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nicksen@yandex.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orkce.edu.tomsk.ru/wp-content/uploads/2015/09/TOIPKRO-logo-polnotsve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2834551" cy="3210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rtife.com/images/56b085d1b659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04689"/>
            <a:ext cx="3942188" cy="339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3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 </a:t>
            </a:r>
            <a:br>
              <a:rPr lang="ru-RU" dirty="0" smtClean="0"/>
            </a:br>
            <a:r>
              <a:rPr lang="ru-RU" dirty="0" smtClean="0"/>
              <a:t>«Оказание бесплатной юридической помощи работникам сферы образования Томской области»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7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Соглашение о сотрудничестве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algn="just" fontAlgn="base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Томское отделение Общероссийской общественной организации "Ассоциация юристов России" 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</a:p>
          <a:p>
            <a:pPr indent="0" algn="ctr" fontAlgn="base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и </a:t>
            </a:r>
          </a:p>
          <a:p>
            <a:pPr indent="0" algn="just" fontAlgn="base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Областное </a:t>
            </a:r>
            <a:r>
              <a:rPr lang="ru-RU" dirty="0">
                <a:latin typeface="Times New Roman"/>
                <a:ea typeface="Times New Roman"/>
              </a:rPr>
              <a:t>государственное бюджетное учреждение дополнительного профессионального образования «Томский областной институт повышения квалификации и переподготовки работников образования» </a:t>
            </a:r>
            <a:r>
              <a:rPr lang="ru-RU" dirty="0" smtClean="0">
                <a:latin typeface="Times New Roman"/>
                <a:ea typeface="Times New Roman"/>
              </a:rPr>
              <a:t>заключили  Соглашение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17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Сотрудничество направлено </a:t>
            </a:r>
            <a:r>
              <a:rPr lang="ru-RU" dirty="0">
                <a:latin typeface="Times New Roman"/>
                <a:ea typeface="Times New Roman"/>
              </a:rPr>
              <a:t>для решения следующих задач: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1) создание условий для реализации </a:t>
            </a:r>
            <a:r>
              <a:rPr lang="ru-RU" dirty="0" smtClean="0">
                <a:latin typeface="Times New Roman"/>
                <a:ea typeface="Times New Roman"/>
              </a:rPr>
              <a:t>установленного Конституцией  Российской </a:t>
            </a:r>
            <a:r>
              <a:rPr lang="ru-RU" dirty="0">
                <a:latin typeface="Times New Roman"/>
                <a:ea typeface="Times New Roman"/>
              </a:rPr>
              <a:t>Федерации права граждан на получение квалифицированной юридической помощи.  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2) оказание содействия развитию негосударственной системы бесплатной юридической помощи;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3) создание условий для осуществления прав и свобод граждан, защиты их законных интересов, повышения уровня социальной защищенности, а также обеспечение их доступа к правосудию.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46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lvl="0" indent="0" algn="just">
              <a:buNone/>
            </a:pPr>
            <a:endParaRPr lang="ru-RU" sz="36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0" algn="just">
              <a:buNone/>
            </a:pPr>
            <a:endParaRPr lang="ru-RU" sz="3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0" algn="just">
              <a:buNone/>
            </a:pPr>
            <a:r>
              <a:rPr lang="ru-RU" sz="3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Процесс 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</a:rPr>
              <a:t>достижения Сторонами поставленных целей выстраивается </a:t>
            </a:r>
            <a:r>
              <a:rPr lang="ru-RU" sz="3600" spc="-15" dirty="0">
                <a:solidFill>
                  <a:prstClr val="black"/>
                </a:solidFill>
                <a:latin typeface="Times New Roman"/>
                <a:ea typeface="Times New Roman"/>
              </a:rPr>
              <a:t>на основе равенства, партнерства, взаимной безвозмездной основе.</a:t>
            </a:r>
            <a:endParaRPr lang="ru-RU" sz="3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062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indent="0" algn="just">
              <a:spcAft>
                <a:spcPts val="0"/>
              </a:spcAft>
              <a:buNone/>
              <a:tabLst>
                <a:tab pos="90170" algn="l"/>
              </a:tabLst>
            </a:pPr>
            <a:r>
              <a:rPr lang="ru-RU" spc="-20" dirty="0" smtClean="0">
                <a:latin typeface="Times New Roman"/>
                <a:ea typeface="Times New Roman"/>
              </a:rPr>
              <a:t>Основные направления сотрудничества: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  <a:tabLst>
                <a:tab pos="90170" algn="l"/>
              </a:tabLst>
            </a:pPr>
            <a:r>
              <a:rPr lang="ru-RU" spc="-20" dirty="0">
                <a:latin typeface="Times New Roman"/>
                <a:ea typeface="Times New Roman"/>
              </a:rPr>
              <a:t>- </a:t>
            </a:r>
            <a:r>
              <a:rPr lang="ru-RU" spc="-5" dirty="0">
                <a:latin typeface="Times New Roman"/>
                <a:ea typeface="Times New Roman"/>
              </a:rPr>
              <a:t>предоставление бесплатной юридической помощи работникам системы образования Томской области, в том числе, с использованием сети </a:t>
            </a:r>
            <a:r>
              <a:rPr lang="en-US" spc="-5" dirty="0">
                <a:latin typeface="Times New Roman"/>
                <a:ea typeface="Times New Roman"/>
              </a:rPr>
              <a:t>Internet</a:t>
            </a:r>
            <a:r>
              <a:rPr lang="ru-RU" spc="-5" dirty="0">
                <a:latin typeface="Times New Roman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  <a:tabLst>
                <a:tab pos="90170" algn="l"/>
              </a:tabLst>
            </a:pPr>
            <a:r>
              <a:rPr lang="ru-RU" spc="-5" dirty="0">
                <a:latin typeface="Times New Roman"/>
                <a:ea typeface="Times New Roman"/>
              </a:rPr>
              <a:t>- организация периодических бесплатных консультаций силами членов Ассоциации юристов России на базе ТОИПКРО;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  <a:tabLst>
                <a:tab pos="90170" algn="l"/>
              </a:tabLst>
            </a:pPr>
            <a:r>
              <a:rPr lang="ru-RU" spc="-5" dirty="0" smtClean="0">
                <a:latin typeface="Times New Roman"/>
                <a:ea typeface="Times New Roman"/>
              </a:rPr>
              <a:t>- </a:t>
            </a:r>
            <a:r>
              <a:rPr lang="ru-RU" spc="-5" dirty="0">
                <a:latin typeface="Times New Roman"/>
                <a:ea typeface="Times New Roman"/>
              </a:rPr>
              <a:t>проведение совместных круглых столов, семинаров, конференций, тренингов;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  <a:tabLst>
                <a:tab pos="90170" algn="l"/>
              </a:tabLst>
            </a:pPr>
            <a:r>
              <a:rPr lang="ru-RU" spc="-5" dirty="0">
                <a:latin typeface="Times New Roman"/>
                <a:ea typeface="Times New Roman"/>
              </a:rPr>
              <a:t>- разработка информационных ресурсов для граждан по актуальным вопросам защиты прав </a:t>
            </a:r>
            <a:r>
              <a:rPr lang="ru-RU" spc="-5" dirty="0" smtClean="0">
                <a:latin typeface="Times New Roman"/>
                <a:ea typeface="Times New Roman"/>
              </a:rPr>
              <a:t>человека.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 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44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«Дорожная карта»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Предварительная запись на консультацию</a:t>
            </a:r>
          </a:p>
          <a:p>
            <a:pPr marL="0" indent="0">
              <a:buNone/>
            </a:pPr>
            <a:r>
              <a:rPr lang="ru-RU" dirty="0" smtClean="0"/>
              <a:t>по адресу </a:t>
            </a:r>
            <a:r>
              <a:rPr lang="en-US" dirty="0" smtClean="0">
                <a:hlinkClick r:id="rId2"/>
              </a:rPr>
              <a:t>nicksen@yandex.ru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Сбор информации, необходимой для консультации (документы и т.п.)</a:t>
            </a:r>
          </a:p>
          <a:p>
            <a:pPr marL="0" indent="0">
              <a:buNone/>
            </a:pPr>
            <a:r>
              <a:rPr lang="ru-RU" dirty="0" smtClean="0"/>
              <a:t>3. Непосредственное общение и консультация юриста.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3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работы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Бесплатность консультаций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Сохранение адвокатской тайны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Профессионализм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51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Консультации проводит член  </a:t>
            </a:r>
            <a:r>
              <a:rPr lang="ru-RU" dirty="0">
                <a:latin typeface="Times New Roman"/>
                <a:ea typeface="Times New Roman"/>
              </a:rPr>
              <a:t>Совета Томского регионального отделения </a:t>
            </a:r>
            <a:r>
              <a:rPr lang="ru-RU" dirty="0" smtClean="0">
                <a:latin typeface="Times New Roman"/>
                <a:ea typeface="Times New Roman"/>
              </a:rPr>
              <a:t>АЮР, </a:t>
            </a:r>
          </a:p>
          <a:p>
            <a:pPr marL="0" indent="0">
              <a:buNone/>
            </a:pPr>
            <a:r>
              <a:rPr lang="ru-RU" dirty="0" smtClean="0">
                <a:latin typeface="Times New Roman"/>
              </a:rPr>
              <a:t>адвокат Сенин Николай Николаевич</a:t>
            </a:r>
          </a:p>
          <a:p>
            <a:pPr marL="0" indent="0">
              <a:buNone/>
            </a:pPr>
            <a:endParaRPr lang="ru-RU" dirty="0">
              <a:latin typeface="Times New Roman"/>
            </a:endParaRPr>
          </a:p>
          <a:p>
            <a:pPr marL="0" indent="0">
              <a:buNone/>
            </a:pPr>
            <a:r>
              <a:rPr lang="ru-RU" smtClean="0">
                <a:latin typeface="Times New Roman"/>
              </a:rPr>
              <a:t>Планируемая </a:t>
            </a:r>
            <a:r>
              <a:rPr lang="ru-RU" dirty="0" smtClean="0">
                <a:latin typeface="Times New Roman"/>
              </a:rPr>
              <a:t>периодичность консультаций – 1 раз в месяц.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55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241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Проект  «Оказание бесплатной юридической помощи работникам сферы образования Томской области»</vt:lpstr>
      <vt:lpstr>Соглашение о сотрудничестве</vt:lpstr>
      <vt:lpstr>Презентация PowerPoint</vt:lpstr>
      <vt:lpstr>Презентация PowerPoint</vt:lpstr>
      <vt:lpstr>Презентация PowerPoint</vt:lpstr>
      <vt:lpstr>«Дорожная карта»</vt:lpstr>
      <vt:lpstr>Принципы работы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Е. В. Ковалева</cp:lastModifiedBy>
  <cp:revision>8</cp:revision>
  <dcterms:created xsi:type="dcterms:W3CDTF">2016-12-19T03:27:20Z</dcterms:created>
  <dcterms:modified xsi:type="dcterms:W3CDTF">2017-01-10T09:51:22Z</dcterms:modified>
</cp:coreProperties>
</file>