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21" r:id="rId2"/>
    <p:sldId id="395" r:id="rId3"/>
    <p:sldId id="420" r:id="rId4"/>
    <p:sldId id="419" r:id="rId5"/>
    <p:sldId id="423" r:id="rId6"/>
  </p:sldIdLst>
  <p:sldSz cx="12192000" cy="6858000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FFFFCC"/>
    <a:srgbClr val="6CA644"/>
    <a:srgbClr val="CCF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A40AD-F4CA-46A1-BD9F-632F75AFBFF5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E0C3D-DD19-4033-837D-2B56D3711A61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НИ ТГУ - 66  ООУ</a:t>
          </a:r>
        </a:p>
        <a:p>
          <a:endParaRPr lang="ru-RU" sz="1600" dirty="0"/>
        </a:p>
      </dgm:t>
    </dgm:pt>
    <dgm:pt modelId="{5788966E-ED2E-42C3-9C26-3FEB34B51731}" type="parTrans" cxnId="{6880B72E-59E4-43EA-BB57-04C98B74A54B}">
      <dgm:prSet/>
      <dgm:spPr/>
      <dgm:t>
        <a:bodyPr/>
        <a:lstStyle/>
        <a:p>
          <a:endParaRPr lang="ru-RU"/>
        </a:p>
      </dgm:t>
    </dgm:pt>
    <dgm:pt modelId="{A4B6129E-0986-4267-9297-F59C987ED66A}" type="sibTrans" cxnId="{6880B72E-59E4-43EA-BB57-04C98B74A54B}">
      <dgm:prSet/>
      <dgm:spPr/>
      <dgm:t>
        <a:bodyPr/>
        <a:lstStyle/>
        <a:p>
          <a:endParaRPr lang="ru-RU"/>
        </a:p>
      </dgm:t>
    </dgm:pt>
    <dgm:pt modelId="{86FE3368-9E27-41C1-AE4E-19CEB7C1C90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НИ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ТПУ – 60 ООУ </a:t>
          </a:r>
        </a:p>
        <a:p>
          <a:endParaRPr lang="ru-RU" sz="1600" dirty="0"/>
        </a:p>
      </dgm:t>
    </dgm:pt>
    <dgm:pt modelId="{4CE9B82D-1DFD-44C1-8642-7371D4E6508E}" type="parTrans" cxnId="{CDE15CAA-EDC3-432C-905E-68FF00A41D88}">
      <dgm:prSet/>
      <dgm:spPr/>
      <dgm:t>
        <a:bodyPr/>
        <a:lstStyle/>
        <a:p>
          <a:endParaRPr lang="ru-RU"/>
        </a:p>
      </dgm:t>
    </dgm:pt>
    <dgm:pt modelId="{0DD80B66-9A28-441E-B355-C40D750294D9}" type="sibTrans" cxnId="{CDE15CAA-EDC3-432C-905E-68FF00A41D88}">
      <dgm:prSet/>
      <dgm:spPr/>
      <dgm:t>
        <a:bodyPr/>
        <a:lstStyle/>
        <a:p>
          <a:endParaRPr lang="ru-RU"/>
        </a:p>
      </dgm:t>
    </dgm:pt>
    <dgm:pt modelId="{22734468-4DEB-463C-B8A6-8410985A6D8D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ТГПУ</a:t>
          </a: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– 60 ООУ</a:t>
          </a:r>
        </a:p>
        <a:p>
          <a:endParaRPr lang="ru-RU" sz="1600" dirty="0"/>
        </a:p>
      </dgm:t>
    </dgm:pt>
    <dgm:pt modelId="{B1C52903-F27E-4224-9560-7C866E43343B}" type="parTrans" cxnId="{0386B451-3491-4903-BEAD-21A9FFC8175A}">
      <dgm:prSet/>
      <dgm:spPr/>
      <dgm:t>
        <a:bodyPr/>
        <a:lstStyle/>
        <a:p>
          <a:endParaRPr lang="ru-RU"/>
        </a:p>
      </dgm:t>
    </dgm:pt>
    <dgm:pt modelId="{A3216B63-4EBA-4CEE-A522-533495EC5624}" type="sibTrans" cxnId="{0386B451-3491-4903-BEAD-21A9FFC8175A}">
      <dgm:prSet/>
      <dgm:spPr/>
      <dgm:t>
        <a:bodyPr/>
        <a:lstStyle/>
        <a:p>
          <a:endParaRPr lang="ru-RU"/>
        </a:p>
      </dgm:t>
    </dgm:pt>
    <dgm:pt modelId="{26B4B34F-A9B5-48C8-9AA5-EB5C64C05EF6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ТУСУР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51 ООУ 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414581-2B34-425D-BF85-3AE5EC118DE0}" type="parTrans" cxnId="{749325EC-EA0F-41F6-8D2D-554EB7AD0C42}">
      <dgm:prSet/>
      <dgm:spPr/>
      <dgm:t>
        <a:bodyPr/>
        <a:lstStyle/>
        <a:p>
          <a:endParaRPr lang="ru-RU"/>
        </a:p>
      </dgm:t>
    </dgm:pt>
    <dgm:pt modelId="{42696594-E696-4586-A8C7-AC765A985489}" type="sibTrans" cxnId="{749325EC-EA0F-41F6-8D2D-554EB7AD0C42}">
      <dgm:prSet/>
      <dgm:spPr/>
      <dgm:t>
        <a:bodyPr/>
        <a:lstStyle/>
        <a:p>
          <a:endParaRPr lang="ru-RU"/>
        </a:p>
      </dgm:t>
    </dgm:pt>
    <dgm:pt modelId="{517DCE62-4DC7-40EE-B214-0C440160305C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СибГМУ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48 ООУ 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1E2B01-C962-4489-830D-980728FCAC58}" type="parTrans" cxnId="{275BFF71-2994-41DA-90DD-F701F3876EF0}">
      <dgm:prSet/>
      <dgm:spPr/>
      <dgm:t>
        <a:bodyPr/>
        <a:lstStyle/>
        <a:p>
          <a:endParaRPr lang="ru-RU"/>
        </a:p>
      </dgm:t>
    </dgm:pt>
    <dgm:pt modelId="{DB0AFE60-7808-49E4-8118-2F84DC64D64F}" type="sibTrans" cxnId="{275BFF71-2994-41DA-90DD-F701F3876EF0}">
      <dgm:prSet/>
      <dgm:spPr/>
      <dgm:t>
        <a:bodyPr/>
        <a:lstStyle/>
        <a:p>
          <a:endParaRPr lang="ru-RU"/>
        </a:p>
      </dgm:t>
    </dgm:pt>
    <dgm:pt modelId="{24F1CB62-87A2-412D-8FB9-DF6B83E8F564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ТГАСУ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35 ООУ 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715EC4-5A21-4872-BA13-4F682FDC8FD3}" type="parTrans" cxnId="{10BB5AA7-2D7C-437D-83CD-541C9E8FF872}">
      <dgm:prSet/>
      <dgm:spPr/>
      <dgm:t>
        <a:bodyPr/>
        <a:lstStyle/>
        <a:p>
          <a:endParaRPr lang="ru-RU"/>
        </a:p>
      </dgm:t>
    </dgm:pt>
    <dgm:pt modelId="{6BCD71EE-892D-4F1C-B220-6F37874AE135}" type="sibTrans" cxnId="{10BB5AA7-2D7C-437D-83CD-541C9E8FF872}">
      <dgm:prSet/>
      <dgm:spPr/>
      <dgm:t>
        <a:bodyPr/>
        <a:lstStyle/>
        <a:p>
          <a:endParaRPr lang="ru-RU"/>
        </a:p>
      </dgm:t>
    </dgm:pt>
    <dgm:pt modelId="{04AFD66F-6505-4D71-A18F-2145E12C3721}" type="pres">
      <dgm:prSet presAssocID="{E2CA40AD-F4CA-46A1-BD9F-632F75AFBF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7F80F-A51A-4737-8606-9C4936425DA4}" type="pres">
      <dgm:prSet presAssocID="{7ADE0C3D-DD19-4033-837D-2B56D3711A61}" presName="comp" presStyleCnt="0"/>
      <dgm:spPr/>
      <dgm:t>
        <a:bodyPr/>
        <a:lstStyle/>
        <a:p>
          <a:endParaRPr lang="ru-RU"/>
        </a:p>
      </dgm:t>
    </dgm:pt>
    <dgm:pt modelId="{7EBD74AE-DA80-4FF9-ADC4-D71147C51E1D}" type="pres">
      <dgm:prSet presAssocID="{7ADE0C3D-DD19-4033-837D-2B56D3711A61}" presName="box" presStyleLbl="node1" presStyleIdx="0" presStyleCnt="6"/>
      <dgm:spPr/>
      <dgm:t>
        <a:bodyPr/>
        <a:lstStyle/>
        <a:p>
          <a:endParaRPr lang="ru-RU"/>
        </a:p>
      </dgm:t>
    </dgm:pt>
    <dgm:pt modelId="{1A7B8EC8-9DAD-49E7-B458-885EC3903EDF}" type="pres">
      <dgm:prSet presAssocID="{7ADE0C3D-DD19-4033-837D-2B56D3711A61}" presName="img" presStyleLbl="fgImgPlace1" presStyleIdx="0" presStyleCnt="6" custScaleX="629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14C3368-5DD0-4C32-8A94-3E54FF0E4C17}" type="pres">
      <dgm:prSet presAssocID="{7ADE0C3D-DD19-4033-837D-2B56D3711A6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6FFD2-9D82-435D-AA00-1EB34E1B02EE}" type="pres">
      <dgm:prSet presAssocID="{A4B6129E-0986-4267-9297-F59C987ED66A}" presName="spacer" presStyleCnt="0"/>
      <dgm:spPr/>
      <dgm:t>
        <a:bodyPr/>
        <a:lstStyle/>
        <a:p>
          <a:endParaRPr lang="ru-RU"/>
        </a:p>
      </dgm:t>
    </dgm:pt>
    <dgm:pt modelId="{E2DD0DD3-877C-4A3B-A261-68F3A64C97F1}" type="pres">
      <dgm:prSet presAssocID="{86FE3368-9E27-41C1-AE4E-19CEB7C1C903}" presName="comp" presStyleCnt="0"/>
      <dgm:spPr/>
      <dgm:t>
        <a:bodyPr/>
        <a:lstStyle/>
        <a:p>
          <a:endParaRPr lang="ru-RU"/>
        </a:p>
      </dgm:t>
    </dgm:pt>
    <dgm:pt modelId="{D8BF7C66-2DB9-4F1A-867E-81756739EABE}" type="pres">
      <dgm:prSet presAssocID="{86FE3368-9E27-41C1-AE4E-19CEB7C1C903}" presName="box" presStyleLbl="node1" presStyleIdx="1" presStyleCnt="6"/>
      <dgm:spPr/>
      <dgm:t>
        <a:bodyPr/>
        <a:lstStyle/>
        <a:p>
          <a:endParaRPr lang="ru-RU"/>
        </a:p>
      </dgm:t>
    </dgm:pt>
    <dgm:pt modelId="{33E984C4-51E8-440B-849A-1E846DEE50DF}" type="pres">
      <dgm:prSet presAssocID="{86FE3368-9E27-41C1-AE4E-19CEB7C1C903}" presName="img" presStyleLbl="fgImgPlace1" presStyleIdx="1" presStyleCnt="6" custScaleX="593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E68C15E-485B-4A77-A82D-718E26FC65D7}" type="pres">
      <dgm:prSet presAssocID="{86FE3368-9E27-41C1-AE4E-19CEB7C1C90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CEAB1-0B5F-44CC-9F00-E74C46BF9201}" type="pres">
      <dgm:prSet presAssocID="{0DD80B66-9A28-441E-B355-C40D750294D9}" presName="spacer" presStyleCnt="0"/>
      <dgm:spPr/>
      <dgm:t>
        <a:bodyPr/>
        <a:lstStyle/>
        <a:p>
          <a:endParaRPr lang="ru-RU"/>
        </a:p>
      </dgm:t>
    </dgm:pt>
    <dgm:pt modelId="{5FEDE71D-AD8F-4614-9CDE-CC3339454177}" type="pres">
      <dgm:prSet presAssocID="{22734468-4DEB-463C-B8A6-8410985A6D8D}" presName="comp" presStyleCnt="0"/>
      <dgm:spPr/>
      <dgm:t>
        <a:bodyPr/>
        <a:lstStyle/>
        <a:p>
          <a:endParaRPr lang="ru-RU"/>
        </a:p>
      </dgm:t>
    </dgm:pt>
    <dgm:pt modelId="{DAAEEEC8-F083-4CAD-BAD0-B7454AEEA22F}" type="pres">
      <dgm:prSet presAssocID="{22734468-4DEB-463C-B8A6-8410985A6D8D}" presName="box" presStyleLbl="node1" presStyleIdx="2" presStyleCnt="6"/>
      <dgm:spPr/>
      <dgm:t>
        <a:bodyPr/>
        <a:lstStyle/>
        <a:p>
          <a:endParaRPr lang="ru-RU"/>
        </a:p>
      </dgm:t>
    </dgm:pt>
    <dgm:pt modelId="{72582CBC-BBFD-431C-926E-3C43ABBE1600}" type="pres">
      <dgm:prSet presAssocID="{22734468-4DEB-463C-B8A6-8410985A6D8D}" presName="img" presStyleLbl="fgImgPlace1" presStyleIdx="2" presStyleCnt="6" custScaleX="605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705BFD-5F6A-489B-9255-731593185A49}" type="pres">
      <dgm:prSet presAssocID="{22734468-4DEB-463C-B8A6-8410985A6D8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78D7C-876E-4824-B2DE-E50473514AA2}" type="pres">
      <dgm:prSet presAssocID="{A3216B63-4EBA-4CEE-A522-533495EC5624}" presName="spacer" presStyleCnt="0"/>
      <dgm:spPr/>
      <dgm:t>
        <a:bodyPr/>
        <a:lstStyle/>
        <a:p>
          <a:endParaRPr lang="ru-RU"/>
        </a:p>
      </dgm:t>
    </dgm:pt>
    <dgm:pt modelId="{4436F00E-E839-4EB1-B3D5-45661858E8E8}" type="pres">
      <dgm:prSet presAssocID="{26B4B34F-A9B5-48C8-9AA5-EB5C64C05EF6}" presName="comp" presStyleCnt="0"/>
      <dgm:spPr/>
      <dgm:t>
        <a:bodyPr/>
        <a:lstStyle/>
        <a:p>
          <a:endParaRPr lang="ru-RU"/>
        </a:p>
      </dgm:t>
    </dgm:pt>
    <dgm:pt modelId="{7A633B6A-2700-4ADF-9AF6-7EA7C27DF7A0}" type="pres">
      <dgm:prSet presAssocID="{26B4B34F-A9B5-48C8-9AA5-EB5C64C05EF6}" presName="box" presStyleLbl="node1" presStyleIdx="3" presStyleCnt="6"/>
      <dgm:spPr/>
      <dgm:t>
        <a:bodyPr/>
        <a:lstStyle/>
        <a:p>
          <a:endParaRPr lang="ru-RU"/>
        </a:p>
      </dgm:t>
    </dgm:pt>
    <dgm:pt modelId="{E3D08300-DA93-41E4-A68B-A0C9553D4821}" type="pres">
      <dgm:prSet presAssocID="{26B4B34F-A9B5-48C8-9AA5-EB5C64C05EF6}" presName="img" presStyleLbl="fgImgPlace1" presStyleIdx="3" presStyleCnt="6" custScaleX="6294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EFEF6C7-D03D-4830-BA54-82562A1BCB7E}" type="pres">
      <dgm:prSet presAssocID="{26B4B34F-A9B5-48C8-9AA5-EB5C64C05EF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5EF0-CC16-407D-B4F6-936175828B0D}" type="pres">
      <dgm:prSet presAssocID="{42696594-E696-4586-A8C7-AC765A985489}" presName="spacer" presStyleCnt="0"/>
      <dgm:spPr/>
      <dgm:t>
        <a:bodyPr/>
        <a:lstStyle/>
        <a:p>
          <a:endParaRPr lang="ru-RU"/>
        </a:p>
      </dgm:t>
    </dgm:pt>
    <dgm:pt modelId="{9024360D-0E02-4148-963A-26EB81FECFF9}" type="pres">
      <dgm:prSet presAssocID="{517DCE62-4DC7-40EE-B214-0C440160305C}" presName="comp" presStyleCnt="0"/>
      <dgm:spPr/>
      <dgm:t>
        <a:bodyPr/>
        <a:lstStyle/>
        <a:p>
          <a:endParaRPr lang="ru-RU"/>
        </a:p>
      </dgm:t>
    </dgm:pt>
    <dgm:pt modelId="{95072F73-8F5D-4AD1-9CCE-E7175A089B17}" type="pres">
      <dgm:prSet presAssocID="{517DCE62-4DC7-40EE-B214-0C440160305C}" presName="box" presStyleLbl="node1" presStyleIdx="4" presStyleCnt="6"/>
      <dgm:spPr/>
      <dgm:t>
        <a:bodyPr/>
        <a:lstStyle/>
        <a:p>
          <a:endParaRPr lang="ru-RU"/>
        </a:p>
      </dgm:t>
    </dgm:pt>
    <dgm:pt modelId="{75897560-C57D-4F5E-870F-C3B751C80D52}" type="pres">
      <dgm:prSet presAssocID="{517DCE62-4DC7-40EE-B214-0C440160305C}" presName="img" presStyleLbl="fgImgPlace1" presStyleIdx="4" presStyleCnt="6" custScaleX="6533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F724DF2-8B12-4A37-92E5-FEE3745CCC48}" type="pres">
      <dgm:prSet presAssocID="{517DCE62-4DC7-40EE-B214-0C440160305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83EDD-2C05-473D-BB7A-46F7002AFF9D}" type="pres">
      <dgm:prSet presAssocID="{DB0AFE60-7808-49E4-8118-2F84DC64D64F}" presName="spacer" presStyleCnt="0"/>
      <dgm:spPr/>
      <dgm:t>
        <a:bodyPr/>
        <a:lstStyle/>
        <a:p>
          <a:endParaRPr lang="ru-RU"/>
        </a:p>
      </dgm:t>
    </dgm:pt>
    <dgm:pt modelId="{A8DAD7D8-1DA5-478D-9FC6-91FC8B80F85F}" type="pres">
      <dgm:prSet presAssocID="{24F1CB62-87A2-412D-8FB9-DF6B83E8F564}" presName="comp" presStyleCnt="0"/>
      <dgm:spPr/>
      <dgm:t>
        <a:bodyPr/>
        <a:lstStyle/>
        <a:p>
          <a:endParaRPr lang="ru-RU"/>
        </a:p>
      </dgm:t>
    </dgm:pt>
    <dgm:pt modelId="{0CC44808-851D-4219-B2D2-945F739BD747}" type="pres">
      <dgm:prSet presAssocID="{24F1CB62-87A2-412D-8FB9-DF6B83E8F564}" presName="box" presStyleLbl="node1" presStyleIdx="5" presStyleCnt="6"/>
      <dgm:spPr/>
      <dgm:t>
        <a:bodyPr/>
        <a:lstStyle/>
        <a:p>
          <a:endParaRPr lang="ru-RU"/>
        </a:p>
      </dgm:t>
    </dgm:pt>
    <dgm:pt modelId="{08C5108B-7BC3-4C23-89F2-1E1E6AF176B6}" type="pres">
      <dgm:prSet presAssocID="{24F1CB62-87A2-412D-8FB9-DF6B83E8F564}" presName="img" presStyleLbl="fgImgPlace1" presStyleIdx="5" presStyleCnt="6" custScaleX="6174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932C67A-F454-4805-8686-11F372A9331F}" type="pres">
      <dgm:prSet presAssocID="{24F1CB62-87A2-412D-8FB9-DF6B83E8F56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558BC-7236-4C21-8DF4-979EFD665E30}" type="presOf" srcId="{24F1CB62-87A2-412D-8FB9-DF6B83E8F564}" destId="{0CC44808-851D-4219-B2D2-945F739BD747}" srcOrd="0" destOrd="0" presId="urn:microsoft.com/office/officeart/2005/8/layout/vList4"/>
    <dgm:cxn modelId="{CDE15CAA-EDC3-432C-905E-68FF00A41D88}" srcId="{E2CA40AD-F4CA-46A1-BD9F-632F75AFBFF5}" destId="{86FE3368-9E27-41C1-AE4E-19CEB7C1C903}" srcOrd="1" destOrd="0" parTransId="{4CE9B82D-1DFD-44C1-8642-7371D4E6508E}" sibTransId="{0DD80B66-9A28-441E-B355-C40D750294D9}"/>
    <dgm:cxn modelId="{F98F9C9E-1EC6-44D6-89BB-6A09CFD8E5C0}" type="presOf" srcId="{517DCE62-4DC7-40EE-B214-0C440160305C}" destId="{DF724DF2-8B12-4A37-92E5-FEE3745CCC48}" srcOrd="1" destOrd="0" presId="urn:microsoft.com/office/officeart/2005/8/layout/vList4"/>
    <dgm:cxn modelId="{D76E7BF8-848E-449D-A54C-A1E5827F95DB}" type="presOf" srcId="{517DCE62-4DC7-40EE-B214-0C440160305C}" destId="{95072F73-8F5D-4AD1-9CCE-E7175A089B17}" srcOrd="0" destOrd="0" presId="urn:microsoft.com/office/officeart/2005/8/layout/vList4"/>
    <dgm:cxn modelId="{0386B451-3491-4903-BEAD-21A9FFC8175A}" srcId="{E2CA40AD-F4CA-46A1-BD9F-632F75AFBFF5}" destId="{22734468-4DEB-463C-B8A6-8410985A6D8D}" srcOrd="2" destOrd="0" parTransId="{B1C52903-F27E-4224-9560-7C866E43343B}" sibTransId="{A3216B63-4EBA-4CEE-A522-533495EC5624}"/>
    <dgm:cxn modelId="{B1366D1F-1094-4D98-AB5B-495EA74A7FB1}" type="presOf" srcId="{E2CA40AD-F4CA-46A1-BD9F-632F75AFBFF5}" destId="{04AFD66F-6505-4D71-A18F-2145E12C3721}" srcOrd="0" destOrd="0" presId="urn:microsoft.com/office/officeart/2005/8/layout/vList4"/>
    <dgm:cxn modelId="{31150C53-6A07-46AE-8F21-3AB9E61EA6BB}" type="presOf" srcId="{26B4B34F-A9B5-48C8-9AA5-EB5C64C05EF6}" destId="{3EFEF6C7-D03D-4830-BA54-82562A1BCB7E}" srcOrd="1" destOrd="0" presId="urn:microsoft.com/office/officeart/2005/8/layout/vList4"/>
    <dgm:cxn modelId="{DC2401B8-1BA8-4E6B-A71A-9FC34B068C1E}" type="presOf" srcId="{7ADE0C3D-DD19-4033-837D-2B56D3711A61}" destId="{214C3368-5DD0-4C32-8A94-3E54FF0E4C17}" srcOrd="1" destOrd="0" presId="urn:microsoft.com/office/officeart/2005/8/layout/vList4"/>
    <dgm:cxn modelId="{25467E8D-EC74-4546-915D-E904AA00D5ED}" type="presOf" srcId="{86FE3368-9E27-41C1-AE4E-19CEB7C1C903}" destId="{FE68C15E-485B-4A77-A82D-718E26FC65D7}" srcOrd="1" destOrd="0" presId="urn:microsoft.com/office/officeart/2005/8/layout/vList4"/>
    <dgm:cxn modelId="{FFB846D7-0518-4E28-A14F-81485B00AB62}" type="presOf" srcId="{26B4B34F-A9B5-48C8-9AA5-EB5C64C05EF6}" destId="{7A633B6A-2700-4ADF-9AF6-7EA7C27DF7A0}" srcOrd="0" destOrd="0" presId="urn:microsoft.com/office/officeart/2005/8/layout/vList4"/>
    <dgm:cxn modelId="{38FAA4D2-5B97-4C25-A654-73A99DB5B6A4}" type="presOf" srcId="{86FE3368-9E27-41C1-AE4E-19CEB7C1C903}" destId="{D8BF7C66-2DB9-4F1A-867E-81756739EABE}" srcOrd="0" destOrd="0" presId="urn:microsoft.com/office/officeart/2005/8/layout/vList4"/>
    <dgm:cxn modelId="{81EF5BD5-9F9A-4CE5-9582-713414B08212}" type="presOf" srcId="{22734468-4DEB-463C-B8A6-8410985A6D8D}" destId="{F4705BFD-5F6A-489B-9255-731593185A49}" srcOrd="1" destOrd="0" presId="urn:microsoft.com/office/officeart/2005/8/layout/vList4"/>
    <dgm:cxn modelId="{B0E8B5F3-DD10-4839-8ACE-66BE6E060BAF}" type="presOf" srcId="{7ADE0C3D-DD19-4033-837D-2B56D3711A61}" destId="{7EBD74AE-DA80-4FF9-ADC4-D71147C51E1D}" srcOrd="0" destOrd="0" presId="urn:microsoft.com/office/officeart/2005/8/layout/vList4"/>
    <dgm:cxn modelId="{3AB080EE-1A85-420B-AC17-B4B3397A7AF7}" type="presOf" srcId="{22734468-4DEB-463C-B8A6-8410985A6D8D}" destId="{DAAEEEC8-F083-4CAD-BAD0-B7454AEEA22F}" srcOrd="0" destOrd="0" presId="urn:microsoft.com/office/officeart/2005/8/layout/vList4"/>
    <dgm:cxn modelId="{749325EC-EA0F-41F6-8D2D-554EB7AD0C42}" srcId="{E2CA40AD-F4CA-46A1-BD9F-632F75AFBFF5}" destId="{26B4B34F-A9B5-48C8-9AA5-EB5C64C05EF6}" srcOrd="3" destOrd="0" parTransId="{C2414581-2B34-425D-BF85-3AE5EC118DE0}" sibTransId="{42696594-E696-4586-A8C7-AC765A985489}"/>
    <dgm:cxn modelId="{275BFF71-2994-41DA-90DD-F701F3876EF0}" srcId="{E2CA40AD-F4CA-46A1-BD9F-632F75AFBFF5}" destId="{517DCE62-4DC7-40EE-B214-0C440160305C}" srcOrd="4" destOrd="0" parTransId="{9C1E2B01-C962-4489-830D-980728FCAC58}" sibTransId="{DB0AFE60-7808-49E4-8118-2F84DC64D64F}"/>
    <dgm:cxn modelId="{10BB5AA7-2D7C-437D-83CD-541C9E8FF872}" srcId="{E2CA40AD-F4CA-46A1-BD9F-632F75AFBFF5}" destId="{24F1CB62-87A2-412D-8FB9-DF6B83E8F564}" srcOrd="5" destOrd="0" parTransId="{C7715EC4-5A21-4872-BA13-4F682FDC8FD3}" sibTransId="{6BCD71EE-892D-4F1C-B220-6F37874AE135}"/>
    <dgm:cxn modelId="{6880B72E-59E4-43EA-BB57-04C98B74A54B}" srcId="{E2CA40AD-F4CA-46A1-BD9F-632F75AFBFF5}" destId="{7ADE0C3D-DD19-4033-837D-2B56D3711A61}" srcOrd="0" destOrd="0" parTransId="{5788966E-ED2E-42C3-9C26-3FEB34B51731}" sibTransId="{A4B6129E-0986-4267-9297-F59C987ED66A}"/>
    <dgm:cxn modelId="{C80C474D-35F6-40B3-A61F-3E7711852A57}" type="presOf" srcId="{24F1CB62-87A2-412D-8FB9-DF6B83E8F564}" destId="{9932C67A-F454-4805-8686-11F372A9331F}" srcOrd="1" destOrd="0" presId="urn:microsoft.com/office/officeart/2005/8/layout/vList4"/>
    <dgm:cxn modelId="{5963FDE5-A711-4D65-A387-BA1CA8CAC154}" type="presParOf" srcId="{04AFD66F-6505-4D71-A18F-2145E12C3721}" destId="{FED7F80F-A51A-4737-8606-9C4936425DA4}" srcOrd="0" destOrd="0" presId="urn:microsoft.com/office/officeart/2005/8/layout/vList4"/>
    <dgm:cxn modelId="{EAE3415B-1A32-40F0-8377-26FAAF5328EC}" type="presParOf" srcId="{FED7F80F-A51A-4737-8606-9C4936425DA4}" destId="{7EBD74AE-DA80-4FF9-ADC4-D71147C51E1D}" srcOrd="0" destOrd="0" presId="urn:microsoft.com/office/officeart/2005/8/layout/vList4"/>
    <dgm:cxn modelId="{DB99ED20-37CA-4078-AAF7-A10C1E7ED6E9}" type="presParOf" srcId="{FED7F80F-A51A-4737-8606-9C4936425DA4}" destId="{1A7B8EC8-9DAD-49E7-B458-885EC3903EDF}" srcOrd="1" destOrd="0" presId="urn:microsoft.com/office/officeart/2005/8/layout/vList4"/>
    <dgm:cxn modelId="{F3037E24-D3D4-4655-924E-781E5EFD5F50}" type="presParOf" srcId="{FED7F80F-A51A-4737-8606-9C4936425DA4}" destId="{214C3368-5DD0-4C32-8A94-3E54FF0E4C17}" srcOrd="2" destOrd="0" presId="urn:microsoft.com/office/officeart/2005/8/layout/vList4"/>
    <dgm:cxn modelId="{F28C6CE3-3A53-49FE-99D6-2CB4E9D57B26}" type="presParOf" srcId="{04AFD66F-6505-4D71-A18F-2145E12C3721}" destId="{F256FFD2-9D82-435D-AA00-1EB34E1B02EE}" srcOrd="1" destOrd="0" presId="urn:microsoft.com/office/officeart/2005/8/layout/vList4"/>
    <dgm:cxn modelId="{F7CB1C27-C39E-484F-8E2E-2A7296FAF272}" type="presParOf" srcId="{04AFD66F-6505-4D71-A18F-2145E12C3721}" destId="{E2DD0DD3-877C-4A3B-A261-68F3A64C97F1}" srcOrd="2" destOrd="0" presId="urn:microsoft.com/office/officeart/2005/8/layout/vList4"/>
    <dgm:cxn modelId="{CA1B1896-E228-4CE1-ADB5-1B89A3F1EE33}" type="presParOf" srcId="{E2DD0DD3-877C-4A3B-A261-68F3A64C97F1}" destId="{D8BF7C66-2DB9-4F1A-867E-81756739EABE}" srcOrd="0" destOrd="0" presId="urn:microsoft.com/office/officeart/2005/8/layout/vList4"/>
    <dgm:cxn modelId="{70F1A214-7687-4E10-9BB3-879B3F8F7642}" type="presParOf" srcId="{E2DD0DD3-877C-4A3B-A261-68F3A64C97F1}" destId="{33E984C4-51E8-440B-849A-1E846DEE50DF}" srcOrd="1" destOrd="0" presId="urn:microsoft.com/office/officeart/2005/8/layout/vList4"/>
    <dgm:cxn modelId="{8A310764-8445-488B-9D7B-E3A20C8A9294}" type="presParOf" srcId="{E2DD0DD3-877C-4A3B-A261-68F3A64C97F1}" destId="{FE68C15E-485B-4A77-A82D-718E26FC65D7}" srcOrd="2" destOrd="0" presId="urn:microsoft.com/office/officeart/2005/8/layout/vList4"/>
    <dgm:cxn modelId="{44A2E6A2-87BA-408E-94A3-8F1F64ABD1AD}" type="presParOf" srcId="{04AFD66F-6505-4D71-A18F-2145E12C3721}" destId="{4B8CEAB1-0B5F-44CC-9F00-E74C46BF9201}" srcOrd="3" destOrd="0" presId="urn:microsoft.com/office/officeart/2005/8/layout/vList4"/>
    <dgm:cxn modelId="{4AC7E780-791B-4B21-8BD3-0D7576F8EE50}" type="presParOf" srcId="{04AFD66F-6505-4D71-A18F-2145E12C3721}" destId="{5FEDE71D-AD8F-4614-9CDE-CC3339454177}" srcOrd="4" destOrd="0" presId="urn:microsoft.com/office/officeart/2005/8/layout/vList4"/>
    <dgm:cxn modelId="{07FB52C4-4A04-41F9-866F-2EC412AD0790}" type="presParOf" srcId="{5FEDE71D-AD8F-4614-9CDE-CC3339454177}" destId="{DAAEEEC8-F083-4CAD-BAD0-B7454AEEA22F}" srcOrd="0" destOrd="0" presId="urn:microsoft.com/office/officeart/2005/8/layout/vList4"/>
    <dgm:cxn modelId="{0C11D9BE-5F2B-457F-B398-C6FAEB0805B1}" type="presParOf" srcId="{5FEDE71D-AD8F-4614-9CDE-CC3339454177}" destId="{72582CBC-BBFD-431C-926E-3C43ABBE1600}" srcOrd="1" destOrd="0" presId="urn:microsoft.com/office/officeart/2005/8/layout/vList4"/>
    <dgm:cxn modelId="{6FCEC561-E2A9-4DD7-94BC-D744153F59D0}" type="presParOf" srcId="{5FEDE71D-AD8F-4614-9CDE-CC3339454177}" destId="{F4705BFD-5F6A-489B-9255-731593185A49}" srcOrd="2" destOrd="0" presId="urn:microsoft.com/office/officeart/2005/8/layout/vList4"/>
    <dgm:cxn modelId="{29EAA9E7-7A45-4D4D-AAD7-7E90DA307DC0}" type="presParOf" srcId="{04AFD66F-6505-4D71-A18F-2145E12C3721}" destId="{DF378D7C-876E-4824-B2DE-E50473514AA2}" srcOrd="5" destOrd="0" presId="urn:microsoft.com/office/officeart/2005/8/layout/vList4"/>
    <dgm:cxn modelId="{37C55E80-3AD8-4FAF-BE43-E378ED2F0B8B}" type="presParOf" srcId="{04AFD66F-6505-4D71-A18F-2145E12C3721}" destId="{4436F00E-E839-4EB1-B3D5-45661858E8E8}" srcOrd="6" destOrd="0" presId="urn:microsoft.com/office/officeart/2005/8/layout/vList4"/>
    <dgm:cxn modelId="{0C1EA665-9A2E-4D9F-9063-D918BA9FBA56}" type="presParOf" srcId="{4436F00E-E839-4EB1-B3D5-45661858E8E8}" destId="{7A633B6A-2700-4ADF-9AF6-7EA7C27DF7A0}" srcOrd="0" destOrd="0" presId="urn:microsoft.com/office/officeart/2005/8/layout/vList4"/>
    <dgm:cxn modelId="{6DF35E9B-DBE8-4784-BF6C-47F7E6EA48C6}" type="presParOf" srcId="{4436F00E-E839-4EB1-B3D5-45661858E8E8}" destId="{E3D08300-DA93-41E4-A68B-A0C9553D4821}" srcOrd="1" destOrd="0" presId="urn:microsoft.com/office/officeart/2005/8/layout/vList4"/>
    <dgm:cxn modelId="{4D11C274-1496-4048-B08D-838F0D434B84}" type="presParOf" srcId="{4436F00E-E839-4EB1-B3D5-45661858E8E8}" destId="{3EFEF6C7-D03D-4830-BA54-82562A1BCB7E}" srcOrd="2" destOrd="0" presId="urn:microsoft.com/office/officeart/2005/8/layout/vList4"/>
    <dgm:cxn modelId="{5A17A4EA-5A83-4A1F-B2AD-B14A607F46C2}" type="presParOf" srcId="{04AFD66F-6505-4D71-A18F-2145E12C3721}" destId="{48615EF0-CC16-407D-B4F6-936175828B0D}" srcOrd="7" destOrd="0" presId="urn:microsoft.com/office/officeart/2005/8/layout/vList4"/>
    <dgm:cxn modelId="{8D2AFDBF-4516-4CCE-A5A5-A5E1041FA28E}" type="presParOf" srcId="{04AFD66F-6505-4D71-A18F-2145E12C3721}" destId="{9024360D-0E02-4148-963A-26EB81FECFF9}" srcOrd="8" destOrd="0" presId="urn:microsoft.com/office/officeart/2005/8/layout/vList4"/>
    <dgm:cxn modelId="{6CFFC293-6458-473F-87CA-451DFE42BAE3}" type="presParOf" srcId="{9024360D-0E02-4148-963A-26EB81FECFF9}" destId="{95072F73-8F5D-4AD1-9CCE-E7175A089B17}" srcOrd="0" destOrd="0" presId="urn:microsoft.com/office/officeart/2005/8/layout/vList4"/>
    <dgm:cxn modelId="{FB12347E-C8E8-4052-A77A-5687EAA92D20}" type="presParOf" srcId="{9024360D-0E02-4148-963A-26EB81FECFF9}" destId="{75897560-C57D-4F5E-870F-C3B751C80D52}" srcOrd="1" destOrd="0" presId="urn:microsoft.com/office/officeart/2005/8/layout/vList4"/>
    <dgm:cxn modelId="{D57A3F4C-D6D9-45B0-BCB8-3D87627BA188}" type="presParOf" srcId="{9024360D-0E02-4148-963A-26EB81FECFF9}" destId="{DF724DF2-8B12-4A37-92E5-FEE3745CCC48}" srcOrd="2" destOrd="0" presId="urn:microsoft.com/office/officeart/2005/8/layout/vList4"/>
    <dgm:cxn modelId="{AD5511F9-A89D-4F2A-831B-4161F02786E0}" type="presParOf" srcId="{04AFD66F-6505-4D71-A18F-2145E12C3721}" destId="{30483EDD-2C05-473D-BB7A-46F7002AFF9D}" srcOrd="9" destOrd="0" presId="urn:microsoft.com/office/officeart/2005/8/layout/vList4"/>
    <dgm:cxn modelId="{44877B32-3A85-4065-BE8D-724DD3998DB7}" type="presParOf" srcId="{04AFD66F-6505-4D71-A18F-2145E12C3721}" destId="{A8DAD7D8-1DA5-478D-9FC6-91FC8B80F85F}" srcOrd="10" destOrd="0" presId="urn:microsoft.com/office/officeart/2005/8/layout/vList4"/>
    <dgm:cxn modelId="{FD8A5F63-FC6B-49E5-BC2D-A06AD0A621B9}" type="presParOf" srcId="{A8DAD7D8-1DA5-478D-9FC6-91FC8B80F85F}" destId="{0CC44808-851D-4219-B2D2-945F739BD747}" srcOrd="0" destOrd="0" presId="urn:microsoft.com/office/officeart/2005/8/layout/vList4"/>
    <dgm:cxn modelId="{1B4DBC1B-221F-43DC-8575-105DD1A51F2E}" type="presParOf" srcId="{A8DAD7D8-1DA5-478D-9FC6-91FC8B80F85F}" destId="{08C5108B-7BC3-4C23-89F2-1E1E6AF176B6}" srcOrd="1" destOrd="0" presId="urn:microsoft.com/office/officeart/2005/8/layout/vList4"/>
    <dgm:cxn modelId="{B113D31C-C24E-484C-8DA6-7F897287FAAB}" type="presParOf" srcId="{A8DAD7D8-1DA5-478D-9FC6-91FC8B80F85F}" destId="{9932C67A-F454-4805-8686-11F372A933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EDF44-0A00-4A08-9EF9-0247C1BF900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3A10F4-5ACE-47AF-A863-962F4566CAE2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Газпром-класс</a:t>
          </a:r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участии ООО «Газпром Трансгаз Томск»)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141D2-3099-48BB-9945-00B7E22178B7}" type="parTrans" cxnId="{72129457-7150-4EC9-B31D-9D041A292F3C}">
      <dgm:prSet/>
      <dgm:spPr/>
      <dgm:t>
        <a:bodyPr/>
        <a:lstStyle/>
        <a:p>
          <a:endParaRPr lang="ru-RU"/>
        </a:p>
      </dgm:t>
    </dgm:pt>
    <dgm:pt modelId="{0EE9DFAC-E632-4EE7-AF70-C5E6337EB355}" type="sibTrans" cxnId="{72129457-7150-4EC9-B31D-9D041A292F3C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34F6441-0FD0-4C1C-9847-42232555C985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IT-класс</a:t>
          </a:r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(партнеры — «Лаборатория Касперского», «Mail.ru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и «KUKA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Robotics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C6BBB-2FF1-4244-81F9-81F8FD7577F7}" type="parTrans" cxnId="{B0B9D6C7-6DE3-4FAF-8BDC-E70B0DDCD724}">
      <dgm:prSet/>
      <dgm:spPr/>
      <dgm:t>
        <a:bodyPr/>
        <a:lstStyle/>
        <a:p>
          <a:endParaRPr lang="ru-RU"/>
        </a:p>
      </dgm:t>
    </dgm:pt>
    <dgm:pt modelId="{AFEA13B7-D199-47A4-8548-D11509023AA3}" type="sibTrans" cxnId="{B0B9D6C7-6DE3-4FAF-8BDC-E70B0DDCD724}">
      <dgm:prSet/>
      <dgm:spPr>
        <a:ln w="22225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1B9A746-837F-4EC6-B2B0-504B23A9C89E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Атом-класс</a:t>
          </a:r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поддержке Томского Информационного центра по атомной энергии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госкорпорации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Росатом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471DF-CF0D-44B3-9E8A-A17630261316}" type="parTrans" cxnId="{AC20B996-2E64-4091-96F8-05D88C54A313}">
      <dgm:prSet/>
      <dgm:spPr/>
      <dgm:t>
        <a:bodyPr/>
        <a:lstStyle/>
        <a:p>
          <a:endParaRPr lang="ru-RU"/>
        </a:p>
      </dgm:t>
    </dgm:pt>
    <dgm:pt modelId="{6AD05E46-D919-4FDA-8918-F57CD9A6E4F7}" type="sibTrans" cxnId="{AC20B996-2E64-4091-96F8-05D88C54A313}">
      <dgm:prSet/>
      <dgm:spPr>
        <a:ln w="22225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3FD190C-9D89-4ACA-ADA8-E44365F14E8D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Аэрокосмический класс </a:t>
          </a: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участии ракетно-космической корпорацией «Энергия»)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90415-ED6C-4089-AEBA-E9C684B49769}" type="parTrans" cxnId="{E28B7536-3550-419B-A3CE-8598592321F7}">
      <dgm:prSet/>
      <dgm:spPr/>
      <dgm:t>
        <a:bodyPr/>
        <a:lstStyle/>
        <a:p>
          <a:endParaRPr lang="ru-RU"/>
        </a:p>
      </dgm:t>
    </dgm:pt>
    <dgm:pt modelId="{373BCDDC-CE7F-4E27-81BD-2DF352940A70}" type="sibTrans" cxnId="{E28B7536-3550-419B-A3CE-8598592321F7}">
      <dgm:prSet/>
      <dgm:spPr>
        <a:ln w="254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4BA433D-33EF-4BD1-A4C5-8EB2FD15031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Профильный класс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компании «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Транснефть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D6DB5-63B8-4C45-86E0-072DA71111F1}" type="parTrans" cxnId="{8CF84561-CD27-4E82-A49D-BCD840FD9D49}">
      <dgm:prSet/>
      <dgm:spPr/>
      <dgm:t>
        <a:bodyPr/>
        <a:lstStyle/>
        <a:p>
          <a:endParaRPr lang="ru-RU"/>
        </a:p>
      </dgm:t>
    </dgm:pt>
    <dgm:pt modelId="{25AB59C6-EF0B-41D5-AC70-A4F14A8BA6BF}" type="sibTrans" cxnId="{8CF84561-CD27-4E82-A49D-BCD840FD9D49}">
      <dgm:prSet/>
      <dgm:spPr>
        <a:ln w="317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DB58FA2-D742-42BD-8CD3-482616138EF2}" type="pres">
      <dgm:prSet presAssocID="{9B6EDF44-0A00-4A08-9EF9-0247C1BF90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37043-C897-48A0-AD4B-77DEC6D13A90}" type="pres">
      <dgm:prSet presAssocID="{643A10F4-5ACE-47AF-A863-962F4566CAE2}" presName="node" presStyleLbl="node1" presStyleIdx="0" presStyleCnt="5" custScaleX="177873" custScaleY="122702" custRadScaleRad="99135" custRadScaleInc="3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B6FF8-ADD9-4AB1-B2ED-D2509E39D988}" type="pres">
      <dgm:prSet presAssocID="{643A10F4-5ACE-47AF-A863-962F4566CAE2}" presName="spNode" presStyleCnt="0"/>
      <dgm:spPr/>
    </dgm:pt>
    <dgm:pt modelId="{FF5123DB-7BCC-4BE0-93EA-6305404BACFF}" type="pres">
      <dgm:prSet presAssocID="{0EE9DFAC-E632-4EE7-AF70-C5E6337EB35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824C4AF-909D-42D8-9410-69D4EADF9F56}" type="pres">
      <dgm:prSet presAssocID="{934F6441-0FD0-4C1C-9847-42232555C985}" presName="node" presStyleLbl="node1" presStyleIdx="1" presStyleCnt="5" custScaleX="187492" custScaleY="12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A775A-068A-46F9-9E08-4A2205E7C0C5}" type="pres">
      <dgm:prSet presAssocID="{934F6441-0FD0-4C1C-9847-42232555C985}" presName="spNode" presStyleCnt="0"/>
      <dgm:spPr/>
    </dgm:pt>
    <dgm:pt modelId="{0019D1AE-C3EB-48C8-826D-B1D66EA23AA4}" type="pres">
      <dgm:prSet presAssocID="{AFEA13B7-D199-47A4-8548-D11509023AA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0B41244-9AD7-450B-8C14-FAD8AB1F732D}" type="pres">
      <dgm:prSet presAssocID="{21B9A746-837F-4EC6-B2B0-504B23A9C89E}" presName="node" presStyleLbl="node1" presStyleIdx="2" presStyleCnt="5" custScaleX="198373" custScaleY="142978" custRadScaleRad="98092" custRadScaleInc="-8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8485-75AE-4E7F-8B8D-C6F7F77B97DE}" type="pres">
      <dgm:prSet presAssocID="{21B9A746-837F-4EC6-B2B0-504B23A9C89E}" presName="spNode" presStyleCnt="0"/>
      <dgm:spPr/>
    </dgm:pt>
    <dgm:pt modelId="{60C35DD2-35CB-41D5-900F-16748F213DFE}" type="pres">
      <dgm:prSet presAssocID="{6AD05E46-D919-4FDA-8918-F57CD9A6E4F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0023B1E-F19E-459A-AFFD-D6FE21C47488}" type="pres">
      <dgm:prSet presAssocID="{63FD190C-9D89-4ACA-ADA8-E44365F14E8D}" presName="node" presStyleLbl="node1" presStyleIdx="3" presStyleCnt="5" custScaleX="191133" custScaleY="145295" custRadScaleRad="97332" custRadScaleInc="8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4CD72-8999-4B30-81FD-AE938E9DD99D}" type="pres">
      <dgm:prSet presAssocID="{63FD190C-9D89-4ACA-ADA8-E44365F14E8D}" presName="spNode" presStyleCnt="0"/>
      <dgm:spPr/>
    </dgm:pt>
    <dgm:pt modelId="{6E6B2200-D0F8-4BDF-A6EE-36B51810C34F}" type="pres">
      <dgm:prSet presAssocID="{373BCDDC-CE7F-4E27-81BD-2DF352940A7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6A6B8E7-A3CB-41A8-B348-F0484CB1F585}" type="pres">
      <dgm:prSet presAssocID="{04BA433D-33EF-4BD1-A4C5-8EB2FD150318}" presName="node" presStyleLbl="node1" presStyleIdx="4" presStyleCnt="5" custScaleX="185913" custScaleY="127467" custRadScaleRad="98711" custRadScaleInc="1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81C3-351F-4D74-941A-A95C790E1169}" type="pres">
      <dgm:prSet presAssocID="{04BA433D-33EF-4BD1-A4C5-8EB2FD150318}" presName="spNode" presStyleCnt="0"/>
      <dgm:spPr/>
    </dgm:pt>
    <dgm:pt modelId="{077A3D36-2F69-4D0C-877F-FA0334E0A89D}" type="pres">
      <dgm:prSet presAssocID="{25AB59C6-EF0B-41D5-AC70-A4F14A8BA6B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C80E449-71F8-4978-9ED2-121A162A037C}" type="presOf" srcId="{9B6EDF44-0A00-4A08-9EF9-0247C1BF9009}" destId="{8DB58FA2-D742-42BD-8CD3-482616138EF2}" srcOrd="0" destOrd="0" presId="urn:microsoft.com/office/officeart/2005/8/layout/cycle6"/>
    <dgm:cxn modelId="{E28B7536-3550-419B-A3CE-8598592321F7}" srcId="{9B6EDF44-0A00-4A08-9EF9-0247C1BF9009}" destId="{63FD190C-9D89-4ACA-ADA8-E44365F14E8D}" srcOrd="3" destOrd="0" parTransId="{70C90415-ED6C-4089-AEBA-E9C684B49769}" sibTransId="{373BCDDC-CE7F-4E27-81BD-2DF352940A70}"/>
    <dgm:cxn modelId="{39060815-3A28-4561-8F84-BF39DA095832}" type="presOf" srcId="{6AD05E46-D919-4FDA-8918-F57CD9A6E4F7}" destId="{60C35DD2-35CB-41D5-900F-16748F213DFE}" srcOrd="0" destOrd="0" presId="urn:microsoft.com/office/officeart/2005/8/layout/cycle6"/>
    <dgm:cxn modelId="{B0B9D6C7-6DE3-4FAF-8BDC-E70B0DDCD724}" srcId="{9B6EDF44-0A00-4A08-9EF9-0247C1BF9009}" destId="{934F6441-0FD0-4C1C-9847-42232555C985}" srcOrd="1" destOrd="0" parTransId="{223C6BBB-2FF1-4244-81F9-81F8FD7577F7}" sibTransId="{AFEA13B7-D199-47A4-8548-D11509023AA3}"/>
    <dgm:cxn modelId="{6B6BEBBA-D38A-4E78-8406-9B6E40480B54}" type="presOf" srcId="{04BA433D-33EF-4BD1-A4C5-8EB2FD150318}" destId="{16A6B8E7-A3CB-41A8-B348-F0484CB1F585}" srcOrd="0" destOrd="0" presId="urn:microsoft.com/office/officeart/2005/8/layout/cycle6"/>
    <dgm:cxn modelId="{8AD2DFBB-EDDC-4B4A-83AC-0F7EE6305BF0}" type="presOf" srcId="{25AB59C6-EF0B-41D5-AC70-A4F14A8BA6BF}" destId="{077A3D36-2F69-4D0C-877F-FA0334E0A89D}" srcOrd="0" destOrd="0" presId="urn:microsoft.com/office/officeart/2005/8/layout/cycle6"/>
    <dgm:cxn modelId="{B49074D0-6D53-460A-B307-2FA1F245AE42}" type="presOf" srcId="{AFEA13B7-D199-47A4-8548-D11509023AA3}" destId="{0019D1AE-C3EB-48C8-826D-B1D66EA23AA4}" srcOrd="0" destOrd="0" presId="urn:microsoft.com/office/officeart/2005/8/layout/cycle6"/>
    <dgm:cxn modelId="{8CF84561-CD27-4E82-A49D-BCD840FD9D49}" srcId="{9B6EDF44-0A00-4A08-9EF9-0247C1BF9009}" destId="{04BA433D-33EF-4BD1-A4C5-8EB2FD150318}" srcOrd="4" destOrd="0" parTransId="{C96D6DB5-63B8-4C45-86E0-072DA71111F1}" sibTransId="{25AB59C6-EF0B-41D5-AC70-A4F14A8BA6BF}"/>
    <dgm:cxn modelId="{DF7A2FB0-9BE7-469F-BC17-87FC38807E5F}" type="presOf" srcId="{0EE9DFAC-E632-4EE7-AF70-C5E6337EB355}" destId="{FF5123DB-7BCC-4BE0-93EA-6305404BACFF}" srcOrd="0" destOrd="0" presId="urn:microsoft.com/office/officeart/2005/8/layout/cycle6"/>
    <dgm:cxn modelId="{AC20B996-2E64-4091-96F8-05D88C54A313}" srcId="{9B6EDF44-0A00-4A08-9EF9-0247C1BF9009}" destId="{21B9A746-837F-4EC6-B2B0-504B23A9C89E}" srcOrd="2" destOrd="0" parTransId="{2CC471DF-CF0D-44B3-9E8A-A17630261316}" sibTransId="{6AD05E46-D919-4FDA-8918-F57CD9A6E4F7}"/>
    <dgm:cxn modelId="{934B8FAA-9847-46C8-AC5D-17FC1C50173B}" type="presOf" srcId="{373BCDDC-CE7F-4E27-81BD-2DF352940A70}" destId="{6E6B2200-D0F8-4BDF-A6EE-36B51810C34F}" srcOrd="0" destOrd="0" presId="urn:microsoft.com/office/officeart/2005/8/layout/cycle6"/>
    <dgm:cxn modelId="{1EBC3BA5-9935-475A-9674-E4E40F3EAA5D}" type="presOf" srcId="{934F6441-0FD0-4C1C-9847-42232555C985}" destId="{6824C4AF-909D-42D8-9410-69D4EADF9F56}" srcOrd="0" destOrd="0" presId="urn:microsoft.com/office/officeart/2005/8/layout/cycle6"/>
    <dgm:cxn modelId="{51BF0B98-5A1A-4CAE-8557-A2319B741022}" type="presOf" srcId="{63FD190C-9D89-4ACA-ADA8-E44365F14E8D}" destId="{80023B1E-F19E-459A-AFFD-D6FE21C47488}" srcOrd="0" destOrd="0" presId="urn:microsoft.com/office/officeart/2005/8/layout/cycle6"/>
    <dgm:cxn modelId="{B882E3BB-68F0-4890-A545-6B995154F258}" type="presOf" srcId="{643A10F4-5ACE-47AF-A863-962F4566CAE2}" destId="{C5437043-C897-48A0-AD4B-77DEC6D13A90}" srcOrd="0" destOrd="0" presId="urn:microsoft.com/office/officeart/2005/8/layout/cycle6"/>
    <dgm:cxn modelId="{265192C2-F50A-4594-8FCC-AC8DDF54275A}" type="presOf" srcId="{21B9A746-837F-4EC6-B2B0-504B23A9C89E}" destId="{B0B41244-9AD7-450B-8C14-FAD8AB1F732D}" srcOrd="0" destOrd="0" presId="urn:microsoft.com/office/officeart/2005/8/layout/cycle6"/>
    <dgm:cxn modelId="{72129457-7150-4EC9-B31D-9D041A292F3C}" srcId="{9B6EDF44-0A00-4A08-9EF9-0247C1BF9009}" destId="{643A10F4-5ACE-47AF-A863-962F4566CAE2}" srcOrd="0" destOrd="0" parTransId="{8CC141D2-3099-48BB-9945-00B7E22178B7}" sibTransId="{0EE9DFAC-E632-4EE7-AF70-C5E6337EB355}"/>
    <dgm:cxn modelId="{8DBFC9F9-7B87-4621-BEFC-503CA7AB8B88}" type="presParOf" srcId="{8DB58FA2-D742-42BD-8CD3-482616138EF2}" destId="{C5437043-C897-48A0-AD4B-77DEC6D13A90}" srcOrd="0" destOrd="0" presId="urn:microsoft.com/office/officeart/2005/8/layout/cycle6"/>
    <dgm:cxn modelId="{68BBE837-84F6-4573-8F26-8A7895B83FDF}" type="presParOf" srcId="{8DB58FA2-D742-42BD-8CD3-482616138EF2}" destId="{17EB6FF8-ADD9-4AB1-B2ED-D2509E39D988}" srcOrd="1" destOrd="0" presId="urn:microsoft.com/office/officeart/2005/8/layout/cycle6"/>
    <dgm:cxn modelId="{E7C61D97-1A63-4C9E-AA1E-918391B79CC8}" type="presParOf" srcId="{8DB58FA2-D742-42BD-8CD3-482616138EF2}" destId="{FF5123DB-7BCC-4BE0-93EA-6305404BACFF}" srcOrd="2" destOrd="0" presId="urn:microsoft.com/office/officeart/2005/8/layout/cycle6"/>
    <dgm:cxn modelId="{09FC57E4-3B64-4649-B453-C3BDD3C13DC4}" type="presParOf" srcId="{8DB58FA2-D742-42BD-8CD3-482616138EF2}" destId="{6824C4AF-909D-42D8-9410-69D4EADF9F56}" srcOrd="3" destOrd="0" presId="urn:microsoft.com/office/officeart/2005/8/layout/cycle6"/>
    <dgm:cxn modelId="{12DBC402-C6C0-4278-B4B4-BCC60653269E}" type="presParOf" srcId="{8DB58FA2-D742-42BD-8CD3-482616138EF2}" destId="{ECFA775A-068A-46F9-9E08-4A2205E7C0C5}" srcOrd="4" destOrd="0" presId="urn:microsoft.com/office/officeart/2005/8/layout/cycle6"/>
    <dgm:cxn modelId="{F536B2EE-E62A-4C4F-BA38-304CF05A9FF2}" type="presParOf" srcId="{8DB58FA2-D742-42BD-8CD3-482616138EF2}" destId="{0019D1AE-C3EB-48C8-826D-B1D66EA23AA4}" srcOrd="5" destOrd="0" presId="urn:microsoft.com/office/officeart/2005/8/layout/cycle6"/>
    <dgm:cxn modelId="{D6B4ACB0-9EC0-4DB7-883E-6784893784E7}" type="presParOf" srcId="{8DB58FA2-D742-42BD-8CD3-482616138EF2}" destId="{B0B41244-9AD7-450B-8C14-FAD8AB1F732D}" srcOrd="6" destOrd="0" presId="urn:microsoft.com/office/officeart/2005/8/layout/cycle6"/>
    <dgm:cxn modelId="{A03A1872-01EC-4FE1-B4C2-BF2CB14970F1}" type="presParOf" srcId="{8DB58FA2-D742-42BD-8CD3-482616138EF2}" destId="{5E148485-75AE-4E7F-8B8D-C6F7F77B97DE}" srcOrd="7" destOrd="0" presId="urn:microsoft.com/office/officeart/2005/8/layout/cycle6"/>
    <dgm:cxn modelId="{F7BA98B0-3DE1-4829-BA04-0FE870BD601A}" type="presParOf" srcId="{8DB58FA2-D742-42BD-8CD3-482616138EF2}" destId="{60C35DD2-35CB-41D5-900F-16748F213DFE}" srcOrd="8" destOrd="0" presId="urn:microsoft.com/office/officeart/2005/8/layout/cycle6"/>
    <dgm:cxn modelId="{8F416AD6-730A-44DB-9F4C-720878E26746}" type="presParOf" srcId="{8DB58FA2-D742-42BD-8CD3-482616138EF2}" destId="{80023B1E-F19E-459A-AFFD-D6FE21C47488}" srcOrd="9" destOrd="0" presId="urn:microsoft.com/office/officeart/2005/8/layout/cycle6"/>
    <dgm:cxn modelId="{C561E8A8-0FB7-494F-95ED-EE2B9B713452}" type="presParOf" srcId="{8DB58FA2-D742-42BD-8CD3-482616138EF2}" destId="{B9D4CD72-8999-4B30-81FD-AE938E9DD99D}" srcOrd="10" destOrd="0" presId="urn:microsoft.com/office/officeart/2005/8/layout/cycle6"/>
    <dgm:cxn modelId="{4A49580A-C618-4D7B-80CB-5A27416A6144}" type="presParOf" srcId="{8DB58FA2-D742-42BD-8CD3-482616138EF2}" destId="{6E6B2200-D0F8-4BDF-A6EE-36B51810C34F}" srcOrd="11" destOrd="0" presId="urn:microsoft.com/office/officeart/2005/8/layout/cycle6"/>
    <dgm:cxn modelId="{BBCE48BB-2656-44FA-BD54-39E649CADC28}" type="presParOf" srcId="{8DB58FA2-D742-42BD-8CD3-482616138EF2}" destId="{16A6B8E7-A3CB-41A8-B348-F0484CB1F585}" srcOrd="12" destOrd="0" presId="urn:microsoft.com/office/officeart/2005/8/layout/cycle6"/>
    <dgm:cxn modelId="{E53125E8-5831-4028-B6D8-E55867254A9D}" type="presParOf" srcId="{8DB58FA2-D742-42BD-8CD3-482616138EF2}" destId="{FDCA81C3-351F-4D74-941A-A95C790E1169}" srcOrd="13" destOrd="0" presId="urn:microsoft.com/office/officeart/2005/8/layout/cycle6"/>
    <dgm:cxn modelId="{28D13F10-C7C7-41C5-8E5B-0FE65A91F327}" type="presParOf" srcId="{8DB58FA2-D742-42BD-8CD3-482616138EF2}" destId="{077A3D36-2F69-4D0C-877F-FA0334E0A89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397A3-3F2C-455D-B66F-6BA4376500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C5C62-090E-4E55-B21C-A870325996A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Заозёрная школа № 16 - ТГАСУ – ТДСК (во всех параллелях профильные архитектурно-художественные классы, в которых обучается более 270 человек)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1B81E-0198-418F-B86D-890B0AE87128}" type="parTrans" cxnId="{52124737-63D2-4C36-83FD-E4D599A6F8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E5ABC-8BAC-43B9-884C-FDD9D9792C2A}" type="sibTrans" cxnId="{52124737-63D2-4C36-83FD-E4D599A6F8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371A2-2470-4439-9AC6-2E29AD4CCCF9}">
      <dgm:prSet phldrT="[Текст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C2745-BD5D-4833-B779-BC8EF5E8168D}" type="parTrans" cxnId="{26A879D3-A6B4-42B2-AF7D-04BBF545E1D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832F4-BCDC-4DFF-9BB4-EAB0B32A5D1E}" type="sibTrans" cxnId="{26A879D3-A6B4-42B2-AF7D-04BBF545E1D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A67A9-2303-4E7E-86F0-9953F05F809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Гуманитарный лицей, лицей № 7, лицей № 1, школа № 53 – ТУСУР - томские IT-компании –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SibEDGE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Space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-O,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Enbisys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(сетевой пилотный проект «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-Старт» для школьников 8-10 классов)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2FEF2-E5F7-44D9-AD19-022856E9A5F5}" type="parTrans" cxnId="{D995D3D2-A26E-4234-A893-F8C9C2646D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F196A-CA21-4D33-843E-40386C7BC53E}" type="sibTrans" cxnId="{D995D3D2-A26E-4234-A893-F8C9C2646D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C3524-0B76-4926-9F08-00636B375B5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D3C0D-294C-458B-93B7-D1EBCCF25847}" type="parTrans" cxnId="{6C324863-DFC1-47DE-8780-D0A693C356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094B1-9A6E-495B-B693-FAA2DBE72F90}" type="sibTrans" cxnId="{6C324863-DFC1-47DE-8780-D0A693C356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B6241-BBAB-4C1F-87E4-2300091B3232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A7B65-67DD-44CA-9F48-0090AD87BB4C}" type="parTrans" cxnId="{D724A4B0-4501-49D7-AE9C-CA600B57B67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18BE1-0BCD-4AD3-818E-787820C764D0}" type="sibTrans" cxnId="{D724A4B0-4501-49D7-AE9C-CA600B57B67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4935B-3D0D-4741-A1B3-5EBFD11D9AC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Академический лицей - ТУСУР, ТГУ - ТНЦ СО РАН, Томский планетарий (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аэрокосмокласс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1E282-BD64-4B8C-A67B-30176B81C055}" type="parTrans" cxnId="{3FBAB166-08CC-406E-B55A-0B55510980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0984F-E2AB-4872-9EDE-42719DA3FC06}" type="sibTrans" cxnId="{3FBAB166-08CC-406E-B55A-0B55510980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89743-CFDD-437A-AD4A-08B23C37F4B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Сибирский лицей –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СибГМУ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экскурсионная работа на базе клиник медицинского университета, НИИ кардиологии    (химико-биологические классы)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839CD-560A-48F2-8DAB-54739EE0CC1F}" type="parTrans" cxnId="{3FF6AB2F-0DAD-49D4-9499-A283F5A86C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0C3B1-EA82-4BFB-B6B1-4E3E78DBEA74}" type="sibTrans" cxnId="{3FF6AB2F-0DAD-49D4-9499-A283F5A86C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F1884-B11A-4877-85F3-26C2F9323EB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558DF-2A55-41DC-AF38-46532DDF43E9}" type="sibTrans" cxnId="{7AAE761F-F278-4B78-9FDE-39210E56DB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7DE25-59E6-4DF7-8622-E5CB0EFAED84}" type="parTrans" cxnId="{7AAE761F-F278-4B78-9FDE-39210E56DB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03B1E-CB33-45B2-AE6C-504687235A50}" type="pres">
      <dgm:prSet presAssocID="{6C6397A3-3F2C-455D-B66F-6BA4376500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7D9D6-CEBE-44B0-A85D-598AE13A637F}" type="pres">
      <dgm:prSet presAssocID="{09BB6241-BBAB-4C1F-87E4-2300091B3232}" presName="composite" presStyleCnt="0"/>
      <dgm:spPr/>
    </dgm:pt>
    <dgm:pt modelId="{78A7DF81-1704-47FE-9ED7-B7981D6D13F9}" type="pres">
      <dgm:prSet presAssocID="{09BB6241-BBAB-4C1F-87E4-2300091B3232}" presName="parentText" presStyleLbl="alignNode1" presStyleIdx="0" presStyleCnt="4" custLinFactNeighborX="823" custLinFactNeighborY="91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D30B4-BC85-4760-877A-8F5D97752CB8}" type="pres">
      <dgm:prSet presAssocID="{09BB6241-BBAB-4C1F-87E4-2300091B3232}" presName="descendantText" presStyleLbl="alignAcc1" presStyleIdx="0" presStyleCnt="4" custLinFactNeighborX="88" custLinFactNeighborY="16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449BD-D568-4357-9B12-9D19C7D529E8}" type="pres">
      <dgm:prSet presAssocID="{63418BE1-0BCD-4AD3-818E-787820C764D0}" presName="sp" presStyleCnt="0"/>
      <dgm:spPr/>
    </dgm:pt>
    <dgm:pt modelId="{5F0C18B3-129E-4785-A8AA-86EAF343A7F7}" type="pres">
      <dgm:prSet presAssocID="{F84F1884-B11A-4877-85F3-26C2F9323EB6}" presName="composite" presStyleCnt="0"/>
      <dgm:spPr/>
    </dgm:pt>
    <dgm:pt modelId="{FB031BC6-4944-405D-ACEE-B508A5B7AEC8}" type="pres">
      <dgm:prSet presAssocID="{F84F1884-B11A-4877-85F3-26C2F9323EB6}" presName="parentText" presStyleLbl="alignNode1" presStyleIdx="1" presStyleCnt="4" custLinFactNeighborY="110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5BB04-D182-467D-BEFB-ACD6D21829E5}" type="pres">
      <dgm:prSet presAssocID="{F84F1884-B11A-4877-85F3-26C2F9323EB6}" presName="descendantText" presStyleLbl="alignAcc1" presStyleIdx="1" presStyleCnt="4" custLinFactNeighborX="177" custLinFactNeighborY="2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27B43-E0FE-438A-82B3-47F4E5206784}" type="pres">
      <dgm:prSet presAssocID="{F1E558DF-2A55-41DC-AF38-46532DDF43E9}" presName="sp" presStyleCnt="0"/>
      <dgm:spPr/>
    </dgm:pt>
    <dgm:pt modelId="{42A9A658-4F26-4027-A2EA-C78E193363EC}" type="pres">
      <dgm:prSet presAssocID="{2A7C3524-0B76-4926-9F08-00636B375B53}" presName="composite" presStyleCnt="0"/>
      <dgm:spPr/>
    </dgm:pt>
    <dgm:pt modelId="{F77679BD-9CAF-42D0-9DE3-9FCF28FF5E48}" type="pres">
      <dgm:prSet presAssocID="{2A7C3524-0B76-4926-9F08-00636B375B53}" presName="parentText" presStyleLbl="alignNode1" presStyleIdx="2" presStyleCnt="4" custLinFactNeighborX="-2471" custLinFactNeighborY="80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B195B-2930-4982-936E-C045A91A3436}" type="pres">
      <dgm:prSet presAssocID="{2A7C3524-0B76-4926-9F08-00636B375B53}" presName="descendantText" presStyleLbl="alignAcc1" presStyleIdx="2" presStyleCnt="4" custLinFactNeighborX="-88" custLinFactNeighborY="18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AD347-0B0C-4AB3-9C6B-C8F08E2DD5A8}" type="pres">
      <dgm:prSet presAssocID="{C44094B1-9A6E-495B-B693-FAA2DBE72F90}" presName="sp" presStyleCnt="0"/>
      <dgm:spPr/>
    </dgm:pt>
    <dgm:pt modelId="{855FB694-A3EE-4C6E-A339-491AA4BC8B3F}" type="pres">
      <dgm:prSet presAssocID="{AE4371A2-2470-4439-9AC6-2E29AD4CCCF9}" presName="composite" presStyleCnt="0"/>
      <dgm:spPr/>
    </dgm:pt>
    <dgm:pt modelId="{F2BF1EF8-71F3-434E-BF94-9FCC3742A083}" type="pres">
      <dgm:prSet presAssocID="{AE4371A2-2470-4439-9AC6-2E29AD4CCCF9}" presName="parentText" presStyleLbl="alignNode1" presStyleIdx="3" presStyleCnt="4" custLinFactNeighborY="173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194A-4858-43F3-BE25-A857D9729F88}" type="pres">
      <dgm:prSet presAssocID="{AE4371A2-2470-4439-9AC6-2E29AD4CCCF9}" presName="descendantText" presStyleLbl="alignAcc1" presStyleIdx="3" presStyleCnt="4" custLinFactNeighborY="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C8E1C-94DC-448B-B321-36231EC00F2A}" type="presOf" srcId="{335A67A9-2303-4E7E-86F0-9953F05F809B}" destId="{2EDE194A-4858-43F3-BE25-A857D9729F88}" srcOrd="0" destOrd="0" presId="urn:microsoft.com/office/officeart/2005/8/layout/chevron2"/>
    <dgm:cxn modelId="{4D72B389-CAF6-4187-9F36-1AABA456FA3A}" type="presOf" srcId="{09BB6241-BBAB-4C1F-87E4-2300091B3232}" destId="{78A7DF81-1704-47FE-9ED7-B7981D6D13F9}" srcOrd="0" destOrd="0" presId="urn:microsoft.com/office/officeart/2005/8/layout/chevron2"/>
    <dgm:cxn modelId="{19BF7D7A-BC9D-4FC6-AB81-E19A5B70F1AB}" type="presOf" srcId="{17E89743-CFDD-437A-AD4A-08B23C37F4BE}" destId="{D3E5BB04-D182-467D-BEFB-ACD6D21829E5}" srcOrd="0" destOrd="0" presId="urn:microsoft.com/office/officeart/2005/8/layout/chevron2"/>
    <dgm:cxn modelId="{1FD37143-1EC7-41DB-906B-80360278B88A}" type="presOf" srcId="{D0C4935B-3D0D-4741-A1B3-5EBFD11D9AC6}" destId="{E7CD30B4-BC85-4760-877A-8F5D97752CB8}" srcOrd="0" destOrd="0" presId="urn:microsoft.com/office/officeart/2005/8/layout/chevron2"/>
    <dgm:cxn modelId="{3FF6AB2F-0DAD-49D4-9499-A283F5A86CD4}" srcId="{F84F1884-B11A-4877-85F3-26C2F9323EB6}" destId="{17E89743-CFDD-437A-AD4A-08B23C37F4BE}" srcOrd="0" destOrd="0" parTransId="{828839CD-560A-48F2-8DAB-54739EE0CC1F}" sibTransId="{3220C3B1-EA82-4BFB-B6B1-4E3E78DBEA74}"/>
    <dgm:cxn modelId="{772AF2FA-EA92-4EE2-ADD5-BB605FFD0427}" type="presOf" srcId="{AE4371A2-2470-4439-9AC6-2E29AD4CCCF9}" destId="{F2BF1EF8-71F3-434E-BF94-9FCC3742A083}" srcOrd="0" destOrd="0" presId="urn:microsoft.com/office/officeart/2005/8/layout/chevron2"/>
    <dgm:cxn modelId="{52124737-63D2-4C36-83FD-E4D599A6F879}" srcId="{2A7C3524-0B76-4926-9F08-00636B375B53}" destId="{124C5C62-090E-4E55-B21C-A870325996A5}" srcOrd="0" destOrd="0" parTransId="{A7B1B81E-0198-418F-B86D-890B0AE87128}" sibTransId="{992E5ABC-8BAC-43B9-884C-FDD9D9792C2A}"/>
    <dgm:cxn modelId="{30C8CD62-44F5-416B-9348-E5A712ECEC58}" type="presOf" srcId="{F84F1884-B11A-4877-85F3-26C2F9323EB6}" destId="{FB031BC6-4944-405D-ACEE-B508A5B7AEC8}" srcOrd="0" destOrd="0" presId="urn:microsoft.com/office/officeart/2005/8/layout/chevron2"/>
    <dgm:cxn modelId="{6C324863-DFC1-47DE-8780-D0A693C35642}" srcId="{6C6397A3-3F2C-455D-B66F-6BA43765000D}" destId="{2A7C3524-0B76-4926-9F08-00636B375B53}" srcOrd="2" destOrd="0" parTransId="{CF3D3C0D-294C-458B-93B7-D1EBCCF25847}" sibTransId="{C44094B1-9A6E-495B-B693-FAA2DBE72F90}"/>
    <dgm:cxn modelId="{D995D3D2-A26E-4234-A893-F8C9C2646DA3}" srcId="{AE4371A2-2470-4439-9AC6-2E29AD4CCCF9}" destId="{335A67A9-2303-4E7E-86F0-9953F05F809B}" srcOrd="0" destOrd="0" parTransId="{6822FEF2-E5F7-44D9-AD19-022856E9A5F5}" sibTransId="{575F196A-CA21-4D33-843E-40386C7BC53E}"/>
    <dgm:cxn modelId="{3FBAB166-08CC-406E-B55A-0B5551098058}" srcId="{09BB6241-BBAB-4C1F-87E4-2300091B3232}" destId="{D0C4935B-3D0D-4741-A1B3-5EBFD11D9AC6}" srcOrd="0" destOrd="0" parTransId="{4161E282-BD64-4B8C-A67B-30176B81C055}" sibTransId="{7FD0984F-E2AB-4872-9EDE-42719DA3FC06}"/>
    <dgm:cxn modelId="{7AAE761F-F278-4B78-9FDE-39210E56DB62}" srcId="{6C6397A3-3F2C-455D-B66F-6BA43765000D}" destId="{F84F1884-B11A-4877-85F3-26C2F9323EB6}" srcOrd="1" destOrd="0" parTransId="{ABD7DE25-59E6-4DF7-8622-E5CB0EFAED84}" sibTransId="{F1E558DF-2A55-41DC-AF38-46532DDF43E9}"/>
    <dgm:cxn modelId="{FE8E9750-4AF5-4DB5-B834-A44799DFE51D}" type="presOf" srcId="{6C6397A3-3F2C-455D-B66F-6BA43765000D}" destId="{85503B1E-CB33-45B2-AE6C-504687235A50}" srcOrd="0" destOrd="0" presId="urn:microsoft.com/office/officeart/2005/8/layout/chevron2"/>
    <dgm:cxn modelId="{D724A4B0-4501-49D7-AE9C-CA600B57B67C}" srcId="{6C6397A3-3F2C-455D-B66F-6BA43765000D}" destId="{09BB6241-BBAB-4C1F-87E4-2300091B3232}" srcOrd="0" destOrd="0" parTransId="{1A3A7B65-67DD-44CA-9F48-0090AD87BB4C}" sibTransId="{63418BE1-0BCD-4AD3-818E-787820C764D0}"/>
    <dgm:cxn modelId="{26A879D3-A6B4-42B2-AF7D-04BBF545E1DC}" srcId="{6C6397A3-3F2C-455D-B66F-6BA43765000D}" destId="{AE4371A2-2470-4439-9AC6-2E29AD4CCCF9}" srcOrd="3" destOrd="0" parTransId="{80BC2745-BD5D-4833-B779-BC8EF5E8168D}" sibTransId="{1E9832F4-BCDC-4DFF-9BB4-EAB0B32A5D1E}"/>
    <dgm:cxn modelId="{1D365762-F5F2-4BBC-8DCB-3946A1EA7A63}" type="presOf" srcId="{124C5C62-090E-4E55-B21C-A870325996A5}" destId="{D0AB195B-2930-4982-936E-C045A91A3436}" srcOrd="0" destOrd="0" presId="urn:microsoft.com/office/officeart/2005/8/layout/chevron2"/>
    <dgm:cxn modelId="{5F1A8059-EFFD-487F-8751-E7733FC17EA2}" type="presOf" srcId="{2A7C3524-0B76-4926-9F08-00636B375B53}" destId="{F77679BD-9CAF-42D0-9DE3-9FCF28FF5E48}" srcOrd="0" destOrd="0" presId="urn:microsoft.com/office/officeart/2005/8/layout/chevron2"/>
    <dgm:cxn modelId="{2D2928DB-640E-453B-9AB7-8B2E399ADE11}" type="presParOf" srcId="{85503B1E-CB33-45B2-AE6C-504687235A50}" destId="{0D47D9D6-CEBE-44B0-A85D-598AE13A637F}" srcOrd="0" destOrd="0" presId="urn:microsoft.com/office/officeart/2005/8/layout/chevron2"/>
    <dgm:cxn modelId="{0089D0B6-B7B6-4104-98C2-C2F207975351}" type="presParOf" srcId="{0D47D9D6-CEBE-44B0-A85D-598AE13A637F}" destId="{78A7DF81-1704-47FE-9ED7-B7981D6D13F9}" srcOrd="0" destOrd="0" presId="urn:microsoft.com/office/officeart/2005/8/layout/chevron2"/>
    <dgm:cxn modelId="{9B655043-B7EE-473A-8790-C564661E011B}" type="presParOf" srcId="{0D47D9D6-CEBE-44B0-A85D-598AE13A637F}" destId="{E7CD30B4-BC85-4760-877A-8F5D97752CB8}" srcOrd="1" destOrd="0" presId="urn:microsoft.com/office/officeart/2005/8/layout/chevron2"/>
    <dgm:cxn modelId="{3C179A06-345E-48F3-96CE-BEC42463D97B}" type="presParOf" srcId="{85503B1E-CB33-45B2-AE6C-504687235A50}" destId="{197449BD-D568-4357-9B12-9D19C7D529E8}" srcOrd="1" destOrd="0" presId="urn:microsoft.com/office/officeart/2005/8/layout/chevron2"/>
    <dgm:cxn modelId="{D9B63A7E-3238-4FCA-A1CB-D3552F037F70}" type="presParOf" srcId="{85503B1E-CB33-45B2-AE6C-504687235A50}" destId="{5F0C18B3-129E-4785-A8AA-86EAF343A7F7}" srcOrd="2" destOrd="0" presId="urn:microsoft.com/office/officeart/2005/8/layout/chevron2"/>
    <dgm:cxn modelId="{797E4619-130B-4B57-963A-D53BC1EF3F47}" type="presParOf" srcId="{5F0C18B3-129E-4785-A8AA-86EAF343A7F7}" destId="{FB031BC6-4944-405D-ACEE-B508A5B7AEC8}" srcOrd="0" destOrd="0" presId="urn:microsoft.com/office/officeart/2005/8/layout/chevron2"/>
    <dgm:cxn modelId="{4F5E206E-D430-43E7-B2E2-0CAE6EB40553}" type="presParOf" srcId="{5F0C18B3-129E-4785-A8AA-86EAF343A7F7}" destId="{D3E5BB04-D182-467D-BEFB-ACD6D21829E5}" srcOrd="1" destOrd="0" presId="urn:microsoft.com/office/officeart/2005/8/layout/chevron2"/>
    <dgm:cxn modelId="{C91E2EEE-0C5E-4D0A-AFA0-DD56E8E49422}" type="presParOf" srcId="{85503B1E-CB33-45B2-AE6C-504687235A50}" destId="{09227B43-E0FE-438A-82B3-47F4E5206784}" srcOrd="3" destOrd="0" presId="urn:microsoft.com/office/officeart/2005/8/layout/chevron2"/>
    <dgm:cxn modelId="{23BC0EC6-AB01-483E-9329-A09018670EAF}" type="presParOf" srcId="{85503B1E-CB33-45B2-AE6C-504687235A50}" destId="{42A9A658-4F26-4027-A2EA-C78E193363EC}" srcOrd="4" destOrd="0" presId="urn:microsoft.com/office/officeart/2005/8/layout/chevron2"/>
    <dgm:cxn modelId="{580E915D-141F-4317-A7C2-3AD99C14D84C}" type="presParOf" srcId="{42A9A658-4F26-4027-A2EA-C78E193363EC}" destId="{F77679BD-9CAF-42D0-9DE3-9FCF28FF5E48}" srcOrd="0" destOrd="0" presId="urn:microsoft.com/office/officeart/2005/8/layout/chevron2"/>
    <dgm:cxn modelId="{4704CCF2-CE3A-4ECA-8646-9D70B7EC527B}" type="presParOf" srcId="{42A9A658-4F26-4027-A2EA-C78E193363EC}" destId="{D0AB195B-2930-4982-936E-C045A91A3436}" srcOrd="1" destOrd="0" presId="urn:microsoft.com/office/officeart/2005/8/layout/chevron2"/>
    <dgm:cxn modelId="{AFF40EC9-251D-407E-8B3B-2F236AED49B3}" type="presParOf" srcId="{85503B1E-CB33-45B2-AE6C-504687235A50}" destId="{8FDAD347-0B0C-4AB3-9C6B-C8F08E2DD5A8}" srcOrd="5" destOrd="0" presId="urn:microsoft.com/office/officeart/2005/8/layout/chevron2"/>
    <dgm:cxn modelId="{0BEA390E-B64F-4AFC-B003-BFBB480555D1}" type="presParOf" srcId="{85503B1E-CB33-45B2-AE6C-504687235A50}" destId="{855FB694-A3EE-4C6E-A339-491AA4BC8B3F}" srcOrd="6" destOrd="0" presId="urn:microsoft.com/office/officeart/2005/8/layout/chevron2"/>
    <dgm:cxn modelId="{1520851E-F686-4131-84FC-03D0BF9A94BC}" type="presParOf" srcId="{855FB694-A3EE-4C6E-A339-491AA4BC8B3F}" destId="{F2BF1EF8-71F3-434E-BF94-9FCC3742A083}" srcOrd="0" destOrd="0" presId="urn:microsoft.com/office/officeart/2005/8/layout/chevron2"/>
    <dgm:cxn modelId="{78C8813F-1EA2-43D4-A9F2-C230FA645B42}" type="presParOf" srcId="{855FB694-A3EE-4C6E-A339-491AA4BC8B3F}" destId="{2EDE194A-4858-43F3-BE25-A857D9729F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47987-5989-4654-AB32-14543B298E9C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11B114-CC45-487F-9FDD-F5E92758E95D}">
      <dgm:prSet custT="1"/>
      <dgm:spPr/>
      <dgm:t>
        <a:bodyPr/>
        <a:lstStyle/>
        <a:p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Олимпиадное движение - «Олимпиадный центр» ТГУ, олимпиады </a:t>
          </a:r>
          <a:r>
            <a:rPr lang="en-US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Homo Novus</a:t>
          </a: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и Будущее Сибири </a:t>
          </a:r>
          <a:r>
            <a:rPr lang="ru-RU" sz="1400" b="1" kern="1200" dirty="0" err="1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СибГМУ</a:t>
          </a: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предметные олимпиады в ТПУ, ТУСУР, ТГАСУ, ТГПУ</a:t>
          </a:r>
        </a:p>
      </dgm:t>
    </dgm:pt>
    <dgm:pt modelId="{6F9EC37F-4EBE-4BDC-8E0B-F5504D98C7D9}" type="parTrans" cxnId="{D5B9CC7F-F2C6-4B46-A3D7-54C5693E032D}">
      <dgm:prSet/>
      <dgm:spPr/>
      <dgm:t>
        <a:bodyPr/>
        <a:lstStyle/>
        <a:p>
          <a:endParaRPr lang="ru-RU"/>
        </a:p>
      </dgm:t>
    </dgm:pt>
    <dgm:pt modelId="{C10CDBFE-F314-44C3-9D30-B237E8D6317E}" type="sibTrans" cxnId="{D5B9CC7F-F2C6-4B46-A3D7-54C5693E032D}">
      <dgm:prSet/>
      <dgm:spPr/>
      <dgm:t>
        <a:bodyPr/>
        <a:lstStyle/>
        <a:p>
          <a:endParaRPr lang="ru-RU"/>
        </a:p>
      </dgm:t>
    </dgm:pt>
    <dgm:pt modelId="{C744A955-CBCD-48BE-A810-C7CB823C7E49}">
      <dgm:prSet custT="1"/>
      <dgm:spPr/>
      <dgm:t>
        <a:bodyPr/>
        <a:lstStyle/>
        <a:p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Проекты «Школа- лаборатория ТГУ», «Опорные школы ТПУ», базовые площадки ТГУ</a:t>
          </a:r>
        </a:p>
      </dgm:t>
    </dgm:pt>
    <dgm:pt modelId="{2322D195-C1D0-40E7-B16F-4362800AAFD3}" type="parTrans" cxnId="{81B8A258-C0F5-4527-B96C-5A96DE84C28C}">
      <dgm:prSet/>
      <dgm:spPr/>
      <dgm:t>
        <a:bodyPr/>
        <a:lstStyle/>
        <a:p>
          <a:endParaRPr lang="ru-RU"/>
        </a:p>
      </dgm:t>
    </dgm:pt>
    <dgm:pt modelId="{C8AC0FDD-31F9-4C9D-B39D-1F8DF73929FF}" type="sibTrans" cxnId="{81B8A258-C0F5-4527-B96C-5A96DE84C28C}">
      <dgm:prSet/>
      <dgm:spPr/>
      <dgm:t>
        <a:bodyPr/>
        <a:lstStyle/>
        <a:p>
          <a:endParaRPr lang="ru-RU"/>
        </a:p>
      </dgm:t>
    </dgm:pt>
    <dgm:pt modelId="{F231470B-3BCD-4827-BF14-F59522CC8C07}">
      <dgm:prSet custT="1"/>
      <dgm:spPr/>
      <dgm:t>
        <a:bodyPr/>
        <a:lstStyle/>
        <a:p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Центры дополнительного образования ТГУ , ТГПУ, ТУСУР</a:t>
          </a:r>
          <a:endParaRPr lang="ru-RU" sz="1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535B158-FD00-459B-AD64-2506655F4D16}" type="parTrans" cxnId="{544F3C3C-A349-4625-94B9-966F89844446}">
      <dgm:prSet/>
      <dgm:spPr/>
      <dgm:t>
        <a:bodyPr/>
        <a:lstStyle/>
        <a:p>
          <a:endParaRPr lang="ru-RU"/>
        </a:p>
      </dgm:t>
    </dgm:pt>
    <dgm:pt modelId="{F250713B-7B63-4FAA-8CF8-8A14E92753F7}" type="sibTrans" cxnId="{544F3C3C-A349-4625-94B9-966F89844446}">
      <dgm:prSet/>
      <dgm:spPr/>
      <dgm:t>
        <a:bodyPr/>
        <a:lstStyle/>
        <a:p>
          <a:endParaRPr lang="ru-RU"/>
        </a:p>
      </dgm:t>
    </dgm:pt>
    <dgm:pt modelId="{B9952BC5-8B23-404D-8CCE-26C87CB207A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Профильные смены в муниципальных загородных лагерях : </a:t>
          </a:r>
          <a:r>
            <a:rPr lang="ru-RU" sz="1400" b="1" kern="1200" dirty="0" err="1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СибГМУ</a:t>
          </a: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,ТГУ, ТГПУ</a:t>
          </a:r>
          <a:endParaRPr lang="ru-RU" sz="1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02F38A5-3541-47A1-A492-946E97993B8B}" type="parTrans" cxnId="{48F6846E-C261-475D-8EEC-BB942109D31A}">
      <dgm:prSet/>
      <dgm:spPr/>
      <dgm:t>
        <a:bodyPr/>
        <a:lstStyle/>
        <a:p>
          <a:endParaRPr lang="ru-RU"/>
        </a:p>
      </dgm:t>
    </dgm:pt>
    <dgm:pt modelId="{ED72136F-1A7B-4A37-9799-17E2A5B52A95}" type="sibTrans" cxnId="{48F6846E-C261-475D-8EEC-BB942109D31A}">
      <dgm:prSet/>
      <dgm:spPr/>
      <dgm:t>
        <a:bodyPr/>
        <a:lstStyle/>
        <a:p>
          <a:endParaRPr lang="ru-RU"/>
        </a:p>
      </dgm:t>
    </dgm:pt>
    <dgm:pt modelId="{1965C514-A672-45E2-88E2-4B50A5F01CAA}">
      <dgm:prSet custT="1"/>
      <dgm:spPr/>
      <dgm:t>
        <a:bodyPr/>
        <a:lstStyle/>
        <a:p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Школьные секции в рамках научно-практических конференций</a:t>
          </a:r>
          <a:endParaRPr lang="ru-RU" sz="1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3CF725A-7C93-4823-B5AD-D7E23F87A3E7}" type="parTrans" cxnId="{621467F2-BF06-49AC-9F64-4599F631DF07}">
      <dgm:prSet/>
      <dgm:spPr/>
      <dgm:t>
        <a:bodyPr/>
        <a:lstStyle/>
        <a:p>
          <a:endParaRPr lang="ru-RU"/>
        </a:p>
      </dgm:t>
    </dgm:pt>
    <dgm:pt modelId="{E53F24EA-B5E7-44D6-8987-844A2BE7688A}" type="sibTrans" cxnId="{621467F2-BF06-49AC-9F64-4599F631DF07}">
      <dgm:prSet/>
      <dgm:spPr/>
      <dgm:t>
        <a:bodyPr/>
        <a:lstStyle/>
        <a:p>
          <a:endParaRPr lang="ru-RU"/>
        </a:p>
      </dgm:t>
    </dgm:pt>
    <dgm:pt modelId="{BAAD30F6-BB96-4D0E-8207-31B261F3DE05}">
      <dgm:prSet/>
      <dgm:spPr/>
      <dgm:t>
        <a:bodyPr/>
        <a:lstStyle/>
        <a:p>
          <a:r>
            <a:rPr lang="ru-RU" b="1" dirty="0" smtClean="0"/>
            <a:t>Сопровождение проектно-исследовательской деятельности обучающихся</a:t>
          </a:r>
          <a:endParaRPr lang="ru-RU" b="1" dirty="0"/>
        </a:p>
      </dgm:t>
    </dgm:pt>
    <dgm:pt modelId="{00EB8645-FD6E-4C1D-97CC-5CA5A1C6E070}" type="parTrans" cxnId="{BF9A3EA6-530E-4B95-8C23-12975E9E99A1}">
      <dgm:prSet/>
      <dgm:spPr/>
      <dgm:t>
        <a:bodyPr/>
        <a:lstStyle/>
        <a:p>
          <a:endParaRPr lang="ru-RU"/>
        </a:p>
      </dgm:t>
    </dgm:pt>
    <dgm:pt modelId="{4928782C-5A3D-4D14-B6F7-C54910A3C326}" type="sibTrans" cxnId="{BF9A3EA6-530E-4B95-8C23-12975E9E99A1}">
      <dgm:prSet/>
      <dgm:spPr/>
      <dgm:t>
        <a:bodyPr/>
        <a:lstStyle/>
        <a:p>
          <a:endParaRPr lang="ru-RU"/>
        </a:p>
      </dgm:t>
    </dgm:pt>
    <dgm:pt modelId="{A5D07322-3C64-4125-A8BE-14CE03E7631D}">
      <dgm:prSet/>
      <dgm:spPr/>
      <dgm:t>
        <a:bodyPr/>
        <a:lstStyle/>
        <a:p>
          <a:r>
            <a:rPr lang="ru-RU" b="1" dirty="0" smtClean="0"/>
            <a:t>Школа управления ТГУ, проект «Педагогический десант» ТГУ,  научно-практические конференции, курсы повышения квалификации, обучение в магистратуре</a:t>
          </a:r>
          <a:endParaRPr lang="ru-RU" b="1" dirty="0"/>
        </a:p>
      </dgm:t>
    </dgm:pt>
    <dgm:pt modelId="{C878AD20-7486-48A2-AB8F-8911D6067945}" type="parTrans" cxnId="{6484A0D0-DDF9-4B3A-8C11-FAAB89DBCEE3}">
      <dgm:prSet/>
      <dgm:spPr/>
      <dgm:t>
        <a:bodyPr/>
        <a:lstStyle/>
        <a:p>
          <a:endParaRPr lang="ru-RU"/>
        </a:p>
      </dgm:t>
    </dgm:pt>
    <dgm:pt modelId="{91406B68-CA88-4E62-ACC1-C9350515B1E4}" type="sibTrans" cxnId="{6484A0D0-DDF9-4B3A-8C11-FAAB89DBCEE3}">
      <dgm:prSet/>
      <dgm:spPr/>
      <dgm:t>
        <a:bodyPr/>
        <a:lstStyle/>
        <a:p>
          <a:endParaRPr lang="ru-RU"/>
        </a:p>
      </dgm:t>
    </dgm:pt>
    <dgm:pt modelId="{CF14D6EB-948B-4578-80C7-64F6461A44E9}" type="pres">
      <dgm:prSet presAssocID="{F4A47987-5989-4654-AB32-14543B298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22A653-A0B6-4838-B4F1-C1EFAAC8E2B4}" type="pres">
      <dgm:prSet presAssocID="{F4A47987-5989-4654-AB32-14543B298E9C}" presName="Name1" presStyleCnt="0"/>
      <dgm:spPr/>
      <dgm:t>
        <a:bodyPr/>
        <a:lstStyle/>
        <a:p>
          <a:endParaRPr lang="ru-RU"/>
        </a:p>
      </dgm:t>
    </dgm:pt>
    <dgm:pt modelId="{2A552E59-1939-46AF-9D17-B8D2E896E84F}" type="pres">
      <dgm:prSet presAssocID="{F4A47987-5989-4654-AB32-14543B298E9C}" presName="cycle" presStyleCnt="0"/>
      <dgm:spPr/>
      <dgm:t>
        <a:bodyPr/>
        <a:lstStyle/>
        <a:p>
          <a:endParaRPr lang="ru-RU"/>
        </a:p>
      </dgm:t>
    </dgm:pt>
    <dgm:pt modelId="{0D3D567B-A4EC-4E41-A7A0-749D82772052}" type="pres">
      <dgm:prSet presAssocID="{F4A47987-5989-4654-AB32-14543B298E9C}" presName="srcNode" presStyleLbl="node1" presStyleIdx="0" presStyleCnt="7"/>
      <dgm:spPr/>
      <dgm:t>
        <a:bodyPr/>
        <a:lstStyle/>
        <a:p>
          <a:endParaRPr lang="ru-RU"/>
        </a:p>
      </dgm:t>
    </dgm:pt>
    <dgm:pt modelId="{D4A726E0-FAFF-4D7D-949C-189ECC02F940}" type="pres">
      <dgm:prSet presAssocID="{F4A47987-5989-4654-AB32-14543B298E9C}" presName="conn" presStyleLbl="parChTrans1D2" presStyleIdx="0" presStyleCnt="1"/>
      <dgm:spPr/>
      <dgm:t>
        <a:bodyPr/>
        <a:lstStyle/>
        <a:p>
          <a:endParaRPr lang="ru-RU"/>
        </a:p>
      </dgm:t>
    </dgm:pt>
    <dgm:pt modelId="{5600EAC9-B294-4B5B-9968-39C9189CBE0B}" type="pres">
      <dgm:prSet presAssocID="{F4A47987-5989-4654-AB32-14543B298E9C}" presName="extraNode" presStyleLbl="node1" presStyleIdx="0" presStyleCnt="7"/>
      <dgm:spPr/>
      <dgm:t>
        <a:bodyPr/>
        <a:lstStyle/>
        <a:p>
          <a:endParaRPr lang="ru-RU"/>
        </a:p>
      </dgm:t>
    </dgm:pt>
    <dgm:pt modelId="{76E42AA0-A4FE-480D-8721-A983D11A3E5F}" type="pres">
      <dgm:prSet presAssocID="{F4A47987-5989-4654-AB32-14543B298E9C}" presName="dstNode" presStyleLbl="node1" presStyleIdx="0" presStyleCnt="7"/>
      <dgm:spPr/>
      <dgm:t>
        <a:bodyPr/>
        <a:lstStyle/>
        <a:p>
          <a:endParaRPr lang="ru-RU"/>
        </a:p>
      </dgm:t>
    </dgm:pt>
    <dgm:pt modelId="{B7BEDFBA-F46F-47A7-9F43-D1A0DDF17A11}" type="pres">
      <dgm:prSet presAssocID="{3411B114-CC45-487F-9FDD-F5E92758E95D}" presName="text_1" presStyleLbl="node1" presStyleIdx="0" presStyleCnt="7" custScaleY="118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49A23-9300-4ABF-BA94-6CA6F9189237}" type="pres">
      <dgm:prSet presAssocID="{3411B114-CC45-487F-9FDD-F5E92758E95D}" presName="accent_1" presStyleCnt="0"/>
      <dgm:spPr/>
      <dgm:t>
        <a:bodyPr/>
        <a:lstStyle/>
        <a:p>
          <a:endParaRPr lang="ru-RU"/>
        </a:p>
      </dgm:t>
    </dgm:pt>
    <dgm:pt modelId="{9F865885-AD9F-4A35-8FA9-134CF2A825A7}" type="pres">
      <dgm:prSet presAssocID="{3411B114-CC45-487F-9FDD-F5E92758E95D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A53A550-0E38-4F2E-A3F2-269F854F9F67}" type="pres">
      <dgm:prSet presAssocID="{C744A955-CBCD-48BE-A810-C7CB823C7E49}" presName="text_2" presStyleLbl="node1" presStyleIdx="1" presStyleCnt="7" custLinFactNeighborX="-504" custLinFactNeighborY="-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7CA4A-F0AB-4E68-A921-E5C0AFB1F00A}" type="pres">
      <dgm:prSet presAssocID="{C744A955-CBCD-48BE-A810-C7CB823C7E49}" presName="accent_2" presStyleCnt="0"/>
      <dgm:spPr/>
      <dgm:t>
        <a:bodyPr/>
        <a:lstStyle/>
        <a:p>
          <a:endParaRPr lang="ru-RU"/>
        </a:p>
      </dgm:t>
    </dgm:pt>
    <dgm:pt modelId="{7C905325-8F54-482D-A64C-65A99EA79D1E}" type="pres">
      <dgm:prSet presAssocID="{C744A955-CBCD-48BE-A810-C7CB823C7E49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D2499F07-BADA-47CA-953C-5834FF44BDC6}" type="pres">
      <dgm:prSet presAssocID="{F231470B-3BCD-4827-BF14-F59522CC8C0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5D365-83C2-492F-8080-23C575E74226}" type="pres">
      <dgm:prSet presAssocID="{F231470B-3BCD-4827-BF14-F59522CC8C07}" presName="accent_3" presStyleCnt="0"/>
      <dgm:spPr/>
      <dgm:t>
        <a:bodyPr/>
        <a:lstStyle/>
        <a:p>
          <a:endParaRPr lang="ru-RU"/>
        </a:p>
      </dgm:t>
    </dgm:pt>
    <dgm:pt modelId="{3EC8DCA4-549B-4FAE-BD48-45D0D91D78DF}" type="pres">
      <dgm:prSet presAssocID="{F231470B-3BCD-4827-BF14-F59522CC8C07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4B79160C-D91A-4A01-B0D4-87A22EC5BD19}" type="pres">
      <dgm:prSet presAssocID="{B9952BC5-8B23-404D-8CCE-26C87CB207A3}" presName="text_4" presStyleLbl="node1" presStyleIdx="3" presStyleCnt="7" custScaleY="9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8B234-6BC8-439F-B5B8-A9E153F5B393}" type="pres">
      <dgm:prSet presAssocID="{B9952BC5-8B23-404D-8CCE-26C87CB207A3}" presName="accent_4" presStyleCnt="0"/>
      <dgm:spPr/>
      <dgm:t>
        <a:bodyPr/>
        <a:lstStyle/>
        <a:p>
          <a:endParaRPr lang="ru-RU"/>
        </a:p>
      </dgm:t>
    </dgm:pt>
    <dgm:pt modelId="{56971BCB-FAA6-45D6-A025-B89D8B0CDF66}" type="pres">
      <dgm:prSet presAssocID="{B9952BC5-8B23-404D-8CCE-26C87CB207A3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AE9D1B40-9CFA-44E3-A553-CFDB81BAF070}" type="pres">
      <dgm:prSet presAssocID="{1965C514-A672-45E2-88E2-4B50A5F01CA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9FED1-B731-49F8-A41E-1B07B0006CBF}" type="pres">
      <dgm:prSet presAssocID="{1965C514-A672-45E2-88E2-4B50A5F01CAA}" presName="accent_5" presStyleCnt="0"/>
      <dgm:spPr/>
      <dgm:t>
        <a:bodyPr/>
        <a:lstStyle/>
        <a:p>
          <a:endParaRPr lang="ru-RU"/>
        </a:p>
      </dgm:t>
    </dgm:pt>
    <dgm:pt modelId="{821A9A10-CEDA-4D30-BCF8-1813E6CDC060}" type="pres">
      <dgm:prSet presAssocID="{1965C514-A672-45E2-88E2-4B50A5F01CAA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DB0A09B3-1EC6-49EB-9D07-C69D1F1364A0}" type="pres">
      <dgm:prSet presAssocID="{BAAD30F6-BB96-4D0E-8207-31B261F3DE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A4622-DB05-4443-B458-EFA3251FF7A8}" type="pres">
      <dgm:prSet presAssocID="{BAAD30F6-BB96-4D0E-8207-31B261F3DE05}" presName="accent_6" presStyleCnt="0"/>
      <dgm:spPr/>
      <dgm:t>
        <a:bodyPr/>
        <a:lstStyle/>
        <a:p>
          <a:endParaRPr lang="ru-RU"/>
        </a:p>
      </dgm:t>
    </dgm:pt>
    <dgm:pt modelId="{539C59B7-761D-4117-B047-D08A28D76331}" type="pres">
      <dgm:prSet presAssocID="{BAAD30F6-BB96-4D0E-8207-31B261F3DE0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8503EEBF-96E8-4826-87C2-DF77ECAF26F3}" type="pres">
      <dgm:prSet presAssocID="{A5D07322-3C64-4125-A8BE-14CE03E7631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B426D-34AF-465F-A599-FFF4847C13AB}" type="pres">
      <dgm:prSet presAssocID="{A5D07322-3C64-4125-A8BE-14CE03E7631D}" presName="accent_7" presStyleCnt="0"/>
      <dgm:spPr/>
      <dgm:t>
        <a:bodyPr/>
        <a:lstStyle/>
        <a:p>
          <a:endParaRPr lang="ru-RU"/>
        </a:p>
      </dgm:t>
    </dgm:pt>
    <dgm:pt modelId="{F90EF05A-B6A1-4B22-8903-2D74D10B3DC7}" type="pres">
      <dgm:prSet presAssocID="{A5D07322-3C64-4125-A8BE-14CE03E7631D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D5B9CC7F-F2C6-4B46-A3D7-54C5693E032D}" srcId="{F4A47987-5989-4654-AB32-14543B298E9C}" destId="{3411B114-CC45-487F-9FDD-F5E92758E95D}" srcOrd="0" destOrd="0" parTransId="{6F9EC37F-4EBE-4BDC-8E0B-F5504D98C7D9}" sibTransId="{C10CDBFE-F314-44C3-9D30-B237E8D6317E}"/>
    <dgm:cxn modelId="{6484A0D0-DDF9-4B3A-8C11-FAAB89DBCEE3}" srcId="{F4A47987-5989-4654-AB32-14543B298E9C}" destId="{A5D07322-3C64-4125-A8BE-14CE03E7631D}" srcOrd="6" destOrd="0" parTransId="{C878AD20-7486-48A2-AB8F-8911D6067945}" sibTransId="{91406B68-CA88-4E62-ACC1-C9350515B1E4}"/>
    <dgm:cxn modelId="{E9306DB1-22DA-403A-9CCD-C957039F1D17}" type="presOf" srcId="{B9952BC5-8B23-404D-8CCE-26C87CB207A3}" destId="{4B79160C-D91A-4A01-B0D4-87A22EC5BD19}" srcOrd="0" destOrd="0" presId="urn:microsoft.com/office/officeart/2008/layout/VerticalCurvedList"/>
    <dgm:cxn modelId="{B94EF1EF-13C6-4DA2-9FFD-A80B11B4EA9D}" type="presOf" srcId="{C744A955-CBCD-48BE-A810-C7CB823C7E49}" destId="{8A53A550-0E38-4F2E-A3F2-269F854F9F67}" srcOrd="0" destOrd="0" presId="urn:microsoft.com/office/officeart/2008/layout/VerticalCurvedList"/>
    <dgm:cxn modelId="{8713FA33-76E1-4EBD-84B9-263075FD69A5}" type="presOf" srcId="{BAAD30F6-BB96-4D0E-8207-31B261F3DE05}" destId="{DB0A09B3-1EC6-49EB-9D07-C69D1F1364A0}" srcOrd="0" destOrd="0" presId="urn:microsoft.com/office/officeart/2008/layout/VerticalCurvedList"/>
    <dgm:cxn modelId="{544F3C3C-A349-4625-94B9-966F89844446}" srcId="{F4A47987-5989-4654-AB32-14543B298E9C}" destId="{F231470B-3BCD-4827-BF14-F59522CC8C07}" srcOrd="2" destOrd="0" parTransId="{8535B158-FD00-459B-AD64-2506655F4D16}" sibTransId="{F250713B-7B63-4FAA-8CF8-8A14E92753F7}"/>
    <dgm:cxn modelId="{3498D981-590A-45A6-9DBC-C21DCE53F387}" type="presOf" srcId="{C10CDBFE-F314-44C3-9D30-B237E8D6317E}" destId="{D4A726E0-FAFF-4D7D-949C-189ECC02F940}" srcOrd="0" destOrd="0" presId="urn:microsoft.com/office/officeart/2008/layout/VerticalCurvedList"/>
    <dgm:cxn modelId="{D54191F6-78BD-465C-9A40-EEEEEAA02164}" type="presOf" srcId="{F231470B-3BCD-4827-BF14-F59522CC8C07}" destId="{D2499F07-BADA-47CA-953C-5834FF44BDC6}" srcOrd="0" destOrd="0" presId="urn:microsoft.com/office/officeart/2008/layout/VerticalCurvedList"/>
    <dgm:cxn modelId="{CC2DE1F5-98B4-4731-8328-6CEAB7B10C42}" type="presOf" srcId="{3411B114-CC45-487F-9FDD-F5E92758E95D}" destId="{B7BEDFBA-F46F-47A7-9F43-D1A0DDF17A11}" srcOrd="0" destOrd="0" presId="urn:microsoft.com/office/officeart/2008/layout/VerticalCurvedList"/>
    <dgm:cxn modelId="{621467F2-BF06-49AC-9F64-4599F631DF07}" srcId="{F4A47987-5989-4654-AB32-14543B298E9C}" destId="{1965C514-A672-45E2-88E2-4B50A5F01CAA}" srcOrd="4" destOrd="0" parTransId="{73CF725A-7C93-4823-B5AD-D7E23F87A3E7}" sibTransId="{E53F24EA-B5E7-44D6-8987-844A2BE7688A}"/>
    <dgm:cxn modelId="{EA03521C-7583-46E3-9535-779728D0088E}" type="presOf" srcId="{1965C514-A672-45E2-88E2-4B50A5F01CAA}" destId="{AE9D1B40-9CFA-44E3-A553-CFDB81BAF070}" srcOrd="0" destOrd="0" presId="urn:microsoft.com/office/officeart/2008/layout/VerticalCurvedList"/>
    <dgm:cxn modelId="{643A33DE-E8A0-4A3C-9D85-A8E2989F20FB}" type="presOf" srcId="{F4A47987-5989-4654-AB32-14543B298E9C}" destId="{CF14D6EB-948B-4578-80C7-64F6461A44E9}" srcOrd="0" destOrd="0" presId="urn:microsoft.com/office/officeart/2008/layout/VerticalCurvedList"/>
    <dgm:cxn modelId="{81B8A258-C0F5-4527-B96C-5A96DE84C28C}" srcId="{F4A47987-5989-4654-AB32-14543B298E9C}" destId="{C744A955-CBCD-48BE-A810-C7CB823C7E49}" srcOrd="1" destOrd="0" parTransId="{2322D195-C1D0-40E7-B16F-4362800AAFD3}" sibTransId="{C8AC0FDD-31F9-4C9D-B39D-1F8DF73929FF}"/>
    <dgm:cxn modelId="{45E4125F-3CD1-4ED6-A8D6-4A87529033BC}" type="presOf" srcId="{A5D07322-3C64-4125-A8BE-14CE03E7631D}" destId="{8503EEBF-96E8-4826-87C2-DF77ECAF26F3}" srcOrd="0" destOrd="0" presId="urn:microsoft.com/office/officeart/2008/layout/VerticalCurvedList"/>
    <dgm:cxn modelId="{BF9A3EA6-530E-4B95-8C23-12975E9E99A1}" srcId="{F4A47987-5989-4654-AB32-14543B298E9C}" destId="{BAAD30F6-BB96-4D0E-8207-31B261F3DE05}" srcOrd="5" destOrd="0" parTransId="{00EB8645-FD6E-4C1D-97CC-5CA5A1C6E070}" sibTransId="{4928782C-5A3D-4D14-B6F7-C54910A3C326}"/>
    <dgm:cxn modelId="{48F6846E-C261-475D-8EEC-BB942109D31A}" srcId="{F4A47987-5989-4654-AB32-14543B298E9C}" destId="{B9952BC5-8B23-404D-8CCE-26C87CB207A3}" srcOrd="3" destOrd="0" parTransId="{A02F38A5-3541-47A1-A492-946E97993B8B}" sibTransId="{ED72136F-1A7B-4A37-9799-17E2A5B52A95}"/>
    <dgm:cxn modelId="{9D1171EA-2C59-4CC9-9E11-B4B27D3FE13E}" type="presParOf" srcId="{CF14D6EB-948B-4578-80C7-64F6461A44E9}" destId="{6822A653-A0B6-4838-B4F1-C1EFAAC8E2B4}" srcOrd="0" destOrd="0" presId="urn:microsoft.com/office/officeart/2008/layout/VerticalCurvedList"/>
    <dgm:cxn modelId="{05ED41B3-4E8C-4111-A493-C0ADD3CACB0B}" type="presParOf" srcId="{6822A653-A0B6-4838-B4F1-C1EFAAC8E2B4}" destId="{2A552E59-1939-46AF-9D17-B8D2E896E84F}" srcOrd="0" destOrd="0" presId="urn:microsoft.com/office/officeart/2008/layout/VerticalCurvedList"/>
    <dgm:cxn modelId="{866CED47-9652-42B6-B0E7-15F0752E5FBC}" type="presParOf" srcId="{2A552E59-1939-46AF-9D17-B8D2E896E84F}" destId="{0D3D567B-A4EC-4E41-A7A0-749D82772052}" srcOrd="0" destOrd="0" presId="urn:microsoft.com/office/officeart/2008/layout/VerticalCurvedList"/>
    <dgm:cxn modelId="{AA900282-2587-405F-A773-1687E45EF44C}" type="presParOf" srcId="{2A552E59-1939-46AF-9D17-B8D2E896E84F}" destId="{D4A726E0-FAFF-4D7D-949C-189ECC02F940}" srcOrd="1" destOrd="0" presId="urn:microsoft.com/office/officeart/2008/layout/VerticalCurvedList"/>
    <dgm:cxn modelId="{7B4002EE-657C-4559-A7BC-17810814CF78}" type="presParOf" srcId="{2A552E59-1939-46AF-9D17-B8D2E896E84F}" destId="{5600EAC9-B294-4B5B-9968-39C9189CBE0B}" srcOrd="2" destOrd="0" presId="urn:microsoft.com/office/officeart/2008/layout/VerticalCurvedList"/>
    <dgm:cxn modelId="{660F23A5-5B90-47EA-AB5E-5CCF4F22FB31}" type="presParOf" srcId="{2A552E59-1939-46AF-9D17-B8D2E896E84F}" destId="{76E42AA0-A4FE-480D-8721-A983D11A3E5F}" srcOrd="3" destOrd="0" presId="urn:microsoft.com/office/officeart/2008/layout/VerticalCurvedList"/>
    <dgm:cxn modelId="{7C883162-1320-4421-902F-9474D0AD55A4}" type="presParOf" srcId="{6822A653-A0B6-4838-B4F1-C1EFAAC8E2B4}" destId="{B7BEDFBA-F46F-47A7-9F43-D1A0DDF17A11}" srcOrd="1" destOrd="0" presId="urn:microsoft.com/office/officeart/2008/layout/VerticalCurvedList"/>
    <dgm:cxn modelId="{0544C937-C303-4E07-896B-FF1C1EFEA633}" type="presParOf" srcId="{6822A653-A0B6-4838-B4F1-C1EFAAC8E2B4}" destId="{EB449A23-9300-4ABF-BA94-6CA6F9189237}" srcOrd="2" destOrd="0" presId="urn:microsoft.com/office/officeart/2008/layout/VerticalCurvedList"/>
    <dgm:cxn modelId="{589719F1-D985-43C1-9B8D-6EA65EFB4A98}" type="presParOf" srcId="{EB449A23-9300-4ABF-BA94-6CA6F9189237}" destId="{9F865885-AD9F-4A35-8FA9-134CF2A825A7}" srcOrd="0" destOrd="0" presId="urn:microsoft.com/office/officeart/2008/layout/VerticalCurvedList"/>
    <dgm:cxn modelId="{2D99C1DC-8530-4124-A460-BDF08EA3A098}" type="presParOf" srcId="{6822A653-A0B6-4838-B4F1-C1EFAAC8E2B4}" destId="{8A53A550-0E38-4F2E-A3F2-269F854F9F67}" srcOrd="3" destOrd="0" presId="urn:microsoft.com/office/officeart/2008/layout/VerticalCurvedList"/>
    <dgm:cxn modelId="{B2EADB77-762A-412D-93AF-1224E957CAF1}" type="presParOf" srcId="{6822A653-A0B6-4838-B4F1-C1EFAAC8E2B4}" destId="{7F37CA4A-F0AB-4E68-A921-E5C0AFB1F00A}" srcOrd="4" destOrd="0" presId="urn:microsoft.com/office/officeart/2008/layout/VerticalCurvedList"/>
    <dgm:cxn modelId="{1470C234-46DD-4BC3-A578-6EDB679A61D2}" type="presParOf" srcId="{7F37CA4A-F0AB-4E68-A921-E5C0AFB1F00A}" destId="{7C905325-8F54-482D-A64C-65A99EA79D1E}" srcOrd="0" destOrd="0" presId="urn:microsoft.com/office/officeart/2008/layout/VerticalCurvedList"/>
    <dgm:cxn modelId="{2A3EAD6A-1035-483D-89A8-F1BA4E511ABC}" type="presParOf" srcId="{6822A653-A0B6-4838-B4F1-C1EFAAC8E2B4}" destId="{D2499F07-BADA-47CA-953C-5834FF44BDC6}" srcOrd="5" destOrd="0" presId="urn:microsoft.com/office/officeart/2008/layout/VerticalCurvedList"/>
    <dgm:cxn modelId="{F2049123-0676-47D9-8EFD-453DCFF10468}" type="presParOf" srcId="{6822A653-A0B6-4838-B4F1-C1EFAAC8E2B4}" destId="{4DB5D365-83C2-492F-8080-23C575E74226}" srcOrd="6" destOrd="0" presId="urn:microsoft.com/office/officeart/2008/layout/VerticalCurvedList"/>
    <dgm:cxn modelId="{3CF30EAB-AE28-468D-96EB-2B8913BDFAAD}" type="presParOf" srcId="{4DB5D365-83C2-492F-8080-23C575E74226}" destId="{3EC8DCA4-549B-4FAE-BD48-45D0D91D78DF}" srcOrd="0" destOrd="0" presId="urn:microsoft.com/office/officeart/2008/layout/VerticalCurvedList"/>
    <dgm:cxn modelId="{7D5C3AF0-4020-4C3F-828F-4A8E327871CF}" type="presParOf" srcId="{6822A653-A0B6-4838-B4F1-C1EFAAC8E2B4}" destId="{4B79160C-D91A-4A01-B0D4-87A22EC5BD19}" srcOrd="7" destOrd="0" presId="urn:microsoft.com/office/officeart/2008/layout/VerticalCurvedList"/>
    <dgm:cxn modelId="{F3771593-6276-4BD6-9D74-F28F2848A33F}" type="presParOf" srcId="{6822A653-A0B6-4838-B4F1-C1EFAAC8E2B4}" destId="{B368B234-6BC8-439F-B5B8-A9E153F5B393}" srcOrd="8" destOrd="0" presId="urn:microsoft.com/office/officeart/2008/layout/VerticalCurvedList"/>
    <dgm:cxn modelId="{8D3FF599-8069-4AEB-8D73-3250AE47EDD0}" type="presParOf" srcId="{B368B234-6BC8-439F-B5B8-A9E153F5B393}" destId="{56971BCB-FAA6-45D6-A025-B89D8B0CDF66}" srcOrd="0" destOrd="0" presId="urn:microsoft.com/office/officeart/2008/layout/VerticalCurvedList"/>
    <dgm:cxn modelId="{A776A8B5-8522-4B7F-83BC-F2414F5724CF}" type="presParOf" srcId="{6822A653-A0B6-4838-B4F1-C1EFAAC8E2B4}" destId="{AE9D1B40-9CFA-44E3-A553-CFDB81BAF070}" srcOrd="9" destOrd="0" presId="urn:microsoft.com/office/officeart/2008/layout/VerticalCurvedList"/>
    <dgm:cxn modelId="{4633D069-6D66-4009-94A1-D6ECBBE2FC15}" type="presParOf" srcId="{6822A653-A0B6-4838-B4F1-C1EFAAC8E2B4}" destId="{5229FED1-B731-49F8-A41E-1B07B0006CBF}" srcOrd="10" destOrd="0" presId="urn:microsoft.com/office/officeart/2008/layout/VerticalCurvedList"/>
    <dgm:cxn modelId="{789B7930-D7B0-46DC-9FF6-5B7CC2AC17B7}" type="presParOf" srcId="{5229FED1-B731-49F8-A41E-1B07B0006CBF}" destId="{821A9A10-CEDA-4D30-BCF8-1813E6CDC060}" srcOrd="0" destOrd="0" presId="urn:microsoft.com/office/officeart/2008/layout/VerticalCurvedList"/>
    <dgm:cxn modelId="{003EDC48-6BA2-45B7-BD24-4D3F3EF360E1}" type="presParOf" srcId="{6822A653-A0B6-4838-B4F1-C1EFAAC8E2B4}" destId="{DB0A09B3-1EC6-49EB-9D07-C69D1F1364A0}" srcOrd="11" destOrd="0" presId="urn:microsoft.com/office/officeart/2008/layout/VerticalCurvedList"/>
    <dgm:cxn modelId="{767BBABA-81EF-4C34-A968-F4AA15743927}" type="presParOf" srcId="{6822A653-A0B6-4838-B4F1-C1EFAAC8E2B4}" destId="{3AFA4622-DB05-4443-B458-EFA3251FF7A8}" srcOrd="12" destOrd="0" presId="urn:microsoft.com/office/officeart/2008/layout/VerticalCurvedList"/>
    <dgm:cxn modelId="{27E8A991-E3F4-4E7A-BE8E-0E8705DB05B4}" type="presParOf" srcId="{3AFA4622-DB05-4443-B458-EFA3251FF7A8}" destId="{539C59B7-761D-4117-B047-D08A28D76331}" srcOrd="0" destOrd="0" presId="urn:microsoft.com/office/officeart/2008/layout/VerticalCurvedList"/>
    <dgm:cxn modelId="{50180B7A-6945-414A-ABA2-9A0D906BEEC9}" type="presParOf" srcId="{6822A653-A0B6-4838-B4F1-C1EFAAC8E2B4}" destId="{8503EEBF-96E8-4826-87C2-DF77ECAF26F3}" srcOrd="13" destOrd="0" presId="urn:microsoft.com/office/officeart/2008/layout/VerticalCurvedList"/>
    <dgm:cxn modelId="{466CFDDA-065F-4B2B-95C2-11FD24F10F66}" type="presParOf" srcId="{6822A653-A0B6-4838-B4F1-C1EFAAC8E2B4}" destId="{1B8B426D-34AF-465F-A599-FFF4847C13AB}" srcOrd="14" destOrd="0" presId="urn:microsoft.com/office/officeart/2008/layout/VerticalCurvedList"/>
    <dgm:cxn modelId="{D3881FA7-1BED-4CE2-8E4C-98E5136CAAA8}" type="presParOf" srcId="{1B8B426D-34AF-465F-A599-FFF4847C13AB}" destId="{F90EF05A-B6A1-4B22-8903-2D74D10B3D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D74AE-DA80-4FF9-ADC4-D71147C51E1D}">
      <dsp:nvSpPr>
        <dsp:cNvPr id="0" name=""/>
        <dsp:cNvSpPr/>
      </dsp:nvSpPr>
      <dsp:spPr>
        <a:xfrm>
          <a:off x="0" y="0"/>
          <a:ext cx="7198822" cy="8212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НИ ТГУ - 66  ООУ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521890" y="0"/>
        <a:ext cx="5676931" cy="821265"/>
      </dsp:txXfrm>
    </dsp:sp>
    <dsp:sp modelId="{1A7B8EC8-9DAD-49E7-B458-885EC3903EDF}">
      <dsp:nvSpPr>
        <dsp:cNvPr id="0" name=""/>
        <dsp:cNvSpPr/>
      </dsp:nvSpPr>
      <dsp:spPr>
        <a:xfrm>
          <a:off x="348907" y="82126"/>
          <a:ext cx="906202" cy="657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BF7C66-2DB9-4F1A-867E-81756739EABE}">
      <dsp:nvSpPr>
        <dsp:cNvPr id="0" name=""/>
        <dsp:cNvSpPr/>
      </dsp:nvSpPr>
      <dsp:spPr>
        <a:xfrm>
          <a:off x="0" y="903392"/>
          <a:ext cx="7198822" cy="8212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НИ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ТПУ – 60 ООУ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521890" y="903392"/>
        <a:ext cx="5676931" cy="821265"/>
      </dsp:txXfrm>
    </dsp:sp>
    <dsp:sp modelId="{33E984C4-51E8-440B-849A-1E846DEE50DF}">
      <dsp:nvSpPr>
        <dsp:cNvPr id="0" name=""/>
        <dsp:cNvSpPr/>
      </dsp:nvSpPr>
      <dsp:spPr>
        <a:xfrm>
          <a:off x="374693" y="985518"/>
          <a:ext cx="854629" cy="657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AEEEC8-F083-4CAD-BAD0-B7454AEEA22F}">
      <dsp:nvSpPr>
        <dsp:cNvPr id="0" name=""/>
        <dsp:cNvSpPr/>
      </dsp:nvSpPr>
      <dsp:spPr>
        <a:xfrm>
          <a:off x="0" y="1806784"/>
          <a:ext cx="7198822" cy="8212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b="1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ТГПУ</a:t>
          </a: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– 60 ООУ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521890" y="1806784"/>
        <a:ext cx="5676931" cy="821265"/>
      </dsp:txXfrm>
    </dsp:sp>
    <dsp:sp modelId="{72582CBC-BBFD-431C-926E-3C43ABBE1600}">
      <dsp:nvSpPr>
        <dsp:cNvPr id="0" name=""/>
        <dsp:cNvSpPr/>
      </dsp:nvSpPr>
      <dsp:spPr>
        <a:xfrm>
          <a:off x="366098" y="1888910"/>
          <a:ext cx="871820" cy="657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633B6A-2700-4ADF-9AF6-7EA7C27DF7A0}">
      <dsp:nvSpPr>
        <dsp:cNvPr id="0" name=""/>
        <dsp:cNvSpPr/>
      </dsp:nvSpPr>
      <dsp:spPr>
        <a:xfrm>
          <a:off x="0" y="2710176"/>
          <a:ext cx="7198822" cy="8212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ТУСУР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51 ООУ 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1890" y="2710176"/>
        <a:ext cx="5676931" cy="821265"/>
      </dsp:txXfrm>
    </dsp:sp>
    <dsp:sp modelId="{E3D08300-DA93-41E4-A68B-A0C9553D4821}">
      <dsp:nvSpPr>
        <dsp:cNvPr id="0" name=""/>
        <dsp:cNvSpPr/>
      </dsp:nvSpPr>
      <dsp:spPr>
        <a:xfrm>
          <a:off x="348907" y="2792303"/>
          <a:ext cx="906202" cy="657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072F73-8F5D-4AD1-9CCE-E7175A089B17}">
      <dsp:nvSpPr>
        <dsp:cNvPr id="0" name=""/>
        <dsp:cNvSpPr/>
      </dsp:nvSpPr>
      <dsp:spPr>
        <a:xfrm>
          <a:off x="0" y="3613568"/>
          <a:ext cx="7198822" cy="8212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СибГМУ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48 ООУ 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1890" y="3613568"/>
        <a:ext cx="5676931" cy="821265"/>
      </dsp:txXfrm>
    </dsp:sp>
    <dsp:sp modelId="{75897560-C57D-4F5E-870F-C3B751C80D52}">
      <dsp:nvSpPr>
        <dsp:cNvPr id="0" name=""/>
        <dsp:cNvSpPr/>
      </dsp:nvSpPr>
      <dsp:spPr>
        <a:xfrm>
          <a:off x="331709" y="3695695"/>
          <a:ext cx="940598" cy="657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CC44808-851D-4219-B2D2-945F739BD747}">
      <dsp:nvSpPr>
        <dsp:cNvPr id="0" name=""/>
        <dsp:cNvSpPr/>
      </dsp:nvSpPr>
      <dsp:spPr>
        <a:xfrm>
          <a:off x="0" y="4516960"/>
          <a:ext cx="7198822" cy="8212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ТГАСУ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35 ООУ 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1890" y="4516960"/>
        <a:ext cx="5676931" cy="821265"/>
      </dsp:txXfrm>
    </dsp:sp>
    <dsp:sp modelId="{08C5108B-7BC3-4C23-89F2-1E1E6AF176B6}">
      <dsp:nvSpPr>
        <dsp:cNvPr id="0" name=""/>
        <dsp:cNvSpPr/>
      </dsp:nvSpPr>
      <dsp:spPr>
        <a:xfrm>
          <a:off x="357503" y="4599087"/>
          <a:ext cx="889011" cy="657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37043-C897-48A0-AD4B-77DEC6D13A90}">
      <dsp:nvSpPr>
        <dsp:cNvPr id="0" name=""/>
        <dsp:cNvSpPr/>
      </dsp:nvSpPr>
      <dsp:spPr>
        <a:xfrm>
          <a:off x="2665589" y="-111322"/>
          <a:ext cx="2560749" cy="11482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Газпром-класс</a:t>
          </a: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участии ООО «Газпром Трансгаз Томск»)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640" y="-55271"/>
        <a:ext cx="2448647" cy="1036110"/>
      </dsp:txXfrm>
    </dsp:sp>
    <dsp:sp modelId="{FF5123DB-7BCC-4BE0-93EA-6305404BACFF}">
      <dsp:nvSpPr>
        <dsp:cNvPr id="0" name=""/>
        <dsp:cNvSpPr/>
      </dsp:nvSpPr>
      <dsp:spPr>
        <a:xfrm>
          <a:off x="2132887" y="550493"/>
          <a:ext cx="3740872" cy="3740872"/>
        </a:xfrm>
        <a:custGeom>
          <a:avLst/>
          <a:gdLst/>
          <a:ahLst/>
          <a:cxnLst/>
          <a:rect l="0" t="0" r="0" b="0"/>
          <a:pathLst>
            <a:path>
              <a:moveTo>
                <a:pt x="3095128" y="456696"/>
              </a:moveTo>
              <a:arcTo wR="1870436" hR="1870436" stAng="18654102" swAng="399635"/>
            </a:path>
          </a:pathLst>
        </a:custGeom>
        <a:noFill/>
        <a:ln w="349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4C4AF-909D-42D8-9410-69D4EADF9F56}">
      <dsp:nvSpPr>
        <dsp:cNvPr id="0" name=""/>
        <dsp:cNvSpPr/>
      </dsp:nvSpPr>
      <dsp:spPr>
        <a:xfrm>
          <a:off x="4344343" y="1160418"/>
          <a:ext cx="2699229" cy="115673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IT-класс</a:t>
          </a: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(партнеры — «Лаборатория Касперского», «Mail.ru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и «KUKA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Robotics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0810" y="1216885"/>
        <a:ext cx="2586295" cy="1043803"/>
      </dsp:txXfrm>
    </dsp:sp>
    <dsp:sp modelId="{0019D1AE-C3EB-48C8-826D-B1D66EA23AA4}">
      <dsp:nvSpPr>
        <dsp:cNvPr id="0" name=""/>
        <dsp:cNvSpPr/>
      </dsp:nvSpPr>
      <dsp:spPr>
        <a:xfrm>
          <a:off x="2054068" y="259072"/>
          <a:ext cx="3740872" cy="3740872"/>
        </a:xfrm>
        <a:custGeom>
          <a:avLst/>
          <a:gdLst/>
          <a:ahLst/>
          <a:cxnLst/>
          <a:rect l="0" t="0" r="0" b="0"/>
          <a:pathLst>
            <a:path>
              <a:moveTo>
                <a:pt x="3731074" y="2061627"/>
              </a:moveTo>
              <a:arcTo wR="1870436" hR="1870436" stAng="352014" swAng="642863"/>
            </a:path>
          </a:pathLst>
        </a:custGeom>
        <a:noFill/>
        <a:ln w="222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1244-9AD7-450B-8C14-FAD8AB1F732D}">
      <dsp:nvSpPr>
        <dsp:cNvPr id="0" name=""/>
        <dsp:cNvSpPr/>
      </dsp:nvSpPr>
      <dsp:spPr>
        <a:xfrm>
          <a:off x="4012960" y="2666699"/>
          <a:ext cx="2855878" cy="13379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Атом-класс</a:t>
          </a:r>
          <a:r>
            <a:rPr lang="ru-RU" sz="1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поддержке Томского Информационного центра по атомной энергии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госкорпорации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Росатом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273" y="2732012"/>
        <a:ext cx="2725252" cy="1207323"/>
      </dsp:txXfrm>
    </dsp:sp>
    <dsp:sp modelId="{60C35DD2-35CB-41D5-900F-16748F213DFE}">
      <dsp:nvSpPr>
        <dsp:cNvPr id="0" name=""/>
        <dsp:cNvSpPr/>
      </dsp:nvSpPr>
      <dsp:spPr>
        <a:xfrm>
          <a:off x="2063168" y="400014"/>
          <a:ext cx="3740872" cy="3740872"/>
        </a:xfrm>
        <a:custGeom>
          <a:avLst/>
          <a:gdLst/>
          <a:ahLst/>
          <a:cxnLst/>
          <a:rect l="0" t="0" r="0" b="0"/>
          <a:pathLst>
            <a:path>
              <a:moveTo>
                <a:pt x="2558228" y="3609824"/>
              </a:moveTo>
              <a:arcTo wR="1870436" hR="1870436" stAng="4105505" swAng="2582705"/>
            </a:path>
          </a:pathLst>
        </a:custGeom>
        <a:noFill/>
        <a:ln w="222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23B1E-F19E-459A-AFFD-D6FE21C47488}">
      <dsp:nvSpPr>
        <dsp:cNvPr id="0" name=""/>
        <dsp:cNvSpPr/>
      </dsp:nvSpPr>
      <dsp:spPr>
        <a:xfrm>
          <a:off x="1024121" y="2646295"/>
          <a:ext cx="2751647" cy="135963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Аэрокосмический класс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 участии ракетно-космической корпорацией «Энергия»)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493" y="2712667"/>
        <a:ext cx="2618903" cy="1226887"/>
      </dsp:txXfrm>
    </dsp:sp>
    <dsp:sp modelId="{6E6B2200-D0F8-4BDF-A6EE-36B51810C34F}">
      <dsp:nvSpPr>
        <dsp:cNvPr id="0" name=""/>
        <dsp:cNvSpPr/>
      </dsp:nvSpPr>
      <dsp:spPr>
        <a:xfrm>
          <a:off x="2060787" y="291446"/>
          <a:ext cx="3740872" cy="3740872"/>
        </a:xfrm>
        <a:custGeom>
          <a:avLst/>
          <a:gdLst/>
          <a:ahLst/>
          <a:cxnLst/>
          <a:rect l="0" t="0" r="0" b="0"/>
          <a:pathLst>
            <a:path>
              <a:moveTo>
                <a:pt x="63000" y="2351795"/>
              </a:moveTo>
              <a:arcTo wR="1870436" hR="1870436" stAng="9905223" swAng="569992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B8E7-A3CB-41A8-B348-F0484CB1F585}">
      <dsp:nvSpPr>
        <dsp:cNvPr id="0" name=""/>
        <dsp:cNvSpPr/>
      </dsp:nvSpPr>
      <dsp:spPr>
        <a:xfrm>
          <a:off x="823297" y="1142383"/>
          <a:ext cx="2676497" cy="11928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Профильный класс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компании «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Транснефть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525" y="1200611"/>
        <a:ext cx="2560041" cy="1076345"/>
      </dsp:txXfrm>
    </dsp:sp>
    <dsp:sp modelId="{077A3D36-2F69-4D0C-877F-FA0334E0A89D}">
      <dsp:nvSpPr>
        <dsp:cNvPr id="0" name=""/>
        <dsp:cNvSpPr/>
      </dsp:nvSpPr>
      <dsp:spPr>
        <a:xfrm>
          <a:off x="2097574" y="418756"/>
          <a:ext cx="3740872" cy="3740872"/>
        </a:xfrm>
        <a:custGeom>
          <a:avLst/>
          <a:gdLst/>
          <a:ahLst/>
          <a:cxnLst/>
          <a:rect l="0" t="0" r="0" b="0"/>
          <a:pathLst>
            <a:path>
              <a:moveTo>
                <a:pt x="394428" y="721553"/>
              </a:moveTo>
              <a:arcTo wR="1870436" hR="1870436" stAng="13073771" swAng="473453"/>
            </a:path>
          </a:pathLst>
        </a:custGeom>
        <a:noFill/>
        <a:ln w="317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7DF81-1704-47FE-9ED7-B7981D6D13F9}">
      <dsp:nvSpPr>
        <dsp:cNvPr id="0" name=""/>
        <dsp:cNvSpPr/>
      </dsp:nvSpPr>
      <dsp:spPr>
        <a:xfrm rot="5400000">
          <a:off x="-207999" y="350943"/>
          <a:ext cx="1442044" cy="1009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08" y="639351"/>
        <a:ext cx="1009430" cy="432614"/>
      </dsp:txXfrm>
    </dsp:sp>
    <dsp:sp modelId="{E7CD30B4-BC85-4760-877A-8F5D97752CB8}">
      <dsp:nvSpPr>
        <dsp:cNvPr id="0" name=""/>
        <dsp:cNvSpPr/>
      </dsp:nvSpPr>
      <dsp:spPr>
        <a:xfrm rot="5400000">
          <a:off x="5239818" y="-4069376"/>
          <a:ext cx="937328" cy="939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Академический лицей - ТУСУР, ТГУ - ТНЦ СО РАН, Томский планетарий (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аэрокосмокласс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9431" y="206768"/>
        <a:ext cx="9352347" cy="845814"/>
      </dsp:txXfrm>
    </dsp:sp>
    <dsp:sp modelId="{FB031BC6-4944-405D-ACEE-B508A5B7AEC8}">
      <dsp:nvSpPr>
        <dsp:cNvPr id="0" name=""/>
        <dsp:cNvSpPr/>
      </dsp:nvSpPr>
      <dsp:spPr>
        <a:xfrm rot="5400000">
          <a:off x="-216306" y="1676102"/>
          <a:ext cx="1442044" cy="1009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964510"/>
        <a:ext cx="1009430" cy="432614"/>
      </dsp:txXfrm>
    </dsp:sp>
    <dsp:sp modelId="{D3E5BB04-D182-467D-BEFB-ACD6D21829E5}">
      <dsp:nvSpPr>
        <dsp:cNvPr id="0" name=""/>
        <dsp:cNvSpPr/>
      </dsp:nvSpPr>
      <dsp:spPr>
        <a:xfrm rot="5400000">
          <a:off x="5239818" y="-2728709"/>
          <a:ext cx="937328" cy="939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Сибирский лицей –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СибГМУ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экскурсионная работа на базе клиник медицинского университета, НИИ кардиологии    (химико-биологические классы)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9431" y="1547435"/>
        <a:ext cx="9352347" cy="845814"/>
      </dsp:txXfrm>
    </dsp:sp>
    <dsp:sp modelId="{F77679BD-9CAF-42D0-9DE3-9FCF28FF5E48}">
      <dsp:nvSpPr>
        <dsp:cNvPr id="0" name=""/>
        <dsp:cNvSpPr/>
      </dsp:nvSpPr>
      <dsp:spPr>
        <a:xfrm rot="5400000">
          <a:off x="-216306" y="2930616"/>
          <a:ext cx="1442044" cy="1009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19024"/>
        <a:ext cx="1009430" cy="432614"/>
      </dsp:txXfrm>
    </dsp:sp>
    <dsp:sp modelId="{D0AB195B-2930-4982-936E-C045A91A3436}">
      <dsp:nvSpPr>
        <dsp:cNvPr id="0" name=""/>
        <dsp:cNvSpPr/>
      </dsp:nvSpPr>
      <dsp:spPr>
        <a:xfrm rot="5400000">
          <a:off x="5231548" y="-1459607"/>
          <a:ext cx="937328" cy="939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Заозёрная школа № 16 - ТГАСУ – ТДСК (во всех параллелях профильные архитектурно-художественные классы, в которых обучается более 270 человек)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1161" y="2816537"/>
        <a:ext cx="9352347" cy="845814"/>
      </dsp:txXfrm>
    </dsp:sp>
    <dsp:sp modelId="{F2BF1EF8-71F3-434E-BF94-9FCC3742A083}">
      <dsp:nvSpPr>
        <dsp:cNvPr id="0" name=""/>
        <dsp:cNvSpPr/>
      </dsp:nvSpPr>
      <dsp:spPr>
        <a:xfrm rot="5400000">
          <a:off x="-216306" y="4114780"/>
          <a:ext cx="1442044" cy="1009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403188"/>
        <a:ext cx="1009430" cy="432614"/>
      </dsp:txXfrm>
    </dsp:sp>
    <dsp:sp modelId="{2EDE194A-4858-43F3-BE25-A857D9729F88}">
      <dsp:nvSpPr>
        <dsp:cNvPr id="0" name=""/>
        <dsp:cNvSpPr/>
      </dsp:nvSpPr>
      <dsp:spPr>
        <a:xfrm rot="5400000">
          <a:off x="5239818" y="-287096"/>
          <a:ext cx="937328" cy="939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Гуманитарный лицей, лицей № 7, лицей № 1, школа № 53 – ТУСУР - томские IT-компании –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SibEDGE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Space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-O,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Enbisys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(сетевой пилотный проект «</a:t>
          </a: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-Старт» для школьников 8-10 классов)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9431" y="3989048"/>
        <a:ext cx="9352347" cy="845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726E0-FAFF-4D7D-949C-189ECC02F940}">
      <dsp:nvSpPr>
        <dsp:cNvPr id="0" name=""/>
        <dsp:cNvSpPr/>
      </dsp:nvSpPr>
      <dsp:spPr>
        <a:xfrm>
          <a:off x="-5962478" y="-912994"/>
          <a:ext cx="7102699" cy="7102699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EDFBA-F46F-47A7-9F43-D1A0DDF17A11}">
      <dsp:nvSpPr>
        <dsp:cNvPr id="0" name=""/>
        <dsp:cNvSpPr/>
      </dsp:nvSpPr>
      <dsp:spPr>
        <a:xfrm>
          <a:off x="370161" y="196223"/>
          <a:ext cx="9310223" cy="566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Олимпиадное движение - «Олимпиадный центр» ТГУ, олимпиады </a:t>
          </a:r>
          <a:r>
            <a:rPr lang="en-US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Homo Novus</a:t>
          </a: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и Будущее Сибири </a:t>
          </a:r>
          <a:r>
            <a:rPr lang="ru-RU" sz="1400" b="1" kern="1200" dirty="0" err="1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СибГМУ</a:t>
          </a: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предметные олимпиады в ТПУ, ТУСУР, ТГАСУ, ТГПУ</a:t>
          </a:r>
        </a:p>
      </dsp:txBody>
      <dsp:txXfrm>
        <a:off x="370161" y="196223"/>
        <a:ext cx="9310223" cy="566858"/>
      </dsp:txXfrm>
    </dsp:sp>
    <dsp:sp modelId="{9F865885-AD9F-4A35-8FA9-134CF2A825A7}">
      <dsp:nvSpPr>
        <dsp:cNvPr id="0" name=""/>
        <dsp:cNvSpPr/>
      </dsp:nvSpPr>
      <dsp:spPr>
        <a:xfrm>
          <a:off x="70444" y="179935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3A550-0E38-4F2E-A3F2-269F854F9F67}">
      <dsp:nvSpPr>
        <dsp:cNvPr id="0" name=""/>
        <dsp:cNvSpPr/>
      </dsp:nvSpPr>
      <dsp:spPr>
        <a:xfrm>
          <a:off x="759699" y="955220"/>
          <a:ext cx="8875950" cy="479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Проекты «Школа- лаборатория ТГУ», «Опорные школы ТПУ», базовые площадки ТГУ</a:t>
          </a:r>
        </a:p>
      </dsp:txBody>
      <dsp:txXfrm>
        <a:off x="759699" y="955220"/>
        <a:ext cx="8875950" cy="479547"/>
      </dsp:txXfrm>
    </dsp:sp>
    <dsp:sp modelId="{7C905325-8F54-482D-A64C-65A99EA79D1E}">
      <dsp:nvSpPr>
        <dsp:cNvPr id="0" name=""/>
        <dsp:cNvSpPr/>
      </dsp:nvSpPr>
      <dsp:spPr>
        <a:xfrm>
          <a:off x="504717" y="899679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9F07-BADA-47CA-953C-5834FF44BDC6}">
      <dsp:nvSpPr>
        <dsp:cNvPr id="0" name=""/>
        <dsp:cNvSpPr/>
      </dsp:nvSpPr>
      <dsp:spPr>
        <a:xfrm>
          <a:off x="1042414" y="1678838"/>
          <a:ext cx="8637970" cy="479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Центры дополнительного образования ТГУ , ТГПУ, ТУСУР</a:t>
          </a:r>
          <a:endParaRPr lang="ru-RU" sz="1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42414" y="1678838"/>
        <a:ext cx="8637970" cy="479547"/>
      </dsp:txXfrm>
    </dsp:sp>
    <dsp:sp modelId="{3EC8DCA4-549B-4FAE-BD48-45D0D91D78DF}">
      <dsp:nvSpPr>
        <dsp:cNvPr id="0" name=""/>
        <dsp:cNvSpPr/>
      </dsp:nvSpPr>
      <dsp:spPr>
        <a:xfrm>
          <a:off x="742697" y="1618894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9160C-D91A-4A01-B0D4-87A22EC5BD19}">
      <dsp:nvSpPr>
        <dsp:cNvPr id="0" name=""/>
        <dsp:cNvSpPr/>
      </dsp:nvSpPr>
      <dsp:spPr>
        <a:xfrm>
          <a:off x="1118398" y="2412481"/>
          <a:ext cx="8561986" cy="45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Профильные смены в муниципальных загородных лагерях : </a:t>
          </a:r>
          <a:r>
            <a:rPr lang="ru-RU" sz="1400" b="1" kern="1200" dirty="0" err="1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СибГМУ</a:t>
          </a: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,ТГУ, ТГПУ</a:t>
          </a:r>
          <a:endParaRPr lang="ru-RU" sz="1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118398" y="2412481"/>
        <a:ext cx="8561986" cy="451748"/>
      </dsp:txXfrm>
    </dsp:sp>
    <dsp:sp modelId="{56971BCB-FAA6-45D6-A025-B89D8B0CDF66}">
      <dsp:nvSpPr>
        <dsp:cNvPr id="0" name=""/>
        <dsp:cNvSpPr/>
      </dsp:nvSpPr>
      <dsp:spPr>
        <a:xfrm>
          <a:off x="818681" y="2338638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1B40-9CFA-44E3-A553-CFDB81BAF070}">
      <dsp:nvSpPr>
        <dsp:cNvPr id="0" name=""/>
        <dsp:cNvSpPr/>
      </dsp:nvSpPr>
      <dsp:spPr>
        <a:xfrm>
          <a:off x="1042414" y="3118325"/>
          <a:ext cx="8637970" cy="479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Школьные секции в рамках научно-практических конференций</a:t>
          </a:r>
          <a:endParaRPr lang="ru-RU" sz="1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42414" y="3118325"/>
        <a:ext cx="8637970" cy="479547"/>
      </dsp:txXfrm>
    </dsp:sp>
    <dsp:sp modelId="{821A9A10-CEDA-4D30-BCF8-1813E6CDC060}">
      <dsp:nvSpPr>
        <dsp:cNvPr id="0" name=""/>
        <dsp:cNvSpPr/>
      </dsp:nvSpPr>
      <dsp:spPr>
        <a:xfrm>
          <a:off x="742697" y="3058381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A09B3-1EC6-49EB-9D07-C69D1F1364A0}">
      <dsp:nvSpPr>
        <dsp:cNvPr id="0" name=""/>
        <dsp:cNvSpPr/>
      </dsp:nvSpPr>
      <dsp:spPr>
        <a:xfrm>
          <a:off x="804434" y="3837540"/>
          <a:ext cx="8875950" cy="479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Сопровождение проектно-исследовательской деятельности обучающихся</a:t>
          </a:r>
          <a:endParaRPr lang="ru-RU" sz="1400" b="1" kern="1200" dirty="0"/>
        </a:p>
      </dsp:txBody>
      <dsp:txXfrm>
        <a:off x="804434" y="3837540"/>
        <a:ext cx="8875950" cy="479547"/>
      </dsp:txXfrm>
    </dsp:sp>
    <dsp:sp modelId="{539C59B7-761D-4117-B047-D08A28D76331}">
      <dsp:nvSpPr>
        <dsp:cNvPr id="0" name=""/>
        <dsp:cNvSpPr/>
      </dsp:nvSpPr>
      <dsp:spPr>
        <a:xfrm>
          <a:off x="504717" y="3777597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EEBF-96E8-4826-87C2-DF77ECAF26F3}">
      <dsp:nvSpPr>
        <dsp:cNvPr id="0" name=""/>
        <dsp:cNvSpPr/>
      </dsp:nvSpPr>
      <dsp:spPr>
        <a:xfrm>
          <a:off x="370161" y="4557284"/>
          <a:ext cx="9310223" cy="479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Школа управления ТГУ, проект «Педагогический десант» ТГУ,  научно-практические конференции, курсы повышения квалификации, обучение в магистратуре</a:t>
          </a:r>
          <a:endParaRPr lang="ru-RU" sz="1400" b="1" kern="1200" dirty="0"/>
        </a:p>
      </dsp:txBody>
      <dsp:txXfrm>
        <a:off x="370161" y="4557284"/>
        <a:ext cx="9310223" cy="479547"/>
      </dsp:txXfrm>
    </dsp:sp>
    <dsp:sp modelId="{F90EF05A-B6A1-4B22-8903-2D74D10B3DC7}">
      <dsp:nvSpPr>
        <dsp:cNvPr id="0" name=""/>
        <dsp:cNvSpPr/>
      </dsp:nvSpPr>
      <dsp:spPr>
        <a:xfrm>
          <a:off x="70444" y="4497340"/>
          <a:ext cx="599434" cy="59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3BF31-F456-4366-AD89-DF2D20169190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F6241-B9FB-4684-A463-42747B3B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6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6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2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4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4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7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DDC7-F56A-46F0-A1C8-6E08EBF066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schssm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2028"/>
            <a:ext cx="9867900" cy="10287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84773"/>
            <a:ext cx="12192000" cy="540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«Школа – университет»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5903" y="354966"/>
            <a:ext cx="11925299" cy="674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94144" y="556225"/>
            <a:ext cx="7968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4726402"/>
              </p:ext>
            </p:extLst>
          </p:nvPr>
        </p:nvGraphicFramePr>
        <p:xfrm>
          <a:off x="2518757" y="1373917"/>
          <a:ext cx="7198822" cy="533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7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82879"/>
            <a:ext cx="9867900" cy="97259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97555"/>
            <a:ext cx="12192000" cy="54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5903" y="354966"/>
            <a:ext cx="11925299" cy="674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" y="329185"/>
            <a:ext cx="11925299" cy="7263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карта сотрудничества с университетами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72847"/>
              </p:ext>
            </p:extLst>
          </p:nvPr>
        </p:nvGraphicFramePr>
        <p:xfrm>
          <a:off x="0" y="1329836"/>
          <a:ext cx="12191999" cy="552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90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проектной и исследовательской деятельности для обучающихся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ТГУ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ТПУ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СибГМУ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ТГПУ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ТУСУР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ТГАСУ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4" marR="590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Сетевые образовательные программы: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-класс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ТГУ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Предбакалавриат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Liberal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Сопровождение проектной и исследовательской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на школьном портале «Университетский проспект» по 6 междисциплинарным направлениям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Проектная деятельность в рамках школьной конференции 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 «Высшая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инженерная школа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(ВИШР);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Склад Ума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«Опорные школы»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Проектная и исследовательская деятельность в соответствии с предметными областями. Тематики проектов, выполняемых на базе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СибГМУ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будут представлены на портале 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</a:t>
                      </a: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sites.google.com/view/schssmu</a:t>
                      </a:r>
                      <a:r>
                        <a:rPr lang="ru-RU" sz="140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u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будут представлены в апреле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Школьной секции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79-ой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Всероссийской итоговой студенческой конференции им. Н.И. Пирогова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программа 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T&amp;Pro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Тинейджеры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проекты)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Подготовительные занятия к олимпиадам ТУСУР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физике, математике, информатике, русскому языку  для учащихся 10, 11 классов.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Научно-технические и творческие проекты школьников совместно со студентами ТГАСУ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3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87853"/>
            <a:ext cx="9867900" cy="10287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0649"/>
            <a:ext cx="12192000" cy="656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2929" y="2156954"/>
            <a:ext cx="8794375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54" y="1566621"/>
            <a:ext cx="3383594" cy="2232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0" y="2501023"/>
          <a:ext cx="7841502" cy="438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0871" y="1428135"/>
            <a:ext cx="7266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классы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предпрофессиональной подготовкой лицея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ТПУ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755" y="4187952"/>
            <a:ext cx="3526470" cy="24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2028"/>
            <a:ext cx="9867900" cy="10287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7448" y="354966"/>
            <a:ext cx="12192000" cy="567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5903" y="354966"/>
            <a:ext cx="11925299" cy="674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0901" y="5527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17239103"/>
              </p:ext>
            </p:extLst>
          </p:nvPr>
        </p:nvGraphicFramePr>
        <p:xfrm>
          <a:off x="689955" y="1249034"/>
          <a:ext cx="10407535" cy="534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806952" y="445206"/>
            <a:ext cx="7162481" cy="300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Предпрофессиональное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91440"/>
            <a:ext cx="9867900" cy="1238596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1874"/>
            <a:ext cx="12192000" cy="664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2372" y="393165"/>
            <a:ext cx="7009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события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0" y="5359870"/>
            <a:ext cx="1257475" cy="304843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Ð»Ð¾Ð³Ð¾ÑÐ¸Ð¿ ÐÐ Ð¢ÐÐ£ Ð¢Ð¾Ð¼Ñ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2" y="1757475"/>
            <a:ext cx="690990" cy="7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6" y="2670728"/>
            <a:ext cx="1154776" cy="7502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15" y="3421006"/>
            <a:ext cx="798630" cy="8947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63" y="4315711"/>
            <a:ext cx="832333" cy="942263"/>
          </a:xfrm>
          <a:prstGeom prst="rect">
            <a:avLst/>
          </a:prstGeom>
        </p:spPr>
      </p:pic>
      <p:pic>
        <p:nvPicPr>
          <p:cNvPr id="2052" name="Picture 4" descr="ÐÐ°ÑÑÐ¸Ð½ÐºÐ¸ Ð¿Ð¾ Ð·Ð°Ð¿ÑÐ¾ÑÑ Ð»Ð¾Ð³Ð¾ÑÐ¸Ð¿ Ð¢ÐÐÐ¡Ð£ Ð¢Ð¾Ð¼ÑÐº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12"/>
          <a:stretch/>
        </p:blipFill>
        <p:spPr bwMode="auto">
          <a:xfrm>
            <a:off x="609319" y="5779412"/>
            <a:ext cx="818035" cy="7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02142985"/>
              </p:ext>
            </p:extLst>
          </p:nvPr>
        </p:nvGraphicFramePr>
        <p:xfrm>
          <a:off x="2028306" y="1470897"/>
          <a:ext cx="9750829" cy="527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38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 к выступлению_для Москвы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438</Words>
  <Application>Microsoft Office PowerPoint</Application>
  <PresentationFormat>Широкоэкранный</PresentationFormat>
  <Paragraphs>58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1_презентация к выступлению_для Москвы</vt:lpstr>
      <vt:lpstr>Презентация PowerPoint</vt:lpstr>
      <vt:lpstr>Единая карта сотрудничества с университетами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Ляшенко Елена Ивановна</dc:creator>
  <cp:lastModifiedBy>Preobrazhenskaya</cp:lastModifiedBy>
  <cp:revision>489</cp:revision>
  <cp:lastPrinted>2018-08-22T01:57:56Z</cp:lastPrinted>
  <dcterms:created xsi:type="dcterms:W3CDTF">2018-07-19T09:06:19Z</dcterms:created>
  <dcterms:modified xsi:type="dcterms:W3CDTF">2019-08-23T01:23:31Z</dcterms:modified>
</cp:coreProperties>
</file>