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4" r:id="rId2"/>
    <p:sldMasterId id="2147483756" r:id="rId3"/>
  </p:sldMasterIdLst>
  <p:notesMasterIdLst>
    <p:notesMasterId r:id="rId9"/>
  </p:notesMasterIdLst>
  <p:sldIdLst>
    <p:sldId id="256" r:id="rId4"/>
    <p:sldId id="369" r:id="rId5"/>
    <p:sldId id="334" r:id="rId6"/>
    <p:sldId id="335" r:id="rId7"/>
    <p:sldId id="34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0FABA-D18B-4C8C-B6BF-889E3055D1CA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163EB-B8F8-43A3-980A-5D476EE93126}" type="pres">
      <dgm:prSet presAssocID="{33C0FABA-D18B-4C8C-B6BF-889E3055D1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60D9A-1CF4-4780-858E-DBB9BA10A149}" type="presOf" srcId="{33C0FABA-D18B-4C8C-B6BF-889E3055D1CA}" destId="{E4F163EB-B8F8-43A3-980A-5D476EE93126}" srcOrd="0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B8B66-19D6-43DC-ACA8-70DB0A248AE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B916D9-A258-4D87-B284-1C079DCB6E8A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400" dirty="0" smtClean="0"/>
            <a:t>РАЗДЕЛЫ</a:t>
          </a:r>
          <a:endParaRPr lang="ru-RU" sz="2400" dirty="0"/>
        </a:p>
      </dgm:t>
    </dgm:pt>
    <dgm:pt modelId="{8543C322-9AE9-4310-8BA0-05F959210CD8}" type="parTrans" cxnId="{D0BF491A-EC30-4907-A45E-4638D9D79D49}">
      <dgm:prSet/>
      <dgm:spPr/>
      <dgm:t>
        <a:bodyPr/>
        <a:lstStyle/>
        <a:p>
          <a:endParaRPr lang="ru-RU"/>
        </a:p>
      </dgm:t>
    </dgm:pt>
    <dgm:pt modelId="{1CDEDF9C-054E-49B5-8B11-609F39716B5A}" type="sibTrans" cxnId="{D0BF491A-EC30-4907-A45E-4638D9D79D49}">
      <dgm:prSet/>
      <dgm:spPr/>
      <dgm:t>
        <a:bodyPr/>
        <a:lstStyle/>
        <a:p>
          <a:endParaRPr lang="ru-RU"/>
        </a:p>
      </dgm:t>
    </dgm:pt>
    <dgm:pt modelId="{722C7319-5C9E-4E23-854D-34189A8933D1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Нормативные правовые акты, регламентирующие  введение профессиональных стандартов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BE3A3D0-F64A-4468-A472-AA4DC89AB3D5}" type="parTrans" cxnId="{F1DC8B47-5FE6-430B-984D-1C5C597C79A5}">
      <dgm:prSet/>
      <dgm:spPr/>
      <dgm:t>
        <a:bodyPr/>
        <a:lstStyle/>
        <a:p>
          <a:endParaRPr lang="ru-RU"/>
        </a:p>
      </dgm:t>
    </dgm:pt>
    <dgm:pt modelId="{41ABD10C-F60B-406B-9EE3-5AFA641D3E71}" type="sibTrans" cxnId="{F1DC8B47-5FE6-430B-984D-1C5C597C79A5}">
      <dgm:prSet/>
      <dgm:spPr/>
      <dgm:t>
        <a:bodyPr/>
        <a:lstStyle/>
        <a:p>
          <a:endParaRPr lang="ru-RU"/>
        </a:p>
      </dgm:t>
    </dgm:pt>
    <dgm:pt modelId="{283D279D-6751-4E5C-9EE4-CFEDB83D8AF0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Области применения профессиональных стандартов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FCD76F9-B470-4798-A87F-44D778D31CF7}" type="parTrans" cxnId="{F8DBFEE0-CC1B-4772-A171-0048D9D19832}">
      <dgm:prSet/>
      <dgm:spPr/>
      <dgm:t>
        <a:bodyPr/>
        <a:lstStyle/>
        <a:p>
          <a:endParaRPr lang="ru-RU"/>
        </a:p>
      </dgm:t>
    </dgm:pt>
    <dgm:pt modelId="{145D2796-E83E-46E1-85DE-0BDC6C8216D1}" type="sibTrans" cxnId="{F8DBFEE0-CC1B-4772-A171-0048D9D19832}">
      <dgm:prSet/>
      <dgm:spPr/>
      <dgm:t>
        <a:bodyPr/>
        <a:lstStyle/>
        <a:p>
          <a:endParaRPr lang="ru-RU"/>
        </a:p>
      </dgm:t>
    </dgm:pt>
    <dgm:pt modelId="{A42DCE0D-C778-4D1C-8A0E-68B9DDC16B92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Мероприятия по подготовке к введению профессиональных стандартов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16E8EF2-2FB8-447F-8A70-7FE562A380AE}" type="parTrans" cxnId="{441D2B2F-6DEA-453A-8286-11565B5D398A}">
      <dgm:prSet/>
      <dgm:spPr/>
      <dgm:t>
        <a:bodyPr/>
        <a:lstStyle/>
        <a:p>
          <a:endParaRPr lang="ru-RU"/>
        </a:p>
      </dgm:t>
    </dgm:pt>
    <dgm:pt modelId="{F19C608F-A7D4-4F7C-9F2E-D22BC23F871F}" type="sibTrans" cxnId="{441D2B2F-6DEA-453A-8286-11565B5D398A}">
      <dgm:prSet/>
      <dgm:spPr/>
      <dgm:t>
        <a:bodyPr/>
        <a:lstStyle/>
        <a:p>
          <a:endParaRPr lang="ru-RU"/>
        </a:p>
      </dgm:t>
    </dgm:pt>
    <dgm:pt modelId="{D1C4F61F-F8CE-4A9F-BB0A-0DDCC3737679}" type="pres">
      <dgm:prSet presAssocID="{E94B8B66-19D6-43DC-ACA8-70DB0A248A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8E5F4-9341-4CFA-BAA8-6868BDC82314}" type="pres">
      <dgm:prSet presAssocID="{A2B916D9-A258-4D87-B284-1C079DCB6E8A}" presName="roof" presStyleLbl="dkBgShp" presStyleIdx="0" presStyleCnt="2" custScaleX="66966" custScaleY="44336" custLinFactNeighborX="-1463" custLinFactNeighborY="5606"/>
      <dgm:spPr/>
      <dgm:t>
        <a:bodyPr/>
        <a:lstStyle/>
        <a:p>
          <a:endParaRPr lang="ru-RU"/>
        </a:p>
      </dgm:t>
    </dgm:pt>
    <dgm:pt modelId="{DDD8F8FC-A20A-4814-8754-3D0805855B90}" type="pres">
      <dgm:prSet presAssocID="{A2B916D9-A258-4D87-B284-1C079DCB6E8A}" presName="pillars" presStyleCnt="0"/>
      <dgm:spPr/>
    </dgm:pt>
    <dgm:pt modelId="{37827D22-D69B-43C1-94A9-5046F410FF60}" type="pres">
      <dgm:prSet presAssocID="{A2B916D9-A258-4D87-B284-1C079DCB6E8A}" presName="pillar1" presStyleLbl="node1" presStyleIdx="0" presStyleCnt="3" custScaleX="115583" custScaleY="94156" custLinFactNeighborX="-669" custLinFactNeighborY="-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5B353-0972-476E-9299-BBED4995EB9F}" type="pres">
      <dgm:prSet presAssocID="{283D279D-6751-4E5C-9EE4-CFEDB83D8AF0}" presName="pillarX" presStyleLbl="node1" presStyleIdx="1" presStyleCnt="3" custScaleX="109929" custScaleY="94932" custLinFactNeighborX="-1946" custLinFactNeighborY="-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BB38B-0472-4728-B953-D4B2C5030425}" type="pres">
      <dgm:prSet presAssocID="{A42DCE0D-C778-4D1C-8A0E-68B9DDC16B92}" presName="pillarX" presStyleLbl="node1" presStyleIdx="2" presStyleCnt="3" custScaleX="101566" custScaleY="94430" custLinFactNeighborX="-2010" custLinFactNeighborY="-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8490D-FE44-4C12-83D5-EBA98125CF87}" type="pres">
      <dgm:prSet presAssocID="{A2B916D9-A258-4D87-B284-1C079DCB6E8A}" presName="base" presStyleLbl="dkBgShp" presStyleIdx="1" presStyleCnt="2"/>
      <dgm:spPr/>
    </dgm:pt>
  </dgm:ptLst>
  <dgm:cxnLst>
    <dgm:cxn modelId="{5149FF23-C19E-4815-AAAC-E6756E38EDFC}" type="presOf" srcId="{283D279D-6751-4E5C-9EE4-CFEDB83D8AF0}" destId="{D815B353-0972-476E-9299-BBED4995EB9F}" srcOrd="0" destOrd="0" presId="urn:microsoft.com/office/officeart/2005/8/layout/hList3"/>
    <dgm:cxn modelId="{441D2B2F-6DEA-453A-8286-11565B5D398A}" srcId="{A2B916D9-A258-4D87-B284-1C079DCB6E8A}" destId="{A42DCE0D-C778-4D1C-8A0E-68B9DDC16B92}" srcOrd="2" destOrd="0" parTransId="{616E8EF2-2FB8-447F-8A70-7FE562A380AE}" sibTransId="{F19C608F-A7D4-4F7C-9F2E-D22BC23F871F}"/>
    <dgm:cxn modelId="{A555DC94-9EA7-45A7-AEBD-773BEE15871A}" type="presOf" srcId="{E94B8B66-19D6-43DC-ACA8-70DB0A248AEF}" destId="{D1C4F61F-F8CE-4A9F-BB0A-0DDCC3737679}" srcOrd="0" destOrd="0" presId="urn:microsoft.com/office/officeart/2005/8/layout/hList3"/>
    <dgm:cxn modelId="{A781A497-4430-44EC-A302-6C9530F6C6FE}" type="presOf" srcId="{A2B916D9-A258-4D87-B284-1C079DCB6E8A}" destId="{D5E8E5F4-9341-4CFA-BAA8-6868BDC82314}" srcOrd="0" destOrd="0" presId="urn:microsoft.com/office/officeart/2005/8/layout/hList3"/>
    <dgm:cxn modelId="{F1DC8B47-5FE6-430B-984D-1C5C597C79A5}" srcId="{A2B916D9-A258-4D87-B284-1C079DCB6E8A}" destId="{722C7319-5C9E-4E23-854D-34189A8933D1}" srcOrd="0" destOrd="0" parTransId="{BBE3A3D0-F64A-4468-A472-AA4DC89AB3D5}" sibTransId="{41ABD10C-F60B-406B-9EE3-5AFA641D3E71}"/>
    <dgm:cxn modelId="{8DD1D3F3-765D-4145-BFC3-9A12FCDA6FA6}" type="presOf" srcId="{A42DCE0D-C778-4D1C-8A0E-68B9DDC16B92}" destId="{FA0BB38B-0472-4728-B953-D4B2C5030425}" srcOrd="0" destOrd="0" presId="urn:microsoft.com/office/officeart/2005/8/layout/hList3"/>
    <dgm:cxn modelId="{D0BF491A-EC30-4907-A45E-4638D9D79D49}" srcId="{E94B8B66-19D6-43DC-ACA8-70DB0A248AEF}" destId="{A2B916D9-A258-4D87-B284-1C079DCB6E8A}" srcOrd="0" destOrd="0" parTransId="{8543C322-9AE9-4310-8BA0-05F959210CD8}" sibTransId="{1CDEDF9C-054E-49B5-8B11-609F39716B5A}"/>
    <dgm:cxn modelId="{F8DBFEE0-CC1B-4772-A171-0048D9D19832}" srcId="{A2B916D9-A258-4D87-B284-1C079DCB6E8A}" destId="{283D279D-6751-4E5C-9EE4-CFEDB83D8AF0}" srcOrd="1" destOrd="0" parTransId="{BFCD76F9-B470-4798-A87F-44D778D31CF7}" sibTransId="{145D2796-E83E-46E1-85DE-0BDC6C8216D1}"/>
    <dgm:cxn modelId="{7A44D44E-A6D1-4198-B333-A6C281975F19}" type="presOf" srcId="{722C7319-5C9E-4E23-854D-34189A8933D1}" destId="{37827D22-D69B-43C1-94A9-5046F410FF60}" srcOrd="0" destOrd="0" presId="urn:microsoft.com/office/officeart/2005/8/layout/hList3"/>
    <dgm:cxn modelId="{07C69C79-AED3-4A4C-9CC1-4D057A039098}" type="presParOf" srcId="{D1C4F61F-F8CE-4A9F-BB0A-0DDCC3737679}" destId="{D5E8E5F4-9341-4CFA-BAA8-6868BDC82314}" srcOrd="0" destOrd="0" presId="urn:microsoft.com/office/officeart/2005/8/layout/hList3"/>
    <dgm:cxn modelId="{4E6EAD97-2279-45D3-936C-A1030D0C7DA7}" type="presParOf" srcId="{D1C4F61F-F8CE-4A9F-BB0A-0DDCC3737679}" destId="{DDD8F8FC-A20A-4814-8754-3D0805855B90}" srcOrd="1" destOrd="0" presId="urn:microsoft.com/office/officeart/2005/8/layout/hList3"/>
    <dgm:cxn modelId="{EEA990DC-DBBB-4944-9D06-1A6DD7BDAED3}" type="presParOf" srcId="{DDD8F8FC-A20A-4814-8754-3D0805855B90}" destId="{37827D22-D69B-43C1-94A9-5046F410FF60}" srcOrd="0" destOrd="0" presId="urn:microsoft.com/office/officeart/2005/8/layout/hList3"/>
    <dgm:cxn modelId="{F07C5A26-0C3A-480D-80AC-D7FEEF3A44A1}" type="presParOf" srcId="{DDD8F8FC-A20A-4814-8754-3D0805855B90}" destId="{D815B353-0972-476E-9299-BBED4995EB9F}" srcOrd="1" destOrd="0" presId="urn:microsoft.com/office/officeart/2005/8/layout/hList3"/>
    <dgm:cxn modelId="{2DC1D682-16AF-46AD-9370-CFFA2B0844B2}" type="presParOf" srcId="{DDD8F8FC-A20A-4814-8754-3D0805855B90}" destId="{FA0BB38B-0472-4728-B953-D4B2C5030425}" srcOrd="2" destOrd="0" presId="urn:microsoft.com/office/officeart/2005/8/layout/hList3"/>
    <dgm:cxn modelId="{CD40CFF1-2AEF-4BC6-B20C-809CD9699EC0}" type="presParOf" srcId="{D1C4F61F-F8CE-4A9F-BB0A-0DDCC3737679}" destId="{0618490D-FE44-4C12-83D5-EBA98125CF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8E5F4-9341-4CFA-BAA8-6868BDC82314}">
      <dsp:nvSpPr>
        <dsp:cNvPr id="0" name=""/>
        <dsp:cNvSpPr/>
      </dsp:nvSpPr>
      <dsp:spPr>
        <a:xfrm>
          <a:off x="1008127" y="240381"/>
          <a:ext cx="4484541" cy="54592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РАЗДЕЛЫ</a:t>
          </a:r>
          <a:endParaRPr lang="ru-RU" sz="2400" kern="1200" dirty="0"/>
        </a:p>
      </dsp:txBody>
      <dsp:txXfrm>
        <a:off x="1008127" y="240381"/>
        <a:ext cx="4484541" cy="545925"/>
      </dsp:txXfrm>
    </dsp:sp>
    <dsp:sp modelId="{37827D22-D69B-43C1-94A9-5046F410FF60}">
      <dsp:nvSpPr>
        <dsp:cNvPr id="0" name=""/>
        <dsp:cNvSpPr/>
      </dsp:nvSpPr>
      <dsp:spPr>
        <a:xfrm>
          <a:off x="0" y="1080127"/>
          <a:ext cx="2365930" cy="243469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Нормативные правовые акты, регламентирующие  введение профессиональных стандартов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0" y="1080127"/>
        <a:ext cx="2365930" cy="2434692"/>
      </dsp:txXfrm>
    </dsp:sp>
    <dsp:sp modelId="{D815B353-0972-476E-9299-BBED4995EB9F}">
      <dsp:nvSpPr>
        <dsp:cNvPr id="0" name=""/>
        <dsp:cNvSpPr/>
      </dsp:nvSpPr>
      <dsp:spPr>
        <a:xfrm>
          <a:off x="2326901" y="1073637"/>
          <a:ext cx="2250196" cy="2454758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Области применения профессиональных стандартов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326901" y="1073637"/>
        <a:ext cx="2250196" cy="2454758"/>
      </dsp:txXfrm>
    </dsp:sp>
    <dsp:sp modelId="{FA0BB38B-0472-4728-B953-D4B2C5030425}">
      <dsp:nvSpPr>
        <dsp:cNvPr id="0" name=""/>
        <dsp:cNvSpPr/>
      </dsp:nvSpPr>
      <dsp:spPr>
        <a:xfrm>
          <a:off x="4575787" y="1080127"/>
          <a:ext cx="2079009" cy="244177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Мероприятия по подготовке к введению профессиональных стандартов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575787" y="1080127"/>
        <a:ext cx="2079009" cy="2441777"/>
      </dsp:txXfrm>
    </dsp:sp>
    <dsp:sp modelId="{0618490D-FE44-4C12-83D5-EBA98125CF87}">
      <dsp:nvSpPr>
        <dsp:cNvPr id="0" name=""/>
        <dsp:cNvSpPr/>
      </dsp:nvSpPr>
      <dsp:spPr>
        <a:xfrm>
          <a:off x="0" y="3645791"/>
          <a:ext cx="6696744" cy="2873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0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2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1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9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8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8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04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10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9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71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43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46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97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40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4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8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3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9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7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5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7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221088"/>
            <a:ext cx="5328592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Профессиональный стандарт </a:t>
            </a:r>
            <a:b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педагога – основа развития современного образования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3024336" cy="172819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Кадышева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Елена Геннадьевна,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заведующий кафедрой управления и экономики образования    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                  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2016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3562" cy="4616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ПРОФСТАНДАРТПЕДАГОГА.РФ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3" y="476672"/>
            <a:ext cx="7363519" cy="51125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1435" r="2968" b="13142"/>
          <a:stretch/>
        </p:blipFill>
        <p:spPr bwMode="auto">
          <a:xfrm>
            <a:off x="179512" y="3212976"/>
            <a:ext cx="6769928" cy="3456384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096" y="2204864"/>
            <a:ext cx="5256584" cy="40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28792" cy="79208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Методические рекомендации по подготовке ОО к введению профессиональных стандартов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64691676"/>
              </p:ext>
            </p:extLst>
          </p:nvPr>
        </p:nvGraphicFramePr>
        <p:xfrm>
          <a:off x="395536" y="1412776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4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РАЗДЕЛЫ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9557811"/>
              </p:ext>
            </p:extLst>
          </p:nvPr>
        </p:nvGraphicFramePr>
        <p:xfrm>
          <a:off x="1519553" y="1196752"/>
          <a:ext cx="66967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00930"/>
            <a:ext cx="2808312" cy="1570070"/>
          </a:xfrm>
          <a:prstGeom prst="rect">
            <a:avLst/>
          </a:prstGeom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3657"/>
            <a:ext cx="2880321" cy="159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03720"/>
            <a:ext cx="2927681" cy="1655155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88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28792" cy="100811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Методические рекомендации по подготовке ОО к введению профессиональных стандартов: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мероприятия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340768"/>
            <a:ext cx="2304256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Организационное, правовое и информационное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сопровождение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340768"/>
            <a:ext cx="2448271" cy="12241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Определение соответствия профессионального уровня педагогических работников </a:t>
            </a:r>
            <a:r>
              <a:rPr lang="ru-RU" sz="1600" dirty="0">
                <a:solidFill>
                  <a:prstClr val="white"/>
                </a:solidFill>
              </a:rPr>
              <a:t>требованиям </a:t>
            </a:r>
            <a:r>
              <a:rPr lang="ru-RU" sz="1600" dirty="0" err="1">
                <a:solidFill>
                  <a:prstClr val="white"/>
                </a:solidFill>
              </a:rPr>
              <a:t>профстандартов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340768"/>
            <a:ext cx="257058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Повышение квалификации педагогических работников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2852936"/>
            <a:ext cx="2016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Создание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рабочей группы </a:t>
            </a: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Организация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информирования: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обсуждение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изучение содержания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- обсуждение путей реализации </a:t>
            </a:r>
          </a:p>
          <a:p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3. Разработка дорожной карты введения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ПС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Разработка локальных актов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864" y="2852936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1. Организация и проведение самооценки педагогическими работниками своей профессиональной компетентности </a:t>
            </a:r>
          </a:p>
          <a:p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2. Подготовка дифференцированной программы профессионального развития педагогических работников на основе оценки и самооценки.</a:t>
            </a:r>
          </a:p>
          <a:p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2852936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1.Формирование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индивидуальной образовательно-методической траектории педагога: что, когда, где, за чей счёт </a:t>
            </a:r>
          </a:p>
          <a:p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2. Оформление заказа, образовательным организациям, осуществляющим повышение квалификации и переподготовку педагогических работников</a:t>
            </a:r>
          </a:p>
        </p:txBody>
      </p:sp>
      <p:sp>
        <p:nvSpPr>
          <p:cNvPr id="16" name="Лента лицом вверх 15"/>
          <p:cNvSpPr/>
          <p:nvPr/>
        </p:nvSpPr>
        <p:spPr>
          <a:xfrm>
            <a:off x="0" y="5445224"/>
            <a:ext cx="8964488" cy="1412776"/>
          </a:xfrm>
          <a:prstGeom prst="ribbon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ПРИЛОЖЕНИЯ: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форма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дорожной карты, примерная анкета самооценки педагога (воспитателя), примерная индивидуальная образовательно-методическая траектория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4302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028" y="-315416"/>
            <a:ext cx="7272534" cy="220486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Опыт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ЛОИРО по подготовке введения профессионального стандарта педагога  (</a:t>
            </a: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г.Санкт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-Петербург)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Алгоритм введения профессионального стандарта в ОО: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7368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2857" y="1899587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Осмысление руководителем ОО процесса создания условий для введения профессиональных стандартов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Подготовка введения профессиональных стандартов в ОО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Проведение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самообследования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деятельности ОО, анализ результатов, планирование изменений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Создание условий в ОО для эффективной инновационной деятельности и освоения современных педагогических технологий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Создание условий для педагогов  по трансляции своего опыта на локальном, муниципальном и региональном уровнях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4365104"/>
            <a:ext cx="56886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dirty="0" smtClean="0">
                <a:cs typeface="Times New Roman" pitchFamily="18" charset="0"/>
              </a:rPr>
              <a:t>6. 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Мотивация самообразования педагогов с целью совершенствования профессионального мастерства на  локальном, муниципальном и региональном уровнях</a:t>
            </a:r>
          </a:p>
          <a:p>
            <a:pPr marL="342900" indent="-342900" algn="just"/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7. Взаимодействие с  органами государственно-общественного управления, муниципального управления, социальными партнерами, родительской общественностью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1" y="1340768"/>
            <a:ext cx="2550843" cy="244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1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263</Words>
  <Application>Microsoft Office PowerPoint</Application>
  <PresentationFormat>Экран (4:3)</PresentationFormat>
  <Paragraphs>44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Тема Office</vt:lpstr>
      <vt:lpstr>8_Тема Office</vt:lpstr>
      <vt:lpstr>9_Тема Office</vt:lpstr>
      <vt:lpstr>Профессиональный стандарт  педагога – основа развития современного образования</vt:lpstr>
      <vt:lpstr>Сайт ПРОФСТАНДАРТПЕДАГОГА.РФ</vt:lpstr>
      <vt:lpstr>Методические рекомендации по подготовке ОО к введению профессиональных стандартов </vt:lpstr>
      <vt:lpstr> Методические рекомендации по подготовке ОО к введению профессиональных стандартов: мероприятия </vt:lpstr>
      <vt:lpstr> Опыт ЛОИРО по подготовке введения профессионального стандарта педагога  (г.Санкт-Петербург)                            Алгоритм введения профессионального стандарта в ОО: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Сергей М. Никульшин</cp:lastModifiedBy>
  <cp:revision>357</cp:revision>
  <dcterms:created xsi:type="dcterms:W3CDTF">2015-08-07T17:34:38Z</dcterms:created>
  <dcterms:modified xsi:type="dcterms:W3CDTF">2016-11-24T02:39:34Z</dcterms:modified>
</cp:coreProperties>
</file>