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516215" cy="1368152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Arial Black" panose="020B0A04020102020204" pitchFamily="34" charset="0"/>
              </a:rPr>
              <a:t>Главный внештатный психолог городского округа Стрежевой</a:t>
            </a:r>
          </a:p>
          <a:p>
            <a:pPr algn="r"/>
            <a:r>
              <a:rPr lang="ru-RU" sz="1800" b="1" dirty="0" smtClean="0">
                <a:latin typeface="Arial Black" panose="020B0A04020102020204" pitchFamily="34" charset="0"/>
              </a:rPr>
              <a:t>Козлова Елена Борисовна</a:t>
            </a:r>
            <a:endParaRPr lang="ru-RU" sz="1800" b="1" dirty="0"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764704"/>
            <a:ext cx="8784976" cy="3168351"/>
          </a:xfrm>
        </p:spPr>
        <p:txBody>
          <a:bodyPr/>
          <a:lstStyle/>
          <a:p>
            <a:pPr marL="182880" indent="0" algn="r">
              <a:lnSpc>
                <a:spcPct val="150000"/>
              </a:lnSpc>
              <a:buNone/>
            </a:pPr>
            <a: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  <a:t>О РЕЗУЛЬТАТАХ </a:t>
            </a:r>
            <a:r>
              <a:rPr lang="ru-RU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  <a:t>РАБОТЫ ПСИХОЛОГИЧЕСКОЙ СЛУЖБЫ</a:t>
            </a:r>
            <a:br>
              <a:rPr lang="ru-RU" sz="32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  <a:t>в городском округе Стрежевой в 2019-2020 учебном году.</a:t>
            </a:r>
            <a:r>
              <a:rPr lang="ru-RU" sz="36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</a:br>
            <a:endParaRPr lang="ru-RU" sz="36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352839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  <a:t>«</a:t>
            </a:r>
            <a:r>
              <a:rPr lang="ru-RU" sz="2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Arial Black" panose="020B0A04020102020204" pitchFamily="34" charset="0"/>
              </a:rPr>
              <a:t>Сохранение и укрепление психического здоровья и развития обучающихся, оказание им профессиональной помощи и содействия в трудных жизненных ситуациях»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221088"/>
            <a:ext cx="8784976" cy="24482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Приоритетное направление </a:t>
            </a: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на 2019 </a:t>
            </a:r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год, </a:t>
            </a:r>
          </a:p>
          <a:p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в </a:t>
            </a: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соответствии с муниципальным планом реализации </a:t>
            </a:r>
            <a:endParaRPr lang="ru-RU" sz="2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  <a:p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концепции </a:t>
            </a: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развития психологической службы в системе </a:t>
            </a:r>
            <a:endParaRPr lang="ru-RU" sz="2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  <a:p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образования </a:t>
            </a: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городского округа Стрежевой </a:t>
            </a:r>
            <a:endParaRPr lang="ru-RU" sz="24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  <a:p>
            <a:r>
              <a:rPr lang="ru-RU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на </a:t>
            </a:r>
            <a:r>
              <a:rPr lang="ru-RU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период до 2025 года    </a:t>
            </a:r>
          </a:p>
        </p:txBody>
      </p:sp>
    </p:spTree>
    <p:extLst>
      <p:ext uri="{BB962C8B-B14F-4D97-AF65-F5344CB8AC3E}">
        <p14:creationId xmlns:p14="http://schemas.microsoft.com/office/powerpoint/2010/main" val="30727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Родительские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собрания в параллелях 1-х, 5-х и 10-х классов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: </a:t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Адаптация в школе»,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Профилактика школьной </a:t>
            </a:r>
            <a:r>
              <a:rPr lang="ru-RU" sz="20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дезадаптации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. Как помочь ребенку пережить перемены?»,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Особенности адаптации к среднему звену пятиклассников, рекомендации по профилактике и предупреждению школьной </a:t>
            </a:r>
            <a:r>
              <a:rPr lang="ru-RU" sz="20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дезадаптации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861048"/>
            <a:ext cx="9144000" cy="28083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Цель данных мероприятий:</a:t>
            </a:r>
          </a:p>
          <a:p>
            <a:pPr algn="l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- расширить понятие «школьная адаптация» и привлечь внимание 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родителей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к ее особенностям в разных возрастных периодах; </a:t>
            </a:r>
          </a:p>
          <a:p>
            <a:pPr algn="l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- знакомство родителей с факторами, препятствующими успешной адаптации учащихся; </a:t>
            </a:r>
          </a:p>
          <a:p>
            <a:pPr algn="l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- знакомство родителей с факторами, способствующими успешной адаптации; </a:t>
            </a:r>
          </a:p>
          <a:p>
            <a:pPr algn="l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- знакомство родителей с практическими рекомендациями по 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организации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воспитательного процесса в семье в адаптационный период.</a:t>
            </a:r>
          </a:p>
          <a:p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928992" cy="3704555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Для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молодых педагогов ОУ в режиме кейс-метода проведен практико-ориентированный семинар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Профилактика педагогической запущенности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».</a:t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В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рамках работы «Городской Школы молодого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педагога»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проведены тренинги </a:t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«Мои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внутренние ресурсы»,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Ошибки молодого специалиста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».</a:t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endParaRPr lang="ru-RU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19415"/>
            <a:ext cx="1868214" cy="3035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" y="3819414"/>
            <a:ext cx="2517775" cy="270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43" y="3819414"/>
            <a:ext cx="176641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064" y="4270103"/>
            <a:ext cx="3024336" cy="24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6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0912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Согласно плану работы городской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группы педагогов-психологов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Экстренное психологическое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консультирование»</a:t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 проведены:</a:t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 семинар 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«Теоретические основы психологической помощи при ОСР, ПТСР, кризисных состояниях».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семинар – практикум «Классификация экстремальных, кризисных ситуаций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».</a:t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 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семинар – тренинг «Диагностические критерии и методы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диагностики ПТСР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941168"/>
            <a:ext cx="9144000" cy="172819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Цель 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данных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мероприятий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:</a:t>
            </a:r>
          </a:p>
          <a:p>
            <a:pPr algn="l"/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формирование теоретико-практического комплекса знаний, необходимого для оказания психологической помощи людям, оказавшимся в кризисных и экстремальных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6122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944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Городской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обучающий семинар по межведомственному взаимодействию образовательных учреждений города и ОГБУ «Центр социальной помощи семье и детям г. Стрежевого».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Тема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встречи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Успешность социализации ребенка – сироты и межведомственное взаимодействие со структурой замещающих семей»</a:t>
            </a:r>
          </a:p>
        </p:txBody>
      </p:sp>
      <p:pic>
        <p:nvPicPr>
          <p:cNvPr id="2052" name="Picture 4" descr="C:\Users\Елена\Desktop\Новая папка\Межведомственное взаимодействие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23" y="3068960"/>
            <a:ext cx="3659877" cy="27449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51313"/>
            <a:ext cx="3608387" cy="2706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" y="2777693"/>
            <a:ext cx="3614737" cy="2706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17032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Тренинги  для педагогов </a:t>
            </a:r>
            <a:b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1800" dirty="0" err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Антистресс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 - марафон», </a:t>
            </a:r>
            <a:b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«Выгорание. Причины – профилактика», «Сказочные возможности».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Тематические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родительские собрания, семинары,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интерактивные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занятия: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«Легко ли быть подростком»,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«Стили общения»,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Агрессия: виды, причины, профилактика», «Ошибки воспитания: причины и последствия».</a:t>
            </a:r>
          </a:p>
        </p:txBody>
      </p:sp>
      <p:pic>
        <p:nvPicPr>
          <p:cNvPr id="3074" name="Picture 2" descr="C:\Users\Елена\Desktop\Новая папка\IMG_9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1"/>
            <a:ext cx="2751770" cy="31409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Desktop\Новая папка\IMG_9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7"/>
            <a:ext cx="2664296" cy="29969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лена\Desktop\Новая папка\IMG_9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1"/>
            <a:ext cx="3168352" cy="314096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092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Городской 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семинар в рамках сопровождения реализации ФГОС начального общего образования обучающихся с 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ОВЗ</a:t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 </a:t>
            </a:r>
            <a:b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</a:b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</a:t>
            </a:r>
            <a:r>
              <a:rPr lang="ru-RU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Поддержка чтения у детей с ОВЗ как одна из составляющих успешного обучения</a:t>
            </a:r>
            <a:r>
              <a:rPr lang="ru-RU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» </a:t>
            </a:r>
            <a:endParaRPr lang="ru-RU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24944"/>
            <a:ext cx="9144000" cy="374441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Круглый стол </a:t>
            </a:r>
          </a:p>
          <a:p>
            <a:pPr algn="l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«Методы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, приемы, технологии и упражнения, формирующие предпосылки к чтению у детей с УО и ЗПР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»</a:t>
            </a:r>
          </a:p>
          <a:p>
            <a:pPr algn="l"/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практико-ориентированные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семинары: </a:t>
            </a:r>
            <a:endParaRPr lang="ru-RU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  <a:p>
            <a:pPr algn="l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«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Нетрадиционные 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формы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работы с детьми по формированию предпосылок к чтению у детей с УО и ЗПР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»;</a:t>
            </a:r>
          </a:p>
          <a:p>
            <a:pPr algn="l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«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Развитие навыка чтения с помощью мини - сказок у детей с ЗПР»; </a:t>
            </a:r>
            <a:endParaRPr lang="ru-RU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  <a:p>
            <a:pPr algn="l"/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«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Нетрадиционные формы работы с детьми по формированию предпосылок к чтению у детей с УО».</a:t>
            </a:r>
          </a:p>
          <a:p>
            <a:pPr algn="l"/>
            <a:endParaRPr lang="ru-RU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301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  <a:latin typeface="+mn-lt"/>
              </a:rPr>
              <a:t>«Психологическое сопровождение коррекционно-развивающего обучения, воспитания и социальной адаптации обучающихся с ограниченными возможностями здоровья, находящихся в различных образовательных условиях, в том числе построение для них индивидуальных образовательных маршрутов».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93096"/>
            <a:ext cx="9144000" cy="2376264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Приоритетное направление на </a:t>
            </a:r>
            <a:r>
              <a:rPr lang="ru-RU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2020 </a:t>
            </a:r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год, </a:t>
            </a:r>
          </a:p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в соответствии с муниципальным планом реализации </a:t>
            </a:r>
          </a:p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концепции развития психологической службы в системе </a:t>
            </a:r>
          </a:p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образования городского округа Стрежевой </a:t>
            </a:r>
          </a:p>
          <a:p>
            <a:r>
              <a:rPr lang="ru-RU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66"/>
                </a:solidFill>
              </a:rPr>
              <a:t>на период до 2025 года </a:t>
            </a:r>
            <a:endParaRPr lang="ru-RU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</TotalTime>
  <Words>321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О РЕЗУЛЬТАТАХ РАБОТЫ ПСИХОЛОГИЧЕСКОЙ СЛУЖБЫ в городском округе Стрежевой в 2019-2020 учебном году. </vt:lpstr>
      <vt:lpstr> «Сохранение и укрепление психического здоровья и развития обучающихся, оказание им профессиональной помощи и содействия в трудных жизненных ситуациях» </vt:lpstr>
      <vt:lpstr>Родительские собрания в параллелях 1-х, 5-х и 10-х классов:   «Адаптация в школе»,  «Профилактика школьной дезадаптации. Как помочь ребенку пережить перемены?»,  «Особенности адаптации к среднему звену пятиклассников, рекомендации по профилактике и предупреждению школьной дезадаптации».</vt:lpstr>
      <vt:lpstr>Для молодых педагогов ОУ в режиме кейс-метода проведен практико-ориентированный семинар  «Профилактика педагогической запущенности».  В рамках работы «Городской Школы молодого педагога»  проведены тренинги  «Мои внутренние ресурсы», «Ошибки молодого специалиста». </vt:lpstr>
      <vt:lpstr>Согласно плану работы городской группы педагогов-психологов  «Экстренное психологическое консультирование»  проведены:   семинар  «Теоретические основы психологической помощи при ОСР, ПТСР, кризисных состояниях».    семинар – практикум «Классификация экстремальных, кризисных ситуаций».    семинар – тренинг «Диагностические критерии и методы диагностики ПТСР».</vt:lpstr>
      <vt:lpstr>Городской обучающий семинар по межведомственному взаимодействию образовательных учреждений города и ОГБУ «Центр социальной помощи семье и детям г. Стрежевого».  Тема встречи  «Успешность социализации ребенка – сироты и межведомственное взаимодействие со структурой замещающих семей»</vt:lpstr>
      <vt:lpstr>Тренинги  для педагогов  «Антистресс - марафон»,  «Выгорание. Причины – профилактика», «Сказочные возможности».   Тематические родительские собрания, семинары,  интерактивные занятия:  «Легко ли быть подростком», «Стили общения»,  «Агрессия: виды, причины, профилактика», «Ошибки воспитания: причины и последствия».</vt:lpstr>
      <vt:lpstr>Городской семинар в рамках сопровождения реализации ФГОС начального общего образования обучающихся с ОВЗ   «Поддержка чтения у детей с ОВЗ как одна из составляющих успешного обучения» </vt:lpstr>
      <vt:lpstr>«Психологическое сопровождение коррекционно-развивающего обучения, воспитания и социальной адаптации обучающихся с ограниченными возможностями здоровья, находящихся в различных образовательных условиях, в том числе построение для них индивидуальных образовательных маршрутов».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РЕЗУЛЬТАТАХ РАБОТЫ ПСИХОЛОГИЧЕСКОЙ СЛУЖБЫ в городском округе Стрежевой в 2019-2020 учебном году. </dc:title>
  <dc:creator>Елена</dc:creator>
  <cp:lastModifiedBy>Елена</cp:lastModifiedBy>
  <cp:revision>14</cp:revision>
  <dcterms:created xsi:type="dcterms:W3CDTF">2020-11-13T18:18:47Z</dcterms:created>
  <dcterms:modified xsi:type="dcterms:W3CDTF">2020-11-13T21:09:15Z</dcterms:modified>
</cp:coreProperties>
</file>