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82" r:id="rId4"/>
    <p:sldId id="281" r:id="rId5"/>
    <p:sldId id="275" r:id="rId6"/>
    <p:sldId id="276" r:id="rId7"/>
    <p:sldId id="273" r:id="rId8"/>
    <p:sldId id="272" r:id="rId9"/>
    <p:sldId id="277" r:id="rId10"/>
    <p:sldId id="266" r:id="rId11"/>
    <p:sldId id="267" r:id="rId12"/>
    <p:sldId id="268" r:id="rId13"/>
    <p:sldId id="269" r:id="rId14"/>
    <p:sldId id="270" r:id="rId15"/>
    <p:sldId id="278" r:id="rId16"/>
    <p:sldId id="279" r:id="rId17"/>
    <p:sldId id="280" r:id="rId18"/>
    <p:sldId id="26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25C"/>
    <a:srgbClr val="F9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78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793469-01A7-44A1-96D8-5D9DD2DAFDE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E89D37-8DEE-4A98-8467-E1B4B45DABFD}">
      <dgm:prSet phldrT="[Текст]"/>
      <dgm:spPr/>
      <dgm:t>
        <a:bodyPr/>
        <a:lstStyle/>
        <a:p>
          <a:r>
            <a:rPr lang="ru-RU" dirty="0" smtClean="0">
              <a:solidFill>
                <a:srgbClr val="16625C"/>
              </a:solidFill>
            </a:rPr>
            <a:t>МАУ ИМЦ г. Томска</a:t>
          </a:r>
          <a:endParaRPr lang="ru-RU" dirty="0">
            <a:solidFill>
              <a:srgbClr val="16625C"/>
            </a:solidFill>
          </a:endParaRPr>
        </a:p>
      </dgm:t>
    </dgm:pt>
    <dgm:pt modelId="{AA9007B9-0C9B-4228-8F79-8EDF39061686}" type="parTrans" cxnId="{AAC86149-12DB-491F-A17C-DBBAF16B2B92}">
      <dgm:prSet/>
      <dgm:spPr/>
      <dgm:t>
        <a:bodyPr/>
        <a:lstStyle/>
        <a:p>
          <a:endParaRPr lang="ru-RU"/>
        </a:p>
      </dgm:t>
    </dgm:pt>
    <dgm:pt modelId="{FBB00EE9-1436-40C7-B3AB-54A8CB9D30C5}" type="sibTrans" cxnId="{AAC86149-12DB-491F-A17C-DBBAF16B2B92}">
      <dgm:prSet/>
      <dgm:spPr/>
      <dgm:t>
        <a:bodyPr/>
        <a:lstStyle/>
        <a:p>
          <a:endParaRPr lang="ru-RU"/>
        </a:p>
      </dgm:t>
    </dgm:pt>
    <dgm:pt modelId="{52E412F5-FE3B-4D3C-8120-63B2D0AF4E2B}">
      <dgm:prSet phldrT="[Текст]"/>
      <dgm:spPr/>
      <dgm:t>
        <a:bodyPr/>
        <a:lstStyle/>
        <a:p>
          <a:r>
            <a:rPr lang="ru-RU" dirty="0" smtClean="0">
              <a:solidFill>
                <a:srgbClr val="16625C"/>
              </a:solidFill>
            </a:rPr>
            <a:t>МО </a:t>
          </a:r>
          <a:r>
            <a:rPr lang="ru-RU" dirty="0" smtClean="0">
              <a:solidFill>
                <a:srgbClr val="16625C"/>
              </a:solidFill>
            </a:rPr>
            <a:t>педагогов-психологов </a:t>
          </a:r>
          <a:r>
            <a:rPr lang="ru-RU" dirty="0" smtClean="0">
              <a:solidFill>
                <a:srgbClr val="16625C"/>
              </a:solidFill>
            </a:rPr>
            <a:t>ОУ</a:t>
          </a:r>
          <a:endParaRPr lang="ru-RU" dirty="0">
            <a:solidFill>
              <a:srgbClr val="16625C"/>
            </a:solidFill>
          </a:endParaRPr>
        </a:p>
      </dgm:t>
    </dgm:pt>
    <dgm:pt modelId="{4CC956E8-289B-4D2F-95A3-0729E587FBC3}" type="parTrans" cxnId="{4ECA184A-3D78-4927-962B-D05676CF21E2}">
      <dgm:prSet/>
      <dgm:spPr/>
      <dgm:t>
        <a:bodyPr/>
        <a:lstStyle/>
        <a:p>
          <a:endParaRPr lang="ru-RU"/>
        </a:p>
      </dgm:t>
    </dgm:pt>
    <dgm:pt modelId="{4675DD9B-0574-4602-8F1A-2AEE5374AD2D}" type="sibTrans" cxnId="{4ECA184A-3D78-4927-962B-D05676CF21E2}">
      <dgm:prSet/>
      <dgm:spPr/>
      <dgm:t>
        <a:bodyPr/>
        <a:lstStyle/>
        <a:p>
          <a:endParaRPr lang="ru-RU"/>
        </a:p>
      </dgm:t>
    </dgm:pt>
    <dgm:pt modelId="{EC13B348-70DF-4B0C-953F-FDB5F127AD1A}">
      <dgm:prSet phldrT="[Текст]"/>
      <dgm:spPr/>
      <dgm:t>
        <a:bodyPr/>
        <a:lstStyle/>
        <a:p>
          <a:r>
            <a:rPr lang="ru-RU" dirty="0" smtClean="0">
              <a:solidFill>
                <a:srgbClr val="16625C"/>
              </a:solidFill>
            </a:rPr>
            <a:t>4 районных МО педагогов-психологов </a:t>
          </a:r>
          <a:r>
            <a:rPr lang="ru-RU" dirty="0" smtClean="0">
              <a:solidFill>
                <a:srgbClr val="16625C"/>
              </a:solidFill>
            </a:rPr>
            <a:t>ООУ,</a:t>
          </a:r>
        </a:p>
        <a:p>
          <a:r>
            <a:rPr lang="ru-RU" dirty="0" smtClean="0">
              <a:solidFill>
                <a:srgbClr val="16625C"/>
              </a:solidFill>
            </a:rPr>
            <a:t>МО </a:t>
          </a:r>
          <a:r>
            <a:rPr lang="ru-RU" dirty="0" smtClean="0">
              <a:solidFill>
                <a:srgbClr val="16625C"/>
              </a:solidFill>
            </a:rPr>
            <a:t>педагогов-психологов  коррекционных школ</a:t>
          </a:r>
          <a:endParaRPr lang="ru-RU" dirty="0">
            <a:solidFill>
              <a:srgbClr val="16625C"/>
            </a:solidFill>
          </a:endParaRPr>
        </a:p>
      </dgm:t>
    </dgm:pt>
    <dgm:pt modelId="{F0D1B22D-5E4E-4EB2-B5AC-6AE23AB6C9AD}" type="parTrans" cxnId="{07ED1C65-D0B5-4029-97D0-13B8DAF27F14}">
      <dgm:prSet/>
      <dgm:spPr/>
      <dgm:t>
        <a:bodyPr/>
        <a:lstStyle/>
        <a:p>
          <a:endParaRPr lang="ru-RU"/>
        </a:p>
      </dgm:t>
    </dgm:pt>
    <dgm:pt modelId="{5A1EC8DF-C315-4098-BA1B-46894F0B4637}" type="sibTrans" cxnId="{07ED1C65-D0B5-4029-97D0-13B8DAF27F14}">
      <dgm:prSet/>
      <dgm:spPr/>
      <dgm:t>
        <a:bodyPr/>
        <a:lstStyle/>
        <a:p>
          <a:endParaRPr lang="ru-RU"/>
        </a:p>
      </dgm:t>
    </dgm:pt>
    <dgm:pt modelId="{A442663B-865D-408C-8239-44D1825A5076}">
      <dgm:prSet phldrT="[Текст]"/>
      <dgm:spPr/>
      <dgm:t>
        <a:bodyPr/>
        <a:lstStyle/>
        <a:p>
          <a:r>
            <a:rPr lang="ru-RU" dirty="0" smtClean="0">
              <a:solidFill>
                <a:srgbClr val="16625C"/>
              </a:solidFill>
            </a:rPr>
            <a:t>4 районных МО педагогов-психологов ДОО</a:t>
          </a:r>
          <a:endParaRPr lang="ru-RU" dirty="0">
            <a:solidFill>
              <a:srgbClr val="16625C"/>
            </a:solidFill>
          </a:endParaRPr>
        </a:p>
      </dgm:t>
    </dgm:pt>
    <dgm:pt modelId="{2FC4166C-F1A2-44BD-9159-D0F8FCE6E293}" type="parTrans" cxnId="{EB606CB3-3126-4CF2-B749-FB072C765B4E}">
      <dgm:prSet/>
      <dgm:spPr/>
      <dgm:t>
        <a:bodyPr/>
        <a:lstStyle/>
        <a:p>
          <a:endParaRPr lang="ru-RU"/>
        </a:p>
      </dgm:t>
    </dgm:pt>
    <dgm:pt modelId="{F48A49E2-9F77-4A33-9498-E29F4E04D9E2}" type="sibTrans" cxnId="{EB606CB3-3126-4CF2-B749-FB072C765B4E}">
      <dgm:prSet/>
      <dgm:spPr/>
      <dgm:t>
        <a:bodyPr/>
        <a:lstStyle/>
        <a:p>
          <a:endParaRPr lang="ru-RU"/>
        </a:p>
      </dgm:t>
    </dgm:pt>
    <dgm:pt modelId="{B08B2AAA-C300-4F17-AC42-AE92A2E71EEF}">
      <dgm:prSet phldrT="[Текст]"/>
      <dgm:spPr/>
      <dgm:t>
        <a:bodyPr/>
        <a:lstStyle/>
        <a:p>
          <a:r>
            <a:rPr lang="ru-RU" dirty="0" smtClean="0">
              <a:solidFill>
                <a:srgbClr val="16625C"/>
              </a:solidFill>
            </a:rPr>
            <a:t>Школы начинающих педагогов-психологов ОУ</a:t>
          </a:r>
          <a:endParaRPr lang="ru-RU" dirty="0">
            <a:solidFill>
              <a:srgbClr val="16625C"/>
            </a:solidFill>
          </a:endParaRPr>
        </a:p>
      </dgm:t>
    </dgm:pt>
    <dgm:pt modelId="{D8DBFC81-A7F3-44DE-88D4-76B91D953273}" type="parTrans" cxnId="{6B33F4F1-43B1-4FB7-8A53-3FB28E6D5E51}">
      <dgm:prSet/>
      <dgm:spPr/>
      <dgm:t>
        <a:bodyPr/>
        <a:lstStyle/>
        <a:p>
          <a:endParaRPr lang="ru-RU"/>
        </a:p>
      </dgm:t>
    </dgm:pt>
    <dgm:pt modelId="{8980956E-F75C-429A-92EE-C3AC3E97B3A9}" type="sibTrans" cxnId="{6B33F4F1-43B1-4FB7-8A53-3FB28E6D5E51}">
      <dgm:prSet/>
      <dgm:spPr/>
      <dgm:t>
        <a:bodyPr/>
        <a:lstStyle/>
        <a:p>
          <a:endParaRPr lang="ru-RU"/>
        </a:p>
      </dgm:t>
    </dgm:pt>
    <dgm:pt modelId="{8F16E0B1-12BC-4073-B5D5-CBE8072A7AAD}">
      <dgm:prSet phldrT="[Текст]"/>
      <dgm:spPr/>
      <dgm:t>
        <a:bodyPr/>
        <a:lstStyle/>
        <a:p>
          <a:r>
            <a:rPr lang="ru-RU" dirty="0" smtClean="0">
              <a:solidFill>
                <a:srgbClr val="16625C"/>
              </a:solidFill>
            </a:rPr>
            <a:t>Школа начинающих педагогов-психологов ООУ и УДО</a:t>
          </a:r>
          <a:endParaRPr lang="ru-RU" dirty="0">
            <a:solidFill>
              <a:srgbClr val="16625C"/>
            </a:solidFill>
          </a:endParaRPr>
        </a:p>
      </dgm:t>
    </dgm:pt>
    <dgm:pt modelId="{75CFBF80-C344-4591-B2EC-F57EBB134153}" type="parTrans" cxnId="{EAC69EEC-3DF1-4922-AD3F-378C3705811F}">
      <dgm:prSet/>
      <dgm:spPr/>
      <dgm:t>
        <a:bodyPr/>
        <a:lstStyle/>
        <a:p>
          <a:endParaRPr lang="ru-RU"/>
        </a:p>
      </dgm:t>
    </dgm:pt>
    <dgm:pt modelId="{9069C549-45B5-404E-9074-306DC7365C03}" type="sibTrans" cxnId="{EAC69EEC-3DF1-4922-AD3F-378C3705811F}">
      <dgm:prSet/>
      <dgm:spPr/>
      <dgm:t>
        <a:bodyPr/>
        <a:lstStyle/>
        <a:p>
          <a:endParaRPr lang="ru-RU"/>
        </a:p>
      </dgm:t>
    </dgm:pt>
    <dgm:pt modelId="{274E6857-54EB-49D7-9C38-3B80E424BB6F}">
      <dgm:prSet/>
      <dgm:spPr/>
      <dgm:t>
        <a:bodyPr/>
        <a:lstStyle/>
        <a:p>
          <a:r>
            <a:rPr lang="ru-RU" dirty="0" smtClean="0">
              <a:solidFill>
                <a:srgbClr val="16625C"/>
              </a:solidFill>
            </a:rPr>
            <a:t>Школа начинающих педагогов-психологов ДОО</a:t>
          </a:r>
          <a:endParaRPr lang="ru-RU" dirty="0">
            <a:solidFill>
              <a:srgbClr val="16625C"/>
            </a:solidFill>
          </a:endParaRPr>
        </a:p>
      </dgm:t>
    </dgm:pt>
    <dgm:pt modelId="{6C505254-414F-49EB-A692-BE9B23BCBDB3}" type="parTrans" cxnId="{EAC85770-77E1-4BE5-9399-D73D210CDA2D}">
      <dgm:prSet/>
      <dgm:spPr/>
      <dgm:t>
        <a:bodyPr/>
        <a:lstStyle/>
        <a:p>
          <a:endParaRPr lang="ru-RU"/>
        </a:p>
      </dgm:t>
    </dgm:pt>
    <dgm:pt modelId="{92AAEC64-F08C-4DA8-BA38-D12791FD047F}" type="sibTrans" cxnId="{EAC85770-77E1-4BE5-9399-D73D210CDA2D}">
      <dgm:prSet/>
      <dgm:spPr/>
      <dgm:t>
        <a:bodyPr/>
        <a:lstStyle/>
        <a:p>
          <a:endParaRPr lang="ru-RU"/>
        </a:p>
      </dgm:t>
    </dgm:pt>
    <dgm:pt modelId="{52AD848F-011F-4043-9E66-6715E0B9E70B}" type="pres">
      <dgm:prSet presAssocID="{69793469-01A7-44A1-96D8-5D9DD2DAFDE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F5284A8-DDDF-4F87-A27D-95C4FEDD54BA}" type="pres">
      <dgm:prSet presAssocID="{F8E89D37-8DEE-4A98-8467-E1B4B45DABFD}" presName="hierRoot1" presStyleCnt="0"/>
      <dgm:spPr/>
    </dgm:pt>
    <dgm:pt modelId="{C9E0D684-31C7-4481-A118-528601EA494C}" type="pres">
      <dgm:prSet presAssocID="{F8E89D37-8DEE-4A98-8467-E1B4B45DABFD}" presName="composite" presStyleCnt="0"/>
      <dgm:spPr/>
    </dgm:pt>
    <dgm:pt modelId="{C0A38436-98C2-4167-BCCA-84874CECC26B}" type="pres">
      <dgm:prSet presAssocID="{F8E89D37-8DEE-4A98-8467-E1B4B45DABFD}" presName="background" presStyleLbl="node0" presStyleIdx="0" presStyleCnt="1"/>
      <dgm:spPr>
        <a:solidFill>
          <a:srgbClr val="16625C"/>
        </a:solidFill>
      </dgm:spPr>
    </dgm:pt>
    <dgm:pt modelId="{F816AD90-2782-4D8F-8DCA-074BCE08AE64}" type="pres">
      <dgm:prSet presAssocID="{F8E89D37-8DEE-4A98-8467-E1B4B45DABFD}" presName="text" presStyleLbl="fgAcc0" presStyleIdx="0" presStyleCnt="1" custScaleY="54538" custLinFactNeighborX="-520" custLinFactNeighborY="-23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1A3F76-1450-465C-8945-95AA7C6FFDE8}" type="pres">
      <dgm:prSet presAssocID="{F8E89D37-8DEE-4A98-8467-E1B4B45DABFD}" presName="hierChild2" presStyleCnt="0"/>
      <dgm:spPr/>
    </dgm:pt>
    <dgm:pt modelId="{8FA78452-B6F6-4E12-9EFC-EED2AE15EA41}" type="pres">
      <dgm:prSet presAssocID="{4CC956E8-289B-4D2F-95A3-0729E587FBC3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F7DE532-6667-4C7B-956E-8DC5A7C4CDDF}" type="pres">
      <dgm:prSet presAssocID="{52E412F5-FE3B-4D3C-8120-63B2D0AF4E2B}" presName="hierRoot2" presStyleCnt="0"/>
      <dgm:spPr/>
    </dgm:pt>
    <dgm:pt modelId="{49AC5273-FFE1-48C9-A737-A24FC30060F7}" type="pres">
      <dgm:prSet presAssocID="{52E412F5-FE3B-4D3C-8120-63B2D0AF4E2B}" presName="composite2" presStyleCnt="0"/>
      <dgm:spPr/>
    </dgm:pt>
    <dgm:pt modelId="{EABDDCC4-6814-433E-B91B-0F8B9033011B}" type="pres">
      <dgm:prSet presAssocID="{52E412F5-FE3B-4D3C-8120-63B2D0AF4E2B}" presName="background2" presStyleLbl="node2" presStyleIdx="0" presStyleCnt="2"/>
      <dgm:spPr>
        <a:solidFill>
          <a:srgbClr val="16625C"/>
        </a:solidFill>
        <a:ln>
          <a:solidFill>
            <a:srgbClr val="16625C"/>
          </a:solidFill>
        </a:ln>
      </dgm:spPr>
      <dgm:t>
        <a:bodyPr/>
        <a:lstStyle/>
        <a:p>
          <a:endParaRPr lang="ru-RU"/>
        </a:p>
      </dgm:t>
    </dgm:pt>
    <dgm:pt modelId="{AB8596D2-6C44-43F0-B762-E866E21937CE}" type="pres">
      <dgm:prSet presAssocID="{52E412F5-FE3B-4D3C-8120-63B2D0AF4E2B}" presName="text2" presStyleLbl="fgAcc2" presStyleIdx="0" presStyleCnt="2" custScaleY="47864" custLinFactNeighborX="3226" custLinFactNeighborY="33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A92B10-4FC5-45E8-B7FC-0E48230AAB0B}" type="pres">
      <dgm:prSet presAssocID="{52E412F5-FE3B-4D3C-8120-63B2D0AF4E2B}" presName="hierChild3" presStyleCnt="0"/>
      <dgm:spPr/>
    </dgm:pt>
    <dgm:pt modelId="{204D864E-F92D-4339-887D-CA09253559A4}" type="pres">
      <dgm:prSet presAssocID="{F0D1B22D-5E4E-4EB2-B5AC-6AE23AB6C9AD}" presName="Name17" presStyleLbl="parChTrans1D3" presStyleIdx="0" presStyleCnt="4"/>
      <dgm:spPr/>
      <dgm:t>
        <a:bodyPr/>
        <a:lstStyle/>
        <a:p>
          <a:endParaRPr lang="ru-RU"/>
        </a:p>
      </dgm:t>
    </dgm:pt>
    <dgm:pt modelId="{55FF800B-332F-4802-A306-328E3C0AD234}" type="pres">
      <dgm:prSet presAssocID="{EC13B348-70DF-4B0C-953F-FDB5F127AD1A}" presName="hierRoot3" presStyleCnt="0"/>
      <dgm:spPr/>
    </dgm:pt>
    <dgm:pt modelId="{553314A4-007F-4BD0-B51A-6BDDE11566E3}" type="pres">
      <dgm:prSet presAssocID="{EC13B348-70DF-4B0C-953F-FDB5F127AD1A}" presName="composite3" presStyleCnt="0"/>
      <dgm:spPr/>
    </dgm:pt>
    <dgm:pt modelId="{80690727-AF95-41CF-B49F-CCBB07C535E9}" type="pres">
      <dgm:prSet presAssocID="{EC13B348-70DF-4B0C-953F-FDB5F127AD1A}" presName="background3" presStyleLbl="node3" presStyleIdx="0" presStyleCnt="4"/>
      <dgm:spPr>
        <a:solidFill>
          <a:srgbClr val="16625C"/>
        </a:solidFill>
      </dgm:spPr>
      <dgm:t>
        <a:bodyPr/>
        <a:lstStyle/>
        <a:p>
          <a:endParaRPr lang="ru-RU"/>
        </a:p>
      </dgm:t>
    </dgm:pt>
    <dgm:pt modelId="{7A97E23B-BF48-4229-862F-A0FDA990CE2A}" type="pres">
      <dgm:prSet presAssocID="{EC13B348-70DF-4B0C-953F-FDB5F127AD1A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8D6122-6ED6-4130-8F89-827DF6D97DEB}" type="pres">
      <dgm:prSet presAssocID="{EC13B348-70DF-4B0C-953F-FDB5F127AD1A}" presName="hierChild4" presStyleCnt="0"/>
      <dgm:spPr/>
    </dgm:pt>
    <dgm:pt modelId="{4577AECE-2B61-4092-A8AB-F277BBEF848A}" type="pres">
      <dgm:prSet presAssocID="{2FC4166C-F1A2-44BD-9159-D0F8FCE6E293}" presName="Name17" presStyleLbl="parChTrans1D3" presStyleIdx="1" presStyleCnt="4"/>
      <dgm:spPr/>
      <dgm:t>
        <a:bodyPr/>
        <a:lstStyle/>
        <a:p>
          <a:endParaRPr lang="ru-RU"/>
        </a:p>
      </dgm:t>
    </dgm:pt>
    <dgm:pt modelId="{B6137626-AC92-4D57-AE6E-17F869D67AEC}" type="pres">
      <dgm:prSet presAssocID="{A442663B-865D-408C-8239-44D1825A5076}" presName="hierRoot3" presStyleCnt="0"/>
      <dgm:spPr/>
    </dgm:pt>
    <dgm:pt modelId="{37799F9B-DD27-489F-ACB4-40EB24851950}" type="pres">
      <dgm:prSet presAssocID="{A442663B-865D-408C-8239-44D1825A5076}" presName="composite3" presStyleCnt="0"/>
      <dgm:spPr/>
    </dgm:pt>
    <dgm:pt modelId="{E06234C8-CF26-4113-AA5A-AB29DADA5CD8}" type="pres">
      <dgm:prSet presAssocID="{A442663B-865D-408C-8239-44D1825A5076}" presName="background3" presStyleLbl="node3" presStyleIdx="1" presStyleCnt="4"/>
      <dgm:spPr>
        <a:solidFill>
          <a:srgbClr val="16625C"/>
        </a:solidFill>
      </dgm:spPr>
      <dgm:t>
        <a:bodyPr/>
        <a:lstStyle/>
        <a:p>
          <a:endParaRPr lang="ru-RU"/>
        </a:p>
      </dgm:t>
    </dgm:pt>
    <dgm:pt modelId="{F78A4241-269E-461B-8308-D6BF7D305404}" type="pres">
      <dgm:prSet presAssocID="{A442663B-865D-408C-8239-44D1825A5076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36301B-F57D-48AD-A4EC-B4816A987070}" type="pres">
      <dgm:prSet presAssocID="{A442663B-865D-408C-8239-44D1825A5076}" presName="hierChild4" presStyleCnt="0"/>
      <dgm:spPr/>
    </dgm:pt>
    <dgm:pt modelId="{CFEDEAD2-2348-4948-B924-64F57D5168BC}" type="pres">
      <dgm:prSet presAssocID="{D8DBFC81-A7F3-44DE-88D4-76B91D95327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73F4178C-2A7C-4941-9C73-DDB30982C851}" type="pres">
      <dgm:prSet presAssocID="{B08B2AAA-C300-4F17-AC42-AE92A2E71EEF}" presName="hierRoot2" presStyleCnt="0"/>
      <dgm:spPr/>
    </dgm:pt>
    <dgm:pt modelId="{63A3E85A-48AE-4824-B5C4-CBDFCAC97768}" type="pres">
      <dgm:prSet presAssocID="{B08B2AAA-C300-4F17-AC42-AE92A2E71EEF}" presName="composite2" presStyleCnt="0"/>
      <dgm:spPr/>
    </dgm:pt>
    <dgm:pt modelId="{6A4B45B7-BBEF-4B96-8E61-E8A5F1ACE9BC}" type="pres">
      <dgm:prSet presAssocID="{B08B2AAA-C300-4F17-AC42-AE92A2E71EEF}" presName="background2" presStyleLbl="node2" presStyleIdx="1" presStyleCnt="2"/>
      <dgm:spPr>
        <a:solidFill>
          <a:srgbClr val="16625C"/>
        </a:solidFill>
      </dgm:spPr>
      <dgm:t>
        <a:bodyPr/>
        <a:lstStyle/>
        <a:p>
          <a:endParaRPr lang="ru-RU"/>
        </a:p>
      </dgm:t>
    </dgm:pt>
    <dgm:pt modelId="{454413FD-AA3B-4A4B-B293-05BB2AC5A783}" type="pres">
      <dgm:prSet presAssocID="{B08B2AAA-C300-4F17-AC42-AE92A2E71EEF}" presName="text2" presStyleLbl="fgAcc2" presStyleIdx="1" presStyleCnt="2" custScaleY="400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942844-3134-4D31-9710-DA585D11D1A1}" type="pres">
      <dgm:prSet presAssocID="{B08B2AAA-C300-4F17-AC42-AE92A2E71EEF}" presName="hierChild3" presStyleCnt="0"/>
      <dgm:spPr/>
    </dgm:pt>
    <dgm:pt modelId="{2BA6E8F2-02E0-4A08-A0E0-DE7FD60EDB8B}" type="pres">
      <dgm:prSet presAssocID="{75CFBF80-C344-4591-B2EC-F57EBB134153}" presName="Name17" presStyleLbl="parChTrans1D3" presStyleIdx="2" presStyleCnt="4"/>
      <dgm:spPr/>
      <dgm:t>
        <a:bodyPr/>
        <a:lstStyle/>
        <a:p>
          <a:endParaRPr lang="ru-RU"/>
        </a:p>
      </dgm:t>
    </dgm:pt>
    <dgm:pt modelId="{EED5509C-D9FB-4238-98E5-D5F4D6441890}" type="pres">
      <dgm:prSet presAssocID="{8F16E0B1-12BC-4073-B5D5-CBE8072A7AAD}" presName="hierRoot3" presStyleCnt="0"/>
      <dgm:spPr/>
    </dgm:pt>
    <dgm:pt modelId="{60E01945-459B-4377-9239-9185D4520E10}" type="pres">
      <dgm:prSet presAssocID="{8F16E0B1-12BC-4073-B5D5-CBE8072A7AAD}" presName="composite3" presStyleCnt="0"/>
      <dgm:spPr/>
    </dgm:pt>
    <dgm:pt modelId="{C571D534-EC83-4940-B558-EB9FB1E53238}" type="pres">
      <dgm:prSet presAssocID="{8F16E0B1-12BC-4073-B5D5-CBE8072A7AAD}" presName="background3" presStyleLbl="node3" presStyleIdx="2" presStyleCnt="4"/>
      <dgm:spPr>
        <a:solidFill>
          <a:srgbClr val="16625C"/>
        </a:solidFill>
      </dgm:spPr>
      <dgm:t>
        <a:bodyPr/>
        <a:lstStyle/>
        <a:p>
          <a:endParaRPr lang="ru-RU"/>
        </a:p>
      </dgm:t>
    </dgm:pt>
    <dgm:pt modelId="{28904A6B-CE62-4418-9D83-62EC36A0AE1D}" type="pres">
      <dgm:prSet presAssocID="{8F16E0B1-12BC-4073-B5D5-CBE8072A7AAD}" presName="text3" presStyleLbl="fgAcc3" presStyleIdx="2" presStyleCnt="4" custLinFactNeighborX="4619" custLinFactNeighborY="96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602FE9-3D5F-4F08-B50E-2398A884C2A3}" type="pres">
      <dgm:prSet presAssocID="{8F16E0B1-12BC-4073-B5D5-CBE8072A7AAD}" presName="hierChild4" presStyleCnt="0"/>
      <dgm:spPr/>
    </dgm:pt>
    <dgm:pt modelId="{F296529E-346C-4919-8701-63FB039089D5}" type="pres">
      <dgm:prSet presAssocID="{6C505254-414F-49EB-A692-BE9B23BCBDB3}" presName="Name17" presStyleLbl="parChTrans1D3" presStyleIdx="3" presStyleCnt="4"/>
      <dgm:spPr/>
      <dgm:t>
        <a:bodyPr/>
        <a:lstStyle/>
        <a:p>
          <a:endParaRPr lang="ru-RU"/>
        </a:p>
      </dgm:t>
    </dgm:pt>
    <dgm:pt modelId="{005863F2-865A-448A-BA01-69D9BECDE8AC}" type="pres">
      <dgm:prSet presAssocID="{274E6857-54EB-49D7-9C38-3B80E424BB6F}" presName="hierRoot3" presStyleCnt="0"/>
      <dgm:spPr/>
    </dgm:pt>
    <dgm:pt modelId="{79D3F770-5706-4085-9247-0B3C8FE37578}" type="pres">
      <dgm:prSet presAssocID="{274E6857-54EB-49D7-9C38-3B80E424BB6F}" presName="composite3" presStyleCnt="0"/>
      <dgm:spPr/>
    </dgm:pt>
    <dgm:pt modelId="{BCE4022C-8E1E-4989-A219-960805FE05A1}" type="pres">
      <dgm:prSet presAssocID="{274E6857-54EB-49D7-9C38-3B80E424BB6F}" presName="background3" presStyleLbl="node3" presStyleIdx="3" presStyleCnt="4"/>
      <dgm:spPr>
        <a:solidFill>
          <a:srgbClr val="16625C"/>
        </a:solidFill>
      </dgm:spPr>
      <dgm:t>
        <a:bodyPr/>
        <a:lstStyle/>
        <a:p>
          <a:endParaRPr lang="ru-RU"/>
        </a:p>
      </dgm:t>
    </dgm:pt>
    <dgm:pt modelId="{188308A1-BD21-41F1-A02E-290D5200E27D}" type="pres">
      <dgm:prSet presAssocID="{274E6857-54EB-49D7-9C38-3B80E424BB6F}" presName="text3" presStyleLbl="fgAcc3" presStyleIdx="3" presStyleCnt="4" custLinFactNeighborX="6159" custLinFactNeighborY="84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68CD7B-9EAF-4983-994B-C1F361606FE0}" type="pres">
      <dgm:prSet presAssocID="{274E6857-54EB-49D7-9C38-3B80E424BB6F}" presName="hierChild4" presStyleCnt="0"/>
      <dgm:spPr/>
    </dgm:pt>
  </dgm:ptLst>
  <dgm:cxnLst>
    <dgm:cxn modelId="{C8215167-B720-465D-93D1-DCB4F9095929}" type="presOf" srcId="{75CFBF80-C344-4591-B2EC-F57EBB134153}" destId="{2BA6E8F2-02E0-4A08-A0E0-DE7FD60EDB8B}" srcOrd="0" destOrd="0" presId="urn:microsoft.com/office/officeart/2005/8/layout/hierarchy1"/>
    <dgm:cxn modelId="{C809A335-37DC-408B-93C0-28037E180157}" type="presOf" srcId="{F8E89D37-8DEE-4A98-8467-E1B4B45DABFD}" destId="{F816AD90-2782-4D8F-8DCA-074BCE08AE64}" srcOrd="0" destOrd="0" presId="urn:microsoft.com/office/officeart/2005/8/layout/hierarchy1"/>
    <dgm:cxn modelId="{6D8069CB-4D91-4678-A5A5-73C2848B4E5C}" type="presOf" srcId="{8F16E0B1-12BC-4073-B5D5-CBE8072A7AAD}" destId="{28904A6B-CE62-4418-9D83-62EC36A0AE1D}" srcOrd="0" destOrd="0" presId="urn:microsoft.com/office/officeart/2005/8/layout/hierarchy1"/>
    <dgm:cxn modelId="{36962E00-546C-4779-AF52-B04B77966494}" type="presOf" srcId="{274E6857-54EB-49D7-9C38-3B80E424BB6F}" destId="{188308A1-BD21-41F1-A02E-290D5200E27D}" srcOrd="0" destOrd="0" presId="urn:microsoft.com/office/officeart/2005/8/layout/hierarchy1"/>
    <dgm:cxn modelId="{05E3CED2-72F0-4077-8E63-B71DFD6BBC69}" type="presOf" srcId="{B08B2AAA-C300-4F17-AC42-AE92A2E71EEF}" destId="{454413FD-AA3B-4A4B-B293-05BB2AC5A783}" srcOrd="0" destOrd="0" presId="urn:microsoft.com/office/officeart/2005/8/layout/hierarchy1"/>
    <dgm:cxn modelId="{97DCEBD3-D053-4FA4-9112-B04365570CE3}" type="presOf" srcId="{F0D1B22D-5E4E-4EB2-B5AC-6AE23AB6C9AD}" destId="{204D864E-F92D-4339-887D-CA09253559A4}" srcOrd="0" destOrd="0" presId="urn:microsoft.com/office/officeart/2005/8/layout/hierarchy1"/>
    <dgm:cxn modelId="{768DF06D-F8C2-4642-897C-75FCADA2946E}" type="presOf" srcId="{EC13B348-70DF-4B0C-953F-FDB5F127AD1A}" destId="{7A97E23B-BF48-4229-862F-A0FDA990CE2A}" srcOrd="0" destOrd="0" presId="urn:microsoft.com/office/officeart/2005/8/layout/hierarchy1"/>
    <dgm:cxn modelId="{4ECA184A-3D78-4927-962B-D05676CF21E2}" srcId="{F8E89D37-8DEE-4A98-8467-E1B4B45DABFD}" destId="{52E412F5-FE3B-4D3C-8120-63B2D0AF4E2B}" srcOrd="0" destOrd="0" parTransId="{4CC956E8-289B-4D2F-95A3-0729E587FBC3}" sibTransId="{4675DD9B-0574-4602-8F1A-2AEE5374AD2D}"/>
    <dgm:cxn modelId="{EB606CB3-3126-4CF2-B749-FB072C765B4E}" srcId="{52E412F5-FE3B-4D3C-8120-63B2D0AF4E2B}" destId="{A442663B-865D-408C-8239-44D1825A5076}" srcOrd="1" destOrd="0" parTransId="{2FC4166C-F1A2-44BD-9159-D0F8FCE6E293}" sibTransId="{F48A49E2-9F77-4A33-9498-E29F4E04D9E2}"/>
    <dgm:cxn modelId="{B1426A61-9058-42E9-A75F-09918EC5FC66}" type="presOf" srcId="{2FC4166C-F1A2-44BD-9159-D0F8FCE6E293}" destId="{4577AECE-2B61-4092-A8AB-F277BBEF848A}" srcOrd="0" destOrd="0" presId="urn:microsoft.com/office/officeart/2005/8/layout/hierarchy1"/>
    <dgm:cxn modelId="{B18AC6D2-9BF1-407C-B0F7-E5A6010C40D9}" type="presOf" srcId="{52E412F5-FE3B-4D3C-8120-63B2D0AF4E2B}" destId="{AB8596D2-6C44-43F0-B762-E866E21937CE}" srcOrd="0" destOrd="0" presId="urn:microsoft.com/office/officeart/2005/8/layout/hierarchy1"/>
    <dgm:cxn modelId="{079D80E6-427E-45B9-9D41-2E8F33C97E58}" type="presOf" srcId="{69793469-01A7-44A1-96D8-5D9DD2DAFDEC}" destId="{52AD848F-011F-4043-9E66-6715E0B9E70B}" srcOrd="0" destOrd="0" presId="urn:microsoft.com/office/officeart/2005/8/layout/hierarchy1"/>
    <dgm:cxn modelId="{2707863A-3BA2-4E39-BF60-52E8774706D4}" type="presOf" srcId="{6C505254-414F-49EB-A692-BE9B23BCBDB3}" destId="{F296529E-346C-4919-8701-63FB039089D5}" srcOrd="0" destOrd="0" presId="urn:microsoft.com/office/officeart/2005/8/layout/hierarchy1"/>
    <dgm:cxn modelId="{EAC85770-77E1-4BE5-9399-D73D210CDA2D}" srcId="{B08B2AAA-C300-4F17-AC42-AE92A2E71EEF}" destId="{274E6857-54EB-49D7-9C38-3B80E424BB6F}" srcOrd="1" destOrd="0" parTransId="{6C505254-414F-49EB-A692-BE9B23BCBDB3}" sibTransId="{92AAEC64-F08C-4DA8-BA38-D12791FD047F}"/>
    <dgm:cxn modelId="{2EE2EADA-325F-4594-8422-CD5BBD0D2C47}" type="presOf" srcId="{A442663B-865D-408C-8239-44D1825A5076}" destId="{F78A4241-269E-461B-8308-D6BF7D305404}" srcOrd="0" destOrd="0" presId="urn:microsoft.com/office/officeart/2005/8/layout/hierarchy1"/>
    <dgm:cxn modelId="{127095FA-F8A9-44B0-B980-D9140F167691}" type="presOf" srcId="{D8DBFC81-A7F3-44DE-88D4-76B91D953273}" destId="{CFEDEAD2-2348-4948-B924-64F57D5168BC}" srcOrd="0" destOrd="0" presId="urn:microsoft.com/office/officeart/2005/8/layout/hierarchy1"/>
    <dgm:cxn modelId="{CC4E4CDA-3D4D-4B37-A94F-87DB72F80147}" type="presOf" srcId="{4CC956E8-289B-4D2F-95A3-0729E587FBC3}" destId="{8FA78452-B6F6-4E12-9EFC-EED2AE15EA41}" srcOrd="0" destOrd="0" presId="urn:microsoft.com/office/officeart/2005/8/layout/hierarchy1"/>
    <dgm:cxn modelId="{EAC69EEC-3DF1-4922-AD3F-378C3705811F}" srcId="{B08B2AAA-C300-4F17-AC42-AE92A2E71EEF}" destId="{8F16E0B1-12BC-4073-B5D5-CBE8072A7AAD}" srcOrd="0" destOrd="0" parTransId="{75CFBF80-C344-4591-B2EC-F57EBB134153}" sibTransId="{9069C549-45B5-404E-9074-306DC7365C03}"/>
    <dgm:cxn modelId="{6B33F4F1-43B1-4FB7-8A53-3FB28E6D5E51}" srcId="{F8E89D37-8DEE-4A98-8467-E1B4B45DABFD}" destId="{B08B2AAA-C300-4F17-AC42-AE92A2E71EEF}" srcOrd="1" destOrd="0" parTransId="{D8DBFC81-A7F3-44DE-88D4-76B91D953273}" sibTransId="{8980956E-F75C-429A-92EE-C3AC3E97B3A9}"/>
    <dgm:cxn modelId="{AAC86149-12DB-491F-A17C-DBBAF16B2B92}" srcId="{69793469-01A7-44A1-96D8-5D9DD2DAFDEC}" destId="{F8E89D37-8DEE-4A98-8467-E1B4B45DABFD}" srcOrd="0" destOrd="0" parTransId="{AA9007B9-0C9B-4228-8F79-8EDF39061686}" sibTransId="{FBB00EE9-1436-40C7-B3AB-54A8CB9D30C5}"/>
    <dgm:cxn modelId="{07ED1C65-D0B5-4029-97D0-13B8DAF27F14}" srcId="{52E412F5-FE3B-4D3C-8120-63B2D0AF4E2B}" destId="{EC13B348-70DF-4B0C-953F-FDB5F127AD1A}" srcOrd="0" destOrd="0" parTransId="{F0D1B22D-5E4E-4EB2-B5AC-6AE23AB6C9AD}" sibTransId="{5A1EC8DF-C315-4098-BA1B-46894F0B4637}"/>
    <dgm:cxn modelId="{8D0036F8-25B5-4A9A-B5BD-9D0A271100E9}" type="presParOf" srcId="{52AD848F-011F-4043-9E66-6715E0B9E70B}" destId="{1F5284A8-DDDF-4F87-A27D-95C4FEDD54BA}" srcOrd="0" destOrd="0" presId="urn:microsoft.com/office/officeart/2005/8/layout/hierarchy1"/>
    <dgm:cxn modelId="{71D75A40-D634-499E-823C-0411D1F6D737}" type="presParOf" srcId="{1F5284A8-DDDF-4F87-A27D-95C4FEDD54BA}" destId="{C9E0D684-31C7-4481-A118-528601EA494C}" srcOrd="0" destOrd="0" presId="urn:microsoft.com/office/officeart/2005/8/layout/hierarchy1"/>
    <dgm:cxn modelId="{3F827F06-9792-4A3D-8832-6C9BA1E88083}" type="presParOf" srcId="{C9E0D684-31C7-4481-A118-528601EA494C}" destId="{C0A38436-98C2-4167-BCCA-84874CECC26B}" srcOrd="0" destOrd="0" presId="urn:microsoft.com/office/officeart/2005/8/layout/hierarchy1"/>
    <dgm:cxn modelId="{01F2691B-4646-4EA2-BF7C-BFDCBFEE40EE}" type="presParOf" srcId="{C9E0D684-31C7-4481-A118-528601EA494C}" destId="{F816AD90-2782-4D8F-8DCA-074BCE08AE64}" srcOrd="1" destOrd="0" presId="urn:microsoft.com/office/officeart/2005/8/layout/hierarchy1"/>
    <dgm:cxn modelId="{885FE13A-FEAD-416C-B878-9A354CB73C8C}" type="presParOf" srcId="{1F5284A8-DDDF-4F87-A27D-95C4FEDD54BA}" destId="{701A3F76-1450-465C-8945-95AA7C6FFDE8}" srcOrd="1" destOrd="0" presId="urn:microsoft.com/office/officeart/2005/8/layout/hierarchy1"/>
    <dgm:cxn modelId="{642CBF4B-CDAF-4026-8B1E-23FB1816E52B}" type="presParOf" srcId="{701A3F76-1450-465C-8945-95AA7C6FFDE8}" destId="{8FA78452-B6F6-4E12-9EFC-EED2AE15EA41}" srcOrd="0" destOrd="0" presId="urn:microsoft.com/office/officeart/2005/8/layout/hierarchy1"/>
    <dgm:cxn modelId="{609665F9-219E-47D6-ABDE-E96BB091C20B}" type="presParOf" srcId="{701A3F76-1450-465C-8945-95AA7C6FFDE8}" destId="{6F7DE532-6667-4C7B-956E-8DC5A7C4CDDF}" srcOrd="1" destOrd="0" presId="urn:microsoft.com/office/officeart/2005/8/layout/hierarchy1"/>
    <dgm:cxn modelId="{302BEFF1-7865-4B9D-A1B2-37D422BC7343}" type="presParOf" srcId="{6F7DE532-6667-4C7B-956E-8DC5A7C4CDDF}" destId="{49AC5273-FFE1-48C9-A737-A24FC30060F7}" srcOrd="0" destOrd="0" presId="urn:microsoft.com/office/officeart/2005/8/layout/hierarchy1"/>
    <dgm:cxn modelId="{0C2BA0AA-039D-4E22-BCE7-1B14F5B79ABB}" type="presParOf" srcId="{49AC5273-FFE1-48C9-A737-A24FC30060F7}" destId="{EABDDCC4-6814-433E-B91B-0F8B9033011B}" srcOrd="0" destOrd="0" presId="urn:microsoft.com/office/officeart/2005/8/layout/hierarchy1"/>
    <dgm:cxn modelId="{5A0C0CAD-4762-4E66-BAC8-8EB92B48944D}" type="presParOf" srcId="{49AC5273-FFE1-48C9-A737-A24FC30060F7}" destId="{AB8596D2-6C44-43F0-B762-E866E21937CE}" srcOrd="1" destOrd="0" presId="urn:microsoft.com/office/officeart/2005/8/layout/hierarchy1"/>
    <dgm:cxn modelId="{9B8A65BB-A250-412A-A382-7C7BA4D09EBE}" type="presParOf" srcId="{6F7DE532-6667-4C7B-956E-8DC5A7C4CDDF}" destId="{91A92B10-4FC5-45E8-B7FC-0E48230AAB0B}" srcOrd="1" destOrd="0" presId="urn:microsoft.com/office/officeart/2005/8/layout/hierarchy1"/>
    <dgm:cxn modelId="{835EE625-A56A-417A-AEF1-D4E2E2134426}" type="presParOf" srcId="{91A92B10-4FC5-45E8-B7FC-0E48230AAB0B}" destId="{204D864E-F92D-4339-887D-CA09253559A4}" srcOrd="0" destOrd="0" presId="urn:microsoft.com/office/officeart/2005/8/layout/hierarchy1"/>
    <dgm:cxn modelId="{0B04274D-0F84-4428-9D80-4A4C414C0AD3}" type="presParOf" srcId="{91A92B10-4FC5-45E8-B7FC-0E48230AAB0B}" destId="{55FF800B-332F-4802-A306-328E3C0AD234}" srcOrd="1" destOrd="0" presId="urn:microsoft.com/office/officeart/2005/8/layout/hierarchy1"/>
    <dgm:cxn modelId="{75BA04D8-8BFF-4035-B6DD-44E09BFB44A5}" type="presParOf" srcId="{55FF800B-332F-4802-A306-328E3C0AD234}" destId="{553314A4-007F-4BD0-B51A-6BDDE11566E3}" srcOrd="0" destOrd="0" presId="urn:microsoft.com/office/officeart/2005/8/layout/hierarchy1"/>
    <dgm:cxn modelId="{F59AAFEF-286B-4221-BF0F-56715E2E094A}" type="presParOf" srcId="{553314A4-007F-4BD0-B51A-6BDDE11566E3}" destId="{80690727-AF95-41CF-B49F-CCBB07C535E9}" srcOrd="0" destOrd="0" presId="urn:microsoft.com/office/officeart/2005/8/layout/hierarchy1"/>
    <dgm:cxn modelId="{31CAB81D-40E3-43BC-B600-C15B2940E84B}" type="presParOf" srcId="{553314A4-007F-4BD0-B51A-6BDDE11566E3}" destId="{7A97E23B-BF48-4229-862F-A0FDA990CE2A}" srcOrd="1" destOrd="0" presId="urn:microsoft.com/office/officeart/2005/8/layout/hierarchy1"/>
    <dgm:cxn modelId="{C1DD82A9-C99B-439A-8495-DA919FBE194A}" type="presParOf" srcId="{55FF800B-332F-4802-A306-328E3C0AD234}" destId="{C98D6122-6ED6-4130-8F89-827DF6D97DEB}" srcOrd="1" destOrd="0" presId="urn:microsoft.com/office/officeart/2005/8/layout/hierarchy1"/>
    <dgm:cxn modelId="{5D0B8EFA-0404-4288-A696-8D7439C5F850}" type="presParOf" srcId="{91A92B10-4FC5-45E8-B7FC-0E48230AAB0B}" destId="{4577AECE-2B61-4092-A8AB-F277BBEF848A}" srcOrd="2" destOrd="0" presId="urn:microsoft.com/office/officeart/2005/8/layout/hierarchy1"/>
    <dgm:cxn modelId="{1D63E9F6-645F-4F6B-8693-7EB4218027B5}" type="presParOf" srcId="{91A92B10-4FC5-45E8-B7FC-0E48230AAB0B}" destId="{B6137626-AC92-4D57-AE6E-17F869D67AEC}" srcOrd="3" destOrd="0" presId="urn:microsoft.com/office/officeart/2005/8/layout/hierarchy1"/>
    <dgm:cxn modelId="{3CE768F0-73D2-4EFD-A2D8-CD47AA04DC8B}" type="presParOf" srcId="{B6137626-AC92-4D57-AE6E-17F869D67AEC}" destId="{37799F9B-DD27-489F-ACB4-40EB24851950}" srcOrd="0" destOrd="0" presId="urn:microsoft.com/office/officeart/2005/8/layout/hierarchy1"/>
    <dgm:cxn modelId="{20DEFBD0-CFAC-4D82-87B0-A14238D2FA56}" type="presParOf" srcId="{37799F9B-DD27-489F-ACB4-40EB24851950}" destId="{E06234C8-CF26-4113-AA5A-AB29DADA5CD8}" srcOrd="0" destOrd="0" presId="urn:microsoft.com/office/officeart/2005/8/layout/hierarchy1"/>
    <dgm:cxn modelId="{9350CD91-C5C4-408F-A5D8-82AB2351DE26}" type="presParOf" srcId="{37799F9B-DD27-489F-ACB4-40EB24851950}" destId="{F78A4241-269E-461B-8308-D6BF7D305404}" srcOrd="1" destOrd="0" presId="urn:microsoft.com/office/officeart/2005/8/layout/hierarchy1"/>
    <dgm:cxn modelId="{55F04657-F30A-43BE-9FD7-0926487743D4}" type="presParOf" srcId="{B6137626-AC92-4D57-AE6E-17F869D67AEC}" destId="{E636301B-F57D-48AD-A4EC-B4816A987070}" srcOrd="1" destOrd="0" presId="urn:microsoft.com/office/officeart/2005/8/layout/hierarchy1"/>
    <dgm:cxn modelId="{ECE5F7BF-B3A5-4CC5-9A77-C7D779A0FABE}" type="presParOf" srcId="{701A3F76-1450-465C-8945-95AA7C6FFDE8}" destId="{CFEDEAD2-2348-4948-B924-64F57D5168BC}" srcOrd="2" destOrd="0" presId="urn:microsoft.com/office/officeart/2005/8/layout/hierarchy1"/>
    <dgm:cxn modelId="{C9055859-96B6-4FCD-8007-C543E9948F11}" type="presParOf" srcId="{701A3F76-1450-465C-8945-95AA7C6FFDE8}" destId="{73F4178C-2A7C-4941-9C73-DDB30982C851}" srcOrd="3" destOrd="0" presId="urn:microsoft.com/office/officeart/2005/8/layout/hierarchy1"/>
    <dgm:cxn modelId="{388A7B8A-4C21-4619-9985-462162E5985C}" type="presParOf" srcId="{73F4178C-2A7C-4941-9C73-DDB30982C851}" destId="{63A3E85A-48AE-4824-B5C4-CBDFCAC97768}" srcOrd="0" destOrd="0" presId="urn:microsoft.com/office/officeart/2005/8/layout/hierarchy1"/>
    <dgm:cxn modelId="{DD11AD83-260E-4CC2-BFF4-7C816BE6588B}" type="presParOf" srcId="{63A3E85A-48AE-4824-B5C4-CBDFCAC97768}" destId="{6A4B45B7-BBEF-4B96-8E61-E8A5F1ACE9BC}" srcOrd="0" destOrd="0" presId="urn:microsoft.com/office/officeart/2005/8/layout/hierarchy1"/>
    <dgm:cxn modelId="{6C9A0807-B1F0-457F-9738-1019367ACBF2}" type="presParOf" srcId="{63A3E85A-48AE-4824-B5C4-CBDFCAC97768}" destId="{454413FD-AA3B-4A4B-B293-05BB2AC5A783}" srcOrd="1" destOrd="0" presId="urn:microsoft.com/office/officeart/2005/8/layout/hierarchy1"/>
    <dgm:cxn modelId="{EA505A93-04B3-4FBE-A67E-7B363CB889DD}" type="presParOf" srcId="{73F4178C-2A7C-4941-9C73-DDB30982C851}" destId="{4C942844-3134-4D31-9710-DA585D11D1A1}" srcOrd="1" destOrd="0" presId="urn:microsoft.com/office/officeart/2005/8/layout/hierarchy1"/>
    <dgm:cxn modelId="{39301787-9779-4410-AEF8-7B89A232FD38}" type="presParOf" srcId="{4C942844-3134-4D31-9710-DA585D11D1A1}" destId="{2BA6E8F2-02E0-4A08-A0E0-DE7FD60EDB8B}" srcOrd="0" destOrd="0" presId="urn:microsoft.com/office/officeart/2005/8/layout/hierarchy1"/>
    <dgm:cxn modelId="{771B017B-1256-4240-83DE-6AFFA09247EA}" type="presParOf" srcId="{4C942844-3134-4D31-9710-DA585D11D1A1}" destId="{EED5509C-D9FB-4238-98E5-D5F4D6441890}" srcOrd="1" destOrd="0" presId="urn:microsoft.com/office/officeart/2005/8/layout/hierarchy1"/>
    <dgm:cxn modelId="{3B7F3F6F-E511-4887-AF10-D95D64F84750}" type="presParOf" srcId="{EED5509C-D9FB-4238-98E5-D5F4D6441890}" destId="{60E01945-459B-4377-9239-9185D4520E10}" srcOrd="0" destOrd="0" presId="urn:microsoft.com/office/officeart/2005/8/layout/hierarchy1"/>
    <dgm:cxn modelId="{3F893D89-8BD6-45D9-9B85-C3C13FE7B389}" type="presParOf" srcId="{60E01945-459B-4377-9239-9185D4520E10}" destId="{C571D534-EC83-4940-B558-EB9FB1E53238}" srcOrd="0" destOrd="0" presId="urn:microsoft.com/office/officeart/2005/8/layout/hierarchy1"/>
    <dgm:cxn modelId="{C2F06FE7-3BA9-4988-AF58-C69FA85D22FD}" type="presParOf" srcId="{60E01945-459B-4377-9239-9185D4520E10}" destId="{28904A6B-CE62-4418-9D83-62EC36A0AE1D}" srcOrd="1" destOrd="0" presId="urn:microsoft.com/office/officeart/2005/8/layout/hierarchy1"/>
    <dgm:cxn modelId="{F1F6822E-E65D-4A31-A560-AA39AD0A6C39}" type="presParOf" srcId="{EED5509C-D9FB-4238-98E5-D5F4D6441890}" destId="{14602FE9-3D5F-4F08-B50E-2398A884C2A3}" srcOrd="1" destOrd="0" presId="urn:microsoft.com/office/officeart/2005/8/layout/hierarchy1"/>
    <dgm:cxn modelId="{6C4260ED-380E-457A-83A3-74E1CD271EF0}" type="presParOf" srcId="{4C942844-3134-4D31-9710-DA585D11D1A1}" destId="{F296529E-346C-4919-8701-63FB039089D5}" srcOrd="2" destOrd="0" presId="urn:microsoft.com/office/officeart/2005/8/layout/hierarchy1"/>
    <dgm:cxn modelId="{BF0CFBBB-A29A-4B02-9E7C-309089C34E85}" type="presParOf" srcId="{4C942844-3134-4D31-9710-DA585D11D1A1}" destId="{005863F2-865A-448A-BA01-69D9BECDE8AC}" srcOrd="3" destOrd="0" presId="urn:microsoft.com/office/officeart/2005/8/layout/hierarchy1"/>
    <dgm:cxn modelId="{5AA7C1A8-4D9B-43A5-BFCE-ED42056838EA}" type="presParOf" srcId="{005863F2-865A-448A-BA01-69D9BECDE8AC}" destId="{79D3F770-5706-4085-9247-0B3C8FE37578}" srcOrd="0" destOrd="0" presId="urn:microsoft.com/office/officeart/2005/8/layout/hierarchy1"/>
    <dgm:cxn modelId="{6D960A16-5C1B-426A-A761-4E6B00A5523F}" type="presParOf" srcId="{79D3F770-5706-4085-9247-0B3C8FE37578}" destId="{BCE4022C-8E1E-4989-A219-960805FE05A1}" srcOrd="0" destOrd="0" presId="urn:microsoft.com/office/officeart/2005/8/layout/hierarchy1"/>
    <dgm:cxn modelId="{3A9F2923-40CD-42EB-82DC-DE897713A458}" type="presParOf" srcId="{79D3F770-5706-4085-9247-0B3C8FE37578}" destId="{188308A1-BD21-41F1-A02E-290D5200E27D}" srcOrd="1" destOrd="0" presId="urn:microsoft.com/office/officeart/2005/8/layout/hierarchy1"/>
    <dgm:cxn modelId="{58545844-B4AC-4FD1-A2E6-402E4A05E0C6}" type="presParOf" srcId="{005863F2-865A-448A-BA01-69D9BECDE8AC}" destId="{D668CD7B-9EAF-4983-994B-C1F361606FE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6529E-346C-4919-8701-63FB039089D5}">
      <dsp:nvSpPr>
        <dsp:cNvPr id="0" name=""/>
        <dsp:cNvSpPr/>
      </dsp:nvSpPr>
      <dsp:spPr>
        <a:xfrm>
          <a:off x="8028109" y="2370881"/>
          <a:ext cx="1382449" cy="778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8949"/>
              </a:lnTo>
              <a:lnTo>
                <a:pt x="1382449" y="568949"/>
              </a:lnTo>
              <a:lnTo>
                <a:pt x="1382449" y="778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A6E8F2-02E0-4A08-A0E0-DE7FD60EDB8B}">
      <dsp:nvSpPr>
        <dsp:cNvPr id="0" name=""/>
        <dsp:cNvSpPr/>
      </dsp:nvSpPr>
      <dsp:spPr>
        <a:xfrm>
          <a:off x="6753072" y="2370881"/>
          <a:ext cx="1275036" cy="795422"/>
        </a:xfrm>
        <a:custGeom>
          <a:avLst/>
          <a:gdLst/>
          <a:ahLst/>
          <a:cxnLst/>
          <a:rect l="0" t="0" r="0" b="0"/>
          <a:pathLst>
            <a:path>
              <a:moveTo>
                <a:pt x="1275036" y="0"/>
              </a:moveTo>
              <a:lnTo>
                <a:pt x="1275036" y="586334"/>
              </a:lnTo>
              <a:lnTo>
                <a:pt x="0" y="586334"/>
              </a:lnTo>
              <a:lnTo>
                <a:pt x="0" y="7954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EDEAD2-2348-4948-B924-64F57D5168BC}">
      <dsp:nvSpPr>
        <dsp:cNvPr id="0" name=""/>
        <dsp:cNvSpPr/>
      </dsp:nvSpPr>
      <dsp:spPr>
        <a:xfrm>
          <a:off x="5257796" y="1107101"/>
          <a:ext cx="2770312" cy="690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194"/>
              </a:lnTo>
              <a:lnTo>
                <a:pt x="2770312" y="481194"/>
              </a:lnTo>
              <a:lnTo>
                <a:pt x="2770312" y="6902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77AECE-2B61-4092-A8AB-F277BBEF848A}">
      <dsp:nvSpPr>
        <dsp:cNvPr id="0" name=""/>
        <dsp:cNvSpPr/>
      </dsp:nvSpPr>
      <dsp:spPr>
        <a:xfrm>
          <a:off x="2583768" y="2531916"/>
          <a:ext cx="1306476" cy="607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785"/>
              </a:lnTo>
              <a:lnTo>
                <a:pt x="1306476" y="398785"/>
              </a:lnTo>
              <a:lnTo>
                <a:pt x="1306476" y="6078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D864E-F92D-4339-887D-CA09253559A4}">
      <dsp:nvSpPr>
        <dsp:cNvPr id="0" name=""/>
        <dsp:cNvSpPr/>
      </dsp:nvSpPr>
      <dsp:spPr>
        <a:xfrm>
          <a:off x="1131669" y="2531916"/>
          <a:ext cx="1452099" cy="607872"/>
        </a:xfrm>
        <a:custGeom>
          <a:avLst/>
          <a:gdLst/>
          <a:ahLst/>
          <a:cxnLst/>
          <a:rect l="0" t="0" r="0" b="0"/>
          <a:pathLst>
            <a:path>
              <a:moveTo>
                <a:pt x="1452099" y="0"/>
              </a:moveTo>
              <a:lnTo>
                <a:pt x="1452099" y="398785"/>
              </a:lnTo>
              <a:lnTo>
                <a:pt x="0" y="398785"/>
              </a:lnTo>
              <a:lnTo>
                <a:pt x="0" y="6078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78452-B6F6-4E12-9EFC-EED2AE15EA41}">
      <dsp:nvSpPr>
        <dsp:cNvPr id="0" name=""/>
        <dsp:cNvSpPr/>
      </dsp:nvSpPr>
      <dsp:spPr>
        <a:xfrm>
          <a:off x="2583768" y="1107101"/>
          <a:ext cx="2674028" cy="738824"/>
        </a:xfrm>
        <a:custGeom>
          <a:avLst/>
          <a:gdLst/>
          <a:ahLst/>
          <a:cxnLst/>
          <a:rect l="0" t="0" r="0" b="0"/>
          <a:pathLst>
            <a:path>
              <a:moveTo>
                <a:pt x="2674028" y="0"/>
              </a:moveTo>
              <a:lnTo>
                <a:pt x="2674028" y="529737"/>
              </a:lnTo>
              <a:lnTo>
                <a:pt x="0" y="529737"/>
              </a:lnTo>
              <a:lnTo>
                <a:pt x="0" y="7388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38436-98C2-4167-BCCA-84874CECC26B}">
      <dsp:nvSpPr>
        <dsp:cNvPr id="0" name=""/>
        <dsp:cNvSpPr/>
      </dsp:nvSpPr>
      <dsp:spPr>
        <a:xfrm>
          <a:off x="4129288" y="325460"/>
          <a:ext cx="2257016" cy="781641"/>
        </a:xfrm>
        <a:prstGeom prst="roundRect">
          <a:avLst>
            <a:gd name="adj" fmla="val 10000"/>
          </a:avLst>
        </a:prstGeom>
        <a:solidFill>
          <a:srgbClr val="1662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6AD90-2782-4D8F-8DCA-074BCE08AE64}">
      <dsp:nvSpPr>
        <dsp:cNvPr id="0" name=""/>
        <dsp:cNvSpPr/>
      </dsp:nvSpPr>
      <dsp:spPr>
        <a:xfrm>
          <a:off x="4380068" y="563700"/>
          <a:ext cx="2257016" cy="78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16625C"/>
              </a:solidFill>
            </a:rPr>
            <a:t>МАУ ИМЦ г. Томска</a:t>
          </a:r>
          <a:endParaRPr lang="ru-RU" sz="1400" kern="1200" dirty="0">
            <a:solidFill>
              <a:srgbClr val="16625C"/>
            </a:solidFill>
          </a:endParaRPr>
        </a:p>
      </dsp:txBody>
      <dsp:txXfrm>
        <a:off x="4402961" y="586593"/>
        <a:ext cx="2211230" cy="735855"/>
      </dsp:txXfrm>
    </dsp:sp>
    <dsp:sp modelId="{EABDDCC4-6814-433E-B91B-0F8B9033011B}">
      <dsp:nvSpPr>
        <dsp:cNvPr id="0" name=""/>
        <dsp:cNvSpPr/>
      </dsp:nvSpPr>
      <dsp:spPr>
        <a:xfrm>
          <a:off x="1455260" y="1845926"/>
          <a:ext cx="2257016" cy="685989"/>
        </a:xfrm>
        <a:prstGeom prst="roundRect">
          <a:avLst>
            <a:gd name="adj" fmla="val 10000"/>
          </a:avLst>
        </a:prstGeom>
        <a:solidFill>
          <a:srgbClr val="16625C"/>
        </a:solidFill>
        <a:ln w="12700" cap="flat" cmpd="sng" algn="ctr">
          <a:solidFill>
            <a:srgbClr val="1662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596D2-6C44-43F0-B762-E866E21937CE}">
      <dsp:nvSpPr>
        <dsp:cNvPr id="0" name=""/>
        <dsp:cNvSpPr/>
      </dsp:nvSpPr>
      <dsp:spPr>
        <a:xfrm>
          <a:off x="1706039" y="2084167"/>
          <a:ext cx="2257016" cy="685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16625C"/>
              </a:solidFill>
            </a:rPr>
            <a:t>МО </a:t>
          </a:r>
          <a:r>
            <a:rPr lang="ru-RU" sz="1400" kern="1200" dirty="0" smtClean="0">
              <a:solidFill>
                <a:srgbClr val="16625C"/>
              </a:solidFill>
            </a:rPr>
            <a:t>педагогов-психологов </a:t>
          </a:r>
          <a:r>
            <a:rPr lang="ru-RU" sz="1400" kern="1200" dirty="0" smtClean="0">
              <a:solidFill>
                <a:srgbClr val="16625C"/>
              </a:solidFill>
            </a:rPr>
            <a:t>ОУ</a:t>
          </a:r>
          <a:endParaRPr lang="ru-RU" sz="1400" kern="1200" dirty="0">
            <a:solidFill>
              <a:srgbClr val="16625C"/>
            </a:solidFill>
          </a:endParaRPr>
        </a:p>
      </dsp:txBody>
      <dsp:txXfrm>
        <a:off x="1726131" y="2104259"/>
        <a:ext cx="2216832" cy="645805"/>
      </dsp:txXfrm>
    </dsp:sp>
    <dsp:sp modelId="{80690727-AF95-41CF-B49F-CCBB07C535E9}">
      <dsp:nvSpPr>
        <dsp:cNvPr id="0" name=""/>
        <dsp:cNvSpPr/>
      </dsp:nvSpPr>
      <dsp:spPr>
        <a:xfrm>
          <a:off x="3161" y="3139789"/>
          <a:ext cx="2257016" cy="1433205"/>
        </a:xfrm>
        <a:prstGeom prst="roundRect">
          <a:avLst>
            <a:gd name="adj" fmla="val 10000"/>
          </a:avLst>
        </a:prstGeom>
        <a:solidFill>
          <a:srgbClr val="1662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7E23B-BF48-4229-862F-A0FDA990CE2A}">
      <dsp:nvSpPr>
        <dsp:cNvPr id="0" name=""/>
        <dsp:cNvSpPr/>
      </dsp:nvSpPr>
      <dsp:spPr>
        <a:xfrm>
          <a:off x="253940" y="3378029"/>
          <a:ext cx="2257016" cy="1433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16625C"/>
              </a:solidFill>
            </a:rPr>
            <a:t>4 районных МО педагогов-психологов </a:t>
          </a:r>
          <a:r>
            <a:rPr lang="ru-RU" sz="1400" kern="1200" dirty="0" smtClean="0">
              <a:solidFill>
                <a:srgbClr val="16625C"/>
              </a:solidFill>
            </a:rPr>
            <a:t>ООУ,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16625C"/>
              </a:solidFill>
            </a:rPr>
            <a:t>МО </a:t>
          </a:r>
          <a:r>
            <a:rPr lang="ru-RU" sz="1400" kern="1200" dirty="0" smtClean="0">
              <a:solidFill>
                <a:srgbClr val="16625C"/>
              </a:solidFill>
            </a:rPr>
            <a:t>педагогов-психологов  коррекционных школ</a:t>
          </a:r>
          <a:endParaRPr lang="ru-RU" sz="1400" kern="1200" dirty="0">
            <a:solidFill>
              <a:srgbClr val="16625C"/>
            </a:solidFill>
          </a:endParaRPr>
        </a:p>
      </dsp:txBody>
      <dsp:txXfrm>
        <a:off x="295917" y="3420006"/>
        <a:ext cx="2173062" cy="1349251"/>
      </dsp:txXfrm>
    </dsp:sp>
    <dsp:sp modelId="{E06234C8-CF26-4113-AA5A-AB29DADA5CD8}">
      <dsp:nvSpPr>
        <dsp:cNvPr id="0" name=""/>
        <dsp:cNvSpPr/>
      </dsp:nvSpPr>
      <dsp:spPr>
        <a:xfrm>
          <a:off x="2761736" y="3139789"/>
          <a:ext cx="2257016" cy="1433205"/>
        </a:xfrm>
        <a:prstGeom prst="roundRect">
          <a:avLst>
            <a:gd name="adj" fmla="val 10000"/>
          </a:avLst>
        </a:prstGeom>
        <a:solidFill>
          <a:srgbClr val="1662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A4241-269E-461B-8308-D6BF7D305404}">
      <dsp:nvSpPr>
        <dsp:cNvPr id="0" name=""/>
        <dsp:cNvSpPr/>
      </dsp:nvSpPr>
      <dsp:spPr>
        <a:xfrm>
          <a:off x="3012516" y="3378029"/>
          <a:ext cx="2257016" cy="1433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16625C"/>
              </a:solidFill>
            </a:rPr>
            <a:t>4 районных МО педагогов-психологов ДОО</a:t>
          </a:r>
          <a:endParaRPr lang="ru-RU" sz="1400" kern="1200" dirty="0">
            <a:solidFill>
              <a:srgbClr val="16625C"/>
            </a:solidFill>
          </a:endParaRPr>
        </a:p>
      </dsp:txBody>
      <dsp:txXfrm>
        <a:off x="3054493" y="3420006"/>
        <a:ext cx="2173062" cy="1349251"/>
      </dsp:txXfrm>
    </dsp:sp>
    <dsp:sp modelId="{6A4B45B7-BBEF-4B96-8E61-E8A5F1ACE9BC}">
      <dsp:nvSpPr>
        <dsp:cNvPr id="0" name=""/>
        <dsp:cNvSpPr/>
      </dsp:nvSpPr>
      <dsp:spPr>
        <a:xfrm>
          <a:off x="6899600" y="1797383"/>
          <a:ext cx="2257016" cy="573497"/>
        </a:xfrm>
        <a:prstGeom prst="roundRect">
          <a:avLst>
            <a:gd name="adj" fmla="val 10000"/>
          </a:avLst>
        </a:prstGeom>
        <a:solidFill>
          <a:srgbClr val="1662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413FD-AA3B-4A4B-B293-05BB2AC5A783}">
      <dsp:nvSpPr>
        <dsp:cNvPr id="0" name=""/>
        <dsp:cNvSpPr/>
      </dsp:nvSpPr>
      <dsp:spPr>
        <a:xfrm>
          <a:off x="7150380" y="2035624"/>
          <a:ext cx="2257016" cy="57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16625C"/>
              </a:solidFill>
            </a:rPr>
            <a:t>Школы начинающих педагогов-психологов ОУ</a:t>
          </a:r>
          <a:endParaRPr lang="ru-RU" sz="1400" kern="1200" dirty="0">
            <a:solidFill>
              <a:srgbClr val="16625C"/>
            </a:solidFill>
          </a:endParaRPr>
        </a:p>
      </dsp:txBody>
      <dsp:txXfrm>
        <a:off x="7167177" y="2052421"/>
        <a:ext cx="2223422" cy="539903"/>
      </dsp:txXfrm>
    </dsp:sp>
    <dsp:sp modelId="{C571D534-EC83-4940-B558-EB9FB1E53238}">
      <dsp:nvSpPr>
        <dsp:cNvPr id="0" name=""/>
        <dsp:cNvSpPr/>
      </dsp:nvSpPr>
      <dsp:spPr>
        <a:xfrm>
          <a:off x="5624564" y="3166303"/>
          <a:ext cx="2257016" cy="1433205"/>
        </a:xfrm>
        <a:prstGeom prst="roundRect">
          <a:avLst>
            <a:gd name="adj" fmla="val 10000"/>
          </a:avLst>
        </a:prstGeom>
        <a:solidFill>
          <a:srgbClr val="1662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04A6B-CE62-4418-9D83-62EC36A0AE1D}">
      <dsp:nvSpPr>
        <dsp:cNvPr id="0" name=""/>
        <dsp:cNvSpPr/>
      </dsp:nvSpPr>
      <dsp:spPr>
        <a:xfrm>
          <a:off x="5875344" y="3404544"/>
          <a:ext cx="2257016" cy="1433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16625C"/>
              </a:solidFill>
            </a:rPr>
            <a:t>Школа начинающих педагогов-психологов ООУ и УДО</a:t>
          </a:r>
          <a:endParaRPr lang="ru-RU" sz="1400" kern="1200" dirty="0">
            <a:solidFill>
              <a:srgbClr val="16625C"/>
            </a:solidFill>
          </a:endParaRPr>
        </a:p>
      </dsp:txBody>
      <dsp:txXfrm>
        <a:off x="5917321" y="3446521"/>
        <a:ext cx="2173062" cy="1349251"/>
      </dsp:txXfrm>
    </dsp:sp>
    <dsp:sp modelId="{BCE4022C-8E1E-4989-A219-960805FE05A1}">
      <dsp:nvSpPr>
        <dsp:cNvPr id="0" name=""/>
        <dsp:cNvSpPr/>
      </dsp:nvSpPr>
      <dsp:spPr>
        <a:xfrm>
          <a:off x="8282049" y="3148918"/>
          <a:ext cx="2257016" cy="1433205"/>
        </a:xfrm>
        <a:prstGeom prst="roundRect">
          <a:avLst>
            <a:gd name="adj" fmla="val 10000"/>
          </a:avLst>
        </a:prstGeom>
        <a:solidFill>
          <a:srgbClr val="1662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8308A1-BD21-41F1-A02E-290D5200E27D}">
      <dsp:nvSpPr>
        <dsp:cNvPr id="0" name=""/>
        <dsp:cNvSpPr/>
      </dsp:nvSpPr>
      <dsp:spPr>
        <a:xfrm>
          <a:off x="8532829" y="3387159"/>
          <a:ext cx="2257016" cy="1433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16625C"/>
              </a:solidFill>
            </a:rPr>
            <a:t>Школа начинающих педагогов-психологов ДОО</a:t>
          </a:r>
          <a:endParaRPr lang="ru-RU" sz="1400" kern="1200" dirty="0">
            <a:solidFill>
              <a:srgbClr val="16625C"/>
            </a:solidFill>
          </a:endParaRPr>
        </a:p>
      </dsp:txBody>
      <dsp:txXfrm>
        <a:off x="8574806" y="3429136"/>
        <a:ext cx="2173062" cy="13492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3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16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40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8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98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1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53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0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60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8289B-0B8E-46BF-BF1C-4EF2FB73C3B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3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c.tomsk.ru/?page_id=129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imc.tomsk.ru/?page_id=12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c.tomsk.ru/wp-content/uploads/2017/03/%D0%93%D0%B0%D0%B7%D0%B5%D1%82-%D0%92%D0%98%D0%97%D0%9E%D0%96_03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c.tomsk.ru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14701" y="6281403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16 ноября 2020 г.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3824" y="4589646"/>
            <a:ext cx="51427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начальник отдела,</a:t>
            </a:r>
          </a:p>
          <a:p>
            <a:pPr algn="r"/>
            <a:r>
              <a:rPr lang="ru-RU" sz="20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м</a:t>
            </a:r>
            <a:r>
              <a:rPr lang="ru-RU" sz="2000" b="0" i="1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етодист по детской и подростковой </a:t>
            </a:r>
          </a:p>
          <a:p>
            <a:pPr algn="r"/>
            <a:r>
              <a:rPr lang="ru-RU" sz="2000" b="0" i="1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психологии  МАУ ИМЦ</a:t>
            </a:r>
          </a:p>
          <a:p>
            <a:pPr algn="r"/>
            <a:r>
              <a:rPr lang="ru-RU" sz="20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Тимофеева Алла Ивановна</a:t>
            </a:r>
            <a:endParaRPr lang="ru-RU" sz="2000" b="1" i="1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99725" y="2097670"/>
            <a:ext cx="82468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Психологическая служба системы образования </a:t>
            </a:r>
          </a:p>
          <a:p>
            <a:pPr algn="r"/>
            <a:r>
              <a:rPr lang="ru-RU" sz="4000" b="1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г. Томска</a:t>
            </a:r>
            <a:endParaRPr lang="ru-RU" sz="4000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60453" y="662391"/>
            <a:ext cx="7607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РЕГИОНАЛЬНАЯ  НЕДЕЛЯ  ПСИХОЛОГИИ</a:t>
            </a:r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0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32"/>
            <a:ext cx="1916722" cy="185640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16666" y="365126"/>
            <a:ext cx="9237133" cy="88794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i="1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Профильные </a:t>
            </a:r>
            <a:r>
              <a:rPr lang="ru-RU" sz="2800" b="1" i="1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смены «Школьная медиация»</a:t>
            </a:r>
            <a:br>
              <a:rPr lang="ru-RU" sz="2800" b="1" i="1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центре «Солнечный»</a:t>
            </a:r>
            <a:br>
              <a:rPr lang="ru-RU" sz="2800" b="1" i="1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077818"/>
            <a:ext cx="3670110" cy="26519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114" y="1012455"/>
            <a:ext cx="3284645" cy="1993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390" y="4606121"/>
            <a:ext cx="3249450" cy="21886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382" y="3828176"/>
            <a:ext cx="3456732" cy="25544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5656" y="3403813"/>
            <a:ext cx="3249450" cy="20911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8652" y="1253068"/>
            <a:ext cx="4008518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32"/>
            <a:ext cx="1916722" cy="1856406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182533" y="365126"/>
            <a:ext cx="5025361" cy="532341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Слеты юных медиаторов</a:t>
            </a:r>
            <a:endParaRPr lang="ru-RU" sz="2800" b="1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22245" y="640905"/>
            <a:ext cx="2658086" cy="2036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72" y="4639647"/>
            <a:ext cx="2633700" cy="2036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454" y="4667081"/>
            <a:ext cx="2523963" cy="19539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7894" y="4667081"/>
            <a:ext cx="2615411" cy="19813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6631" y="2830815"/>
            <a:ext cx="2609314" cy="16825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999" y="4612213"/>
            <a:ext cx="2674126" cy="20362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951" y="2247893"/>
            <a:ext cx="2688569" cy="18350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5453" y="1049868"/>
            <a:ext cx="5732279" cy="327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4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32"/>
            <a:ext cx="1642533" cy="1574368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16721" y="365125"/>
            <a:ext cx="9801145" cy="549275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sz="16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18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Проект </a:t>
            </a:r>
            <a: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«Методическое сопровождение педагогов-психологов ООУ г. Томска в вопросах обеспечения психологической безопасности образовательной среды»</a:t>
            </a:r>
            <a:b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endParaRPr lang="ru-RU" sz="18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151467" y="1617760"/>
            <a:ext cx="10871198" cy="4613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Тематическое направление </a:t>
            </a:r>
            <a:r>
              <a:rPr lang="ru-RU" sz="24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«Профилактика профессионального выгорания педагогов»: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Обучающие семинары для педагогов;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Профилактические десанты «Курорт одного дня» для педагогических коллективов ООУ;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Издание методического пособия «Профилактика профессионального выгорания педагогов</a:t>
            </a: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Рубрика «Профилактика эмоционального выгорания педагогов» в разделе «</a:t>
            </a:r>
            <a:r>
              <a:rPr lang="ru-RU" sz="2000" dirty="0" err="1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ПсихологиЯ</a:t>
            </a: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 на сайте МАУ ИМЦ г. Томска;</a:t>
            </a:r>
            <a:endParaRPr lang="ru-RU" sz="2000" dirty="0">
              <a:solidFill>
                <a:srgbClr val="16625C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Тематические выпуски газеты «</a:t>
            </a:r>
            <a:r>
              <a:rPr lang="ru-RU" sz="2000" dirty="0" err="1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ВиЗОЖ</a:t>
            </a: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 </a:t>
            </a:r>
            <a:r>
              <a:rPr lang="en-US" sz="20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  <a:hlinkClick r:id="rId4"/>
              </a:rPr>
              <a:t>http://imc.tomsk.ru/?</a:t>
            </a:r>
            <a:r>
              <a:rPr lang="en-US" sz="2000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  <a:hlinkClick r:id="rId4"/>
              </a:rPr>
              <a:t>page_id=129</a:t>
            </a: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16625C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32"/>
            <a:ext cx="1916722" cy="185640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370666" y="365126"/>
            <a:ext cx="8983133" cy="58314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/>
            </a:r>
            <a:br>
              <a:rPr lang="ru-RU" sz="2400" dirty="0" smtClean="0">
                <a:latin typeface="Century Gothic" panose="020B0502020202020204" pitchFamily="34" charset="0"/>
              </a:rPr>
            </a:br>
            <a:r>
              <a:rPr lang="ru-RU" sz="27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Профилактические </a:t>
            </a:r>
            <a:r>
              <a:rPr lang="ru-RU" sz="27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десанты </a:t>
            </a:r>
            <a:r>
              <a:rPr lang="ru-RU" sz="27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«</a:t>
            </a:r>
            <a:r>
              <a:rPr lang="ru-RU" sz="27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Курорт одного дня»</a:t>
            </a:r>
            <a:br>
              <a:rPr lang="ru-RU" sz="2700" b="1" i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endParaRPr lang="ru-RU" sz="2700" b="1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89293" y="1396405"/>
            <a:ext cx="2938527" cy="17618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16" y="3201583"/>
            <a:ext cx="2615411" cy="18411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876" y="5131801"/>
            <a:ext cx="2844852" cy="15846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503" y="2777067"/>
            <a:ext cx="3139712" cy="21133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5926" y="4397669"/>
            <a:ext cx="2621862" cy="20972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7788" y="4890431"/>
            <a:ext cx="3133616" cy="19482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7788" y="3370741"/>
            <a:ext cx="2834886" cy="13168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6215" y="1069743"/>
            <a:ext cx="4051982" cy="216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7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32"/>
            <a:ext cx="1916722" cy="185640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90800" y="365126"/>
            <a:ext cx="8763000" cy="7186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Тематические </a:t>
            </a:r>
            <a: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выпуски газеты «</a:t>
            </a:r>
            <a:r>
              <a:rPr lang="ru-RU" sz="2400" b="1" i="1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ВиЗОЖ</a:t>
            </a:r>
            <a: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»</a:t>
            </a:r>
            <a:b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  <a:hlinkClick r:id="rId4"/>
              </a:rPr>
              <a:t>http://imc.tomsk.ru/?</a:t>
            </a:r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  <a:hlinkClick r:id="rId4"/>
              </a:rPr>
              <a:t>page_id=129</a:t>
            </a:r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endParaRPr lang="ru-RU" sz="2400" b="1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42534" y="1451077"/>
            <a:ext cx="3865044" cy="51454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133" y="1438884"/>
            <a:ext cx="4098019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32"/>
            <a:ext cx="1916722" cy="185640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67467" y="270621"/>
            <a:ext cx="9186333" cy="7186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Проект «Методическое сопровождение педагогов-психологов ООУ г. Томска в вопросах обеспечения психологической безопасности образовательной среды»</a:t>
            </a:r>
            <a:b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endParaRPr lang="ru-RU" sz="1800" b="1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37266" y="1269999"/>
            <a:ext cx="9846733" cy="51646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16625C"/>
                </a:solidFill>
                <a:latin typeface="Century Gothic" panose="020B0502020202020204" pitchFamily="34" charset="0"/>
              </a:rPr>
              <a:t>Тематическое направление проекта </a:t>
            </a:r>
            <a:r>
              <a:rPr lang="ru-RU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«Психологическая безопасность образовательной среды»: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Обучающие </a:t>
            </a:r>
            <a:r>
              <a:rPr lang="ru-RU" sz="2200" dirty="0">
                <a:solidFill>
                  <a:srgbClr val="16625C"/>
                </a:solidFill>
                <a:latin typeface="Century Gothic" panose="020B0502020202020204" pitchFamily="34" charset="0"/>
              </a:rPr>
              <a:t>семинары для педагогов</a:t>
            </a: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Методические </a:t>
            </a:r>
            <a:r>
              <a:rPr lang="ru-RU" sz="2200" dirty="0">
                <a:solidFill>
                  <a:srgbClr val="16625C"/>
                </a:solidFill>
                <a:latin typeface="Century Gothic" panose="020B0502020202020204" pitchFamily="34" charset="0"/>
              </a:rPr>
              <a:t>десанты в ООУ;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Издание </a:t>
            </a:r>
            <a:r>
              <a:rPr lang="ru-RU" sz="2200" dirty="0">
                <a:solidFill>
                  <a:srgbClr val="16625C"/>
                </a:solidFill>
                <a:latin typeface="Century Gothic" panose="020B0502020202020204" pitchFamily="34" charset="0"/>
              </a:rPr>
              <a:t>методического пособия «Психологическая безопасность образовательной среды»;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Разработка </a:t>
            </a:r>
            <a:r>
              <a:rPr lang="ru-RU" sz="2200" dirty="0">
                <a:solidFill>
                  <a:srgbClr val="16625C"/>
                </a:solidFill>
                <a:latin typeface="Century Gothic" panose="020B0502020202020204" pitchFamily="34" charset="0"/>
              </a:rPr>
              <a:t>программ по психологической безопасности образовательной среды ООУ;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Тематический </a:t>
            </a:r>
            <a:r>
              <a:rPr lang="ru-RU" sz="2200" dirty="0">
                <a:solidFill>
                  <a:srgbClr val="16625C"/>
                </a:solidFill>
                <a:latin typeface="Century Gothic" panose="020B0502020202020204" pitchFamily="34" charset="0"/>
              </a:rPr>
              <a:t>выпуск газеты «</a:t>
            </a:r>
            <a:r>
              <a:rPr lang="ru-RU" sz="2200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ВиЗОЖ</a:t>
            </a:r>
            <a:r>
              <a:rPr lang="ru-RU" sz="2200" dirty="0">
                <a:solidFill>
                  <a:srgbClr val="16625C"/>
                </a:solidFill>
                <a:latin typeface="Century Gothic" panose="020B0502020202020204" pitchFamily="34" charset="0"/>
              </a:rPr>
              <a:t>» </a:t>
            </a:r>
            <a:r>
              <a:rPr lang="ru-RU" sz="2200" dirty="0">
                <a:solidFill>
                  <a:srgbClr val="16625C"/>
                </a:solidFill>
                <a:latin typeface="Century Gothic" panose="020B0502020202020204" pitchFamily="34" charset="0"/>
                <a:hlinkClick r:id="rId4"/>
              </a:rPr>
              <a:t>http://imc.tomsk.ru/wp-content/uploads/2017/03/%D0%93%D0%B0%D0%B7%D0%B5%D1%82-%</a:t>
            </a: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  <a:hlinkClick r:id="rId4"/>
              </a:rPr>
              <a:t>D0%92%D0%98%D0%97%D0%9E%D0%96_03.pdf</a:t>
            </a: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Семинар-практикум «Реализация Модели психологически безопасной и комфортной образовательной среды в условиях современной школы» для педагогов Томской области. </a:t>
            </a:r>
            <a:endParaRPr lang="ru-RU" sz="22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8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32"/>
            <a:ext cx="1916722" cy="185640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67467" y="555789"/>
            <a:ext cx="9186333" cy="52524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Другие формы работы:</a:t>
            </a:r>
            <a:endParaRPr lang="ru-RU" sz="2800" b="1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07067" y="1608667"/>
            <a:ext cx="9846733" cy="48767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sz="2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Декада </a:t>
            </a: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</a:rPr>
              <a:t>психологии</a:t>
            </a:r>
            <a:r>
              <a:rPr lang="ru-RU" sz="2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Психологические </a:t>
            </a: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</a:rPr>
              <a:t>гостиные, приуроченные к празднованию Всероссийского Дня психолога </a:t>
            </a:r>
            <a:r>
              <a:rPr lang="ru-RU" sz="2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22 ноября («</a:t>
            </a: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</a:rPr>
              <a:t>Такие разные психологи…», КВН, «Посвящение в психологи», «Большая психологическая игра «100 к 1», игра-</a:t>
            </a:r>
            <a:r>
              <a:rPr lang="ru-RU" sz="2400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квиз</a:t>
            </a: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</a:rPr>
              <a:t>, «Молодость VS опыт. Давайте познакомимся»;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Конференция </a:t>
            </a: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</a:rPr>
              <a:t>«Юные дарования» (секция «Психология в нашей жизни</a:t>
            </a:r>
            <a:r>
              <a:rPr lang="ru-RU" sz="2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Рубрика </a:t>
            </a: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</a:rPr>
              <a:t>«</a:t>
            </a:r>
            <a:r>
              <a:rPr lang="ru-RU" sz="2400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ПсихологиЯ</a:t>
            </a: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</a:rPr>
              <a:t>» на сайте МАУ ИМЦ г. Томска </a:t>
            </a: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  <a:hlinkClick r:id="rId4"/>
              </a:rPr>
              <a:t>http://imc.tomsk.ru</a:t>
            </a:r>
            <a:r>
              <a:rPr lang="ru-RU" sz="2400" dirty="0" smtClean="0">
                <a:solidFill>
                  <a:srgbClr val="16625C"/>
                </a:solidFill>
                <a:latin typeface="Century Gothic" panose="020B0502020202020204" pitchFamily="34" charset="0"/>
                <a:hlinkClick r:id="rId4"/>
              </a:rPr>
              <a:t>/</a:t>
            </a:r>
            <a:endParaRPr lang="ru-RU" sz="2400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2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32"/>
            <a:ext cx="1916722" cy="185640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67467" y="555789"/>
            <a:ext cx="9186333" cy="52524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Психологические гостиные</a:t>
            </a:r>
            <a:endParaRPr lang="ru-RU" sz="2800" b="1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48267" y="1081035"/>
            <a:ext cx="10769600" cy="54044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48" y="4321298"/>
            <a:ext cx="3408252" cy="2042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68" y="2169572"/>
            <a:ext cx="3444832" cy="19873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581" y="1771396"/>
            <a:ext cx="3573286" cy="2011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630" y="4156954"/>
            <a:ext cx="2920237" cy="2206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6848" y="1272505"/>
            <a:ext cx="3573285" cy="19630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867" y="3427058"/>
            <a:ext cx="5207762" cy="32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2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6351" y="403930"/>
            <a:ext cx="5886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Контакты</a:t>
            </a:r>
            <a:endParaRPr lang="ru-RU" sz="36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6351" y="1336770"/>
            <a:ext cx="68528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Тимофеева Алла Ивановна,</a:t>
            </a:r>
            <a:endParaRPr lang="ru-RU" sz="2400" b="1" dirty="0" smtClean="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r>
              <a:rPr lang="ru-RU" sz="20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начальник отдела </a:t>
            </a:r>
            <a:r>
              <a:rPr lang="ru-RU" sz="20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методического сопровождения дошкольного, общего, специального и дополнительного образования, </a:t>
            </a:r>
            <a:r>
              <a:rPr lang="ru-RU" sz="20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методист по </a:t>
            </a:r>
            <a:r>
              <a:rPr lang="ru-RU" sz="20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детской и подростковой психологии МАУ ИМЦ</a:t>
            </a:r>
            <a:endParaRPr lang="ru-RU" sz="2000" dirty="0" smtClean="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endParaRPr lang="ru-RU" sz="2400" dirty="0" smtClean="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r>
              <a:rPr lang="ru-RU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ул. Киевская, 89 (</a:t>
            </a:r>
            <a:r>
              <a:rPr lang="ru-RU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каб.4)</a:t>
            </a:r>
            <a:endParaRPr lang="ru-RU" sz="2400" dirty="0" smtClean="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r>
              <a:rPr lang="ru-RU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Раб. </a:t>
            </a:r>
            <a:r>
              <a:rPr lang="ru-RU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43-05-32</a:t>
            </a:r>
            <a:endParaRPr lang="ru-RU" sz="2400" dirty="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r>
              <a:rPr lang="ru-RU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Сот. </a:t>
            </a:r>
            <a:r>
              <a:rPr lang="ru-RU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8-913-883-73-75</a:t>
            </a:r>
            <a:endParaRPr lang="ru-RU" sz="2400" dirty="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rgbClr val="2A7972"/>
                </a:solidFill>
                <a:latin typeface="Century Gothic" panose="020B0502020202020204" pitchFamily="34" charset="0"/>
              </a:rPr>
              <a:t>a</a:t>
            </a:r>
            <a:r>
              <a:rPr lang="en-US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lla.timofeewa2013@yandex.ru</a:t>
            </a:r>
            <a:endParaRPr lang="ru-RU" sz="2400" dirty="0">
              <a:solidFill>
                <a:srgbClr val="2A79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74" y="5517116"/>
            <a:ext cx="494813" cy="494813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94" y="5563753"/>
            <a:ext cx="491580" cy="49158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66" y="5563753"/>
            <a:ext cx="492886" cy="492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51" y="6133889"/>
            <a:ext cx="640660" cy="64066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15" y="6144693"/>
            <a:ext cx="640660" cy="64066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79" y="6143452"/>
            <a:ext cx="640660" cy="642439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146351" y="4973324"/>
            <a:ext cx="7555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A7972"/>
                </a:solidFill>
                <a:latin typeface="Century Gothic" panose="020B0502020202020204" pitchFamily="34" charset="0"/>
              </a:rPr>
              <a:t>Группы МАУ ИМЦ г. Томска в социальных сетях:</a:t>
            </a:r>
          </a:p>
        </p:txBody>
      </p:sp>
    </p:spTree>
    <p:extLst>
      <p:ext uri="{BB962C8B-B14F-4D97-AF65-F5344CB8AC3E}">
        <p14:creationId xmlns:p14="http://schemas.microsoft.com/office/powerpoint/2010/main" val="30227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695" y="379562"/>
            <a:ext cx="10515600" cy="94600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Модель психологической службы г. Томска</a:t>
            </a:r>
            <a:endParaRPr lang="ru-RU" sz="32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733338"/>
              </p:ext>
            </p:extLst>
          </p:nvPr>
        </p:nvGraphicFramePr>
        <p:xfrm>
          <a:off x="803695" y="1083733"/>
          <a:ext cx="10789846" cy="517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71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695" y="379562"/>
            <a:ext cx="10515600" cy="946001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Рубрика «</a:t>
            </a:r>
            <a:r>
              <a:rPr lang="ru-RU" sz="3200" b="1" i="1" dirty="0" err="1" smtClean="0">
                <a:solidFill>
                  <a:srgbClr val="16625C"/>
                </a:solidFill>
                <a:latin typeface="Century Gothic" panose="020B0502020202020204" pitchFamily="34" charset="0"/>
              </a:rPr>
              <a:t>ПсихологиЯ</a:t>
            </a:r>
            <a:r>
              <a:rPr lang="ru-RU" sz="32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» </a:t>
            </a:r>
            <a:br>
              <a:rPr lang="ru-RU" sz="32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2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на сайте МАУ ИМЦ г. Томска</a:t>
            </a:r>
            <a:endParaRPr lang="ru-RU" sz="2200" b="1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19334" y="1845733"/>
            <a:ext cx="5240228" cy="3523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100" r="5801" b="11042"/>
          <a:stretch/>
        </p:blipFill>
        <p:spPr>
          <a:xfrm>
            <a:off x="491067" y="1845734"/>
            <a:ext cx="5435600" cy="352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29" y="137732"/>
            <a:ext cx="10515600" cy="946001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Руководители методических объединений педагогов-психологов ООУ</a:t>
            </a:r>
            <a:endParaRPr lang="ru-RU" sz="22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0" y="931333"/>
            <a:ext cx="10549467" cy="575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3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304" y="278296"/>
            <a:ext cx="9711905" cy="123245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Проект </a:t>
            </a:r>
            <a:b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Методическое сопровождение педагогов-психологов ООУ г. Томска в вопросах обеспечения психологической безопасности образовательной среды»</a:t>
            </a:r>
            <a:b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908313"/>
            <a:ext cx="10515600" cy="4268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Тематические направления проекта: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Создание и развитие школьных служб медиации (примирения) в ОУ г. Томска;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Профилактика </a:t>
            </a:r>
            <a:r>
              <a:rPr lang="ru-RU" dirty="0" err="1" smtClean="0">
                <a:solidFill>
                  <a:srgbClr val="16625C"/>
                </a:solidFill>
                <a:latin typeface="Century Gothic" panose="020B0502020202020204" pitchFamily="34" charset="0"/>
              </a:rPr>
              <a:t>девиантного</a:t>
            </a:r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поведения детей и подростков и работа с детьми «группы риска»;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Разработка программ психологической безопасности образовательной среды;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Профилактика профессионального выгорания педагогов;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др.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8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304" y="278297"/>
            <a:ext cx="9970322" cy="87464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Проект «</a:t>
            </a:r>
            <a:r>
              <a:rPr lang="ru-RU" sz="1800" b="1" i="1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Методическое сопровождение педагогов-психологов ООУ г. Томска в вопросах обеспечения психологической безопасности образовательной среды»</a:t>
            </a:r>
            <a:br>
              <a:rPr lang="ru-RU" sz="1800" b="1" i="1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470991"/>
            <a:ext cx="10515600" cy="48502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Тематическое направление проекта </a:t>
            </a:r>
            <a:r>
              <a:rPr lang="ru-RU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«</a:t>
            </a:r>
            <a:r>
              <a:rPr lang="ru-RU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Создание и развитие школьных служб медиации (примирения) в ОУ г. Томска»: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Обучающие семинары для педагогов;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Тренинги-погружения для обучающихся, юных волонтеров;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Заседания Ассоциации медиаторов г. Томска;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ПТГ «Школьная медиация»;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Проведение профильных смен «Школьная медиация»;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Слеты юных медиаторов;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Фестиваль «Школа – территория мира»;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Конкурс «Лучшая школьная служба медиации»;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Конкурс «Мастер медиации»;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Издание методических пособий «Школьные службы медиации (примирения)», «Восстановительный подход и школьные службы медиации (примирения) в образовательном пространстве».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-294664" y="390548"/>
            <a:ext cx="1052877" cy="1078522"/>
          </a:xfrm>
          <a:prstGeom prst="line">
            <a:avLst/>
          </a:prstGeom>
          <a:ln w="76200">
            <a:solidFill>
              <a:srgbClr val="166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546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V="1">
            <a:off x="5537567" y="6029348"/>
            <a:ext cx="1052877" cy="1078522"/>
          </a:xfrm>
          <a:prstGeom prst="line">
            <a:avLst/>
          </a:prstGeom>
          <a:ln w="76200">
            <a:solidFill>
              <a:srgbClr val="166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205" y="390549"/>
            <a:ext cx="10723186" cy="107852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Обучение педагогов- </a:t>
            </a:r>
            <a:b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кураторов школьных служб медиации (примирения)</a:t>
            </a:r>
            <a:endParaRPr lang="ru-RU" sz="2400" b="1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1868" y="1469070"/>
            <a:ext cx="3225064" cy="2145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68" y="4187187"/>
            <a:ext cx="3225063" cy="2005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3610" y="1408106"/>
            <a:ext cx="2938527" cy="17076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0965" y="3243760"/>
            <a:ext cx="4486502" cy="3553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4950" y="1468135"/>
            <a:ext cx="3264441" cy="1889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4671" y="3556419"/>
            <a:ext cx="1713124" cy="28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423332"/>
            <a:ext cx="10515600" cy="745067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Методические </a:t>
            </a:r>
            <a: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пособия </a:t>
            </a:r>
            <a:b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для кураторов школьных служб медиации (примирения)</a:t>
            </a:r>
            <a:b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endParaRPr lang="ru-RU" sz="2400" b="1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Рисунок 1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0" t="19443" r="24960" b="20831"/>
          <a:stretch>
            <a:fillRect/>
          </a:stretch>
        </p:blipFill>
        <p:spPr bwMode="auto">
          <a:xfrm>
            <a:off x="6666492" y="1860101"/>
            <a:ext cx="468730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677" t="20839" r="51354" b="14882"/>
          <a:stretch/>
        </p:blipFill>
        <p:spPr>
          <a:xfrm>
            <a:off x="1512277" y="1860101"/>
            <a:ext cx="4378570" cy="440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8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Группа 3"/>
          <p:cNvGrpSpPr>
            <a:grpSpLocks/>
          </p:cNvGrpSpPr>
          <p:nvPr/>
        </p:nvGrpSpPr>
        <p:grpSpPr bwMode="auto">
          <a:xfrm>
            <a:off x="3359151" y="188914"/>
            <a:ext cx="6786563" cy="909637"/>
            <a:chOff x="-207820" y="-276783"/>
            <a:chExt cx="6650234" cy="758927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-207820" y="-276783"/>
              <a:ext cx="6650234" cy="758927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ru-RU" sz="2000" i="1" dirty="0">
                  <a:solidFill>
                    <a:schemeClr val="accent1">
                      <a:lumMod val="75000"/>
                    </a:schemeClr>
                  </a:solidFill>
                </a:rPr>
                <a:t>Профильные смены «Школьная медиация»</a:t>
              </a:r>
            </a:p>
            <a:p>
              <a:pPr algn="ctr" eaLnBrk="1" hangingPunct="1">
                <a:defRPr/>
              </a:pPr>
              <a:r>
                <a:rPr lang="ru-RU" sz="2000" i="1" dirty="0">
                  <a:solidFill>
                    <a:schemeClr val="accent1">
                      <a:lumMod val="75000"/>
                    </a:schemeClr>
                  </a:solidFill>
                </a:rPr>
                <a:t>в центре «Солнечный»</a:t>
              </a:r>
            </a:p>
          </p:txBody>
        </p:sp>
        <p:sp>
          <p:nvSpPr>
            <p:cNvPr id="6" name="Скругленный прямоугольник 4"/>
            <p:cNvSpPr/>
            <p:nvPr/>
          </p:nvSpPr>
          <p:spPr>
            <a:xfrm>
              <a:off x="-67815" y="-233076"/>
              <a:ext cx="6370224" cy="71522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pPr algn="ctr" eaLnBrk="1" hangingPunct="1">
                <a:defRPr/>
              </a:pPr>
              <a:endParaRPr lang="ru-RU" sz="3200" b="1" dirty="0">
                <a:solidFill>
                  <a:srgbClr val="A50021"/>
                </a:solidFill>
                <a:latin typeface="Cambria" pitchFamily="18" charset="0"/>
              </a:endParaRPr>
            </a:p>
          </p:txBody>
        </p:sp>
      </p:grpSp>
      <p:sp>
        <p:nvSpPr>
          <p:cNvPr id="11" name="Заголовок 3"/>
          <p:cNvSpPr txBox="1">
            <a:spLocks/>
          </p:cNvSpPr>
          <p:nvPr/>
        </p:nvSpPr>
        <p:spPr>
          <a:xfrm>
            <a:off x="3359150" y="260351"/>
            <a:ext cx="6021388" cy="1223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3863976" y="333376"/>
            <a:ext cx="5643563" cy="1071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819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529" r="1408" b="522"/>
          <a:stretch>
            <a:fillRect/>
          </a:stretch>
        </p:blipFill>
        <p:spPr bwMode="auto">
          <a:xfrm>
            <a:off x="118533" y="-136525"/>
            <a:ext cx="120734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2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524</Words>
  <Application>Microsoft Office PowerPoint</Application>
  <PresentationFormat>Широкоэкранный</PresentationFormat>
  <Paragraphs>76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Century Gothic</vt:lpstr>
      <vt:lpstr>Times New Roman</vt:lpstr>
      <vt:lpstr>Wingdings</vt:lpstr>
      <vt:lpstr>Тема Office</vt:lpstr>
      <vt:lpstr>Презентация PowerPoint</vt:lpstr>
      <vt:lpstr>Модель психологической службы г. Томска</vt:lpstr>
      <vt:lpstr>Рубрика «ПсихологиЯ»  на сайте МАУ ИМЦ г. Томска</vt:lpstr>
      <vt:lpstr>Руководители методических объединений педагогов-психологов ООУ</vt:lpstr>
      <vt:lpstr> Проект  «Методическое сопровождение педагогов-психологов ООУ г. Томска в вопросах обеспечения психологической безопасности образовательной среды» </vt:lpstr>
      <vt:lpstr> Проект «Методическое сопровождение педагогов-психологов ООУ г. Томска в вопросах обеспечения психологической безопасности образовательной среды» </vt:lpstr>
      <vt:lpstr>Обучение педагогов-  кураторов школьных служб медиации (примирения)</vt:lpstr>
      <vt:lpstr> Методические пособия  для кураторов школьных служб медиации (примирения) </vt:lpstr>
      <vt:lpstr>Презентация PowerPoint</vt:lpstr>
      <vt:lpstr> Профильные смены «Школьная медиация» в центре «Солнечный» </vt:lpstr>
      <vt:lpstr>Слеты юных медиаторов</vt:lpstr>
      <vt:lpstr> Проект «Методическое сопровождение педагогов-психологов ООУ г. Томска в вопросах обеспечения психологической безопасности образовательной среды» </vt:lpstr>
      <vt:lpstr> Профилактические десанты «Курорт одного дня» </vt:lpstr>
      <vt:lpstr>  Тематические выпуски газеты «ВиЗОЖ» http://imc.tomsk.ru/?page_id=129  </vt:lpstr>
      <vt:lpstr> Проект «Методическое сопровождение педагогов-психологов ООУ г. Томска в вопросах обеспечения психологической безопасности образовательной среды» </vt:lpstr>
      <vt:lpstr>Другие формы работы:</vt:lpstr>
      <vt:lpstr>Психологические гостиные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Ковбаса</dc:creator>
  <cp:lastModifiedBy>Алла Ивановна Тимофеева</cp:lastModifiedBy>
  <cp:revision>43</cp:revision>
  <dcterms:created xsi:type="dcterms:W3CDTF">2020-08-10T04:19:49Z</dcterms:created>
  <dcterms:modified xsi:type="dcterms:W3CDTF">2020-11-12T07:15:46Z</dcterms:modified>
</cp:coreProperties>
</file>