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  <p:sldId id="276" r:id="rId3"/>
    <p:sldId id="270" r:id="rId4"/>
    <p:sldId id="272" r:id="rId5"/>
    <p:sldId id="258" r:id="rId6"/>
    <p:sldId id="259" r:id="rId7"/>
    <p:sldId id="265" r:id="rId8"/>
    <p:sldId id="266" r:id="rId9"/>
    <p:sldId id="275" r:id="rId10"/>
    <p:sldId id="260" r:id="rId11"/>
    <p:sldId id="261" r:id="rId12"/>
    <p:sldId id="263" r:id="rId13"/>
    <p:sldId id="273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77;&#1079;&#1077;&#1085;&#1090;&#1072;&#1094;&#1080;&#1103;%20&#1089;%20&#1082;&#1086;&#1088;&#1088;&#1077;&#1082;&#1090;&#1080;&#1088;&#1086;&#1074;&#1082;&#1086;&#1081;.ppt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search?c%5bq%5d=&#1074;&#1089;&#1077;&#1088;&#1086;&#1089;&#1089;&#1080;&#1081;&#1089;&#1082;&#1072;&#1103;%20&#1083;&#1080;&#1085;&#1077;&#1081;&#1082;&#1072;&amp;c%5bsection%5d=auto&amp;z=video-30558759_45624048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divo.tomsk.r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youtu.be/Yts6khkjUQ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oatr.tomsk.ru/press-center/3887/" TargetMode="External"/><Relationship Id="rId2" Type="http://schemas.openxmlformats.org/officeDocument/2006/relationships/hyperlink" Target="https://vk.com/wall-106262435_387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oatr.tomsk.ru/press-center/3881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305800" cy="2808312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работы </a:t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психологической службы</a:t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Томского района за 2019-2020 год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и регулярное обновление контента различных информационных ресурсов психологической службы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Сайты СОШ и ДОУ  Томского района </a:t>
            </a:r>
            <a:r>
              <a:rPr lang="ru-RU" dirty="0"/>
              <a:t>(</a:t>
            </a:r>
            <a:r>
              <a:rPr lang="ru-RU" dirty="0" smtClean="0"/>
              <a:t>представлены  отдельным документом);</a:t>
            </a:r>
            <a:endParaRPr lang="ru-RU" dirty="0"/>
          </a:p>
          <a:p>
            <a:pPr algn="just"/>
            <a:r>
              <a:rPr lang="ru-RU" dirty="0" smtClean="0"/>
              <a:t>Сайт Управления образования Администрации Томского района: </a:t>
            </a:r>
            <a:r>
              <a:rPr lang="en-US" dirty="0">
                <a:hlinkClick r:id="rId2" action="ppaction://hlinkpres?slideindex=1&amp;slidetitle="/>
              </a:rPr>
              <a:t>http://uoatr.tomsk.ru/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Сайты консультационных центров Томского района (на базе ДОУ, представлены в отдельном документе).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Популяризация деятельности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психологической службы в СМИ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Видеоролик «Дистанционное обучение в период пандемии в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Кисловская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СОШ» 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https://vk.com/videos-195055393?z=video-106262435_456239128%2Fclub195055393%2Fpl_-195055393_-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endParaRPr lang="ru-RU" sz="16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Выступление педагога-психолога на всероссийской линейке 2020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Кисловская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СОШ»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https://vk.com/search?c%5Bq%5D=всероссийская%20линейка&amp;c%5Bsection%5D=auto&amp;z=video-30558759_456240488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/>
              <a:t>Участие педагога-психолога МБОУ "</a:t>
            </a:r>
            <a:r>
              <a:rPr lang="ru-RU" sz="1600" dirty="0" err="1" smtClean="0"/>
              <a:t>Рыбаловская</a:t>
            </a:r>
            <a:r>
              <a:rPr lang="ru-RU" sz="1600" dirty="0" smtClean="0"/>
              <a:t> СОШ" Томского района в профессиональном конкурсе «Педагог-психолог России»- 2020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Представление опыта на региональном Фестивале инновационных образовательных проектов «Детский сад-территория индивидуализации образования и всестороннего развития личности ребенка» МБДОУ детский сад “Сказка” п.Зональная Станция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–победитель "Образовательная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кинезиология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работе педагога-психолога"в номинации: "Коррекционная и специальная педагогика", Всероссийский дистанционный конкурса для педагогов «Мир Педагога»13.01.2020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Публикация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«План-конспект подгруппового развивающего занятия в условиях реализации ФГОС» на сайте педагогического сообщества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Урок.РФ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Межведомственное,  внутриведомственное  сетевое взаимодействие психологических служб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2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/>
              <a:t>Оказание консультативной помощи родителям (законным представителям) детей, работникам образовательных организаций Томского района по вопросам воспитания, обучения и коррекции нарушений развития детей с ограниченными возможностями здоровья в рамках деятельности территориальной </a:t>
            </a:r>
            <a:r>
              <a:rPr lang="ru-RU" sz="1600" dirty="0" err="1" smtClean="0"/>
              <a:t>психолого-медико-педагогической</a:t>
            </a:r>
            <a:r>
              <a:rPr lang="ru-RU" sz="1600" dirty="0" smtClean="0"/>
              <a:t> комиссии Томского района http://uoatr.tomsk.ru/city/support-children/</a:t>
            </a:r>
          </a:p>
          <a:p>
            <a:pPr algn="just"/>
            <a:r>
              <a:rPr lang="ru-RU" sz="1600" dirty="0" smtClean="0"/>
              <a:t>Федеральный ресурсный центр </a:t>
            </a:r>
            <a:r>
              <a:rPr lang="ru-RU" sz="1600" dirty="0" err="1" smtClean="0"/>
              <a:t>психолого-медико-педагогической</a:t>
            </a:r>
            <a:r>
              <a:rPr lang="ru-RU" sz="1600" dirty="0" smtClean="0"/>
              <a:t> комиссии: https://pmpkrf.ru/</a:t>
            </a:r>
          </a:p>
          <a:p>
            <a:pPr algn="just"/>
            <a:r>
              <a:rPr lang="ru-RU" sz="1600" dirty="0" smtClean="0"/>
              <a:t> Подготовка годового отчета ТПМПК для </a:t>
            </a:r>
            <a:r>
              <a:rPr lang="ru-RU" sz="1600" dirty="0" err="1" smtClean="0"/>
              <a:t>вебинара</a:t>
            </a:r>
            <a:r>
              <a:rPr lang="ru-RU" sz="1600" dirty="0" smtClean="0"/>
              <a:t> по теме «Годовой отчет ПМПК. Создание специальных условий при проведении ГИА» https://pmpkrf.ru/webinars/godovoj-otchet-pmpk-sozdanie-spetsialnyh-uslovij-pri-provedenii-gia/</a:t>
            </a:r>
          </a:p>
          <a:p>
            <a:pPr algn="just"/>
            <a:r>
              <a:rPr lang="ru-RU" sz="1600" dirty="0" smtClean="0"/>
              <a:t>Совместная работа с комиссией по делам несовершеннолетних Томского района по оказанию консультативной помощи родителям (законным представителям) детей, работникам образовательных организаций Томского района по вопросам воспитания, обучения и коррекции нарушений развития детей </a:t>
            </a:r>
            <a:r>
              <a:rPr lang="ru-RU" sz="1600" dirty="0" err="1" smtClean="0"/>
              <a:t>девиантным</a:t>
            </a:r>
            <a:r>
              <a:rPr lang="ru-RU" sz="1600" dirty="0" smtClean="0"/>
              <a:t> (общественно-опасным) поведением http://www.tradm.ru/o-rayone/sotsialnaya-sfera/komissiya-po-delam-nesovershennoletnikh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Межведомственное,  внутриведомственное  сетевое взаимодействие психологической службы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pPr algn="just"/>
            <a:r>
              <a:rPr lang="ru-RU" sz="2200" dirty="0" smtClean="0"/>
              <a:t>Проведение Социально-Психологического Тестирования (ДОО ТО) </a:t>
            </a:r>
          </a:p>
          <a:p>
            <a:pPr algn="just"/>
            <a:r>
              <a:rPr lang="ru-RU" sz="2200" dirty="0" smtClean="0"/>
              <a:t>ОГБПОУ «Томский техникум социальных технологий»(студенческая практика), </a:t>
            </a:r>
          </a:p>
          <a:p>
            <a:pPr algn="just"/>
            <a:r>
              <a:rPr lang="ru-RU" sz="2200" dirty="0" smtClean="0"/>
              <a:t>ОГАУЗ "Томская районная больница", </a:t>
            </a:r>
            <a:r>
              <a:rPr lang="ru-RU" sz="2200" dirty="0" err="1" smtClean="0"/>
              <a:t>ФАПы</a:t>
            </a:r>
            <a:r>
              <a:rPr lang="ru-RU" sz="2200" dirty="0" smtClean="0"/>
              <a:t>  </a:t>
            </a:r>
          </a:p>
          <a:p>
            <a:pPr algn="just"/>
            <a:r>
              <a:rPr lang="ru-RU" sz="2200" dirty="0" smtClean="0"/>
              <a:t> Центр клинической психологии и </a:t>
            </a:r>
            <a:r>
              <a:rPr lang="ru-RU" sz="2200" dirty="0" smtClean="0"/>
              <a:t>психотерапии</a:t>
            </a:r>
            <a:endParaRPr lang="ru-RU" sz="2200" dirty="0" smtClean="0"/>
          </a:p>
          <a:p>
            <a:pPr algn="just"/>
            <a:r>
              <a:rPr lang="ru-RU" sz="2200" dirty="0" smtClean="0"/>
              <a:t>ТПМПК Томский район</a:t>
            </a:r>
          </a:p>
          <a:p>
            <a:pPr algn="just"/>
            <a:r>
              <a:rPr lang="ru-RU" sz="2200" dirty="0" smtClean="0"/>
              <a:t>«Центр коррекции и развития речи» г.Томск</a:t>
            </a:r>
          </a:p>
          <a:p>
            <a:pPr algn="just"/>
            <a:r>
              <a:rPr lang="ru-RU" sz="2200" dirty="0" smtClean="0"/>
              <a:t>ТРОД ДИВО  </a:t>
            </a:r>
            <a:r>
              <a:rPr lang="en-US" sz="2200" dirty="0" smtClean="0">
                <a:hlinkClick r:id="rId2"/>
              </a:rPr>
              <a:t>http://divo.tomsk.ru/</a:t>
            </a:r>
            <a:endParaRPr lang="ru-RU" sz="2200" dirty="0" smtClean="0"/>
          </a:p>
          <a:p>
            <a:pPr algn="just"/>
            <a:r>
              <a:rPr lang="ru-RU" sz="2200" dirty="0" smtClean="0"/>
              <a:t>АНО РЦ «Согласие» г. Томск сотрудничество по медиации и разрешению конфликтов </a:t>
            </a:r>
            <a:r>
              <a:rPr lang="en-US" sz="2200" dirty="0" smtClean="0"/>
              <a:t>https://www.soglasie-tomsk.com/</a:t>
            </a:r>
            <a:endParaRPr lang="ru-RU" sz="2200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по совершенствованию психологической службы Томского района: 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Обновление модели работы муниципального методического объединения психологов и других узких специалистов;</a:t>
            </a:r>
          </a:p>
          <a:p>
            <a:pPr algn="just"/>
            <a:r>
              <a:rPr lang="ru-RU" dirty="0" smtClean="0"/>
              <a:t>Систематизация её работы.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работы психологической службы Томского района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/>
              <a:t>Разработана и реализуется концепция развития психологической службы в системе образования Томского района до 2025 года;</a:t>
            </a:r>
          </a:p>
          <a:p>
            <a:pPr algn="just"/>
            <a:r>
              <a:rPr lang="ru-RU" sz="2400" dirty="0" smtClean="0"/>
              <a:t>Организована работа территориальной психолого-медико-педагогической комиссии;</a:t>
            </a:r>
          </a:p>
          <a:p>
            <a:pPr algn="just"/>
            <a:r>
              <a:rPr lang="ru-RU" sz="2400" dirty="0" smtClean="0"/>
              <a:t>Организована работа консультационных центров на базе дошкольных образовательных организаций </a:t>
            </a:r>
            <a:r>
              <a:rPr lang="ru-RU" sz="2400" smtClean="0"/>
              <a:t>Томского района.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513814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Кадровое обеспечение психологической службы  Томского района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24 ДОУ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- 7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педагогов-психологов;  </a:t>
            </a:r>
          </a:p>
          <a:p>
            <a:pPr algn="just"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36 СОШ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- 24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педагога-психолога;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 консультационных центров:</a:t>
            </a:r>
          </a:p>
          <a:p>
            <a:pPr algn="just"/>
            <a:r>
              <a:rPr lang="ru-RU" sz="2000" dirty="0"/>
              <a:t>МБДОУ «Детский сад   ОВ п. Рассвет» </a:t>
            </a:r>
            <a:r>
              <a:rPr lang="ru-RU" sz="2000" dirty="0" smtClean="0"/>
              <a:t>Томского района;</a:t>
            </a:r>
          </a:p>
          <a:p>
            <a:pPr algn="just"/>
            <a:r>
              <a:rPr lang="ru-RU" sz="2000" dirty="0"/>
              <a:t>МБДОУ «Детский сад </a:t>
            </a:r>
            <a:r>
              <a:rPr lang="ru-RU" sz="2000" dirty="0" smtClean="0"/>
              <a:t>с</a:t>
            </a:r>
            <a:r>
              <a:rPr lang="ru-RU" sz="2000" dirty="0"/>
              <a:t>. Зоркальцево» </a:t>
            </a:r>
            <a:r>
              <a:rPr lang="ru-RU" sz="2000" dirty="0" smtClean="0"/>
              <a:t>Томского района;</a:t>
            </a:r>
          </a:p>
          <a:p>
            <a:pPr algn="just"/>
            <a:r>
              <a:rPr lang="ru-RU" sz="2000" dirty="0"/>
              <a:t>МАДОУ «ЦРР - детский сад д. Кисловка» Томского </a:t>
            </a:r>
            <a:r>
              <a:rPr lang="ru-RU" sz="2000" dirty="0" smtClean="0"/>
              <a:t>района;</a:t>
            </a:r>
          </a:p>
          <a:p>
            <a:pPr algn="just"/>
            <a:r>
              <a:rPr lang="ru-RU" sz="2000" dirty="0"/>
              <a:t>МБОУ «Детский сад «Северный парк» Томского </a:t>
            </a:r>
            <a:r>
              <a:rPr lang="ru-RU" sz="2000" dirty="0" smtClean="0"/>
              <a:t>района;</a:t>
            </a:r>
          </a:p>
          <a:p>
            <a:pPr algn="just"/>
            <a:r>
              <a:rPr lang="ru-RU" sz="2000" dirty="0"/>
              <a:t>МАДОУ «Детский сад </a:t>
            </a:r>
            <a:r>
              <a:rPr lang="ru-RU" sz="2000" dirty="0" smtClean="0"/>
              <a:t>с</a:t>
            </a:r>
            <a:r>
              <a:rPr lang="ru-RU" sz="2000" dirty="0"/>
              <a:t>. Корнилово» </a:t>
            </a:r>
            <a:r>
              <a:rPr lang="ru-RU" sz="2000" dirty="0" smtClean="0"/>
              <a:t>Томского района;</a:t>
            </a:r>
          </a:p>
          <a:p>
            <a:pPr algn="just"/>
            <a:r>
              <a:rPr lang="ru-RU" sz="2000" dirty="0"/>
              <a:t>МБОУ «Детский сад «Радужный» п.Зональная Станция» Томского </a:t>
            </a:r>
            <a:r>
              <a:rPr lang="ru-RU" sz="2000" dirty="0" smtClean="0"/>
              <a:t>района. </a:t>
            </a:r>
            <a:r>
              <a:rPr lang="ru-RU" sz="2000" dirty="0"/>
              <a:t>  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435280" cy="4752528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Согласно распоряжению Департамента общего образования Томской области от 26.04.2019 г.     № 367р     «Об утверждении Плана мероприятий по реализации концепции развития психологической службы в системе образования Томской области на период до 2025 года»  и муниципального Плана мероприятий по реализации Концепции развития психологической службы в системе образования Томского района до 2025 года педагогами-психологами </a:t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образовательных организаций Томского района 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период 2019-2020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были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проведены  мероприятия по следующим направлениям:</a:t>
            </a: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Психолого-педагогическое просвещение педагогов-предметников и классных руководителей по вопросам обучения, воспитания, развития обучающихся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Семинар с применением ВКС: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«Психологическое сопровождение коррекционно-развивающего обучения, воспитания и социальной адаптации обучающихся с ограниченными возможностями здоровья, находящихся в различных образовательных условиях, в том числе построение для них индивидуальных образовательных маршрутов»: </a:t>
            </a:r>
            <a:r>
              <a:rPr lang="ru-RU" sz="1800" b="1" dirty="0" smtClean="0">
                <a:hlinkClick r:id="rId2"/>
              </a:rPr>
              <a:t>https://youtu.be/Yts6khkjUQA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IMG-20191206-WA00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4077072"/>
            <a:ext cx="3096344" cy="2353221"/>
          </a:xfrm>
          <a:prstGeom prst="rect">
            <a:avLst/>
          </a:prstGeom>
          <a:ln w="19050">
            <a:solidFill>
              <a:srgbClr val="002060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Психолого-педагогическое просвещение родителей (законных представителей) по вопросам обучения, воспитания, развития ребенка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Видеоролик по организации психологического сопровождения в период дистанционного обучения, ТОИПКРО, социальная сеть «В контакте» МБОУ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Кисловская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СОШ» Томского района (22.04.2020 г.)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https://vk.com/wall-106262435_3870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Горячая линия методической поддержки по вопросам организации дистанционного обучения, в том числе для детей с ограниченными возможностями здоровья  и с инвалидностью (2019-2020 учебный год)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http://uoatr.tomsk.ru/press-center/3887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Горячая линия по вопросам психолого-педагогического сопровождения обучающихся с ограниченными возможностями здоровья и с инвалидностью (09.12.2020 г.)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http://uoatr.tomsk.ru/press-center/3881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Сайты школ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детских садов Томского района;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Родительские собрания, родительские клубы, лекции, мастер-классы, тренинги, консультации, беседы.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Психолого-педагогическое  сопровождение обучающихся               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3968" y="692696"/>
            <a:ext cx="4402832" cy="566222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Результаты:</a:t>
            </a:r>
          </a:p>
          <a:p>
            <a:pPr algn="ctr">
              <a:buNone/>
            </a:pP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Абилимпикс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2019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http://uoatr.tomsk.ru/press-center/3782/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Компетенция «Фотограф-репортер»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 место - МБОУ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Рыбаловская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СОШ» Томского района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Компетенция «Робототехника»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 место - МБОУ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Кисловская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СОШ» Томского района;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 место –  МБОУ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Молодежненская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СОШ» Томского района.</a:t>
            </a:r>
          </a:p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Абилимпикс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2020 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Компетенция «Фотограф-репортер»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 и 2 место - МБОУ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Богашевская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СОШ» Томского района;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 место - МБОУ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Кисловская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СОШ» Томского района;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Компетенция «Робототехника»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 место – МБОУ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Кисловская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СОШ» Томского района;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 место – МАОУ «Моряковская СОШ» Томского района.</a:t>
            </a:r>
          </a:p>
          <a:p>
            <a:endParaRPr lang="ru-RU" sz="1600" dirty="0"/>
          </a:p>
        </p:txBody>
      </p:sp>
      <p:pic>
        <p:nvPicPr>
          <p:cNvPr id="5" name="Picture 2" descr="C:\Users\днс\Desktop\Работа Томск\Абилимпикс 2019\IMG_20190416_11343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3579578" cy="5158011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Психолого-педагогическое сопровождение обучающихся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Результаты участия обучающихся с ограниченными возможностями здоровья и с инвалидностью в 8 Межрегиональной сибирской дистанционной предметной олимпиады школьников с ОВЗ 2019 года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cdo.tomedu.ru/wp-content/uploads/2019/12/prilozhenie-k-rasporyazheniyu-1071-r-2019-1.pdf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Мероприятия приуроченные к Международному дню инвалидов (01.12. по 10.12 2019 года)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http://uoatr.tomsk.ru/press-center/3887/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Участие обучающегося с ограниченными возможностями здоровья из МБОУ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Кисловская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СОШ» Томского района во Всероссийском конкурсе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АгроНТИ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2020» среди учеников 5-10 классов сельских общеобразовательных учреждений г. Новосибирск </a:t>
            </a:r>
            <a:r>
              <a:rPr lang="en-US" sz="2400" dirty="0" smtClean="0">
                <a:hlinkClick r:id="rId2" action="ppaction://hlinksldjump"/>
              </a:rPr>
              <a:t>http://kids.agronti.ru/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Психолого-педагогическое сопровождение обучающихся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Психолого-педагогическое сопровождение обучающихся включает  различные виды деятельности: просвещение, профилактику, психодиагностику, коррекцию и развитие.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Некоторые из программ, реализуемые  психологами  ОО:</a:t>
            </a:r>
          </a:p>
          <a:p>
            <a:pPr algn="just"/>
            <a:r>
              <a:rPr lang="ru-RU" sz="1400" dirty="0" smtClean="0"/>
              <a:t>«Адаптация ребёнка в условиях детского сада»</a:t>
            </a:r>
          </a:p>
          <a:p>
            <a:pPr algn="just"/>
            <a:r>
              <a:rPr lang="ru-RU" sz="1400" dirty="0" smtClean="0"/>
              <a:t>«Занятия по развитию эмоциональной и познавательной сферы средствами песочной терапии для детей 3-7 лет»</a:t>
            </a:r>
          </a:p>
          <a:p>
            <a:pPr algn="just"/>
            <a:r>
              <a:rPr lang="ru-RU" sz="1400" dirty="0" smtClean="0"/>
              <a:t>«Преодоление тревожности и страхов у детей 5-7 лет»</a:t>
            </a:r>
          </a:p>
          <a:p>
            <a:pPr algn="just"/>
            <a:r>
              <a:rPr lang="ru-RU" sz="1400" dirty="0" smtClean="0"/>
              <a:t> «Коррекции синдрома дефицита внимания и </a:t>
            </a:r>
            <a:r>
              <a:rPr lang="ru-RU" sz="1400" dirty="0" err="1" smtClean="0"/>
              <a:t>гиперактивности</a:t>
            </a:r>
            <a:r>
              <a:rPr lang="ru-RU" sz="1400" dirty="0" smtClean="0"/>
              <a:t> у детей старшего дошкольного возраста»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Индивидуальные программы для работы с детьми с ОВЗ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«Развитие адаптивных способностей. 1 класс»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«Развитие социальных навыков и адаптация к среднему звену школы. 5 класс».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«Развитие познавательных процессов и коррекция эмоциональных трудностей, 1-4 класс»</a:t>
            </a:r>
          </a:p>
          <a:p>
            <a:pPr algn="just"/>
            <a:r>
              <a:rPr lang="ru-RU" sz="1400" dirty="0" smtClean="0"/>
              <a:t>«Я в мире профессий»  </a:t>
            </a:r>
          </a:p>
          <a:p>
            <a:pPr algn="just"/>
            <a:r>
              <a:rPr lang="ru-RU" sz="1400" dirty="0" smtClean="0"/>
              <a:t>«Как подготовить себя к сдаче экзаменов? </a:t>
            </a:r>
          </a:p>
          <a:p>
            <a:pPr algn="just"/>
            <a:r>
              <a:rPr lang="ru-RU" sz="1400" dirty="0" smtClean="0"/>
              <a:t>«Программа сопровождения подростка» 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«Коррекция агрессивного поведения подростков»</a:t>
            </a:r>
          </a:p>
          <a:p>
            <a:pPr algn="just"/>
            <a:r>
              <a:rPr lang="ru-RU" sz="1400" dirty="0" smtClean="0"/>
              <a:t>«Профилактика суицидального </a:t>
            </a:r>
            <a:r>
              <a:rPr lang="ru-RU" sz="1400" dirty="0" smtClean="0"/>
              <a:t>поведения»</a:t>
            </a:r>
            <a:endParaRPr lang="ru-RU" sz="1400" dirty="0" smtClean="0"/>
          </a:p>
          <a:p>
            <a:endParaRPr lang="ru-RU" sz="1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941</TotalTime>
  <Words>1049</Words>
  <Application>Microsoft Office PowerPoint</Application>
  <PresentationFormat>Экран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Результаты работы  психологической службы  Томского района за 2019-2020 год</vt:lpstr>
      <vt:lpstr>Специфика работы психологической службы Томского района</vt:lpstr>
      <vt:lpstr>Кадровое обеспечение психологической службы  Томского района</vt:lpstr>
      <vt:lpstr> Согласно распоряжению Департамента общего образования Томской области от 26.04.2019 г.     № 367р     «Об утверждении Плана мероприятий по реализации концепции развития психологической службы в системе образования Томской области на период до 2025 года»  и муниципального Плана мероприятий по реализации Концепции развития психологической службы в системе образования Томского района до 2025 года педагогами-психологами  образовательных организаций Томского района в период 2019-2020 года были проведены  мероприятия по следующим направлениям: </vt:lpstr>
      <vt:lpstr>Психолого-педагогическое просвещение педагогов-предметников и классных руководителей по вопросам обучения, воспитания, развития обучающихся</vt:lpstr>
      <vt:lpstr>Психолого-педагогическое просвещение родителей (законных представителей) по вопросам обучения, воспитания, развития ребенка</vt:lpstr>
      <vt:lpstr> Психолого-педагогическое  сопровождение обучающихся               </vt:lpstr>
      <vt:lpstr>Психолого-педагогическое сопровождение обучающихся</vt:lpstr>
      <vt:lpstr>Психолого-педагогическое сопровождение обучающихся</vt:lpstr>
      <vt:lpstr>Создание и регулярное обновление контента различных информационных ресурсов психологической службы</vt:lpstr>
      <vt:lpstr>Популяризация деятельности  психологической службы в СМИ</vt:lpstr>
      <vt:lpstr>Межведомственное,  внутриведомственное  сетевое взаимодействие психологических служб</vt:lpstr>
      <vt:lpstr>Межведомственное,  внутриведомственное  сетевое взаимодействие психологической службы</vt:lpstr>
      <vt:lpstr>Задачи по совершенствованию психологической службы Томского района: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образования администрации Томского района</dc:title>
  <dc:creator>Наташа</dc:creator>
  <cp:lastModifiedBy>Наташа</cp:lastModifiedBy>
  <cp:revision>91</cp:revision>
  <dcterms:created xsi:type="dcterms:W3CDTF">2020-11-06T13:15:47Z</dcterms:created>
  <dcterms:modified xsi:type="dcterms:W3CDTF">2020-11-12T04:28:08Z</dcterms:modified>
</cp:coreProperties>
</file>