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D6009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2A69D8D-17D2-4386-A35B-1205EC94F465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A84BFB5-F631-49D2-8A93-84E1D0D92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381328"/>
            <a:ext cx="7488832" cy="11396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педагог-психолог  Жданова О.И.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6803" y="1370822"/>
            <a:ext cx="7736304" cy="129614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C0099"/>
                </a:solidFill>
              </a:rPr>
              <a:t>ОСНОВНЫЕ АКЦЕНТЫ </a:t>
            </a:r>
            <a:r>
              <a:rPr lang="ru-RU" sz="2200" b="1" dirty="0" smtClean="0">
                <a:solidFill>
                  <a:srgbClr val="CC0099"/>
                </a:solidFill>
              </a:rPr>
              <a:t>ВО </a:t>
            </a:r>
            <a:r>
              <a:rPr lang="ru-RU" sz="2200" b="1" dirty="0" smtClean="0">
                <a:solidFill>
                  <a:srgbClr val="CC0099"/>
                </a:solidFill>
              </a:rPr>
              <a:t>ВЗАИМОДЕЙСТВИИ </a:t>
            </a:r>
            <a:r>
              <a:rPr lang="ru-RU" sz="2200" b="1" dirty="0">
                <a:solidFill>
                  <a:srgbClr val="CC0099"/>
                </a:solidFill>
              </a:rPr>
              <a:t>ПЕДАГОГА-ПСИХОЛОГА </a:t>
            </a:r>
            <a:r>
              <a:rPr lang="ru-RU" sz="2200" b="1" dirty="0" smtClean="0">
                <a:solidFill>
                  <a:srgbClr val="CC0099"/>
                </a:solidFill>
              </a:rPr>
              <a:t>ДОУ</a:t>
            </a:r>
            <a:r>
              <a:rPr lang="ru-RU" sz="2200" dirty="0">
                <a:solidFill>
                  <a:srgbClr val="CC0099"/>
                </a:solidFill>
              </a:rPr>
              <a:t/>
            </a:r>
            <a:br>
              <a:rPr lang="ru-RU" sz="2200" dirty="0">
                <a:solidFill>
                  <a:srgbClr val="CC0099"/>
                </a:solidFill>
              </a:rPr>
            </a:br>
            <a:r>
              <a:rPr lang="ru-RU" sz="2200" b="1" dirty="0">
                <a:solidFill>
                  <a:srgbClr val="CC0099"/>
                </a:solidFill>
              </a:rPr>
              <a:t>С РОДИТЕЛЯМИ ВОСПИТАННИКОВ </a:t>
            </a:r>
            <a:r>
              <a:rPr lang="ru-RU" sz="2200" b="1" dirty="0" smtClean="0">
                <a:solidFill>
                  <a:srgbClr val="CC0099"/>
                </a:solidFill>
              </a:rPr>
              <a:t/>
            </a:r>
            <a:br>
              <a:rPr lang="ru-RU" sz="2200" b="1" dirty="0" smtClean="0">
                <a:solidFill>
                  <a:srgbClr val="CC0099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2656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Муниципальное бюджетное дошкольное образовательное учреждение: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детский сад «Рыбка» города Асино Томской области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4104456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40"/>
          <a:stretch/>
        </p:blipFill>
        <p:spPr>
          <a:xfrm>
            <a:off x="4603448" y="2845165"/>
            <a:ext cx="3816424" cy="3310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7544" y="378822"/>
            <a:ext cx="79208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Times New Roman" pitchFamily="18" charset="0"/>
                <a:cs typeface="Times New Roman" pitchFamily="18" charset="0"/>
              </a:rPr>
              <a:t>Основная идея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организации работы с родителями заключается в следующем: помочь развитию личности ребенка и родителей путем снятия ограничений и освобождения потенциала.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132284" cy="4011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Таким образом, педагог-психолог призван оказать действенную помощь не только в процессе эффективного развития детей, но и становления личностной позиции родителей и педагогов, а также организации процесса взаимодействия дошкольной образовательной организации и семьи ребенка дошкольного возраста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5" b="13376"/>
          <a:stretch/>
        </p:blipFill>
        <p:spPr>
          <a:xfrm>
            <a:off x="683568" y="2852936"/>
            <a:ext cx="4032448" cy="2729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5" b="-5860"/>
          <a:stretch/>
        </p:blipFill>
        <p:spPr>
          <a:xfrm>
            <a:off x="5076055" y="2853594"/>
            <a:ext cx="3518311" cy="3239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tvet.imgsmail.ru/download/25bbd08dc4a3cc5b1178c1359f2b5b1a_i-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77178">
            <a:off x="1260193" y="1709950"/>
            <a:ext cx="6696744" cy="2213088"/>
          </a:xfrm>
          <a:prstGeom prst="snipRoundRect">
            <a:avLst>
              <a:gd name="adj1" fmla="val 16667"/>
              <a:gd name="adj2" fmla="val 35358"/>
            </a:avLst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692696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Посещая детский сад, ребенок становится частью всей системы образования, приобретает умение взаимодействовать с другими детьми и взрослыми, организовывать собственную деятельность.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12976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Насколько эффективно ребёнок будет овладевать этими навыками и гармонично развиваться зависит от </a:t>
            </a:r>
            <a:r>
              <a:rPr lang="ru-RU" dirty="0">
                <a:solidFill>
                  <a:srgbClr val="C00000"/>
                </a:solidFill>
              </a:rPr>
              <a:t>отношения семьи </a:t>
            </a:r>
            <a:r>
              <a:rPr lang="ru-RU" dirty="0"/>
              <a:t>к дошкольному учреждению, а также от </a:t>
            </a:r>
            <a:r>
              <a:rPr lang="ru-RU" dirty="0">
                <a:solidFill>
                  <a:srgbClr val="C00000"/>
                </a:solidFill>
              </a:rPr>
              <a:t>активного участия </a:t>
            </a:r>
            <a:r>
              <a:rPr lang="ru-RU" dirty="0" smtClean="0"/>
              <a:t> </a:t>
            </a:r>
            <a:r>
              <a:rPr lang="ru-RU" dirty="0"/>
              <a:t>родителей в   образовательном процессе дошкольного учреждения.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41576"/>
            <a:ext cx="4032448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6" y="314131"/>
            <a:ext cx="3871302" cy="2322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Именно семья является главным транслятором воспитательных идей и ценностей. 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052736"/>
            <a:ext cx="381642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В семье создается особый эмоциональный микроклимат, благодаря которому у ребенка формируется отношение к себе, к окружающим людям, природе и предметному миру.</a:t>
            </a:r>
          </a:p>
          <a:p>
            <a:pPr algn="just"/>
            <a:r>
              <a:rPr lang="ru-RU" sz="2400" dirty="0" smtClean="0">
                <a:solidFill>
                  <a:srgbClr val="00B050"/>
                </a:solidFill>
              </a:rPr>
              <a:t>Социально-экономические перемены в обществе влияют, прежде всего, на институт семьи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/>
          <a:stretch/>
        </p:blipFill>
        <p:spPr>
          <a:xfrm>
            <a:off x="4458274" y="1196752"/>
            <a:ext cx="438102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505852"/>
            <a:ext cx="82089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Появление психологов в детских садах способствовало ориентации коллектива на интересы развития каждого ребенка; переосмыслении понятия "педагогика сотрудничества". 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Сотрудничество воспринимается как системное явление, включающее в структуру сотрудничества и родителей, и психологов как полноправных представителей образовательной системы.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1" y="2708920"/>
            <a:ext cx="3803915" cy="2852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79" y="3429000"/>
            <a:ext cx="4028410" cy="2668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548680"/>
            <a:ext cx="77768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Федеральном государственном образовательном стандарте дошкольного образования сделан акцент на психолого-педагогических условиях, включающих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«…поддержку Организацией и педагогами родителей в воспитании детей, охране и укреплении их здоровья, вовлечение семей воспитанников непосредственно в образовательный процесс».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pic>
        <p:nvPicPr>
          <p:cNvPr id="1029" name="Picture 5" descr="http://kononova.solnishko.edumsko.ru/uploads/3000/10542/persona/articles/.thumbs/pedagog.jpg?14695719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03737"/>
            <a:ext cx="3672408" cy="3672409"/>
          </a:xfrm>
          <a:prstGeom prst="rect">
            <a:avLst/>
          </a:prstGeom>
          <a:noFill/>
        </p:spPr>
      </p:pic>
      <p:pic>
        <p:nvPicPr>
          <p:cNvPr id="1027" name="Picture 3" descr="http://dou.yarono.ru/sretenskiy/wp-content/uploads/2015/11/328-205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0980">
            <a:off x="607589" y="2701705"/>
            <a:ext cx="2235115" cy="32709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97" y="2910687"/>
            <a:ext cx="3803915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611560" y="599783"/>
            <a:ext cx="802838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Цели и задачи работы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психолога с родителями зависят: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80000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от общей и профессиональной подготовленности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психолога;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80000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от особенностей родителей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(образования, степени заинтересованности и воспитании ребенка, материального положения и многих других),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80000" marR="0" lvl="0" indent="-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от отношения администрации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 формированию единого образовательного пространства в ДОУ, объединяющего усилия педагогов, родителей, администрации.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01" y="3284984"/>
            <a:ext cx="4211960" cy="3158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692116"/>
            <a:ext cx="8100392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 работе с родителями психолог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осуществляет просвещение по вопросам обучения детей;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решает частные проблемы ребенка в обучении и подготовке его к школе, разрабатывает индивидуализированные программы занятий с ребенком в домашних условиях;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проводит индивидуальную диагностику умственного развития ребенка, его специальных способностей;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проводит диагностику эмоционального, воспитательного и терапевтического потенциала семьи;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обеспечивает психологическую поддержку родителей, имеющих детей с проблемами в развитии, и их близких;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проводит подготовку интеграционных процессов со стороны семей, имеющих нормально развивающихся детей;</a:t>
            </a:r>
            <a:endParaRPr lang="ru-RU" dirty="0" smtClean="0"/>
          </a:p>
          <a:p>
            <a:pPr marL="180000" marR="0" lvl="0" indent="-360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обеспечивает социально-психологические условия интеграции семей, имеющих детей с отклонениями в развитии, в общество.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D60093"/>
                </a:solidFill>
                <a:latin typeface="+mj-lt"/>
              </a:rPr>
              <a:t>Взаимодействие психолога с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D60093"/>
                </a:solidFill>
                <a:latin typeface="+mj-lt"/>
              </a:rPr>
              <a:t>родителями</a:t>
            </a:r>
            <a:endParaRPr lang="ru-RU" sz="2800" b="1" dirty="0">
              <a:solidFill>
                <a:srgbClr val="D60093"/>
              </a:solidFill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1520" y="1412776"/>
            <a:ext cx="2808312" cy="4062651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Научно-исследовательское направление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включает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изучение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законов обучения взрослых (родителей), проведение исследований по проблемам методологии, разработке оптимальных методов и форм совместной работы.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259632" y="764704"/>
            <a:ext cx="360040" cy="576064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7092280" y="836712"/>
            <a:ext cx="360040" cy="504056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355976" y="764704"/>
            <a:ext cx="360040" cy="576064"/>
          </a:xfrm>
          <a:prstGeom prst="downArrow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131840" y="1412776"/>
            <a:ext cx="2880320" cy="4308872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Прикладной аспект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предполагает использование психологических знаний родителями, которые в содружестве с психологом изучают психологические закономерности развития ребенка, участвуют в решении его проблем в образовательном учреждении.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6156176" y="1412776"/>
            <a:ext cx="2771800" cy="486287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Практический аспект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включает в себя работу с родителями по решению конкретных проблем ребенка, используя научные знания, методы, психологические закономерности. Изучение проблем ребенка может в целом способствовать укреплению сотрудничества с образовательным учреждением.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838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D60093"/>
                </a:solidFill>
              </a:rPr>
              <a:t>Деятельность педагога-психолога </a:t>
            </a:r>
            <a:endParaRPr lang="ru-RU" sz="2800" dirty="0">
              <a:solidFill>
                <a:srgbClr val="D6009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96752"/>
            <a:ext cx="42484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/>
              <a:t>Психологическое просвещение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1988840"/>
            <a:ext cx="45365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/>
              <a:t>Психологическая профилактика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852936"/>
            <a:ext cx="42484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/>
              <a:t>Психологическая диагностика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789040"/>
            <a:ext cx="396044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/>
              <a:t>Психологическая коррекция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4725144"/>
            <a:ext cx="489654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i="1" dirty="0"/>
              <a:t>Психологическое консультирование</a:t>
            </a:r>
            <a:endParaRPr lang="ru-RU" dirty="0"/>
          </a:p>
        </p:txBody>
      </p:sp>
      <p:sp>
        <p:nvSpPr>
          <p:cNvPr id="8" name="Блок-схема: решение 7"/>
          <p:cNvSpPr/>
          <p:nvPr/>
        </p:nvSpPr>
        <p:spPr>
          <a:xfrm>
            <a:off x="323528" y="1268760"/>
            <a:ext cx="504056" cy="216024"/>
          </a:xfrm>
          <a:prstGeom prst="flowChartDecision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решение 8"/>
          <p:cNvSpPr/>
          <p:nvPr/>
        </p:nvSpPr>
        <p:spPr>
          <a:xfrm>
            <a:off x="1115616" y="2060848"/>
            <a:ext cx="504056" cy="216024"/>
          </a:xfrm>
          <a:prstGeom prst="flowChartDecision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решение 9"/>
          <p:cNvSpPr/>
          <p:nvPr/>
        </p:nvSpPr>
        <p:spPr>
          <a:xfrm>
            <a:off x="1907704" y="2996952"/>
            <a:ext cx="504056" cy="216024"/>
          </a:xfrm>
          <a:prstGeom prst="flowChartDecision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решение 10"/>
          <p:cNvSpPr/>
          <p:nvPr/>
        </p:nvSpPr>
        <p:spPr>
          <a:xfrm>
            <a:off x="2699792" y="3861048"/>
            <a:ext cx="504056" cy="216024"/>
          </a:xfrm>
          <a:prstGeom prst="flowChartDecision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3275856" y="4797152"/>
            <a:ext cx="504056" cy="216024"/>
          </a:xfrm>
          <a:prstGeom prst="flowChartDecision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" y="4039990"/>
            <a:ext cx="3241013" cy="2430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512</TotalTime>
  <Words>526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Georgia</vt:lpstr>
      <vt:lpstr>Times New Roman</vt:lpstr>
      <vt:lpstr>Wingdings</vt:lpstr>
      <vt:lpstr>Wingdings 2</vt:lpstr>
      <vt:lpstr>Официальная</vt:lpstr>
      <vt:lpstr>ОСНОВНЫЕ АКЦЕНТЫ ВО ВЗАИМОДЕЙСТВИИ ПЕДАГОГА-ПСИХОЛОГА ДОУ С РОДИТЕЛЯМИ ВОСПИТАННИКОВ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ВЗАИМОДЕЙСТВИЯ ПЕДАГОГА-ПСИХОЛОГА  С РОДИТЕЛЯМИ ВОСПИТАННИКОВ В РАМКАХ ФГОС </dc:title>
  <dc:creator>СВЕТЛАНА</dc:creator>
  <cp:lastModifiedBy>ADMIN</cp:lastModifiedBy>
  <cp:revision>56</cp:revision>
  <dcterms:created xsi:type="dcterms:W3CDTF">2002-01-03T17:49:41Z</dcterms:created>
  <dcterms:modified xsi:type="dcterms:W3CDTF">2019-09-25T14:15:13Z</dcterms:modified>
</cp:coreProperties>
</file>