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tst.tom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49289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«Эффективность применения электронного обучения, дистанционных образовательных технологий в инклюзивном профессиональном образовании»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5528" y="4653136"/>
            <a:ext cx="4248472" cy="129614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ОГБПОУ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«Томский техникум социальных технологий»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Семирикова В.В.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61653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Томск, 2017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0450" y="0"/>
            <a:ext cx="173355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204864"/>
            <a:ext cx="7200800" cy="3096344"/>
          </a:xfrm>
        </p:spPr>
        <p:txBody>
          <a:bodyPr>
            <a:no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Основная идея электронного обучения – учитывать возможности и интересы каждого обучающегося с особыми потребностями, т.е оказать помощь в выработке индивидуальной образовательной траектории, ориентированной на эффективное сочетание различных форм обучения, включая дистанционные образовательные технологии, активно внедряемые в «Томском техникуме социальных технологий» имеющие положительный результат.</a:t>
            </a:r>
          </a:p>
        </p:txBody>
      </p:sp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6948" y="1"/>
            <a:ext cx="1597051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6948" y="1"/>
            <a:ext cx="1597051" cy="1412776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1916832"/>
            <a:ext cx="7406640" cy="147218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Спасибо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за внимание!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7498080" cy="4800600"/>
          </a:xfrm>
        </p:spPr>
        <p:txBody>
          <a:bodyPr>
            <a:no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Инклюзивное образование является центральным вопросом современной образовательной политики в Российской Федерации. 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Проблема образования лиц с ограниченными возможностями здоровья (ОВЗ) и инвалидностью имеет статус национального приоритета.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Электронное обучение и дистанционные образовательные технологии смогут предоставить большие возможности для детей с особыми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потребностями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0450" y="0"/>
            <a:ext cx="173355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44824"/>
            <a:ext cx="7498080" cy="4800600"/>
          </a:xfrm>
        </p:spPr>
        <p:txBody>
          <a:bodyPr>
            <a:no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Благодаря применению дистанционного обучения в образовательном процессе обучающиеся с ОВЗ и инвалидностью получают: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Качественное образование вне зависимости от места обучения;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Не теряют возможность общения со сверстниками, которое необходимо им для социализации и адаптации в обществе.</a:t>
            </a:r>
          </a:p>
        </p:txBody>
      </p:sp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0450" y="0"/>
            <a:ext cx="173355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5112568"/>
          </a:xfrm>
        </p:spPr>
        <p:txBody>
          <a:bodyPr>
            <a:noAutofit/>
          </a:bodyPr>
          <a:lstStyle/>
          <a:p>
            <a:pPr marL="0" indent="432000" algn="just">
              <a:spcBef>
                <a:spcPts val="0"/>
              </a:spcBef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Томской области лидерами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разработке и внедрению в образовательный процесс СПО электронного обучения и дистанционных образовательных технологий являются:</a:t>
            </a:r>
          </a:p>
          <a:p>
            <a:pPr marL="0" indent="432000" algn="just">
              <a:spcBef>
                <a:spcPts val="0"/>
              </a:spcBef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Font typeface="Arial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ОГБПОУ «Томский техникум социальных технологий»;</a:t>
            </a:r>
          </a:p>
          <a:p>
            <a:pPr marL="0" indent="432000" algn="just">
              <a:spcBef>
                <a:spcPts val="0"/>
              </a:spcBef>
              <a:buFont typeface="Arial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ОГБПОУ «Томский базовый медицинский колледж»;</a:t>
            </a:r>
          </a:p>
          <a:p>
            <a:pPr marL="0" indent="432000" algn="just">
              <a:spcBef>
                <a:spcPts val="0"/>
              </a:spcBef>
              <a:buFont typeface="Arial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ОГБПОУ «Томский государственный педагогический колледж»</a:t>
            </a:r>
          </a:p>
          <a:p>
            <a:pPr marL="0" indent="432000" algn="just">
              <a:spcBef>
                <a:spcPts val="0"/>
              </a:spcBef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Доля лиц с ОВЗ и инвалидностью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которые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образовательном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процессе используют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дистанционные технологии – 58 % от всех обучающихся данной категории.</a:t>
            </a:r>
          </a:p>
          <a:p>
            <a:pPr marL="0" indent="432000" algn="just">
              <a:spcBef>
                <a:spcPts val="0"/>
              </a:spcBef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0450" y="0"/>
            <a:ext cx="173355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5112568"/>
          </a:xfrm>
        </p:spPr>
        <p:txBody>
          <a:bodyPr>
            <a:no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Особенностью ОГБПОУ «Томский техникум социальных технологий» является то, что коллектив имеет опыт работы по разработке и внедрению электронного обучения и дистанционных технологий в образовательный процесс инклюзивного среднего профессионального образования.</a:t>
            </a:r>
          </a:p>
          <a:p>
            <a:pPr marL="0" indent="432000" algn="just">
              <a:spcBef>
                <a:spcPts val="0"/>
              </a:spcBef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Разработаны и размещены на платформе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MOODLE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дистанционные курсы по следующим профессиям и специальности: «Оператор ЭВ и ВМ», «Швея», «Портной», «Рабочий зелёного хозяйства», «Вышивальщица», «Парикмахер», «Организация сурдокоммуникации».</a:t>
            </a:r>
          </a:p>
          <a:p>
            <a:pPr marL="0" indent="432000" algn="just"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0450" y="0"/>
            <a:ext cx="173355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017-08-24_08-16-36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94746" y="692696"/>
            <a:ext cx="7869742" cy="5831929"/>
          </a:xfrm>
        </p:spPr>
      </p:pic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10450" y="0"/>
            <a:ext cx="173355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5112568"/>
          </a:xfrm>
        </p:spPr>
        <p:txBody>
          <a:bodyPr>
            <a:no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внедрением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курсов в образовательный процесс, в учреждении был проведен мониторинг о наличии у обучающихся персональных компьютеров, подключенных в Интернету с целью  использования их в обучении.</a:t>
            </a:r>
          </a:p>
          <a:p>
            <a:pPr marL="0" indent="4320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Мониторинг показал: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82 % - имеют ПК;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64 % - имеют постоянный выход в Интернет.</a:t>
            </a:r>
          </a:p>
          <a:p>
            <a:pPr marL="0" indent="4320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Учитывался тот факт, что в силу определённых нозологий, не все обучающиеся могут самостоятельно без помощи взрослого пользоваться компьютером.</a:t>
            </a:r>
          </a:p>
          <a:p>
            <a:pPr marL="0" indent="432000" algn="just"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0450" y="0"/>
            <a:ext cx="173355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5112568"/>
          </a:xfrm>
        </p:spPr>
        <p:txBody>
          <a:bodyPr>
            <a:no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адаптированных учебных планах предусмотрена учебная дисциплина «Основы информатики», где предусмотрены следующие темы:</a:t>
            </a:r>
          </a:p>
          <a:p>
            <a:pPr marL="0" indent="432000" algn="just">
              <a:spcBef>
                <a:spcPts val="0"/>
              </a:spcBef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Знакомство обучающихся с сайтом техникума и переход по ссылке на дистанционные курсы с разграничением прав доступа на курс;</a:t>
            </a:r>
          </a:p>
          <a:p>
            <a:pPr marL="0" indent="432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Использование учебного материала, средств коммуникации и контроля.</a:t>
            </a:r>
          </a:p>
          <a:p>
            <a:pPr marL="0" indent="432000" algn="just">
              <a:spcBef>
                <a:spcPts val="0"/>
              </a:spcBef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2015-2016 учебном году в рамках Федеральной целевой программы развития образования на 2011-2015 гг. приобретены и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установлены программы создания электронных курсов </a:t>
            </a: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</a:rPr>
              <a:t>iSpring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 Разработанные интерактивные учебные материалы активно используются преподавателями на уроках.</a:t>
            </a:r>
          </a:p>
        </p:txBody>
      </p:sp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0"/>
            <a:ext cx="1619672" cy="1432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920880" cy="5112568"/>
          </a:xfrm>
        </p:spPr>
        <p:txBody>
          <a:bodyPr>
            <a:no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результате внедрения электронного обучения и дистанционных образовательных технологий в образовательный процесс инклюзивного среднего профессионального образования были достигнуты следующие результаты:</a:t>
            </a:r>
          </a:p>
          <a:p>
            <a:pPr marL="0" indent="432000" algn="just">
              <a:spcBef>
                <a:spcPts val="0"/>
              </a:spcBef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Повысилась качественная успеваемость обучающихся с 53% по итогам 2015-2016 ученого года до 64 % по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итогам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2016-2017 учебного года.</a:t>
            </a:r>
          </a:p>
          <a:p>
            <a:pPr marL="0" indent="432000" algn="just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образовательный процесс включены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маломобильные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категории обучающихся из удалённых районов Томской области.</a:t>
            </a:r>
          </a:p>
        </p:txBody>
      </p:sp>
      <p:pic>
        <p:nvPicPr>
          <p:cNvPr id="4" name="Рисунок 3" descr="2017-08-23_20-06-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6948" y="1"/>
            <a:ext cx="1597051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309</TotalTime>
  <Words>511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«Эффективность применения электронного обучения, дистанционных образовательных технологий в инклюзивном профессиональном образовании»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«Эффективность применения электронного обучения, дистанционных образовательных технологий в инклюзивном профессиональном образовании»</dc:title>
  <dc:creator>NEW</dc:creator>
  <cp:lastModifiedBy>NEW</cp:lastModifiedBy>
  <cp:revision>21</cp:revision>
  <dcterms:created xsi:type="dcterms:W3CDTF">2017-08-23T13:03:55Z</dcterms:created>
  <dcterms:modified xsi:type="dcterms:W3CDTF">2017-08-24T05:15:57Z</dcterms:modified>
</cp:coreProperties>
</file>