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44" r:id="rId6"/>
  </p:sldMasterIdLst>
  <p:notesMasterIdLst>
    <p:notesMasterId r:id="rId16"/>
  </p:notesMasterIdLst>
  <p:sldIdLst>
    <p:sldId id="294" r:id="rId7"/>
    <p:sldId id="329" r:id="rId8"/>
    <p:sldId id="331" r:id="rId9"/>
    <p:sldId id="280" r:id="rId10"/>
    <p:sldId id="328" r:id="rId11"/>
    <p:sldId id="298" r:id="rId12"/>
    <p:sldId id="327" r:id="rId13"/>
    <p:sldId id="326" r:id="rId14"/>
    <p:sldId id="29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2E002E"/>
    <a:srgbClr val="CC0000"/>
    <a:srgbClr val="CE088C"/>
    <a:srgbClr val="0022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63500" cap="rnd" cmpd="sng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Лист1!$A$2:$A$10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xVal>
          <c:yVal>
            <c:numRef>
              <c:f>Лист1!$B$2:$B$10</c:f>
              <c:numCache>
                <c:formatCode>General</c:formatCode>
                <c:ptCount val="9"/>
                <c:pt idx="0">
                  <c:v>27</c:v>
                </c:pt>
                <c:pt idx="1">
                  <c:v>25</c:v>
                </c:pt>
                <c:pt idx="2">
                  <c:v>33</c:v>
                </c:pt>
                <c:pt idx="3">
                  <c:v>33</c:v>
                </c:pt>
                <c:pt idx="4">
                  <c:v>53</c:v>
                </c:pt>
                <c:pt idx="5">
                  <c:v>61</c:v>
                </c:pt>
                <c:pt idx="6">
                  <c:v>59</c:v>
                </c:pt>
                <c:pt idx="7">
                  <c:v>60</c:v>
                </c:pt>
                <c:pt idx="8">
                  <c:v>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47424"/>
        <c:axId val="96621696"/>
      </c:scatterChart>
      <c:valAx>
        <c:axId val="73047424"/>
        <c:scaling>
          <c:orientation val="minMax"/>
          <c:min val="2008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96621696"/>
        <c:crosses val="autoZero"/>
        <c:crossBetween val="midCat"/>
      </c:valAx>
      <c:valAx>
        <c:axId val="96621696"/>
        <c:scaling>
          <c:orientation val="minMax"/>
          <c:max val="70"/>
          <c:min val="0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3047424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numRef>
              <c:f>Лист1!$A$2:$A$7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3.2</c:v>
                </c:pt>
                <c:pt idx="1">
                  <c:v>3.1</c:v>
                </c:pt>
                <c:pt idx="2">
                  <c:v>3.4</c:v>
                </c:pt>
                <c:pt idx="3">
                  <c:v>3.3</c:v>
                </c:pt>
                <c:pt idx="4">
                  <c:v>3.8</c:v>
                </c:pt>
                <c:pt idx="5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5024"/>
        <c:axId val="96663424"/>
      </c:barChart>
      <c:catAx>
        <c:axId val="315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6663424"/>
        <c:crosses val="autoZero"/>
        <c:auto val="1"/>
        <c:lblAlgn val="ctr"/>
        <c:lblOffset val="100"/>
        <c:noMultiLvlLbl val="0"/>
      </c:catAx>
      <c:valAx>
        <c:axId val="9666342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1505024"/>
        <c:crosses val="autoZero"/>
        <c:crossBetween val="between"/>
        <c:majorUnit val="1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CE088C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Лист1!$A$2:$A$7</c:f>
              <c:strCache>
                <c:ptCount val="5"/>
                <c:pt idx="0">
                  <c:v>121 гр.</c:v>
                </c:pt>
                <c:pt idx="1">
                  <c:v>122 гр.</c:v>
                </c:pt>
                <c:pt idx="2">
                  <c:v>613 гр.</c:v>
                </c:pt>
                <c:pt idx="3">
                  <c:v>614 гр.</c:v>
                </c:pt>
                <c:pt idx="4">
                  <c:v> Итого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78.599999999999994</c:v>
                </c:pt>
                <c:pt idx="1">
                  <c:v>28.6</c:v>
                </c:pt>
                <c:pt idx="2">
                  <c:v>68.8</c:v>
                </c:pt>
                <c:pt idx="3">
                  <c:v>64.7</c:v>
                </c:pt>
                <c:pt idx="4">
                  <c:v>60.7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90048"/>
        <c:axId val="105091840"/>
      </c:barChart>
      <c:catAx>
        <c:axId val="10509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091840"/>
        <c:crosses val="autoZero"/>
        <c:auto val="1"/>
        <c:lblAlgn val="ctr"/>
        <c:lblOffset val="100"/>
        <c:noMultiLvlLbl val="0"/>
      </c:catAx>
      <c:valAx>
        <c:axId val="105091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09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2232524714471E-2"/>
          <c:y val="0.17137031708038622"/>
          <c:w val="0.84004404915970299"/>
          <c:h val="0.82803633380846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260350" h="425450" prst="convex"/>
              <a:bevelB w="222250" h="304800" prst="relaxedInset"/>
            </a:sp3d>
          </c:spPr>
          <c:explosion val="23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1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260350" h="425450" prst="softRound"/>
                <a:bevelB w="222250" h="304800" prst="relaxedInset"/>
              </a:sp3d>
            </c:spPr>
          </c:dPt>
          <c:dPt>
            <c:idx val="4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1">
                  <c:v> удовлетворительно</c:v>
                </c:pt>
                <c:pt idx="2">
                  <c:v> хорошо</c:v>
                </c:pt>
                <c:pt idx="3">
                  <c:v> отлично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67.099999999999994</c:v>
                </c:pt>
                <c:pt idx="2">
                  <c:v>25</c:v>
                </c:pt>
                <c:pt idx="3">
                  <c:v>7.9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chemeClr val="bg2"/>
    </a:solidFill>
    <a:effectLst>
      <a:glow rad="127000">
        <a:schemeClr val="accent2">
          <a:lumMod val="20000"/>
          <a:lumOff val="80000"/>
        </a:schemeClr>
      </a:glow>
      <a:softEdge rad="31750"/>
    </a:effectLst>
    <a:scene3d>
      <a:camera prst="orthographicFront"/>
      <a:lightRig rig="threePt" dir="t"/>
    </a:scene3d>
    <a:sp3d prstMaterial="matte"/>
  </c:spPr>
  <c:txPr>
    <a:bodyPr/>
    <a:lstStyle/>
    <a:p>
      <a:pPr>
        <a:defRPr sz="2000" b="1">
          <a:solidFill>
            <a:schemeClr val="bg2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0"/>
      <c:depthPercent val="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397873824584155E-3"/>
          <c:y val="0.11044277908515215"/>
          <c:w val="0.90365255408779732"/>
          <c:h val="0.888963852501237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260350" h="425450" prst="convex"/>
              <a:bevelB w="222250" h="304800" prst="relaxedInset"/>
            </a:sp3d>
          </c:spPr>
          <c:explosion val="23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1"/>
            <c:bubble3D val="0"/>
            <c:spPr>
              <a:solidFill>
                <a:srgbClr val="FFCC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Pt>
            <c:idx val="3"/>
            <c:bubble3D val="0"/>
            <c:spPr>
              <a:solidFill>
                <a:srgbClr val="FF0000"/>
              </a:solidFill>
              <a:effectLst/>
              <a:scene3d>
                <a:camera prst="orthographicFront"/>
                <a:lightRig rig="threePt" dir="t"/>
              </a:scene3d>
              <a:sp3d prstMaterial="plastic">
                <a:bevelT w="260350" h="425450" prst="softRound"/>
                <a:bevelB w="222250" h="304800" prst="relaxedInset"/>
              </a:sp3d>
            </c:spPr>
          </c:dPt>
          <c:dPt>
            <c:idx val="4"/>
            <c:bubble3D val="0"/>
            <c:spPr>
              <a:solidFill>
                <a:srgbClr val="FF9900"/>
              </a:solidFill>
              <a:scene3d>
                <a:camera prst="orthographicFront"/>
                <a:lightRig rig="threePt" dir="t"/>
              </a:scene3d>
              <a:sp3d prstMaterial="plastic">
                <a:bevelT w="260350" h="425450" prst="convex"/>
                <a:bevelB w="222250" h="304800" prst="relaxedInset"/>
              </a:sp3d>
            </c:spPr>
          </c:dPt>
          <c:dLbls>
            <c:delete val="1"/>
          </c:dLbls>
          <c:cat>
            <c:strRef>
              <c:f>Лист1!$A$2:$A$6</c:f>
              <c:strCache>
                <c:ptCount val="4"/>
                <c:pt idx="1">
                  <c:v> удовлетворительно</c:v>
                </c:pt>
                <c:pt idx="2">
                  <c:v> хорошо</c:v>
                </c:pt>
                <c:pt idx="3">
                  <c:v> отлично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39.299999999999997</c:v>
                </c:pt>
                <c:pt idx="2">
                  <c:v>50.8</c:v>
                </c:pt>
                <c:pt idx="3">
                  <c:v>9.9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solidFill>
      <a:schemeClr val="bg2"/>
    </a:solidFill>
    <a:effectLst>
      <a:glow rad="127000">
        <a:schemeClr val="accent2">
          <a:lumMod val="20000"/>
          <a:lumOff val="80000"/>
        </a:schemeClr>
      </a:glow>
      <a:softEdge rad="31750"/>
    </a:effectLst>
    <a:scene3d>
      <a:camera prst="orthographicFront"/>
      <a:lightRig rig="threePt" dir="t"/>
    </a:scene3d>
    <a:sp3d prstMaterial="matte"/>
  </c:spPr>
  <c:txPr>
    <a:bodyPr/>
    <a:lstStyle/>
    <a:p>
      <a:pPr>
        <a:defRPr sz="2000" b="1">
          <a:solidFill>
            <a:schemeClr val="bg2"/>
          </a:solidFill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6F32C-EF27-4014-9E79-D859DF095F35}" type="doc">
      <dgm:prSet loTypeId="urn:microsoft.com/office/officeart/2005/8/layout/orgChart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92529D7-82CE-4C90-AC72-9239B257B5FB}">
      <dgm:prSet phldrT="[Текст]" custT="1"/>
      <dgm:spPr>
        <a:solidFill>
          <a:schemeClr val="accent2">
            <a:lumMod val="7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Возможности использования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СДО </a:t>
          </a:r>
          <a:r>
            <a: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MOODLE</a:t>
          </a:r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  </a:t>
          </a:r>
          <a:endParaRPr lang="ru-RU" sz="2800" dirty="0" smtClean="0">
            <a:solidFill>
              <a:schemeClr val="bg1"/>
            </a:solidFill>
          </a:endParaRPr>
        </a:p>
      </dgm:t>
    </dgm:pt>
    <dgm:pt modelId="{1DD0A45D-F70C-442A-8174-29614F939C7D}" type="parTrans" cxnId="{E2E4E762-0A63-4921-803F-078D35C125D1}">
      <dgm:prSet/>
      <dgm:spPr/>
      <dgm:t>
        <a:bodyPr/>
        <a:lstStyle/>
        <a:p>
          <a:endParaRPr lang="ru-RU"/>
        </a:p>
      </dgm:t>
    </dgm:pt>
    <dgm:pt modelId="{B0349E65-D7E0-4C35-A642-1345D4B8DDB9}" type="sibTrans" cxnId="{E2E4E762-0A63-4921-803F-078D35C125D1}">
      <dgm:prSet/>
      <dgm:spPr/>
      <dgm:t>
        <a:bodyPr/>
        <a:lstStyle/>
        <a:p>
          <a:endParaRPr lang="ru-RU"/>
        </a:p>
      </dgm:t>
    </dgm:pt>
    <dgm:pt modelId="{70F286EE-E7CF-4E41-BA9A-336B2FDB0A57}">
      <dgm:prSet phldrT="[Текст]" custT="1"/>
      <dgm:spPr>
        <a:solidFill>
          <a:schemeClr val="accent2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effectLst/>
              <a:uFill>
                <a:solidFill>
                  <a:srgbClr val="AD0101"/>
                </a:solidFill>
              </a:uFill>
              <a:latin typeface="Century Schoolbook" pitchFamily="18" charset="0"/>
            </a:rPr>
            <a:t>дистанционная поддержка очного образования </a:t>
          </a:r>
          <a:endParaRPr lang="ru-RU" sz="1600" dirty="0" smtClean="0">
            <a:solidFill>
              <a:srgbClr val="002060"/>
            </a:solidFill>
            <a:effectLst/>
          </a:endParaRPr>
        </a:p>
      </dgm:t>
    </dgm:pt>
    <dgm:pt modelId="{BCCAC092-DF7B-4301-ACEA-E3F7B7663A73}" type="parTrans" cxnId="{5EF300FF-0E84-453C-B530-8CB4AD637317}">
      <dgm:prSet/>
      <dgm:spPr/>
      <dgm:t>
        <a:bodyPr/>
        <a:lstStyle/>
        <a:p>
          <a:endParaRPr lang="ru-RU"/>
        </a:p>
      </dgm:t>
    </dgm:pt>
    <dgm:pt modelId="{7C869C07-47E0-4D8E-8B83-18F764D0BFCF}" type="sibTrans" cxnId="{5EF300FF-0E84-453C-B530-8CB4AD637317}">
      <dgm:prSet/>
      <dgm:spPr/>
      <dgm:t>
        <a:bodyPr/>
        <a:lstStyle/>
        <a:p>
          <a:endParaRPr lang="ru-RU"/>
        </a:p>
      </dgm:t>
    </dgm:pt>
    <dgm:pt modelId="{724D43F4-FF8C-4034-8B9C-C51FCEC9221B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/>
              <a:uFill>
                <a:solidFill>
                  <a:srgbClr val="0070C0"/>
                </a:solidFill>
              </a:uFill>
              <a:latin typeface="Century Schoolbook" pitchFamily="18" charset="0"/>
            </a:rPr>
            <a:t>поддержка очного образования </a:t>
          </a:r>
          <a:endParaRPr lang="ru-RU" sz="1600" dirty="0">
            <a:solidFill>
              <a:srgbClr val="002060"/>
            </a:solidFill>
            <a:effectLst/>
          </a:endParaRPr>
        </a:p>
      </dgm:t>
    </dgm:pt>
    <dgm:pt modelId="{15748DAA-8241-4AC5-B944-172A35FFC094}" type="parTrans" cxnId="{34503DE2-A9A6-4E9C-9767-8B87BDD60BB3}">
      <dgm:prSet/>
      <dgm:spPr/>
      <dgm:t>
        <a:bodyPr/>
        <a:lstStyle/>
        <a:p>
          <a:endParaRPr lang="ru-RU"/>
        </a:p>
      </dgm:t>
    </dgm:pt>
    <dgm:pt modelId="{10403901-EECA-435C-963C-35556A291A42}" type="sibTrans" cxnId="{34503DE2-A9A6-4E9C-9767-8B87BDD60BB3}">
      <dgm:prSet/>
      <dgm:spPr/>
      <dgm:t>
        <a:bodyPr/>
        <a:lstStyle/>
        <a:p>
          <a:endParaRPr lang="ru-RU"/>
        </a:p>
      </dgm:t>
    </dgm:pt>
    <dgm:pt modelId="{E03B159D-DD58-4617-A424-EBFD19599E2C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/>
              <a:latin typeface="Century Schoolbook" pitchFamily="18" charset="0"/>
            </a:rPr>
            <a:t>организация самостоятельной внеаудиторной работы обучающихся</a:t>
          </a:r>
          <a:endParaRPr lang="ru-RU" sz="1600" b="1" dirty="0">
            <a:solidFill>
              <a:srgbClr val="002060"/>
            </a:solidFill>
            <a:effectLst/>
            <a:latin typeface="Century Schoolbook" pitchFamily="18" charset="0"/>
          </a:endParaRPr>
        </a:p>
      </dgm:t>
    </dgm:pt>
    <dgm:pt modelId="{C27A2E73-22B0-4539-A287-A45036E12C48}" type="parTrans" cxnId="{B3BF8FF0-0063-48AE-AC9D-F0533119CEB4}">
      <dgm:prSet/>
      <dgm:spPr>
        <a:effectLst/>
      </dgm:spPr>
      <dgm:t>
        <a:bodyPr/>
        <a:lstStyle/>
        <a:p>
          <a:endParaRPr lang="ru-RU"/>
        </a:p>
      </dgm:t>
    </dgm:pt>
    <dgm:pt modelId="{0C60D9EA-52BD-4F70-80EA-BD00946D4D0E}" type="sibTrans" cxnId="{B3BF8FF0-0063-48AE-AC9D-F0533119CEB4}">
      <dgm:prSet/>
      <dgm:spPr/>
      <dgm:t>
        <a:bodyPr/>
        <a:lstStyle/>
        <a:p>
          <a:endParaRPr lang="ru-RU"/>
        </a:p>
      </dgm:t>
    </dgm:pt>
    <dgm:pt modelId="{06033FBC-F481-4378-B2A3-35F3BB9039E5}" type="pres">
      <dgm:prSet presAssocID="{0406F32C-EF27-4014-9E79-D859DF095F3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28ABFD-D0FF-460D-863C-903E2996D6E8}" type="pres">
      <dgm:prSet presAssocID="{792529D7-82CE-4C90-AC72-9239B257B5FB}" presName="hierRoot1" presStyleCnt="0">
        <dgm:presLayoutVars>
          <dgm:hierBranch val="init"/>
        </dgm:presLayoutVars>
      </dgm:prSet>
      <dgm:spPr/>
    </dgm:pt>
    <dgm:pt modelId="{8BB654FF-1647-4C6D-B03A-33CE2C127478}" type="pres">
      <dgm:prSet presAssocID="{792529D7-82CE-4C90-AC72-9239B257B5FB}" presName="rootComposite1" presStyleCnt="0"/>
      <dgm:spPr/>
    </dgm:pt>
    <dgm:pt modelId="{0DBE058B-E53F-4ED5-850D-C2110ED69C8C}" type="pres">
      <dgm:prSet presAssocID="{792529D7-82CE-4C90-AC72-9239B257B5FB}" presName="rootText1" presStyleLbl="node0" presStyleIdx="0" presStyleCnt="1" custScaleX="276634" custScaleY="815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7647BBB-5234-4F66-8BB9-56F6C502911E}" type="pres">
      <dgm:prSet presAssocID="{792529D7-82CE-4C90-AC72-9239B257B5F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C964ED-5D53-42A0-ADAA-3DEA60D8C911}" type="pres">
      <dgm:prSet presAssocID="{792529D7-82CE-4C90-AC72-9239B257B5FB}" presName="hierChild2" presStyleCnt="0"/>
      <dgm:spPr/>
    </dgm:pt>
    <dgm:pt modelId="{CB15915B-2C70-476E-8D18-17A5EBE55269}" type="pres">
      <dgm:prSet presAssocID="{BCCAC092-DF7B-4301-ACEA-E3F7B7663A7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ECBD960-119C-4546-83EC-5049F6D36091}" type="pres">
      <dgm:prSet presAssocID="{70F286EE-E7CF-4E41-BA9A-336B2FDB0A57}" presName="hierRoot2" presStyleCnt="0">
        <dgm:presLayoutVars>
          <dgm:hierBranch val="init"/>
        </dgm:presLayoutVars>
      </dgm:prSet>
      <dgm:spPr/>
    </dgm:pt>
    <dgm:pt modelId="{1907FF82-47B2-40BC-B35B-6B012A282BB6}" type="pres">
      <dgm:prSet presAssocID="{70F286EE-E7CF-4E41-BA9A-336B2FDB0A57}" presName="rootComposite" presStyleCnt="0"/>
      <dgm:spPr/>
    </dgm:pt>
    <dgm:pt modelId="{256D08DD-A4CF-4ECF-A8BC-925FE81E7ABC}" type="pres">
      <dgm:prSet presAssocID="{70F286EE-E7CF-4E41-BA9A-336B2FDB0A57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67364D9-E395-41F8-BFAE-4F083D5AD575}" type="pres">
      <dgm:prSet presAssocID="{70F286EE-E7CF-4E41-BA9A-336B2FDB0A57}" presName="rootConnector" presStyleLbl="node2" presStyleIdx="0" presStyleCnt="3"/>
      <dgm:spPr/>
      <dgm:t>
        <a:bodyPr/>
        <a:lstStyle/>
        <a:p>
          <a:endParaRPr lang="ru-RU"/>
        </a:p>
      </dgm:t>
    </dgm:pt>
    <dgm:pt modelId="{DFFC26BC-16AE-4A0D-9031-CF56850DC061}" type="pres">
      <dgm:prSet presAssocID="{70F286EE-E7CF-4E41-BA9A-336B2FDB0A57}" presName="hierChild4" presStyleCnt="0"/>
      <dgm:spPr/>
    </dgm:pt>
    <dgm:pt modelId="{A5D8E039-D882-4A3D-BEA4-9F78CE7487EF}" type="pres">
      <dgm:prSet presAssocID="{70F286EE-E7CF-4E41-BA9A-336B2FDB0A57}" presName="hierChild5" presStyleCnt="0"/>
      <dgm:spPr/>
    </dgm:pt>
    <dgm:pt modelId="{54FCB8FF-B940-4300-A4FF-0580E25205ED}" type="pres">
      <dgm:prSet presAssocID="{15748DAA-8241-4AC5-B944-172A35FFC09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8B68384-42E1-4C7A-A6B4-C00BD14C1BFE}" type="pres">
      <dgm:prSet presAssocID="{724D43F4-FF8C-4034-8B9C-C51FCEC9221B}" presName="hierRoot2" presStyleCnt="0">
        <dgm:presLayoutVars>
          <dgm:hierBranch val="init"/>
        </dgm:presLayoutVars>
      </dgm:prSet>
      <dgm:spPr/>
    </dgm:pt>
    <dgm:pt modelId="{467A8F68-8DD3-420D-8BEF-146EFE0A17E8}" type="pres">
      <dgm:prSet presAssocID="{724D43F4-FF8C-4034-8B9C-C51FCEC9221B}" presName="rootComposite" presStyleCnt="0"/>
      <dgm:spPr/>
    </dgm:pt>
    <dgm:pt modelId="{496B3FEA-6A7F-45F6-A6CD-51A3E68F657A}" type="pres">
      <dgm:prSet presAssocID="{724D43F4-FF8C-4034-8B9C-C51FCEC9221B}" presName="rootText" presStyleLbl="node2" presStyleIdx="1" presStyleCnt="3" custScaleX="110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2ADB63-63BF-420E-9A6B-A69053B8D2D3}" type="pres">
      <dgm:prSet presAssocID="{724D43F4-FF8C-4034-8B9C-C51FCEC9221B}" presName="rootConnector" presStyleLbl="node2" presStyleIdx="1" presStyleCnt="3"/>
      <dgm:spPr/>
      <dgm:t>
        <a:bodyPr/>
        <a:lstStyle/>
        <a:p>
          <a:endParaRPr lang="ru-RU"/>
        </a:p>
      </dgm:t>
    </dgm:pt>
    <dgm:pt modelId="{B89CD59F-F7AC-4C1E-A3A4-4C6C9D204C57}" type="pres">
      <dgm:prSet presAssocID="{724D43F4-FF8C-4034-8B9C-C51FCEC9221B}" presName="hierChild4" presStyleCnt="0"/>
      <dgm:spPr/>
    </dgm:pt>
    <dgm:pt modelId="{F9EADBB7-8AA4-46F6-9A60-84B7494ED8D8}" type="pres">
      <dgm:prSet presAssocID="{724D43F4-FF8C-4034-8B9C-C51FCEC9221B}" presName="hierChild5" presStyleCnt="0"/>
      <dgm:spPr/>
    </dgm:pt>
    <dgm:pt modelId="{5A6E12FC-C4EB-42E6-9969-CC5E2A3D3E20}" type="pres">
      <dgm:prSet presAssocID="{C27A2E73-22B0-4539-A287-A45036E12C4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C7FF325-DF67-4BC7-9400-495596EDA467}" type="pres">
      <dgm:prSet presAssocID="{E03B159D-DD58-4617-A424-EBFD19599E2C}" presName="hierRoot2" presStyleCnt="0">
        <dgm:presLayoutVars>
          <dgm:hierBranch val="init"/>
        </dgm:presLayoutVars>
      </dgm:prSet>
      <dgm:spPr/>
    </dgm:pt>
    <dgm:pt modelId="{E4E28C55-99B0-4CDE-A2E1-8B9071F09488}" type="pres">
      <dgm:prSet presAssocID="{E03B159D-DD58-4617-A424-EBFD19599E2C}" presName="rootComposite" presStyleCnt="0"/>
      <dgm:spPr/>
    </dgm:pt>
    <dgm:pt modelId="{C4822706-4AF0-4BA9-9B8C-0679477F6AC9}" type="pres">
      <dgm:prSet presAssocID="{E03B159D-DD58-4617-A424-EBFD19599E2C}" presName="rootText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FEDE932-8AA9-47F2-BE59-1B95643D1428}" type="pres">
      <dgm:prSet presAssocID="{E03B159D-DD58-4617-A424-EBFD19599E2C}" presName="rootConnector" presStyleLbl="node2" presStyleIdx="2" presStyleCnt="3"/>
      <dgm:spPr/>
      <dgm:t>
        <a:bodyPr/>
        <a:lstStyle/>
        <a:p>
          <a:endParaRPr lang="ru-RU"/>
        </a:p>
      </dgm:t>
    </dgm:pt>
    <dgm:pt modelId="{A0F54A4B-0E36-4D12-9ED3-53A465CCB281}" type="pres">
      <dgm:prSet presAssocID="{E03B159D-DD58-4617-A424-EBFD19599E2C}" presName="hierChild4" presStyleCnt="0"/>
      <dgm:spPr/>
    </dgm:pt>
    <dgm:pt modelId="{C0C82BB4-B381-472B-9D97-79081806EDCF}" type="pres">
      <dgm:prSet presAssocID="{E03B159D-DD58-4617-A424-EBFD19599E2C}" presName="hierChild5" presStyleCnt="0"/>
      <dgm:spPr/>
    </dgm:pt>
    <dgm:pt modelId="{1D4B4828-9C99-45A7-A9EC-2F01DA7FCE5F}" type="pres">
      <dgm:prSet presAssocID="{792529D7-82CE-4C90-AC72-9239B257B5FB}" presName="hierChild3" presStyleCnt="0"/>
      <dgm:spPr/>
    </dgm:pt>
  </dgm:ptLst>
  <dgm:cxnLst>
    <dgm:cxn modelId="{7B51CEFE-AE1C-4BA5-880E-4CE05B214AFC}" type="presOf" srcId="{792529D7-82CE-4C90-AC72-9239B257B5FB}" destId="{17647BBB-5234-4F66-8BB9-56F6C502911E}" srcOrd="1" destOrd="0" presId="urn:microsoft.com/office/officeart/2005/8/layout/orgChart1"/>
    <dgm:cxn modelId="{7E2221CE-146B-4261-807F-7A4E09A9B627}" type="presOf" srcId="{C27A2E73-22B0-4539-A287-A45036E12C48}" destId="{5A6E12FC-C4EB-42E6-9969-CC5E2A3D3E20}" srcOrd="0" destOrd="0" presId="urn:microsoft.com/office/officeart/2005/8/layout/orgChart1"/>
    <dgm:cxn modelId="{B3BF8FF0-0063-48AE-AC9D-F0533119CEB4}" srcId="{792529D7-82CE-4C90-AC72-9239B257B5FB}" destId="{E03B159D-DD58-4617-A424-EBFD19599E2C}" srcOrd="2" destOrd="0" parTransId="{C27A2E73-22B0-4539-A287-A45036E12C48}" sibTransId="{0C60D9EA-52BD-4F70-80EA-BD00946D4D0E}"/>
    <dgm:cxn modelId="{529FD21C-7BC8-4193-80E6-8C6C54D9FCE2}" type="presOf" srcId="{724D43F4-FF8C-4034-8B9C-C51FCEC9221B}" destId="{496B3FEA-6A7F-45F6-A6CD-51A3E68F657A}" srcOrd="0" destOrd="0" presId="urn:microsoft.com/office/officeart/2005/8/layout/orgChart1"/>
    <dgm:cxn modelId="{88463DA9-080C-4EB9-B3F5-2595DFD741FD}" type="presOf" srcId="{0406F32C-EF27-4014-9E79-D859DF095F35}" destId="{06033FBC-F481-4378-B2A3-35F3BB9039E5}" srcOrd="0" destOrd="0" presId="urn:microsoft.com/office/officeart/2005/8/layout/orgChart1"/>
    <dgm:cxn modelId="{22EDE84F-2C76-42C2-B213-4E44E1C88EBC}" type="presOf" srcId="{15748DAA-8241-4AC5-B944-172A35FFC094}" destId="{54FCB8FF-B940-4300-A4FF-0580E25205ED}" srcOrd="0" destOrd="0" presId="urn:microsoft.com/office/officeart/2005/8/layout/orgChart1"/>
    <dgm:cxn modelId="{E2E4E762-0A63-4921-803F-078D35C125D1}" srcId="{0406F32C-EF27-4014-9E79-D859DF095F35}" destId="{792529D7-82CE-4C90-AC72-9239B257B5FB}" srcOrd="0" destOrd="0" parTransId="{1DD0A45D-F70C-442A-8174-29614F939C7D}" sibTransId="{B0349E65-D7E0-4C35-A642-1345D4B8DDB9}"/>
    <dgm:cxn modelId="{2DD9D52B-7D78-42D1-8504-41F224219A57}" type="presOf" srcId="{E03B159D-DD58-4617-A424-EBFD19599E2C}" destId="{AFEDE932-8AA9-47F2-BE59-1B95643D1428}" srcOrd="1" destOrd="0" presId="urn:microsoft.com/office/officeart/2005/8/layout/orgChart1"/>
    <dgm:cxn modelId="{5EF300FF-0E84-453C-B530-8CB4AD637317}" srcId="{792529D7-82CE-4C90-AC72-9239B257B5FB}" destId="{70F286EE-E7CF-4E41-BA9A-336B2FDB0A57}" srcOrd="0" destOrd="0" parTransId="{BCCAC092-DF7B-4301-ACEA-E3F7B7663A73}" sibTransId="{7C869C07-47E0-4D8E-8B83-18F764D0BFCF}"/>
    <dgm:cxn modelId="{C6BE5C53-1C15-40E8-ADC8-B3D2FE610DB4}" type="presOf" srcId="{70F286EE-E7CF-4E41-BA9A-336B2FDB0A57}" destId="{256D08DD-A4CF-4ECF-A8BC-925FE81E7ABC}" srcOrd="0" destOrd="0" presId="urn:microsoft.com/office/officeart/2005/8/layout/orgChart1"/>
    <dgm:cxn modelId="{7FCA1034-C7C5-4B92-9A4F-32A2970E7019}" type="presOf" srcId="{BCCAC092-DF7B-4301-ACEA-E3F7B7663A73}" destId="{CB15915B-2C70-476E-8D18-17A5EBE55269}" srcOrd="0" destOrd="0" presId="urn:microsoft.com/office/officeart/2005/8/layout/orgChart1"/>
    <dgm:cxn modelId="{CD5A5F87-6944-4DAC-9E4E-F1C73363C0BA}" type="presOf" srcId="{724D43F4-FF8C-4034-8B9C-C51FCEC9221B}" destId="{922ADB63-63BF-420E-9A6B-A69053B8D2D3}" srcOrd="1" destOrd="0" presId="urn:microsoft.com/office/officeart/2005/8/layout/orgChart1"/>
    <dgm:cxn modelId="{3F79CC75-C53D-47C3-99E9-0ADFDF6A00FB}" type="presOf" srcId="{E03B159D-DD58-4617-A424-EBFD19599E2C}" destId="{C4822706-4AF0-4BA9-9B8C-0679477F6AC9}" srcOrd="0" destOrd="0" presId="urn:microsoft.com/office/officeart/2005/8/layout/orgChart1"/>
    <dgm:cxn modelId="{A7378F6C-3E35-49EB-9B15-C7961A711055}" type="presOf" srcId="{70F286EE-E7CF-4E41-BA9A-336B2FDB0A57}" destId="{067364D9-E395-41F8-BFAE-4F083D5AD575}" srcOrd="1" destOrd="0" presId="urn:microsoft.com/office/officeart/2005/8/layout/orgChart1"/>
    <dgm:cxn modelId="{8B9483C3-77FF-4EA4-B16D-C52713EEC64C}" type="presOf" srcId="{792529D7-82CE-4C90-AC72-9239B257B5FB}" destId="{0DBE058B-E53F-4ED5-850D-C2110ED69C8C}" srcOrd="0" destOrd="0" presId="urn:microsoft.com/office/officeart/2005/8/layout/orgChart1"/>
    <dgm:cxn modelId="{34503DE2-A9A6-4E9C-9767-8B87BDD60BB3}" srcId="{792529D7-82CE-4C90-AC72-9239B257B5FB}" destId="{724D43F4-FF8C-4034-8B9C-C51FCEC9221B}" srcOrd="1" destOrd="0" parTransId="{15748DAA-8241-4AC5-B944-172A35FFC094}" sibTransId="{10403901-EECA-435C-963C-35556A291A42}"/>
    <dgm:cxn modelId="{9479C347-CB76-401A-AC57-16CA58BFB709}" type="presParOf" srcId="{06033FBC-F481-4378-B2A3-35F3BB9039E5}" destId="{6328ABFD-D0FF-460D-863C-903E2996D6E8}" srcOrd="0" destOrd="0" presId="urn:microsoft.com/office/officeart/2005/8/layout/orgChart1"/>
    <dgm:cxn modelId="{30F5C3FA-6201-4E31-80F8-CDE5C9BBD5D5}" type="presParOf" srcId="{6328ABFD-D0FF-460D-863C-903E2996D6E8}" destId="{8BB654FF-1647-4C6D-B03A-33CE2C127478}" srcOrd="0" destOrd="0" presId="urn:microsoft.com/office/officeart/2005/8/layout/orgChart1"/>
    <dgm:cxn modelId="{226D87A2-4B85-44D5-A02D-0E4113F9C261}" type="presParOf" srcId="{8BB654FF-1647-4C6D-B03A-33CE2C127478}" destId="{0DBE058B-E53F-4ED5-850D-C2110ED69C8C}" srcOrd="0" destOrd="0" presId="urn:microsoft.com/office/officeart/2005/8/layout/orgChart1"/>
    <dgm:cxn modelId="{93F4DE3C-5092-4CCB-811E-B42B3BCA8C89}" type="presParOf" srcId="{8BB654FF-1647-4C6D-B03A-33CE2C127478}" destId="{17647BBB-5234-4F66-8BB9-56F6C502911E}" srcOrd="1" destOrd="0" presId="urn:microsoft.com/office/officeart/2005/8/layout/orgChart1"/>
    <dgm:cxn modelId="{F529355B-D5F4-4211-A173-4F946C84A1E8}" type="presParOf" srcId="{6328ABFD-D0FF-460D-863C-903E2996D6E8}" destId="{82C964ED-5D53-42A0-ADAA-3DEA60D8C911}" srcOrd="1" destOrd="0" presId="urn:microsoft.com/office/officeart/2005/8/layout/orgChart1"/>
    <dgm:cxn modelId="{CBCF1B08-0A82-40A8-B265-B598D8D0CBAB}" type="presParOf" srcId="{82C964ED-5D53-42A0-ADAA-3DEA60D8C911}" destId="{CB15915B-2C70-476E-8D18-17A5EBE55269}" srcOrd="0" destOrd="0" presId="urn:microsoft.com/office/officeart/2005/8/layout/orgChart1"/>
    <dgm:cxn modelId="{FA26147B-1CDA-48FA-8E88-7FA8558B9B3F}" type="presParOf" srcId="{82C964ED-5D53-42A0-ADAA-3DEA60D8C911}" destId="{0ECBD960-119C-4546-83EC-5049F6D36091}" srcOrd="1" destOrd="0" presId="urn:microsoft.com/office/officeart/2005/8/layout/orgChart1"/>
    <dgm:cxn modelId="{524ECC67-C9E8-4807-B402-3FB4575040E7}" type="presParOf" srcId="{0ECBD960-119C-4546-83EC-5049F6D36091}" destId="{1907FF82-47B2-40BC-B35B-6B012A282BB6}" srcOrd="0" destOrd="0" presId="urn:microsoft.com/office/officeart/2005/8/layout/orgChart1"/>
    <dgm:cxn modelId="{0EF2C587-FDF8-47DB-BD4C-625CC2E845A9}" type="presParOf" srcId="{1907FF82-47B2-40BC-B35B-6B012A282BB6}" destId="{256D08DD-A4CF-4ECF-A8BC-925FE81E7ABC}" srcOrd="0" destOrd="0" presId="urn:microsoft.com/office/officeart/2005/8/layout/orgChart1"/>
    <dgm:cxn modelId="{6AB34933-CE36-439C-AE03-69E99737D0E9}" type="presParOf" srcId="{1907FF82-47B2-40BC-B35B-6B012A282BB6}" destId="{067364D9-E395-41F8-BFAE-4F083D5AD575}" srcOrd="1" destOrd="0" presId="urn:microsoft.com/office/officeart/2005/8/layout/orgChart1"/>
    <dgm:cxn modelId="{E5BEFC9B-4FEF-4A49-A448-89BCBC97AF1A}" type="presParOf" srcId="{0ECBD960-119C-4546-83EC-5049F6D36091}" destId="{DFFC26BC-16AE-4A0D-9031-CF56850DC061}" srcOrd="1" destOrd="0" presId="urn:microsoft.com/office/officeart/2005/8/layout/orgChart1"/>
    <dgm:cxn modelId="{9517319A-45BF-454C-AFDA-1648D8AEEAAA}" type="presParOf" srcId="{0ECBD960-119C-4546-83EC-5049F6D36091}" destId="{A5D8E039-D882-4A3D-BEA4-9F78CE7487EF}" srcOrd="2" destOrd="0" presId="urn:microsoft.com/office/officeart/2005/8/layout/orgChart1"/>
    <dgm:cxn modelId="{E6774DFC-C0F8-4E40-87FA-A424C6A898D7}" type="presParOf" srcId="{82C964ED-5D53-42A0-ADAA-3DEA60D8C911}" destId="{54FCB8FF-B940-4300-A4FF-0580E25205ED}" srcOrd="2" destOrd="0" presId="urn:microsoft.com/office/officeart/2005/8/layout/orgChart1"/>
    <dgm:cxn modelId="{86D2616F-08A2-45DC-835A-CBC981D4065D}" type="presParOf" srcId="{82C964ED-5D53-42A0-ADAA-3DEA60D8C911}" destId="{D8B68384-42E1-4C7A-A6B4-C00BD14C1BFE}" srcOrd="3" destOrd="0" presId="urn:microsoft.com/office/officeart/2005/8/layout/orgChart1"/>
    <dgm:cxn modelId="{9BF396E1-4166-4896-8F9F-4046EA92BB6C}" type="presParOf" srcId="{D8B68384-42E1-4C7A-A6B4-C00BD14C1BFE}" destId="{467A8F68-8DD3-420D-8BEF-146EFE0A17E8}" srcOrd="0" destOrd="0" presId="urn:microsoft.com/office/officeart/2005/8/layout/orgChart1"/>
    <dgm:cxn modelId="{DA5A5E1A-505D-4DDD-8A8E-EB1F10161900}" type="presParOf" srcId="{467A8F68-8DD3-420D-8BEF-146EFE0A17E8}" destId="{496B3FEA-6A7F-45F6-A6CD-51A3E68F657A}" srcOrd="0" destOrd="0" presId="urn:microsoft.com/office/officeart/2005/8/layout/orgChart1"/>
    <dgm:cxn modelId="{86CD0002-7233-4F33-A77F-35D717489AC1}" type="presParOf" srcId="{467A8F68-8DD3-420D-8BEF-146EFE0A17E8}" destId="{922ADB63-63BF-420E-9A6B-A69053B8D2D3}" srcOrd="1" destOrd="0" presId="urn:microsoft.com/office/officeart/2005/8/layout/orgChart1"/>
    <dgm:cxn modelId="{B116B705-7BF8-4930-A3A0-0B11709519AA}" type="presParOf" srcId="{D8B68384-42E1-4C7A-A6B4-C00BD14C1BFE}" destId="{B89CD59F-F7AC-4C1E-A3A4-4C6C9D204C57}" srcOrd="1" destOrd="0" presId="urn:microsoft.com/office/officeart/2005/8/layout/orgChart1"/>
    <dgm:cxn modelId="{3D7A405F-7930-4A68-9314-34CDC01D2179}" type="presParOf" srcId="{D8B68384-42E1-4C7A-A6B4-C00BD14C1BFE}" destId="{F9EADBB7-8AA4-46F6-9A60-84B7494ED8D8}" srcOrd="2" destOrd="0" presId="urn:microsoft.com/office/officeart/2005/8/layout/orgChart1"/>
    <dgm:cxn modelId="{2CB5A783-DA93-4E27-AECE-82F0DE3F1B4A}" type="presParOf" srcId="{82C964ED-5D53-42A0-ADAA-3DEA60D8C911}" destId="{5A6E12FC-C4EB-42E6-9969-CC5E2A3D3E20}" srcOrd="4" destOrd="0" presId="urn:microsoft.com/office/officeart/2005/8/layout/orgChart1"/>
    <dgm:cxn modelId="{BC0A1A4A-036E-4B2B-B8CD-111880E217F8}" type="presParOf" srcId="{82C964ED-5D53-42A0-ADAA-3DEA60D8C911}" destId="{7C7FF325-DF67-4BC7-9400-495596EDA467}" srcOrd="5" destOrd="0" presId="urn:microsoft.com/office/officeart/2005/8/layout/orgChart1"/>
    <dgm:cxn modelId="{1A5D1AB2-FABD-4594-A6EF-EC35199C3655}" type="presParOf" srcId="{7C7FF325-DF67-4BC7-9400-495596EDA467}" destId="{E4E28C55-99B0-4CDE-A2E1-8B9071F09488}" srcOrd="0" destOrd="0" presId="urn:microsoft.com/office/officeart/2005/8/layout/orgChart1"/>
    <dgm:cxn modelId="{C83226B8-C8D9-4CCB-84D2-5C2077E911E2}" type="presParOf" srcId="{E4E28C55-99B0-4CDE-A2E1-8B9071F09488}" destId="{C4822706-4AF0-4BA9-9B8C-0679477F6AC9}" srcOrd="0" destOrd="0" presId="urn:microsoft.com/office/officeart/2005/8/layout/orgChart1"/>
    <dgm:cxn modelId="{D367E659-4A61-45B3-A41B-7CA639BB3CF7}" type="presParOf" srcId="{E4E28C55-99B0-4CDE-A2E1-8B9071F09488}" destId="{AFEDE932-8AA9-47F2-BE59-1B95643D1428}" srcOrd="1" destOrd="0" presId="urn:microsoft.com/office/officeart/2005/8/layout/orgChart1"/>
    <dgm:cxn modelId="{03F977D9-994C-4DC9-AE99-A6B5558BCC75}" type="presParOf" srcId="{7C7FF325-DF67-4BC7-9400-495596EDA467}" destId="{A0F54A4B-0E36-4D12-9ED3-53A465CCB281}" srcOrd="1" destOrd="0" presId="urn:microsoft.com/office/officeart/2005/8/layout/orgChart1"/>
    <dgm:cxn modelId="{4318BCF3-A92A-46FB-81B4-FE758BF8C479}" type="presParOf" srcId="{7C7FF325-DF67-4BC7-9400-495596EDA467}" destId="{C0C82BB4-B381-472B-9D97-79081806EDCF}" srcOrd="2" destOrd="0" presId="urn:microsoft.com/office/officeart/2005/8/layout/orgChart1"/>
    <dgm:cxn modelId="{D6D4A0F9-BB12-4EB2-A9F1-96F4FDBCE3C3}" type="presParOf" srcId="{6328ABFD-D0FF-460D-863C-903E2996D6E8}" destId="{1D4B4828-9C99-45A7-A9EC-2F01DA7FCE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16E7E-F0CD-47BB-A44A-93BC0E2939D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0A8CB-3CD9-44C2-832E-78AFEB4B0844}">
      <dgm:prSet phldrT="[Текст]" custT="1"/>
      <dgm:spPr>
        <a:solidFill>
          <a:schemeClr val="accent4">
            <a:lumMod val="40000"/>
            <a:lumOff val="60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Актуальность использования дистанционных курсов </a:t>
          </a:r>
          <a:r>
            <a:rPr lang="en-US" sz="2000" b="1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MOODLE </a:t>
          </a: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в учебном процессе </a:t>
          </a:r>
          <a:endParaRPr lang="ru-RU" sz="2000" b="1" dirty="0">
            <a:solidFill>
              <a:schemeClr val="accent1">
                <a:lumMod val="75000"/>
              </a:schemeClr>
            </a:solidFill>
            <a:effectLst/>
            <a:latin typeface="Century Schoolbook" panose="02040604050505020304" pitchFamily="18" charset="0"/>
          </a:endParaRPr>
        </a:p>
      </dgm:t>
    </dgm:pt>
    <dgm:pt modelId="{9FF904C0-EB51-4E0E-B66B-7DC0F20D2F98}" type="parTrans" cxnId="{48DEE7C3-1601-4292-9F4D-C7CD8AFE89F3}">
      <dgm:prSet/>
      <dgm:spPr/>
      <dgm:t>
        <a:bodyPr/>
        <a:lstStyle/>
        <a:p>
          <a:endParaRPr lang="ru-RU"/>
        </a:p>
      </dgm:t>
    </dgm:pt>
    <dgm:pt modelId="{8040B881-F486-46E6-97C8-B1DD9CF078FE}" type="sibTrans" cxnId="{48DEE7C3-1601-4292-9F4D-C7CD8AFE89F3}">
      <dgm:prSet/>
      <dgm:spPr/>
      <dgm:t>
        <a:bodyPr/>
        <a:lstStyle/>
        <a:p>
          <a:endParaRPr lang="ru-RU"/>
        </a:p>
      </dgm:t>
    </dgm:pt>
    <dgm:pt modelId="{A3128D93-6641-4DE9-BC53-83E775EC67D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Century Schoolbook" panose="02040604050505020304" pitchFamily="18" charset="0"/>
            </a:rPr>
            <a:t> Невозможность эффективного контроля самостоятельной работы</a:t>
          </a:r>
          <a:endParaRPr lang="ru-RU" sz="2000" b="1" dirty="0">
            <a:latin typeface="Century Schoolbook" panose="02040604050505020304" pitchFamily="18" charset="0"/>
          </a:endParaRPr>
        </a:p>
      </dgm:t>
    </dgm:pt>
    <dgm:pt modelId="{22290FF9-111D-48A6-90E9-5F31DE71DCFA}" type="parTrans" cxnId="{68CA1789-702A-4127-A223-6437E37DBEE9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1E3BD60-0309-47D7-ADAA-C0FCC11D1CAC}" type="sibTrans" cxnId="{68CA1789-702A-4127-A223-6437E37DBEE9}">
      <dgm:prSet/>
      <dgm:spPr/>
      <dgm:t>
        <a:bodyPr/>
        <a:lstStyle/>
        <a:p>
          <a:endParaRPr lang="ru-RU"/>
        </a:p>
      </dgm:t>
    </dgm:pt>
    <dgm:pt modelId="{E124D255-DE22-4773-AE01-1B28E2C706A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Century Schoolbook" panose="02040604050505020304" pitchFamily="18" charset="0"/>
            </a:rPr>
            <a:t>Объективная сложность теоретических (</a:t>
          </a:r>
          <a:r>
            <a:rPr lang="ru-RU" sz="1800" b="0" dirty="0" smtClean="0">
              <a:latin typeface="Century Schoolbook" panose="02040604050505020304" pitchFamily="18" charset="0"/>
            </a:rPr>
            <a:t>особенно -медицинских</a:t>
          </a:r>
          <a:r>
            <a:rPr lang="ru-RU" sz="1800" b="1" dirty="0" smtClean="0">
              <a:latin typeface="Century Schoolbook" panose="02040604050505020304" pitchFamily="18" charset="0"/>
            </a:rPr>
            <a:t>) дисциплин </a:t>
          </a:r>
          <a:endParaRPr lang="ru-RU" sz="2400" b="1" dirty="0">
            <a:latin typeface="Century Schoolbook" panose="02040604050505020304" pitchFamily="18" charset="0"/>
          </a:endParaRPr>
        </a:p>
      </dgm:t>
    </dgm:pt>
    <dgm:pt modelId="{D65F6953-0615-43F7-AA73-C0396C13D952}" type="parTrans" cxnId="{2FF602E0-A748-49E1-9C23-EC366DDBD4F8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1A576C2-03CC-4658-9D9E-A99B9A8530A1}" type="sibTrans" cxnId="{2FF602E0-A748-49E1-9C23-EC366DDBD4F8}">
      <dgm:prSet/>
      <dgm:spPr/>
      <dgm:t>
        <a:bodyPr/>
        <a:lstStyle/>
        <a:p>
          <a:endParaRPr lang="ru-RU"/>
        </a:p>
      </dgm:t>
    </dgm:pt>
    <dgm:pt modelId="{C528B54A-E602-454A-B933-AF8D7E612BC7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latin typeface="Century Schoolbook" panose="02040604050505020304" pitchFamily="18" charset="0"/>
            </a:rPr>
            <a:t>Большой объем теоретического материала</a:t>
          </a:r>
        </a:p>
      </dgm:t>
    </dgm:pt>
    <dgm:pt modelId="{69A1BA9D-72F8-4217-BF73-7A0F3720635E}" type="parTrans" cxnId="{9D8EE6B2-BC9F-4FC2-B4A1-A2DEB35094F5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E3059537-A7AC-4785-80AF-A831BE27D784}" type="sibTrans" cxnId="{9D8EE6B2-BC9F-4FC2-B4A1-A2DEB35094F5}">
      <dgm:prSet/>
      <dgm:spPr/>
      <dgm:t>
        <a:bodyPr/>
        <a:lstStyle/>
        <a:p>
          <a:endParaRPr lang="ru-RU"/>
        </a:p>
      </dgm:t>
    </dgm:pt>
    <dgm:pt modelId="{6D55CA02-5E9B-41C5-AC64-2242EE24209E}">
      <dgm:prSet/>
      <dgm:spPr/>
      <dgm:t>
        <a:bodyPr/>
        <a:lstStyle/>
        <a:p>
          <a:endParaRPr lang="ru-RU"/>
        </a:p>
      </dgm:t>
    </dgm:pt>
    <dgm:pt modelId="{9D2DA648-CBC8-4A33-8F20-12BF1169C2A7}" type="parTrans" cxnId="{270BB0DB-1320-4371-84A3-FE3C51E4E59A}">
      <dgm:prSet/>
      <dgm:spPr/>
      <dgm:t>
        <a:bodyPr/>
        <a:lstStyle/>
        <a:p>
          <a:endParaRPr lang="ru-RU"/>
        </a:p>
      </dgm:t>
    </dgm:pt>
    <dgm:pt modelId="{C628F821-8873-496A-BECE-49CEF13E6EA4}" type="sibTrans" cxnId="{270BB0DB-1320-4371-84A3-FE3C51E4E59A}">
      <dgm:prSet/>
      <dgm:spPr/>
      <dgm:t>
        <a:bodyPr/>
        <a:lstStyle/>
        <a:p>
          <a:endParaRPr lang="ru-RU"/>
        </a:p>
      </dgm:t>
    </dgm:pt>
    <dgm:pt modelId="{35FC763E-79C7-4315-98F5-726DE128BB4E}" type="pres">
      <dgm:prSet presAssocID="{96D16E7E-F0CD-47BB-A44A-93BC0E2939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297A6-67DB-47A8-9C1C-E7EB546DEBB0}" type="pres">
      <dgm:prSet presAssocID="{E490A8CB-3CD9-44C2-832E-78AFEB4B0844}" presName="centerShape" presStyleLbl="node0" presStyleIdx="0" presStyleCnt="1" custScaleX="317560" custScaleY="28610" custLinFactNeighborX="489" custLinFactNeighborY="-358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66D8F0EF-E2F7-41F7-BD90-E8C3F5384BA2}" type="pres">
      <dgm:prSet presAssocID="{22290FF9-111D-48A6-90E9-5F31DE71DCFA}" presName="parTrans" presStyleLbl="bgSibTrans2D1" presStyleIdx="0" presStyleCnt="3" custScaleY="17372"/>
      <dgm:spPr/>
      <dgm:t>
        <a:bodyPr/>
        <a:lstStyle/>
        <a:p>
          <a:endParaRPr lang="ru-RU"/>
        </a:p>
      </dgm:t>
    </dgm:pt>
    <dgm:pt modelId="{B47B25AA-330E-4F9A-AB58-D9FFD7985DC9}" type="pres">
      <dgm:prSet presAssocID="{A3128D93-6641-4DE9-BC53-83E775EC67DA}" presName="node" presStyleLbl="node1" presStyleIdx="0" presStyleCnt="3" custScaleX="122390" custRadScaleRad="110046" custRadScaleInc="7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17943-D7DF-44DC-8149-833596D7E5BD}" type="pres">
      <dgm:prSet presAssocID="{D65F6953-0615-43F7-AA73-C0396C13D952}" presName="parTrans" presStyleLbl="bgSibTrans2D1" presStyleIdx="1" presStyleCnt="3" custScaleY="22110"/>
      <dgm:spPr/>
      <dgm:t>
        <a:bodyPr/>
        <a:lstStyle/>
        <a:p>
          <a:endParaRPr lang="ru-RU"/>
        </a:p>
      </dgm:t>
    </dgm:pt>
    <dgm:pt modelId="{CB2CF32C-F9EF-47F0-99AE-DD13EA5A7FD0}" type="pres">
      <dgm:prSet presAssocID="{E124D255-DE22-4773-AE01-1B28E2C706A6}" presName="node" presStyleLbl="node1" presStyleIdx="1" presStyleCnt="3" custScaleX="101415" custRadScaleRad="70181" custRadScaleInc="1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FD514-1D79-4885-A922-12002A6E8244}" type="pres">
      <dgm:prSet presAssocID="{69A1BA9D-72F8-4217-BF73-7A0F3720635E}" presName="parTrans" presStyleLbl="bgSibTrans2D1" presStyleIdx="2" presStyleCnt="3" custScaleY="19119"/>
      <dgm:spPr/>
      <dgm:t>
        <a:bodyPr/>
        <a:lstStyle/>
        <a:p>
          <a:endParaRPr lang="ru-RU"/>
        </a:p>
      </dgm:t>
    </dgm:pt>
    <dgm:pt modelId="{8E07AB17-49FB-485A-A46D-43F458A825FE}" type="pres">
      <dgm:prSet presAssocID="{C528B54A-E602-454A-B933-AF8D7E612BC7}" presName="node" presStyleLbl="node1" presStyleIdx="2" presStyleCnt="3" custScaleX="113917" custScaleY="103278" custRadScaleRad="116078" custRadScaleInc="-3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BDD20-4C6A-4C62-8A97-5F4F5A1E28EA}" type="presOf" srcId="{C528B54A-E602-454A-B933-AF8D7E612BC7}" destId="{8E07AB17-49FB-485A-A46D-43F458A825FE}" srcOrd="0" destOrd="0" presId="urn:microsoft.com/office/officeart/2005/8/layout/radial4"/>
    <dgm:cxn modelId="{48DEE7C3-1601-4292-9F4D-C7CD8AFE89F3}" srcId="{96D16E7E-F0CD-47BB-A44A-93BC0E2939D5}" destId="{E490A8CB-3CD9-44C2-832E-78AFEB4B0844}" srcOrd="0" destOrd="0" parTransId="{9FF904C0-EB51-4E0E-B66B-7DC0F20D2F98}" sibTransId="{8040B881-F486-46E6-97C8-B1DD9CF078FE}"/>
    <dgm:cxn modelId="{5E7773D1-F3F9-4BD1-8DBF-783F19D8305E}" type="presOf" srcId="{96D16E7E-F0CD-47BB-A44A-93BC0E2939D5}" destId="{35FC763E-79C7-4315-98F5-726DE128BB4E}" srcOrd="0" destOrd="0" presId="urn:microsoft.com/office/officeart/2005/8/layout/radial4"/>
    <dgm:cxn modelId="{9C927789-4CA8-4F86-B238-6F1ABA5F95E5}" type="presOf" srcId="{A3128D93-6641-4DE9-BC53-83E775EC67DA}" destId="{B47B25AA-330E-4F9A-AB58-D9FFD7985DC9}" srcOrd="0" destOrd="0" presId="urn:microsoft.com/office/officeart/2005/8/layout/radial4"/>
    <dgm:cxn modelId="{42CE19EE-F1C9-4974-8D9E-D7BF0A5D390A}" type="presOf" srcId="{E124D255-DE22-4773-AE01-1B28E2C706A6}" destId="{CB2CF32C-F9EF-47F0-99AE-DD13EA5A7FD0}" srcOrd="0" destOrd="0" presId="urn:microsoft.com/office/officeart/2005/8/layout/radial4"/>
    <dgm:cxn modelId="{2FF602E0-A748-49E1-9C23-EC366DDBD4F8}" srcId="{E490A8CB-3CD9-44C2-832E-78AFEB4B0844}" destId="{E124D255-DE22-4773-AE01-1B28E2C706A6}" srcOrd="1" destOrd="0" parTransId="{D65F6953-0615-43F7-AA73-C0396C13D952}" sibTransId="{A1A576C2-03CC-4658-9D9E-A99B9A8530A1}"/>
    <dgm:cxn modelId="{F9E208AE-0C0B-4EE5-BD32-F3252BB9CF47}" type="presOf" srcId="{D65F6953-0615-43F7-AA73-C0396C13D952}" destId="{63F17943-D7DF-44DC-8149-833596D7E5BD}" srcOrd="0" destOrd="0" presId="urn:microsoft.com/office/officeart/2005/8/layout/radial4"/>
    <dgm:cxn modelId="{0BFA5257-43C8-44FD-AD2F-FC566E56DD74}" type="presOf" srcId="{69A1BA9D-72F8-4217-BF73-7A0F3720635E}" destId="{152FD514-1D79-4885-A922-12002A6E8244}" srcOrd="0" destOrd="0" presId="urn:microsoft.com/office/officeart/2005/8/layout/radial4"/>
    <dgm:cxn modelId="{9D8EE6B2-BC9F-4FC2-B4A1-A2DEB35094F5}" srcId="{E490A8CB-3CD9-44C2-832E-78AFEB4B0844}" destId="{C528B54A-E602-454A-B933-AF8D7E612BC7}" srcOrd="2" destOrd="0" parTransId="{69A1BA9D-72F8-4217-BF73-7A0F3720635E}" sibTransId="{E3059537-A7AC-4785-80AF-A831BE27D784}"/>
    <dgm:cxn modelId="{DBD6479B-5581-4FAD-B02F-98B38D66D01E}" type="presOf" srcId="{22290FF9-111D-48A6-90E9-5F31DE71DCFA}" destId="{66D8F0EF-E2F7-41F7-BD90-E8C3F5384BA2}" srcOrd="0" destOrd="0" presId="urn:microsoft.com/office/officeart/2005/8/layout/radial4"/>
    <dgm:cxn modelId="{68CA1789-702A-4127-A223-6437E37DBEE9}" srcId="{E490A8CB-3CD9-44C2-832E-78AFEB4B0844}" destId="{A3128D93-6641-4DE9-BC53-83E775EC67DA}" srcOrd="0" destOrd="0" parTransId="{22290FF9-111D-48A6-90E9-5F31DE71DCFA}" sibTransId="{81E3BD60-0309-47D7-ADAA-C0FCC11D1CAC}"/>
    <dgm:cxn modelId="{98005ADA-6CC1-4ACF-9317-785E24876C67}" type="presOf" srcId="{E490A8CB-3CD9-44C2-832E-78AFEB4B0844}" destId="{5B1297A6-67DB-47A8-9C1C-E7EB546DEBB0}" srcOrd="0" destOrd="0" presId="urn:microsoft.com/office/officeart/2005/8/layout/radial4"/>
    <dgm:cxn modelId="{270BB0DB-1320-4371-84A3-FE3C51E4E59A}" srcId="{96D16E7E-F0CD-47BB-A44A-93BC0E2939D5}" destId="{6D55CA02-5E9B-41C5-AC64-2242EE24209E}" srcOrd="1" destOrd="0" parTransId="{9D2DA648-CBC8-4A33-8F20-12BF1169C2A7}" sibTransId="{C628F821-8873-496A-BECE-49CEF13E6EA4}"/>
    <dgm:cxn modelId="{8A62CC3E-56D5-491C-A591-5211C0E4BAA2}" type="presParOf" srcId="{35FC763E-79C7-4315-98F5-726DE128BB4E}" destId="{5B1297A6-67DB-47A8-9C1C-E7EB546DEBB0}" srcOrd="0" destOrd="0" presId="urn:microsoft.com/office/officeart/2005/8/layout/radial4"/>
    <dgm:cxn modelId="{335020E7-5FDB-4856-A6CC-5271B265E378}" type="presParOf" srcId="{35FC763E-79C7-4315-98F5-726DE128BB4E}" destId="{66D8F0EF-E2F7-41F7-BD90-E8C3F5384BA2}" srcOrd="1" destOrd="0" presId="urn:microsoft.com/office/officeart/2005/8/layout/radial4"/>
    <dgm:cxn modelId="{A1A18B66-81A0-4A98-8DAA-05E4D0FD497D}" type="presParOf" srcId="{35FC763E-79C7-4315-98F5-726DE128BB4E}" destId="{B47B25AA-330E-4F9A-AB58-D9FFD7985DC9}" srcOrd="2" destOrd="0" presId="urn:microsoft.com/office/officeart/2005/8/layout/radial4"/>
    <dgm:cxn modelId="{01EA59D0-CE42-47CB-A335-0073E25AF249}" type="presParOf" srcId="{35FC763E-79C7-4315-98F5-726DE128BB4E}" destId="{63F17943-D7DF-44DC-8149-833596D7E5BD}" srcOrd="3" destOrd="0" presId="urn:microsoft.com/office/officeart/2005/8/layout/radial4"/>
    <dgm:cxn modelId="{8C21C60B-A575-473F-8AC3-E6C382424261}" type="presParOf" srcId="{35FC763E-79C7-4315-98F5-726DE128BB4E}" destId="{CB2CF32C-F9EF-47F0-99AE-DD13EA5A7FD0}" srcOrd="4" destOrd="0" presId="urn:microsoft.com/office/officeart/2005/8/layout/radial4"/>
    <dgm:cxn modelId="{5A9AD129-AFAA-469D-9E74-920FDAB8AD2C}" type="presParOf" srcId="{35FC763E-79C7-4315-98F5-726DE128BB4E}" destId="{152FD514-1D79-4885-A922-12002A6E8244}" srcOrd="5" destOrd="0" presId="urn:microsoft.com/office/officeart/2005/8/layout/radial4"/>
    <dgm:cxn modelId="{F9EEE171-134E-4333-85D3-52B8B026CBEE}" type="presParOf" srcId="{35FC763E-79C7-4315-98F5-726DE128BB4E}" destId="{8E07AB17-49FB-485A-A46D-43F458A825F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5C2CD9-2C4A-4142-A6EA-30E220EFB3A0}" type="doc">
      <dgm:prSet loTypeId="urn:microsoft.com/office/officeart/2005/8/layout/hierarchy2" loCatId="hierarchy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9DE9F0-B96D-4AC1-B398-F886DE0AA17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Элементы и ресурсы курса «Фармакология»</a:t>
          </a:r>
          <a:endParaRPr lang="ru-RU" sz="18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65FF610B-7E63-4B73-BD21-13CBE46524EC}" type="parTrans" cxnId="{2EB3F789-0293-41FC-A780-EC558A687E56}">
      <dgm:prSet/>
      <dgm:spPr/>
      <dgm:t>
        <a:bodyPr/>
        <a:lstStyle/>
        <a:p>
          <a:pPr algn="ctr"/>
          <a:endParaRPr lang="ru-RU"/>
        </a:p>
      </dgm:t>
    </dgm:pt>
    <dgm:pt modelId="{B252DB25-6CD4-432D-9314-06DBB056545A}" type="sibTrans" cxnId="{2EB3F789-0293-41FC-A780-EC558A687E56}">
      <dgm:prSet/>
      <dgm:spPr/>
      <dgm:t>
        <a:bodyPr/>
        <a:lstStyle/>
        <a:p>
          <a:pPr algn="ctr"/>
          <a:endParaRPr lang="ru-RU"/>
        </a:p>
      </dgm:t>
    </dgm:pt>
    <dgm:pt modelId="{10091B13-2A35-4A66-9C7C-143114DC91F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Тесты</a:t>
          </a:r>
          <a:endParaRPr lang="ru-RU" sz="20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78032B6A-F60F-46B4-96FB-35FB77FA6993}" type="parTrans" cxnId="{40B8A2A5-ECDE-47E0-A172-8E76A17C8989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E7305F0D-B959-4FB8-BF9D-3B8953C140C5}" type="sibTrans" cxnId="{40B8A2A5-ECDE-47E0-A172-8E76A17C8989}">
      <dgm:prSet/>
      <dgm:spPr/>
      <dgm:t>
        <a:bodyPr/>
        <a:lstStyle/>
        <a:p>
          <a:pPr algn="ctr"/>
          <a:endParaRPr lang="ru-RU"/>
        </a:p>
      </dgm:t>
    </dgm:pt>
    <dgm:pt modelId="{967E95EC-6750-470C-B714-83F900EEA7B4}">
      <dgm:prSet phldrT="[Текст]" custT="1"/>
      <dgm:spPr>
        <a:solidFill>
          <a:srgbClr val="002060"/>
        </a:solidFill>
        <a:scene3d>
          <a:camera prst="orthographicFront"/>
          <a:lightRig rig="chilly" dir="t"/>
        </a:scene3d>
        <a:sp3d prstMaterial="translucentPowder"/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Тренировочные</a:t>
          </a:r>
          <a:endParaRPr lang="ru-RU" sz="1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067B5E88-E125-4F9B-AF2B-14ECF2120EEE}" type="parTrans" cxnId="{098830E4-08D2-4557-B77D-4F0E89802742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5C7D8D20-3580-4A7D-A166-FD92B1447A11}" type="sibTrans" cxnId="{098830E4-08D2-4557-B77D-4F0E89802742}">
      <dgm:prSet/>
      <dgm:spPr/>
      <dgm:t>
        <a:bodyPr/>
        <a:lstStyle/>
        <a:p>
          <a:pPr algn="ctr"/>
          <a:endParaRPr lang="ru-RU"/>
        </a:p>
      </dgm:t>
    </dgm:pt>
    <dgm:pt modelId="{748638B8-281A-444A-9EEB-3DECDFA59139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Контрольные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AD2C92EF-3198-4E86-BACA-7D694C6B10E1}" type="parTrans" cxnId="{A1FEA925-0605-41D2-A319-5531D691EAB9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623CA120-3A88-4C2B-8758-9A57850E9A1F}" type="sibTrans" cxnId="{A1FEA925-0605-41D2-A319-5531D691EAB9}">
      <dgm:prSet/>
      <dgm:spPr/>
      <dgm:t>
        <a:bodyPr/>
        <a:lstStyle/>
        <a:p>
          <a:pPr algn="ctr"/>
          <a:endParaRPr lang="ru-RU"/>
        </a:p>
      </dgm:t>
    </dgm:pt>
    <dgm:pt modelId="{410AA072-9FE4-4A5D-999E-D879237091A4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Задания</a:t>
          </a:r>
          <a:endParaRPr lang="ru-RU" sz="18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6715AC59-7AFC-40BF-993F-95E9212E86AB}" type="parTrans" cxnId="{52DBE0CD-1D69-469B-BA2A-0F25D5055060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A4CFF489-48B2-43C0-94EB-9139D1DFA4CC}" type="sibTrans" cxnId="{52DBE0CD-1D69-469B-BA2A-0F25D5055060}">
      <dgm:prSet/>
      <dgm:spPr/>
      <dgm:t>
        <a:bodyPr/>
        <a:lstStyle/>
        <a:p>
          <a:pPr algn="ctr"/>
          <a:endParaRPr lang="ru-RU"/>
        </a:p>
      </dgm:t>
    </dgm:pt>
    <dgm:pt modelId="{29137738-03D1-4B0A-A522-12FA16B06398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Ответ в виде одного файла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84A6A1D5-6DD6-44BC-9359-2F780794EB15}" type="parTrans" cxnId="{47D63A6A-3270-4F2A-B48B-A15B064332FD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24CFD3B8-50A1-4A98-ADE5-DDE8AE6010B7}" type="sibTrans" cxnId="{47D63A6A-3270-4F2A-B48B-A15B064332FD}">
      <dgm:prSet/>
      <dgm:spPr/>
      <dgm:t>
        <a:bodyPr/>
        <a:lstStyle/>
        <a:p>
          <a:pPr algn="ctr"/>
          <a:endParaRPr lang="ru-RU"/>
        </a:p>
      </dgm:t>
    </dgm:pt>
    <dgm:pt modelId="{AD5DEF72-FBBA-418B-8A91-A9726E73ED7B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Форумы</a:t>
          </a:r>
          <a:endParaRPr lang="ru-RU" sz="13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320B464F-6104-42A9-9063-235A716517CB}" type="parTrans" cxnId="{FE1F7E00-5A05-4CAA-823A-01A119229AB3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59DFD01C-276C-4A16-BB03-7FE8E017112F}" type="sibTrans" cxnId="{FE1F7E00-5A05-4CAA-823A-01A119229AB3}">
      <dgm:prSet/>
      <dgm:spPr/>
      <dgm:t>
        <a:bodyPr/>
        <a:lstStyle/>
        <a:p>
          <a:pPr algn="ctr"/>
          <a:endParaRPr lang="ru-RU"/>
        </a:p>
      </dgm:t>
    </dgm:pt>
    <dgm:pt modelId="{77AB2133-A045-45FA-8E27-71656DDBA5B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Лекции</a:t>
          </a:r>
          <a:endParaRPr lang="ru-RU" sz="13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B71EFB8D-D344-4D4C-95CD-32A5B97AE20E}" type="parTrans" cxnId="{9F0FE70C-02FF-4EA0-9F68-837F59C92B38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EAD1244D-A522-4341-8419-8A2AE6FC1278}" type="sibTrans" cxnId="{9F0FE70C-02FF-4EA0-9F68-837F59C92B38}">
      <dgm:prSet/>
      <dgm:spPr/>
      <dgm:t>
        <a:bodyPr/>
        <a:lstStyle/>
        <a:p>
          <a:pPr algn="ctr"/>
          <a:endParaRPr lang="ru-RU"/>
        </a:p>
      </dgm:t>
    </dgm:pt>
    <dgm:pt modelId="{54B5F834-1678-42E4-9D15-9F8BDA1443E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800" b="1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Ресурсы</a:t>
          </a:r>
          <a:endParaRPr lang="ru-RU" sz="1300" b="1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gm:t>
    </dgm:pt>
    <dgm:pt modelId="{48815D63-782F-494A-A43A-032BF7F747F4}" type="parTrans" cxnId="{C758C024-6CF3-4843-A5AB-76CA7B912AEC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C8E02E6A-BA92-4613-9BD7-85A6C8357BAA}" type="sibTrans" cxnId="{C758C024-6CF3-4843-A5AB-76CA7B912AEC}">
      <dgm:prSet/>
      <dgm:spPr/>
      <dgm:t>
        <a:bodyPr/>
        <a:lstStyle/>
        <a:p>
          <a:pPr algn="ctr"/>
          <a:endParaRPr lang="ru-RU"/>
        </a:p>
      </dgm:t>
    </dgm:pt>
    <dgm:pt modelId="{7452111D-DE6B-450D-A8D7-6DB229A38B83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Новостной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6645CDB6-50CB-43C9-B483-5A9E07781B69}" type="parTrans" cxnId="{1111E7CB-15F8-4984-90B0-ABC9DFA9FEE8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C32C915D-5578-44F2-82CA-2121407C2F2F}" type="sibTrans" cxnId="{1111E7CB-15F8-4984-90B0-ABC9DFA9FEE8}">
      <dgm:prSet/>
      <dgm:spPr/>
      <dgm:t>
        <a:bodyPr/>
        <a:lstStyle/>
        <a:p>
          <a:pPr algn="ctr"/>
          <a:endParaRPr lang="ru-RU"/>
        </a:p>
      </dgm:t>
    </dgm:pt>
    <dgm:pt modelId="{BA919748-39C5-4A86-8539-EF7ED2E70795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Личный кабинет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DCF1F63C-0C66-4502-9A4A-295F58ACA0BC}" type="parTrans" cxnId="{3EF9F3DE-3A07-4D8C-AAD3-57696C5754C4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B1D1F5D8-4383-4B1A-BC18-5C07E520031E}" type="sibTrans" cxnId="{3EF9F3DE-3A07-4D8C-AAD3-57696C5754C4}">
      <dgm:prSet/>
      <dgm:spPr/>
      <dgm:t>
        <a:bodyPr/>
        <a:lstStyle/>
        <a:p>
          <a:pPr algn="ctr"/>
          <a:endParaRPr lang="ru-RU"/>
        </a:p>
      </dgm:t>
    </dgm:pt>
    <dgm:pt modelId="{4635501A-8C67-4607-B604-726A52648C61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Ссылки на рекомендованные сайты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(РЛС, Видаль и др.)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29EE5007-EACA-4CB8-892F-EAC02A676A4F}" type="parTrans" cxnId="{1E60157B-772A-4AE5-8583-C19953E9DFBB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6BAB606C-07B6-4090-8272-8547508AE6DC}" type="sibTrans" cxnId="{1E60157B-772A-4AE5-8583-C19953E9DFBB}">
      <dgm:prSet/>
      <dgm:spPr/>
      <dgm:t>
        <a:bodyPr/>
        <a:lstStyle/>
        <a:p>
          <a:pPr algn="ctr"/>
          <a:endParaRPr lang="ru-RU"/>
        </a:p>
      </dgm:t>
    </dgm:pt>
    <dgm:pt modelId="{EE62E36A-6524-4D9E-BFE6-F8D7184C7B99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Упражнения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LearningApps.org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8BD61E36-62B5-4994-BEBE-F5235F4F06C4}" type="parTrans" cxnId="{3A38EEC0-D7A1-4CE6-8DF7-01599060B247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F2FCCA7E-D755-430F-807B-54C2283CA359}" type="sibTrans" cxnId="{3A38EEC0-D7A1-4CE6-8DF7-01599060B247}">
      <dgm:prSet/>
      <dgm:spPr/>
      <dgm:t>
        <a:bodyPr/>
        <a:lstStyle/>
        <a:p>
          <a:pPr algn="ctr"/>
          <a:endParaRPr lang="ru-RU"/>
        </a:p>
      </dgm:t>
    </dgm:pt>
    <dgm:pt modelId="{F623334A-7100-43F0-B1F9-D50962EDFE54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Веб-страницы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81D4704F-20E0-45A0-86C3-4F225A013F9B}" type="parTrans" cxnId="{DC929334-5BA4-4F44-8A8F-7A2DFBAD6F3B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0B0F25AF-058D-48C1-9B08-7A5C1BE38F63}" type="sibTrans" cxnId="{DC929334-5BA4-4F44-8A8F-7A2DFBAD6F3B}">
      <dgm:prSet/>
      <dgm:spPr/>
      <dgm:t>
        <a:bodyPr/>
        <a:lstStyle/>
        <a:p>
          <a:pPr algn="ctr"/>
          <a:endParaRPr lang="ru-RU"/>
        </a:p>
      </dgm:t>
    </dgm:pt>
    <dgm:pt modelId="{48EAF468-A5FF-426A-8DFC-59CF5A303399}">
      <dgm:prSet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Текстовые страницы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gm:t>
    </dgm:pt>
    <dgm:pt modelId="{DC5E0E1A-12B7-4939-A89D-8DEA2A0EA0DD}" type="parTrans" cxnId="{5C1CB0B8-6282-48DA-895E-9623A7BC3DF8}">
      <dgm:prSet/>
      <dgm:spPr>
        <a:ln>
          <a:solidFill>
            <a:srgbClr val="002060"/>
          </a:solidFill>
        </a:ln>
      </dgm:spPr>
      <dgm:t>
        <a:bodyPr/>
        <a:lstStyle/>
        <a:p>
          <a:pPr algn="ctr"/>
          <a:endParaRPr lang="ru-RU"/>
        </a:p>
      </dgm:t>
    </dgm:pt>
    <dgm:pt modelId="{8986BCA4-04CC-471A-97C7-F5ECD9C54F79}" type="sibTrans" cxnId="{5C1CB0B8-6282-48DA-895E-9623A7BC3DF8}">
      <dgm:prSet/>
      <dgm:spPr/>
      <dgm:t>
        <a:bodyPr/>
        <a:lstStyle/>
        <a:p>
          <a:pPr algn="ctr"/>
          <a:endParaRPr lang="ru-RU"/>
        </a:p>
      </dgm:t>
    </dgm:pt>
    <dgm:pt modelId="{A3F49073-AC61-4EC0-8EE6-4773FDE27BA1}" type="pres">
      <dgm:prSet presAssocID="{1C5C2CD9-2C4A-4142-A6EA-30E220EFB3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AB7DE-D067-4AC3-8362-E05F6B1779E8}" type="pres">
      <dgm:prSet presAssocID="{419DE9F0-B96D-4AC1-B398-F886DE0AA17D}" presName="root1" presStyleCnt="0"/>
      <dgm:spPr/>
      <dgm:t>
        <a:bodyPr/>
        <a:lstStyle/>
        <a:p>
          <a:endParaRPr lang="ru-RU"/>
        </a:p>
      </dgm:t>
    </dgm:pt>
    <dgm:pt modelId="{360ABF19-664E-4B0B-915E-E452B3C25FA9}" type="pres">
      <dgm:prSet presAssocID="{419DE9F0-B96D-4AC1-B398-F886DE0AA17D}" presName="LevelOneTextNode" presStyleLbl="node0" presStyleIdx="0" presStyleCnt="1" custScaleX="192568" custScaleY="197341" custLinFactY="-130102" custLinFactNeighborX="-26640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A03BA8-01BA-4D4C-B1A3-3B6BD4FDAA8B}" type="pres">
      <dgm:prSet presAssocID="{419DE9F0-B96D-4AC1-B398-F886DE0AA17D}" presName="level2hierChild" presStyleCnt="0"/>
      <dgm:spPr/>
      <dgm:t>
        <a:bodyPr/>
        <a:lstStyle/>
        <a:p>
          <a:endParaRPr lang="ru-RU"/>
        </a:p>
      </dgm:t>
    </dgm:pt>
    <dgm:pt modelId="{D0C1F494-656A-4978-88C1-6172F492C20C}" type="pres">
      <dgm:prSet presAssocID="{78032B6A-F60F-46B4-96FB-35FB77FA6993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0927479B-EE7F-4846-BAEA-22F8DCB734AF}" type="pres">
      <dgm:prSet presAssocID="{78032B6A-F60F-46B4-96FB-35FB77FA6993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2E11C62-360E-4B53-88F6-C0B05E6C16EE}" type="pres">
      <dgm:prSet presAssocID="{10091B13-2A35-4A66-9C7C-143114DC91FA}" presName="root2" presStyleCnt="0"/>
      <dgm:spPr/>
      <dgm:t>
        <a:bodyPr/>
        <a:lstStyle/>
        <a:p>
          <a:endParaRPr lang="ru-RU"/>
        </a:p>
      </dgm:t>
    </dgm:pt>
    <dgm:pt modelId="{133E9B3C-B723-4B02-A379-B57887D6AA83}" type="pres">
      <dgm:prSet presAssocID="{10091B13-2A35-4A66-9C7C-143114DC91FA}" presName="LevelTwoTextNode" presStyleLbl="node2" presStyleIdx="0" presStyleCnt="5" custScaleX="115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AD84B-7FC3-4E94-9341-634398E7DCC2}" type="pres">
      <dgm:prSet presAssocID="{10091B13-2A35-4A66-9C7C-143114DC91FA}" presName="level3hierChild" presStyleCnt="0"/>
      <dgm:spPr/>
      <dgm:t>
        <a:bodyPr/>
        <a:lstStyle/>
        <a:p>
          <a:endParaRPr lang="ru-RU"/>
        </a:p>
      </dgm:t>
    </dgm:pt>
    <dgm:pt modelId="{7BBED1AA-D4B6-4047-8D24-AD8B02B72663}" type="pres">
      <dgm:prSet presAssocID="{067B5E88-E125-4F9B-AF2B-14ECF2120EEE}" presName="conn2-1" presStyleLbl="parChTrans1D3" presStyleIdx="0" presStyleCnt="9"/>
      <dgm:spPr/>
      <dgm:t>
        <a:bodyPr/>
        <a:lstStyle/>
        <a:p>
          <a:endParaRPr lang="ru-RU"/>
        </a:p>
      </dgm:t>
    </dgm:pt>
    <dgm:pt modelId="{58E249D8-FBC3-4B98-8C5C-2A4A036ED757}" type="pres">
      <dgm:prSet presAssocID="{067B5E88-E125-4F9B-AF2B-14ECF2120EEE}" presName="connTx" presStyleLbl="parChTrans1D3" presStyleIdx="0" presStyleCnt="9"/>
      <dgm:spPr/>
      <dgm:t>
        <a:bodyPr/>
        <a:lstStyle/>
        <a:p>
          <a:endParaRPr lang="ru-RU"/>
        </a:p>
      </dgm:t>
    </dgm:pt>
    <dgm:pt modelId="{61355D11-34AA-4F03-9453-00F48FED7221}" type="pres">
      <dgm:prSet presAssocID="{967E95EC-6750-470C-B714-83F900EEA7B4}" presName="root2" presStyleCnt="0"/>
      <dgm:spPr/>
      <dgm:t>
        <a:bodyPr/>
        <a:lstStyle/>
        <a:p>
          <a:endParaRPr lang="ru-RU"/>
        </a:p>
      </dgm:t>
    </dgm:pt>
    <dgm:pt modelId="{7C4632C8-89D5-45A6-8D91-18E6D0F7C9E1}" type="pres">
      <dgm:prSet presAssocID="{967E95EC-6750-470C-B714-83F900EEA7B4}" presName="LevelTwoTextNode" presStyleLbl="node3" presStyleIdx="0" presStyleCnt="9" custScaleX="250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14338-9F54-4F67-9737-19BA29128C89}" type="pres">
      <dgm:prSet presAssocID="{967E95EC-6750-470C-B714-83F900EEA7B4}" presName="level3hierChild" presStyleCnt="0"/>
      <dgm:spPr/>
      <dgm:t>
        <a:bodyPr/>
        <a:lstStyle/>
        <a:p>
          <a:endParaRPr lang="ru-RU"/>
        </a:p>
      </dgm:t>
    </dgm:pt>
    <dgm:pt modelId="{D8B76D88-8DC7-4F08-8FF3-45B9CEBD040A}" type="pres">
      <dgm:prSet presAssocID="{AD2C92EF-3198-4E86-BACA-7D694C6B10E1}" presName="conn2-1" presStyleLbl="parChTrans1D3" presStyleIdx="1" presStyleCnt="9"/>
      <dgm:spPr/>
      <dgm:t>
        <a:bodyPr/>
        <a:lstStyle/>
        <a:p>
          <a:endParaRPr lang="ru-RU"/>
        </a:p>
      </dgm:t>
    </dgm:pt>
    <dgm:pt modelId="{A4BCF863-CDDC-4A23-A9BC-CFD64FDB31C6}" type="pres">
      <dgm:prSet presAssocID="{AD2C92EF-3198-4E86-BACA-7D694C6B10E1}" presName="connTx" presStyleLbl="parChTrans1D3" presStyleIdx="1" presStyleCnt="9"/>
      <dgm:spPr/>
      <dgm:t>
        <a:bodyPr/>
        <a:lstStyle/>
        <a:p>
          <a:endParaRPr lang="ru-RU"/>
        </a:p>
      </dgm:t>
    </dgm:pt>
    <dgm:pt modelId="{F6FF5179-68EA-4F38-86D4-ED641F1C2B35}" type="pres">
      <dgm:prSet presAssocID="{748638B8-281A-444A-9EEB-3DECDFA59139}" presName="root2" presStyleCnt="0"/>
      <dgm:spPr/>
      <dgm:t>
        <a:bodyPr/>
        <a:lstStyle/>
        <a:p>
          <a:endParaRPr lang="ru-RU"/>
        </a:p>
      </dgm:t>
    </dgm:pt>
    <dgm:pt modelId="{E871C38A-3069-4CA7-9C1F-C1F6ED53A6A3}" type="pres">
      <dgm:prSet presAssocID="{748638B8-281A-444A-9EEB-3DECDFA59139}" presName="LevelTwoTextNode" presStyleLbl="node3" presStyleIdx="1" presStyleCnt="9" custScaleX="250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BE612-7792-4EFD-987B-7C1D92D9286E}" type="pres">
      <dgm:prSet presAssocID="{748638B8-281A-444A-9EEB-3DECDFA59139}" presName="level3hierChild" presStyleCnt="0"/>
      <dgm:spPr/>
      <dgm:t>
        <a:bodyPr/>
        <a:lstStyle/>
        <a:p>
          <a:endParaRPr lang="ru-RU"/>
        </a:p>
      </dgm:t>
    </dgm:pt>
    <dgm:pt modelId="{31DDB1BD-B873-4AA4-9F69-9030F8F7B1FB}" type="pres">
      <dgm:prSet presAssocID="{6715AC59-7AFC-40BF-993F-95E9212E86AB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BD6C908-D832-4BBF-9BE6-563A74A4A135}" type="pres">
      <dgm:prSet presAssocID="{6715AC59-7AFC-40BF-993F-95E9212E86A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90467EC-6C18-44FF-B293-CD90231BBA2B}" type="pres">
      <dgm:prSet presAssocID="{410AA072-9FE4-4A5D-999E-D879237091A4}" presName="root2" presStyleCnt="0"/>
      <dgm:spPr/>
      <dgm:t>
        <a:bodyPr/>
        <a:lstStyle/>
        <a:p>
          <a:endParaRPr lang="ru-RU"/>
        </a:p>
      </dgm:t>
    </dgm:pt>
    <dgm:pt modelId="{DEE965B6-D7CF-4902-BF2E-D52E740C6FC1}" type="pres">
      <dgm:prSet presAssocID="{410AA072-9FE4-4A5D-999E-D879237091A4}" presName="LevelTwoTextNode" presStyleLbl="node2" presStyleIdx="1" presStyleCnt="5" custScaleX="1110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A644DA-FDCA-474D-85DE-2EC32A97A94F}" type="pres">
      <dgm:prSet presAssocID="{410AA072-9FE4-4A5D-999E-D879237091A4}" presName="level3hierChild" presStyleCnt="0"/>
      <dgm:spPr/>
      <dgm:t>
        <a:bodyPr/>
        <a:lstStyle/>
        <a:p>
          <a:endParaRPr lang="ru-RU"/>
        </a:p>
      </dgm:t>
    </dgm:pt>
    <dgm:pt modelId="{C6530271-D833-454D-B9BD-92FCB509F7B8}" type="pres">
      <dgm:prSet presAssocID="{84A6A1D5-6DD6-44BC-9359-2F780794EB15}" presName="conn2-1" presStyleLbl="parChTrans1D3" presStyleIdx="2" presStyleCnt="9"/>
      <dgm:spPr/>
      <dgm:t>
        <a:bodyPr/>
        <a:lstStyle/>
        <a:p>
          <a:endParaRPr lang="ru-RU"/>
        </a:p>
      </dgm:t>
    </dgm:pt>
    <dgm:pt modelId="{9ADF184F-1087-4371-AF3F-3E3E818B33E6}" type="pres">
      <dgm:prSet presAssocID="{84A6A1D5-6DD6-44BC-9359-2F780794EB15}" presName="connTx" presStyleLbl="parChTrans1D3" presStyleIdx="2" presStyleCnt="9"/>
      <dgm:spPr/>
      <dgm:t>
        <a:bodyPr/>
        <a:lstStyle/>
        <a:p>
          <a:endParaRPr lang="ru-RU"/>
        </a:p>
      </dgm:t>
    </dgm:pt>
    <dgm:pt modelId="{1C52571B-7CA2-4D68-88F4-74099D604857}" type="pres">
      <dgm:prSet presAssocID="{29137738-03D1-4B0A-A522-12FA16B06398}" presName="root2" presStyleCnt="0"/>
      <dgm:spPr/>
      <dgm:t>
        <a:bodyPr/>
        <a:lstStyle/>
        <a:p>
          <a:endParaRPr lang="ru-RU"/>
        </a:p>
      </dgm:t>
    </dgm:pt>
    <dgm:pt modelId="{15144A9E-3000-4797-96F8-D8121E440FF1}" type="pres">
      <dgm:prSet presAssocID="{29137738-03D1-4B0A-A522-12FA16B06398}" presName="LevelTwoTextNode" presStyleLbl="node3" presStyleIdx="2" presStyleCnt="9" custScaleX="3014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3C088D-3CB1-4338-A322-0F2936883543}" type="pres">
      <dgm:prSet presAssocID="{29137738-03D1-4B0A-A522-12FA16B06398}" presName="level3hierChild" presStyleCnt="0"/>
      <dgm:spPr/>
      <dgm:t>
        <a:bodyPr/>
        <a:lstStyle/>
        <a:p>
          <a:endParaRPr lang="ru-RU"/>
        </a:p>
      </dgm:t>
    </dgm:pt>
    <dgm:pt modelId="{7D8297C1-CFCA-4DE7-9B79-1FC9D1A3C748}" type="pres">
      <dgm:prSet presAssocID="{320B464F-6104-42A9-9063-235A716517CB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78D2CC6-824D-46D5-B487-3F640A15A2BA}" type="pres">
      <dgm:prSet presAssocID="{320B464F-6104-42A9-9063-235A716517CB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5CA54B6-860E-4F99-B4A5-2A449F495C7E}" type="pres">
      <dgm:prSet presAssocID="{AD5DEF72-FBBA-418B-8A91-A9726E73ED7B}" presName="root2" presStyleCnt="0"/>
      <dgm:spPr/>
      <dgm:t>
        <a:bodyPr/>
        <a:lstStyle/>
        <a:p>
          <a:endParaRPr lang="ru-RU"/>
        </a:p>
      </dgm:t>
    </dgm:pt>
    <dgm:pt modelId="{11121A06-0206-483E-8D36-857F77F165B0}" type="pres">
      <dgm:prSet presAssocID="{AD5DEF72-FBBA-418B-8A91-A9726E73ED7B}" presName="LevelTwoTextNode" presStyleLbl="node2" presStyleIdx="2" presStyleCnt="5" custScaleX="107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5E31F-EC3D-46AB-801F-B593D93C4206}" type="pres">
      <dgm:prSet presAssocID="{AD5DEF72-FBBA-418B-8A91-A9726E73ED7B}" presName="level3hierChild" presStyleCnt="0"/>
      <dgm:spPr/>
      <dgm:t>
        <a:bodyPr/>
        <a:lstStyle/>
        <a:p>
          <a:endParaRPr lang="ru-RU"/>
        </a:p>
      </dgm:t>
    </dgm:pt>
    <dgm:pt modelId="{43405360-42F1-428E-B067-0B72569CA2A1}" type="pres">
      <dgm:prSet presAssocID="{6645CDB6-50CB-43C9-B483-5A9E07781B69}" presName="conn2-1" presStyleLbl="parChTrans1D3" presStyleIdx="3" presStyleCnt="9"/>
      <dgm:spPr/>
      <dgm:t>
        <a:bodyPr/>
        <a:lstStyle/>
        <a:p>
          <a:endParaRPr lang="ru-RU"/>
        </a:p>
      </dgm:t>
    </dgm:pt>
    <dgm:pt modelId="{6BBCB770-6B6B-4CA2-A8F7-D9F25C8C4808}" type="pres">
      <dgm:prSet presAssocID="{6645CDB6-50CB-43C9-B483-5A9E07781B69}" presName="connTx" presStyleLbl="parChTrans1D3" presStyleIdx="3" presStyleCnt="9"/>
      <dgm:spPr/>
      <dgm:t>
        <a:bodyPr/>
        <a:lstStyle/>
        <a:p>
          <a:endParaRPr lang="ru-RU"/>
        </a:p>
      </dgm:t>
    </dgm:pt>
    <dgm:pt modelId="{71D8E19B-2604-4595-98D9-623A5D2FB767}" type="pres">
      <dgm:prSet presAssocID="{7452111D-DE6B-450D-A8D7-6DB229A38B83}" presName="root2" presStyleCnt="0"/>
      <dgm:spPr/>
      <dgm:t>
        <a:bodyPr/>
        <a:lstStyle/>
        <a:p>
          <a:endParaRPr lang="ru-RU"/>
        </a:p>
      </dgm:t>
    </dgm:pt>
    <dgm:pt modelId="{9F4CCF09-8FF9-4D3A-BAB5-26BDE3A694FF}" type="pres">
      <dgm:prSet presAssocID="{7452111D-DE6B-450D-A8D7-6DB229A38B83}" presName="LevelTwoTextNode" presStyleLbl="node3" presStyleIdx="3" presStyleCnt="9" custScaleX="2502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75FB8D-82E9-41BB-8F6C-753EAC9C2EFE}" type="pres">
      <dgm:prSet presAssocID="{7452111D-DE6B-450D-A8D7-6DB229A38B83}" presName="level3hierChild" presStyleCnt="0"/>
      <dgm:spPr/>
      <dgm:t>
        <a:bodyPr/>
        <a:lstStyle/>
        <a:p>
          <a:endParaRPr lang="ru-RU"/>
        </a:p>
      </dgm:t>
    </dgm:pt>
    <dgm:pt modelId="{0F570A20-37AE-4114-9321-C65267AAFF36}" type="pres">
      <dgm:prSet presAssocID="{DCF1F63C-0C66-4502-9A4A-295F58ACA0BC}" presName="conn2-1" presStyleLbl="parChTrans1D3" presStyleIdx="4" presStyleCnt="9"/>
      <dgm:spPr/>
      <dgm:t>
        <a:bodyPr/>
        <a:lstStyle/>
        <a:p>
          <a:endParaRPr lang="ru-RU"/>
        </a:p>
      </dgm:t>
    </dgm:pt>
    <dgm:pt modelId="{49E9FB7F-C8AA-49D7-BFEA-503C3E385CAD}" type="pres">
      <dgm:prSet presAssocID="{DCF1F63C-0C66-4502-9A4A-295F58ACA0BC}" presName="connTx" presStyleLbl="parChTrans1D3" presStyleIdx="4" presStyleCnt="9"/>
      <dgm:spPr/>
      <dgm:t>
        <a:bodyPr/>
        <a:lstStyle/>
        <a:p>
          <a:endParaRPr lang="ru-RU"/>
        </a:p>
      </dgm:t>
    </dgm:pt>
    <dgm:pt modelId="{5D8CA4D0-9B11-44EA-A818-B0374E51D109}" type="pres">
      <dgm:prSet presAssocID="{BA919748-39C5-4A86-8539-EF7ED2E70795}" presName="root2" presStyleCnt="0"/>
      <dgm:spPr/>
      <dgm:t>
        <a:bodyPr/>
        <a:lstStyle/>
        <a:p>
          <a:endParaRPr lang="ru-RU"/>
        </a:p>
      </dgm:t>
    </dgm:pt>
    <dgm:pt modelId="{E07720C0-ED30-42F0-AA21-54AD1778E492}" type="pres">
      <dgm:prSet presAssocID="{BA919748-39C5-4A86-8539-EF7ED2E70795}" presName="LevelTwoTextNode" presStyleLbl="node3" presStyleIdx="4" presStyleCnt="9" custScaleX="2549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8B28CE-F541-4484-8657-0AFC0AE4245A}" type="pres">
      <dgm:prSet presAssocID="{BA919748-39C5-4A86-8539-EF7ED2E70795}" presName="level3hierChild" presStyleCnt="0"/>
      <dgm:spPr/>
      <dgm:t>
        <a:bodyPr/>
        <a:lstStyle/>
        <a:p>
          <a:endParaRPr lang="ru-RU"/>
        </a:p>
      </dgm:t>
    </dgm:pt>
    <dgm:pt modelId="{C4D5D6CA-8305-4D36-8690-E06E26FB28E3}" type="pres">
      <dgm:prSet presAssocID="{B71EFB8D-D344-4D4C-95CD-32A5B97AE20E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A152C0D-55C3-42AC-B3FE-EC7861F4805F}" type="pres">
      <dgm:prSet presAssocID="{B71EFB8D-D344-4D4C-95CD-32A5B97AE20E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A31BA48-0B40-40E5-95E3-990284CAFBF5}" type="pres">
      <dgm:prSet presAssocID="{77AB2133-A045-45FA-8E27-71656DDBA5BF}" presName="root2" presStyleCnt="0"/>
      <dgm:spPr/>
      <dgm:t>
        <a:bodyPr/>
        <a:lstStyle/>
        <a:p>
          <a:endParaRPr lang="ru-RU"/>
        </a:p>
      </dgm:t>
    </dgm:pt>
    <dgm:pt modelId="{CDC8A580-842A-45EE-8A11-157B82E5C063}" type="pres">
      <dgm:prSet presAssocID="{77AB2133-A045-45FA-8E27-71656DDBA5BF}" presName="LevelTwoTextNode" presStyleLbl="node2" presStyleIdx="3" presStyleCnt="5" custScaleX="106666" custLinFactNeighborX="537" custLinFactNeighborY="28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5DCF8-18CC-44BF-A7DD-0364FD921E8B}" type="pres">
      <dgm:prSet presAssocID="{77AB2133-A045-45FA-8E27-71656DDBA5BF}" presName="level3hierChild" presStyleCnt="0"/>
      <dgm:spPr/>
      <dgm:t>
        <a:bodyPr/>
        <a:lstStyle/>
        <a:p>
          <a:endParaRPr lang="ru-RU"/>
        </a:p>
      </dgm:t>
    </dgm:pt>
    <dgm:pt modelId="{D8D6ECBB-2688-44A6-9A2A-47A66038A8ED}" type="pres">
      <dgm:prSet presAssocID="{48815D63-782F-494A-A43A-032BF7F747F4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C0975BA-BE4A-4AB9-A909-CF06BC2793F9}" type="pres">
      <dgm:prSet presAssocID="{48815D63-782F-494A-A43A-032BF7F747F4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CD8DCA1-14DD-4196-A0BE-9D758F3FC3E9}" type="pres">
      <dgm:prSet presAssocID="{54B5F834-1678-42E4-9D15-9F8BDA1443EE}" presName="root2" presStyleCnt="0"/>
      <dgm:spPr/>
      <dgm:t>
        <a:bodyPr/>
        <a:lstStyle/>
        <a:p>
          <a:endParaRPr lang="ru-RU"/>
        </a:p>
      </dgm:t>
    </dgm:pt>
    <dgm:pt modelId="{BF865491-E457-4540-AE0B-63B1DB1FAF74}" type="pres">
      <dgm:prSet presAssocID="{54B5F834-1678-42E4-9D15-9F8BDA1443EE}" presName="LevelTwoTextNode" presStyleLbl="node2" presStyleIdx="4" presStyleCnt="5" custScaleX="107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D4045D-1770-48E4-B3B7-D61243F36D9C}" type="pres">
      <dgm:prSet presAssocID="{54B5F834-1678-42E4-9D15-9F8BDA1443EE}" presName="level3hierChild" presStyleCnt="0"/>
      <dgm:spPr/>
      <dgm:t>
        <a:bodyPr/>
        <a:lstStyle/>
        <a:p>
          <a:endParaRPr lang="ru-RU"/>
        </a:p>
      </dgm:t>
    </dgm:pt>
    <dgm:pt modelId="{CA5C74BB-A3BC-40C6-ACDA-23C8F999F5E0}" type="pres">
      <dgm:prSet presAssocID="{29EE5007-EACA-4CB8-892F-EAC02A676A4F}" presName="conn2-1" presStyleLbl="parChTrans1D3" presStyleIdx="5" presStyleCnt="9"/>
      <dgm:spPr/>
      <dgm:t>
        <a:bodyPr/>
        <a:lstStyle/>
        <a:p>
          <a:endParaRPr lang="ru-RU"/>
        </a:p>
      </dgm:t>
    </dgm:pt>
    <dgm:pt modelId="{884782DC-1521-4419-A864-632BDC9408B5}" type="pres">
      <dgm:prSet presAssocID="{29EE5007-EACA-4CB8-892F-EAC02A676A4F}" presName="connTx" presStyleLbl="parChTrans1D3" presStyleIdx="5" presStyleCnt="9"/>
      <dgm:spPr/>
      <dgm:t>
        <a:bodyPr/>
        <a:lstStyle/>
        <a:p>
          <a:endParaRPr lang="ru-RU"/>
        </a:p>
      </dgm:t>
    </dgm:pt>
    <dgm:pt modelId="{2F101460-F7DB-4A04-AF8A-05B134ED59EB}" type="pres">
      <dgm:prSet presAssocID="{4635501A-8C67-4607-B604-726A52648C61}" presName="root2" presStyleCnt="0"/>
      <dgm:spPr/>
      <dgm:t>
        <a:bodyPr/>
        <a:lstStyle/>
        <a:p>
          <a:endParaRPr lang="ru-RU"/>
        </a:p>
      </dgm:t>
    </dgm:pt>
    <dgm:pt modelId="{7BCEEA80-6209-413F-9C21-8BA6A719F4AE}" type="pres">
      <dgm:prSet presAssocID="{4635501A-8C67-4607-B604-726A52648C61}" presName="LevelTwoTextNode" presStyleLbl="node3" presStyleIdx="5" presStyleCnt="9" custScaleX="314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09378A-2CC3-4554-9037-DBF8A61B5530}" type="pres">
      <dgm:prSet presAssocID="{4635501A-8C67-4607-B604-726A52648C61}" presName="level3hierChild" presStyleCnt="0"/>
      <dgm:spPr/>
      <dgm:t>
        <a:bodyPr/>
        <a:lstStyle/>
        <a:p>
          <a:endParaRPr lang="ru-RU"/>
        </a:p>
      </dgm:t>
    </dgm:pt>
    <dgm:pt modelId="{76F83283-2D95-458A-8CAF-52DD14B07264}" type="pres">
      <dgm:prSet presAssocID="{8BD61E36-62B5-4994-BEBE-F5235F4F06C4}" presName="conn2-1" presStyleLbl="parChTrans1D3" presStyleIdx="6" presStyleCnt="9"/>
      <dgm:spPr/>
      <dgm:t>
        <a:bodyPr/>
        <a:lstStyle/>
        <a:p>
          <a:endParaRPr lang="ru-RU"/>
        </a:p>
      </dgm:t>
    </dgm:pt>
    <dgm:pt modelId="{F4E4CA89-7030-4044-9508-B12DD99E2A34}" type="pres">
      <dgm:prSet presAssocID="{8BD61E36-62B5-4994-BEBE-F5235F4F06C4}" presName="connTx" presStyleLbl="parChTrans1D3" presStyleIdx="6" presStyleCnt="9"/>
      <dgm:spPr/>
      <dgm:t>
        <a:bodyPr/>
        <a:lstStyle/>
        <a:p>
          <a:endParaRPr lang="ru-RU"/>
        </a:p>
      </dgm:t>
    </dgm:pt>
    <dgm:pt modelId="{CA0B7771-5D12-4EE4-9E52-21AB8CCE5E9A}" type="pres">
      <dgm:prSet presAssocID="{EE62E36A-6524-4D9E-BFE6-F8D7184C7B99}" presName="root2" presStyleCnt="0"/>
      <dgm:spPr/>
      <dgm:t>
        <a:bodyPr/>
        <a:lstStyle/>
        <a:p>
          <a:endParaRPr lang="ru-RU"/>
        </a:p>
      </dgm:t>
    </dgm:pt>
    <dgm:pt modelId="{0B64AB2D-A65A-4535-BFBE-4219FA26DE98}" type="pres">
      <dgm:prSet presAssocID="{EE62E36A-6524-4D9E-BFE6-F8D7184C7B99}" presName="LevelTwoTextNode" presStyleLbl="node3" presStyleIdx="6" presStyleCnt="9" custScaleX="316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13A5D9-463A-4C6C-AB78-3682849EE9D2}" type="pres">
      <dgm:prSet presAssocID="{EE62E36A-6524-4D9E-BFE6-F8D7184C7B99}" presName="level3hierChild" presStyleCnt="0"/>
      <dgm:spPr/>
      <dgm:t>
        <a:bodyPr/>
        <a:lstStyle/>
        <a:p>
          <a:endParaRPr lang="ru-RU"/>
        </a:p>
      </dgm:t>
    </dgm:pt>
    <dgm:pt modelId="{324E7BD0-F79B-4223-A687-9421D0C58506}" type="pres">
      <dgm:prSet presAssocID="{81D4704F-20E0-45A0-86C3-4F225A013F9B}" presName="conn2-1" presStyleLbl="parChTrans1D3" presStyleIdx="7" presStyleCnt="9"/>
      <dgm:spPr/>
      <dgm:t>
        <a:bodyPr/>
        <a:lstStyle/>
        <a:p>
          <a:endParaRPr lang="ru-RU"/>
        </a:p>
      </dgm:t>
    </dgm:pt>
    <dgm:pt modelId="{48ACBF5D-7B39-4E45-BB23-825B29B607ED}" type="pres">
      <dgm:prSet presAssocID="{81D4704F-20E0-45A0-86C3-4F225A013F9B}" presName="connTx" presStyleLbl="parChTrans1D3" presStyleIdx="7" presStyleCnt="9"/>
      <dgm:spPr/>
      <dgm:t>
        <a:bodyPr/>
        <a:lstStyle/>
        <a:p>
          <a:endParaRPr lang="ru-RU"/>
        </a:p>
      </dgm:t>
    </dgm:pt>
    <dgm:pt modelId="{B3B013FD-6590-421A-B193-EBC97F0D479C}" type="pres">
      <dgm:prSet presAssocID="{F623334A-7100-43F0-B1F9-D50962EDFE54}" presName="root2" presStyleCnt="0"/>
      <dgm:spPr/>
      <dgm:t>
        <a:bodyPr/>
        <a:lstStyle/>
        <a:p>
          <a:endParaRPr lang="ru-RU"/>
        </a:p>
      </dgm:t>
    </dgm:pt>
    <dgm:pt modelId="{B9BFBFBA-A1D9-4CE9-BBBF-BD7DB6395389}" type="pres">
      <dgm:prSet presAssocID="{F623334A-7100-43F0-B1F9-D50962EDFE54}" presName="LevelTwoTextNode" presStyleLbl="node3" presStyleIdx="7" presStyleCnt="9" custScaleX="298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CFDD26-0543-4D8E-840E-43CBD43F8437}" type="pres">
      <dgm:prSet presAssocID="{F623334A-7100-43F0-B1F9-D50962EDFE54}" presName="level3hierChild" presStyleCnt="0"/>
      <dgm:spPr/>
      <dgm:t>
        <a:bodyPr/>
        <a:lstStyle/>
        <a:p>
          <a:endParaRPr lang="ru-RU"/>
        </a:p>
      </dgm:t>
    </dgm:pt>
    <dgm:pt modelId="{1C0C2ADB-5E98-4AD6-8D0B-7E7D0DF7DB7B}" type="pres">
      <dgm:prSet presAssocID="{DC5E0E1A-12B7-4939-A89D-8DEA2A0EA0DD}" presName="conn2-1" presStyleLbl="parChTrans1D3" presStyleIdx="8" presStyleCnt="9"/>
      <dgm:spPr/>
      <dgm:t>
        <a:bodyPr/>
        <a:lstStyle/>
        <a:p>
          <a:endParaRPr lang="ru-RU"/>
        </a:p>
      </dgm:t>
    </dgm:pt>
    <dgm:pt modelId="{33448D57-EA51-43DD-AA93-90BF29D7EEEB}" type="pres">
      <dgm:prSet presAssocID="{DC5E0E1A-12B7-4939-A89D-8DEA2A0EA0DD}" presName="connTx" presStyleLbl="parChTrans1D3" presStyleIdx="8" presStyleCnt="9"/>
      <dgm:spPr/>
      <dgm:t>
        <a:bodyPr/>
        <a:lstStyle/>
        <a:p>
          <a:endParaRPr lang="ru-RU"/>
        </a:p>
      </dgm:t>
    </dgm:pt>
    <dgm:pt modelId="{111B79D2-65F4-407F-8551-863ACB7F0A45}" type="pres">
      <dgm:prSet presAssocID="{48EAF468-A5FF-426A-8DFC-59CF5A303399}" presName="root2" presStyleCnt="0"/>
      <dgm:spPr/>
      <dgm:t>
        <a:bodyPr/>
        <a:lstStyle/>
        <a:p>
          <a:endParaRPr lang="ru-RU"/>
        </a:p>
      </dgm:t>
    </dgm:pt>
    <dgm:pt modelId="{90C9A1C3-F5EA-4AE9-8043-B39E2007C6DC}" type="pres">
      <dgm:prSet presAssocID="{48EAF468-A5FF-426A-8DFC-59CF5A303399}" presName="LevelTwoTextNode" presStyleLbl="node3" presStyleIdx="8" presStyleCnt="9" custScaleX="297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70909-7000-4776-94A2-75F840577AC0}" type="pres">
      <dgm:prSet presAssocID="{48EAF468-A5FF-426A-8DFC-59CF5A303399}" presName="level3hierChild" presStyleCnt="0"/>
      <dgm:spPr/>
      <dgm:t>
        <a:bodyPr/>
        <a:lstStyle/>
        <a:p>
          <a:endParaRPr lang="ru-RU"/>
        </a:p>
      </dgm:t>
    </dgm:pt>
  </dgm:ptLst>
  <dgm:cxnLst>
    <dgm:cxn modelId="{2EB3F789-0293-41FC-A780-EC558A687E56}" srcId="{1C5C2CD9-2C4A-4142-A6EA-30E220EFB3A0}" destId="{419DE9F0-B96D-4AC1-B398-F886DE0AA17D}" srcOrd="0" destOrd="0" parTransId="{65FF610B-7E63-4B73-BD21-13CBE46524EC}" sibTransId="{B252DB25-6CD4-432D-9314-06DBB056545A}"/>
    <dgm:cxn modelId="{CDB16BAF-1AAB-4EAD-9F5B-1F5DC9B4D215}" type="presOf" srcId="{410AA072-9FE4-4A5D-999E-D879237091A4}" destId="{DEE965B6-D7CF-4902-BF2E-D52E740C6FC1}" srcOrd="0" destOrd="0" presId="urn:microsoft.com/office/officeart/2005/8/layout/hierarchy2"/>
    <dgm:cxn modelId="{93270D03-ED33-474A-A4A8-E4309B3D21E2}" type="presOf" srcId="{DC5E0E1A-12B7-4939-A89D-8DEA2A0EA0DD}" destId="{33448D57-EA51-43DD-AA93-90BF29D7EEEB}" srcOrd="1" destOrd="0" presId="urn:microsoft.com/office/officeart/2005/8/layout/hierarchy2"/>
    <dgm:cxn modelId="{7DC7916C-82B9-4603-9632-269EA193F6F7}" type="presOf" srcId="{10091B13-2A35-4A66-9C7C-143114DC91FA}" destId="{133E9B3C-B723-4B02-A379-B57887D6AA83}" srcOrd="0" destOrd="0" presId="urn:microsoft.com/office/officeart/2005/8/layout/hierarchy2"/>
    <dgm:cxn modelId="{A1FEA925-0605-41D2-A319-5531D691EAB9}" srcId="{10091B13-2A35-4A66-9C7C-143114DC91FA}" destId="{748638B8-281A-444A-9EEB-3DECDFA59139}" srcOrd="1" destOrd="0" parTransId="{AD2C92EF-3198-4E86-BACA-7D694C6B10E1}" sibTransId="{623CA120-3A88-4C2B-8758-9A57850E9A1F}"/>
    <dgm:cxn modelId="{9F0FE70C-02FF-4EA0-9F68-837F59C92B38}" srcId="{419DE9F0-B96D-4AC1-B398-F886DE0AA17D}" destId="{77AB2133-A045-45FA-8E27-71656DDBA5BF}" srcOrd="3" destOrd="0" parTransId="{B71EFB8D-D344-4D4C-95CD-32A5B97AE20E}" sibTransId="{EAD1244D-A522-4341-8419-8A2AE6FC1278}"/>
    <dgm:cxn modelId="{52DBE0CD-1D69-469B-BA2A-0F25D5055060}" srcId="{419DE9F0-B96D-4AC1-B398-F886DE0AA17D}" destId="{410AA072-9FE4-4A5D-999E-D879237091A4}" srcOrd="1" destOrd="0" parTransId="{6715AC59-7AFC-40BF-993F-95E9212E86AB}" sibTransId="{A4CFF489-48B2-43C0-94EB-9139D1DFA4CC}"/>
    <dgm:cxn modelId="{D8CA67D4-2F87-499C-83DE-CBC3F1CDD5D6}" type="presOf" srcId="{6715AC59-7AFC-40BF-993F-95E9212E86AB}" destId="{31DDB1BD-B873-4AA4-9F69-9030F8F7B1FB}" srcOrd="0" destOrd="0" presId="urn:microsoft.com/office/officeart/2005/8/layout/hierarchy2"/>
    <dgm:cxn modelId="{E54D245C-1733-4DB9-B7F4-0E242E0000BD}" type="presOf" srcId="{DC5E0E1A-12B7-4939-A89D-8DEA2A0EA0DD}" destId="{1C0C2ADB-5E98-4AD6-8D0B-7E7D0DF7DB7B}" srcOrd="0" destOrd="0" presId="urn:microsoft.com/office/officeart/2005/8/layout/hierarchy2"/>
    <dgm:cxn modelId="{B612B917-9BFD-4FBC-81ED-8FB95A839A23}" type="presOf" srcId="{1C5C2CD9-2C4A-4142-A6EA-30E220EFB3A0}" destId="{A3F49073-AC61-4EC0-8EE6-4773FDE27BA1}" srcOrd="0" destOrd="0" presId="urn:microsoft.com/office/officeart/2005/8/layout/hierarchy2"/>
    <dgm:cxn modelId="{B427A263-8CD9-4327-9396-F3752EF95DE7}" type="presOf" srcId="{7452111D-DE6B-450D-A8D7-6DB229A38B83}" destId="{9F4CCF09-8FF9-4D3A-BAB5-26BDE3A694FF}" srcOrd="0" destOrd="0" presId="urn:microsoft.com/office/officeart/2005/8/layout/hierarchy2"/>
    <dgm:cxn modelId="{6C3DECA0-47DA-4A74-A21C-52278DA500FE}" type="presOf" srcId="{78032B6A-F60F-46B4-96FB-35FB77FA6993}" destId="{D0C1F494-656A-4978-88C1-6172F492C20C}" srcOrd="0" destOrd="0" presId="urn:microsoft.com/office/officeart/2005/8/layout/hierarchy2"/>
    <dgm:cxn modelId="{3A38EEC0-D7A1-4CE6-8DF7-01599060B247}" srcId="{54B5F834-1678-42E4-9D15-9F8BDA1443EE}" destId="{EE62E36A-6524-4D9E-BFE6-F8D7184C7B99}" srcOrd="1" destOrd="0" parTransId="{8BD61E36-62B5-4994-BEBE-F5235F4F06C4}" sibTransId="{F2FCCA7E-D755-430F-807B-54C2283CA359}"/>
    <dgm:cxn modelId="{40B8A2A5-ECDE-47E0-A172-8E76A17C8989}" srcId="{419DE9F0-B96D-4AC1-B398-F886DE0AA17D}" destId="{10091B13-2A35-4A66-9C7C-143114DC91FA}" srcOrd="0" destOrd="0" parTransId="{78032B6A-F60F-46B4-96FB-35FB77FA6993}" sibTransId="{E7305F0D-B959-4FB8-BF9D-3B8953C140C5}"/>
    <dgm:cxn modelId="{098830E4-08D2-4557-B77D-4F0E89802742}" srcId="{10091B13-2A35-4A66-9C7C-143114DC91FA}" destId="{967E95EC-6750-470C-B714-83F900EEA7B4}" srcOrd="0" destOrd="0" parTransId="{067B5E88-E125-4F9B-AF2B-14ECF2120EEE}" sibTransId="{5C7D8D20-3580-4A7D-A166-FD92B1447A11}"/>
    <dgm:cxn modelId="{BF1AA7AE-922C-46D2-972A-79EBAC62C7C0}" type="presOf" srcId="{78032B6A-F60F-46B4-96FB-35FB77FA6993}" destId="{0927479B-EE7F-4846-BAEA-22F8DCB734AF}" srcOrd="1" destOrd="0" presId="urn:microsoft.com/office/officeart/2005/8/layout/hierarchy2"/>
    <dgm:cxn modelId="{CFD54266-D080-438A-8426-764B84DFE351}" type="presOf" srcId="{84A6A1D5-6DD6-44BC-9359-2F780794EB15}" destId="{9ADF184F-1087-4371-AF3F-3E3E818B33E6}" srcOrd="1" destOrd="0" presId="urn:microsoft.com/office/officeart/2005/8/layout/hierarchy2"/>
    <dgm:cxn modelId="{FE1F7E00-5A05-4CAA-823A-01A119229AB3}" srcId="{419DE9F0-B96D-4AC1-B398-F886DE0AA17D}" destId="{AD5DEF72-FBBA-418B-8A91-A9726E73ED7B}" srcOrd="2" destOrd="0" parTransId="{320B464F-6104-42A9-9063-235A716517CB}" sibTransId="{59DFD01C-276C-4A16-BB03-7FE8E017112F}"/>
    <dgm:cxn modelId="{8F3A7BA7-F621-47C4-B0A7-C18D842685AB}" type="presOf" srcId="{29EE5007-EACA-4CB8-892F-EAC02A676A4F}" destId="{884782DC-1521-4419-A864-632BDC9408B5}" srcOrd="1" destOrd="0" presId="urn:microsoft.com/office/officeart/2005/8/layout/hierarchy2"/>
    <dgm:cxn modelId="{260B0742-18EC-43EF-BF96-3ED0E229EFEC}" type="presOf" srcId="{6645CDB6-50CB-43C9-B483-5A9E07781B69}" destId="{6BBCB770-6B6B-4CA2-A8F7-D9F25C8C4808}" srcOrd="1" destOrd="0" presId="urn:microsoft.com/office/officeart/2005/8/layout/hierarchy2"/>
    <dgm:cxn modelId="{7F30AA7F-7231-4D25-89DE-1A92F51FC26D}" type="presOf" srcId="{320B464F-6104-42A9-9063-235A716517CB}" destId="{7D8297C1-CFCA-4DE7-9B79-1FC9D1A3C748}" srcOrd="0" destOrd="0" presId="urn:microsoft.com/office/officeart/2005/8/layout/hierarchy2"/>
    <dgm:cxn modelId="{B87F5270-9BA5-4EC9-BEA3-C119FCD8AC72}" type="presOf" srcId="{48815D63-782F-494A-A43A-032BF7F747F4}" destId="{CC0975BA-BE4A-4AB9-A909-CF06BC2793F9}" srcOrd="1" destOrd="0" presId="urn:microsoft.com/office/officeart/2005/8/layout/hierarchy2"/>
    <dgm:cxn modelId="{12B42B04-E2CD-4D56-8118-ECA8C8D40F15}" type="presOf" srcId="{84A6A1D5-6DD6-44BC-9359-2F780794EB15}" destId="{C6530271-D833-454D-B9BD-92FCB509F7B8}" srcOrd="0" destOrd="0" presId="urn:microsoft.com/office/officeart/2005/8/layout/hierarchy2"/>
    <dgm:cxn modelId="{F62327FA-C9D6-4CD1-BFEC-C43D1610E6FE}" type="presOf" srcId="{54B5F834-1678-42E4-9D15-9F8BDA1443EE}" destId="{BF865491-E457-4540-AE0B-63B1DB1FAF74}" srcOrd="0" destOrd="0" presId="urn:microsoft.com/office/officeart/2005/8/layout/hierarchy2"/>
    <dgm:cxn modelId="{72528F31-12B8-41CE-BB5F-B9AEB6792C90}" type="presOf" srcId="{AD5DEF72-FBBA-418B-8A91-A9726E73ED7B}" destId="{11121A06-0206-483E-8D36-857F77F165B0}" srcOrd="0" destOrd="0" presId="urn:microsoft.com/office/officeart/2005/8/layout/hierarchy2"/>
    <dgm:cxn modelId="{9F38CB37-A9B2-41C9-9E48-23D5184E3A5D}" type="presOf" srcId="{DCF1F63C-0C66-4502-9A4A-295F58ACA0BC}" destId="{49E9FB7F-C8AA-49D7-BFEA-503C3E385CAD}" srcOrd="1" destOrd="0" presId="urn:microsoft.com/office/officeart/2005/8/layout/hierarchy2"/>
    <dgm:cxn modelId="{1E60157B-772A-4AE5-8583-C19953E9DFBB}" srcId="{54B5F834-1678-42E4-9D15-9F8BDA1443EE}" destId="{4635501A-8C67-4607-B604-726A52648C61}" srcOrd="0" destOrd="0" parTransId="{29EE5007-EACA-4CB8-892F-EAC02A676A4F}" sibTransId="{6BAB606C-07B6-4090-8272-8547508AE6DC}"/>
    <dgm:cxn modelId="{7834B4FC-3745-44D5-98AD-D90BC8031425}" type="presOf" srcId="{067B5E88-E125-4F9B-AF2B-14ECF2120EEE}" destId="{58E249D8-FBC3-4B98-8C5C-2A4A036ED757}" srcOrd="1" destOrd="0" presId="urn:microsoft.com/office/officeart/2005/8/layout/hierarchy2"/>
    <dgm:cxn modelId="{93639892-D377-4D99-8A69-CAA76C317D9A}" type="presOf" srcId="{8BD61E36-62B5-4994-BEBE-F5235F4F06C4}" destId="{76F83283-2D95-458A-8CAF-52DD14B07264}" srcOrd="0" destOrd="0" presId="urn:microsoft.com/office/officeart/2005/8/layout/hierarchy2"/>
    <dgm:cxn modelId="{474CF368-0335-49D6-A3FB-D29AFE03F1D6}" type="presOf" srcId="{48EAF468-A5FF-426A-8DFC-59CF5A303399}" destId="{90C9A1C3-F5EA-4AE9-8043-B39E2007C6DC}" srcOrd="0" destOrd="0" presId="urn:microsoft.com/office/officeart/2005/8/layout/hierarchy2"/>
    <dgm:cxn modelId="{6B06B4CE-F6DF-4C9B-843F-CB640D3A4AE0}" type="presOf" srcId="{48815D63-782F-494A-A43A-032BF7F747F4}" destId="{D8D6ECBB-2688-44A6-9A2A-47A66038A8ED}" srcOrd="0" destOrd="0" presId="urn:microsoft.com/office/officeart/2005/8/layout/hierarchy2"/>
    <dgm:cxn modelId="{ABFB2004-DBF1-4398-BA33-AA6466F47763}" type="presOf" srcId="{77AB2133-A045-45FA-8E27-71656DDBA5BF}" destId="{CDC8A580-842A-45EE-8A11-157B82E5C063}" srcOrd="0" destOrd="0" presId="urn:microsoft.com/office/officeart/2005/8/layout/hierarchy2"/>
    <dgm:cxn modelId="{49E586FF-0B1F-448C-A249-40442C04BBD8}" type="presOf" srcId="{BA919748-39C5-4A86-8539-EF7ED2E70795}" destId="{E07720C0-ED30-42F0-AA21-54AD1778E492}" srcOrd="0" destOrd="0" presId="urn:microsoft.com/office/officeart/2005/8/layout/hierarchy2"/>
    <dgm:cxn modelId="{0A03E361-6285-4317-8E43-106B348AC9A6}" type="presOf" srcId="{AD2C92EF-3198-4E86-BACA-7D694C6B10E1}" destId="{D8B76D88-8DC7-4F08-8FF3-45B9CEBD040A}" srcOrd="0" destOrd="0" presId="urn:microsoft.com/office/officeart/2005/8/layout/hierarchy2"/>
    <dgm:cxn modelId="{DC929334-5BA4-4F44-8A8F-7A2DFBAD6F3B}" srcId="{54B5F834-1678-42E4-9D15-9F8BDA1443EE}" destId="{F623334A-7100-43F0-B1F9-D50962EDFE54}" srcOrd="2" destOrd="0" parTransId="{81D4704F-20E0-45A0-86C3-4F225A013F9B}" sibTransId="{0B0F25AF-058D-48C1-9B08-7A5C1BE38F63}"/>
    <dgm:cxn modelId="{1B71F344-BF6C-4C5F-A75A-180D7846430A}" type="presOf" srcId="{DCF1F63C-0C66-4502-9A4A-295F58ACA0BC}" destId="{0F570A20-37AE-4114-9321-C65267AAFF36}" srcOrd="0" destOrd="0" presId="urn:microsoft.com/office/officeart/2005/8/layout/hierarchy2"/>
    <dgm:cxn modelId="{E1D5753F-E1CD-44B5-8180-72908ABE2573}" type="presOf" srcId="{AD2C92EF-3198-4E86-BACA-7D694C6B10E1}" destId="{A4BCF863-CDDC-4A23-A9BC-CFD64FDB31C6}" srcOrd="1" destOrd="0" presId="urn:microsoft.com/office/officeart/2005/8/layout/hierarchy2"/>
    <dgm:cxn modelId="{039E15F8-3FB1-42CA-AED3-E6BE250A092A}" type="presOf" srcId="{81D4704F-20E0-45A0-86C3-4F225A013F9B}" destId="{324E7BD0-F79B-4223-A687-9421D0C58506}" srcOrd="0" destOrd="0" presId="urn:microsoft.com/office/officeart/2005/8/layout/hierarchy2"/>
    <dgm:cxn modelId="{2930194B-E45B-4C96-83F2-EACA46EE1D7C}" type="presOf" srcId="{6645CDB6-50CB-43C9-B483-5A9E07781B69}" destId="{43405360-42F1-428E-B067-0B72569CA2A1}" srcOrd="0" destOrd="0" presId="urn:microsoft.com/office/officeart/2005/8/layout/hierarchy2"/>
    <dgm:cxn modelId="{A03BF914-808F-47E3-AEDB-2A53137535B2}" type="presOf" srcId="{320B464F-6104-42A9-9063-235A716517CB}" destId="{678D2CC6-824D-46D5-B487-3F640A15A2BA}" srcOrd="1" destOrd="0" presId="urn:microsoft.com/office/officeart/2005/8/layout/hierarchy2"/>
    <dgm:cxn modelId="{515C9058-4AB3-46D1-B19B-1F6B10DAFC23}" type="presOf" srcId="{067B5E88-E125-4F9B-AF2B-14ECF2120EEE}" destId="{7BBED1AA-D4B6-4047-8D24-AD8B02B72663}" srcOrd="0" destOrd="0" presId="urn:microsoft.com/office/officeart/2005/8/layout/hierarchy2"/>
    <dgm:cxn modelId="{CDB484C9-0AB3-48BB-81C7-5C2B9C5F2F17}" type="presOf" srcId="{419DE9F0-B96D-4AC1-B398-F886DE0AA17D}" destId="{360ABF19-664E-4B0B-915E-E452B3C25FA9}" srcOrd="0" destOrd="0" presId="urn:microsoft.com/office/officeart/2005/8/layout/hierarchy2"/>
    <dgm:cxn modelId="{37E25AE8-98FC-4DB1-BC35-00E117D29CCF}" type="presOf" srcId="{967E95EC-6750-470C-B714-83F900EEA7B4}" destId="{7C4632C8-89D5-45A6-8D91-18E6D0F7C9E1}" srcOrd="0" destOrd="0" presId="urn:microsoft.com/office/officeart/2005/8/layout/hierarchy2"/>
    <dgm:cxn modelId="{5DB257D6-114C-4FF4-A860-1E551B430705}" type="presOf" srcId="{6715AC59-7AFC-40BF-993F-95E9212E86AB}" destId="{1BD6C908-D832-4BBF-9BE6-563A74A4A135}" srcOrd="1" destOrd="0" presId="urn:microsoft.com/office/officeart/2005/8/layout/hierarchy2"/>
    <dgm:cxn modelId="{47D63A6A-3270-4F2A-B48B-A15B064332FD}" srcId="{410AA072-9FE4-4A5D-999E-D879237091A4}" destId="{29137738-03D1-4B0A-A522-12FA16B06398}" srcOrd="0" destOrd="0" parTransId="{84A6A1D5-6DD6-44BC-9359-2F780794EB15}" sibTransId="{24CFD3B8-50A1-4A98-ADE5-DDE8AE6010B7}"/>
    <dgm:cxn modelId="{C0FFA5E1-E961-4D84-B537-A95821082AC9}" type="presOf" srcId="{29EE5007-EACA-4CB8-892F-EAC02A676A4F}" destId="{CA5C74BB-A3BC-40C6-ACDA-23C8F999F5E0}" srcOrd="0" destOrd="0" presId="urn:microsoft.com/office/officeart/2005/8/layout/hierarchy2"/>
    <dgm:cxn modelId="{21378A09-80F4-454C-BFA0-DF21CA4CCA1C}" type="presOf" srcId="{4635501A-8C67-4607-B604-726A52648C61}" destId="{7BCEEA80-6209-413F-9C21-8BA6A719F4AE}" srcOrd="0" destOrd="0" presId="urn:microsoft.com/office/officeart/2005/8/layout/hierarchy2"/>
    <dgm:cxn modelId="{1B6BEB28-9235-4C28-9029-7F1C09BB0419}" type="presOf" srcId="{B71EFB8D-D344-4D4C-95CD-32A5B97AE20E}" destId="{1A152C0D-55C3-42AC-B3FE-EC7861F4805F}" srcOrd="1" destOrd="0" presId="urn:microsoft.com/office/officeart/2005/8/layout/hierarchy2"/>
    <dgm:cxn modelId="{AD50D32A-E9C0-48EC-AD9F-165A01888DB1}" type="presOf" srcId="{B71EFB8D-D344-4D4C-95CD-32A5B97AE20E}" destId="{C4D5D6CA-8305-4D36-8690-E06E26FB28E3}" srcOrd="0" destOrd="0" presId="urn:microsoft.com/office/officeart/2005/8/layout/hierarchy2"/>
    <dgm:cxn modelId="{C758C024-6CF3-4843-A5AB-76CA7B912AEC}" srcId="{419DE9F0-B96D-4AC1-B398-F886DE0AA17D}" destId="{54B5F834-1678-42E4-9D15-9F8BDA1443EE}" srcOrd="4" destOrd="0" parTransId="{48815D63-782F-494A-A43A-032BF7F747F4}" sibTransId="{C8E02E6A-BA92-4613-9BD7-85A6C8357BAA}"/>
    <dgm:cxn modelId="{89656ECB-327B-434E-9BCB-32F4A05A651D}" type="presOf" srcId="{8BD61E36-62B5-4994-BEBE-F5235F4F06C4}" destId="{F4E4CA89-7030-4044-9508-B12DD99E2A34}" srcOrd="1" destOrd="0" presId="urn:microsoft.com/office/officeart/2005/8/layout/hierarchy2"/>
    <dgm:cxn modelId="{B86F4E14-7832-422F-8873-A3A0E74C9A7C}" type="presOf" srcId="{29137738-03D1-4B0A-A522-12FA16B06398}" destId="{15144A9E-3000-4797-96F8-D8121E440FF1}" srcOrd="0" destOrd="0" presId="urn:microsoft.com/office/officeart/2005/8/layout/hierarchy2"/>
    <dgm:cxn modelId="{25DD201A-1D9C-49DF-BD6F-937D557E812B}" type="presOf" srcId="{F623334A-7100-43F0-B1F9-D50962EDFE54}" destId="{B9BFBFBA-A1D9-4CE9-BBBF-BD7DB6395389}" srcOrd="0" destOrd="0" presId="urn:microsoft.com/office/officeart/2005/8/layout/hierarchy2"/>
    <dgm:cxn modelId="{1111E7CB-15F8-4984-90B0-ABC9DFA9FEE8}" srcId="{AD5DEF72-FBBA-418B-8A91-A9726E73ED7B}" destId="{7452111D-DE6B-450D-A8D7-6DB229A38B83}" srcOrd="0" destOrd="0" parTransId="{6645CDB6-50CB-43C9-B483-5A9E07781B69}" sibTransId="{C32C915D-5578-44F2-82CA-2121407C2F2F}"/>
    <dgm:cxn modelId="{76C415EA-50E9-4706-AF34-50E2549D84AD}" type="presOf" srcId="{81D4704F-20E0-45A0-86C3-4F225A013F9B}" destId="{48ACBF5D-7B39-4E45-BB23-825B29B607ED}" srcOrd="1" destOrd="0" presId="urn:microsoft.com/office/officeart/2005/8/layout/hierarchy2"/>
    <dgm:cxn modelId="{D284B486-DE91-472C-BCF5-3C630EAD229E}" type="presOf" srcId="{EE62E36A-6524-4D9E-BFE6-F8D7184C7B99}" destId="{0B64AB2D-A65A-4535-BFBE-4219FA26DE98}" srcOrd="0" destOrd="0" presId="urn:microsoft.com/office/officeart/2005/8/layout/hierarchy2"/>
    <dgm:cxn modelId="{45E52227-ED22-4CEC-91D6-9476F67B9A6E}" type="presOf" srcId="{748638B8-281A-444A-9EEB-3DECDFA59139}" destId="{E871C38A-3069-4CA7-9C1F-C1F6ED53A6A3}" srcOrd="0" destOrd="0" presId="urn:microsoft.com/office/officeart/2005/8/layout/hierarchy2"/>
    <dgm:cxn modelId="{5C1CB0B8-6282-48DA-895E-9623A7BC3DF8}" srcId="{54B5F834-1678-42E4-9D15-9F8BDA1443EE}" destId="{48EAF468-A5FF-426A-8DFC-59CF5A303399}" srcOrd="3" destOrd="0" parTransId="{DC5E0E1A-12B7-4939-A89D-8DEA2A0EA0DD}" sibTransId="{8986BCA4-04CC-471A-97C7-F5ECD9C54F79}"/>
    <dgm:cxn modelId="{3EF9F3DE-3A07-4D8C-AAD3-57696C5754C4}" srcId="{AD5DEF72-FBBA-418B-8A91-A9726E73ED7B}" destId="{BA919748-39C5-4A86-8539-EF7ED2E70795}" srcOrd="1" destOrd="0" parTransId="{DCF1F63C-0C66-4502-9A4A-295F58ACA0BC}" sibTransId="{B1D1F5D8-4383-4B1A-BC18-5C07E520031E}"/>
    <dgm:cxn modelId="{FD4F552C-23FD-4943-850A-BB00F7CEE731}" type="presParOf" srcId="{A3F49073-AC61-4EC0-8EE6-4773FDE27BA1}" destId="{4DAAB7DE-D067-4AC3-8362-E05F6B1779E8}" srcOrd="0" destOrd="0" presId="urn:microsoft.com/office/officeart/2005/8/layout/hierarchy2"/>
    <dgm:cxn modelId="{7B75EE9A-A9BA-48E5-872E-FE56904D9A60}" type="presParOf" srcId="{4DAAB7DE-D067-4AC3-8362-E05F6B1779E8}" destId="{360ABF19-664E-4B0B-915E-E452B3C25FA9}" srcOrd="0" destOrd="0" presId="urn:microsoft.com/office/officeart/2005/8/layout/hierarchy2"/>
    <dgm:cxn modelId="{2E05EF99-836A-4C80-B4A8-C15D5A829A31}" type="presParOf" srcId="{4DAAB7DE-D067-4AC3-8362-E05F6B1779E8}" destId="{FCA03BA8-01BA-4D4C-B1A3-3B6BD4FDAA8B}" srcOrd="1" destOrd="0" presId="urn:microsoft.com/office/officeart/2005/8/layout/hierarchy2"/>
    <dgm:cxn modelId="{BA6B7836-F148-4288-A501-D44C5640C759}" type="presParOf" srcId="{FCA03BA8-01BA-4D4C-B1A3-3B6BD4FDAA8B}" destId="{D0C1F494-656A-4978-88C1-6172F492C20C}" srcOrd="0" destOrd="0" presId="urn:microsoft.com/office/officeart/2005/8/layout/hierarchy2"/>
    <dgm:cxn modelId="{F5B83D6C-2382-41BC-BDF3-A109A821B261}" type="presParOf" srcId="{D0C1F494-656A-4978-88C1-6172F492C20C}" destId="{0927479B-EE7F-4846-BAEA-22F8DCB734AF}" srcOrd="0" destOrd="0" presId="urn:microsoft.com/office/officeart/2005/8/layout/hierarchy2"/>
    <dgm:cxn modelId="{0690A412-128B-4283-86CB-10413117C316}" type="presParOf" srcId="{FCA03BA8-01BA-4D4C-B1A3-3B6BD4FDAA8B}" destId="{A2E11C62-360E-4B53-88F6-C0B05E6C16EE}" srcOrd="1" destOrd="0" presId="urn:microsoft.com/office/officeart/2005/8/layout/hierarchy2"/>
    <dgm:cxn modelId="{CC6B83F1-6A00-4560-A424-C0AEFC7D7F7B}" type="presParOf" srcId="{A2E11C62-360E-4B53-88F6-C0B05E6C16EE}" destId="{133E9B3C-B723-4B02-A379-B57887D6AA83}" srcOrd="0" destOrd="0" presId="urn:microsoft.com/office/officeart/2005/8/layout/hierarchy2"/>
    <dgm:cxn modelId="{905EC488-DD9C-444F-BD57-0AAD8A23F875}" type="presParOf" srcId="{A2E11C62-360E-4B53-88F6-C0B05E6C16EE}" destId="{3CDAD84B-7FC3-4E94-9341-634398E7DCC2}" srcOrd="1" destOrd="0" presId="urn:microsoft.com/office/officeart/2005/8/layout/hierarchy2"/>
    <dgm:cxn modelId="{866EAFA6-0FF0-426B-8B9E-6D48B11C9CE0}" type="presParOf" srcId="{3CDAD84B-7FC3-4E94-9341-634398E7DCC2}" destId="{7BBED1AA-D4B6-4047-8D24-AD8B02B72663}" srcOrd="0" destOrd="0" presId="urn:microsoft.com/office/officeart/2005/8/layout/hierarchy2"/>
    <dgm:cxn modelId="{C1042B3F-A7FB-47BA-84E2-24DB8FB7CEED}" type="presParOf" srcId="{7BBED1AA-D4B6-4047-8D24-AD8B02B72663}" destId="{58E249D8-FBC3-4B98-8C5C-2A4A036ED757}" srcOrd="0" destOrd="0" presId="urn:microsoft.com/office/officeart/2005/8/layout/hierarchy2"/>
    <dgm:cxn modelId="{3E7ABC8A-92FC-444D-9BF8-20B3115C3A4A}" type="presParOf" srcId="{3CDAD84B-7FC3-4E94-9341-634398E7DCC2}" destId="{61355D11-34AA-4F03-9453-00F48FED7221}" srcOrd="1" destOrd="0" presId="urn:microsoft.com/office/officeart/2005/8/layout/hierarchy2"/>
    <dgm:cxn modelId="{AE5B8576-8CF0-40FE-90DB-16BB82E24056}" type="presParOf" srcId="{61355D11-34AA-4F03-9453-00F48FED7221}" destId="{7C4632C8-89D5-45A6-8D91-18E6D0F7C9E1}" srcOrd="0" destOrd="0" presId="urn:microsoft.com/office/officeart/2005/8/layout/hierarchy2"/>
    <dgm:cxn modelId="{26EDDDF1-782C-493E-919A-C86512357AF6}" type="presParOf" srcId="{61355D11-34AA-4F03-9453-00F48FED7221}" destId="{E6E14338-9F54-4F67-9737-19BA29128C89}" srcOrd="1" destOrd="0" presId="urn:microsoft.com/office/officeart/2005/8/layout/hierarchy2"/>
    <dgm:cxn modelId="{8F883F60-8A81-49B1-94F7-65B4EC137893}" type="presParOf" srcId="{3CDAD84B-7FC3-4E94-9341-634398E7DCC2}" destId="{D8B76D88-8DC7-4F08-8FF3-45B9CEBD040A}" srcOrd="2" destOrd="0" presId="urn:microsoft.com/office/officeart/2005/8/layout/hierarchy2"/>
    <dgm:cxn modelId="{607BE37B-8815-478C-85DF-3420F8670317}" type="presParOf" srcId="{D8B76D88-8DC7-4F08-8FF3-45B9CEBD040A}" destId="{A4BCF863-CDDC-4A23-A9BC-CFD64FDB31C6}" srcOrd="0" destOrd="0" presId="urn:microsoft.com/office/officeart/2005/8/layout/hierarchy2"/>
    <dgm:cxn modelId="{8F41BE5E-49BF-41F9-BB2A-6EEFFFFD5ACC}" type="presParOf" srcId="{3CDAD84B-7FC3-4E94-9341-634398E7DCC2}" destId="{F6FF5179-68EA-4F38-86D4-ED641F1C2B35}" srcOrd="3" destOrd="0" presId="urn:microsoft.com/office/officeart/2005/8/layout/hierarchy2"/>
    <dgm:cxn modelId="{618AD9C8-82D2-47E2-B1C6-18B601199FC0}" type="presParOf" srcId="{F6FF5179-68EA-4F38-86D4-ED641F1C2B35}" destId="{E871C38A-3069-4CA7-9C1F-C1F6ED53A6A3}" srcOrd="0" destOrd="0" presId="urn:microsoft.com/office/officeart/2005/8/layout/hierarchy2"/>
    <dgm:cxn modelId="{41E62861-1E1F-4587-98EE-9D38C1B8901C}" type="presParOf" srcId="{F6FF5179-68EA-4F38-86D4-ED641F1C2B35}" destId="{A3ABE612-7792-4EFD-987B-7C1D92D9286E}" srcOrd="1" destOrd="0" presId="urn:microsoft.com/office/officeart/2005/8/layout/hierarchy2"/>
    <dgm:cxn modelId="{F090DB5B-6979-4101-AD15-36ADCCBDF0B1}" type="presParOf" srcId="{FCA03BA8-01BA-4D4C-B1A3-3B6BD4FDAA8B}" destId="{31DDB1BD-B873-4AA4-9F69-9030F8F7B1FB}" srcOrd="2" destOrd="0" presId="urn:microsoft.com/office/officeart/2005/8/layout/hierarchy2"/>
    <dgm:cxn modelId="{A05C5AEE-E4C4-4132-9E9E-2EB6D4290699}" type="presParOf" srcId="{31DDB1BD-B873-4AA4-9F69-9030F8F7B1FB}" destId="{1BD6C908-D832-4BBF-9BE6-563A74A4A135}" srcOrd="0" destOrd="0" presId="urn:microsoft.com/office/officeart/2005/8/layout/hierarchy2"/>
    <dgm:cxn modelId="{2C9CB26A-B47E-4DF2-9A62-3069A7187A94}" type="presParOf" srcId="{FCA03BA8-01BA-4D4C-B1A3-3B6BD4FDAA8B}" destId="{590467EC-6C18-44FF-B293-CD90231BBA2B}" srcOrd="3" destOrd="0" presId="urn:microsoft.com/office/officeart/2005/8/layout/hierarchy2"/>
    <dgm:cxn modelId="{A938D8E1-DA96-47FE-A2DC-110266A6182E}" type="presParOf" srcId="{590467EC-6C18-44FF-B293-CD90231BBA2B}" destId="{DEE965B6-D7CF-4902-BF2E-D52E740C6FC1}" srcOrd="0" destOrd="0" presId="urn:microsoft.com/office/officeart/2005/8/layout/hierarchy2"/>
    <dgm:cxn modelId="{997A6CB9-1F99-4F0C-86DC-CB7A2848043A}" type="presParOf" srcId="{590467EC-6C18-44FF-B293-CD90231BBA2B}" destId="{04A644DA-FDCA-474D-85DE-2EC32A97A94F}" srcOrd="1" destOrd="0" presId="urn:microsoft.com/office/officeart/2005/8/layout/hierarchy2"/>
    <dgm:cxn modelId="{EC520D4D-D3CB-4501-BA3E-FD11B811493B}" type="presParOf" srcId="{04A644DA-FDCA-474D-85DE-2EC32A97A94F}" destId="{C6530271-D833-454D-B9BD-92FCB509F7B8}" srcOrd="0" destOrd="0" presId="urn:microsoft.com/office/officeart/2005/8/layout/hierarchy2"/>
    <dgm:cxn modelId="{31730D2D-7FBC-4EE6-A472-AC91AED0284D}" type="presParOf" srcId="{C6530271-D833-454D-B9BD-92FCB509F7B8}" destId="{9ADF184F-1087-4371-AF3F-3E3E818B33E6}" srcOrd="0" destOrd="0" presId="urn:microsoft.com/office/officeart/2005/8/layout/hierarchy2"/>
    <dgm:cxn modelId="{782219B1-3051-4D24-929A-6157ADB95792}" type="presParOf" srcId="{04A644DA-FDCA-474D-85DE-2EC32A97A94F}" destId="{1C52571B-7CA2-4D68-88F4-74099D604857}" srcOrd="1" destOrd="0" presId="urn:microsoft.com/office/officeart/2005/8/layout/hierarchy2"/>
    <dgm:cxn modelId="{2DADBC13-0DD4-43A4-A52B-384DAC47A813}" type="presParOf" srcId="{1C52571B-7CA2-4D68-88F4-74099D604857}" destId="{15144A9E-3000-4797-96F8-D8121E440FF1}" srcOrd="0" destOrd="0" presId="urn:microsoft.com/office/officeart/2005/8/layout/hierarchy2"/>
    <dgm:cxn modelId="{A7CD5925-AC4F-4F7C-839B-92F19E658111}" type="presParOf" srcId="{1C52571B-7CA2-4D68-88F4-74099D604857}" destId="{343C088D-3CB1-4338-A322-0F2936883543}" srcOrd="1" destOrd="0" presId="urn:microsoft.com/office/officeart/2005/8/layout/hierarchy2"/>
    <dgm:cxn modelId="{D7280C7E-3B02-4566-908F-8D819DAA000B}" type="presParOf" srcId="{FCA03BA8-01BA-4D4C-B1A3-3B6BD4FDAA8B}" destId="{7D8297C1-CFCA-4DE7-9B79-1FC9D1A3C748}" srcOrd="4" destOrd="0" presId="urn:microsoft.com/office/officeart/2005/8/layout/hierarchy2"/>
    <dgm:cxn modelId="{FAD08C7B-900C-459E-9EFF-2FE50964E871}" type="presParOf" srcId="{7D8297C1-CFCA-4DE7-9B79-1FC9D1A3C748}" destId="{678D2CC6-824D-46D5-B487-3F640A15A2BA}" srcOrd="0" destOrd="0" presId="urn:microsoft.com/office/officeart/2005/8/layout/hierarchy2"/>
    <dgm:cxn modelId="{CCBDE6AD-9CC5-4DBB-B790-27EBC856B3B1}" type="presParOf" srcId="{FCA03BA8-01BA-4D4C-B1A3-3B6BD4FDAA8B}" destId="{95CA54B6-860E-4F99-B4A5-2A449F495C7E}" srcOrd="5" destOrd="0" presId="urn:microsoft.com/office/officeart/2005/8/layout/hierarchy2"/>
    <dgm:cxn modelId="{35D6CE26-F69E-4CFF-A99D-D41B555E657A}" type="presParOf" srcId="{95CA54B6-860E-4F99-B4A5-2A449F495C7E}" destId="{11121A06-0206-483E-8D36-857F77F165B0}" srcOrd="0" destOrd="0" presId="urn:microsoft.com/office/officeart/2005/8/layout/hierarchy2"/>
    <dgm:cxn modelId="{CCDD7D2F-EBF4-490C-B083-C9633E5A2CDB}" type="presParOf" srcId="{95CA54B6-860E-4F99-B4A5-2A449F495C7E}" destId="{31C5E31F-EC3D-46AB-801F-B593D93C4206}" srcOrd="1" destOrd="0" presId="urn:microsoft.com/office/officeart/2005/8/layout/hierarchy2"/>
    <dgm:cxn modelId="{8D710BEC-2076-4DBA-AB2C-C7BB8C7B4343}" type="presParOf" srcId="{31C5E31F-EC3D-46AB-801F-B593D93C4206}" destId="{43405360-42F1-428E-B067-0B72569CA2A1}" srcOrd="0" destOrd="0" presId="urn:microsoft.com/office/officeart/2005/8/layout/hierarchy2"/>
    <dgm:cxn modelId="{4DC763A0-BAF8-4507-B7D1-EDF83B8819B8}" type="presParOf" srcId="{43405360-42F1-428E-B067-0B72569CA2A1}" destId="{6BBCB770-6B6B-4CA2-A8F7-D9F25C8C4808}" srcOrd="0" destOrd="0" presId="urn:microsoft.com/office/officeart/2005/8/layout/hierarchy2"/>
    <dgm:cxn modelId="{EEDB2499-3669-4FC7-B88B-BB722865A0CF}" type="presParOf" srcId="{31C5E31F-EC3D-46AB-801F-B593D93C4206}" destId="{71D8E19B-2604-4595-98D9-623A5D2FB767}" srcOrd="1" destOrd="0" presId="urn:microsoft.com/office/officeart/2005/8/layout/hierarchy2"/>
    <dgm:cxn modelId="{8C95FE65-EBC6-4C3F-A49E-9377A0D444C8}" type="presParOf" srcId="{71D8E19B-2604-4595-98D9-623A5D2FB767}" destId="{9F4CCF09-8FF9-4D3A-BAB5-26BDE3A694FF}" srcOrd="0" destOrd="0" presId="urn:microsoft.com/office/officeart/2005/8/layout/hierarchy2"/>
    <dgm:cxn modelId="{0A073EBA-52CD-4908-8655-DF86C7AA4DD1}" type="presParOf" srcId="{71D8E19B-2604-4595-98D9-623A5D2FB767}" destId="{F975FB8D-82E9-41BB-8F6C-753EAC9C2EFE}" srcOrd="1" destOrd="0" presId="urn:microsoft.com/office/officeart/2005/8/layout/hierarchy2"/>
    <dgm:cxn modelId="{F7835B0A-ABF7-4433-AB17-941C305AA91D}" type="presParOf" srcId="{31C5E31F-EC3D-46AB-801F-B593D93C4206}" destId="{0F570A20-37AE-4114-9321-C65267AAFF36}" srcOrd="2" destOrd="0" presId="urn:microsoft.com/office/officeart/2005/8/layout/hierarchy2"/>
    <dgm:cxn modelId="{51224827-5F61-4743-8FE0-ACE35683E794}" type="presParOf" srcId="{0F570A20-37AE-4114-9321-C65267AAFF36}" destId="{49E9FB7F-C8AA-49D7-BFEA-503C3E385CAD}" srcOrd="0" destOrd="0" presId="urn:microsoft.com/office/officeart/2005/8/layout/hierarchy2"/>
    <dgm:cxn modelId="{B35698D6-0A9B-4F52-AF53-43B426CEE76B}" type="presParOf" srcId="{31C5E31F-EC3D-46AB-801F-B593D93C4206}" destId="{5D8CA4D0-9B11-44EA-A818-B0374E51D109}" srcOrd="3" destOrd="0" presId="urn:microsoft.com/office/officeart/2005/8/layout/hierarchy2"/>
    <dgm:cxn modelId="{B3C428C6-B564-4918-82F4-7BB499E1A8BD}" type="presParOf" srcId="{5D8CA4D0-9B11-44EA-A818-B0374E51D109}" destId="{E07720C0-ED30-42F0-AA21-54AD1778E492}" srcOrd="0" destOrd="0" presId="urn:microsoft.com/office/officeart/2005/8/layout/hierarchy2"/>
    <dgm:cxn modelId="{852A5147-BF87-4FE1-9625-91FB98053C83}" type="presParOf" srcId="{5D8CA4D0-9B11-44EA-A818-B0374E51D109}" destId="{3A8B28CE-F541-4484-8657-0AFC0AE4245A}" srcOrd="1" destOrd="0" presId="urn:microsoft.com/office/officeart/2005/8/layout/hierarchy2"/>
    <dgm:cxn modelId="{64768F53-06C7-4572-A08B-2B8554C1624D}" type="presParOf" srcId="{FCA03BA8-01BA-4D4C-B1A3-3B6BD4FDAA8B}" destId="{C4D5D6CA-8305-4D36-8690-E06E26FB28E3}" srcOrd="6" destOrd="0" presId="urn:microsoft.com/office/officeart/2005/8/layout/hierarchy2"/>
    <dgm:cxn modelId="{E732B1D9-C458-4803-9995-95D1DA53B110}" type="presParOf" srcId="{C4D5D6CA-8305-4D36-8690-E06E26FB28E3}" destId="{1A152C0D-55C3-42AC-B3FE-EC7861F4805F}" srcOrd="0" destOrd="0" presId="urn:microsoft.com/office/officeart/2005/8/layout/hierarchy2"/>
    <dgm:cxn modelId="{F6505F29-7998-40E6-8B6C-191A57829191}" type="presParOf" srcId="{FCA03BA8-01BA-4D4C-B1A3-3B6BD4FDAA8B}" destId="{AA31BA48-0B40-40E5-95E3-990284CAFBF5}" srcOrd="7" destOrd="0" presId="urn:microsoft.com/office/officeart/2005/8/layout/hierarchy2"/>
    <dgm:cxn modelId="{D00CACC8-918C-4BC3-94BD-8C0A070EA4C4}" type="presParOf" srcId="{AA31BA48-0B40-40E5-95E3-990284CAFBF5}" destId="{CDC8A580-842A-45EE-8A11-157B82E5C063}" srcOrd="0" destOrd="0" presId="urn:microsoft.com/office/officeart/2005/8/layout/hierarchy2"/>
    <dgm:cxn modelId="{584F79EF-79A5-4CC8-8F6F-1EAE53B40E9F}" type="presParOf" srcId="{AA31BA48-0B40-40E5-95E3-990284CAFBF5}" destId="{2505DCF8-18CC-44BF-A7DD-0364FD921E8B}" srcOrd="1" destOrd="0" presId="urn:microsoft.com/office/officeart/2005/8/layout/hierarchy2"/>
    <dgm:cxn modelId="{C9E3C152-91BF-4779-B7FB-DABBD533BFBB}" type="presParOf" srcId="{FCA03BA8-01BA-4D4C-B1A3-3B6BD4FDAA8B}" destId="{D8D6ECBB-2688-44A6-9A2A-47A66038A8ED}" srcOrd="8" destOrd="0" presId="urn:microsoft.com/office/officeart/2005/8/layout/hierarchy2"/>
    <dgm:cxn modelId="{6DD89D65-4166-4E10-AE09-46636AE5A2FE}" type="presParOf" srcId="{D8D6ECBB-2688-44A6-9A2A-47A66038A8ED}" destId="{CC0975BA-BE4A-4AB9-A909-CF06BC2793F9}" srcOrd="0" destOrd="0" presId="urn:microsoft.com/office/officeart/2005/8/layout/hierarchy2"/>
    <dgm:cxn modelId="{D3AB7EF4-F196-48B4-B586-11C812667045}" type="presParOf" srcId="{FCA03BA8-01BA-4D4C-B1A3-3B6BD4FDAA8B}" destId="{8CD8DCA1-14DD-4196-A0BE-9D758F3FC3E9}" srcOrd="9" destOrd="0" presId="urn:microsoft.com/office/officeart/2005/8/layout/hierarchy2"/>
    <dgm:cxn modelId="{2DF94CA3-0107-4008-A517-28A1207403C6}" type="presParOf" srcId="{8CD8DCA1-14DD-4196-A0BE-9D758F3FC3E9}" destId="{BF865491-E457-4540-AE0B-63B1DB1FAF74}" srcOrd="0" destOrd="0" presId="urn:microsoft.com/office/officeart/2005/8/layout/hierarchy2"/>
    <dgm:cxn modelId="{B2EE7E75-2F94-4239-A0A7-761434696158}" type="presParOf" srcId="{8CD8DCA1-14DD-4196-A0BE-9D758F3FC3E9}" destId="{C2D4045D-1770-48E4-B3B7-D61243F36D9C}" srcOrd="1" destOrd="0" presId="urn:microsoft.com/office/officeart/2005/8/layout/hierarchy2"/>
    <dgm:cxn modelId="{9267D097-230B-4816-BA68-9C1893E1F235}" type="presParOf" srcId="{C2D4045D-1770-48E4-B3B7-D61243F36D9C}" destId="{CA5C74BB-A3BC-40C6-ACDA-23C8F999F5E0}" srcOrd="0" destOrd="0" presId="urn:microsoft.com/office/officeart/2005/8/layout/hierarchy2"/>
    <dgm:cxn modelId="{C3DB2A51-A2BB-4569-A094-55FDA305FA64}" type="presParOf" srcId="{CA5C74BB-A3BC-40C6-ACDA-23C8F999F5E0}" destId="{884782DC-1521-4419-A864-632BDC9408B5}" srcOrd="0" destOrd="0" presId="urn:microsoft.com/office/officeart/2005/8/layout/hierarchy2"/>
    <dgm:cxn modelId="{232646EA-F731-4ACC-B829-4EE010817221}" type="presParOf" srcId="{C2D4045D-1770-48E4-B3B7-D61243F36D9C}" destId="{2F101460-F7DB-4A04-AF8A-05B134ED59EB}" srcOrd="1" destOrd="0" presId="urn:microsoft.com/office/officeart/2005/8/layout/hierarchy2"/>
    <dgm:cxn modelId="{B8561F6C-9725-49F4-9CCF-37DCC07A22B3}" type="presParOf" srcId="{2F101460-F7DB-4A04-AF8A-05B134ED59EB}" destId="{7BCEEA80-6209-413F-9C21-8BA6A719F4AE}" srcOrd="0" destOrd="0" presId="urn:microsoft.com/office/officeart/2005/8/layout/hierarchy2"/>
    <dgm:cxn modelId="{017DB2B3-80DD-41A3-9657-7A5E3A5DA0CE}" type="presParOf" srcId="{2F101460-F7DB-4A04-AF8A-05B134ED59EB}" destId="{4409378A-2CC3-4554-9037-DBF8A61B5530}" srcOrd="1" destOrd="0" presId="urn:microsoft.com/office/officeart/2005/8/layout/hierarchy2"/>
    <dgm:cxn modelId="{DDC9CADB-219B-4109-8936-788CD1695977}" type="presParOf" srcId="{C2D4045D-1770-48E4-B3B7-D61243F36D9C}" destId="{76F83283-2D95-458A-8CAF-52DD14B07264}" srcOrd="2" destOrd="0" presId="urn:microsoft.com/office/officeart/2005/8/layout/hierarchy2"/>
    <dgm:cxn modelId="{740B6DA5-BE04-4A70-B4FB-854E94F0724A}" type="presParOf" srcId="{76F83283-2D95-458A-8CAF-52DD14B07264}" destId="{F4E4CA89-7030-4044-9508-B12DD99E2A34}" srcOrd="0" destOrd="0" presId="urn:microsoft.com/office/officeart/2005/8/layout/hierarchy2"/>
    <dgm:cxn modelId="{843F5180-E78C-44D3-9AC7-7C21589007F9}" type="presParOf" srcId="{C2D4045D-1770-48E4-B3B7-D61243F36D9C}" destId="{CA0B7771-5D12-4EE4-9E52-21AB8CCE5E9A}" srcOrd="3" destOrd="0" presId="urn:microsoft.com/office/officeart/2005/8/layout/hierarchy2"/>
    <dgm:cxn modelId="{1BD7A543-7483-4268-937F-5AE4E19DCF90}" type="presParOf" srcId="{CA0B7771-5D12-4EE4-9E52-21AB8CCE5E9A}" destId="{0B64AB2D-A65A-4535-BFBE-4219FA26DE98}" srcOrd="0" destOrd="0" presId="urn:microsoft.com/office/officeart/2005/8/layout/hierarchy2"/>
    <dgm:cxn modelId="{E99B7742-7C3C-4485-8A39-2D2D0114AE09}" type="presParOf" srcId="{CA0B7771-5D12-4EE4-9E52-21AB8CCE5E9A}" destId="{4013A5D9-463A-4C6C-AB78-3682849EE9D2}" srcOrd="1" destOrd="0" presId="urn:microsoft.com/office/officeart/2005/8/layout/hierarchy2"/>
    <dgm:cxn modelId="{EC6E6C33-D8ED-45A8-B49F-6F2D75A65ED1}" type="presParOf" srcId="{C2D4045D-1770-48E4-B3B7-D61243F36D9C}" destId="{324E7BD0-F79B-4223-A687-9421D0C58506}" srcOrd="4" destOrd="0" presId="urn:microsoft.com/office/officeart/2005/8/layout/hierarchy2"/>
    <dgm:cxn modelId="{2F65DBC9-39C0-430E-ACF6-B47E84741A6C}" type="presParOf" srcId="{324E7BD0-F79B-4223-A687-9421D0C58506}" destId="{48ACBF5D-7B39-4E45-BB23-825B29B607ED}" srcOrd="0" destOrd="0" presId="urn:microsoft.com/office/officeart/2005/8/layout/hierarchy2"/>
    <dgm:cxn modelId="{553DF5F4-50B6-424D-8F6D-47E5CE3BEFCF}" type="presParOf" srcId="{C2D4045D-1770-48E4-B3B7-D61243F36D9C}" destId="{B3B013FD-6590-421A-B193-EBC97F0D479C}" srcOrd="5" destOrd="0" presId="urn:microsoft.com/office/officeart/2005/8/layout/hierarchy2"/>
    <dgm:cxn modelId="{D300FE06-4FA1-41E8-8A2D-8610BD4ECC61}" type="presParOf" srcId="{B3B013FD-6590-421A-B193-EBC97F0D479C}" destId="{B9BFBFBA-A1D9-4CE9-BBBF-BD7DB6395389}" srcOrd="0" destOrd="0" presId="urn:microsoft.com/office/officeart/2005/8/layout/hierarchy2"/>
    <dgm:cxn modelId="{AF65CFB7-8857-435C-B0BA-51F6CB91BED4}" type="presParOf" srcId="{B3B013FD-6590-421A-B193-EBC97F0D479C}" destId="{A7CFDD26-0543-4D8E-840E-43CBD43F8437}" srcOrd="1" destOrd="0" presId="urn:microsoft.com/office/officeart/2005/8/layout/hierarchy2"/>
    <dgm:cxn modelId="{F60E8543-3B61-4A3D-8F3C-3EF509DCBF30}" type="presParOf" srcId="{C2D4045D-1770-48E4-B3B7-D61243F36D9C}" destId="{1C0C2ADB-5E98-4AD6-8D0B-7E7D0DF7DB7B}" srcOrd="6" destOrd="0" presId="urn:microsoft.com/office/officeart/2005/8/layout/hierarchy2"/>
    <dgm:cxn modelId="{2C3C9BA8-FD9F-4845-8760-BA957ED95674}" type="presParOf" srcId="{1C0C2ADB-5E98-4AD6-8D0B-7E7D0DF7DB7B}" destId="{33448D57-EA51-43DD-AA93-90BF29D7EEEB}" srcOrd="0" destOrd="0" presId="urn:microsoft.com/office/officeart/2005/8/layout/hierarchy2"/>
    <dgm:cxn modelId="{944BB9DB-D27B-496F-9C7E-149B5D2BB76E}" type="presParOf" srcId="{C2D4045D-1770-48E4-B3B7-D61243F36D9C}" destId="{111B79D2-65F4-407F-8551-863ACB7F0A45}" srcOrd="7" destOrd="0" presId="urn:microsoft.com/office/officeart/2005/8/layout/hierarchy2"/>
    <dgm:cxn modelId="{EC74E103-EDF9-4B15-B541-ADD046305DBF}" type="presParOf" srcId="{111B79D2-65F4-407F-8551-863ACB7F0A45}" destId="{90C9A1C3-F5EA-4AE9-8043-B39E2007C6DC}" srcOrd="0" destOrd="0" presId="urn:microsoft.com/office/officeart/2005/8/layout/hierarchy2"/>
    <dgm:cxn modelId="{9E8292E1-AE65-4662-B05C-2198EE2B3B0D}" type="presParOf" srcId="{111B79D2-65F4-407F-8551-863ACB7F0A45}" destId="{94170909-7000-4776-94A2-75F840577A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E12FC-C4EB-42E6-9969-CC5E2A3D3E20}">
      <dsp:nvSpPr>
        <dsp:cNvPr id="0" name=""/>
        <dsp:cNvSpPr/>
      </dsp:nvSpPr>
      <dsp:spPr>
        <a:xfrm>
          <a:off x="4356484" y="1584024"/>
          <a:ext cx="3118842" cy="519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650"/>
              </a:lnTo>
              <a:lnTo>
                <a:pt x="3118842" y="259650"/>
              </a:lnTo>
              <a:lnTo>
                <a:pt x="3118842" y="5193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CB8FF-B940-4300-A4FF-0580E25205ED}">
      <dsp:nvSpPr>
        <dsp:cNvPr id="0" name=""/>
        <dsp:cNvSpPr/>
      </dsp:nvSpPr>
      <dsp:spPr>
        <a:xfrm>
          <a:off x="4310764" y="1584024"/>
          <a:ext cx="91440" cy="519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3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5915B-2C70-476E-8D18-17A5EBE55269}">
      <dsp:nvSpPr>
        <dsp:cNvPr id="0" name=""/>
        <dsp:cNvSpPr/>
      </dsp:nvSpPr>
      <dsp:spPr>
        <a:xfrm>
          <a:off x="1237641" y="1584024"/>
          <a:ext cx="3118842" cy="519300"/>
        </a:xfrm>
        <a:custGeom>
          <a:avLst/>
          <a:gdLst/>
          <a:ahLst/>
          <a:cxnLst/>
          <a:rect l="0" t="0" r="0" b="0"/>
          <a:pathLst>
            <a:path>
              <a:moveTo>
                <a:pt x="3118842" y="0"/>
              </a:moveTo>
              <a:lnTo>
                <a:pt x="3118842" y="259650"/>
              </a:lnTo>
              <a:lnTo>
                <a:pt x="0" y="259650"/>
              </a:lnTo>
              <a:lnTo>
                <a:pt x="0" y="51930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E058B-E53F-4ED5-850D-C2110ED69C8C}">
      <dsp:nvSpPr>
        <dsp:cNvPr id="0" name=""/>
        <dsp:cNvSpPr/>
      </dsp:nvSpPr>
      <dsp:spPr>
        <a:xfrm>
          <a:off x="936101" y="576062"/>
          <a:ext cx="6840765" cy="1007961"/>
        </a:xfrm>
        <a:prstGeom prst="round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Возможности использования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СДО </a:t>
          </a:r>
          <a:r>
            <a: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MOODLE</a:t>
          </a:r>
          <a:r>
            <a:rPr lang="ru-RU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rPr>
            <a:t>  </a:t>
          </a:r>
          <a:endParaRPr lang="ru-RU" sz="2800" kern="1200" dirty="0" smtClean="0">
            <a:solidFill>
              <a:schemeClr val="bg1"/>
            </a:solidFill>
          </a:endParaRPr>
        </a:p>
      </dsp:txBody>
      <dsp:txXfrm>
        <a:off x="985306" y="625267"/>
        <a:ext cx="6742355" cy="909551"/>
      </dsp:txXfrm>
    </dsp:sp>
    <dsp:sp modelId="{256D08DD-A4CF-4ECF-A8BC-925FE81E7ABC}">
      <dsp:nvSpPr>
        <dsp:cNvPr id="0" name=""/>
        <dsp:cNvSpPr/>
      </dsp:nvSpPr>
      <dsp:spPr>
        <a:xfrm>
          <a:off x="1212" y="2103324"/>
          <a:ext cx="2472857" cy="123642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2060"/>
              </a:solidFill>
              <a:effectLst/>
              <a:uFill>
                <a:solidFill>
                  <a:srgbClr val="AD0101"/>
                </a:solidFill>
              </a:uFill>
              <a:latin typeface="Century Schoolbook" pitchFamily="18" charset="0"/>
            </a:rPr>
            <a:t>дистанционная поддержка очного образования </a:t>
          </a:r>
          <a:endParaRPr lang="ru-RU" sz="1600" kern="1200" dirty="0" smtClean="0">
            <a:solidFill>
              <a:srgbClr val="002060"/>
            </a:solidFill>
            <a:effectLst/>
          </a:endParaRPr>
        </a:p>
      </dsp:txBody>
      <dsp:txXfrm>
        <a:off x="61569" y="2163681"/>
        <a:ext cx="2352143" cy="1115714"/>
      </dsp:txXfrm>
    </dsp:sp>
    <dsp:sp modelId="{496B3FEA-6A7F-45F6-A6CD-51A3E68F657A}">
      <dsp:nvSpPr>
        <dsp:cNvPr id="0" name=""/>
        <dsp:cNvSpPr/>
      </dsp:nvSpPr>
      <dsp:spPr>
        <a:xfrm>
          <a:off x="2993370" y="2103324"/>
          <a:ext cx="2726226" cy="123642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/>
              <a:uFill>
                <a:solidFill>
                  <a:srgbClr val="0070C0"/>
                </a:solidFill>
              </a:uFill>
              <a:latin typeface="Century Schoolbook" pitchFamily="18" charset="0"/>
            </a:rPr>
            <a:t>поддержка очного образования </a:t>
          </a:r>
          <a:endParaRPr lang="ru-RU" sz="1600" kern="1200" dirty="0">
            <a:solidFill>
              <a:srgbClr val="002060"/>
            </a:solidFill>
            <a:effectLst/>
          </a:endParaRPr>
        </a:p>
      </dsp:txBody>
      <dsp:txXfrm>
        <a:off x="3053727" y="2163681"/>
        <a:ext cx="2605512" cy="1115714"/>
      </dsp:txXfrm>
    </dsp:sp>
    <dsp:sp modelId="{C4822706-4AF0-4BA9-9B8C-0679477F6AC9}">
      <dsp:nvSpPr>
        <dsp:cNvPr id="0" name=""/>
        <dsp:cNvSpPr/>
      </dsp:nvSpPr>
      <dsp:spPr>
        <a:xfrm>
          <a:off x="6238897" y="2103324"/>
          <a:ext cx="2472857" cy="123642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effectLst/>
              <a:latin typeface="Century Schoolbook" pitchFamily="18" charset="0"/>
            </a:rPr>
            <a:t>организация самостоятельной внеаудиторной работы обучающихся</a:t>
          </a:r>
          <a:endParaRPr lang="ru-RU" sz="1600" b="1" kern="1200" dirty="0">
            <a:solidFill>
              <a:srgbClr val="002060"/>
            </a:solidFill>
            <a:effectLst/>
            <a:latin typeface="Century Schoolbook" pitchFamily="18" charset="0"/>
          </a:endParaRPr>
        </a:p>
      </dsp:txBody>
      <dsp:txXfrm>
        <a:off x="6299254" y="2163681"/>
        <a:ext cx="2352143" cy="111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297A6-67DB-47A8-9C1C-E7EB546DEBB0}">
      <dsp:nvSpPr>
        <dsp:cNvPr id="0" name=""/>
        <dsp:cNvSpPr/>
      </dsp:nvSpPr>
      <dsp:spPr>
        <a:xfrm>
          <a:off x="1113599" y="3573253"/>
          <a:ext cx="6953527" cy="62646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Актуальность использования дистанционных курсов </a:t>
          </a:r>
          <a:r>
            <a:rPr lang="en-US" sz="20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MOODLE </a:t>
          </a: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</a:rPr>
            <a:t>в учебном процессе 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/>
            <a:latin typeface="Century Schoolbook" panose="02040604050505020304" pitchFamily="18" charset="0"/>
          </a:endParaRPr>
        </a:p>
      </dsp:txBody>
      <dsp:txXfrm>
        <a:off x="1144181" y="3603835"/>
        <a:ext cx="6892363" cy="565301"/>
      </dsp:txXfrm>
    </dsp:sp>
    <dsp:sp modelId="{66D8F0EF-E2F7-41F7-BD90-E8C3F5384BA2}">
      <dsp:nvSpPr>
        <dsp:cNvPr id="0" name=""/>
        <dsp:cNvSpPr/>
      </dsp:nvSpPr>
      <dsp:spPr>
        <a:xfrm rot="12954421">
          <a:off x="1890774" y="2740849"/>
          <a:ext cx="2384449" cy="108411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B25AA-330E-4F9A-AB58-D9FFD7985DC9}">
      <dsp:nvSpPr>
        <dsp:cNvPr id="0" name=""/>
        <dsp:cNvSpPr/>
      </dsp:nvSpPr>
      <dsp:spPr>
        <a:xfrm>
          <a:off x="844361" y="1263773"/>
          <a:ext cx="2545944" cy="1664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anose="02040604050505020304" pitchFamily="18" charset="0"/>
            </a:rPr>
            <a:t> Невозможность эффективного контроля самостоятельной работы</a:t>
          </a:r>
          <a:endParaRPr lang="ru-RU" sz="2000" b="1" kern="1200" dirty="0">
            <a:latin typeface="Century Schoolbook" panose="02040604050505020304" pitchFamily="18" charset="0"/>
          </a:endParaRPr>
        </a:p>
      </dsp:txBody>
      <dsp:txXfrm>
        <a:off x="893102" y="1312514"/>
        <a:ext cx="2448462" cy="1566669"/>
      </dsp:txXfrm>
    </dsp:sp>
    <dsp:sp modelId="{63F17943-D7DF-44DC-8149-833596D7E5BD}">
      <dsp:nvSpPr>
        <dsp:cNvPr id="0" name=""/>
        <dsp:cNvSpPr/>
      </dsp:nvSpPr>
      <dsp:spPr>
        <a:xfrm rot="16215447">
          <a:off x="3889493" y="2716294"/>
          <a:ext cx="1411636" cy="137978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F32C-F9EF-47F0-99AE-DD13EA5A7FD0}">
      <dsp:nvSpPr>
        <dsp:cNvPr id="0" name=""/>
        <dsp:cNvSpPr/>
      </dsp:nvSpPr>
      <dsp:spPr>
        <a:xfrm>
          <a:off x="3543670" y="1247396"/>
          <a:ext cx="2109624" cy="166415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Schoolbook" panose="02040604050505020304" pitchFamily="18" charset="0"/>
            </a:rPr>
            <a:t>Объективная сложность теоретических (</a:t>
          </a:r>
          <a:r>
            <a:rPr lang="ru-RU" sz="1800" b="0" kern="1200" dirty="0" smtClean="0">
              <a:latin typeface="Century Schoolbook" panose="02040604050505020304" pitchFamily="18" charset="0"/>
            </a:rPr>
            <a:t>особенно -медицинских</a:t>
          </a:r>
          <a:r>
            <a:rPr lang="ru-RU" sz="1800" b="1" kern="1200" dirty="0" smtClean="0">
              <a:latin typeface="Century Schoolbook" panose="02040604050505020304" pitchFamily="18" charset="0"/>
            </a:rPr>
            <a:t>) дисциплин </a:t>
          </a:r>
          <a:endParaRPr lang="ru-RU" sz="2400" b="1" kern="1200" dirty="0">
            <a:latin typeface="Century Schoolbook" panose="02040604050505020304" pitchFamily="18" charset="0"/>
          </a:endParaRPr>
        </a:p>
      </dsp:txBody>
      <dsp:txXfrm>
        <a:off x="3592411" y="1296137"/>
        <a:ext cx="2012142" cy="1566669"/>
      </dsp:txXfrm>
    </dsp:sp>
    <dsp:sp modelId="{152FD514-1D79-4885-A922-12002A6E8244}">
      <dsp:nvSpPr>
        <dsp:cNvPr id="0" name=""/>
        <dsp:cNvSpPr/>
      </dsp:nvSpPr>
      <dsp:spPr>
        <a:xfrm rot="19541784">
          <a:off x="4948661" y="2732702"/>
          <a:ext cx="2490832" cy="119313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7AB17-49FB-485A-A46D-43F458A825FE}">
      <dsp:nvSpPr>
        <dsp:cNvPr id="0" name=""/>
        <dsp:cNvSpPr/>
      </dsp:nvSpPr>
      <dsp:spPr>
        <a:xfrm>
          <a:off x="6038024" y="1231118"/>
          <a:ext cx="2369689" cy="171870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Schoolbook" panose="02040604050505020304" pitchFamily="18" charset="0"/>
            </a:rPr>
            <a:t>Большой объем теоретического материала</a:t>
          </a:r>
        </a:p>
      </dsp:txBody>
      <dsp:txXfrm>
        <a:off x="6088363" y="1281457"/>
        <a:ext cx="2269011" cy="1618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ABF19-664E-4B0B-915E-E452B3C25FA9}">
      <dsp:nvSpPr>
        <dsp:cNvPr id="0" name=""/>
        <dsp:cNvSpPr/>
      </dsp:nvSpPr>
      <dsp:spPr>
        <a:xfrm>
          <a:off x="72812" y="144014"/>
          <a:ext cx="2281263" cy="11689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Элементы и ресурсы курса «Фармакология»</a:t>
          </a:r>
          <a:endParaRPr lang="ru-RU" sz="18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107048" y="178250"/>
        <a:ext cx="2212791" cy="1100431"/>
      </dsp:txXfrm>
    </dsp:sp>
    <dsp:sp modelId="{D0C1F494-656A-4978-88C1-6172F492C20C}">
      <dsp:nvSpPr>
        <dsp:cNvPr id="0" name=""/>
        <dsp:cNvSpPr/>
      </dsp:nvSpPr>
      <dsp:spPr>
        <a:xfrm rot="21217318">
          <a:off x="2351617" y="675530"/>
          <a:ext cx="79436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794369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28943" y="664484"/>
        <a:ext cx="39718" cy="39718"/>
      </dsp:txXfrm>
    </dsp:sp>
    <dsp:sp modelId="{133E9B3C-B723-4B02-A379-B57887D6AA83}">
      <dsp:nvSpPr>
        <dsp:cNvPr id="0" name=""/>
        <dsp:cNvSpPr/>
      </dsp:nvSpPr>
      <dsp:spPr>
        <a:xfrm>
          <a:off x="3143528" y="344057"/>
          <a:ext cx="1368037" cy="5923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Тесты</a:t>
          </a:r>
          <a:endParaRPr lang="ru-RU" sz="20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3160877" y="361406"/>
        <a:ext cx="1333339" cy="557628"/>
      </dsp:txXfrm>
    </dsp:sp>
    <dsp:sp modelId="{7BBED1AA-D4B6-4047-8D24-AD8B02B72663}">
      <dsp:nvSpPr>
        <dsp:cNvPr id="0" name=""/>
        <dsp:cNvSpPr/>
      </dsp:nvSpPr>
      <dsp:spPr>
        <a:xfrm rot="19457599">
          <a:off x="4456716" y="461113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3908" y="455338"/>
        <a:ext cx="29178" cy="29178"/>
      </dsp:txXfrm>
    </dsp:sp>
    <dsp:sp modelId="{7C4632C8-89D5-45A6-8D91-18E6D0F7C9E1}">
      <dsp:nvSpPr>
        <dsp:cNvPr id="0" name=""/>
        <dsp:cNvSpPr/>
      </dsp:nvSpPr>
      <dsp:spPr>
        <a:xfrm>
          <a:off x="4985427" y="3469"/>
          <a:ext cx="2964559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Тренировочные</a:t>
          </a: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5002776" y="20818"/>
        <a:ext cx="2929861" cy="557628"/>
      </dsp:txXfrm>
    </dsp:sp>
    <dsp:sp modelId="{D8B76D88-8DC7-4F08-8FF3-45B9CEBD040A}">
      <dsp:nvSpPr>
        <dsp:cNvPr id="0" name=""/>
        <dsp:cNvSpPr/>
      </dsp:nvSpPr>
      <dsp:spPr>
        <a:xfrm rot="2142401">
          <a:off x="4456716" y="801701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33908" y="795925"/>
        <a:ext cx="29178" cy="29178"/>
      </dsp:txXfrm>
    </dsp:sp>
    <dsp:sp modelId="{E871C38A-3069-4CA7-9C1F-C1F6ED53A6A3}">
      <dsp:nvSpPr>
        <dsp:cNvPr id="0" name=""/>
        <dsp:cNvSpPr/>
      </dsp:nvSpPr>
      <dsp:spPr>
        <a:xfrm>
          <a:off x="4985427" y="684645"/>
          <a:ext cx="2964571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Контрольные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5002776" y="701994"/>
        <a:ext cx="2929873" cy="557628"/>
      </dsp:txXfrm>
    </dsp:sp>
    <dsp:sp modelId="{31DDB1BD-B873-4AA4-9F69-9030F8F7B1FB}">
      <dsp:nvSpPr>
        <dsp:cNvPr id="0" name=""/>
        <dsp:cNvSpPr/>
      </dsp:nvSpPr>
      <dsp:spPr>
        <a:xfrm rot="2986779">
          <a:off x="2137514" y="1186411"/>
          <a:ext cx="122257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222576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18237" y="1164660"/>
        <a:ext cx="61128" cy="61128"/>
      </dsp:txXfrm>
    </dsp:sp>
    <dsp:sp modelId="{DEE965B6-D7CF-4902-BF2E-D52E740C6FC1}">
      <dsp:nvSpPr>
        <dsp:cNvPr id="0" name=""/>
        <dsp:cNvSpPr/>
      </dsp:nvSpPr>
      <dsp:spPr>
        <a:xfrm>
          <a:off x="3143528" y="1365821"/>
          <a:ext cx="1315948" cy="5923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Задания</a:t>
          </a:r>
          <a:endParaRPr lang="ru-RU" sz="18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3160877" y="1383170"/>
        <a:ext cx="1281250" cy="557628"/>
      </dsp:txXfrm>
    </dsp:sp>
    <dsp:sp modelId="{C6530271-D833-454D-B9BD-92FCB509F7B8}">
      <dsp:nvSpPr>
        <dsp:cNvPr id="0" name=""/>
        <dsp:cNvSpPr/>
      </dsp:nvSpPr>
      <dsp:spPr>
        <a:xfrm>
          <a:off x="4459477" y="1653171"/>
          <a:ext cx="473861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73861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84561" y="1650138"/>
        <a:ext cx="23693" cy="23693"/>
      </dsp:txXfrm>
    </dsp:sp>
    <dsp:sp modelId="{15144A9E-3000-4797-96F8-D8121E440FF1}">
      <dsp:nvSpPr>
        <dsp:cNvPr id="0" name=""/>
        <dsp:cNvSpPr/>
      </dsp:nvSpPr>
      <dsp:spPr>
        <a:xfrm>
          <a:off x="4933338" y="1365821"/>
          <a:ext cx="3570734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Ответ в виде одного файла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50687" y="1383170"/>
        <a:ext cx="3536036" cy="557628"/>
      </dsp:txXfrm>
    </dsp:sp>
    <dsp:sp modelId="{7D8297C1-CFCA-4DE7-9B79-1FC9D1A3C748}">
      <dsp:nvSpPr>
        <dsp:cNvPr id="0" name=""/>
        <dsp:cNvSpPr/>
      </dsp:nvSpPr>
      <dsp:spPr>
        <a:xfrm rot="4080805">
          <a:off x="1694482" y="1697293"/>
          <a:ext cx="210864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108640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696086" y="1653390"/>
        <a:ext cx="105432" cy="105432"/>
      </dsp:txXfrm>
    </dsp:sp>
    <dsp:sp modelId="{11121A06-0206-483E-8D36-857F77F165B0}">
      <dsp:nvSpPr>
        <dsp:cNvPr id="0" name=""/>
        <dsp:cNvSpPr/>
      </dsp:nvSpPr>
      <dsp:spPr>
        <a:xfrm>
          <a:off x="3143528" y="2387584"/>
          <a:ext cx="1276345" cy="5923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Форумы</a:t>
          </a:r>
          <a:endParaRPr lang="ru-RU" sz="13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3160877" y="2404933"/>
        <a:ext cx="1241647" cy="557628"/>
      </dsp:txXfrm>
    </dsp:sp>
    <dsp:sp modelId="{43405360-42F1-428E-B067-0B72569CA2A1}">
      <dsp:nvSpPr>
        <dsp:cNvPr id="0" name=""/>
        <dsp:cNvSpPr/>
      </dsp:nvSpPr>
      <dsp:spPr>
        <a:xfrm rot="19457599">
          <a:off x="4365024" y="2504640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2216" y="2498865"/>
        <a:ext cx="29178" cy="29178"/>
      </dsp:txXfrm>
    </dsp:sp>
    <dsp:sp modelId="{9F4CCF09-8FF9-4D3A-BAB5-26BDE3A694FF}">
      <dsp:nvSpPr>
        <dsp:cNvPr id="0" name=""/>
        <dsp:cNvSpPr/>
      </dsp:nvSpPr>
      <dsp:spPr>
        <a:xfrm>
          <a:off x="4893735" y="2046996"/>
          <a:ext cx="2964571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Новостной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2064345"/>
        <a:ext cx="2929873" cy="557628"/>
      </dsp:txXfrm>
    </dsp:sp>
    <dsp:sp modelId="{0F570A20-37AE-4114-9321-C65267AAFF36}">
      <dsp:nvSpPr>
        <dsp:cNvPr id="0" name=""/>
        <dsp:cNvSpPr/>
      </dsp:nvSpPr>
      <dsp:spPr>
        <a:xfrm rot="2142401">
          <a:off x="4365024" y="2845228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2216" y="2839453"/>
        <a:ext cx="29178" cy="29178"/>
      </dsp:txXfrm>
    </dsp:sp>
    <dsp:sp modelId="{E07720C0-ED30-42F0-AA21-54AD1778E492}">
      <dsp:nvSpPr>
        <dsp:cNvPr id="0" name=""/>
        <dsp:cNvSpPr/>
      </dsp:nvSpPr>
      <dsp:spPr>
        <a:xfrm>
          <a:off x="4893735" y="2728172"/>
          <a:ext cx="3020427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Личный кабинет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2745521"/>
        <a:ext cx="2985729" cy="557628"/>
      </dsp:txXfrm>
    </dsp:sp>
    <dsp:sp modelId="{C4D5D6CA-8305-4D36-8690-E06E26FB28E3}">
      <dsp:nvSpPr>
        <dsp:cNvPr id="0" name=""/>
        <dsp:cNvSpPr/>
      </dsp:nvSpPr>
      <dsp:spPr>
        <a:xfrm rot="4450623">
          <a:off x="1292660" y="2123679"/>
          <a:ext cx="2918645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2918645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679016" y="2059527"/>
        <a:ext cx="145932" cy="145932"/>
      </dsp:txXfrm>
    </dsp:sp>
    <dsp:sp modelId="{CDC8A580-842A-45EE-8A11-157B82E5C063}">
      <dsp:nvSpPr>
        <dsp:cNvPr id="0" name=""/>
        <dsp:cNvSpPr/>
      </dsp:nvSpPr>
      <dsp:spPr>
        <a:xfrm>
          <a:off x="3149890" y="3240357"/>
          <a:ext cx="1263622" cy="5923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Лекции</a:t>
          </a:r>
          <a:endParaRPr lang="ru-RU" sz="13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3167239" y="3257706"/>
        <a:ext cx="1228924" cy="557628"/>
      </dsp:txXfrm>
    </dsp:sp>
    <dsp:sp modelId="{D8D6ECBB-2688-44A6-9A2A-47A66038A8ED}">
      <dsp:nvSpPr>
        <dsp:cNvPr id="0" name=""/>
        <dsp:cNvSpPr/>
      </dsp:nvSpPr>
      <dsp:spPr>
        <a:xfrm rot="4729930">
          <a:off x="710806" y="2719057"/>
          <a:ext cx="407599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407599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646902" y="2625970"/>
        <a:ext cx="203799" cy="203799"/>
      </dsp:txXfrm>
    </dsp:sp>
    <dsp:sp modelId="{BF865491-E457-4540-AE0B-63B1DB1FAF74}">
      <dsp:nvSpPr>
        <dsp:cNvPr id="0" name=""/>
        <dsp:cNvSpPr/>
      </dsp:nvSpPr>
      <dsp:spPr>
        <a:xfrm>
          <a:off x="3143528" y="4431111"/>
          <a:ext cx="1276345" cy="59232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002060"/>
              </a:solidFill>
              <a:effectLst/>
              <a:latin typeface="Century Schoolbook" panose="02040604050505020304" pitchFamily="18" charset="0"/>
            </a:rPr>
            <a:t>Ресурсы</a:t>
          </a:r>
          <a:endParaRPr lang="ru-RU" sz="1300" b="1" kern="1200" dirty="0">
            <a:solidFill>
              <a:srgbClr val="002060"/>
            </a:solidFill>
            <a:effectLst/>
            <a:latin typeface="Century Schoolbook" panose="02040604050505020304" pitchFamily="18" charset="0"/>
          </a:endParaRPr>
        </a:p>
      </dsp:txBody>
      <dsp:txXfrm>
        <a:off x="3160877" y="4448460"/>
        <a:ext cx="1241647" cy="557628"/>
      </dsp:txXfrm>
    </dsp:sp>
    <dsp:sp modelId="{CA5C74BB-A3BC-40C6-ACDA-23C8F999F5E0}">
      <dsp:nvSpPr>
        <dsp:cNvPr id="0" name=""/>
        <dsp:cNvSpPr/>
      </dsp:nvSpPr>
      <dsp:spPr>
        <a:xfrm rot="17692822">
          <a:off x="4093656" y="4207580"/>
          <a:ext cx="112629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126297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8647" y="4188236"/>
        <a:ext cx="56314" cy="56314"/>
      </dsp:txXfrm>
    </dsp:sp>
    <dsp:sp modelId="{7BCEEA80-6209-413F-9C21-8BA6A719F4AE}">
      <dsp:nvSpPr>
        <dsp:cNvPr id="0" name=""/>
        <dsp:cNvSpPr/>
      </dsp:nvSpPr>
      <dsp:spPr>
        <a:xfrm>
          <a:off x="4893735" y="3409348"/>
          <a:ext cx="3719811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Ссылки на рекомендованные сайты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(РЛС, Видаль и др.)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3426697"/>
        <a:ext cx="3685113" cy="557628"/>
      </dsp:txXfrm>
    </dsp:sp>
    <dsp:sp modelId="{76F83283-2D95-458A-8CAF-52DD14B07264}">
      <dsp:nvSpPr>
        <dsp:cNvPr id="0" name=""/>
        <dsp:cNvSpPr/>
      </dsp:nvSpPr>
      <dsp:spPr>
        <a:xfrm rot="19457599">
          <a:off x="4365024" y="4548167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2216" y="4542392"/>
        <a:ext cx="29178" cy="29178"/>
      </dsp:txXfrm>
    </dsp:sp>
    <dsp:sp modelId="{0B64AB2D-A65A-4535-BFBE-4219FA26DE98}">
      <dsp:nvSpPr>
        <dsp:cNvPr id="0" name=""/>
        <dsp:cNvSpPr/>
      </dsp:nvSpPr>
      <dsp:spPr>
        <a:xfrm>
          <a:off x="4893735" y="4090524"/>
          <a:ext cx="3754356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Упражнения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LearningApps.org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4107873"/>
        <a:ext cx="3719658" cy="557628"/>
      </dsp:txXfrm>
    </dsp:sp>
    <dsp:sp modelId="{324E7BD0-F79B-4223-A687-9421D0C58506}">
      <dsp:nvSpPr>
        <dsp:cNvPr id="0" name=""/>
        <dsp:cNvSpPr/>
      </dsp:nvSpPr>
      <dsp:spPr>
        <a:xfrm rot="2142401">
          <a:off x="4365024" y="4888755"/>
          <a:ext cx="583562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83562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42216" y="4882980"/>
        <a:ext cx="29178" cy="29178"/>
      </dsp:txXfrm>
    </dsp:sp>
    <dsp:sp modelId="{B9BFBFBA-A1D9-4CE9-BBBF-BD7DB6395389}">
      <dsp:nvSpPr>
        <dsp:cNvPr id="0" name=""/>
        <dsp:cNvSpPr/>
      </dsp:nvSpPr>
      <dsp:spPr>
        <a:xfrm>
          <a:off x="4893735" y="4771699"/>
          <a:ext cx="3541379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Веб-страницы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4789048"/>
        <a:ext cx="3506681" cy="557628"/>
      </dsp:txXfrm>
    </dsp:sp>
    <dsp:sp modelId="{1C0C2ADB-5E98-4AD6-8D0B-7E7D0DF7DB7B}">
      <dsp:nvSpPr>
        <dsp:cNvPr id="0" name=""/>
        <dsp:cNvSpPr/>
      </dsp:nvSpPr>
      <dsp:spPr>
        <a:xfrm rot="3907178">
          <a:off x="4093656" y="5229343"/>
          <a:ext cx="1126297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126297" y="8813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28647" y="5209999"/>
        <a:ext cx="56314" cy="56314"/>
      </dsp:txXfrm>
    </dsp:sp>
    <dsp:sp modelId="{90C9A1C3-F5EA-4AE9-8043-B39E2007C6DC}">
      <dsp:nvSpPr>
        <dsp:cNvPr id="0" name=""/>
        <dsp:cNvSpPr/>
      </dsp:nvSpPr>
      <dsp:spPr>
        <a:xfrm>
          <a:off x="4893735" y="5452875"/>
          <a:ext cx="3523467" cy="59232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rPr>
            <a:t>Текстовые страницы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Schoolbook" panose="02040604050505020304" pitchFamily="18" charset="0"/>
          </a:endParaRPr>
        </a:p>
      </dsp:txBody>
      <dsp:txXfrm>
        <a:off x="4911084" y="5470224"/>
        <a:ext cx="3488769" cy="557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0.01666</cdr:x>
      <cdr:y>0.2</cdr:y>
    </cdr:from>
    <cdr:to>
      <cdr:x>0.25412</cdr:x>
      <cdr:y>0.325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388" y="576064"/>
          <a:ext cx="889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67,1%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C3AC-A2F2-478B-98E2-80A37771C286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8E17C-13B9-4F27-BB85-1D71E45F0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5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7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32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1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0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51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0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93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5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4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35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01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66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749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41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7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8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70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01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89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D7A8C8-38E7-49CA-8B04-C4EB2D827A3E}" type="slidenum">
              <a:rPr lang="ru-RU" smtClean="0">
                <a:solidFill>
                  <a:srgbClr val="AD0101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AD0101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018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63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06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84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212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21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2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0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04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950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96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67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41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07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32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9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50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19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99233-9556-4137-AC23-8125B9FB16C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4D6D-068C-4E2D-AAA5-F9070CAEB7E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50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93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2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3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7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0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850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8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6" indent="0">
              <a:buNone/>
              <a:defRPr sz="2000" b="1"/>
            </a:lvl2pPr>
            <a:lvl3pPr marL="912259" indent="0">
              <a:buNone/>
              <a:defRPr sz="1800" b="1"/>
            </a:lvl3pPr>
            <a:lvl4pPr marL="1368391" indent="0">
              <a:buNone/>
              <a:defRPr sz="1600" b="1"/>
            </a:lvl4pPr>
            <a:lvl5pPr marL="1824527" indent="0">
              <a:buNone/>
              <a:defRPr sz="1600" b="1"/>
            </a:lvl5pPr>
            <a:lvl6pPr marL="2280662" indent="0">
              <a:buNone/>
              <a:defRPr sz="1600" b="1"/>
            </a:lvl6pPr>
            <a:lvl7pPr marL="2736786" indent="0">
              <a:buNone/>
              <a:defRPr sz="1600" b="1"/>
            </a:lvl7pPr>
            <a:lvl8pPr marL="3192919" indent="0">
              <a:buNone/>
              <a:defRPr sz="1600" b="1"/>
            </a:lvl8pPr>
            <a:lvl9pPr marL="36490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36" indent="0">
              <a:buNone/>
              <a:defRPr sz="2000" b="1"/>
            </a:lvl2pPr>
            <a:lvl3pPr marL="912259" indent="0">
              <a:buNone/>
              <a:defRPr sz="1800" b="1"/>
            </a:lvl3pPr>
            <a:lvl4pPr marL="1368391" indent="0">
              <a:buNone/>
              <a:defRPr sz="1600" b="1"/>
            </a:lvl4pPr>
            <a:lvl5pPr marL="1824527" indent="0">
              <a:buNone/>
              <a:defRPr sz="1600" b="1"/>
            </a:lvl5pPr>
            <a:lvl6pPr marL="2280662" indent="0">
              <a:buNone/>
              <a:defRPr sz="1600" b="1"/>
            </a:lvl6pPr>
            <a:lvl7pPr marL="2736786" indent="0">
              <a:buNone/>
              <a:defRPr sz="1600" b="1"/>
            </a:lvl7pPr>
            <a:lvl8pPr marL="3192919" indent="0">
              <a:buNone/>
              <a:defRPr sz="1600" b="1"/>
            </a:lvl8pPr>
            <a:lvl9pPr marL="364904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76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20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8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36" indent="0">
              <a:buNone/>
              <a:defRPr sz="1200"/>
            </a:lvl2pPr>
            <a:lvl3pPr marL="912259" indent="0">
              <a:buNone/>
              <a:defRPr sz="1000"/>
            </a:lvl3pPr>
            <a:lvl4pPr marL="1368391" indent="0">
              <a:buNone/>
              <a:defRPr sz="900"/>
            </a:lvl4pPr>
            <a:lvl5pPr marL="1824527" indent="0">
              <a:buNone/>
              <a:defRPr sz="900"/>
            </a:lvl5pPr>
            <a:lvl6pPr marL="2280662" indent="0">
              <a:buNone/>
              <a:defRPr sz="900"/>
            </a:lvl6pPr>
            <a:lvl7pPr marL="2736786" indent="0">
              <a:buNone/>
              <a:defRPr sz="900"/>
            </a:lvl7pPr>
            <a:lvl8pPr marL="3192919" indent="0">
              <a:buNone/>
              <a:defRPr sz="900"/>
            </a:lvl8pPr>
            <a:lvl9pPr marL="36490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89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36" indent="0">
              <a:buNone/>
              <a:defRPr sz="2800"/>
            </a:lvl2pPr>
            <a:lvl3pPr marL="912259" indent="0">
              <a:buNone/>
              <a:defRPr sz="2400"/>
            </a:lvl3pPr>
            <a:lvl4pPr marL="1368391" indent="0">
              <a:buNone/>
              <a:defRPr sz="2000"/>
            </a:lvl4pPr>
            <a:lvl5pPr marL="1824527" indent="0">
              <a:buNone/>
              <a:defRPr sz="2000"/>
            </a:lvl5pPr>
            <a:lvl6pPr marL="2280662" indent="0">
              <a:buNone/>
              <a:defRPr sz="2000"/>
            </a:lvl6pPr>
            <a:lvl7pPr marL="2736786" indent="0">
              <a:buNone/>
              <a:defRPr sz="2000"/>
            </a:lvl7pPr>
            <a:lvl8pPr marL="3192919" indent="0">
              <a:buNone/>
              <a:defRPr sz="2000"/>
            </a:lvl8pPr>
            <a:lvl9pPr marL="364904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136" indent="0">
              <a:buNone/>
              <a:defRPr sz="1200"/>
            </a:lvl2pPr>
            <a:lvl3pPr marL="912259" indent="0">
              <a:buNone/>
              <a:defRPr sz="1000"/>
            </a:lvl3pPr>
            <a:lvl4pPr marL="1368391" indent="0">
              <a:buNone/>
              <a:defRPr sz="900"/>
            </a:lvl4pPr>
            <a:lvl5pPr marL="1824527" indent="0">
              <a:buNone/>
              <a:defRPr sz="900"/>
            </a:lvl5pPr>
            <a:lvl6pPr marL="2280662" indent="0">
              <a:buNone/>
              <a:defRPr sz="900"/>
            </a:lvl6pPr>
            <a:lvl7pPr marL="2736786" indent="0">
              <a:buNone/>
              <a:defRPr sz="900"/>
            </a:lvl7pPr>
            <a:lvl8pPr marL="3192919" indent="0">
              <a:buNone/>
              <a:defRPr sz="900"/>
            </a:lvl8pPr>
            <a:lvl9pPr marL="364904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8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83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4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352BA6-53F7-4E77-A232-294485C25DB3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D7A8C8-38E7-49CA-8B04-C4EB2D827A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8B9B-99D0-4AB2-9643-67D8366BE9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1DD23-BCCF-4538-9CFE-96919C1BC6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3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8352BA6-53F7-4E77-A232-294485C25DB3}" type="datetimeFigureOut">
              <a:rPr lang="ru-RU" smtClean="0">
                <a:solidFill>
                  <a:srgbClr val="303030"/>
                </a:solidFill>
              </a:rPr>
              <a:pPr/>
              <a:t>24.08.2017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30303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D7A8C8-38E7-49CA-8B04-C4EB2D827A3E}" type="slidenum">
              <a:rPr lang="ru-RU" smtClean="0">
                <a:solidFill>
                  <a:srgbClr val="303030"/>
                </a:solidFill>
              </a:rPr>
              <a:pPr/>
              <a:t>‹#›</a:t>
            </a:fld>
            <a:endParaRPr lang="ru-RU">
              <a:solidFill>
                <a:srgbClr val="30303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4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9233-9556-4137-AC23-8125B9FB16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24.08.2017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4D6D-068C-4E2D-AAA5-F9070CAEB7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0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223" tIns="45615" rIns="91223" bIns="456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525963"/>
          </a:xfrm>
          <a:prstGeom prst="rect">
            <a:avLst/>
          </a:prstGeom>
        </p:spPr>
        <p:txBody>
          <a:bodyPr vert="horz" lIns="91223" tIns="45615" rIns="91223" bIns="456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223" tIns="45615" rIns="91223" bIns="456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59"/>
            <a:fld id="{F64028C2-DBEC-4C6B-B18D-A27552969AE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259"/>
              <a:t>24.08.2017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223" tIns="45615" rIns="91223" bIns="456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5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223" tIns="45615" rIns="91223" bIns="456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259"/>
            <a:fld id="{9975CD65-24B8-44D1-9805-0B82B6998B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25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22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03" indent="-342103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13" indent="-285079" algn="l" defTabSz="9122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27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460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94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722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852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79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114" indent="-228069" algn="l" defTabSz="91225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36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59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391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27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662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786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919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048" algn="l" defTabSz="912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Из опыта работы ОГБПОУ «ТБМК» по подготовке медицинских специалистов среднего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звена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855" y="548680"/>
            <a:ext cx="885698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1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43246" y="3068960"/>
            <a:ext cx="7696200" cy="1295401"/>
          </a:xfrm>
        </p:spPr>
        <p:txBody>
          <a:bodyPr/>
          <a:lstStyle/>
          <a:p>
            <a:r>
              <a:rPr lang="ru-RU" sz="2800" b="1" cap="none" dirty="0">
                <a:solidFill>
                  <a:srgbClr val="972109">
                    <a:lumMod val="50000"/>
                  </a:srgbClr>
                </a:solidFill>
              </a:rPr>
              <a:t>Дистанционные технологии в среднем профессиональном образовании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44522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Дмитриева Анжелика Олеговна</a:t>
            </a:r>
            <a:r>
              <a:rPr lang="ru-RU" dirty="0">
                <a:solidFill>
                  <a:prstClr val="black"/>
                </a:solidFill>
              </a:rPr>
              <a:t>, 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>зав. организационно-методическим отделом ОГБПОУ «ТБМК»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2855" y="601536"/>
            <a:ext cx="865761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F2E"/>
                </a:solidFill>
                <a:latin typeface="Book Antiqua"/>
              </a:rPr>
              <a:t>Информатизация образовательного процесса в Томской области: </a:t>
            </a:r>
          </a:p>
          <a:p>
            <a:pPr algn="ctr"/>
            <a:r>
              <a:rPr lang="ru-RU" sz="2800" b="1" dirty="0" smtClean="0">
                <a:solidFill>
                  <a:srgbClr val="000F2E"/>
                </a:solidFill>
                <a:latin typeface="Book Antiqua"/>
              </a:rPr>
              <a:t>текущее состояние и перспективы</a:t>
            </a:r>
          </a:p>
          <a:p>
            <a:pPr algn="ctr"/>
            <a:endParaRPr lang="ru-RU" sz="2000" b="1" i="1" dirty="0" smtClean="0">
              <a:solidFill>
                <a:srgbClr val="000F2E"/>
              </a:solidFill>
              <a:latin typeface="Book Antiqua"/>
            </a:endParaRPr>
          </a:p>
          <a:p>
            <a:pPr algn="ctr"/>
            <a:r>
              <a:rPr lang="ru-RU" sz="2000" b="1" i="1" dirty="0" smtClean="0">
                <a:solidFill>
                  <a:srgbClr val="000F2E"/>
                </a:solidFill>
                <a:latin typeface="Book Antiqua"/>
              </a:rPr>
              <a:t>Семинар-совещание, 24 августа 2017</a:t>
            </a:r>
            <a:endParaRPr lang="ru-RU" sz="1400" i="1" dirty="0">
              <a:solidFill>
                <a:srgbClr val="000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96609750"/>
              </p:ext>
            </p:extLst>
          </p:nvPr>
        </p:nvGraphicFramePr>
        <p:xfrm>
          <a:off x="258720" y="980728"/>
          <a:ext cx="8712968" cy="391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rc_mi" descr="http://vladmou.ru/images/online-learning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" y="4491473"/>
            <a:ext cx="275480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7112"/>
            <a:ext cx="3110744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16" y="4599484"/>
            <a:ext cx="17921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175" y="332656"/>
            <a:ext cx="8823313" cy="902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odular</a:t>
            </a:r>
            <a:r>
              <a:rPr lang="en-US" sz="20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bject-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riented</a:t>
            </a:r>
            <a:r>
              <a:rPr lang="en-US" sz="20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D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ynamic</a:t>
            </a:r>
            <a:r>
              <a:rPr lang="en-US" sz="20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L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earning</a:t>
            </a:r>
            <a:r>
              <a:rPr lang="en-US" sz="2000" b="1" dirty="0" smtClean="0">
                <a:solidFill>
                  <a:srgbClr val="003300"/>
                </a:solidFill>
                <a:latin typeface="Century Schoolbook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E</a:t>
            </a:r>
            <a:r>
              <a:rPr lang="en-US" sz="2000" b="1" dirty="0" smtClean="0">
                <a:solidFill>
                  <a:srgbClr val="002060"/>
                </a:solidFill>
                <a:latin typeface="Century Schoolbook" pitchFamily="18" charset="0"/>
              </a:rPr>
              <a:t>nvironment</a:t>
            </a:r>
            <a:r>
              <a:rPr lang="en-US" sz="2000" b="1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модульная </a:t>
            </a:r>
            <a:r>
              <a:rPr lang="ru-RU" b="1" dirty="0">
                <a:solidFill>
                  <a:srgbClr val="002060"/>
                </a:solidFill>
                <a:latin typeface="Century Schoolbook" pitchFamily="18" charset="0"/>
              </a:rPr>
              <a:t>объектно-ориентированная динамическая учебная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23321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10317" r="18009" b="22420"/>
          <a:stretch/>
        </p:blipFill>
        <p:spPr bwMode="auto">
          <a:xfrm>
            <a:off x="234217" y="692696"/>
            <a:ext cx="8648824" cy="5046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r="3196"/>
          <a:stretch/>
        </p:blipFill>
        <p:spPr bwMode="auto">
          <a:xfrm>
            <a:off x="6084168" y="4149080"/>
            <a:ext cx="3031232" cy="207446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6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37070208"/>
              </p:ext>
            </p:extLst>
          </p:nvPr>
        </p:nvGraphicFramePr>
        <p:xfrm>
          <a:off x="84082" y="0"/>
          <a:ext cx="9036496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895207" y="4348679"/>
            <a:ext cx="3141289" cy="739236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 smtClean="0">
                <a:latin typeface="Century Schoolbook" panose="020406040505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Федеральный закон об образовании в РФ </a:t>
            </a:r>
            <a:r>
              <a:rPr lang="ru-RU" sz="12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№ 273-ФЗ</a:t>
            </a:r>
            <a:endParaRPr lang="ru-RU" sz="1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 rot="5400000" flipV="1">
            <a:off x="4398967" y="4433957"/>
            <a:ext cx="472153" cy="8993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206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1" name="Прямая соединительная линия 10"/>
          <p:cNvCxnSpPr/>
          <p:nvPr/>
        </p:nvCxnSpPr>
        <p:spPr>
          <a:xfrm>
            <a:off x="4317773" y="4715002"/>
            <a:ext cx="610024" cy="329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5959" y="4794794"/>
            <a:ext cx="746922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39552" y="2079516"/>
            <a:ext cx="0" cy="271527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55959" y="2079516"/>
            <a:ext cx="373461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-1474993" y="3290440"/>
            <a:ext cx="339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Возрастание роли ВСР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7164288" y="764704"/>
            <a:ext cx="0" cy="43204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590076" y="764704"/>
            <a:ext cx="0" cy="43204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195736" y="764704"/>
            <a:ext cx="0" cy="43204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2195736" y="764704"/>
            <a:ext cx="49685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1436" y="74881"/>
            <a:ext cx="6362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05605" y="260648"/>
            <a:ext cx="3392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Возрастание роли ВСР</a:t>
            </a:r>
            <a:endParaRPr lang="ru-RU" sz="20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380" y="5186924"/>
            <a:ext cx="2784225" cy="1554309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Выстраивание индивидуальных образовательных траекторий участников олимпиадного и чемпионатного движения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67490" y="5186924"/>
            <a:ext cx="2163621" cy="1567594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Педагогическая поддержка и </a:t>
            </a:r>
            <a:r>
              <a:rPr lang="ru-RU" sz="1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м</a:t>
            </a: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етодическая помощь студентам, имеющим задолженности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148064" y="5186924"/>
            <a:ext cx="1800199" cy="1580744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Обеспечение студентов качественными и доступными УММ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020273" y="5186924"/>
            <a:ext cx="2016223" cy="1580744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Предупреждение роста академических задолженностей вследствие карантина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661" y="4348679"/>
            <a:ext cx="2789212" cy="739236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Внедрение ФГОС 3+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Подготовка к ФГОС 4</a:t>
            </a:r>
            <a:endParaRPr lang="ru-RU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64987" y="4506165"/>
            <a:ext cx="2630048" cy="577258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Профессиональный стандарт педагога</a:t>
            </a:r>
            <a:endParaRPr lang="ru-RU" sz="16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0901" y="4548140"/>
            <a:ext cx="2376264" cy="1384762"/>
          </a:xfrm>
          <a:prstGeom prst="rect">
            <a:avLst/>
          </a:prstGeom>
          <a:noFill/>
        </p:spPr>
        <p:txBody>
          <a:bodyPr wrap="square" lIns="91204" tIns="45605" rIns="91204" bIns="45605" rtlCol="0">
            <a:spAutoFit/>
          </a:bodyPr>
          <a:lstStyle/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Разработка и апробация ЭУК для ВСР</a:t>
            </a:r>
          </a:p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Выстраивание индивидуальных образовательных траекторий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5970" y="4534960"/>
            <a:ext cx="2178784" cy="2031093"/>
          </a:xfrm>
          <a:prstGeom prst="rect">
            <a:avLst/>
          </a:prstGeom>
          <a:noFill/>
        </p:spPr>
        <p:txBody>
          <a:bodyPr wrap="square" lIns="91204" tIns="45605" rIns="91204" bIns="45605" rtlCol="0">
            <a:spAutoFit/>
          </a:bodyPr>
          <a:lstStyle/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Создание нового информационно-образовательного сервиса для педагогов «Методический кабинет»</a:t>
            </a:r>
          </a:p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Создание базы электронных </a:t>
            </a:r>
            <a:r>
              <a:rPr lang="ru-RU" sz="1400" b="1" dirty="0" smtClean="0">
                <a:solidFill>
                  <a:prstClr val="black"/>
                </a:solidFill>
              </a:rPr>
              <a:t>портфолио </a:t>
            </a:r>
            <a:r>
              <a:rPr lang="ru-RU" sz="1400" b="1" dirty="0">
                <a:solidFill>
                  <a:prstClr val="black"/>
                </a:solidFill>
              </a:rPr>
              <a:t>педагогов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592" y="4531094"/>
            <a:ext cx="2232248" cy="1600206"/>
          </a:xfrm>
          <a:prstGeom prst="rect">
            <a:avLst/>
          </a:prstGeom>
          <a:noFill/>
        </p:spPr>
        <p:txBody>
          <a:bodyPr wrap="square" lIns="91204" tIns="45605" rIns="91204" bIns="45605" rtlCol="0">
            <a:spAutoFit/>
          </a:bodyPr>
          <a:lstStyle/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Разработка и апробация новой модели ДПО</a:t>
            </a:r>
          </a:p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prstClr val="black"/>
                </a:solidFill>
              </a:rPr>
              <a:t>Повышение качества контроля результатов образовательной деятельности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3332" y="4548139"/>
            <a:ext cx="2094170" cy="1815649"/>
          </a:xfrm>
          <a:prstGeom prst="rect">
            <a:avLst/>
          </a:prstGeom>
          <a:noFill/>
        </p:spPr>
        <p:txBody>
          <a:bodyPr wrap="square" lIns="91204" tIns="45605" rIns="91204" bIns="45605" rtlCol="0">
            <a:spAutoFit/>
          </a:bodyPr>
          <a:lstStyle/>
          <a:p>
            <a:pPr marL="216256" indent="-216256" defTabSz="912071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prstClr val="black"/>
                </a:solidFill>
              </a:rPr>
              <a:t>Проведение </a:t>
            </a:r>
            <a:r>
              <a:rPr lang="ru-RU" sz="1400" b="1" dirty="0">
                <a:solidFill>
                  <a:prstClr val="black"/>
                </a:solidFill>
              </a:rPr>
              <a:t>онлайн-олимпиад по дисциплинам профессионального цикла среди студентов медицинских колледжей СФО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90" y="118383"/>
            <a:ext cx="9027164" cy="461433"/>
          </a:xfrm>
          <a:prstGeom prst="rect">
            <a:avLst/>
          </a:prstGeom>
        </p:spPr>
        <p:txBody>
          <a:bodyPr wrap="square" lIns="91204" tIns="45605" rIns="91204" bIns="45605">
            <a:spAutoFit/>
          </a:bodyPr>
          <a:lstStyle/>
          <a:p>
            <a:pPr algn="ctr" defTabSz="912071"/>
            <a:r>
              <a:rPr lang="ru-RU" sz="24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 «Развитие единого информационного пространства»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7590" y="2663346"/>
            <a:ext cx="2285168" cy="1803057"/>
          </a:xfrm>
          <a:prstGeom prst="flowChartAlternateProcess">
            <a:avLst/>
          </a:prstGeom>
          <a:solidFill>
            <a:srgbClr val="0027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71">
              <a:lnSpc>
                <a:spcPct val="95000"/>
              </a:lnSpc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перехода к новой модели последипломной подготовки мед. работников среднего звена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24362" y="2663346"/>
            <a:ext cx="2201609" cy="1803057"/>
          </a:xfrm>
          <a:prstGeom prst="flowChartAlternateProcess">
            <a:avLst/>
          </a:prstGeom>
          <a:solidFill>
            <a:srgbClr val="0027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71">
              <a:lnSpc>
                <a:spcPct val="95000"/>
              </a:lnSpc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новых возможностей организации научно-предметной деятельности обучающихся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009785" y="2663348"/>
            <a:ext cx="2037609" cy="1803057"/>
          </a:xfrm>
          <a:prstGeom prst="flowChartAlternateProcess">
            <a:avLst/>
          </a:prstGeom>
          <a:solidFill>
            <a:srgbClr val="0027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71">
              <a:lnSpc>
                <a:spcPct val="95000"/>
              </a:lnSpc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профессиональной компетентности педагогов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438939" y="2665560"/>
            <a:ext cx="2228039" cy="1803057"/>
          </a:xfrm>
          <a:prstGeom prst="flowChartAlternateProcess">
            <a:avLst/>
          </a:prstGeom>
          <a:solidFill>
            <a:srgbClr val="0027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071">
              <a:lnSpc>
                <a:spcPct val="95000"/>
              </a:lnSpc>
            </a:pPr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качества и доступности учебно-методических материалов для обучающихся</a:t>
            </a:r>
          </a:p>
        </p:txBody>
      </p:sp>
      <p:pic>
        <p:nvPicPr>
          <p:cNvPr id="18" name="Picture -10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4" y="751145"/>
            <a:ext cx="869308" cy="64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27584" y="973348"/>
            <a:ext cx="8219810" cy="384488"/>
          </a:xfrm>
          <a:prstGeom prst="rect">
            <a:avLst/>
          </a:prstGeom>
          <a:noFill/>
        </p:spPr>
        <p:txBody>
          <a:bodyPr wrap="square" lIns="91204" tIns="45605" rIns="91204" bIns="45605" rtlCol="0">
            <a:spAutoFit/>
          </a:bodyPr>
          <a:lstStyle/>
          <a:p>
            <a:pPr algn="ctr" defTabSz="912071"/>
            <a:r>
              <a:rPr lang="ru-RU" sz="1700" b="1" i="1" dirty="0">
                <a:solidFill>
                  <a:srgbClr val="002060"/>
                </a:solidFill>
              </a:rPr>
              <a:t>- </a:t>
            </a:r>
            <a:r>
              <a:rPr lang="ru-RU" sz="1900" b="1" i="1" dirty="0">
                <a:solidFill>
                  <a:srgbClr val="002060"/>
                </a:solidFill>
              </a:rPr>
              <a:t>центральный элемент единого информационного пространства ТБМК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16066" y="1484784"/>
            <a:ext cx="8856984" cy="861302"/>
          </a:xfrm>
          <a:prstGeom prst="flowChartAlternateProcess">
            <a:avLst/>
          </a:prstGeom>
          <a:solidFill>
            <a:srgbClr val="D0E0F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5934" tIns="35934" rIns="35934" bIns="35934" rtlCol="0" anchor="ctr"/>
          <a:lstStyle/>
          <a:p>
            <a:pPr algn="ctr" defTabSz="912071"/>
            <a:r>
              <a:rPr lang="ru-RU" sz="2000" b="1" dirty="0" smtClean="0">
                <a:solidFill>
                  <a:srgbClr val="000A1E"/>
                </a:solidFill>
              </a:rPr>
              <a:t>2016 г.: Стандартизации </a:t>
            </a:r>
            <a:r>
              <a:rPr lang="ru-RU" sz="2000" b="1" dirty="0">
                <a:solidFill>
                  <a:srgbClr val="000A1E"/>
                </a:solidFill>
              </a:rPr>
              <a:t>ЭУК,  разработка 22 курсов с интерактивными элементами, </a:t>
            </a:r>
            <a:r>
              <a:rPr lang="ru-RU" sz="2000" b="1" dirty="0" smtClean="0">
                <a:solidFill>
                  <a:srgbClr val="000A1E"/>
                </a:solidFill>
              </a:rPr>
              <a:t>переход </a:t>
            </a:r>
            <a:r>
              <a:rPr lang="ru-RU" sz="2000" b="1" dirty="0">
                <a:solidFill>
                  <a:srgbClr val="000A1E"/>
                </a:solidFill>
              </a:rPr>
              <a:t>на новую платформу MOODLE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181957" y="2347587"/>
            <a:ext cx="0" cy="319475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stealth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43560" y="2347587"/>
            <a:ext cx="0" cy="319475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stealth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72893" y="2347586"/>
            <a:ext cx="0" cy="319475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stealth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000134" y="2347587"/>
            <a:ext cx="0" cy="319475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stealth" w="sm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7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8624105"/>
              </p:ext>
            </p:extLst>
          </p:nvPr>
        </p:nvGraphicFramePr>
        <p:xfrm>
          <a:off x="0" y="188640"/>
          <a:ext cx="90364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3" y="1844824"/>
            <a:ext cx="2049361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319" y="5048234"/>
            <a:ext cx="24482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основе курса лежит учебное пособие Дмитриевой А.О.</a:t>
            </a:r>
            <a:endParaRPr lang="ru-RU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Picture -102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55" y="5445224"/>
            <a:ext cx="1080120" cy="80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8173896"/>
              </p:ext>
            </p:extLst>
          </p:nvPr>
        </p:nvGraphicFramePr>
        <p:xfrm>
          <a:off x="179512" y="1124744"/>
          <a:ext cx="453650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43924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Качественная успеваемость по дисциплине Фармакология</a:t>
            </a: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4698108"/>
              </p:ext>
            </p:extLst>
          </p:nvPr>
        </p:nvGraphicFramePr>
        <p:xfrm>
          <a:off x="5004048" y="1124744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4048" y="260039"/>
            <a:ext cx="40324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Средний балл по дисциплине Фармакология</a:t>
            </a:r>
            <a:endParaRPr lang="ru-RU" sz="2000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42381643"/>
              </p:ext>
            </p:extLst>
          </p:nvPr>
        </p:nvGraphicFramePr>
        <p:xfrm>
          <a:off x="0" y="3933056"/>
          <a:ext cx="5364596" cy="248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149080"/>
            <a:ext cx="3744416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4BACC6">
                    <a:tint val="50000"/>
                    <a:satMod val="180000"/>
                  </a:srgbClr>
                </a:solidFill>
                <a:latin typeface="Century Schoolbook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entury Schoolbook" pitchFamily="18" charset="0"/>
              </a:rPr>
              <a:t>Качественная успеваемость  за 2013-2014 г.</a:t>
            </a:r>
            <a:endParaRPr lang="ru-RU" b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48610" y="5301208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F2E"/>
                </a:solidFill>
                <a:latin typeface="Century Schoolbook" panose="02040604050505020304" pitchFamily="18" charset="0"/>
              </a:rPr>
              <a:t>*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5085184"/>
            <a:ext cx="36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* 122 гр.  контрольная:  онлайн-курс</a:t>
            </a:r>
            <a:r>
              <a:rPr lang="en-US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 учебном процессе использовался в  подгруппе 122-1 и не использовался  в подгруппе 122-2</a:t>
            </a:r>
            <a:endParaRPr lang="ru-RU" sz="14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88024" y="0"/>
            <a:ext cx="0" cy="38610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140774"/>
              </p:ext>
            </p:extLst>
          </p:nvPr>
        </p:nvGraphicFramePr>
        <p:xfrm>
          <a:off x="323528" y="188640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287808"/>
              </p:ext>
            </p:extLst>
          </p:nvPr>
        </p:nvGraphicFramePr>
        <p:xfrm>
          <a:off x="4788024" y="188640"/>
          <a:ext cx="388843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229200"/>
            <a:ext cx="90364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entury Schoolbook" pitchFamily="18" charset="0"/>
              </a:rPr>
              <a:t>Успеваемость по дисциплине Фармакология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Schoolbook" pitchFamily="18" charset="0"/>
              </a:rPr>
              <a:t>ОГБОУ </a:t>
            </a:r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«Томский базовый медицинский колледж»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Преподаватель – Дмитриева А.О.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3356992"/>
            <a:ext cx="4297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Группы: 201, 202, 601, 602, 695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2010-2011 учебный 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346186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Группы: 121, 122, 613, 614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2013-2014 учебный год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(для поддержки очного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обучения используется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Schoolbook" pitchFamily="18" charset="0"/>
              </a:rPr>
              <a:t>онлайн-курс </a:t>
            </a:r>
            <a:r>
              <a:rPr lang="en-US" sz="2000" b="1" dirty="0">
                <a:solidFill>
                  <a:srgbClr val="002060"/>
                </a:solidFill>
                <a:latin typeface="Century Schoolbook" pitchFamily="18" charset="0"/>
              </a:rPr>
              <a:t>MOODLE)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704" y="26055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7,9%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203848" y="1016732"/>
            <a:ext cx="889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black"/>
                </a:solidFill>
              </a:rPr>
              <a:t>25%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524328" y="548680"/>
            <a:ext cx="889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black"/>
                </a:solidFill>
              </a:rPr>
              <a:t>50,8%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664416" y="2605554"/>
            <a:ext cx="889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black"/>
                </a:solidFill>
              </a:rPr>
              <a:t>9,9%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860032" y="2430180"/>
            <a:ext cx="88914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prstClr val="black"/>
                </a:solidFill>
              </a:rPr>
              <a:t>39,3%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73" y="4161794"/>
            <a:ext cx="254387" cy="2033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5749" y="4596754"/>
            <a:ext cx="254387" cy="2033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375" y="4977402"/>
            <a:ext cx="254387" cy="20331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7988" y="4082381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Schoolbook" pitchFamily="18" charset="0"/>
              </a:rPr>
              <a:t>отлично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7988" y="4456126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Schoolbook" pitchFamily="18" charset="0"/>
              </a:rPr>
              <a:t>хорошо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644" y="4890646"/>
            <a:ext cx="2316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Century Schoolbook" pitchFamily="18" charset="0"/>
              </a:rPr>
              <a:t>удовлетворительно</a:t>
            </a:r>
            <a:endParaRPr lang="ru-RU" sz="1400" dirty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2691" y="2967335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87362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87362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873624">
                        <a:shade val="65000"/>
                        <a:satMod val="130000"/>
                      </a:srgbClr>
                    </a:gs>
                    <a:gs pos="92000">
                      <a:srgbClr val="873624">
                        <a:shade val="50000"/>
                        <a:satMod val="120000"/>
                      </a:srgbClr>
                    </a:gs>
                    <a:gs pos="100000">
                      <a:srgbClr val="87362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70993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873624"/>
                </a:solidFill>
                <a:latin typeface="Century Schoolbook" panose="02040604050505020304" pitchFamily="18" charset="0"/>
              </a:rPr>
              <a:t>Спасибо за внимание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4293096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Дмитриева Анжелика Олеговна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зав. организационно-методическим отделом ОГБПОУ «ТБМК»</a:t>
            </a:r>
          </a:p>
          <a:p>
            <a:endParaRPr lang="en-US" dirty="0" smtClean="0"/>
          </a:p>
          <a:p>
            <a:r>
              <a:rPr lang="ru-RU" dirty="0" smtClean="0"/>
              <a:t>С. т. 8-960-974-69-47</a:t>
            </a:r>
          </a:p>
          <a:p>
            <a:r>
              <a:rPr lang="en-US" dirty="0" smtClean="0"/>
              <a:t>E-mail: ange22111@yandex.ru</a:t>
            </a:r>
          </a:p>
        </p:txBody>
      </p:sp>
    </p:spTree>
    <p:extLst>
      <p:ext uri="{BB962C8B-B14F-4D97-AF65-F5344CB8AC3E}">
        <p14:creationId xmlns:p14="http://schemas.microsoft.com/office/powerpoint/2010/main" val="11495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птека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2560</TotalTime>
  <Words>444</Words>
  <Application>Microsoft Office PowerPoint</Application>
  <PresentationFormat>Экран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Аптека</vt:lpstr>
      <vt:lpstr>Тема Office</vt:lpstr>
      <vt:lpstr>1_Тема Office</vt:lpstr>
      <vt:lpstr>1_Аптека</vt:lpstr>
      <vt:lpstr>2_Тема Office</vt:lpstr>
      <vt:lpstr>3_Тема Office</vt:lpstr>
      <vt:lpstr>Дистанционные технологии в среднем профессиональном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технологии</dc:title>
  <dc:creator>Дмитриева Анжелико О.</dc:creator>
  <cp:lastModifiedBy>Дмитриева Анжелико О.</cp:lastModifiedBy>
  <cp:revision>197</cp:revision>
  <dcterms:created xsi:type="dcterms:W3CDTF">2013-01-29T06:11:13Z</dcterms:created>
  <dcterms:modified xsi:type="dcterms:W3CDTF">2017-08-24T01:51:44Z</dcterms:modified>
</cp:coreProperties>
</file>