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2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3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4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5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6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7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8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9" r:id="rId6"/>
    <p:sldId id="262" r:id="rId7"/>
    <p:sldId id="264" r:id="rId8"/>
    <p:sldId id="266" r:id="rId9"/>
    <p:sldId id="263" r:id="rId10"/>
    <p:sldId id="265" r:id="rId11"/>
    <p:sldId id="272" r:id="rId12"/>
    <p:sldId id="270" r:id="rId13"/>
    <p:sldId id="267" r:id="rId14"/>
    <p:sldId id="271" r:id="rId15"/>
    <p:sldId id="273" r:id="rId16"/>
    <p:sldId id="275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7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np\AppData\Local\Temp\bat\&#1057;&#1077;&#1084;&#1080;&#1085;&#1072;&#1088;-&#1089;&#1086;&#1074;&#1077;&#1097;&#1072;&#1085;&#1080;&#1077;%20&#171;&#1059;&#1087;&#1088;&#1072;&#1074;&#1083;&#1077;&#1085;&#1080;&#1077;%20&#1082;&#1072;&#1095;&#1077;&#1089;&#1090;&#1074;&#1086;&#1084;%20&#1086;&#1073;&#1088;&#1072;&#1079;&#1086;&#1074;&#1072;&#1085;&#1080;&#1103;&#187;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516141575667216E-3"/>
          <c:y val="2.7150279811133559E-2"/>
          <c:w val="0.48665459662188071"/>
          <c:h val="0.8445029428998714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D2-4D9F-AAEE-D4670FF5D4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D2-4D9F-AAEE-D4670FF5D4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D2-4D9F-AAEE-D4670FF5D4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D2-4D9F-AAEE-D4670FF5D4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8D2-4D9F-AAEE-D4670FF5D4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8D2-4D9F-AAEE-D4670FF5D4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78D2-4D9F-AAEE-D4670FF5D4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78D2-4D9F-AAEE-D4670FF5D4E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78D2-4D9F-AAEE-D4670FF5D4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Лист2!$D$9:$D$17</c:f>
              <c:strCache>
                <c:ptCount val="9"/>
                <c:pt idx="0">
                  <c:v>Система оценки качества подготовки обучающихся</c:v>
                </c:pt>
                <c:pt idx="1">
                  <c:v>Система работы со школами с низкими результатами и/или школами, функционирующими в неблагоприятных социальных условиях</c:v>
                </c:pt>
                <c:pt idx="2">
                  <c:v>Система выявления, поддержки и развития способностей и талантов у детей и молодежи</c:v>
                </c:pt>
                <c:pt idx="3">
                  <c:v>Система работы по самоопределению и профессиональной ориентации обучающихся</c:v>
                </c:pt>
                <c:pt idx="4">
                  <c:v>Система объективности процедур оценки качества образования и олимпиад школьников</c:v>
                </c:pt>
                <c:pt idx="5">
                  <c:v>Система мониторинга эффективности руководителей всех образовательных организаций региона</c:v>
                </c:pt>
                <c:pt idx="6">
                  <c:v>Система мониторинга качества дополнительного профессионального образования педагогических работников</c:v>
                </c:pt>
                <c:pt idx="7">
                  <c:v>Система методической работы</c:v>
                </c:pt>
                <c:pt idx="8">
                  <c:v>Система организации воспитания и социализации обучающихся</c:v>
                </c:pt>
              </c:strCache>
            </c:strRef>
          </c:cat>
          <c:val>
            <c:numRef>
              <c:f>Лист2!$C$9:$C$17</c:f>
              <c:numCache>
                <c:formatCode>0%</c:formatCode>
                <c:ptCount val="9"/>
                <c:pt idx="0">
                  <c:v>0.1</c:v>
                </c:pt>
                <c:pt idx="1">
                  <c:v>7.0000000000000007E-2</c:v>
                </c:pt>
                <c:pt idx="2">
                  <c:v>0.13</c:v>
                </c:pt>
                <c:pt idx="3">
                  <c:v>0.15</c:v>
                </c:pt>
                <c:pt idx="4">
                  <c:v>0.09</c:v>
                </c:pt>
                <c:pt idx="5">
                  <c:v>0.17</c:v>
                </c:pt>
                <c:pt idx="6">
                  <c:v>0.1</c:v>
                </c:pt>
                <c:pt idx="7">
                  <c:v>0.06</c:v>
                </c:pt>
                <c:pt idx="8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78D2-4D9F-AAEE-D4670FF5D4E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5FF13-59ED-415A-9C17-2EB9BB951D72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087A843-0EBF-4A5C-A963-435557B7D883}">
      <dgm:prSet/>
      <dgm:spPr/>
      <dgm:t>
        <a:bodyPr/>
        <a:lstStyle/>
        <a:p>
          <a:pPr rtl="0"/>
          <a:r>
            <a:rPr lang="ru-RU" b="1" dirty="0" smtClean="0"/>
            <a:t>Оценка механизмов управления качеством образования в субъектах Российской Федерации</a:t>
          </a:r>
          <a:endParaRPr lang="ru-RU" b="1" dirty="0"/>
        </a:p>
      </dgm:t>
    </dgm:pt>
    <dgm:pt modelId="{5272892C-7FEB-4C69-A137-DF15FEADF131}" type="parTrans" cxnId="{6DCE2C5C-E0B6-43DB-9F60-F5ABD9202FA6}">
      <dgm:prSet/>
      <dgm:spPr/>
      <dgm:t>
        <a:bodyPr/>
        <a:lstStyle/>
        <a:p>
          <a:endParaRPr lang="ru-RU"/>
        </a:p>
      </dgm:t>
    </dgm:pt>
    <dgm:pt modelId="{3CBE72C1-2F46-419A-9F13-A317229CDF22}" type="sibTrans" cxnId="{6DCE2C5C-E0B6-43DB-9F60-F5ABD9202FA6}">
      <dgm:prSet/>
      <dgm:spPr/>
      <dgm:t>
        <a:bodyPr/>
        <a:lstStyle/>
        <a:p>
          <a:endParaRPr lang="ru-RU"/>
        </a:p>
      </dgm:t>
    </dgm:pt>
    <dgm:pt modelId="{8072DDFB-BC7E-4739-B418-838BCAE2B8D7}">
      <dgm:prSet/>
      <dgm:spPr/>
      <dgm:t>
        <a:bodyPr/>
        <a:lstStyle/>
        <a:p>
          <a:pPr rtl="0"/>
          <a:r>
            <a:rPr lang="ru-RU" b="1" dirty="0" smtClean="0"/>
            <a:t>Оценка механизмов управления качеством образования на уровне муниципалитета</a:t>
          </a:r>
          <a:endParaRPr lang="ru-RU" b="1" dirty="0"/>
        </a:p>
      </dgm:t>
    </dgm:pt>
    <dgm:pt modelId="{BC624877-5218-4F19-A2AB-89A6072E2E06}" type="parTrans" cxnId="{609E1802-4C85-42FC-BD77-ACBE241B1146}">
      <dgm:prSet/>
      <dgm:spPr/>
      <dgm:t>
        <a:bodyPr/>
        <a:lstStyle/>
        <a:p>
          <a:endParaRPr lang="ru-RU"/>
        </a:p>
      </dgm:t>
    </dgm:pt>
    <dgm:pt modelId="{5ECCB33E-AC5E-4926-96BF-9112AC0EE139}" type="sibTrans" cxnId="{609E1802-4C85-42FC-BD77-ACBE241B1146}">
      <dgm:prSet/>
      <dgm:spPr/>
      <dgm:t>
        <a:bodyPr/>
        <a:lstStyle/>
        <a:p>
          <a:endParaRPr lang="ru-RU"/>
        </a:p>
      </dgm:t>
    </dgm:pt>
    <dgm:pt modelId="{86E93B3D-E8F2-4809-A749-56062B8EE192}">
      <dgm:prSet/>
      <dgm:spPr/>
      <dgm:t>
        <a:bodyPr/>
        <a:lstStyle/>
        <a:p>
          <a:pPr rtl="0"/>
          <a:r>
            <a:rPr lang="ru-RU" b="1" dirty="0" smtClean="0"/>
            <a:t>Оценка вклада образовательной организации в систему образования Томской области</a:t>
          </a:r>
          <a:endParaRPr lang="ru-RU" b="1" dirty="0"/>
        </a:p>
      </dgm:t>
    </dgm:pt>
    <dgm:pt modelId="{90CB1949-3641-4F5F-B73D-CEBF7408686A}" type="parTrans" cxnId="{8944B286-5E3D-466D-9998-CEEEF0E37684}">
      <dgm:prSet/>
      <dgm:spPr/>
      <dgm:t>
        <a:bodyPr/>
        <a:lstStyle/>
        <a:p>
          <a:endParaRPr lang="ru-RU"/>
        </a:p>
      </dgm:t>
    </dgm:pt>
    <dgm:pt modelId="{422331EC-23A7-496D-8C35-BE7DFBC606FB}" type="sibTrans" cxnId="{8944B286-5E3D-466D-9998-CEEEF0E37684}">
      <dgm:prSet/>
      <dgm:spPr/>
      <dgm:t>
        <a:bodyPr/>
        <a:lstStyle/>
        <a:p>
          <a:endParaRPr lang="ru-RU"/>
        </a:p>
      </dgm:t>
    </dgm:pt>
    <dgm:pt modelId="{D7B3A69A-33FC-4AD1-A89F-D1ADB0686A79}" type="pres">
      <dgm:prSet presAssocID="{E4F5FF13-59ED-415A-9C17-2EB9BB951D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76419FC-1791-486F-95E5-0027368C6FAC}" type="pres">
      <dgm:prSet presAssocID="{E4F5FF13-59ED-415A-9C17-2EB9BB951D72}" presName="Name1" presStyleCnt="0"/>
      <dgm:spPr/>
    </dgm:pt>
    <dgm:pt modelId="{74B55652-F1EA-4131-A75B-3CA691B14735}" type="pres">
      <dgm:prSet presAssocID="{E4F5FF13-59ED-415A-9C17-2EB9BB951D72}" presName="cycle" presStyleCnt="0"/>
      <dgm:spPr/>
    </dgm:pt>
    <dgm:pt modelId="{EC318765-1C3C-4B84-A04F-7D93C3D0F938}" type="pres">
      <dgm:prSet presAssocID="{E4F5FF13-59ED-415A-9C17-2EB9BB951D72}" presName="srcNode" presStyleLbl="node1" presStyleIdx="0" presStyleCnt="3"/>
      <dgm:spPr/>
    </dgm:pt>
    <dgm:pt modelId="{0D1FEDCF-1F3F-4C7D-9F19-F04A1A78128E}" type="pres">
      <dgm:prSet presAssocID="{E4F5FF13-59ED-415A-9C17-2EB9BB951D72}" presName="conn" presStyleLbl="parChTrans1D2" presStyleIdx="0" presStyleCnt="1"/>
      <dgm:spPr/>
      <dgm:t>
        <a:bodyPr/>
        <a:lstStyle/>
        <a:p>
          <a:endParaRPr lang="ru-RU"/>
        </a:p>
      </dgm:t>
    </dgm:pt>
    <dgm:pt modelId="{47EB1DD6-7CD0-44C7-AAD7-F1327E1036A8}" type="pres">
      <dgm:prSet presAssocID="{E4F5FF13-59ED-415A-9C17-2EB9BB951D72}" presName="extraNode" presStyleLbl="node1" presStyleIdx="0" presStyleCnt="3"/>
      <dgm:spPr/>
    </dgm:pt>
    <dgm:pt modelId="{86AD9A0F-3810-45B5-98DD-B4B2AAEA3551}" type="pres">
      <dgm:prSet presAssocID="{E4F5FF13-59ED-415A-9C17-2EB9BB951D72}" presName="dstNode" presStyleLbl="node1" presStyleIdx="0" presStyleCnt="3"/>
      <dgm:spPr/>
    </dgm:pt>
    <dgm:pt modelId="{90DB5CC8-A855-4A11-83A9-493C6208627F}" type="pres">
      <dgm:prSet presAssocID="{3087A843-0EBF-4A5C-A963-435557B7D88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3FD8C-5502-4816-9EF1-FF43A88AE4AD}" type="pres">
      <dgm:prSet presAssocID="{3087A843-0EBF-4A5C-A963-435557B7D883}" presName="accent_1" presStyleCnt="0"/>
      <dgm:spPr/>
    </dgm:pt>
    <dgm:pt modelId="{0CF9E277-3198-48E1-AE8F-4CE153593099}" type="pres">
      <dgm:prSet presAssocID="{3087A843-0EBF-4A5C-A963-435557B7D883}" presName="accentRepeatNode" presStyleLbl="solidFgAcc1" presStyleIdx="0" presStyleCnt="3"/>
      <dgm:spPr/>
    </dgm:pt>
    <dgm:pt modelId="{27A6D1FD-108E-414A-8BDC-6207ACFD95EB}" type="pres">
      <dgm:prSet presAssocID="{8072DDFB-BC7E-4739-B418-838BCAE2B8D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C47DC3-C780-4A40-ABA8-C134FDDA0552}" type="pres">
      <dgm:prSet presAssocID="{8072DDFB-BC7E-4739-B418-838BCAE2B8D7}" presName="accent_2" presStyleCnt="0"/>
      <dgm:spPr/>
    </dgm:pt>
    <dgm:pt modelId="{BE7ABA07-4904-4A57-860F-F07818E91869}" type="pres">
      <dgm:prSet presAssocID="{8072DDFB-BC7E-4739-B418-838BCAE2B8D7}" presName="accentRepeatNode" presStyleLbl="solidFgAcc1" presStyleIdx="1" presStyleCnt="3"/>
      <dgm:spPr/>
    </dgm:pt>
    <dgm:pt modelId="{2AE7E46F-0F9B-4EDF-BDD9-6231C4AA4ABE}" type="pres">
      <dgm:prSet presAssocID="{86E93B3D-E8F2-4809-A749-56062B8EE192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5C475-AD49-4A7C-8FB0-A39B71CBC2A1}" type="pres">
      <dgm:prSet presAssocID="{86E93B3D-E8F2-4809-A749-56062B8EE192}" presName="accent_3" presStyleCnt="0"/>
      <dgm:spPr/>
    </dgm:pt>
    <dgm:pt modelId="{3FF97A06-3286-4E99-A2E9-BE183E8430FA}" type="pres">
      <dgm:prSet presAssocID="{86E93B3D-E8F2-4809-A749-56062B8EE192}" presName="accentRepeatNode" presStyleLbl="solidFgAcc1" presStyleIdx="2" presStyleCnt="3"/>
      <dgm:spPr/>
    </dgm:pt>
  </dgm:ptLst>
  <dgm:cxnLst>
    <dgm:cxn modelId="{D86EF591-A1DC-4761-B776-45A1268DA7A7}" type="presOf" srcId="{8072DDFB-BC7E-4739-B418-838BCAE2B8D7}" destId="{27A6D1FD-108E-414A-8BDC-6207ACFD95EB}" srcOrd="0" destOrd="0" presId="urn:microsoft.com/office/officeart/2008/layout/VerticalCurvedList"/>
    <dgm:cxn modelId="{28298734-4C1B-4CE0-B032-9529E4948952}" type="presOf" srcId="{3087A843-0EBF-4A5C-A963-435557B7D883}" destId="{90DB5CC8-A855-4A11-83A9-493C6208627F}" srcOrd="0" destOrd="0" presId="urn:microsoft.com/office/officeart/2008/layout/VerticalCurvedList"/>
    <dgm:cxn modelId="{86DE6EF8-2784-4F85-BC6F-65C745D11F50}" type="presOf" srcId="{86E93B3D-E8F2-4809-A749-56062B8EE192}" destId="{2AE7E46F-0F9B-4EDF-BDD9-6231C4AA4ABE}" srcOrd="0" destOrd="0" presId="urn:microsoft.com/office/officeart/2008/layout/VerticalCurvedList"/>
    <dgm:cxn modelId="{4AFFC171-E708-450B-8789-BF7E12B4CAFE}" type="presOf" srcId="{E4F5FF13-59ED-415A-9C17-2EB9BB951D72}" destId="{D7B3A69A-33FC-4AD1-A89F-D1ADB0686A79}" srcOrd="0" destOrd="0" presId="urn:microsoft.com/office/officeart/2008/layout/VerticalCurvedList"/>
    <dgm:cxn modelId="{8944B286-5E3D-466D-9998-CEEEF0E37684}" srcId="{E4F5FF13-59ED-415A-9C17-2EB9BB951D72}" destId="{86E93B3D-E8F2-4809-A749-56062B8EE192}" srcOrd="2" destOrd="0" parTransId="{90CB1949-3641-4F5F-B73D-CEBF7408686A}" sibTransId="{422331EC-23A7-496D-8C35-BE7DFBC606FB}"/>
    <dgm:cxn modelId="{C1BE1350-09B4-4B61-AB7F-D3D54BB69B56}" type="presOf" srcId="{3CBE72C1-2F46-419A-9F13-A317229CDF22}" destId="{0D1FEDCF-1F3F-4C7D-9F19-F04A1A78128E}" srcOrd="0" destOrd="0" presId="urn:microsoft.com/office/officeart/2008/layout/VerticalCurvedList"/>
    <dgm:cxn modelId="{609E1802-4C85-42FC-BD77-ACBE241B1146}" srcId="{E4F5FF13-59ED-415A-9C17-2EB9BB951D72}" destId="{8072DDFB-BC7E-4739-B418-838BCAE2B8D7}" srcOrd="1" destOrd="0" parTransId="{BC624877-5218-4F19-A2AB-89A6072E2E06}" sibTransId="{5ECCB33E-AC5E-4926-96BF-9112AC0EE139}"/>
    <dgm:cxn modelId="{6DCE2C5C-E0B6-43DB-9F60-F5ABD9202FA6}" srcId="{E4F5FF13-59ED-415A-9C17-2EB9BB951D72}" destId="{3087A843-0EBF-4A5C-A963-435557B7D883}" srcOrd="0" destOrd="0" parTransId="{5272892C-7FEB-4C69-A137-DF15FEADF131}" sibTransId="{3CBE72C1-2F46-419A-9F13-A317229CDF22}"/>
    <dgm:cxn modelId="{F149F4DE-A4DD-48A8-BF2F-AD0E4EB04590}" type="presParOf" srcId="{D7B3A69A-33FC-4AD1-A89F-D1ADB0686A79}" destId="{876419FC-1791-486F-95E5-0027368C6FAC}" srcOrd="0" destOrd="0" presId="urn:microsoft.com/office/officeart/2008/layout/VerticalCurvedList"/>
    <dgm:cxn modelId="{E2227F90-A6DA-465C-A856-9667CBD636F0}" type="presParOf" srcId="{876419FC-1791-486F-95E5-0027368C6FAC}" destId="{74B55652-F1EA-4131-A75B-3CA691B14735}" srcOrd="0" destOrd="0" presId="urn:microsoft.com/office/officeart/2008/layout/VerticalCurvedList"/>
    <dgm:cxn modelId="{1A37521D-F898-4F1E-A095-9C8F5F8F81DC}" type="presParOf" srcId="{74B55652-F1EA-4131-A75B-3CA691B14735}" destId="{EC318765-1C3C-4B84-A04F-7D93C3D0F938}" srcOrd="0" destOrd="0" presId="urn:microsoft.com/office/officeart/2008/layout/VerticalCurvedList"/>
    <dgm:cxn modelId="{42522B93-243E-4E2F-AB7D-C82328A487CB}" type="presParOf" srcId="{74B55652-F1EA-4131-A75B-3CA691B14735}" destId="{0D1FEDCF-1F3F-4C7D-9F19-F04A1A78128E}" srcOrd="1" destOrd="0" presId="urn:microsoft.com/office/officeart/2008/layout/VerticalCurvedList"/>
    <dgm:cxn modelId="{3564E5AF-34F2-4CB6-A935-17A745DB6120}" type="presParOf" srcId="{74B55652-F1EA-4131-A75B-3CA691B14735}" destId="{47EB1DD6-7CD0-44C7-AAD7-F1327E1036A8}" srcOrd="2" destOrd="0" presId="urn:microsoft.com/office/officeart/2008/layout/VerticalCurvedList"/>
    <dgm:cxn modelId="{A606C843-AC94-495D-8359-520E9A0FBFB9}" type="presParOf" srcId="{74B55652-F1EA-4131-A75B-3CA691B14735}" destId="{86AD9A0F-3810-45B5-98DD-B4B2AAEA3551}" srcOrd="3" destOrd="0" presId="urn:microsoft.com/office/officeart/2008/layout/VerticalCurvedList"/>
    <dgm:cxn modelId="{61A96437-90DF-4864-BE6B-3BCF6CDDD130}" type="presParOf" srcId="{876419FC-1791-486F-95E5-0027368C6FAC}" destId="{90DB5CC8-A855-4A11-83A9-493C6208627F}" srcOrd="1" destOrd="0" presId="urn:microsoft.com/office/officeart/2008/layout/VerticalCurvedList"/>
    <dgm:cxn modelId="{423F146D-BDCA-4277-88FD-FF84B37F7B06}" type="presParOf" srcId="{876419FC-1791-486F-95E5-0027368C6FAC}" destId="{7D93FD8C-5502-4816-9EF1-FF43A88AE4AD}" srcOrd="2" destOrd="0" presId="urn:microsoft.com/office/officeart/2008/layout/VerticalCurvedList"/>
    <dgm:cxn modelId="{4138D323-9DD5-414B-9963-BAB2B26A36DE}" type="presParOf" srcId="{7D93FD8C-5502-4816-9EF1-FF43A88AE4AD}" destId="{0CF9E277-3198-48E1-AE8F-4CE153593099}" srcOrd="0" destOrd="0" presId="urn:microsoft.com/office/officeart/2008/layout/VerticalCurvedList"/>
    <dgm:cxn modelId="{47F4E0E5-7186-4AC5-8A97-B5CF8107E138}" type="presParOf" srcId="{876419FC-1791-486F-95E5-0027368C6FAC}" destId="{27A6D1FD-108E-414A-8BDC-6207ACFD95EB}" srcOrd="3" destOrd="0" presId="urn:microsoft.com/office/officeart/2008/layout/VerticalCurvedList"/>
    <dgm:cxn modelId="{C4C8E4F7-F202-4B27-A685-5EACB75896F6}" type="presParOf" srcId="{876419FC-1791-486F-95E5-0027368C6FAC}" destId="{C6C47DC3-C780-4A40-ABA8-C134FDDA0552}" srcOrd="4" destOrd="0" presId="urn:microsoft.com/office/officeart/2008/layout/VerticalCurvedList"/>
    <dgm:cxn modelId="{D41FDD08-9D8B-4E2F-A861-471DB0CBDD16}" type="presParOf" srcId="{C6C47DC3-C780-4A40-ABA8-C134FDDA0552}" destId="{BE7ABA07-4904-4A57-860F-F07818E91869}" srcOrd="0" destOrd="0" presId="urn:microsoft.com/office/officeart/2008/layout/VerticalCurvedList"/>
    <dgm:cxn modelId="{EA8BFE2F-BF74-4852-A05F-335DCB5A2A0D}" type="presParOf" srcId="{876419FC-1791-486F-95E5-0027368C6FAC}" destId="{2AE7E46F-0F9B-4EDF-BDD9-6231C4AA4ABE}" srcOrd="5" destOrd="0" presId="urn:microsoft.com/office/officeart/2008/layout/VerticalCurvedList"/>
    <dgm:cxn modelId="{2515A9CF-BDB8-4BA2-ABBD-FBDE3BB4FD08}" type="presParOf" srcId="{876419FC-1791-486F-95E5-0027368C6FAC}" destId="{70D5C475-AD49-4A7C-8FB0-A39B71CBC2A1}" srcOrd="6" destOrd="0" presId="urn:microsoft.com/office/officeart/2008/layout/VerticalCurvedList"/>
    <dgm:cxn modelId="{D5EA32AF-9B8B-4F1F-B5FA-14CFD9135DDB}" type="presParOf" srcId="{70D5C475-AD49-4A7C-8FB0-A39B71CBC2A1}" destId="{3FF97A06-3286-4E99-A2E9-BE183E8430F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714455B-A50D-4670-BAD7-B902A557D3CC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E24D385-FA9B-4EF2-9E03-C07F3864687C}">
      <dgm:prSet/>
      <dgm:spPr/>
      <dgm:t>
        <a:bodyPr/>
        <a:lstStyle/>
        <a:p>
          <a:pPr rtl="0"/>
          <a:r>
            <a:rPr lang="ru-RU" smtClean="0"/>
            <a:t>Задачи: </a:t>
          </a:r>
          <a:endParaRPr lang="ru-RU"/>
        </a:p>
      </dgm:t>
    </dgm:pt>
    <dgm:pt modelId="{A4396C44-6B08-4218-906B-0C1D7A54C61E}" type="parTrans" cxnId="{BD60BBA6-7593-4967-9B1B-CE6C1731ECE8}">
      <dgm:prSet/>
      <dgm:spPr/>
      <dgm:t>
        <a:bodyPr/>
        <a:lstStyle/>
        <a:p>
          <a:endParaRPr lang="ru-RU"/>
        </a:p>
      </dgm:t>
    </dgm:pt>
    <dgm:pt modelId="{25F9E9BE-A7A1-44C9-9BFF-BA10F7E53251}" type="sibTrans" cxnId="{BD60BBA6-7593-4967-9B1B-CE6C1731ECE8}">
      <dgm:prSet/>
      <dgm:spPr/>
      <dgm:t>
        <a:bodyPr/>
        <a:lstStyle/>
        <a:p>
          <a:endParaRPr lang="ru-RU"/>
        </a:p>
      </dgm:t>
    </dgm:pt>
    <dgm:pt modelId="{421BD43E-C047-4C79-B131-7AC665F129F0}">
      <dgm:prSet/>
      <dgm:spPr/>
      <dgm:t>
        <a:bodyPr/>
        <a:lstStyle/>
        <a:p>
          <a:pPr rtl="0"/>
          <a:r>
            <a:rPr lang="ru-RU" dirty="0" smtClean="0"/>
            <a:t>выявить «проблемные зоны» в управлении качеством образования на муниципальном</a:t>
          </a:r>
          <a:endParaRPr lang="ru-RU" dirty="0"/>
        </a:p>
      </dgm:t>
    </dgm:pt>
    <dgm:pt modelId="{09BF05E3-D5D6-48CE-9AD4-D08BC2E44108}" type="parTrans" cxnId="{D3A20734-D725-4A61-8DB5-4E8F0581962D}">
      <dgm:prSet/>
      <dgm:spPr/>
      <dgm:t>
        <a:bodyPr/>
        <a:lstStyle/>
        <a:p>
          <a:endParaRPr lang="ru-RU"/>
        </a:p>
      </dgm:t>
    </dgm:pt>
    <dgm:pt modelId="{9E976064-A9E2-42C6-9717-7098FA156699}" type="sibTrans" cxnId="{D3A20734-D725-4A61-8DB5-4E8F0581962D}">
      <dgm:prSet/>
      <dgm:spPr/>
      <dgm:t>
        <a:bodyPr/>
        <a:lstStyle/>
        <a:p>
          <a:endParaRPr lang="ru-RU"/>
        </a:p>
      </dgm:t>
    </dgm:pt>
    <dgm:pt modelId="{DDD15202-9569-4BAE-A9D2-BF675A35A58B}">
      <dgm:prSet/>
      <dgm:spPr/>
      <dgm:t>
        <a:bodyPr/>
        <a:lstStyle/>
        <a:p>
          <a:pPr rtl="0"/>
          <a:r>
            <a:rPr lang="ru-RU" dirty="0" smtClean="0"/>
            <a:t>выявить основные факторы, влияющие на эффективность муниципальных механизмов управления качеством образования</a:t>
          </a:r>
          <a:endParaRPr lang="ru-RU" dirty="0"/>
        </a:p>
      </dgm:t>
    </dgm:pt>
    <dgm:pt modelId="{D55BD3DA-CF64-4CE6-8ABC-7FFBBC153801}" type="parTrans" cxnId="{BBC766C5-7068-427F-BECE-92AF344BAB23}">
      <dgm:prSet/>
      <dgm:spPr/>
      <dgm:t>
        <a:bodyPr/>
        <a:lstStyle/>
        <a:p>
          <a:endParaRPr lang="ru-RU"/>
        </a:p>
      </dgm:t>
    </dgm:pt>
    <dgm:pt modelId="{8954640D-4439-41BA-BBB1-0A57D341BD14}" type="sibTrans" cxnId="{BBC766C5-7068-427F-BECE-92AF344BAB23}">
      <dgm:prSet/>
      <dgm:spPr/>
      <dgm:t>
        <a:bodyPr/>
        <a:lstStyle/>
        <a:p>
          <a:endParaRPr lang="ru-RU"/>
        </a:p>
      </dgm:t>
    </dgm:pt>
    <dgm:pt modelId="{072F7CAF-DC8B-41BB-AE72-1DBF9F8A7801}">
      <dgm:prSet/>
      <dgm:spPr/>
      <dgm:t>
        <a:bodyPr/>
        <a:lstStyle/>
        <a:p>
          <a:pPr rtl="0"/>
          <a:r>
            <a:rPr lang="ru-RU" u="sng" dirty="0" smtClean="0"/>
            <a:t>определить степень связи региональных и муниципальных систем управления качеством образования </a:t>
          </a:r>
          <a:endParaRPr lang="ru-RU" u="sng" dirty="0"/>
        </a:p>
      </dgm:t>
    </dgm:pt>
    <dgm:pt modelId="{A38F26D6-57A4-499B-9A36-B46E6D01D454}" type="parTrans" cxnId="{E35C5368-15BF-4CEF-A403-8CCE06C4EB07}">
      <dgm:prSet/>
      <dgm:spPr/>
      <dgm:t>
        <a:bodyPr/>
        <a:lstStyle/>
        <a:p>
          <a:endParaRPr lang="ru-RU"/>
        </a:p>
      </dgm:t>
    </dgm:pt>
    <dgm:pt modelId="{55D1C024-89AB-44C4-A2C7-25EBBEBA9091}" type="sibTrans" cxnId="{E35C5368-15BF-4CEF-A403-8CCE06C4EB07}">
      <dgm:prSet/>
      <dgm:spPr/>
      <dgm:t>
        <a:bodyPr/>
        <a:lstStyle/>
        <a:p>
          <a:endParaRPr lang="ru-RU"/>
        </a:p>
      </dgm:t>
    </dgm:pt>
    <dgm:pt modelId="{D0C40567-EF71-43F5-AE75-B19F7DA8B3D5}" type="pres">
      <dgm:prSet presAssocID="{6714455B-A50D-4670-BAD7-B902A557D3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C0E60B-969F-4395-ACA7-876A98BA03C1}" type="pres">
      <dgm:prSet presAssocID="{CE24D385-FA9B-4EF2-9E03-C07F386468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F613B-BBCB-486C-8090-19C04FE9240F}" type="pres">
      <dgm:prSet presAssocID="{CE24D385-FA9B-4EF2-9E03-C07F386468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5C5368-15BF-4CEF-A403-8CCE06C4EB07}" srcId="{CE24D385-FA9B-4EF2-9E03-C07F3864687C}" destId="{072F7CAF-DC8B-41BB-AE72-1DBF9F8A7801}" srcOrd="2" destOrd="0" parTransId="{A38F26D6-57A4-499B-9A36-B46E6D01D454}" sibTransId="{55D1C024-89AB-44C4-A2C7-25EBBEBA9091}"/>
    <dgm:cxn modelId="{CE907BEC-128B-426D-9863-1F9C7ED84C95}" type="presOf" srcId="{DDD15202-9569-4BAE-A9D2-BF675A35A58B}" destId="{DCDF613B-BBCB-486C-8090-19C04FE9240F}" srcOrd="0" destOrd="1" presId="urn:microsoft.com/office/officeart/2005/8/layout/vList2"/>
    <dgm:cxn modelId="{D7E3C4CE-C46D-425A-A429-4D27AA0BE88E}" type="presOf" srcId="{CE24D385-FA9B-4EF2-9E03-C07F3864687C}" destId="{8FC0E60B-969F-4395-ACA7-876A98BA03C1}" srcOrd="0" destOrd="0" presId="urn:microsoft.com/office/officeart/2005/8/layout/vList2"/>
    <dgm:cxn modelId="{BD60BBA6-7593-4967-9B1B-CE6C1731ECE8}" srcId="{6714455B-A50D-4670-BAD7-B902A557D3CC}" destId="{CE24D385-FA9B-4EF2-9E03-C07F3864687C}" srcOrd="0" destOrd="0" parTransId="{A4396C44-6B08-4218-906B-0C1D7A54C61E}" sibTransId="{25F9E9BE-A7A1-44C9-9BFF-BA10F7E53251}"/>
    <dgm:cxn modelId="{9C3F3536-9B0A-442F-9523-C679E3FF3BFC}" type="presOf" srcId="{072F7CAF-DC8B-41BB-AE72-1DBF9F8A7801}" destId="{DCDF613B-BBCB-486C-8090-19C04FE9240F}" srcOrd="0" destOrd="2" presId="urn:microsoft.com/office/officeart/2005/8/layout/vList2"/>
    <dgm:cxn modelId="{BBC766C5-7068-427F-BECE-92AF344BAB23}" srcId="{CE24D385-FA9B-4EF2-9E03-C07F3864687C}" destId="{DDD15202-9569-4BAE-A9D2-BF675A35A58B}" srcOrd="1" destOrd="0" parTransId="{D55BD3DA-CF64-4CE6-8ABC-7FFBBC153801}" sibTransId="{8954640D-4439-41BA-BBB1-0A57D341BD14}"/>
    <dgm:cxn modelId="{D3A20734-D725-4A61-8DB5-4E8F0581962D}" srcId="{CE24D385-FA9B-4EF2-9E03-C07F3864687C}" destId="{421BD43E-C047-4C79-B131-7AC665F129F0}" srcOrd="0" destOrd="0" parTransId="{09BF05E3-D5D6-48CE-9AD4-D08BC2E44108}" sibTransId="{9E976064-A9E2-42C6-9717-7098FA156699}"/>
    <dgm:cxn modelId="{879D3C4F-233C-444B-A235-153DBC429578}" type="presOf" srcId="{6714455B-A50D-4670-BAD7-B902A557D3CC}" destId="{D0C40567-EF71-43F5-AE75-B19F7DA8B3D5}" srcOrd="0" destOrd="0" presId="urn:microsoft.com/office/officeart/2005/8/layout/vList2"/>
    <dgm:cxn modelId="{12D401AC-5DDC-4494-A352-C9CD62D0A5E6}" type="presOf" srcId="{421BD43E-C047-4C79-B131-7AC665F129F0}" destId="{DCDF613B-BBCB-486C-8090-19C04FE9240F}" srcOrd="0" destOrd="0" presId="urn:microsoft.com/office/officeart/2005/8/layout/vList2"/>
    <dgm:cxn modelId="{730864C5-BFA8-4E16-9849-231D3CAC3D8B}" type="presParOf" srcId="{D0C40567-EF71-43F5-AE75-B19F7DA8B3D5}" destId="{8FC0E60B-969F-4395-ACA7-876A98BA03C1}" srcOrd="0" destOrd="0" presId="urn:microsoft.com/office/officeart/2005/8/layout/vList2"/>
    <dgm:cxn modelId="{2B84682E-5582-4D2F-8127-4FD334A814F1}" type="presParOf" srcId="{D0C40567-EF71-43F5-AE75-B19F7DA8B3D5}" destId="{DCDF613B-BBCB-486C-8090-19C04FE9240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F2157FF-E3A3-4EAE-8095-B4FD46E299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D3394-FE78-4156-B7BE-96259A4DBB8D}">
      <dgm:prSet/>
      <dgm:spPr/>
      <dgm:t>
        <a:bodyPr/>
        <a:lstStyle/>
        <a:p>
          <a:pPr rtl="0"/>
          <a:r>
            <a:rPr lang="ru-RU" b="1" dirty="0" smtClean="0"/>
            <a:t>Доступность образования</a:t>
          </a:r>
          <a:endParaRPr lang="ru-RU" b="1" dirty="0"/>
        </a:p>
      </dgm:t>
    </dgm:pt>
    <dgm:pt modelId="{8675F171-7D66-4653-BB01-D2C1F2E781C8}" type="parTrans" cxnId="{379FAACD-41A1-42E1-BEB8-366990EF6A9A}">
      <dgm:prSet/>
      <dgm:spPr/>
      <dgm:t>
        <a:bodyPr/>
        <a:lstStyle/>
        <a:p>
          <a:endParaRPr lang="ru-RU" b="1"/>
        </a:p>
      </dgm:t>
    </dgm:pt>
    <dgm:pt modelId="{AE0231C0-1495-416F-8458-6BA655C09C00}" type="sibTrans" cxnId="{379FAACD-41A1-42E1-BEB8-366990EF6A9A}">
      <dgm:prSet/>
      <dgm:spPr/>
      <dgm:t>
        <a:bodyPr/>
        <a:lstStyle/>
        <a:p>
          <a:endParaRPr lang="ru-RU" b="1"/>
        </a:p>
      </dgm:t>
    </dgm:pt>
    <dgm:pt modelId="{7E71E93E-64DF-4F26-96E4-1E49ECD007DD}">
      <dgm:prSet/>
      <dgm:spPr/>
      <dgm:t>
        <a:bodyPr/>
        <a:lstStyle/>
        <a:p>
          <a:pPr rtl="0"/>
          <a:r>
            <a:rPr lang="ru-RU" b="1" dirty="0" smtClean="0"/>
            <a:t>Оценка на региональном уровне качества подготовки обучающихся и организация на региональном уровне профориентации</a:t>
          </a:r>
          <a:endParaRPr lang="ru-RU" b="1" dirty="0"/>
        </a:p>
      </dgm:t>
    </dgm:pt>
    <dgm:pt modelId="{8FD3FDCA-2A12-4576-A24F-456E04F624AF}" type="parTrans" cxnId="{6EDC4B81-6C2C-4CA6-8520-E9140ACBFF04}">
      <dgm:prSet/>
      <dgm:spPr/>
      <dgm:t>
        <a:bodyPr/>
        <a:lstStyle/>
        <a:p>
          <a:endParaRPr lang="ru-RU" b="1"/>
        </a:p>
      </dgm:t>
    </dgm:pt>
    <dgm:pt modelId="{C353307E-C635-4CE1-A787-CD99789DEC04}" type="sibTrans" cxnId="{6EDC4B81-6C2C-4CA6-8520-E9140ACBFF04}">
      <dgm:prSet/>
      <dgm:spPr/>
      <dgm:t>
        <a:bodyPr/>
        <a:lstStyle/>
        <a:p>
          <a:endParaRPr lang="ru-RU" b="1"/>
        </a:p>
      </dgm:t>
    </dgm:pt>
    <dgm:pt modelId="{ECB1B647-B953-4FD2-B532-F276D7653939}">
      <dgm:prSet/>
      <dgm:spPr/>
      <dgm:t>
        <a:bodyPr/>
        <a:lstStyle/>
        <a:p>
          <a:pPr rtl="0"/>
          <a:r>
            <a:rPr lang="ru-RU" b="1" dirty="0" smtClean="0"/>
            <a:t>Методическая работа, в том числе работа с затруднениями школьников и предупреждение низких образовательных результатов</a:t>
          </a:r>
          <a:endParaRPr lang="ru-RU" b="1" dirty="0"/>
        </a:p>
      </dgm:t>
    </dgm:pt>
    <dgm:pt modelId="{A6557003-0625-4A81-A353-AC4A685C61E5}" type="parTrans" cxnId="{0F49EE2B-436E-4543-A4D5-537A9F053A26}">
      <dgm:prSet/>
      <dgm:spPr/>
      <dgm:t>
        <a:bodyPr/>
        <a:lstStyle/>
        <a:p>
          <a:endParaRPr lang="ru-RU" b="1"/>
        </a:p>
      </dgm:t>
    </dgm:pt>
    <dgm:pt modelId="{714A6A33-6776-4ABC-BE0C-EE1C4AC05953}" type="sibTrans" cxnId="{0F49EE2B-436E-4543-A4D5-537A9F053A26}">
      <dgm:prSet/>
      <dgm:spPr/>
      <dgm:t>
        <a:bodyPr/>
        <a:lstStyle/>
        <a:p>
          <a:endParaRPr lang="ru-RU" b="1"/>
        </a:p>
      </dgm:t>
    </dgm:pt>
    <dgm:pt modelId="{BDB6A279-B414-4016-BADC-AFED83A6E5D3}">
      <dgm:prSet/>
      <dgm:spPr/>
      <dgm:t>
        <a:bodyPr/>
        <a:lstStyle/>
        <a:p>
          <a:pPr rtl="0"/>
          <a:r>
            <a:rPr lang="ru-RU" b="1" dirty="0" smtClean="0"/>
            <a:t>Развитие таланта</a:t>
          </a:r>
          <a:endParaRPr lang="ru-RU" b="1" dirty="0"/>
        </a:p>
      </dgm:t>
    </dgm:pt>
    <dgm:pt modelId="{A7DC5534-171E-461E-9EFA-DE65B5AB7DB1}" type="parTrans" cxnId="{B3FAA34C-74F4-4311-9FB5-AE8D234D9C13}">
      <dgm:prSet/>
      <dgm:spPr/>
      <dgm:t>
        <a:bodyPr/>
        <a:lstStyle/>
        <a:p>
          <a:endParaRPr lang="ru-RU" b="1"/>
        </a:p>
      </dgm:t>
    </dgm:pt>
    <dgm:pt modelId="{23F9F6BC-650C-478F-B97B-48C49CF07005}" type="sibTrans" cxnId="{B3FAA34C-74F4-4311-9FB5-AE8D234D9C13}">
      <dgm:prSet/>
      <dgm:spPr/>
      <dgm:t>
        <a:bodyPr/>
        <a:lstStyle/>
        <a:p>
          <a:endParaRPr lang="ru-RU" b="1"/>
        </a:p>
      </dgm:t>
    </dgm:pt>
    <dgm:pt modelId="{E2FE4AF4-77D3-4274-A639-D790D16B7E5F}">
      <dgm:prSet/>
      <dgm:spPr/>
      <dgm:t>
        <a:bodyPr/>
        <a:lstStyle/>
        <a:p>
          <a:pPr rtl="0"/>
          <a:r>
            <a:rPr lang="ru-RU" b="1" dirty="0" smtClean="0"/>
            <a:t>Обеспечение системы оценки качества образования</a:t>
          </a:r>
          <a:endParaRPr lang="ru-RU" b="1" dirty="0"/>
        </a:p>
      </dgm:t>
    </dgm:pt>
    <dgm:pt modelId="{7892F407-6F02-416F-AB45-AD8C03EABAFD}" type="parTrans" cxnId="{8F1FBF68-ED92-4169-B17B-8D203C12624C}">
      <dgm:prSet/>
      <dgm:spPr/>
      <dgm:t>
        <a:bodyPr/>
        <a:lstStyle/>
        <a:p>
          <a:endParaRPr lang="ru-RU" b="1"/>
        </a:p>
      </dgm:t>
    </dgm:pt>
    <dgm:pt modelId="{2924EDE0-862F-41DE-9990-E3541733E407}" type="sibTrans" cxnId="{8F1FBF68-ED92-4169-B17B-8D203C12624C}">
      <dgm:prSet/>
      <dgm:spPr/>
      <dgm:t>
        <a:bodyPr/>
        <a:lstStyle/>
        <a:p>
          <a:endParaRPr lang="ru-RU" b="1"/>
        </a:p>
      </dgm:t>
    </dgm:pt>
    <dgm:pt modelId="{E5B4CD00-6DFC-4D4A-8476-BADF8805FEAF}">
      <dgm:prSet/>
      <dgm:spPr/>
      <dgm:t>
        <a:bodyPr/>
        <a:lstStyle/>
        <a:p>
          <a:pPr rtl="0"/>
          <a:r>
            <a:rPr lang="ru-RU" b="1" dirty="0" smtClean="0"/>
            <a:t>Технологическое обеспечение, обеспечение объективности оценки качества подготовки обучающихся и общественное участие</a:t>
          </a:r>
          <a:endParaRPr lang="ru-RU" b="1" dirty="0"/>
        </a:p>
      </dgm:t>
    </dgm:pt>
    <dgm:pt modelId="{AE26A7DD-C155-4F35-81C0-26929B832DE2}" type="parTrans" cxnId="{2B9DBA33-2DF5-427D-ABBB-32D996038D85}">
      <dgm:prSet/>
      <dgm:spPr/>
      <dgm:t>
        <a:bodyPr/>
        <a:lstStyle/>
        <a:p>
          <a:endParaRPr lang="ru-RU" b="1"/>
        </a:p>
      </dgm:t>
    </dgm:pt>
    <dgm:pt modelId="{ADD8982D-B69B-47D2-8198-7FE3C9F4E6F1}" type="sibTrans" cxnId="{2B9DBA33-2DF5-427D-ABBB-32D996038D85}">
      <dgm:prSet/>
      <dgm:spPr/>
      <dgm:t>
        <a:bodyPr/>
        <a:lstStyle/>
        <a:p>
          <a:endParaRPr lang="ru-RU" b="1"/>
        </a:p>
      </dgm:t>
    </dgm:pt>
    <dgm:pt modelId="{CC0EA30C-0048-40D6-8292-F05A4097C3EA}">
      <dgm:prSet/>
      <dgm:spPr/>
      <dgm:t>
        <a:bodyPr/>
        <a:lstStyle/>
        <a:p>
          <a:pPr rtl="0"/>
          <a:r>
            <a:rPr lang="ru-RU" b="1" dirty="0" smtClean="0"/>
            <a:t>Направления оценки</a:t>
          </a:r>
          <a:endParaRPr lang="ru-RU" b="1" dirty="0"/>
        </a:p>
      </dgm:t>
    </dgm:pt>
    <dgm:pt modelId="{D49AC841-BB1D-4537-A357-A8C046AD10D7}" type="parTrans" cxnId="{9E862BD0-D543-4917-98CC-DF328632F38D}">
      <dgm:prSet/>
      <dgm:spPr/>
      <dgm:t>
        <a:bodyPr/>
        <a:lstStyle/>
        <a:p>
          <a:endParaRPr lang="ru-RU"/>
        </a:p>
      </dgm:t>
    </dgm:pt>
    <dgm:pt modelId="{28E6667A-8670-43E8-96CE-F993BA498EE5}" type="sibTrans" cxnId="{9E862BD0-D543-4917-98CC-DF328632F38D}">
      <dgm:prSet/>
      <dgm:spPr/>
      <dgm:t>
        <a:bodyPr/>
        <a:lstStyle/>
        <a:p>
          <a:endParaRPr lang="ru-RU"/>
        </a:p>
      </dgm:t>
    </dgm:pt>
    <dgm:pt modelId="{55BC36C8-D0CE-4D90-8F3F-0E9C041FABC7}" type="pres">
      <dgm:prSet presAssocID="{5F2157FF-E3A3-4EAE-8095-B4FD46E299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581B9-14D3-4368-9C90-F363A846CFCC}" type="pres">
      <dgm:prSet presAssocID="{CC0EA30C-0048-40D6-8292-F05A4097C3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83FC3-7F7F-4C0F-B879-1713DD70D623}" type="pres">
      <dgm:prSet presAssocID="{CC0EA30C-0048-40D6-8292-F05A4097C3E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FAA34C-74F4-4311-9FB5-AE8D234D9C13}" srcId="{CC0EA30C-0048-40D6-8292-F05A4097C3EA}" destId="{BDB6A279-B414-4016-BADC-AFED83A6E5D3}" srcOrd="3" destOrd="0" parTransId="{A7DC5534-171E-461E-9EFA-DE65B5AB7DB1}" sibTransId="{23F9F6BC-650C-478F-B97B-48C49CF07005}"/>
    <dgm:cxn modelId="{2B9DBA33-2DF5-427D-ABBB-32D996038D85}" srcId="{CC0EA30C-0048-40D6-8292-F05A4097C3EA}" destId="{E5B4CD00-6DFC-4D4A-8476-BADF8805FEAF}" srcOrd="5" destOrd="0" parTransId="{AE26A7DD-C155-4F35-81C0-26929B832DE2}" sibTransId="{ADD8982D-B69B-47D2-8198-7FE3C9F4E6F1}"/>
    <dgm:cxn modelId="{A3FFC482-1DAB-4FDF-BD26-F7E101AD2FAA}" type="presOf" srcId="{682D3394-FE78-4156-B7BE-96259A4DBB8D}" destId="{5AD83FC3-7F7F-4C0F-B879-1713DD70D623}" srcOrd="0" destOrd="0" presId="urn:microsoft.com/office/officeart/2005/8/layout/vList2"/>
    <dgm:cxn modelId="{DA8917B5-FA30-4617-A64C-7A4D3172357B}" type="presOf" srcId="{E2FE4AF4-77D3-4274-A639-D790D16B7E5F}" destId="{5AD83FC3-7F7F-4C0F-B879-1713DD70D623}" srcOrd="0" destOrd="4" presId="urn:microsoft.com/office/officeart/2005/8/layout/vList2"/>
    <dgm:cxn modelId="{379FAACD-41A1-42E1-BEB8-366990EF6A9A}" srcId="{CC0EA30C-0048-40D6-8292-F05A4097C3EA}" destId="{682D3394-FE78-4156-B7BE-96259A4DBB8D}" srcOrd="0" destOrd="0" parTransId="{8675F171-7D66-4653-BB01-D2C1F2E781C8}" sibTransId="{AE0231C0-1495-416F-8458-6BA655C09C00}"/>
    <dgm:cxn modelId="{537C1C72-19F9-4688-9A66-B80E963DDED6}" type="presOf" srcId="{CC0EA30C-0048-40D6-8292-F05A4097C3EA}" destId="{7EA581B9-14D3-4368-9C90-F363A846CFCC}" srcOrd="0" destOrd="0" presId="urn:microsoft.com/office/officeart/2005/8/layout/vList2"/>
    <dgm:cxn modelId="{6EDC4B81-6C2C-4CA6-8520-E9140ACBFF04}" srcId="{CC0EA30C-0048-40D6-8292-F05A4097C3EA}" destId="{7E71E93E-64DF-4F26-96E4-1E49ECD007DD}" srcOrd="1" destOrd="0" parTransId="{8FD3FDCA-2A12-4576-A24F-456E04F624AF}" sibTransId="{C353307E-C635-4CE1-A787-CD99789DEC04}"/>
    <dgm:cxn modelId="{9C201E02-8822-474D-A0D4-36936C94BDC6}" type="presOf" srcId="{BDB6A279-B414-4016-BADC-AFED83A6E5D3}" destId="{5AD83FC3-7F7F-4C0F-B879-1713DD70D623}" srcOrd="0" destOrd="3" presId="urn:microsoft.com/office/officeart/2005/8/layout/vList2"/>
    <dgm:cxn modelId="{FC50749A-D44E-4518-AE15-453B5F6D89E3}" type="presOf" srcId="{5F2157FF-E3A3-4EAE-8095-B4FD46E299B0}" destId="{55BC36C8-D0CE-4D90-8F3F-0E9C041FABC7}" srcOrd="0" destOrd="0" presId="urn:microsoft.com/office/officeart/2005/8/layout/vList2"/>
    <dgm:cxn modelId="{43D3D76F-1349-412D-80CF-3142B01269AE}" type="presOf" srcId="{ECB1B647-B953-4FD2-B532-F276D7653939}" destId="{5AD83FC3-7F7F-4C0F-B879-1713DD70D623}" srcOrd="0" destOrd="2" presId="urn:microsoft.com/office/officeart/2005/8/layout/vList2"/>
    <dgm:cxn modelId="{E0FE017C-24CA-4098-AAD5-95DC7EE2540D}" type="presOf" srcId="{7E71E93E-64DF-4F26-96E4-1E49ECD007DD}" destId="{5AD83FC3-7F7F-4C0F-B879-1713DD70D623}" srcOrd="0" destOrd="1" presId="urn:microsoft.com/office/officeart/2005/8/layout/vList2"/>
    <dgm:cxn modelId="{8F1FBF68-ED92-4169-B17B-8D203C12624C}" srcId="{CC0EA30C-0048-40D6-8292-F05A4097C3EA}" destId="{E2FE4AF4-77D3-4274-A639-D790D16B7E5F}" srcOrd="4" destOrd="0" parTransId="{7892F407-6F02-416F-AB45-AD8C03EABAFD}" sibTransId="{2924EDE0-862F-41DE-9990-E3541733E407}"/>
    <dgm:cxn modelId="{DF1A8F9B-8A2A-40D4-8319-F89C4E62A10C}" type="presOf" srcId="{E5B4CD00-6DFC-4D4A-8476-BADF8805FEAF}" destId="{5AD83FC3-7F7F-4C0F-B879-1713DD70D623}" srcOrd="0" destOrd="5" presId="urn:microsoft.com/office/officeart/2005/8/layout/vList2"/>
    <dgm:cxn modelId="{9E862BD0-D543-4917-98CC-DF328632F38D}" srcId="{5F2157FF-E3A3-4EAE-8095-B4FD46E299B0}" destId="{CC0EA30C-0048-40D6-8292-F05A4097C3EA}" srcOrd="0" destOrd="0" parTransId="{D49AC841-BB1D-4537-A357-A8C046AD10D7}" sibTransId="{28E6667A-8670-43E8-96CE-F993BA498EE5}"/>
    <dgm:cxn modelId="{0F49EE2B-436E-4543-A4D5-537A9F053A26}" srcId="{CC0EA30C-0048-40D6-8292-F05A4097C3EA}" destId="{ECB1B647-B953-4FD2-B532-F276D7653939}" srcOrd="2" destOrd="0" parTransId="{A6557003-0625-4A81-A353-AC4A685C61E5}" sibTransId="{714A6A33-6776-4ABC-BE0C-EE1C4AC05953}"/>
    <dgm:cxn modelId="{0164AB2E-3648-4B8C-B756-FD73E7AB4408}" type="presParOf" srcId="{55BC36C8-D0CE-4D90-8F3F-0E9C041FABC7}" destId="{7EA581B9-14D3-4368-9C90-F363A846CFCC}" srcOrd="0" destOrd="0" presId="urn:microsoft.com/office/officeart/2005/8/layout/vList2"/>
    <dgm:cxn modelId="{A14B2A02-753E-4FFB-9EAB-E182176E6370}" type="presParOf" srcId="{55BC36C8-D0CE-4D90-8F3F-0E9C041FABC7}" destId="{5AD83FC3-7F7F-4C0F-B879-1713DD70D6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F2157FF-E3A3-4EAE-8095-B4FD46E299B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D3394-FE78-4156-B7BE-96259A4DBB8D}">
      <dgm:prSet/>
      <dgm:spPr/>
      <dgm:t>
        <a:bodyPr/>
        <a:lstStyle/>
        <a:p>
          <a:pPr rtl="0"/>
          <a:r>
            <a:rPr lang="ru-RU" b="1" dirty="0" smtClean="0"/>
            <a:t>Оценка вклада ОО в систему общего образования Томской области на основе кластерного подхода </a:t>
          </a:r>
          <a:endParaRPr lang="ru-RU" b="1" dirty="0"/>
        </a:p>
      </dgm:t>
    </dgm:pt>
    <dgm:pt modelId="{8675F171-7D66-4653-BB01-D2C1F2E781C8}" type="parTrans" cxnId="{379FAACD-41A1-42E1-BEB8-366990EF6A9A}">
      <dgm:prSet/>
      <dgm:spPr/>
      <dgm:t>
        <a:bodyPr/>
        <a:lstStyle/>
        <a:p>
          <a:endParaRPr lang="ru-RU" b="1"/>
        </a:p>
      </dgm:t>
    </dgm:pt>
    <dgm:pt modelId="{AE0231C0-1495-416F-8458-6BA655C09C00}" type="sibTrans" cxnId="{379FAACD-41A1-42E1-BEB8-366990EF6A9A}">
      <dgm:prSet/>
      <dgm:spPr/>
      <dgm:t>
        <a:bodyPr/>
        <a:lstStyle/>
        <a:p>
          <a:endParaRPr lang="ru-RU" b="1"/>
        </a:p>
      </dgm:t>
    </dgm:pt>
    <dgm:pt modelId="{CC0EA30C-0048-40D6-8292-F05A4097C3EA}">
      <dgm:prSet/>
      <dgm:spPr/>
      <dgm:t>
        <a:bodyPr/>
        <a:lstStyle/>
        <a:p>
          <a:pPr rtl="0"/>
          <a:r>
            <a:rPr lang="ru-RU" b="1" dirty="0" smtClean="0"/>
            <a:t>Цель</a:t>
          </a:r>
          <a:endParaRPr lang="ru-RU" b="1" dirty="0"/>
        </a:p>
      </dgm:t>
    </dgm:pt>
    <dgm:pt modelId="{D49AC841-BB1D-4537-A357-A8C046AD10D7}" type="parTrans" cxnId="{9E862BD0-D543-4917-98CC-DF328632F38D}">
      <dgm:prSet/>
      <dgm:spPr/>
      <dgm:t>
        <a:bodyPr/>
        <a:lstStyle/>
        <a:p>
          <a:endParaRPr lang="ru-RU"/>
        </a:p>
      </dgm:t>
    </dgm:pt>
    <dgm:pt modelId="{28E6667A-8670-43E8-96CE-F993BA498EE5}" type="sibTrans" cxnId="{9E862BD0-D543-4917-98CC-DF328632F38D}">
      <dgm:prSet/>
      <dgm:spPr/>
      <dgm:t>
        <a:bodyPr/>
        <a:lstStyle/>
        <a:p>
          <a:endParaRPr lang="ru-RU"/>
        </a:p>
      </dgm:t>
    </dgm:pt>
    <dgm:pt modelId="{55BC36C8-D0CE-4D90-8F3F-0E9C041FABC7}" type="pres">
      <dgm:prSet presAssocID="{5F2157FF-E3A3-4EAE-8095-B4FD46E299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EA581B9-14D3-4368-9C90-F363A846CFCC}" type="pres">
      <dgm:prSet presAssocID="{CC0EA30C-0048-40D6-8292-F05A4097C3E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D83FC3-7F7F-4C0F-B879-1713DD70D623}" type="pres">
      <dgm:prSet presAssocID="{CC0EA30C-0048-40D6-8292-F05A4097C3E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862BD0-D543-4917-98CC-DF328632F38D}" srcId="{5F2157FF-E3A3-4EAE-8095-B4FD46E299B0}" destId="{CC0EA30C-0048-40D6-8292-F05A4097C3EA}" srcOrd="0" destOrd="0" parTransId="{D49AC841-BB1D-4537-A357-A8C046AD10D7}" sibTransId="{28E6667A-8670-43E8-96CE-F993BA498EE5}"/>
    <dgm:cxn modelId="{FC50749A-D44E-4518-AE15-453B5F6D89E3}" type="presOf" srcId="{5F2157FF-E3A3-4EAE-8095-B4FD46E299B0}" destId="{55BC36C8-D0CE-4D90-8F3F-0E9C041FABC7}" srcOrd="0" destOrd="0" presId="urn:microsoft.com/office/officeart/2005/8/layout/vList2"/>
    <dgm:cxn modelId="{537C1C72-19F9-4688-9A66-B80E963DDED6}" type="presOf" srcId="{CC0EA30C-0048-40D6-8292-F05A4097C3EA}" destId="{7EA581B9-14D3-4368-9C90-F363A846CFCC}" srcOrd="0" destOrd="0" presId="urn:microsoft.com/office/officeart/2005/8/layout/vList2"/>
    <dgm:cxn modelId="{C18F90C3-0238-4031-8B57-8D8BDD23C420}" type="presOf" srcId="{682D3394-FE78-4156-B7BE-96259A4DBB8D}" destId="{5AD83FC3-7F7F-4C0F-B879-1713DD70D623}" srcOrd="0" destOrd="0" presId="urn:microsoft.com/office/officeart/2005/8/layout/vList2"/>
    <dgm:cxn modelId="{379FAACD-41A1-42E1-BEB8-366990EF6A9A}" srcId="{CC0EA30C-0048-40D6-8292-F05A4097C3EA}" destId="{682D3394-FE78-4156-B7BE-96259A4DBB8D}" srcOrd="0" destOrd="0" parTransId="{8675F171-7D66-4653-BB01-D2C1F2E781C8}" sibTransId="{AE0231C0-1495-416F-8458-6BA655C09C00}"/>
    <dgm:cxn modelId="{0164AB2E-3648-4B8C-B756-FD73E7AB4408}" type="presParOf" srcId="{55BC36C8-D0CE-4D90-8F3F-0E9C041FABC7}" destId="{7EA581B9-14D3-4368-9C90-F363A846CFCC}" srcOrd="0" destOrd="0" presId="urn:microsoft.com/office/officeart/2005/8/layout/vList2"/>
    <dgm:cxn modelId="{AF1FC334-21C9-47C6-B277-0AE7D0F51AE5}" type="presParOf" srcId="{55BC36C8-D0CE-4D90-8F3F-0E9C041FABC7}" destId="{5AD83FC3-7F7F-4C0F-B879-1713DD70D62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B40993E-DD49-4A30-86FE-3952F4CC89A5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54394CB-6D8D-4693-804C-D3320A02ED6E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6C47537F-4C97-4D4A-9555-F2508FFF635E}" type="parTrans" cxnId="{4A83420C-5FBD-4DFD-B3BB-64EA9F83681F}">
      <dgm:prSet/>
      <dgm:spPr/>
      <dgm:t>
        <a:bodyPr/>
        <a:lstStyle/>
        <a:p>
          <a:endParaRPr lang="ru-RU"/>
        </a:p>
      </dgm:t>
    </dgm:pt>
    <dgm:pt modelId="{28087490-ECA8-4353-9BA2-E6B8880F4A18}" type="sibTrans" cxnId="{4A83420C-5FBD-4DFD-B3BB-64EA9F83681F}">
      <dgm:prSet/>
      <dgm:spPr/>
      <dgm:t>
        <a:bodyPr/>
        <a:lstStyle/>
        <a:p>
          <a:endParaRPr lang="ru-RU"/>
        </a:p>
      </dgm:t>
    </dgm:pt>
    <dgm:pt modelId="{5A484A88-1FAA-4872-8092-6214583FA976}">
      <dgm:prSet phldrT="[Текст]"/>
      <dgm:spPr/>
      <dgm:t>
        <a:bodyPr/>
        <a:lstStyle/>
        <a:p>
          <a:r>
            <a:rPr lang="ru-RU" b="1" dirty="0" smtClean="0">
              <a:effectLst/>
            </a:rPr>
            <a:t>Актуализация данных в ИС «Паспорт школы», использующихся для расчета оценки вклада образовательной организации в качество общего образования Томской области </a:t>
          </a:r>
          <a:endParaRPr lang="ru-RU" b="1" dirty="0"/>
        </a:p>
      </dgm:t>
    </dgm:pt>
    <dgm:pt modelId="{AD98A258-C2B7-469A-8249-8F0AA00D74F7}" type="parTrans" cxnId="{922B0D83-7CDD-4E74-BBA0-DAB26F95EF8F}">
      <dgm:prSet/>
      <dgm:spPr/>
      <dgm:t>
        <a:bodyPr/>
        <a:lstStyle/>
        <a:p>
          <a:endParaRPr lang="ru-RU"/>
        </a:p>
      </dgm:t>
    </dgm:pt>
    <dgm:pt modelId="{FDBDE5E4-D9E6-4F8E-A314-08D7BC8751E2}" type="sibTrans" cxnId="{922B0D83-7CDD-4E74-BBA0-DAB26F95EF8F}">
      <dgm:prSet/>
      <dgm:spPr/>
      <dgm:t>
        <a:bodyPr/>
        <a:lstStyle/>
        <a:p>
          <a:endParaRPr lang="ru-RU"/>
        </a:p>
      </dgm:t>
    </dgm:pt>
    <dgm:pt modelId="{D5900652-41FF-4A50-8421-7D990A707F34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850E104-CCBD-4690-A353-1AAECCDBB76D}" type="parTrans" cxnId="{3DF891D0-72B5-4ADA-8CC1-FDBC7CE3F6CC}">
      <dgm:prSet/>
      <dgm:spPr/>
      <dgm:t>
        <a:bodyPr/>
        <a:lstStyle/>
        <a:p>
          <a:endParaRPr lang="ru-RU"/>
        </a:p>
      </dgm:t>
    </dgm:pt>
    <dgm:pt modelId="{CAC724B5-D16C-47D4-84E3-6834994027B0}" type="sibTrans" cxnId="{3DF891D0-72B5-4ADA-8CC1-FDBC7CE3F6CC}">
      <dgm:prSet/>
      <dgm:spPr/>
      <dgm:t>
        <a:bodyPr/>
        <a:lstStyle/>
        <a:p>
          <a:endParaRPr lang="ru-RU"/>
        </a:p>
      </dgm:t>
    </dgm:pt>
    <dgm:pt modelId="{22D7D4AD-367E-4603-8BDF-654895D6E54C}">
      <dgm:prSet phldrT="[Текст]"/>
      <dgm:spPr/>
      <dgm:t>
        <a:bodyPr/>
        <a:lstStyle/>
        <a:p>
          <a:r>
            <a:rPr lang="ru-RU" b="1" baseline="0" dirty="0" smtClean="0">
              <a:solidFill>
                <a:schemeClr val="tx1"/>
              </a:solidFill>
            </a:rPr>
            <a:t>Доработка механизма оценки вклада образовательных организаций в систему общего образования Томской области</a:t>
          </a:r>
          <a:endParaRPr lang="ru-RU" b="1" dirty="0"/>
        </a:p>
      </dgm:t>
    </dgm:pt>
    <dgm:pt modelId="{99906256-098B-4FC9-B621-2F2B1608BB0F}" type="parTrans" cxnId="{E1012F6D-AA15-486E-A913-23D89398430B}">
      <dgm:prSet/>
      <dgm:spPr/>
      <dgm:t>
        <a:bodyPr/>
        <a:lstStyle/>
        <a:p>
          <a:endParaRPr lang="ru-RU"/>
        </a:p>
      </dgm:t>
    </dgm:pt>
    <dgm:pt modelId="{754CA593-0E62-4D09-9002-86D08175E4D4}" type="sibTrans" cxnId="{E1012F6D-AA15-486E-A913-23D89398430B}">
      <dgm:prSet/>
      <dgm:spPr/>
      <dgm:t>
        <a:bodyPr/>
        <a:lstStyle/>
        <a:p>
          <a:endParaRPr lang="ru-RU"/>
        </a:p>
      </dgm:t>
    </dgm:pt>
    <dgm:pt modelId="{5A2AB621-BEBD-4CBF-B90C-4A3881DFF58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BBD331B-9796-4C35-8FA5-88C5BA7E106F}" type="parTrans" cxnId="{B594A591-284D-471C-A8F4-F5997926D016}">
      <dgm:prSet/>
      <dgm:spPr/>
      <dgm:t>
        <a:bodyPr/>
        <a:lstStyle/>
        <a:p>
          <a:endParaRPr lang="ru-RU"/>
        </a:p>
      </dgm:t>
    </dgm:pt>
    <dgm:pt modelId="{D1E5D022-A0C7-42DB-ABAE-2685907F4B7D}" type="sibTrans" cxnId="{B594A591-284D-471C-A8F4-F5997926D016}">
      <dgm:prSet/>
      <dgm:spPr/>
      <dgm:t>
        <a:bodyPr/>
        <a:lstStyle/>
        <a:p>
          <a:endParaRPr lang="ru-RU"/>
        </a:p>
      </dgm:t>
    </dgm:pt>
    <dgm:pt modelId="{E632AB1C-AB11-4B17-8020-0EABA4596FB9}">
      <dgm:prSet/>
      <dgm:spPr/>
      <dgm:t>
        <a:bodyPr/>
        <a:lstStyle/>
        <a:p>
          <a:pPr rtl="0"/>
          <a:r>
            <a:rPr lang="ru-RU" b="1" dirty="0" smtClean="0"/>
            <a:t>Реализация запланированных мероприятий по оценке качества образования</a:t>
          </a:r>
          <a:endParaRPr lang="ru-RU" dirty="0"/>
        </a:p>
      </dgm:t>
    </dgm:pt>
    <dgm:pt modelId="{1004788A-A2E5-4EA6-952C-B1FF828B987C}" type="parTrans" cxnId="{B565B352-A9DF-4A99-8A06-A28CA94028DB}">
      <dgm:prSet/>
      <dgm:spPr/>
      <dgm:t>
        <a:bodyPr/>
        <a:lstStyle/>
        <a:p>
          <a:endParaRPr lang="ru-RU"/>
        </a:p>
      </dgm:t>
    </dgm:pt>
    <dgm:pt modelId="{BBBA9159-4882-4CB9-95FA-71F3C819D6E7}" type="sibTrans" cxnId="{B565B352-A9DF-4A99-8A06-A28CA94028DB}">
      <dgm:prSet/>
      <dgm:spPr/>
      <dgm:t>
        <a:bodyPr/>
        <a:lstStyle/>
        <a:p>
          <a:endParaRPr lang="ru-RU"/>
        </a:p>
      </dgm:t>
    </dgm:pt>
    <dgm:pt modelId="{65A83BD1-2483-4169-990B-2F2B4C818D5A}" type="pres">
      <dgm:prSet presAssocID="{7B40993E-DD49-4A30-86FE-3952F4CC89A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EE92D8-2FAF-4EE2-BE76-EF7DCD61D722}" type="pres">
      <dgm:prSet presAssocID="{C54394CB-6D8D-4693-804C-D3320A02ED6E}" presName="composite" presStyleCnt="0"/>
      <dgm:spPr/>
      <dgm:t>
        <a:bodyPr/>
        <a:lstStyle/>
        <a:p>
          <a:endParaRPr lang="ru-RU"/>
        </a:p>
      </dgm:t>
    </dgm:pt>
    <dgm:pt modelId="{6AFC347F-2532-449B-8168-6F32905709C7}" type="pres">
      <dgm:prSet presAssocID="{C54394CB-6D8D-4693-804C-D3320A02ED6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79D5F-8F76-4708-B142-3DF723867194}" type="pres">
      <dgm:prSet presAssocID="{C54394CB-6D8D-4693-804C-D3320A02ED6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BFDF3C-1E94-4CF5-933A-6DAE70C163F0}" type="pres">
      <dgm:prSet presAssocID="{28087490-ECA8-4353-9BA2-E6B8880F4A18}" presName="sp" presStyleCnt="0"/>
      <dgm:spPr/>
      <dgm:t>
        <a:bodyPr/>
        <a:lstStyle/>
        <a:p>
          <a:endParaRPr lang="ru-RU"/>
        </a:p>
      </dgm:t>
    </dgm:pt>
    <dgm:pt modelId="{96DEF03B-97E2-426E-8647-1C576EE8C437}" type="pres">
      <dgm:prSet presAssocID="{D5900652-41FF-4A50-8421-7D990A707F34}" presName="composite" presStyleCnt="0"/>
      <dgm:spPr/>
      <dgm:t>
        <a:bodyPr/>
        <a:lstStyle/>
        <a:p>
          <a:endParaRPr lang="ru-RU"/>
        </a:p>
      </dgm:t>
    </dgm:pt>
    <dgm:pt modelId="{AB774A11-5F73-4CB8-A86B-803C84202A0C}" type="pres">
      <dgm:prSet presAssocID="{D5900652-41FF-4A50-8421-7D990A707F34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0A472B-53F5-49DE-9E92-17A3D1BD7D16}" type="pres">
      <dgm:prSet presAssocID="{D5900652-41FF-4A50-8421-7D990A707F3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1C89CB-3301-4BC3-8DFC-2E0EC5C92CEB}" type="pres">
      <dgm:prSet presAssocID="{CAC724B5-D16C-47D4-84E3-6834994027B0}" presName="sp" presStyleCnt="0"/>
      <dgm:spPr/>
      <dgm:t>
        <a:bodyPr/>
        <a:lstStyle/>
        <a:p>
          <a:endParaRPr lang="ru-RU"/>
        </a:p>
      </dgm:t>
    </dgm:pt>
    <dgm:pt modelId="{3872353D-E766-40DC-8EAA-95CAFEC328CA}" type="pres">
      <dgm:prSet presAssocID="{5A2AB621-BEBD-4CBF-B90C-4A3881DFF589}" presName="composite" presStyleCnt="0"/>
      <dgm:spPr/>
      <dgm:t>
        <a:bodyPr/>
        <a:lstStyle/>
        <a:p>
          <a:endParaRPr lang="ru-RU"/>
        </a:p>
      </dgm:t>
    </dgm:pt>
    <dgm:pt modelId="{5B6B823E-54F5-478A-A851-B1A5E210E0A9}" type="pres">
      <dgm:prSet presAssocID="{5A2AB621-BEBD-4CBF-B90C-4A3881DFF58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EC033C-258A-4152-B1D5-756240A2C053}" type="pres">
      <dgm:prSet presAssocID="{5A2AB621-BEBD-4CBF-B90C-4A3881DFF58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30DB9F-A80D-4E02-9104-40353D66A22E}" type="presOf" srcId="{7B40993E-DD49-4A30-86FE-3952F4CC89A5}" destId="{65A83BD1-2483-4169-990B-2F2B4C818D5A}" srcOrd="0" destOrd="0" presId="urn:microsoft.com/office/officeart/2005/8/layout/chevron2"/>
    <dgm:cxn modelId="{A02DB4DC-B868-4CF2-90D9-6344A6F42276}" type="presOf" srcId="{D5900652-41FF-4A50-8421-7D990A707F34}" destId="{AB774A11-5F73-4CB8-A86B-803C84202A0C}" srcOrd="0" destOrd="0" presId="urn:microsoft.com/office/officeart/2005/8/layout/chevron2"/>
    <dgm:cxn modelId="{922B0D83-7CDD-4E74-BBA0-DAB26F95EF8F}" srcId="{C54394CB-6D8D-4693-804C-D3320A02ED6E}" destId="{5A484A88-1FAA-4872-8092-6214583FA976}" srcOrd="0" destOrd="0" parTransId="{AD98A258-C2B7-469A-8249-8F0AA00D74F7}" sibTransId="{FDBDE5E4-D9E6-4F8E-A314-08D7BC8751E2}"/>
    <dgm:cxn modelId="{B565B352-A9DF-4A99-8A06-A28CA94028DB}" srcId="{5A2AB621-BEBD-4CBF-B90C-4A3881DFF589}" destId="{E632AB1C-AB11-4B17-8020-0EABA4596FB9}" srcOrd="0" destOrd="0" parTransId="{1004788A-A2E5-4EA6-952C-B1FF828B987C}" sibTransId="{BBBA9159-4882-4CB9-95FA-71F3C819D6E7}"/>
    <dgm:cxn modelId="{5E271966-BFD5-46DC-A64A-705C4275C591}" type="presOf" srcId="{E632AB1C-AB11-4B17-8020-0EABA4596FB9}" destId="{5BEC033C-258A-4152-B1D5-756240A2C053}" srcOrd="0" destOrd="0" presId="urn:microsoft.com/office/officeart/2005/8/layout/chevron2"/>
    <dgm:cxn modelId="{0E8599D1-C8EF-49D9-9E3A-44B25CCA05C1}" type="presOf" srcId="{5A484A88-1FAA-4872-8092-6214583FA976}" destId="{EE979D5F-8F76-4708-B142-3DF723867194}" srcOrd="0" destOrd="0" presId="urn:microsoft.com/office/officeart/2005/8/layout/chevron2"/>
    <dgm:cxn modelId="{E1012F6D-AA15-486E-A913-23D89398430B}" srcId="{D5900652-41FF-4A50-8421-7D990A707F34}" destId="{22D7D4AD-367E-4603-8BDF-654895D6E54C}" srcOrd="0" destOrd="0" parTransId="{99906256-098B-4FC9-B621-2F2B1608BB0F}" sibTransId="{754CA593-0E62-4D09-9002-86D08175E4D4}"/>
    <dgm:cxn modelId="{4A83420C-5FBD-4DFD-B3BB-64EA9F83681F}" srcId="{7B40993E-DD49-4A30-86FE-3952F4CC89A5}" destId="{C54394CB-6D8D-4693-804C-D3320A02ED6E}" srcOrd="0" destOrd="0" parTransId="{6C47537F-4C97-4D4A-9555-F2508FFF635E}" sibTransId="{28087490-ECA8-4353-9BA2-E6B8880F4A18}"/>
    <dgm:cxn modelId="{B594A591-284D-471C-A8F4-F5997926D016}" srcId="{7B40993E-DD49-4A30-86FE-3952F4CC89A5}" destId="{5A2AB621-BEBD-4CBF-B90C-4A3881DFF589}" srcOrd="2" destOrd="0" parTransId="{6BBD331B-9796-4C35-8FA5-88C5BA7E106F}" sibTransId="{D1E5D022-A0C7-42DB-ABAE-2685907F4B7D}"/>
    <dgm:cxn modelId="{3DF891D0-72B5-4ADA-8CC1-FDBC7CE3F6CC}" srcId="{7B40993E-DD49-4A30-86FE-3952F4CC89A5}" destId="{D5900652-41FF-4A50-8421-7D990A707F34}" srcOrd="1" destOrd="0" parTransId="{4850E104-CCBD-4690-A353-1AAECCDBB76D}" sibTransId="{CAC724B5-D16C-47D4-84E3-6834994027B0}"/>
    <dgm:cxn modelId="{8CE0B844-2CD1-466B-BFD7-FC1A6F361E6B}" type="presOf" srcId="{22D7D4AD-367E-4603-8BDF-654895D6E54C}" destId="{A70A472B-53F5-49DE-9E92-17A3D1BD7D16}" srcOrd="0" destOrd="0" presId="urn:microsoft.com/office/officeart/2005/8/layout/chevron2"/>
    <dgm:cxn modelId="{4D7DB7AF-5AC3-444F-90C4-5CA532C1B5D4}" type="presOf" srcId="{C54394CB-6D8D-4693-804C-D3320A02ED6E}" destId="{6AFC347F-2532-449B-8168-6F32905709C7}" srcOrd="0" destOrd="0" presId="urn:microsoft.com/office/officeart/2005/8/layout/chevron2"/>
    <dgm:cxn modelId="{E18837CB-C235-4FE7-AA8D-2FC560514372}" type="presOf" srcId="{5A2AB621-BEBD-4CBF-B90C-4A3881DFF589}" destId="{5B6B823E-54F5-478A-A851-B1A5E210E0A9}" srcOrd="0" destOrd="0" presId="urn:microsoft.com/office/officeart/2005/8/layout/chevron2"/>
    <dgm:cxn modelId="{49AC450C-B6F6-497C-9FCE-6B2693FF6839}" type="presParOf" srcId="{65A83BD1-2483-4169-990B-2F2B4C818D5A}" destId="{3DEE92D8-2FAF-4EE2-BE76-EF7DCD61D722}" srcOrd="0" destOrd="0" presId="urn:microsoft.com/office/officeart/2005/8/layout/chevron2"/>
    <dgm:cxn modelId="{BBBA7CA0-82B4-4C49-986C-E85728283E6E}" type="presParOf" srcId="{3DEE92D8-2FAF-4EE2-BE76-EF7DCD61D722}" destId="{6AFC347F-2532-449B-8168-6F32905709C7}" srcOrd="0" destOrd="0" presId="urn:microsoft.com/office/officeart/2005/8/layout/chevron2"/>
    <dgm:cxn modelId="{0CA98A17-9637-4983-9947-DED924B1E677}" type="presParOf" srcId="{3DEE92D8-2FAF-4EE2-BE76-EF7DCD61D722}" destId="{EE979D5F-8F76-4708-B142-3DF723867194}" srcOrd="1" destOrd="0" presId="urn:microsoft.com/office/officeart/2005/8/layout/chevron2"/>
    <dgm:cxn modelId="{36BDBD8B-4C75-4D2A-843D-90E1FA3DF7D2}" type="presParOf" srcId="{65A83BD1-2483-4169-990B-2F2B4C818D5A}" destId="{47BFDF3C-1E94-4CF5-933A-6DAE70C163F0}" srcOrd="1" destOrd="0" presId="urn:microsoft.com/office/officeart/2005/8/layout/chevron2"/>
    <dgm:cxn modelId="{3F326EDA-BA2C-418E-9B5D-DED2264F2749}" type="presParOf" srcId="{65A83BD1-2483-4169-990B-2F2B4C818D5A}" destId="{96DEF03B-97E2-426E-8647-1C576EE8C437}" srcOrd="2" destOrd="0" presId="urn:microsoft.com/office/officeart/2005/8/layout/chevron2"/>
    <dgm:cxn modelId="{974CE24D-6C05-44CE-99DB-24B4A119E339}" type="presParOf" srcId="{96DEF03B-97E2-426E-8647-1C576EE8C437}" destId="{AB774A11-5F73-4CB8-A86B-803C84202A0C}" srcOrd="0" destOrd="0" presId="urn:microsoft.com/office/officeart/2005/8/layout/chevron2"/>
    <dgm:cxn modelId="{16DCA233-E251-4963-BDAC-8B266408AEF9}" type="presParOf" srcId="{96DEF03B-97E2-426E-8647-1C576EE8C437}" destId="{A70A472B-53F5-49DE-9E92-17A3D1BD7D16}" srcOrd="1" destOrd="0" presId="urn:microsoft.com/office/officeart/2005/8/layout/chevron2"/>
    <dgm:cxn modelId="{A863B4A8-F1B3-4A7D-A3C0-E4B4F19B3A09}" type="presParOf" srcId="{65A83BD1-2483-4169-990B-2F2B4C818D5A}" destId="{941C89CB-3301-4BC3-8DFC-2E0EC5C92CEB}" srcOrd="3" destOrd="0" presId="urn:microsoft.com/office/officeart/2005/8/layout/chevron2"/>
    <dgm:cxn modelId="{D4808FE0-67E6-441C-B446-E8329675CAB5}" type="presParOf" srcId="{65A83BD1-2483-4169-990B-2F2B4C818D5A}" destId="{3872353D-E766-40DC-8EAA-95CAFEC328CA}" srcOrd="4" destOrd="0" presId="urn:microsoft.com/office/officeart/2005/8/layout/chevron2"/>
    <dgm:cxn modelId="{2EE8AFDA-7A58-4DC5-999A-BB916CD46BA8}" type="presParOf" srcId="{3872353D-E766-40DC-8EAA-95CAFEC328CA}" destId="{5B6B823E-54F5-478A-A851-B1A5E210E0A9}" srcOrd="0" destOrd="0" presId="urn:microsoft.com/office/officeart/2005/8/layout/chevron2"/>
    <dgm:cxn modelId="{B1A292B8-0921-4610-9E19-32E09D767201}" type="presParOf" srcId="{3872353D-E766-40DC-8EAA-95CAFEC328CA}" destId="{5BEC033C-258A-4152-B1D5-756240A2C05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694D2F-3CA4-4E85-848E-8B57CB03ED9D}" type="doc">
      <dgm:prSet loTypeId="urn:microsoft.com/office/officeart/2005/8/layout/cycle3" loCatId="cycle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B2B18FD-DE2C-4644-B245-3C5F7AD40165}">
      <dgm:prSet phldrT="[Текст]" custT="1"/>
      <dgm:spPr/>
      <dgm:t>
        <a:bodyPr/>
        <a:lstStyle/>
        <a:p>
          <a:r>
            <a:rPr lang="ru-RU" sz="1600" b="1" dirty="0" smtClean="0"/>
            <a:t>Обоснование целей</a:t>
          </a:r>
          <a:endParaRPr lang="ru-RU" sz="1600" b="1" dirty="0"/>
        </a:p>
      </dgm:t>
    </dgm:pt>
    <dgm:pt modelId="{747FBDC0-5019-426C-8AB6-D12EEFAB1020}" type="parTrans" cxnId="{A5C8EAC4-D32C-4324-9946-B5904F9B471A}">
      <dgm:prSet/>
      <dgm:spPr/>
      <dgm:t>
        <a:bodyPr/>
        <a:lstStyle/>
        <a:p>
          <a:endParaRPr lang="ru-RU"/>
        </a:p>
      </dgm:t>
    </dgm:pt>
    <dgm:pt modelId="{CECA0C1E-964E-48FB-9E3F-C956F1258D74}" type="sibTrans" cxnId="{A5C8EAC4-D32C-4324-9946-B5904F9B471A}">
      <dgm:prSet/>
      <dgm:spPr/>
      <dgm:t>
        <a:bodyPr/>
        <a:lstStyle/>
        <a:p>
          <a:endParaRPr lang="ru-RU"/>
        </a:p>
      </dgm:t>
    </dgm:pt>
    <dgm:pt modelId="{DC09F7F9-8426-44AD-8C7F-D5491ED19E1D}">
      <dgm:prSet phldrT="[Текст]" custT="1"/>
      <dgm:spPr/>
      <dgm:t>
        <a:bodyPr/>
        <a:lstStyle/>
        <a:p>
          <a:r>
            <a:rPr lang="ru-RU" sz="1600" b="1" dirty="0" smtClean="0"/>
            <a:t>Выбор показателей, методов сбора информации</a:t>
          </a:r>
          <a:endParaRPr lang="ru-RU" sz="1600" b="1" dirty="0"/>
        </a:p>
      </dgm:t>
    </dgm:pt>
    <dgm:pt modelId="{D241F3AE-E6E3-4671-92B7-9D25E687455B}" type="parTrans" cxnId="{DAE408C1-3C0A-43AC-B471-96B1A1B14885}">
      <dgm:prSet/>
      <dgm:spPr/>
      <dgm:t>
        <a:bodyPr/>
        <a:lstStyle/>
        <a:p>
          <a:endParaRPr lang="ru-RU"/>
        </a:p>
      </dgm:t>
    </dgm:pt>
    <dgm:pt modelId="{CDEC55BB-E7CE-417B-AAEA-4B675C9E0627}" type="sibTrans" cxnId="{DAE408C1-3C0A-43AC-B471-96B1A1B14885}">
      <dgm:prSet/>
      <dgm:spPr/>
      <dgm:t>
        <a:bodyPr/>
        <a:lstStyle/>
        <a:p>
          <a:endParaRPr lang="ru-RU"/>
        </a:p>
      </dgm:t>
    </dgm:pt>
    <dgm:pt modelId="{C8AF6F85-43E9-41A2-9B68-E8C08F98E645}">
      <dgm:prSet phldrT="[Текст]"/>
      <dgm:spPr/>
      <dgm:t>
        <a:bodyPr/>
        <a:lstStyle/>
        <a:p>
          <a:r>
            <a:rPr lang="ru-RU" b="1" dirty="0" smtClean="0"/>
            <a:t>Мониторинг</a:t>
          </a:r>
          <a:endParaRPr lang="ru-RU" b="1" dirty="0"/>
        </a:p>
      </dgm:t>
    </dgm:pt>
    <dgm:pt modelId="{EE8695D3-0937-4439-9A78-A3B17DE6981E}" type="parTrans" cxnId="{C914974A-C402-4CE4-8600-262E5E077535}">
      <dgm:prSet/>
      <dgm:spPr/>
      <dgm:t>
        <a:bodyPr/>
        <a:lstStyle/>
        <a:p>
          <a:endParaRPr lang="ru-RU"/>
        </a:p>
      </dgm:t>
    </dgm:pt>
    <dgm:pt modelId="{CA2E4194-1559-431E-B986-B5513E9156EC}" type="sibTrans" cxnId="{C914974A-C402-4CE4-8600-262E5E077535}">
      <dgm:prSet/>
      <dgm:spPr/>
      <dgm:t>
        <a:bodyPr/>
        <a:lstStyle/>
        <a:p>
          <a:endParaRPr lang="ru-RU"/>
        </a:p>
      </dgm:t>
    </dgm:pt>
    <dgm:pt modelId="{9BCE171C-9FDB-4BEE-9931-EFD7CFB148BC}">
      <dgm:prSet phldrT="[Текст]"/>
      <dgm:spPr/>
      <dgm:t>
        <a:bodyPr/>
        <a:lstStyle/>
        <a:p>
          <a:r>
            <a:rPr lang="ru-RU" b="1" dirty="0" smtClean="0"/>
            <a:t>Анализ, рекомендации</a:t>
          </a:r>
          <a:endParaRPr lang="ru-RU" b="1" dirty="0"/>
        </a:p>
      </dgm:t>
    </dgm:pt>
    <dgm:pt modelId="{787DFF26-87E9-455E-9D80-7D89CD59AA33}" type="parTrans" cxnId="{0A2DD48D-BDCF-461B-BAA8-0C51386D174F}">
      <dgm:prSet/>
      <dgm:spPr/>
      <dgm:t>
        <a:bodyPr/>
        <a:lstStyle/>
        <a:p>
          <a:endParaRPr lang="ru-RU"/>
        </a:p>
      </dgm:t>
    </dgm:pt>
    <dgm:pt modelId="{6FADA8AD-A1E3-4DED-B5F5-1B6332C0E2AC}" type="sibTrans" cxnId="{0A2DD48D-BDCF-461B-BAA8-0C51386D174F}">
      <dgm:prSet/>
      <dgm:spPr/>
      <dgm:t>
        <a:bodyPr/>
        <a:lstStyle/>
        <a:p>
          <a:endParaRPr lang="ru-RU"/>
        </a:p>
      </dgm:t>
    </dgm:pt>
    <dgm:pt modelId="{70D9B498-98D3-459F-9EBA-5C2CC080D438}">
      <dgm:prSet phldrT="[Текст]"/>
      <dgm:spPr/>
      <dgm:t>
        <a:bodyPr/>
        <a:lstStyle/>
        <a:p>
          <a:r>
            <a:rPr lang="ru-RU" b="1" dirty="0" smtClean="0"/>
            <a:t>Управленческие решения</a:t>
          </a:r>
          <a:endParaRPr lang="ru-RU" b="1" dirty="0"/>
        </a:p>
      </dgm:t>
    </dgm:pt>
    <dgm:pt modelId="{DEB22F12-2122-4243-8704-D57015E79AEB}" type="parTrans" cxnId="{7B548F28-A1CB-42B3-BAD3-FF8855494AEE}">
      <dgm:prSet/>
      <dgm:spPr/>
      <dgm:t>
        <a:bodyPr/>
        <a:lstStyle/>
        <a:p>
          <a:endParaRPr lang="ru-RU"/>
        </a:p>
      </dgm:t>
    </dgm:pt>
    <dgm:pt modelId="{ED416498-6D1B-41CD-B8B2-EC1C682605D2}" type="sibTrans" cxnId="{7B548F28-A1CB-42B3-BAD3-FF8855494AEE}">
      <dgm:prSet/>
      <dgm:spPr/>
      <dgm:t>
        <a:bodyPr/>
        <a:lstStyle/>
        <a:p>
          <a:endParaRPr lang="ru-RU"/>
        </a:p>
      </dgm:t>
    </dgm:pt>
    <dgm:pt modelId="{97A2EDF3-221C-4250-A3F2-A159E43C90A1}">
      <dgm:prSet phldrT="[Текст]"/>
      <dgm:spPr/>
      <dgm:t>
        <a:bodyPr/>
        <a:lstStyle/>
        <a:p>
          <a:r>
            <a:rPr lang="ru-RU" b="1" dirty="0" smtClean="0"/>
            <a:t>Анализ эффективности принятых мер</a:t>
          </a:r>
          <a:endParaRPr lang="ru-RU" b="1" dirty="0"/>
        </a:p>
      </dgm:t>
    </dgm:pt>
    <dgm:pt modelId="{3A09FBE4-C2C4-496D-8F46-5E8FF70563B9}" type="parTrans" cxnId="{C430306B-4C5C-41F4-98F9-81951E8A1CAA}">
      <dgm:prSet/>
      <dgm:spPr/>
      <dgm:t>
        <a:bodyPr/>
        <a:lstStyle/>
        <a:p>
          <a:endParaRPr lang="ru-RU"/>
        </a:p>
      </dgm:t>
    </dgm:pt>
    <dgm:pt modelId="{601FDD42-B44E-4AA4-AC32-7E3C4CC51886}" type="sibTrans" cxnId="{C430306B-4C5C-41F4-98F9-81951E8A1CAA}">
      <dgm:prSet/>
      <dgm:spPr/>
      <dgm:t>
        <a:bodyPr/>
        <a:lstStyle/>
        <a:p>
          <a:endParaRPr lang="ru-RU"/>
        </a:p>
      </dgm:t>
    </dgm:pt>
    <dgm:pt modelId="{E3379FF5-9774-45AF-A56D-6139599253FE}" type="pres">
      <dgm:prSet presAssocID="{A3694D2F-3CA4-4E85-848E-8B57CB03ED9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60F280-43E7-44D2-855C-8545AA0E87FF}" type="pres">
      <dgm:prSet presAssocID="{A3694D2F-3CA4-4E85-848E-8B57CB03ED9D}" presName="cycle" presStyleCnt="0"/>
      <dgm:spPr/>
    </dgm:pt>
    <dgm:pt modelId="{CD8E30AD-5C59-4461-B8DE-26EC53C5F654}" type="pres">
      <dgm:prSet presAssocID="{5B2B18FD-DE2C-4644-B245-3C5F7AD40165}" presName="nodeFirs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53F601-ED3C-4845-B11E-D73DD319AA36}" type="pres">
      <dgm:prSet presAssocID="{CECA0C1E-964E-48FB-9E3F-C956F1258D74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A0C4ADE4-1855-4FD0-9756-455F4791B411}" type="pres">
      <dgm:prSet presAssocID="{DC09F7F9-8426-44AD-8C7F-D5491ED19E1D}" presName="nodeFollowingNodes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D2779-5542-44F9-A842-73C0C84E9FCD}" type="pres">
      <dgm:prSet presAssocID="{C8AF6F85-43E9-41A2-9B68-E8C08F98E645}" presName="nodeFollowingNodes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A86C8-B562-487F-A81C-08762BAF928D}" type="pres">
      <dgm:prSet presAssocID="{9BCE171C-9FDB-4BEE-9931-EFD7CFB148BC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9D3656-3018-4ED6-9268-5993D3089A7A}" type="pres">
      <dgm:prSet presAssocID="{70D9B498-98D3-459F-9EBA-5C2CC080D438}" presName="nodeFollowingNodes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40AACD-85B8-44E6-840D-2E492A1A88E2}" type="pres">
      <dgm:prSet presAssocID="{97A2EDF3-221C-4250-A3F2-A159E43C90A1}" presName="nodeFollowingNodes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548F28-A1CB-42B3-BAD3-FF8855494AEE}" srcId="{A3694D2F-3CA4-4E85-848E-8B57CB03ED9D}" destId="{70D9B498-98D3-459F-9EBA-5C2CC080D438}" srcOrd="4" destOrd="0" parTransId="{DEB22F12-2122-4243-8704-D57015E79AEB}" sibTransId="{ED416498-6D1B-41CD-B8B2-EC1C682605D2}"/>
    <dgm:cxn modelId="{A5C8EAC4-D32C-4324-9946-B5904F9B471A}" srcId="{A3694D2F-3CA4-4E85-848E-8B57CB03ED9D}" destId="{5B2B18FD-DE2C-4644-B245-3C5F7AD40165}" srcOrd="0" destOrd="0" parTransId="{747FBDC0-5019-426C-8AB6-D12EEFAB1020}" sibTransId="{CECA0C1E-964E-48FB-9E3F-C956F1258D74}"/>
    <dgm:cxn modelId="{51707A94-2393-4254-B49B-C374F324CEDE}" type="presOf" srcId="{A3694D2F-3CA4-4E85-848E-8B57CB03ED9D}" destId="{E3379FF5-9774-45AF-A56D-6139599253FE}" srcOrd="0" destOrd="0" presId="urn:microsoft.com/office/officeart/2005/8/layout/cycle3"/>
    <dgm:cxn modelId="{DAE408C1-3C0A-43AC-B471-96B1A1B14885}" srcId="{A3694D2F-3CA4-4E85-848E-8B57CB03ED9D}" destId="{DC09F7F9-8426-44AD-8C7F-D5491ED19E1D}" srcOrd="1" destOrd="0" parTransId="{D241F3AE-E6E3-4671-92B7-9D25E687455B}" sibTransId="{CDEC55BB-E7CE-417B-AAEA-4B675C9E0627}"/>
    <dgm:cxn modelId="{C430306B-4C5C-41F4-98F9-81951E8A1CAA}" srcId="{A3694D2F-3CA4-4E85-848E-8B57CB03ED9D}" destId="{97A2EDF3-221C-4250-A3F2-A159E43C90A1}" srcOrd="5" destOrd="0" parTransId="{3A09FBE4-C2C4-496D-8F46-5E8FF70563B9}" sibTransId="{601FDD42-B44E-4AA4-AC32-7E3C4CC51886}"/>
    <dgm:cxn modelId="{493D6CF1-8897-4977-A671-3B7A4628E1CF}" type="presOf" srcId="{5B2B18FD-DE2C-4644-B245-3C5F7AD40165}" destId="{CD8E30AD-5C59-4461-B8DE-26EC53C5F654}" srcOrd="0" destOrd="0" presId="urn:microsoft.com/office/officeart/2005/8/layout/cycle3"/>
    <dgm:cxn modelId="{BC39BF88-FEAC-45EC-8E8D-59A7BEBD0127}" type="presOf" srcId="{CECA0C1E-964E-48FB-9E3F-C956F1258D74}" destId="{3A53F601-ED3C-4845-B11E-D73DD319AA36}" srcOrd="0" destOrd="0" presId="urn:microsoft.com/office/officeart/2005/8/layout/cycle3"/>
    <dgm:cxn modelId="{1E73E183-C8E7-45AF-8177-8C93B1D56038}" type="presOf" srcId="{97A2EDF3-221C-4250-A3F2-A159E43C90A1}" destId="{B540AACD-85B8-44E6-840D-2E492A1A88E2}" srcOrd="0" destOrd="0" presId="urn:microsoft.com/office/officeart/2005/8/layout/cycle3"/>
    <dgm:cxn modelId="{C914974A-C402-4CE4-8600-262E5E077535}" srcId="{A3694D2F-3CA4-4E85-848E-8B57CB03ED9D}" destId="{C8AF6F85-43E9-41A2-9B68-E8C08F98E645}" srcOrd="2" destOrd="0" parTransId="{EE8695D3-0937-4439-9A78-A3B17DE6981E}" sibTransId="{CA2E4194-1559-431E-B986-B5513E9156EC}"/>
    <dgm:cxn modelId="{9DB929E8-7E43-4D9C-BB15-FA38B28003CE}" type="presOf" srcId="{C8AF6F85-43E9-41A2-9B68-E8C08F98E645}" destId="{354D2779-5542-44F9-A842-73C0C84E9FCD}" srcOrd="0" destOrd="0" presId="urn:microsoft.com/office/officeart/2005/8/layout/cycle3"/>
    <dgm:cxn modelId="{AE3C9A82-FBA6-49C1-9D60-DCCECA830C65}" type="presOf" srcId="{70D9B498-98D3-459F-9EBA-5C2CC080D438}" destId="{CA9D3656-3018-4ED6-9268-5993D3089A7A}" srcOrd="0" destOrd="0" presId="urn:microsoft.com/office/officeart/2005/8/layout/cycle3"/>
    <dgm:cxn modelId="{7D95B9CF-FE93-42F1-B23C-7B41EF193898}" type="presOf" srcId="{9BCE171C-9FDB-4BEE-9931-EFD7CFB148BC}" destId="{1C8A86C8-B562-487F-A81C-08762BAF928D}" srcOrd="0" destOrd="0" presId="urn:microsoft.com/office/officeart/2005/8/layout/cycle3"/>
    <dgm:cxn modelId="{0A2DD48D-BDCF-461B-BAA8-0C51386D174F}" srcId="{A3694D2F-3CA4-4E85-848E-8B57CB03ED9D}" destId="{9BCE171C-9FDB-4BEE-9931-EFD7CFB148BC}" srcOrd="3" destOrd="0" parTransId="{787DFF26-87E9-455E-9D80-7D89CD59AA33}" sibTransId="{6FADA8AD-A1E3-4DED-B5F5-1B6332C0E2AC}"/>
    <dgm:cxn modelId="{03E4FE61-2904-4D3B-95EE-3CFE3ED6DA1E}" type="presOf" srcId="{DC09F7F9-8426-44AD-8C7F-D5491ED19E1D}" destId="{A0C4ADE4-1855-4FD0-9756-455F4791B411}" srcOrd="0" destOrd="0" presId="urn:microsoft.com/office/officeart/2005/8/layout/cycle3"/>
    <dgm:cxn modelId="{5DA333E0-3F89-4365-A117-6755C71DDC49}" type="presParOf" srcId="{E3379FF5-9774-45AF-A56D-6139599253FE}" destId="{4960F280-43E7-44D2-855C-8545AA0E87FF}" srcOrd="0" destOrd="0" presId="urn:microsoft.com/office/officeart/2005/8/layout/cycle3"/>
    <dgm:cxn modelId="{A5C62098-F9B7-4264-B9B9-72442B654132}" type="presParOf" srcId="{4960F280-43E7-44D2-855C-8545AA0E87FF}" destId="{CD8E30AD-5C59-4461-B8DE-26EC53C5F654}" srcOrd="0" destOrd="0" presId="urn:microsoft.com/office/officeart/2005/8/layout/cycle3"/>
    <dgm:cxn modelId="{BA668750-D6FA-4A90-B5AD-A8FD7DD2E679}" type="presParOf" srcId="{4960F280-43E7-44D2-855C-8545AA0E87FF}" destId="{3A53F601-ED3C-4845-B11E-D73DD319AA36}" srcOrd="1" destOrd="0" presId="urn:microsoft.com/office/officeart/2005/8/layout/cycle3"/>
    <dgm:cxn modelId="{9B123F12-61CE-47B7-B2E3-71DBDFCA21D6}" type="presParOf" srcId="{4960F280-43E7-44D2-855C-8545AA0E87FF}" destId="{A0C4ADE4-1855-4FD0-9756-455F4791B411}" srcOrd="2" destOrd="0" presId="urn:microsoft.com/office/officeart/2005/8/layout/cycle3"/>
    <dgm:cxn modelId="{08B70F11-88FA-4D66-8673-8C549C8677A7}" type="presParOf" srcId="{4960F280-43E7-44D2-855C-8545AA0E87FF}" destId="{354D2779-5542-44F9-A842-73C0C84E9FCD}" srcOrd="3" destOrd="0" presId="urn:microsoft.com/office/officeart/2005/8/layout/cycle3"/>
    <dgm:cxn modelId="{1727E3E8-8755-492F-B885-B24FE0521C5C}" type="presParOf" srcId="{4960F280-43E7-44D2-855C-8545AA0E87FF}" destId="{1C8A86C8-B562-487F-A81C-08762BAF928D}" srcOrd="4" destOrd="0" presId="urn:microsoft.com/office/officeart/2005/8/layout/cycle3"/>
    <dgm:cxn modelId="{0F630150-4E15-49BD-85B2-02CA3001ED3E}" type="presParOf" srcId="{4960F280-43E7-44D2-855C-8545AA0E87FF}" destId="{CA9D3656-3018-4ED6-9268-5993D3089A7A}" srcOrd="5" destOrd="0" presId="urn:microsoft.com/office/officeart/2005/8/layout/cycle3"/>
    <dgm:cxn modelId="{9BFD22E9-8616-445A-AC07-D9389DF416A1}" type="presParOf" srcId="{4960F280-43E7-44D2-855C-8545AA0E87FF}" destId="{B540AACD-85B8-44E6-840D-2E492A1A88E2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BFFA60-AAA9-4D4D-8B09-2B87F13BD8E8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0A9B9A-3FE1-4403-B83A-E8F57BFA90C5}">
      <dgm:prSet/>
      <dgm:spPr/>
      <dgm:t>
        <a:bodyPr/>
        <a:lstStyle/>
        <a:p>
          <a:pPr rtl="0"/>
          <a:r>
            <a:rPr lang="ru-RU" dirty="0" smtClean="0"/>
            <a:t>Оценка проводится по двум показателям (механизмам)</a:t>
          </a:r>
          <a:endParaRPr lang="ru-RU" dirty="0"/>
        </a:p>
      </dgm:t>
    </dgm:pt>
    <dgm:pt modelId="{CCE195BF-6487-4F58-A0F5-077E948831B1}" type="parTrans" cxnId="{710767F8-6C35-4E5C-96BD-1BB84E83EBCA}">
      <dgm:prSet/>
      <dgm:spPr/>
      <dgm:t>
        <a:bodyPr/>
        <a:lstStyle/>
        <a:p>
          <a:endParaRPr lang="ru-RU"/>
        </a:p>
      </dgm:t>
    </dgm:pt>
    <dgm:pt modelId="{35DAFB5A-3E73-4CFC-A8AE-C0994979D18E}" type="sibTrans" cxnId="{710767F8-6C35-4E5C-96BD-1BB84E83EBCA}">
      <dgm:prSet/>
      <dgm:spPr/>
      <dgm:t>
        <a:bodyPr/>
        <a:lstStyle/>
        <a:p>
          <a:endParaRPr lang="ru-RU"/>
        </a:p>
      </dgm:t>
    </dgm:pt>
    <dgm:pt modelId="{21E186B6-1F25-453F-A7EC-0C6BF94A0239}">
      <dgm:prSet/>
      <dgm:spPr/>
      <dgm:t>
        <a:bodyPr/>
        <a:lstStyle/>
        <a:p>
          <a:pPr rtl="0"/>
          <a:r>
            <a:rPr lang="ru-RU" dirty="0" smtClean="0"/>
            <a:t>«Механизмы управления качеством образовательных результатов»</a:t>
          </a:r>
          <a:endParaRPr lang="ru-RU" dirty="0"/>
        </a:p>
      </dgm:t>
    </dgm:pt>
    <dgm:pt modelId="{81976F4D-D684-40B8-9106-D00F988597B2}" type="parTrans" cxnId="{52E0E197-2267-4C30-A408-C04B45E52C38}">
      <dgm:prSet/>
      <dgm:spPr/>
      <dgm:t>
        <a:bodyPr/>
        <a:lstStyle/>
        <a:p>
          <a:endParaRPr lang="ru-RU"/>
        </a:p>
      </dgm:t>
    </dgm:pt>
    <dgm:pt modelId="{0E5E69AD-5C06-4779-AEBF-1FE33E987B19}" type="sibTrans" cxnId="{52E0E197-2267-4C30-A408-C04B45E52C38}">
      <dgm:prSet/>
      <dgm:spPr/>
      <dgm:t>
        <a:bodyPr/>
        <a:lstStyle/>
        <a:p>
          <a:endParaRPr lang="ru-RU"/>
        </a:p>
      </dgm:t>
    </dgm:pt>
    <dgm:pt modelId="{504A3236-9281-4512-8667-19315AE8CCF7}">
      <dgm:prSet/>
      <dgm:spPr/>
      <dgm:t>
        <a:bodyPr/>
        <a:lstStyle/>
        <a:p>
          <a:pPr rtl="0"/>
          <a:r>
            <a:rPr lang="ru-RU" dirty="0" smtClean="0"/>
            <a:t>«Механизмы управления качеством образовательной деятельности»</a:t>
          </a:r>
          <a:endParaRPr lang="ru-RU" dirty="0"/>
        </a:p>
      </dgm:t>
    </dgm:pt>
    <dgm:pt modelId="{3029C252-C4EF-4A9C-9066-FC14111C1EF2}" type="parTrans" cxnId="{1DB67BDA-C750-4B55-98E9-A158748652E7}">
      <dgm:prSet/>
      <dgm:spPr/>
      <dgm:t>
        <a:bodyPr/>
        <a:lstStyle/>
        <a:p>
          <a:endParaRPr lang="ru-RU"/>
        </a:p>
      </dgm:t>
    </dgm:pt>
    <dgm:pt modelId="{0427E36A-1129-42D5-AC07-ED18E6CC18C5}" type="sibTrans" cxnId="{1DB67BDA-C750-4B55-98E9-A158748652E7}">
      <dgm:prSet/>
      <dgm:spPr/>
      <dgm:t>
        <a:bodyPr/>
        <a:lstStyle/>
        <a:p>
          <a:endParaRPr lang="ru-RU"/>
        </a:p>
      </dgm:t>
    </dgm:pt>
    <dgm:pt modelId="{87111A3F-65AB-4FE5-AE91-9B813114D793}" type="pres">
      <dgm:prSet presAssocID="{64BFFA60-AAA9-4D4D-8B09-2B87F13BD8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6ED8EC-8ADC-482D-8899-9721C5F4A7CA}" type="pres">
      <dgm:prSet presAssocID="{260A9B9A-3FE1-4403-B83A-E8F57BFA90C5}" presName="root1" presStyleCnt="0"/>
      <dgm:spPr/>
    </dgm:pt>
    <dgm:pt modelId="{077CDFEB-1946-4028-A256-283CF76BE1B5}" type="pres">
      <dgm:prSet presAssocID="{260A9B9A-3FE1-4403-B83A-E8F57BFA90C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5ABBA9-4F87-4D1B-B8F1-A6B211E08001}" type="pres">
      <dgm:prSet presAssocID="{260A9B9A-3FE1-4403-B83A-E8F57BFA90C5}" presName="level2hierChild" presStyleCnt="0"/>
      <dgm:spPr/>
    </dgm:pt>
    <dgm:pt modelId="{AF50546A-DF96-4057-A4E5-EAD7B7E3B233}" type="pres">
      <dgm:prSet presAssocID="{81976F4D-D684-40B8-9106-D00F988597B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DED7C13-9AD7-4952-A7A3-89F1681D579A}" type="pres">
      <dgm:prSet presAssocID="{81976F4D-D684-40B8-9106-D00F988597B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0C365C7-7CC9-464A-83F3-D253592F7236}" type="pres">
      <dgm:prSet presAssocID="{21E186B6-1F25-453F-A7EC-0C6BF94A0239}" presName="root2" presStyleCnt="0"/>
      <dgm:spPr/>
    </dgm:pt>
    <dgm:pt modelId="{AF5A298A-D046-44DF-832B-B749B99263A7}" type="pres">
      <dgm:prSet presAssocID="{21E186B6-1F25-453F-A7EC-0C6BF94A023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7E9D15-0F05-451A-92D9-CBF557171BF4}" type="pres">
      <dgm:prSet presAssocID="{21E186B6-1F25-453F-A7EC-0C6BF94A0239}" presName="level3hierChild" presStyleCnt="0"/>
      <dgm:spPr/>
    </dgm:pt>
    <dgm:pt modelId="{FA8A332D-8F30-432C-9F5B-ADE5CF524ED9}" type="pres">
      <dgm:prSet presAssocID="{3029C252-C4EF-4A9C-9066-FC14111C1EF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8E920E2-156F-435A-A6E5-26C6C7157DB2}" type="pres">
      <dgm:prSet presAssocID="{3029C252-C4EF-4A9C-9066-FC14111C1EF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6DA584D-A98E-42BB-BC79-88F114852973}" type="pres">
      <dgm:prSet presAssocID="{504A3236-9281-4512-8667-19315AE8CCF7}" presName="root2" presStyleCnt="0"/>
      <dgm:spPr/>
    </dgm:pt>
    <dgm:pt modelId="{19AA9F25-DF22-456F-BF9F-388EA8696E39}" type="pres">
      <dgm:prSet presAssocID="{504A3236-9281-4512-8667-19315AE8CCF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133FE0-8B73-4A93-8FC6-F04034DB126C}" type="pres">
      <dgm:prSet presAssocID="{504A3236-9281-4512-8667-19315AE8CCF7}" presName="level3hierChild" presStyleCnt="0"/>
      <dgm:spPr/>
    </dgm:pt>
  </dgm:ptLst>
  <dgm:cxnLst>
    <dgm:cxn modelId="{0EF9D668-7135-42D8-A915-762FC844CA58}" type="presOf" srcId="{64BFFA60-AAA9-4D4D-8B09-2B87F13BD8E8}" destId="{87111A3F-65AB-4FE5-AE91-9B813114D793}" srcOrd="0" destOrd="0" presId="urn:microsoft.com/office/officeart/2005/8/layout/hierarchy2"/>
    <dgm:cxn modelId="{E4FD7C7C-1ABB-4F50-A66A-F59F3EEC2132}" type="presOf" srcId="{81976F4D-D684-40B8-9106-D00F988597B2}" destId="{AF50546A-DF96-4057-A4E5-EAD7B7E3B233}" srcOrd="0" destOrd="0" presId="urn:microsoft.com/office/officeart/2005/8/layout/hierarchy2"/>
    <dgm:cxn modelId="{34974DEB-295E-4D26-828C-53938718E13D}" type="presOf" srcId="{21E186B6-1F25-453F-A7EC-0C6BF94A0239}" destId="{AF5A298A-D046-44DF-832B-B749B99263A7}" srcOrd="0" destOrd="0" presId="urn:microsoft.com/office/officeart/2005/8/layout/hierarchy2"/>
    <dgm:cxn modelId="{8600846B-6D8E-43BA-8868-E3A82BB300C1}" type="presOf" srcId="{3029C252-C4EF-4A9C-9066-FC14111C1EF2}" destId="{FA8A332D-8F30-432C-9F5B-ADE5CF524ED9}" srcOrd="0" destOrd="0" presId="urn:microsoft.com/office/officeart/2005/8/layout/hierarchy2"/>
    <dgm:cxn modelId="{81B45C00-929E-4053-A32E-DE986E62D349}" type="presOf" srcId="{504A3236-9281-4512-8667-19315AE8CCF7}" destId="{19AA9F25-DF22-456F-BF9F-388EA8696E39}" srcOrd="0" destOrd="0" presId="urn:microsoft.com/office/officeart/2005/8/layout/hierarchy2"/>
    <dgm:cxn modelId="{F800DC4F-59C2-445D-8A74-FB8D5094B808}" type="presOf" srcId="{81976F4D-D684-40B8-9106-D00F988597B2}" destId="{0DED7C13-9AD7-4952-A7A3-89F1681D579A}" srcOrd="1" destOrd="0" presId="urn:microsoft.com/office/officeart/2005/8/layout/hierarchy2"/>
    <dgm:cxn modelId="{710767F8-6C35-4E5C-96BD-1BB84E83EBCA}" srcId="{64BFFA60-AAA9-4D4D-8B09-2B87F13BD8E8}" destId="{260A9B9A-3FE1-4403-B83A-E8F57BFA90C5}" srcOrd="0" destOrd="0" parTransId="{CCE195BF-6487-4F58-A0F5-077E948831B1}" sibTransId="{35DAFB5A-3E73-4CFC-A8AE-C0994979D18E}"/>
    <dgm:cxn modelId="{52E0E197-2267-4C30-A408-C04B45E52C38}" srcId="{260A9B9A-3FE1-4403-B83A-E8F57BFA90C5}" destId="{21E186B6-1F25-453F-A7EC-0C6BF94A0239}" srcOrd="0" destOrd="0" parTransId="{81976F4D-D684-40B8-9106-D00F988597B2}" sibTransId="{0E5E69AD-5C06-4779-AEBF-1FE33E987B19}"/>
    <dgm:cxn modelId="{3385D4F9-AB19-4C37-B809-E39278C7C781}" type="presOf" srcId="{260A9B9A-3FE1-4403-B83A-E8F57BFA90C5}" destId="{077CDFEB-1946-4028-A256-283CF76BE1B5}" srcOrd="0" destOrd="0" presId="urn:microsoft.com/office/officeart/2005/8/layout/hierarchy2"/>
    <dgm:cxn modelId="{1DB67BDA-C750-4B55-98E9-A158748652E7}" srcId="{260A9B9A-3FE1-4403-B83A-E8F57BFA90C5}" destId="{504A3236-9281-4512-8667-19315AE8CCF7}" srcOrd="1" destOrd="0" parTransId="{3029C252-C4EF-4A9C-9066-FC14111C1EF2}" sibTransId="{0427E36A-1129-42D5-AC07-ED18E6CC18C5}"/>
    <dgm:cxn modelId="{671375A2-2255-4EDA-8607-D0841583F4C2}" type="presOf" srcId="{3029C252-C4EF-4A9C-9066-FC14111C1EF2}" destId="{28E920E2-156F-435A-A6E5-26C6C7157DB2}" srcOrd="1" destOrd="0" presId="urn:microsoft.com/office/officeart/2005/8/layout/hierarchy2"/>
    <dgm:cxn modelId="{41AAAD8B-E149-42E6-9492-79A48F2A3F9F}" type="presParOf" srcId="{87111A3F-65AB-4FE5-AE91-9B813114D793}" destId="{F76ED8EC-8ADC-482D-8899-9721C5F4A7CA}" srcOrd="0" destOrd="0" presId="urn:microsoft.com/office/officeart/2005/8/layout/hierarchy2"/>
    <dgm:cxn modelId="{FCDB7F04-C43B-4F2B-A73E-083BCC94BAB6}" type="presParOf" srcId="{F76ED8EC-8ADC-482D-8899-9721C5F4A7CA}" destId="{077CDFEB-1946-4028-A256-283CF76BE1B5}" srcOrd="0" destOrd="0" presId="urn:microsoft.com/office/officeart/2005/8/layout/hierarchy2"/>
    <dgm:cxn modelId="{7D577DDF-F9A6-4B05-ACDA-C54855C78E2D}" type="presParOf" srcId="{F76ED8EC-8ADC-482D-8899-9721C5F4A7CA}" destId="{205ABBA9-4F87-4D1B-B8F1-A6B211E08001}" srcOrd="1" destOrd="0" presId="urn:microsoft.com/office/officeart/2005/8/layout/hierarchy2"/>
    <dgm:cxn modelId="{D0248906-2392-4D99-AC5C-ACF5BED34361}" type="presParOf" srcId="{205ABBA9-4F87-4D1B-B8F1-A6B211E08001}" destId="{AF50546A-DF96-4057-A4E5-EAD7B7E3B233}" srcOrd="0" destOrd="0" presId="urn:microsoft.com/office/officeart/2005/8/layout/hierarchy2"/>
    <dgm:cxn modelId="{EFCF67EF-FD3F-4B9A-8E13-25DD5BB93169}" type="presParOf" srcId="{AF50546A-DF96-4057-A4E5-EAD7B7E3B233}" destId="{0DED7C13-9AD7-4952-A7A3-89F1681D579A}" srcOrd="0" destOrd="0" presId="urn:microsoft.com/office/officeart/2005/8/layout/hierarchy2"/>
    <dgm:cxn modelId="{CD7A3161-ADCB-4F0A-9AC8-8A302BD33C91}" type="presParOf" srcId="{205ABBA9-4F87-4D1B-B8F1-A6B211E08001}" destId="{F0C365C7-7CC9-464A-83F3-D253592F7236}" srcOrd="1" destOrd="0" presId="urn:microsoft.com/office/officeart/2005/8/layout/hierarchy2"/>
    <dgm:cxn modelId="{61409D85-4F1C-4C68-B097-3969E4301049}" type="presParOf" srcId="{F0C365C7-7CC9-464A-83F3-D253592F7236}" destId="{AF5A298A-D046-44DF-832B-B749B99263A7}" srcOrd="0" destOrd="0" presId="urn:microsoft.com/office/officeart/2005/8/layout/hierarchy2"/>
    <dgm:cxn modelId="{2D8A4041-77FC-4E4F-9773-B30ADDE6F3C3}" type="presParOf" srcId="{F0C365C7-7CC9-464A-83F3-D253592F7236}" destId="{9D7E9D15-0F05-451A-92D9-CBF557171BF4}" srcOrd="1" destOrd="0" presId="urn:microsoft.com/office/officeart/2005/8/layout/hierarchy2"/>
    <dgm:cxn modelId="{2D8D28D4-62AD-4953-8C83-A62D03300381}" type="presParOf" srcId="{205ABBA9-4F87-4D1B-B8F1-A6B211E08001}" destId="{FA8A332D-8F30-432C-9F5B-ADE5CF524ED9}" srcOrd="2" destOrd="0" presId="urn:microsoft.com/office/officeart/2005/8/layout/hierarchy2"/>
    <dgm:cxn modelId="{5E8F18DB-C6A1-4C1C-A643-4B2E39BDFCE0}" type="presParOf" srcId="{FA8A332D-8F30-432C-9F5B-ADE5CF524ED9}" destId="{28E920E2-156F-435A-A6E5-26C6C7157DB2}" srcOrd="0" destOrd="0" presId="urn:microsoft.com/office/officeart/2005/8/layout/hierarchy2"/>
    <dgm:cxn modelId="{CEF61B34-D6C7-4DCF-9BD4-45B4F1327CF0}" type="presParOf" srcId="{205ABBA9-4F87-4D1B-B8F1-A6B211E08001}" destId="{46DA584D-A98E-42BB-BC79-88F114852973}" srcOrd="3" destOrd="0" presId="urn:microsoft.com/office/officeart/2005/8/layout/hierarchy2"/>
    <dgm:cxn modelId="{949F2E0C-B2D8-4DD0-B3C5-4B09A8749C15}" type="presParOf" srcId="{46DA584D-A98E-42BB-BC79-88F114852973}" destId="{19AA9F25-DF22-456F-BF9F-388EA8696E39}" srcOrd="0" destOrd="0" presId="urn:microsoft.com/office/officeart/2005/8/layout/hierarchy2"/>
    <dgm:cxn modelId="{0B59F26D-3295-41B1-AD24-B21CD6E6DFFE}" type="presParOf" srcId="{46DA584D-A98E-42BB-BC79-88F114852973}" destId="{0A133FE0-8B73-4A93-8FC6-F04034DB12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14455B-A50D-4670-BAD7-B902A557D3CC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CE24D385-FA9B-4EF2-9E03-C07F3864687C}">
      <dgm:prSet/>
      <dgm:spPr/>
      <dgm:t>
        <a:bodyPr/>
        <a:lstStyle/>
        <a:p>
          <a:pPr rtl="0"/>
          <a:r>
            <a:rPr lang="ru-RU" smtClean="0"/>
            <a:t>Задачи: </a:t>
          </a:r>
          <a:endParaRPr lang="ru-RU"/>
        </a:p>
      </dgm:t>
    </dgm:pt>
    <dgm:pt modelId="{A4396C44-6B08-4218-906B-0C1D7A54C61E}" type="parTrans" cxnId="{BD60BBA6-7593-4967-9B1B-CE6C1731ECE8}">
      <dgm:prSet/>
      <dgm:spPr/>
      <dgm:t>
        <a:bodyPr/>
        <a:lstStyle/>
        <a:p>
          <a:endParaRPr lang="ru-RU"/>
        </a:p>
      </dgm:t>
    </dgm:pt>
    <dgm:pt modelId="{25F9E9BE-A7A1-44C9-9BFF-BA10F7E53251}" type="sibTrans" cxnId="{BD60BBA6-7593-4967-9B1B-CE6C1731ECE8}">
      <dgm:prSet/>
      <dgm:spPr/>
      <dgm:t>
        <a:bodyPr/>
        <a:lstStyle/>
        <a:p>
          <a:endParaRPr lang="ru-RU"/>
        </a:p>
      </dgm:t>
    </dgm:pt>
    <dgm:pt modelId="{421BD43E-C047-4C79-B131-7AC665F129F0}">
      <dgm:prSet/>
      <dgm:spPr/>
      <dgm:t>
        <a:bodyPr/>
        <a:lstStyle/>
        <a:p>
          <a:pPr rtl="0"/>
          <a:r>
            <a:rPr lang="ru-RU" dirty="0" smtClean="0"/>
            <a:t>выявить «проблемные зоны» в управлении качеством образования на региональном уровне</a:t>
          </a:r>
          <a:endParaRPr lang="ru-RU" dirty="0"/>
        </a:p>
      </dgm:t>
    </dgm:pt>
    <dgm:pt modelId="{09BF05E3-D5D6-48CE-9AD4-D08BC2E44108}" type="parTrans" cxnId="{D3A20734-D725-4A61-8DB5-4E8F0581962D}">
      <dgm:prSet/>
      <dgm:spPr/>
      <dgm:t>
        <a:bodyPr/>
        <a:lstStyle/>
        <a:p>
          <a:endParaRPr lang="ru-RU"/>
        </a:p>
      </dgm:t>
    </dgm:pt>
    <dgm:pt modelId="{9E976064-A9E2-42C6-9717-7098FA156699}" type="sibTrans" cxnId="{D3A20734-D725-4A61-8DB5-4E8F0581962D}">
      <dgm:prSet/>
      <dgm:spPr/>
      <dgm:t>
        <a:bodyPr/>
        <a:lstStyle/>
        <a:p>
          <a:endParaRPr lang="ru-RU"/>
        </a:p>
      </dgm:t>
    </dgm:pt>
    <dgm:pt modelId="{DDD15202-9569-4BAE-A9D2-BF675A35A58B}">
      <dgm:prSet/>
      <dgm:spPr/>
      <dgm:t>
        <a:bodyPr/>
        <a:lstStyle/>
        <a:p>
          <a:pPr rtl="0"/>
          <a:r>
            <a:rPr lang="ru-RU" dirty="0" smtClean="0"/>
            <a:t>выявить основные факторы, влияющие на эффективность региональных механизмов управления качеством образования</a:t>
          </a:r>
          <a:endParaRPr lang="ru-RU" dirty="0"/>
        </a:p>
      </dgm:t>
    </dgm:pt>
    <dgm:pt modelId="{D55BD3DA-CF64-4CE6-8ABC-7FFBBC153801}" type="parTrans" cxnId="{BBC766C5-7068-427F-BECE-92AF344BAB23}">
      <dgm:prSet/>
      <dgm:spPr/>
      <dgm:t>
        <a:bodyPr/>
        <a:lstStyle/>
        <a:p>
          <a:endParaRPr lang="ru-RU"/>
        </a:p>
      </dgm:t>
    </dgm:pt>
    <dgm:pt modelId="{8954640D-4439-41BA-BBB1-0A57D341BD14}" type="sibTrans" cxnId="{BBC766C5-7068-427F-BECE-92AF344BAB23}">
      <dgm:prSet/>
      <dgm:spPr/>
      <dgm:t>
        <a:bodyPr/>
        <a:lstStyle/>
        <a:p>
          <a:endParaRPr lang="ru-RU"/>
        </a:p>
      </dgm:t>
    </dgm:pt>
    <dgm:pt modelId="{D0C40567-EF71-43F5-AE75-B19F7DA8B3D5}" type="pres">
      <dgm:prSet presAssocID="{6714455B-A50D-4670-BAD7-B902A557D3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C0E60B-969F-4395-ACA7-876A98BA03C1}" type="pres">
      <dgm:prSet presAssocID="{CE24D385-FA9B-4EF2-9E03-C07F3864687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DF613B-BBCB-486C-8090-19C04FE9240F}" type="pres">
      <dgm:prSet presAssocID="{CE24D385-FA9B-4EF2-9E03-C07F3864687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C766C5-7068-427F-BECE-92AF344BAB23}" srcId="{CE24D385-FA9B-4EF2-9E03-C07F3864687C}" destId="{DDD15202-9569-4BAE-A9D2-BF675A35A58B}" srcOrd="1" destOrd="0" parTransId="{D55BD3DA-CF64-4CE6-8ABC-7FFBBC153801}" sibTransId="{8954640D-4439-41BA-BBB1-0A57D341BD14}"/>
    <dgm:cxn modelId="{BD60BBA6-7593-4967-9B1B-CE6C1731ECE8}" srcId="{6714455B-A50D-4670-BAD7-B902A557D3CC}" destId="{CE24D385-FA9B-4EF2-9E03-C07F3864687C}" srcOrd="0" destOrd="0" parTransId="{A4396C44-6B08-4218-906B-0C1D7A54C61E}" sibTransId="{25F9E9BE-A7A1-44C9-9BFF-BA10F7E53251}"/>
    <dgm:cxn modelId="{D7E3C4CE-C46D-425A-A429-4D27AA0BE88E}" type="presOf" srcId="{CE24D385-FA9B-4EF2-9E03-C07F3864687C}" destId="{8FC0E60B-969F-4395-ACA7-876A98BA03C1}" srcOrd="0" destOrd="0" presId="urn:microsoft.com/office/officeart/2005/8/layout/vList2"/>
    <dgm:cxn modelId="{12D401AC-5DDC-4494-A352-C9CD62D0A5E6}" type="presOf" srcId="{421BD43E-C047-4C79-B131-7AC665F129F0}" destId="{DCDF613B-BBCB-486C-8090-19C04FE9240F}" srcOrd="0" destOrd="0" presId="urn:microsoft.com/office/officeart/2005/8/layout/vList2"/>
    <dgm:cxn modelId="{CE907BEC-128B-426D-9863-1F9C7ED84C95}" type="presOf" srcId="{DDD15202-9569-4BAE-A9D2-BF675A35A58B}" destId="{DCDF613B-BBCB-486C-8090-19C04FE9240F}" srcOrd="0" destOrd="1" presId="urn:microsoft.com/office/officeart/2005/8/layout/vList2"/>
    <dgm:cxn modelId="{879D3C4F-233C-444B-A235-153DBC429578}" type="presOf" srcId="{6714455B-A50D-4670-BAD7-B902A557D3CC}" destId="{D0C40567-EF71-43F5-AE75-B19F7DA8B3D5}" srcOrd="0" destOrd="0" presId="urn:microsoft.com/office/officeart/2005/8/layout/vList2"/>
    <dgm:cxn modelId="{D3A20734-D725-4A61-8DB5-4E8F0581962D}" srcId="{CE24D385-FA9B-4EF2-9E03-C07F3864687C}" destId="{421BD43E-C047-4C79-B131-7AC665F129F0}" srcOrd="0" destOrd="0" parTransId="{09BF05E3-D5D6-48CE-9AD4-D08BC2E44108}" sibTransId="{9E976064-A9E2-42C6-9717-7098FA156699}"/>
    <dgm:cxn modelId="{730864C5-BFA8-4E16-9849-231D3CAC3D8B}" type="presParOf" srcId="{D0C40567-EF71-43F5-AE75-B19F7DA8B3D5}" destId="{8FC0E60B-969F-4395-ACA7-876A98BA03C1}" srcOrd="0" destOrd="0" presId="urn:microsoft.com/office/officeart/2005/8/layout/vList2"/>
    <dgm:cxn modelId="{2B84682E-5582-4D2F-8127-4FD334A814F1}" type="presParOf" srcId="{D0C40567-EF71-43F5-AE75-B19F7DA8B3D5}" destId="{DCDF613B-BBCB-486C-8090-19C04FE9240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F7038E-56D8-4633-99E6-6BCBF4A7B69E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2774F6D-2989-4F4C-807C-E8E73174074B}">
      <dgm:prSet custT="1"/>
      <dgm:spPr/>
      <dgm:t>
        <a:bodyPr/>
        <a:lstStyle/>
        <a:p>
          <a:pPr rtl="0"/>
          <a:r>
            <a:rPr lang="ru-RU" sz="1800" dirty="0" smtClean="0"/>
            <a:t>Механизмы управления качеством образовательных результатов</a:t>
          </a:r>
          <a:endParaRPr lang="ru-RU" sz="1800" dirty="0"/>
        </a:p>
      </dgm:t>
    </dgm:pt>
    <dgm:pt modelId="{F5EA1EED-3C20-4534-8A81-321DACDDAA84}" type="parTrans" cxnId="{2A241DCD-AB47-42E2-94E2-286D5259FECB}">
      <dgm:prSet/>
      <dgm:spPr/>
      <dgm:t>
        <a:bodyPr/>
        <a:lstStyle/>
        <a:p>
          <a:endParaRPr lang="ru-RU" sz="1800"/>
        </a:p>
      </dgm:t>
    </dgm:pt>
    <dgm:pt modelId="{8D50377A-0CAF-4179-881B-BBC216EB4A70}" type="sibTrans" cxnId="{2A241DCD-AB47-42E2-94E2-286D5259FECB}">
      <dgm:prSet/>
      <dgm:spPr/>
      <dgm:t>
        <a:bodyPr/>
        <a:lstStyle/>
        <a:p>
          <a:endParaRPr lang="ru-RU" sz="1800"/>
        </a:p>
      </dgm:t>
    </dgm:pt>
    <dgm:pt modelId="{E13CC3E6-19CE-4BF5-9BC6-B344B48F1D83}">
      <dgm:prSet custT="1"/>
      <dgm:spPr/>
      <dgm:t>
        <a:bodyPr/>
        <a:lstStyle/>
        <a:p>
          <a:pPr rtl="0"/>
          <a:r>
            <a:rPr lang="ru-RU" sz="1800" dirty="0" smtClean="0"/>
            <a:t>Система оценки качества подготовки обучающихся</a:t>
          </a:r>
          <a:endParaRPr lang="ru-RU" sz="1800" dirty="0"/>
        </a:p>
      </dgm:t>
    </dgm:pt>
    <dgm:pt modelId="{FC41E900-82A8-493F-AB86-63A9F87397FD}" type="parTrans" cxnId="{738F4435-2453-4A9C-8975-D09CAC718210}">
      <dgm:prSet/>
      <dgm:spPr/>
      <dgm:t>
        <a:bodyPr/>
        <a:lstStyle/>
        <a:p>
          <a:endParaRPr lang="ru-RU" sz="1800"/>
        </a:p>
      </dgm:t>
    </dgm:pt>
    <dgm:pt modelId="{BEB75A0E-B519-4687-B4A5-8B7F508BF7D1}" type="sibTrans" cxnId="{738F4435-2453-4A9C-8975-D09CAC718210}">
      <dgm:prSet/>
      <dgm:spPr/>
      <dgm:t>
        <a:bodyPr/>
        <a:lstStyle/>
        <a:p>
          <a:endParaRPr lang="ru-RU" sz="1800"/>
        </a:p>
      </dgm:t>
    </dgm:pt>
    <dgm:pt modelId="{17102F21-D782-4B81-905E-6A686E76249C}">
      <dgm:prSet custT="1"/>
      <dgm:spPr/>
      <dgm:t>
        <a:bodyPr/>
        <a:lstStyle/>
        <a:p>
          <a:pPr rtl="0"/>
          <a:r>
            <a:rPr lang="ru-RU" sz="1800" dirty="0" smtClean="0"/>
            <a:t>Система работы со школами с низкими результатами и/или школами, функционирующими в неблагоприятных социальных условиях</a:t>
          </a:r>
          <a:endParaRPr lang="ru-RU" sz="1800" dirty="0"/>
        </a:p>
      </dgm:t>
    </dgm:pt>
    <dgm:pt modelId="{6D14DB9C-7DBD-4CDE-BF65-7C765B091508}" type="parTrans" cxnId="{120D7645-1744-49BF-A8D1-31B43D747EF0}">
      <dgm:prSet/>
      <dgm:spPr/>
      <dgm:t>
        <a:bodyPr/>
        <a:lstStyle/>
        <a:p>
          <a:endParaRPr lang="ru-RU" sz="1800"/>
        </a:p>
      </dgm:t>
    </dgm:pt>
    <dgm:pt modelId="{68F7841A-5852-4902-810B-0A9A504E2C85}" type="sibTrans" cxnId="{120D7645-1744-49BF-A8D1-31B43D747EF0}">
      <dgm:prSet/>
      <dgm:spPr/>
      <dgm:t>
        <a:bodyPr/>
        <a:lstStyle/>
        <a:p>
          <a:endParaRPr lang="ru-RU" sz="1800"/>
        </a:p>
      </dgm:t>
    </dgm:pt>
    <dgm:pt modelId="{97DBF6AF-76FD-4DAA-ACE4-39F8C1789B8C}">
      <dgm:prSet custT="1"/>
      <dgm:spPr/>
      <dgm:t>
        <a:bodyPr/>
        <a:lstStyle/>
        <a:p>
          <a:pPr rtl="0"/>
          <a:r>
            <a:rPr lang="ru-RU" sz="1800" dirty="0" smtClean="0"/>
            <a:t>Система выявления, поддержки и развития способностей и талантов у детей и молодежи</a:t>
          </a:r>
          <a:endParaRPr lang="ru-RU" sz="1800" dirty="0"/>
        </a:p>
      </dgm:t>
    </dgm:pt>
    <dgm:pt modelId="{978E2E4A-54D2-4B5E-8DFC-7E55EF67F07C}" type="parTrans" cxnId="{B063627C-493F-4885-8F77-F20CD66F4724}">
      <dgm:prSet/>
      <dgm:spPr/>
      <dgm:t>
        <a:bodyPr/>
        <a:lstStyle/>
        <a:p>
          <a:endParaRPr lang="ru-RU" sz="1800"/>
        </a:p>
      </dgm:t>
    </dgm:pt>
    <dgm:pt modelId="{97F1E32F-B39E-47C3-AD4E-47FB4A90138B}" type="sibTrans" cxnId="{B063627C-493F-4885-8F77-F20CD66F4724}">
      <dgm:prSet/>
      <dgm:spPr/>
      <dgm:t>
        <a:bodyPr/>
        <a:lstStyle/>
        <a:p>
          <a:endParaRPr lang="ru-RU" sz="1800"/>
        </a:p>
      </dgm:t>
    </dgm:pt>
    <dgm:pt modelId="{85D3D8D1-8958-4E30-8F0B-3C89466FA595}">
      <dgm:prSet custT="1"/>
      <dgm:spPr/>
      <dgm:t>
        <a:bodyPr/>
        <a:lstStyle/>
        <a:p>
          <a:pPr rtl="0"/>
          <a:r>
            <a:rPr lang="ru-RU" sz="1800" dirty="0" smtClean="0"/>
            <a:t>Система работы по самоопределению и профессиональной ориентации обучающихся</a:t>
          </a:r>
          <a:endParaRPr lang="ru-RU" sz="1800" dirty="0"/>
        </a:p>
      </dgm:t>
    </dgm:pt>
    <dgm:pt modelId="{EDA67C89-4677-44FD-8DA2-9C61486D67AB}" type="parTrans" cxnId="{C6C2C39C-CDE4-4C76-A8E2-F2AA7481EA0F}">
      <dgm:prSet/>
      <dgm:spPr/>
      <dgm:t>
        <a:bodyPr/>
        <a:lstStyle/>
        <a:p>
          <a:endParaRPr lang="ru-RU" sz="1800"/>
        </a:p>
      </dgm:t>
    </dgm:pt>
    <dgm:pt modelId="{25448A13-C126-406D-B8CD-DF288026A865}" type="sibTrans" cxnId="{C6C2C39C-CDE4-4C76-A8E2-F2AA7481EA0F}">
      <dgm:prSet/>
      <dgm:spPr/>
      <dgm:t>
        <a:bodyPr/>
        <a:lstStyle/>
        <a:p>
          <a:endParaRPr lang="ru-RU" sz="1800"/>
        </a:p>
      </dgm:t>
    </dgm:pt>
    <dgm:pt modelId="{D3C5D7E7-1ADF-4751-8621-91E37E2E51C9}" type="pres">
      <dgm:prSet presAssocID="{EDF7038E-56D8-4633-99E6-6BCBF4A7B69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B3C34F-C7A7-4258-89AD-2B5682A09966}" type="pres">
      <dgm:prSet presAssocID="{32774F6D-2989-4F4C-807C-E8E73174074B}" presName="thickLine" presStyleLbl="alignNode1" presStyleIdx="0" presStyleCnt="1"/>
      <dgm:spPr/>
    </dgm:pt>
    <dgm:pt modelId="{7AB8CE36-A731-40AF-9800-431AEEDD61B9}" type="pres">
      <dgm:prSet presAssocID="{32774F6D-2989-4F4C-807C-E8E73174074B}" presName="horz1" presStyleCnt="0"/>
      <dgm:spPr/>
    </dgm:pt>
    <dgm:pt modelId="{8584022D-4BD0-40A9-BD43-CC61F5BA0CEC}" type="pres">
      <dgm:prSet presAssocID="{32774F6D-2989-4F4C-807C-E8E73174074B}" presName="tx1" presStyleLbl="revTx" presStyleIdx="0" presStyleCnt="5" custScaleX="209302"/>
      <dgm:spPr/>
      <dgm:t>
        <a:bodyPr/>
        <a:lstStyle/>
        <a:p>
          <a:endParaRPr lang="ru-RU"/>
        </a:p>
      </dgm:t>
    </dgm:pt>
    <dgm:pt modelId="{C11EAA9B-00EF-4655-84BD-7D1A320453EE}" type="pres">
      <dgm:prSet presAssocID="{32774F6D-2989-4F4C-807C-E8E73174074B}" presName="vert1" presStyleCnt="0"/>
      <dgm:spPr/>
    </dgm:pt>
    <dgm:pt modelId="{9905020F-5167-4317-8F0C-B9B9DF531D4C}" type="pres">
      <dgm:prSet presAssocID="{E13CC3E6-19CE-4BF5-9BC6-B344B48F1D83}" presName="vertSpace2a" presStyleCnt="0"/>
      <dgm:spPr/>
    </dgm:pt>
    <dgm:pt modelId="{94584DEF-5874-4126-B88F-E0DA130BE31C}" type="pres">
      <dgm:prSet presAssocID="{E13CC3E6-19CE-4BF5-9BC6-B344B48F1D83}" presName="horz2" presStyleCnt="0"/>
      <dgm:spPr/>
    </dgm:pt>
    <dgm:pt modelId="{B25A6A48-DC06-4EEB-A504-7993F1D5FF05}" type="pres">
      <dgm:prSet presAssocID="{E13CC3E6-19CE-4BF5-9BC6-B344B48F1D83}" presName="horzSpace2" presStyleCnt="0"/>
      <dgm:spPr/>
    </dgm:pt>
    <dgm:pt modelId="{0CCB0020-6119-40DC-B814-DC2FC31A8489}" type="pres">
      <dgm:prSet presAssocID="{E13CC3E6-19CE-4BF5-9BC6-B344B48F1D83}" presName="tx2" presStyleLbl="revTx" presStyleIdx="1" presStyleCnt="5"/>
      <dgm:spPr/>
      <dgm:t>
        <a:bodyPr/>
        <a:lstStyle/>
        <a:p>
          <a:endParaRPr lang="ru-RU"/>
        </a:p>
      </dgm:t>
    </dgm:pt>
    <dgm:pt modelId="{66FD07EC-521C-4AE2-AFF6-C933817C94B1}" type="pres">
      <dgm:prSet presAssocID="{E13CC3E6-19CE-4BF5-9BC6-B344B48F1D83}" presName="vert2" presStyleCnt="0"/>
      <dgm:spPr/>
    </dgm:pt>
    <dgm:pt modelId="{DCFD54AA-4CD0-459E-A691-D33EDF24D03D}" type="pres">
      <dgm:prSet presAssocID="{E13CC3E6-19CE-4BF5-9BC6-B344B48F1D83}" presName="thinLine2b" presStyleLbl="callout" presStyleIdx="0" presStyleCnt="4"/>
      <dgm:spPr/>
    </dgm:pt>
    <dgm:pt modelId="{2822377B-7C4E-4478-97EE-BB983C5BF193}" type="pres">
      <dgm:prSet presAssocID="{E13CC3E6-19CE-4BF5-9BC6-B344B48F1D83}" presName="vertSpace2b" presStyleCnt="0"/>
      <dgm:spPr/>
    </dgm:pt>
    <dgm:pt modelId="{CC07C1B3-99ED-45B2-AC12-62C4021A2879}" type="pres">
      <dgm:prSet presAssocID="{17102F21-D782-4B81-905E-6A686E76249C}" presName="horz2" presStyleCnt="0"/>
      <dgm:spPr/>
    </dgm:pt>
    <dgm:pt modelId="{DC799FDF-BCB9-4A8E-BD6B-AFAD42693CC9}" type="pres">
      <dgm:prSet presAssocID="{17102F21-D782-4B81-905E-6A686E76249C}" presName="horzSpace2" presStyleCnt="0"/>
      <dgm:spPr/>
    </dgm:pt>
    <dgm:pt modelId="{2251F3A9-4B2E-43D4-B7BD-0B90CA688EDF}" type="pres">
      <dgm:prSet presAssocID="{17102F21-D782-4B81-905E-6A686E76249C}" presName="tx2" presStyleLbl="revTx" presStyleIdx="2" presStyleCnt="5" custScaleY="130751"/>
      <dgm:spPr/>
      <dgm:t>
        <a:bodyPr/>
        <a:lstStyle/>
        <a:p>
          <a:endParaRPr lang="ru-RU"/>
        </a:p>
      </dgm:t>
    </dgm:pt>
    <dgm:pt modelId="{50789ADD-8DCA-47A7-A6A8-9C69F74B12B3}" type="pres">
      <dgm:prSet presAssocID="{17102F21-D782-4B81-905E-6A686E76249C}" presName="vert2" presStyleCnt="0"/>
      <dgm:spPr/>
    </dgm:pt>
    <dgm:pt modelId="{60531F85-363F-4126-BCF5-5B7BBA8C06E3}" type="pres">
      <dgm:prSet presAssocID="{17102F21-D782-4B81-905E-6A686E76249C}" presName="thinLine2b" presStyleLbl="callout" presStyleIdx="1" presStyleCnt="4"/>
      <dgm:spPr/>
    </dgm:pt>
    <dgm:pt modelId="{AE278571-2EE2-47FB-A853-390D030964C2}" type="pres">
      <dgm:prSet presAssocID="{17102F21-D782-4B81-905E-6A686E76249C}" presName="vertSpace2b" presStyleCnt="0"/>
      <dgm:spPr/>
    </dgm:pt>
    <dgm:pt modelId="{746EBD9F-F6F2-4604-A399-04092163C787}" type="pres">
      <dgm:prSet presAssocID="{97DBF6AF-76FD-4DAA-ACE4-39F8C1789B8C}" presName="horz2" presStyleCnt="0"/>
      <dgm:spPr/>
    </dgm:pt>
    <dgm:pt modelId="{9F9B72B6-B4F7-441F-8FF0-611F749215FD}" type="pres">
      <dgm:prSet presAssocID="{97DBF6AF-76FD-4DAA-ACE4-39F8C1789B8C}" presName="horzSpace2" presStyleCnt="0"/>
      <dgm:spPr/>
    </dgm:pt>
    <dgm:pt modelId="{306BC50C-19EC-46E2-8F64-AF2739B4498B}" type="pres">
      <dgm:prSet presAssocID="{97DBF6AF-76FD-4DAA-ACE4-39F8C1789B8C}" presName="tx2" presStyleLbl="revTx" presStyleIdx="3" presStyleCnt="5"/>
      <dgm:spPr/>
      <dgm:t>
        <a:bodyPr/>
        <a:lstStyle/>
        <a:p>
          <a:endParaRPr lang="ru-RU"/>
        </a:p>
      </dgm:t>
    </dgm:pt>
    <dgm:pt modelId="{9B930B46-D9FE-434A-A3E7-E5D56A096A1B}" type="pres">
      <dgm:prSet presAssocID="{97DBF6AF-76FD-4DAA-ACE4-39F8C1789B8C}" presName="vert2" presStyleCnt="0"/>
      <dgm:spPr/>
    </dgm:pt>
    <dgm:pt modelId="{6C4CC1B3-9325-4EE1-827B-D28ADEA874E4}" type="pres">
      <dgm:prSet presAssocID="{97DBF6AF-76FD-4DAA-ACE4-39F8C1789B8C}" presName="thinLine2b" presStyleLbl="callout" presStyleIdx="2" presStyleCnt="4"/>
      <dgm:spPr/>
    </dgm:pt>
    <dgm:pt modelId="{B5975D84-7C25-4597-8D03-13BF72982517}" type="pres">
      <dgm:prSet presAssocID="{97DBF6AF-76FD-4DAA-ACE4-39F8C1789B8C}" presName="vertSpace2b" presStyleCnt="0"/>
      <dgm:spPr/>
    </dgm:pt>
    <dgm:pt modelId="{57C0C75F-3496-4E3A-8803-FFF48D0B75D3}" type="pres">
      <dgm:prSet presAssocID="{85D3D8D1-8958-4E30-8F0B-3C89466FA595}" presName="horz2" presStyleCnt="0"/>
      <dgm:spPr/>
    </dgm:pt>
    <dgm:pt modelId="{EBD69321-6359-449D-96B9-A822E7B44F22}" type="pres">
      <dgm:prSet presAssocID="{85D3D8D1-8958-4E30-8F0B-3C89466FA595}" presName="horzSpace2" presStyleCnt="0"/>
      <dgm:spPr/>
    </dgm:pt>
    <dgm:pt modelId="{82E64F6D-B032-49D7-AC91-DCEF03B8B2EB}" type="pres">
      <dgm:prSet presAssocID="{85D3D8D1-8958-4E30-8F0B-3C89466FA595}" presName="tx2" presStyleLbl="revTx" presStyleIdx="4" presStyleCnt="5"/>
      <dgm:spPr/>
      <dgm:t>
        <a:bodyPr/>
        <a:lstStyle/>
        <a:p>
          <a:endParaRPr lang="ru-RU"/>
        </a:p>
      </dgm:t>
    </dgm:pt>
    <dgm:pt modelId="{4144D34C-B083-4819-A0FF-EC2C7ABEE24F}" type="pres">
      <dgm:prSet presAssocID="{85D3D8D1-8958-4E30-8F0B-3C89466FA595}" presName="vert2" presStyleCnt="0"/>
      <dgm:spPr/>
    </dgm:pt>
    <dgm:pt modelId="{24756B69-D45D-498C-BA2D-1FD74E3D4555}" type="pres">
      <dgm:prSet presAssocID="{85D3D8D1-8958-4E30-8F0B-3C89466FA595}" presName="thinLine2b" presStyleLbl="callout" presStyleIdx="3" presStyleCnt="4"/>
      <dgm:spPr/>
    </dgm:pt>
    <dgm:pt modelId="{E5C579FA-1D14-43AD-B0D3-84192FDF360A}" type="pres">
      <dgm:prSet presAssocID="{85D3D8D1-8958-4E30-8F0B-3C89466FA595}" presName="vertSpace2b" presStyleCnt="0"/>
      <dgm:spPr/>
    </dgm:pt>
  </dgm:ptLst>
  <dgm:cxnLst>
    <dgm:cxn modelId="{47A0FBE0-6E5C-4EDC-BE64-898997998CA7}" type="presOf" srcId="{32774F6D-2989-4F4C-807C-E8E73174074B}" destId="{8584022D-4BD0-40A9-BD43-CC61F5BA0CEC}" srcOrd="0" destOrd="0" presId="urn:microsoft.com/office/officeart/2008/layout/LinedList"/>
    <dgm:cxn modelId="{66A8315A-09A4-47B1-ABD2-3577E2C167EB}" type="presOf" srcId="{E13CC3E6-19CE-4BF5-9BC6-B344B48F1D83}" destId="{0CCB0020-6119-40DC-B814-DC2FC31A8489}" srcOrd="0" destOrd="0" presId="urn:microsoft.com/office/officeart/2008/layout/LinedList"/>
    <dgm:cxn modelId="{E7F00410-EA6E-4171-92A1-67353BF3EEDD}" type="presOf" srcId="{17102F21-D782-4B81-905E-6A686E76249C}" destId="{2251F3A9-4B2E-43D4-B7BD-0B90CA688EDF}" srcOrd="0" destOrd="0" presId="urn:microsoft.com/office/officeart/2008/layout/LinedList"/>
    <dgm:cxn modelId="{9BF86EEE-2905-4033-ABF6-4418A2F6645E}" type="presOf" srcId="{EDF7038E-56D8-4633-99E6-6BCBF4A7B69E}" destId="{D3C5D7E7-1ADF-4751-8621-91E37E2E51C9}" srcOrd="0" destOrd="0" presId="urn:microsoft.com/office/officeart/2008/layout/LinedList"/>
    <dgm:cxn modelId="{C6C2C39C-CDE4-4C76-A8E2-F2AA7481EA0F}" srcId="{32774F6D-2989-4F4C-807C-E8E73174074B}" destId="{85D3D8D1-8958-4E30-8F0B-3C89466FA595}" srcOrd="3" destOrd="0" parTransId="{EDA67C89-4677-44FD-8DA2-9C61486D67AB}" sibTransId="{25448A13-C126-406D-B8CD-DF288026A865}"/>
    <dgm:cxn modelId="{B063627C-493F-4885-8F77-F20CD66F4724}" srcId="{32774F6D-2989-4F4C-807C-E8E73174074B}" destId="{97DBF6AF-76FD-4DAA-ACE4-39F8C1789B8C}" srcOrd="2" destOrd="0" parTransId="{978E2E4A-54D2-4B5E-8DFC-7E55EF67F07C}" sibTransId="{97F1E32F-B39E-47C3-AD4E-47FB4A90138B}"/>
    <dgm:cxn modelId="{7C0DCC0C-ED80-4FA9-930E-E1ED6BB3C256}" type="presOf" srcId="{97DBF6AF-76FD-4DAA-ACE4-39F8C1789B8C}" destId="{306BC50C-19EC-46E2-8F64-AF2739B4498B}" srcOrd="0" destOrd="0" presId="urn:microsoft.com/office/officeart/2008/layout/LinedList"/>
    <dgm:cxn modelId="{2A241DCD-AB47-42E2-94E2-286D5259FECB}" srcId="{EDF7038E-56D8-4633-99E6-6BCBF4A7B69E}" destId="{32774F6D-2989-4F4C-807C-E8E73174074B}" srcOrd="0" destOrd="0" parTransId="{F5EA1EED-3C20-4534-8A81-321DACDDAA84}" sibTransId="{8D50377A-0CAF-4179-881B-BBC216EB4A70}"/>
    <dgm:cxn modelId="{A06082D1-A7ED-4540-BBB5-D8D30159CCD5}" type="presOf" srcId="{85D3D8D1-8958-4E30-8F0B-3C89466FA595}" destId="{82E64F6D-B032-49D7-AC91-DCEF03B8B2EB}" srcOrd="0" destOrd="0" presId="urn:microsoft.com/office/officeart/2008/layout/LinedList"/>
    <dgm:cxn modelId="{738F4435-2453-4A9C-8975-D09CAC718210}" srcId="{32774F6D-2989-4F4C-807C-E8E73174074B}" destId="{E13CC3E6-19CE-4BF5-9BC6-B344B48F1D83}" srcOrd="0" destOrd="0" parTransId="{FC41E900-82A8-493F-AB86-63A9F87397FD}" sibTransId="{BEB75A0E-B519-4687-B4A5-8B7F508BF7D1}"/>
    <dgm:cxn modelId="{120D7645-1744-49BF-A8D1-31B43D747EF0}" srcId="{32774F6D-2989-4F4C-807C-E8E73174074B}" destId="{17102F21-D782-4B81-905E-6A686E76249C}" srcOrd="1" destOrd="0" parTransId="{6D14DB9C-7DBD-4CDE-BF65-7C765B091508}" sibTransId="{68F7841A-5852-4902-810B-0A9A504E2C85}"/>
    <dgm:cxn modelId="{9F755CFE-512C-41F3-B3C4-19FE6AAF6FB8}" type="presParOf" srcId="{D3C5D7E7-1ADF-4751-8621-91E37E2E51C9}" destId="{DDB3C34F-C7A7-4258-89AD-2B5682A09966}" srcOrd="0" destOrd="0" presId="urn:microsoft.com/office/officeart/2008/layout/LinedList"/>
    <dgm:cxn modelId="{EE3DD068-5DF2-4F9A-875B-4AD244BC4406}" type="presParOf" srcId="{D3C5D7E7-1ADF-4751-8621-91E37E2E51C9}" destId="{7AB8CE36-A731-40AF-9800-431AEEDD61B9}" srcOrd="1" destOrd="0" presId="urn:microsoft.com/office/officeart/2008/layout/LinedList"/>
    <dgm:cxn modelId="{EDBACE6D-22E6-4DF8-BB7A-94237C72D32F}" type="presParOf" srcId="{7AB8CE36-A731-40AF-9800-431AEEDD61B9}" destId="{8584022D-4BD0-40A9-BD43-CC61F5BA0CEC}" srcOrd="0" destOrd="0" presId="urn:microsoft.com/office/officeart/2008/layout/LinedList"/>
    <dgm:cxn modelId="{43D5778D-4A6F-4D2C-A2A6-F521A414C12A}" type="presParOf" srcId="{7AB8CE36-A731-40AF-9800-431AEEDD61B9}" destId="{C11EAA9B-00EF-4655-84BD-7D1A320453EE}" srcOrd="1" destOrd="0" presId="urn:microsoft.com/office/officeart/2008/layout/LinedList"/>
    <dgm:cxn modelId="{B0A5334B-7625-4222-A906-7CB711D75EAD}" type="presParOf" srcId="{C11EAA9B-00EF-4655-84BD-7D1A320453EE}" destId="{9905020F-5167-4317-8F0C-B9B9DF531D4C}" srcOrd="0" destOrd="0" presId="urn:microsoft.com/office/officeart/2008/layout/LinedList"/>
    <dgm:cxn modelId="{6A98BFFB-8FB5-41AD-BA1C-AD40243D36C5}" type="presParOf" srcId="{C11EAA9B-00EF-4655-84BD-7D1A320453EE}" destId="{94584DEF-5874-4126-B88F-E0DA130BE31C}" srcOrd="1" destOrd="0" presId="urn:microsoft.com/office/officeart/2008/layout/LinedList"/>
    <dgm:cxn modelId="{59369E1B-3753-4A44-8FCA-C731F662C1EE}" type="presParOf" srcId="{94584DEF-5874-4126-B88F-E0DA130BE31C}" destId="{B25A6A48-DC06-4EEB-A504-7993F1D5FF05}" srcOrd="0" destOrd="0" presId="urn:microsoft.com/office/officeart/2008/layout/LinedList"/>
    <dgm:cxn modelId="{DB2215F6-A7F7-4ADA-AD94-97F4CE049B73}" type="presParOf" srcId="{94584DEF-5874-4126-B88F-E0DA130BE31C}" destId="{0CCB0020-6119-40DC-B814-DC2FC31A8489}" srcOrd="1" destOrd="0" presId="urn:microsoft.com/office/officeart/2008/layout/LinedList"/>
    <dgm:cxn modelId="{158C3560-EDDB-44D0-AA4C-2FFBDD73472C}" type="presParOf" srcId="{94584DEF-5874-4126-B88F-E0DA130BE31C}" destId="{66FD07EC-521C-4AE2-AFF6-C933817C94B1}" srcOrd="2" destOrd="0" presId="urn:microsoft.com/office/officeart/2008/layout/LinedList"/>
    <dgm:cxn modelId="{93D5FFF7-D6C5-468A-8B16-94D2A10C3AA4}" type="presParOf" srcId="{C11EAA9B-00EF-4655-84BD-7D1A320453EE}" destId="{DCFD54AA-4CD0-459E-A691-D33EDF24D03D}" srcOrd="2" destOrd="0" presId="urn:microsoft.com/office/officeart/2008/layout/LinedList"/>
    <dgm:cxn modelId="{FD807684-C953-4E8B-9FE1-F43D6E74D695}" type="presParOf" srcId="{C11EAA9B-00EF-4655-84BD-7D1A320453EE}" destId="{2822377B-7C4E-4478-97EE-BB983C5BF193}" srcOrd="3" destOrd="0" presId="urn:microsoft.com/office/officeart/2008/layout/LinedList"/>
    <dgm:cxn modelId="{FBE08044-E9FE-4E7F-ABEB-2C15024EEA7D}" type="presParOf" srcId="{C11EAA9B-00EF-4655-84BD-7D1A320453EE}" destId="{CC07C1B3-99ED-45B2-AC12-62C4021A2879}" srcOrd="4" destOrd="0" presId="urn:microsoft.com/office/officeart/2008/layout/LinedList"/>
    <dgm:cxn modelId="{11541FF7-41A1-4878-8671-B371584807E5}" type="presParOf" srcId="{CC07C1B3-99ED-45B2-AC12-62C4021A2879}" destId="{DC799FDF-BCB9-4A8E-BD6B-AFAD42693CC9}" srcOrd="0" destOrd="0" presId="urn:microsoft.com/office/officeart/2008/layout/LinedList"/>
    <dgm:cxn modelId="{4D59750E-A05D-47BD-A27E-D50552125E3A}" type="presParOf" srcId="{CC07C1B3-99ED-45B2-AC12-62C4021A2879}" destId="{2251F3A9-4B2E-43D4-B7BD-0B90CA688EDF}" srcOrd="1" destOrd="0" presId="urn:microsoft.com/office/officeart/2008/layout/LinedList"/>
    <dgm:cxn modelId="{C104FC58-A46A-4313-83C6-5C22B444E2E4}" type="presParOf" srcId="{CC07C1B3-99ED-45B2-AC12-62C4021A2879}" destId="{50789ADD-8DCA-47A7-A6A8-9C69F74B12B3}" srcOrd="2" destOrd="0" presId="urn:microsoft.com/office/officeart/2008/layout/LinedList"/>
    <dgm:cxn modelId="{764848E4-F694-4001-8F2F-669EFB7B94C2}" type="presParOf" srcId="{C11EAA9B-00EF-4655-84BD-7D1A320453EE}" destId="{60531F85-363F-4126-BCF5-5B7BBA8C06E3}" srcOrd="5" destOrd="0" presId="urn:microsoft.com/office/officeart/2008/layout/LinedList"/>
    <dgm:cxn modelId="{2A5F02E1-B981-42EE-B9BE-D403CC6BD3C3}" type="presParOf" srcId="{C11EAA9B-00EF-4655-84BD-7D1A320453EE}" destId="{AE278571-2EE2-47FB-A853-390D030964C2}" srcOrd="6" destOrd="0" presId="urn:microsoft.com/office/officeart/2008/layout/LinedList"/>
    <dgm:cxn modelId="{BAA38C5B-80A5-4EA2-A07D-041AB7819E1A}" type="presParOf" srcId="{C11EAA9B-00EF-4655-84BD-7D1A320453EE}" destId="{746EBD9F-F6F2-4604-A399-04092163C787}" srcOrd="7" destOrd="0" presId="urn:microsoft.com/office/officeart/2008/layout/LinedList"/>
    <dgm:cxn modelId="{B2BD7049-1AE8-4EB2-AF52-69F9FDBCA102}" type="presParOf" srcId="{746EBD9F-F6F2-4604-A399-04092163C787}" destId="{9F9B72B6-B4F7-441F-8FF0-611F749215FD}" srcOrd="0" destOrd="0" presId="urn:microsoft.com/office/officeart/2008/layout/LinedList"/>
    <dgm:cxn modelId="{362B0ABC-94E3-4FAD-8BF4-602F3AC79E38}" type="presParOf" srcId="{746EBD9F-F6F2-4604-A399-04092163C787}" destId="{306BC50C-19EC-46E2-8F64-AF2739B4498B}" srcOrd="1" destOrd="0" presId="urn:microsoft.com/office/officeart/2008/layout/LinedList"/>
    <dgm:cxn modelId="{A192AAA3-4E80-49EC-873B-942185FBEFEB}" type="presParOf" srcId="{746EBD9F-F6F2-4604-A399-04092163C787}" destId="{9B930B46-D9FE-434A-A3E7-E5D56A096A1B}" srcOrd="2" destOrd="0" presId="urn:microsoft.com/office/officeart/2008/layout/LinedList"/>
    <dgm:cxn modelId="{C3387F03-1B7C-41A1-8B00-17E41EA09B30}" type="presParOf" srcId="{C11EAA9B-00EF-4655-84BD-7D1A320453EE}" destId="{6C4CC1B3-9325-4EE1-827B-D28ADEA874E4}" srcOrd="8" destOrd="0" presId="urn:microsoft.com/office/officeart/2008/layout/LinedList"/>
    <dgm:cxn modelId="{9D0E5D15-F7B7-4D7F-B80C-49E5AB705269}" type="presParOf" srcId="{C11EAA9B-00EF-4655-84BD-7D1A320453EE}" destId="{B5975D84-7C25-4597-8D03-13BF72982517}" srcOrd="9" destOrd="0" presId="urn:microsoft.com/office/officeart/2008/layout/LinedList"/>
    <dgm:cxn modelId="{F91C22D3-0CD0-46B1-9303-507B59CD35E9}" type="presParOf" srcId="{C11EAA9B-00EF-4655-84BD-7D1A320453EE}" destId="{57C0C75F-3496-4E3A-8803-FFF48D0B75D3}" srcOrd="10" destOrd="0" presId="urn:microsoft.com/office/officeart/2008/layout/LinedList"/>
    <dgm:cxn modelId="{9FF1B576-619C-4FE6-B838-705FF3AB52DD}" type="presParOf" srcId="{57C0C75F-3496-4E3A-8803-FFF48D0B75D3}" destId="{EBD69321-6359-449D-96B9-A822E7B44F22}" srcOrd="0" destOrd="0" presId="urn:microsoft.com/office/officeart/2008/layout/LinedList"/>
    <dgm:cxn modelId="{348602AD-0347-435A-9C43-CED94059F01D}" type="presParOf" srcId="{57C0C75F-3496-4E3A-8803-FFF48D0B75D3}" destId="{82E64F6D-B032-49D7-AC91-DCEF03B8B2EB}" srcOrd="1" destOrd="0" presId="urn:microsoft.com/office/officeart/2008/layout/LinedList"/>
    <dgm:cxn modelId="{C4694006-0DF3-442B-8FE4-2F00063C38D3}" type="presParOf" srcId="{57C0C75F-3496-4E3A-8803-FFF48D0B75D3}" destId="{4144D34C-B083-4819-A0FF-EC2C7ABEE24F}" srcOrd="2" destOrd="0" presId="urn:microsoft.com/office/officeart/2008/layout/LinedList"/>
    <dgm:cxn modelId="{534BD2E1-FC1B-43AA-B6AE-D2AAACE3A5B0}" type="presParOf" srcId="{C11EAA9B-00EF-4655-84BD-7D1A320453EE}" destId="{24756B69-D45D-498C-BA2D-1FD74E3D4555}" srcOrd="11" destOrd="0" presId="urn:microsoft.com/office/officeart/2008/layout/LinedList"/>
    <dgm:cxn modelId="{3A670A48-FF2B-433D-989D-8507942E0914}" type="presParOf" srcId="{C11EAA9B-00EF-4655-84BD-7D1A320453EE}" destId="{E5C579FA-1D14-43AD-B0D3-84192FDF360A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38BADBE-640F-40C1-9A0D-9EE51012D299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66CD8C27-9A66-4B7F-8D8F-DFF977D8D914}">
      <dgm:prSet custT="1"/>
      <dgm:spPr/>
      <dgm:t>
        <a:bodyPr/>
        <a:lstStyle/>
        <a:p>
          <a:pPr rtl="0"/>
          <a:r>
            <a:rPr lang="ru-RU" sz="1200" smtClean="0"/>
            <a:t>Цели</a:t>
          </a:r>
          <a:endParaRPr lang="ru-RU" sz="1200"/>
        </a:p>
      </dgm:t>
    </dgm:pt>
    <dgm:pt modelId="{61218CBB-21F5-4D01-9C20-06F560EE37A6}" type="parTrans" cxnId="{15D8AA08-EA9B-4472-BFA7-401E36598049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0B736585-713C-47A3-959D-670BE317F5BA}" type="sibTrans" cxnId="{15D8AA08-EA9B-4472-BFA7-401E36598049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081C5AB-6FAF-4E76-9249-C67C8E454FF6}">
      <dgm:prSet custT="1"/>
      <dgm:spPr/>
      <dgm:t>
        <a:bodyPr/>
        <a:lstStyle/>
        <a:p>
          <a:pPr rtl="0"/>
          <a:r>
            <a:rPr lang="ru-RU" sz="1200" smtClean="0"/>
            <a:t>Показатели, методы сбора информации</a:t>
          </a:r>
          <a:endParaRPr lang="ru-RU" sz="1200" dirty="0"/>
        </a:p>
      </dgm:t>
    </dgm:pt>
    <dgm:pt modelId="{FFDD4E88-E5EB-4B3F-961A-745A5DF22584}" type="parTrans" cxnId="{5F286138-1628-4373-98E1-C720A02B516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79F964C-8CA4-410C-AD4B-B717F4A98620}" type="sibTrans" cxnId="{5F286138-1628-4373-98E1-C720A02B516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4C77F294-CF89-4F8C-93CD-CBFABA1C7319}">
      <dgm:prSet custT="1"/>
      <dgm:spPr/>
      <dgm:t>
        <a:bodyPr/>
        <a:lstStyle/>
        <a:p>
          <a:pPr rtl="0"/>
          <a:r>
            <a:rPr lang="ru-RU" sz="1200" dirty="0" smtClean="0"/>
            <a:t>Анализ, адресные рекомендации</a:t>
          </a:r>
          <a:endParaRPr lang="ru-RU" sz="1200" dirty="0"/>
        </a:p>
      </dgm:t>
    </dgm:pt>
    <dgm:pt modelId="{10EAACA7-2B3B-40FA-B58C-742FE2FCEFE8}" type="parTrans" cxnId="{9B5954A7-BF84-4B5B-8C46-056E5C2B05C2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E96E9C3-816F-4911-9FBD-6F0782A4DBCE}" type="sibTrans" cxnId="{9B5954A7-BF84-4B5B-8C46-056E5C2B05C2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E8C14BC8-4BA6-439E-8E80-0B0ACCBFB086}">
      <dgm:prSet custT="1"/>
      <dgm:spPr/>
      <dgm:t>
        <a:bodyPr/>
        <a:lstStyle/>
        <a:p>
          <a:pPr rtl="0"/>
          <a:r>
            <a:rPr lang="ru-RU" sz="1200" smtClean="0"/>
            <a:t>Меры, управленческие решения</a:t>
          </a:r>
          <a:endParaRPr lang="ru-RU" sz="1200"/>
        </a:p>
      </dgm:t>
    </dgm:pt>
    <dgm:pt modelId="{76CEF312-54CE-443F-9AB0-C52A7CDD670C}" type="parTrans" cxnId="{FCC11812-6329-45F5-9C3C-6F9A311DB645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3FAAB44-56C7-45F5-A482-C58B5F6FD714}" type="sibTrans" cxnId="{FCC11812-6329-45F5-9C3C-6F9A311DB645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DCC07C5C-1FF3-4648-8864-09178F381740}">
      <dgm:prSet custT="1"/>
      <dgm:spPr/>
      <dgm:t>
        <a:bodyPr/>
        <a:lstStyle/>
        <a:p>
          <a:pPr rtl="0"/>
          <a:r>
            <a:rPr lang="ru-RU" sz="1200" smtClean="0"/>
            <a:t>Анализ эффективности принятых мер</a:t>
          </a:r>
          <a:endParaRPr lang="ru-RU" sz="1200"/>
        </a:p>
      </dgm:t>
    </dgm:pt>
    <dgm:pt modelId="{1A3A3CFE-7196-40A2-84F0-843D0C9AA0C7}" type="parTrans" cxnId="{88C1FE00-6361-4590-90EC-D2D79067333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C72E3FD3-8C10-4629-8E76-778CB5CC7A62}" type="sibTrans" cxnId="{88C1FE00-6361-4590-90EC-D2D79067333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6869561E-784F-4B0E-B689-410421B04087}">
      <dgm:prSet custT="1"/>
      <dgm:spPr/>
      <dgm:t>
        <a:bodyPr/>
        <a:lstStyle/>
        <a:p>
          <a:pPr rtl="0"/>
          <a:r>
            <a:rPr lang="ru-RU" sz="1200" dirty="0" smtClean="0"/>
            <a:t>Мониторинг</a:t>
          </a:r>
          <a:endParaRPr lang="ru-RU" sz="1200" dirty="0"/>
        </a:p>
      </dgm:t>
    </dgm:pt>
    <dgm:pt modelId="{AC183133-23BD-40F5-BAFF-544CCEA6C2A6}" type="parTrans" cxnId="{2EC2DB75-34B9-4296-B1EF-EFEB338D4967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467861A0-C089-4E1C-A28E-036209C65C68}" type="sibTrans" cxnId="{2EC2DB75-34B9-4296-B1EF-EFEB338D4967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A87F7CB-BACD-4330-AA51-5AB0182AFA1E}" type="pres">
      <dgm:prSet presAssocID="{E38BADBE-640F-40C1-9A0D-9EE51012D2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9274E5-6CBD-465E-B634-70A440579AD7}" type="pres">
      <dgm:prSet presAssocID="{66CD8C27-9A66-4B7F-8D8F-DFF977D8D91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5CDF5-D166-4C50-A85A-A21A59B71E6B}" type="pres">
      <dgm:prSet presAssocID="{0B736585-713C-47A3-959D-670BE317F5BA}" presName="spacer" presStyleCnt="0"/>
      <dgm:spPr/>
    </dgm:pt>
    <dgm:pt modelId="{BDF7BDA3-3FDF-4A89-A0B0-C3EB4B626DBF}" type="pres">
      <dgm:prSet presAssocID="{7081C5AB-6FAF-4E76-9249-C67C8E454FF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8E67B-6ED8-4353-B154-0088872DF094}" type="pres">
      <dgm:prSet presAssocID="{779F964C-8CA4-410C-AD4B-B717F4A98620}" presName="spacer" presStyleCnt="0"/>
      <dgm:spPr/>
    </dgm:pt>
    <dgm:pt modelId="{112B05D5-B094-4449-B089-9DADDFC76913}" type="pres">
      <dgm:prSet presAssocID="{6869561E-784F-4B0E-B689-410421B0408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1EF48-739E-4599-8F41-011DF16FA7D7}" type="pres">
      <dgm:prSet presAssocID="{467861A0-C089-4E1C-A28E-036209C65C68}" presName="spacer" presStyleCnt="0"/>
      <dgm:spPr/>
    </dgm:pt>
    <dgm:pt modelId="{D84012B1-3630-4EA6-82F6-588A6E42D404}" type="pres">
      <dgm:prSet presAssocID="{4C77F294-CF89-4F8C-93CD-CBFABA1C731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01E31-0A37-4A0E-9A68-9BE09E7EBD2E}" type="pres">
      <dgm:prSet presAssocID="{5E96E9C3-816F-4911-9FBD-6F0782A4DBCE}" presName="spacer" presStyleCnt="0"/>
      <dgm:spPr/>
    </dgm:pt>
    <dgm:pt modelId="{0ABD829A-6558-4B1B-A213-3D95165F39BD}" type="pres">
      <dgm:prSet presAssocID="{E8C14BC8-4BA6-439E-8E80-0B0ACCBFB08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E4F48-8A74-4DB8-A0C3-D38915E033BD}" type="pres">
      <dgm:prSet presAssocID="{53FAAB44-56C7-45F5-A482-C58B5F6FD714}" presName="spacer" presStyleCnt="0"/>
      <dgm:spPr/>
    </dgm:pt>
    <dgm:pt modelId="{D68D4024-0759-403E-8BA0-7503BF1808FF}" type="pres">
      <dgm:prSet presAssocID="{DCC07C5C-1FF3-4648-8864-09178F38174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286138-1628-4373-98E1-C720A02B516E}" srcId="{E38BADBE-640F-40C1-9A0D-9EE51012D299}" destId="{7081C5AB-6FAF-4E76-9249-C67C8E454FF6}" srcOrd="1" destOrd="0" parTransId="{FFDD4E88-E5EB-4B3F-961A-745A5DF22584}" sibTransId="{779F964C-8CA4-410C-AD4B-B717F4A98620}"/>
    <dgm:cxn modelId="{5001C7F7-35BE-4248-AE22-D5E3A674AC64}" type="presOf" srcId="{DCC07C5C-1FF3-4648-8864-09178F381740}" destId="{D68D4024-0759-403E-8BA0-7503BF1808FF}" srcOrd="0" destOrd="0" presId="urn:microsoft.com/office/officeart/2005/8/layout/vList2"/>
    <dgm:cxn modelId="{FCC11812-6329-45F5-9C3C-6F9A311DB645}" srcId="{E38BADBE-640F-40C1-9A0D-9EE51012D299}" destId="{E8C14BC8-4BA6-439E-8E80-0B0ACCBFB086}" srcOrd="4" destOrd="0" parTransId="{76CEF312-54CE-443F-9AB0-C52A7CDD670C}" sibTransId="{53FAAB44-56C7-45F5-A482-C58B5F6FD714}"/>
    <dgm:cxn modelId="{88C1FE00-6361-4590-90EC-D2D79067333C}" srcId="{E38BADBE-640F-40C1-9A0D-9EE51012D299}" destId="{DCC07C5C-1FF3-4648-8864-09178F381740}" srcOrd="5" destOrd="0" parTransId="{1A3A3CFE-7196-40A2-84F0-843D0C9AA0C7}" sibTransId="{C72E3FD3-8C10-4629-8E76-778CB5CC7A62}"/>
    <dgm:cxn modelId="{95239C23-53EB-4754-A05A-27C54C773E39}" type="presOf" srcId="{7081C5AB-6FAF-4E76-9249-C67C8E454FF6}" destId="{BDF7BDA3-3FDF-4A89-A0B0-C3EB4B626DBF}" srcOrd="0" destOrd="0" presId="urn:microsoft.com/office/officeart/2005/8/layout/vList2"/>
    <dgm:cxn modelId="{4D5B69B0-2AFD-40F4-B367-AC14DE611D05}" type="presOf" srcId="{E38BADBE-640F-40C1-9A0D-9EE51012D299}" destId="{7A87F7CB-BACD-4330-AA51-5AB0182AFA1E}" srcOrd="0" destOrd="0" presId="urn:microsoft.com/office/officeart/2005/8/layout/vList2"/>
    <dgm:cxn modelId="{15D8AA08-EA9B-4472-BFA7-401E36598049}" srcId="{E38BADBE-640F-40C1-9A0D-9EE51012D299}" destId="{66CD8C27-9A66-4B7F-8D8F-DFF977D8D914}" srcOrd="0" destOrd="0" parTransId="{61218CBB-21F5-4D01-9C20-06F560EE37A6}" sibTransId="{0B736585-713C-47A3-959D-670BE317F5BA}"/>
    <dgm:cxn modelId="{0D5CA4C0-E7F0-4A61-9A74-DB470DABB879}" type="presOf" srcId="{E8C14BC8-4BA6-439E-8E80-0B0ACCBFB086}" destId="{0ABD829A-6558-4B1B-A213-3D95165F39BD}" srcOrd="0" destOrd="0" presId="urn:microsoft.com/office/officeart/2005/8/layout/vList2"/>
    <dgm:cxn modelId="{AF6CA523-3581-4B36-89E8-908B25FD3CD4}" type="presOf" srcId="{66CD8C27-9A66-4B7F-8D8F-DFF977D8D914}" destId="{D39274E5-6CBD-465E-B634-70A440579AD7}" srcOrd="0" destOrd="0" presId="urn:microsoft.com/office/officeart/2005/8/layout/vList2"/>
    <dgm:cxn modelId="{63B09873-4925-48B7-9778-8FAE0E80A278}" type="presOf" srcId="{4C77F294-CF89-4F8C-93CD-CBFABA1C7319}" destId="{D84012B1-3630-4EA6-82F6-588A6E42D404}" srcOrd="0" destOrd="0" presId="urn:microsoft.com/office/officeart/2005/8/layout/vList2"/>
    <dgm:cxn modelId="{2EC2DB75-34B9-4296-B1EF-EFEB338D4967}" srcId="{E38BADBE-640F-40C1-9A0D-9EE51012D299}" destId="{6869561E-784F-4B0E-B689-410421B04087}" srcOrd="2" destOrd="0" parTransId="{AC183133-23BD-40F5-BAFF-544CCEA6C2A6}" sibTransId="{467861A0-C089-4E1C-A28E-036209C65C68}"/>
    <dgm:cxn modelId="{9B5954A7-BF84-4B5B-8C46-056E5C2B05C2}" srcId="{E38BADBE-640F-40C1-9A0D-9EE51012D299}" destId="{4C77F294-CF89-4F8C-93CD-CBFABA1C7319}" srcOrd="3" destOrd="0" parTransId="{10EAACA7-2B3B-40FA-B58C-742FE2FCEFE8}" sibTransId="{5E96E9C3-816F-4911-9FBD-6F0782A4DBCE}"/>
    <dgm:cxn modelId="{270D2421-7B26-4EFF-BD9D-B4953A10A9F9}" type="presOf" srcId="{6869561E-784F-4B0E-B689-410421B04087}" destId="{112B05D5-B094-4449-B089-9DADDFC76913}" srcOrd="0" destOrd="0" presId="urn:microsoft.com/office/officeart/2005/8/layout/vList2"/>
    <dgm:cxn modelId="{9DCBD202-B74D-40A6-BE4F-F15AB734B86B}" type="presParOf" srcId="{7A87F7CB-BACD-4330-AA51-5AB0182AFA1E}" destId="{D39274E5-6CBD-465E-B634-70A440579AD7}" srcOrd="0" destOrd="0" presId="urn:microsoft.com/office/officeart/2005/8/layout/vList2"/>
    <dgm:cxn modelId="{9586DF8C-605A-40AC-B3FF-09220FABC882}" type="presParOf" srcId="{7A87F7CB-BACD-4330-AA51-5AB0182AFA1E}" destId="{2435CDF5-D166-4C50-A85A-A21A59B71E6B}" srcOrd="1" destOrd="0" presId="urn:microsoft.com/office/officeart/2005/8/layout/vList2"/>
    <dgm:cxn modelId="{86C73EDC-02E4-45DD-971D-5F5CD1943FBB}" type="presParOf" srcId="{7A87F7CB-BACD-4330-AA51-5AB0182AFA1E}" destId="{BDF7BDA3-3FDF-4A89-A0B0-C3EB4B626DBF}" srcOrd="2" destOrd="0" presId="urn:microsoft.com/office/officeart/2005/8/layout/vList2"/>
    <dgm:cxn modelId="{C0D65C61-2010-41A2-B7D4-16373F8CDC6E}" type="presParOf" srcId="{7A87F7CB-BACD-4330-AA51-5AB0182AFA1E}" destId="{DE88E67B-6ED8-4353-B154-0088872DF094}" srcOrd="3" destOrd="0" presId="urn:microsoft.com/office/officeart/2005/8/layout/vList2"/>
    <dgm:cxn modelId="{47668DFA-F6A3-4B8B-9870-685EAAD55B90}" type="presParOf" srcId="{7A87F7CB-BACD-4330-AA51-5AB0182AFA1E}" destId="{112B05D5-B094-4449-B089-9DADDFC76913}" srcOrd="4" destOrd="0" presId="urn:microsoft.com/office/officeart/2005/8/layout/vList2"/>
    <dgm:cxn modelId="{467658DD-1341-4CEA-8BA6-B8B856C26909}" type="presParOf" srcId="{7A87F7CB-BACD-4330-AA51-5AB0182AFA1E}" destId="{8F71EF48-739E-4599-8F41-011DF16FA7D7}" srcOrd="5" destOrd="0" presId="urn:microsoft.com/office/officeart/2005/8/layout/vList2"/>
    <dgm:cxn modelId="{2CF1C557-81CC-41D6-9D70-C7E501215CE9}" type="presParOf" srcId="{7A87F7CB-BACD-4330-AA51-5AB0182AFA1E}" destId="{D84012B1-3630-4EA6-82F6-588A6E42D404}" srcOrd="6" destOrd="0" presId="urn:microsoft.com/office/officeart/2005/8/layout/vList2"/>
    <dgm:cxn modelId="{E82D529B-EE7B-405D-BF90-2AEE4AD9E58F}" type="presParOf" srcId="{7A87F7CB-BACD-4330-AA51-5AB0182AFA1E}" destId="{1A601E31-0A37-4A0E-9A68-9BE09E7EBD2E}" srcOrd="7" destOrd="0" presId="urn:microsoft.com/office/officeart/2005/8/layout/vList2"/>
    <dgm:cxn modelId="{D0E2E1B9-9D63-4555-A640-E0D60BBB8CF0}" type="presParOf" srcId="{7A87F7CB-BACD-4330-AA51-5AB0182AFA1E}" destId="{0ABD829A-6558-4B1B-A213-3D95165F39BD}" srcOrd="8" destOrd="0" presId="urn:microsoft.com/office/officeart/2005/8/layout/vList2"/>
    <dgm:cxn modelId="{04E46725-0693-45EA-ADF5-DAECB1C44A42}" type="presParOf" srcId="{7A87F7CB-BACD-4330-AA51-5AB0182AFA1E}" destId="{98DE4F48-8A74-4DB8-A0C3-D38915E033BD}" srcOrd="9" destOrd="0" presId="urn:microsoft.com/office/officeart/2005/8/layout/vList2"/>
    <dgm:cxn modelId="{3EBE5BF0-D066-44C6-A30B-382BAABC11B7}" type="presParOf" srcId="{7A87F7CB-BACD-4330-AA51-5AB0182AFA1E}" destId="{D68D4024-0759-403E-8BA0-7503BF1808F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F7038E-56D8-4633-99E6-6BCBF4A7B69E}" type="doc">
      <dgm:prSet loTypeId="urn:microsoft.com/office/officeart/2008/layout/LinedList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2774F6D-2989-4F4C-807C-E8E73174074B}">
      <dgm:prSet custT="1"/>
      <dgm:spPr/>
      <dgm:t>
        <a:bodyPr/>
        <a:lstStyle/>
        <a:p>
          <a:pPr rtl="0"/>
          <a:r>
            <a:rPr lang="ru-RU" sz="1800" dirty="0" smtClean="0"/>
            <a:t>Механизмы управления качеством образовательной деятельности</a:t>
          </a:r>
          <a:endParaRPr lang="ru-RU" sz="1800" dirty="0"/>
        </a:p>
      </dgm:t>
    </dgm:pt>
    <dgm:pt modelId="{F5EA1EED-3C20-4534-8A81-321DACDDAA84}" type="parTrans" cxnId="{2A241DCD-AB47-42E2-94E2-286D5259FECB}">
      <dgm:prSet/>
      <dgm:spPr/>
      <dgm:t>
        <a:bodyPr/>
        <a:lstStyle/>
        <a:p>
          <a:endParaRPr lang="ru-RU"/>
        </a:p>
      </dgm:t>
    </dgm:pt>
    <dgm:pt modelId="{8D50377A-0CAF-4179-881B-BBC216EB4A70}" type="sibTrans" cxnId="{2A241DCD-AB47-42E2-94E2-286D5259FECB}">
      <dgm:prSet/>
      <dgm:spPr/>
      <dgm:t>
        <a:bodyPr/>
        <a:lstStyle/>
        <a:p>
          <a:endParaRPr lang="ru-RU"/>
        </a:p>
      </dgm:t>
    </dgm:pt>
    <dgm:pt modelId="{E13CC3E6-19CE-4BF5-9BC6-B344B48F1D83}">
      <dgm:prSet/>
      <dgm:spPr/>
      <dgm:t>
        <a:bodyPr/>
        <a:lstStyle/>
        <a:p>
          <a:pPr rtl="0"/>
          <a:r>
            <a:rPr lang="ru-RU" dirty="0" smtClean="0"/>
            <a:t>Система объективности процедур оценки качества образования и олимпиад школьников</a:t>
          </a:r>
          <a:endParaRPr lang="ru-RU" dirty="0"/>
        </a:p>
      </dgm:t>
    </dgm:pt>
    <dgm:pt modelId="{FC41E900-82A8-493F-AB86-63A9F87397FD}" type="parTrans" cxnId="{738F4435-2453-4A9C-8975-D09CAC718210}">
      <dgm:prSet/>
      <dgm:spPr/>
      <dgm:t>
        <a:bodyPr/>
        <a:lstStyle/>
        <a:p>
          <a:endParaRPr lang="ru-RU"/>
        </a:p>
      </dgm:t>
    </dgm:pt>
    <dgm:pt modelId="{BEB75A0E-B519-4687-B4A5-8B7F508BF7D1}" type="sibTrans" cxnId="{738F4435-2453-4A9C-8975-D09CAC718210}">
      <dgm:prSet/>
      <dgm:spPr/>
      <dgm:t>
        <a:bodyPr/>
        <a:lstStyle/>
        <a:p>
          <a:endParaRPr lang="ru-RU"/>
        </a:p>
      </dgm:t>
    </dgm:pt>
    <dgm:pt modelId="{17102F21-D782-4B81-905E-6A686E76249C}">
      <dgm:prSet/>
      <dgm:spPr/>
      <dgm:t>
        <a:bodyPr/>
        <a:lstStyle/>
        <a:p>
          <a:pPr rtl="0"/>
          <a:r>
            <a:rPr lang="ru-RU" dirty="0" smtClean="0"/>
            <a:t>Система мониторинга эффективности руководителей всех образовательных организаций региона</a:t>
          </a:r>
          <a:endParaRPr lang="ru-RU" dirty="0"/>
        </a:p>
      </dgm:t>
    </dgm:pt>
    <dgm:pt modelId="{6D14DB9C-7DBD-4CDE-BF65-7C765B091508}" type="parTrans" cxnId="{120D7645-1744-49BF-A8D1-31B43D747EF0}">
      <dgm:prSet/>
      <dgm:spPr/>
      <dgm:t>
        <a:bodyPr/>
        <a:lstStyle/>
        <a:p>
          <a:endParaRPr lang="ru-RU"/>
        </a:p>
      </dgm:t>
    </dgm:pt>
    <dgm:pt modelId="{68F7841A-5852-4902-810B-0A9A504E2C85}" type="sibTrans" cxnId="{120D7645-1744-49BF-A8D1-31B43D747EF0}">
      <dgm:prSet/>
      <dgm:spPr/>
      <dgm:t>
        <a:bodyPr/>
        <a:lstStyle/>
        <a:p>
          <a:endParaRPr lang="ru-RU"/>
        </a:p>
      </dgm:t>
    </dgm:pt>
    <dgm:pt modelId="{97DBF6AF-76FD-4DAA-ACE4-39F8C1789B8C}">
      <dgm:prSet/>
      <dgm:spPr/>
      <dgm:t>
        <a:bodyPr/>
        <a:lstStyle/>
        <a:p>
          <a:pPr rtl="0"/>
          <a:r>
            <a:rPr lang="ru-RU" dirty="0" smtClean="0"/>
            <a:t>Система мониторинга качества дополнительного профессионального образования педагогических работников</a:t>
          </a:r>
          <a:endParaRPr lang="ru-RU" dirty="0"/>
        </a:p>
      </dgm:t>
    </dgm:pt>
    <dgm:pt modelId="{978E2E4A-54D2-4B5E-8DFC-7E55EF67F07C}" type="parTrans" cxnId="{B063627C-493F-4885-8F77-F20CD66F4724}">
      <dgm:prSet/>
      <dgm:spPr/>
      <dgm:t>
        <a:bodyPr/>
        <a:lstStyle/>
        <a:p>
          <a:endParaRPr lang="ru-RU"/>
        </a:p>
      </dgm:t>
    </dgm:pt>
    <dgm:pt modelId="{97F1E32F-B39E-47C3-AD4E-47FB4A90138B}" type="sibTrans" cxnId="{B063627C-493F-4885-8F77-F20CD66F4724}">
      <dgm:prSet/>
      <dgm:spPr/>
      <dgm:t>
        <a:bodyPr/>
        <a:lstStyle/>
        <a:p>
          <a:endParaRPr lang="ru-RU"/>
        </a:p>
      </dgm:t>
    </dgm:pt>
    <dgm:pt modelId="{85D3D8D1-8958-4E30-8F0B-3C89466FA595}">
      <dgm:prSet/>
      <dgm:spPr/>
      <dgm:t>
        <a:bodyPr/>
        <a:lstStyle/>
        <a:p>
          <a:pPr rtl="0"/>
          <a:r>
            <a:rPr lang="ru-RU" dirty="0" smtClean="0"/>
            <a:t>Система методической работы</a:t>
          </a:r>
          <a:endParaRPr lang="ru-RU" dirty="0"/>
        </a:p>
      </dgm:t>
    </dgm:pt>
    <dgm:pt modelId="{EDA67C89-4677-44FD-8DA2-9C61486D67AB}" type="parTrans" cxnId="{C6C2C39C-CDE4-4C76-A8E2-F2AA7481EA0F}">
      <dgm:prSet/>
      <dgm:spPr/>
      <dgm:t>
        <a:bodyPr/>
        <a:lstStyle/>
        <a:p>
          <a:endParaRPr lang="ru-RU"/>
        </a:p>
      </dgm:t>
    </dgm:pt>
    <dgm:pt modelId="{25448A13-C126-406D-B8CD-DF288026A865}" type="sibTrans" cxnId="{C6C2C39C-CDE4-4C76-A8E2-F2AA7481EA0F}">
      <dgm:prSet/>
      <dgm:spPr/>
      <dgm:t>
        <a:bodyPr/>
        <a:lstStyle/>
        <a:p>
          <a:endParaRPr lang="ru-RU"/>
        </a:p>
      </dgm:t>
    </dgm:pt>
    <dgm:pt modelId="{A3ABBCBA-08D2-4444-A176-356629771AA6}">
      <dgm:prSet/>
      <dgm:spPr/>
      <dgm:t>
        <a:bodyPr/>
        <a:lstStyle/>
        <a:p>
          <a:pPr rtl="0"/>
          <a:r>
            <a:rPr lang="ru-RU" dirty="0" smtClean="0"/>
            <a:t>Система организации воспитания и социализации обучающихся</a:t>
          </a:r>
          <a:endParaRPr lang="ru-RU" dirty="0"/>
        </a:p>
      </dgm:t>
    </dgm:pt>
    <dgm:pt modelId="{B2A1DB5F-9965-4D13-ABEB-3C6C138B1CD3}" type="parTrans" cxnId="{82C4AB1F-BFD9-4537-AD46-454C3CCDAE4C}">
      <dgm:prSet/>
      <dgm:spPr/>
      <dgm:t>
        <a:bodyPr/>
        <a:lstStyle/>
        <a:p>
          <a:endParaRPr lang="ru-RU"/>
        </a:p>
      </dgm:t>
    </dgm:pt>
    <dgm:pt modelId="{31866B01-E27F-434C-BE52-FEEDC606E46F}" type="sibTrans" cxnId="{82C4AB1F-BFD9-4537-AD46-454C3CCDAE4C}">
      <dgm:prSet/>
      <dgm:spPr/>
      <dgm:t>
        <a:bodyPr/>
        <a:lstStyle/>
        <a:p>
          <a:endParaRPr lang="ru-RU"/>
        </a:p>
      </dgm:t>
    </dgm:pt>
    <dgm:pt modelId="{D3C5D7E7-1ADF-4751-8621-91E37E2E51C9}" type="pres">
      <dgm:prSet presAssocID="{EDF7038E-56D8-4633-99E6-6BCBF4A7B69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B3C34F-C7A7-4258-89AD-2B5682A09966}" type="pres">
      <dgm:prSet presAssocID="{32774F6D-2989-4F4C-807C-E8E73174074B}" presName="thickLine" presStyleLbl="alignNode1" presStyleIdx="0" presStyleCnt="1"/>
      <dgm:spPr/>
    </dgm:pt>
    <dgm:pt modelId="{7AB8CE36-A731-40AF-9800-431AEEDD61B9}" type="pres">
      <dgm:prSet presAssocID="{32774F6D-2989-4F4C-807C-E8E73174074B}" presName="horz1" presStyleCnt="0"/>
      <dgm:spPr/>
    </dgm:pt>
    <dgm:pt modelId="{8584022D-4BD0-40A9-BD43-CC61F5BA0CEC}" type="pres">
      <dgm:prSet presAssocID="{32774F6D-2989-4F4C-807C-E8E73174074B}" presName="tx1" presStyleLbl="revTx" presStyleIdx="0" presStyleCnt="6" custScaleX="185076"/>
      <dgm:spPr/>
      <dgm:t>
        <a:bodyPr/>
        <a:lstStyle/>
        <a:p>
          <a:endParaRPr lang="ru-RU"/>
        </a:p>
      </dgm:t>
    </dgm:pt>
    <dgm:pt modelId="{C11EAA9B-00EF-4655-84BD-7D1A320453EE}" type="pres">
      <dgm:prSet presAssocID="{32774F6D-2989-4F4C-807C-E8E73174074B}" presName="vert1" presStyleCnt="0"/>
      <dgm:spPr/>
    </dgm:pt>
    <dgm:pt modelId="{9905020F-5167-4317-8F0C-B9B9DF531D4C}" type="pres">
      <dgm:prSet presAssocID="{E13CC3E6-19CE-4BF5-9BC6-B344B48F1D83}" presName="vertSpace2a" presStyleCnt="0"/>
      <dgm:spPr/>
    </dgm:pt>
    <dgm:pt modelId="{94584DEF-5874-4126-B88F-E0DA130BE31C}" type="pres">
      <dgm:prSet presAssocID="{E13CC3E6-19CE-4BF5-9BC6-B344B48F1D83}" presName="horz2" presStyleCnt="0"/>
      <dgm:spPr/>
    </dgm:pt>
    <dgm:pt modelId="{B25A6A48-DC06-4EEB-A504-7993F1D5FF05}" type="pres">
      <dgm:prSet presAssocID="{E13CC3E6-19CE-4BF5-9BC6-B344B48F1D83}" presName="horzSpace2" presStyleCnt="0"/>
      <dgm:spPr/>
    </dgm:pt>
    <dgm:pt modelId="{0CCB0020-6119-40DC-B814-DC2FC31A8489}" type="pres">
      <dgm:prSet presAssocID="{E13CC3E6-19CE-4BF5-9BC6-B344B48F1D83}" presName="tx2" presStyleLbl="revTx" presStyleIdx="1" presStyleCnt="6"/>
      <dgm:spPr/>
      <dgm:t>
        <a:bodyPr/>
        <a:lstStyle/>
        <a:p>
          <a:endParaRPr lang="ru-RU"/>
        </a:p>
      </dgm:t>
    </dgm:pt>
    <dgm:pt modelId="{66FD07EC-521C-4AE2-AFF6-C933817C94B1}" type="pres">
      <dgm:prSet presAssocID="{E13CC3E6-19CE-4BF5-9BC6-B344B48F1D83}" presName="vert2" presStyleCnt="0"/>
      <dgm:spPr/>
    </dgm:pt>
    <dgm:pt modelId="{DCFD54AA-4CD0-459E-A691-D33EDF24D03D}" type="pres">
      <dgm:prSet presAssocID="{E13CC3E6-19CE-4BF5-9BC6-B344B48F1D83}" presName="thinLine2b" presStyleLbl="callout" presStyleIdx="0" presStyleCnt="5"/>
      <dgm:spPr/>
    </dgm:pt>
    <dgm:pt modelId="{2822377B-7C4E-4478-97EE-BB983C5BF193}" type="pres">
      <dgm:prSet presAssocID="{E13CC3E6-19CE-4BF5-9BC6-B344B48F1D83}" presName="vertSpace2b" presStyleCnt="0"/>
      <dgm:spPr/>
    </dgm:pt>
    <dgm:pt modelId="{CC07C1B3-99ED-45B2-AC12-62C4021A2879}" type="pres">
      <dgm:prSet presAssocID="{17102F21-D782-4B81-905E-6A686E76249C}" presName="horz2" presStyleCnt="0"/>
      <dgm:spPr/>
    </dgm:pt>
    <dgm:pt modelId="{DC799FDF-BCB9-4A8E-BD6B-AFAD42693CC9}" type="pres">
      <dgm:prSet presAssocID="{17102F21-D782-4B81-905E-6A686E76249C}" presName="horzSpace2" presStyleCnt="0"/>
      <dgm:spPr/>
    </dgm:pt>
    <dgm:pt modelId="{2251F3A9-4B2E-43D4-B7BD-0B90CA688EDF}" type="pres">
      <dgm:prSet presAssocID="{17102F21-D782-4B81-905E-6A686E76249C}" presName="tx2" presStyleLbl="revTx" presStyleIdx="2" presStyleCnt="6"/>
      <dgm:spPr/>
      <dgm:t>
        <a:bodyPr/>
        <a:lstStyle/>
        <a:p>
          <a:endParaRPr lang="ru-RU"/>
        </a:p>
      </dgm:t>
    </dgm:pt>
    <dgm:pt modelId="{50789ADD-8DCA-47A7-A6A8-9C69F74B12B3}" type="pres">
      <dgm:prSet presAssocID="{17102F21-D782-4B81-905E-6A686E76249C}" presName="vert2" presStyleCnt="0"/>
      <dgm:spPr/>
    </dgm:pt>
    <dgm:pt modelId="{60531F85-363F-4126-BCF5-5B7BBA8C06E3}" type="pres">
      <dgm:prSet presAssocID="{17102F21-D782-4B81-905E-6A686E76249C}" presName="thinLine2b" presStyleLbl="callout" presStyleIdx="1" presStyleCnt="5"/>
      <dgm:spPr/>
    </dgm:pt>
    <dgm:pt modelId="{AE278571-2EE2-47FB-A853-390D030964C2}" type="pres">
      <dgm:prSet presAssocID="{17102F21-D782-4B81-905E-6A686E76249C}" presName="vertSpace2b" presStyleCnt="0"/>
      <dgm:spPr/>
    </dgm:pt>
    <dgm:pt modelId="{746EBD9F-F6F2-4604-A399-04092163C787}" type="pres">
      <dgm:prSet presAssocID="{97DBF6AF-76FD-4DAA-ACE4-39F8C1789B8C}" presName="horz2" presStyleCnt="0"/>
      <dgm:spPr/>
    </dgm:pt>
    <dgm:pt modelId="{9F9B72B6-B4F7-441F-8FF0-611F749215FD}" type="pres">
      <dgm:prSet presAssocID="{97DBF6AF-76FD-4DAA-ACE4-39F8C1789B8C}" presName="horzSpace2" presStyleCnt="0"/>
      <dgm:spPr/>
    </dgm:pt>
    <dgm:pt modelId="{306BC50C-19EC-46E2-8F64-AF2739B4498B}" type="pres">
      <dgm:prSet presAssocID="{97DBF6AF-76FD-4DAA-ACE4-39F8C1789B8C}" presName="tx2" presStyleLbl="revTx" presStyleIdx="3" presStyleCnt="6"/>
      <dgm:spPr/>
      <dgm:t>
        <a:bodyPr/>
        <a:lstStyle/>
        <a:p>
          <a:endParaRPr lang="ru-RU"/>
        </a:p>
      </dgm:t>
    </dgm:pt>
    <dgm:pt modelId="{9B930B46-D9FE-434A-A3E7-E5D56A096A1B}" type="pres">
      <dgm:prSet presAssocID="{97DBF6AF-76FD-4DAA-ACE4-39F8C1789B8C}" presName="vert2" presStyleCnt="0"/>
      <dgm:spPr/>
    </dgm:pt>
    <dgm:pt modelId="{6C4CC1B3-9325-4EE1-827B-D28ADEA874E4}" type="pres">
      <dgm:prSet presAssocID="{97DBF6AF-76FD-4DAA-ACE4-39F8C1789B8C}" presName="thinLine2b" presStyleLbl="callout" presStyleIdx="2" presStyleCnt="5"/>
      <dgm:spPr/>
    </dgm:pt>
    <dgm:pt modelId="{B5975D84-7C25-4597-8D03-13BF72982517}" type="pres">
      <dgm:prSet presAssocID="{97DBF6AF-76FD-4DAA-ACE4-39F8C1789B8C}" presName="vertSpace2b" presStyleCnt="0"/>
      <dgm:spPr/>
    </dgm:pt>
    <dgm:pt modelId="{57C0C75F-3496-4E3A-8803-FFF48D0B75D3}" type="pres">
      <dgm:prSet presAssocID="{85D3D8D1-8958-4E30-8F0B-3C89466FA595}" presName="horz2" presStyleCnt="0"/>
      <dgm:spPr/>
    </dgm:pt>
    <dgm:pt modelId="{EBD69321-6359-449D-96B9-A822E7B44F22}" type="pres">
      <dgm:prSet presAssocID="{85D3D8D1-8958-4E30-8F0B-3C89466FA595}" presName="horzSpace2" presStyleCnt="0"/>
      <dgm:spPr/>
    </dgm:pt>
    <dgm:pt modelId="{82E64F6D-B032-49D7-AC91-DCEF03B8B2EB}" type="pres">
      <dgm:prSet presAssocID="{85D3D8D1-8958-4E30-8F0B-3C89466FA595}" presName="tx2" presStyleLbl="revTx" presStyleIdx="4" presStyleCnt="6"/>
      <dgm:spPr/>
      <dgm:t>
        <a:bodyPr/>
        <a:lstStyle/>
        <a:p>
          <a:endParaRPr lang="ru-RU"/>
        </a:p>
      </dgm:t>
    </dgm:pt>
    <dgm:pt modelId="{4144D34C-B083-4819-A0FF-EC2C7ABEE24F}" type="pres">
      <dgm:prSet presAssocID="{85D3D8D1-8958-4E30-8F0B-3C89466FA595}" presName="vert2" presStyleCnt="0"/>
      <dgm:spPr/>
    </dgm:pt>
    <dgm:pt modelId="{24756B69-D45D-498C-BA2D-1FD74E3D4555}" type="pres">
      <dgm:prSet presAssocID="{85D3D8D1-8958-4E30-8F0B-3C89466FA595}" presName="thinLine2b" presStyleLbl="callout" presStyleIdx="3" presStyleCnt="5"/>
      <dgm:spPr/>
    </dgm:pt>
    <dgm:pt modelId="{E5C579FA-1D14-43AD-B0D3-84192FDF360A}" type="pres">
      <dgm:prSet presAssocID="{85D3D8D1-8958-4E30-8F0B-3C89466FA595}" presName="vertSpace2b" presStyleCnt="0"/>
      <dgm:spPr/>
    </dgm:pt>
    <dgm:pt modelId="{581D412D-F983-4E21-9C6F-EBDCE384AA82}" type="pres">
      <dgm:prSet presAssocID="{A3ABBCBA-08D2-4444-A176-356629771AA6}" presName="horz2" presStyleCnt="0"/>
      <dgm:spPr/>
    </dgm:pt>
    <dgm:pt modelId="{F7479E8D-3AB8-49E1-8AD1-01D53BD80F5F}" type="pres">
      <dgm:prSet presAssocID="{A3ABBCBA-08D2-4444-A176-356629771AA6}" presName="horzSpace2" presStyleCnt="0"/>
      <dgm:spPr/>
    </dgm:pt>
    <dgm:pt modelId="{13549341-8F01-4672-8DCF-C0847BAD2C6E}" type="pres">
      <dgm:prSet presAssocID="{A3ABBCBA-08D2-4444-A176-356629771AA6}" presName="tx2" presStyleLbl="revTx" presStyleIdx="5" presStyleCnt="6"/>
      <dgm:spPr/>
      <dgm:t>
        <a:bodyPr/>
        <a:lstStyle/>
        <a:p>
          <a:endParaRPr lang="ru-RU"/>
        </a:p>
      </dgm:t>
    </dgm:pt>
    <dgm:pt modelId="{E8F3E180-BE91-48DD-8038-A2B86957B74E}" type="pres">
      <dgm:prSet presAssocID="{A3ABBCBA-08D2-4444-A176-356629771AA6}" presName="vert2" presStyleCnt="0"/>
      <dgm:spPr/>
    </dgm:pt>
    <dgm:pt modelId="{6336D8D9-C259-4A8A-A5B0-0C7D22473149}" type="pres">
      <dgm:prSet presAssocID="{A3ABBCBA-08D2-4444-A176-356629771AA6}" presName="thinLine2b" presStyleLbl="callout" presStyleIdx="4" presStyleCnt="5"/>
      <dgm:spPr/>
    </dgm:pt>
    <dgm:pt modelId="{B75C276A-F0A9-46E2-AFC4-22D854497359}" type="pres">
      <dgm:prSet presAssocID="{A3ABBCBA-08D2-4444-A176-356629771AA6}" presName="vertSpace2b" presStyleCnt="0"/>
      <dgm:spPr/>
    </dgm:pt>
  </dgm:ptLst>
  <dgm:cxnLst>
    <dgm:cxn modelId="{99C20F3B-F217-43D0-AFC6-782B113FB1A6}" type="presOf" srcId="{A3ABBCBA-08D2-4444-A176-356629771AA6}" destId="{13549341-8F01-4672-8DCF-C0847BAD2C6E}" srcOrd="0" destOrd="0" presId="urn:microsoft.com/office/officeart/2008/layout/LinedList"/>
    <dgm:cxn modelId="{52ECA1AE-5093-417C-8B91-3E0CE7D4BDA2}" type="presOf" srcId="{32774F6D-2989-4F4C-807C-E8E73174074B}" destId="{8584022D-4BD0-40A9-BD43-CC61F5BA0CEC}" srcOrd="0" destOrd="0" presId="urn:microsoft.com/office/officeart/2008/layout/LinedList"/>
    <dgm:cxn modelId="{9D07F7BA-241C-4B8A-B505-291E920A48E3}" type="presOf" srcId="{17102F21-D782-4B81-905E-6A686E76249C}" destId="{2251F3A9-4B2E-43D4-B7BD-0B90CA688EDF}" srcOrd="0" destOrd="0" presId="urn:microsoft.com/office/officeart/2008/layout/LinedList"/>
    <dgm:cxn modelId="{BE0A8078-1BC0-46F7-A0CF-B1C61710C663}" type="presOf" srcId="{EDF7038E-56D8-4633-99E6-6BCBF4A7B69E}" destId="{D3C5D7E7-1ADF-4751-8621-91E37E2E51C9}" srcOrd="0" destOrd="0" presId="urn:microsoft.com/office/officeart/2008/layout/LinedList"/>
    <dgm:cxn modelId="{41C94233-A142-4B04-BB56-0E759BF95EAC}" type="presOf" srcId="{85D3D8D1-8958-4E30-8F0B-3C89466FA595}" destId="{82E64F6D-B032-49D7-AC91-DCEF03B8B2EB}" srcOrd="0" destOrd="0" presId="urn:microsoft.com/office/officeart/2008/layout/LinedList"/>
    <dgm:cxn modelId="{C6C2C39C-CDE4-4C76-A8E2-F2AA7481EA0F}" srcId="{32774F6D-2989-4F4C-807C-E8E73174074B}" destId="{85D3D8D1-8958-4E30-8F0B-3C89466FA595}" srcOrd="3" destOrd="0" parTransId="{EDA67C89-4677-44FD-8DA2-9C61486D67AB}" sibTransId="{25448A13-C126-406D-B8CD-DF288026A865}"/>
    <dgm:cxn modelId="{B063627C-493F-4885-8F77-F20CD66F4724}" srcId="{32774F6D-2989-4F4C-807C-E8E73174074B}" destId="{97DBF6AF-76FD-4DAA-ACE4-39F8C1789B8C}" srcOrd="2" destOrd="0" parTransId="{978E2E4A-54D2-4B5E-8DFC-7E55EF67F07C}" sibTransId="{97F1E32F-B39E-47C3-AD4E-47FB4A90138B}"/>
    <dgm:cxn modelId="{82C4AB1F-BFD9-4537-AD46-454C3CCDAE4C}" srcId="{32774F6D-2989-4F4C-807C-E8E73174074B}" destId="{A3ABBCBA-08D2-4444-A176-356629771AA6}" srcOrd="4" destOrd="0" parTransId="{B2A1DB5F-9965-4D13-ABEB-3C6C138B1CD3}" sibTransId="{31866B01-E27F-434C-BE52-FEEDC606E46F}"/>
    <dgm:cxn modelId="{9A299AFE-6855-435F-A120-A6282A4574BD}" type="presOf" srcId="{97DBF6AF-76FD-4DAA-ACE4-39F8C1789B8C}" destId="{306BC50C-19EC-46E2-8F64-AF2739B4498B}" srcOrd="0" destOrd="0" presId="urn:microsoft.com/office/officeart/2008/layout/LinedList"/>
    <dgm:cxn modelId="{2A241DCD-AB47-42E2-94E2-286D5259FECB}" srcId="{EDF7038E-56D8-4633-99E6-6BCBF4A7B69E}" destId="{32774F6D-2989-4F4C-807C-E8E73174074B}" srcOrd="0" destOrd="0" parTransId="{F5EA1EED-3C20-4534-8A81-321DACDDAA84}" sibTransId="{8D50377A-0CAF-4179-881B-BBC216EB4A70}"/>
    <dgm:cxn modelId="{4650FF93-C339-4943-B679-175D7FFDEF0A}" type="presOf" srcId="{E13CC3E6-19CE-4BF5-9BC6-B344B48F1D83}" destId="{0CCB0020-6119-40DC-B814-DC2FC31A8489}" srcOrd="0" destOrd="0" presId="urn:microsoft.com/office/officeart/2008/layout/LinedList"/>
    <dgm:cxn modelId="{738F4435-2453-4A9C-8975-D09CAC718210}" srcId="{32774F6D-2989-4F4C-807C-E8E73174074B}" destId="{E13CC3E6-19CE-4BF5-9BC6-B344B48F1D83}" srcOrd="0" destOrd="0" parTransId="{FC41E900-82A8-493F-AB86-63A9F87397FD}" sibTransId="{BEB75A0E-B519-4687-B4A5-8B7F508BF7D1}"/>
    <dgm:cxn modelId="{120D7645-1744-49BF-A8D1-31B43D747EF0}" srcId="{32774F6D-2989-4F4C-807C-E8E73174074B}" destId="{17102F21-D782-4B81-905E-6A686E76249C}" srcOrd="1" destOrd="0" parTransId="{6D14DB9C-7DBD-4CDE-BF65-7C765B091508}" sibTransId="{68F7841A-5852-4902-810B-0A9A504E2C85}"/>
    <dgm:cxn modelId="{850833B2-B0F2-45DD-93ED-34811171BC2B}" type="presParOf" srcId="{D3C5D7E7-1ADF-4751-8621-91E37E2E51C9}" destId="{DDB3C34F-C7A7-4258-89AD-2B5682A09966}" srcOrd="0" destOrd="0" presId="urn:microsoft.com/office/officeart/2008/layout/LinedList"/>
    <dgm:cxn modelId="{C6FED263-31BB-443A-8DB0-C755FE73424A}" type="presParOf" srcId="{D3C5D7E7-1ADF-4751-8621-91E37E2E51C9}" destId="{7AB8CE36-A731-40AF-9800-431AEEDD61B9}" srcOrd="1" destOrd="0" presId="urn:microsoft.com/office/officeart/2008/layout/LinedList"/>
    <dgm:cxn modelId="{13A2BF77-E07F-462E-8690-6EAAE29B9204}" type="presParOf" srcId="{7AB8CE36-A731-40AF-9800-431AEEDD61B9}" destId="{8584022D-4BD0-40A9-BD43-CC61F5BA0CEC}" srcOrd="0" destOrd="0" presId="urn:microsoft.com/office/officeart/2008/layout/LinedList"/>
    <dgm:cxn modelId="{360C67C8-BB9D-4F8F-AAAB-ED624659F036}" type="presParOf" srcId="{7AB8CE36-A731-40AF-9800-431AEEDD61B9}" destId="{C11EAA9B-00EF-4655-84BD-7D1A320453EE}" srcOrd="1" destOrd="0" presId="urn:microsoft.com/office/officeart/2008/layout/LinedList"/>
    <dgm:cxn modelId="{21C02B00-ADA9-4CFD-BED7-230D5643C2F0}" type="presParOf" srcId="{C11EAA9B-00EF-4655-84BD-7D1A320453EE}" destId="{9905020F-5167-4317-8F0C-B9B9DF531D4C}" srcOrd="0" destOrd="0" presId="urn:microsoft.com/office/officeart/2008/layout/LinedList"/>
    <dgm:cxn modelId="{B34B6738-23F4-4CB4-A60A-30144FA7BDA9}" type="presParOf" srcId="{C11EAA9B-00EF-4655-84BD-7D1A320453EE}" destId="{94584DEF-5874-4126-B88F-E0DA130BE31C}" srcOrd="1" destOrd="0" presId="urn:microsoft.com/office/officeart/2008/layout/LinedList"/>
    <dgm:cxn modelId="{85077B2D-2D6F-4B91-A00E-F3D5244692CC}" type="presParOf" srcId="{94584DEF-5874-4126-B88F-E0DA130BE31C}" destId="{B25A6A48-DC06-4EEB-A504-7993F1D5FF05}" srcOrd="0" destOrd="0" presId="urn:microsoft.com/office/officeart/2008/layout/LinedList"/>
    <dgm:cxn modelId="{DD0FE246-CD51-42F5-A381-93C9F4BAF585}" type="presParOf" srcId="{94584DEF-5874-4126-B88F-E0DA130BE31C}" destId="{0CCB0020-6119-40DC-B814-DC2FC31A8489}" srcOrd="1" destOrd="0" presId="urn:microsoft.com/office/officeart/2008/layout/LinedList"/>
    <dgm:cxn modelId="{AA1BC421-01D9-433A-8E15-00CC0AC4244E}" type="presParOf" srcId="{94584DEF-5874-4126-B88F-E0DA130BE31C}" destId="{66FD07EC-521C-4AE2-AFF6-C933817C94B1}" srcOrd="2" destOrd="0" presId="urn:microsoft.com/office/officeart/2008/layout/LinedList"/>
    <dgm:cxn modelId="{DE2EAE1E-61CA-486B-844D-DE40602D9ED3}" type="presParOf" srcId="{C11EAA9B-00EF-4655-84BD-7D1A320453EE}" destId="{DCFD54AA-4CD0-459E-A691-D33EDF24D03D}" srcOrd="2" destOrd="0" presId="urn:microsoft.com/office/officeart/2008/layout/LinedList"/>
    <dgm:cxn modelId="{B7AA664C-9E6C-4327-BE45-9534349466FD}" type="presParOf" srcId="{C11EAA9B-00EF-4655-84BD-7D1A320453EE}" destId="{2822377B-7C4E-4478-97EE-BB983C5BF193}" srcOrd="3" destOrd="0" presId="urn:microsoft.com/office/officeart/2008/layout/LinedList"/>
    <dgm:cxn modelId="{31E25EAA-330E-449B-B2D1-00E88EA5A99A}" type="presParOf" srcId="{C11EAA9B-00EF-4655-84BD-7D1A320453EE}" destId="{CC07C1B3-99ED-45B2-AC12-62C4021A2879}" srcOrd="4" destOrd="0" presId="urn:microsoft.com/office/officeart/2008/layout/LinedList"/>
    <dgm:cxn modelId="{C888079C-33E3-40D6-BDCE-EE72FA2EE1C5}" type="presParOf" srcId="{CC07C1B3-99ED-45B2-AC12-62C4021A2879}" destId="{DC799FDF-BCB9-4A8E-BD6B-AFAD42693CC9}" srcOrd="0" destOrd="0" presId="urn:microsoft.com/office/officeart/2008/layout/LinedList"/>
    <dgm:cxn modelId="{3AAA024E-C3C0-445D-9ABF-346AD02DF79E}" type="presParOf" srcId="{CC07C1B3-99ED-45B2-AC12-62C4021A2879}" destId="{2251F3A9-4B2E-43D4-B7BD-0B90CA688EDF}" srcOrd="1" destOrd="0" presId="urn:microsoft.com/office/officeart/2008/layout/LinedList"/>
    <dgm:cxn modelId="{81A0E0E0-F5DB-4B35-8513-EABADFC2A9AB}" type="presParOf" srcId="{CC07C1B3-99ED-45B2-AC12-62C4021A2879}" destId="{50789ADD-8DCA-47A7-A6A8-9C69F74B12B3}" srcOrd="2" destOrd="0" presId="urn:microsoft.com/office/officeart/2008/layout/LinedList"/>
    <dgm:cxn modelId="{D46D04CE-4209-4F73-9F7F-0D9D9ED388D2}" type="presParOf" srcId="{C11EAA9B-00EF-4655-84BD-7D1A320453EE}" destId="{60531F85-363F-4126-BCF5-5B7BBA8C06E3}" srcOrd="5" destOrd="0" presId="urn:microsoft.com/office/officeart/2008/layout/LinedList"/>
    <dgm:cxn modelId="{8BCF4C19-5D3F-4CCA-9D78-F6B216C344EE}" type="presParOf" srcId="{C11EAA9B-00EF-4655-84BD-7D1A320453EE}" destId="{AE278571-2EE2-47FB-A853-390D030964C2}" srcOrd="6" destOrd="0" presId="urn:microsoft.com/office/officeart/2008/layout/LinedList"/>
    <dgm:cxn modelId="{8D4D8A8F-2AD1-416D-9C83-33EFB594D6B8}" type="presParOf" srcId="{C11EAA9B-00EF-4655-84BD-7D1A320453EE}" destId="{746EBD9F-F6F2-4604-A399-04092163C787}" srcOrd="7" destOrd="0" presId="urn:microsoft.com/office/officeart/2008/layout/LinedList"/>
    <dgm:cxn modelId="{0C2DD745-E90E-4BCB-8608-6BCECB5E26B8}" type="presParOf" srcId="{746EBD9F-F6F2-4604-A399-04092163C787}" destId="{9F9B72B6-B4F7-441F-8FF0-611F749215FD}" srcOrd="0" destOrd="0" presId="urn:microsoft.com/office/officeart/2008/layout/LinedList"/>
    <dgm:cxn modelId="{A14FCDF7-1B86-4EDA-B83E-A111D38E37D1}" type="presParOf" srcId="{746EBD9F-F6F2-4604-A399-04092163C787}" destId="{306BC50C-19EC-46E2-8F64-AF2739B4498B}" srcOrd="1" destOrd="0" presId="urn:microsoft.com/office/officeart/2008/layout/LinedList"/>
    <dgm:cxn modelId="{2A8A6449-99EF-4818-85F1-D09567894606}" type="presParOf" srcId="{746EBD9F-F6F2-4604-A399-04092163C787}" destId="{9B930B46-D9FE-434A-A3E7-E5D56A096A1B}" srcOrd="2" destOrd="0" presId="urn:microsoft.com/office/officeart/2008/layout/LinedList"/>
    <dgm:cxn modelId="{780B96DD-3FEB-45FB-A51F-99DF1A6E5A04}" type="presParOf" srcId="{C11EAA9B-00EF-4655-84BD-7D1A320453EE}" destId="{6C4CC1B3-9325-4EE1-827B-D28ADEA874E4}" srcOrd="8" destOrd="0" presId="urn:microsoft.com/office/officeart/2008/layout/LinedList"/>
    <dgm:cxn modelId="{ACF278A5-E990-4A53-A4AB-B2B34066C017}" type="presParOf" srcId="{C11EAA9B-00EF-4655-84BD-7D1A320453EE}" destId="{B5975D84-7C25-4597-8D03-13BF72982517}" srcOrd="9" destOrd="0" presId="urn:microsoft.com/office/officeart/2008/layout/LinedList"/>
    <dgm:cxn modelId="{EC23FBB8-4B79-4C73-8577-0D48CBE15F00}" type="presParOf" srcId="{C11EAA9B-00EF-4655-84BD-7D1A320453EE}" destId="{57C0C75F-3496-4E3A-8803-FFF48D0B75D3}" srcOrd="10" destOrd="0" presId="urn:microsoft.com/office/officeart/2008/layout/LinedList"/>
    <dgm:cxn modelId="{5755B07A-D945-4787-AA36-06561E2D13B0}" type="presParOf" srcId="{57C0C75F-3496-4E3A-8803-FFF48D0B75D3}" destId="{EBD69321-6359-449D-96B9-A822E7B44F22}" srcOrd="0" destOrd="0" presId="urn:microsoft.com/office/officeart/2008/layout/LinedList"/>
    <dgm:cxn modelId="{6F9ACAC4-1CA2-4F58-A300-03CD9D4F3EA2}" type="presParOf" srcId="{57C0C75F-3496-4E3A-8803-FFF48D0B75D3}" destId="{82E64F6D-B032-49D7-AC91-DCEF03B8B2EB}" srcOrd="1" destOrd="0" presId="urn:microsoft.com/office/officeart/2008/layout/LinedList"/>
    <dgm:cxn modelId="{C15FC4D7-AC69-4E3C-8368-4D27AF914391}" type="presParOf" srcId="{57C0C75F-3496-4E3A-8803-FFF48D0B75D3}" destId="{4144D34C-B083-4819-A0FF-EC2C7ABEE24F}" srcOrd="2" destOrd="0" presId="urn:microsoft.com/office/officeart/2008/layout/LinedList"/>
    <dgm:cxn modelId="{6CA35B1E-9D67-47D9-A8BB-6011D2F21D6F}" type="presParOf" srcId="{C11EAA9B-00EF-4655-84BD-7D1A320453EE}" destId="{24756B69-D45D-498C-BA2D-1FD74E3D4555}" srcOrd="11" destOrd="0" presId="urn:microsoft.com/office/officeart/2008/layout/LinedList"/>
    <dgm:cxn modelId="{23137DD8-879F-4C1C-A27E-C65A1A96CF51}" type="presParOf" srcId="{C11EAA9B-00EF-4655-84BD-7D1A320453EE}" destId="{E5C579FA-1D14-43AD-B0D3-84192FDF360A}" srcOrd="12" destOrd="0" presId="urn:microsoft.com/office/officeart/2008/layout/LinedList"/>
    <dgm:cxn modelId="{683CA0BE-ED38-4C80-A182-4A9D4906CF00}" type="presParOf" srcId="{C11EAA9B-00EF-4655-84BD-7D1A320453EE}" destId="{581D412D-F983-4E21-9C6F-EBDCE384AA82}" srcOrd="13" destOrd="0" presId="urn:microsoft.com/office/officeart/2008/layout/LinedList"/>
    <dgm:cxn modelId="{3188216A-C912-4495-8EE4-768ABDFFF971}" type="presParOf" srcId="{581D412D-F983-4E21-9C6F-EBDCE384AA82}" destId="{F7479E8D-3AB8-49E1-8AD1-01D53BD80F5F}" srcOrd="0" destOrd="0" presId="urn:microsoft.com/office/officeart/2008/layout/LinedList"/>
    <dgm:cxn modelId="{E0EFEB2E-E282-4532-BEB2-AFF6B39B6C8D}" type="presParOf" srcId="{581D412D-F983-4E21-9C6F-EBDCE384AA82}" destId="{13549341-8F01-4672-8DCF-C0847BAD2C6E}" srcOrd="1" destOrd="0" presId="urn:microsoft.com/office/officeart/2008/layout/LinedList"/>
    <dgm:cxn modelId="{171B5B89-9C07-45FD-8A04-431B9F4E0D20}" type="presParOf" srcId="{581D412D-F983-4E21-9C6F-EBDCE384AA82}" destId="{E8F3E180-BE91-48DD-8038-A2B86957B74E}" srcOrd="2" destOrd="0" presId="urn:microsoft.com/office/officeart/2008/layout/LinedList"/>
    <dgm:cxn modelId="{2584E23F-430D-43D7-956D-F7650599F594}" type="presParOf" srcId="{C11EAA9B-00EF-4655-84BD-7D1A320453EE}" destId="{6336D8D9-C259-4A8A-A5B0-0C7D22473149}" srcOrd="14" destOrd="0" presId="urn:microsoft.com/office/officeart/2008/layout/LinedList"/>
    <dgm:cxn modelId="{FEB99A10-D6FF-47FD-8BF3-77A0A7843668}" type="presParOf" srcId="{C11EAA9B-00EF-4655-84BD-7D1A320453EE}" destId="{B75C276A-F0A9-46E2-AFC4-22D854497359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38BADBE-640F-40C1-9A0D-9EE51012D299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66CD8C27-9A66-4B7F-8D8F-DFF977D8D914}">
      <dgm:prSet custT="1"/>
      <dgm:spPr/>
      <dgm:t>
        <a:bodyPr/>
        <a:lstStyle/>
        <a:p>
          <a:pPr rtl="0"/>
          <a:r>
            <a:rPr lang="ru-RU" sz="1200" smtClean="0"/>
            <a:t>Цели</a:t>
          </a:r>
          <a:endParaRPr lang="ru-RU" sz="1200"/>
        </a:p>
      </dgm:t>
    </dgm:pt>
    <dgm:pt modelId="{61218CBB-21F5-4D01-9C20-06F560EE37A6}" type="parTrans" cxnId="{15D8AA08-EA9B-4472-BFA7-401E36598049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0B736585-713C-47A3-959D-670BE317F5BA}" type="sibTrans" cxnId="{15D8AA08-EA9B-4472-BFA7-401E36598049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081C5AB-6FAF-4E76-9249-C67C8E454FF6}">
      <dgm:prSet custT="1"/>
      <dgm:spPr/>
      <dgm:t>
        <a:bodyPr/>
        <a:lstStyle/>
        <a:p>
          <a:pPr rtl="0"/>
          <a:r>
            <a:rPr lang="ru-RU" sz="1200" smtClean="0"/>
            <a:t>Показатели, методы сбора информации</a:t>
          </a:r>
          <a:endParaRPr lang="ru-RU" sz="1200" dirty="0"/>
        </a:p>
      </dgm:t>
    </dgm:pt>
    <dgm:pt modelId="{FFDD4E88-E5EB-4B3F-961A-745A5DF22584}" type="parTrans" cxnId="{5F286138-1628-4373-98E1-C720A02B516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79F964C-8CA4-410C-AD4B-B717F4A98620}" type="sibTrans" cxnId="{5F286138-1628-4373-98E1-C720A02B516E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4C77F294-CF89-4F8C-93CD-CBFABA1C7319}">
      <dgm:prSet custT="1"/>
      <dgm:spPr/>
      <dgm:t>
        <a:bodyPr/>
        <a:lstStyle/>
        <a:p>
          <a:pPr rtl="0"/>
          <a:r>
            <a:rPr lang="ru-RU" sz="1200" dirty="0" smtClean="0"/>
            <a:t>Анализ, адресные рекомендации</a:t>
          </a:r>
          <a:endParaRPr lang="ru-RU" sz="1200" dirty="0"/>
        </a:p>
      </dgm:t>
    </dgm:pt>
    <dgm:pt modelId="{10EAACA7-2B3B-40FA-B58C-742FE2FCEFE8}" type="parTrans" cxnId="{9B5954A7-BF84-4B5B-8C46-056E5C2B05C2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E96E9C3-816F-4911-9FBD-6F0782A4DBCE}" type="sibTrans" cxnId="{9B5954A7-BF84-4B5B-8C46-056E5C2B05C2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E8C14BC8-4BA6-439E-8E80-0B0ACCBFB086}">
      <dgm:prSet custT="1"/>
      <dgm:spPr/>
      <dgm:t>
        <a:bodyPr/>
        <a:lstStyle/>
        <a:p>
          <a:pPr rtl="0"/>
          <a:r>
            <a:rPr lang="ru-RU" sz="1200" smtClean="0"/>
            <a:t>Меры, управленческие решения</a:t>
          </a:r>
          <a:endParaRPr lang="ru-RU" sz="1200"/>
        </a:p>
      </dgm:t>
    </dgm:pt>
    <dgm:pt modelId="{76CEF312-54CE-443F-9AB0-C52A7CDD670C}" type="parTrans" cxnId="{FCC11812-6329-45F5-9C3C-6F9A311DB645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53FAAB44-56C7-45F5-A482-C58B5F6FD714}" type="sibTrans" cxnId="{FCC11812-6329-45F5-9C3C-6F9A311DB645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DCC07C5C-1FF3-4648-8864-09178F381740}">
      <dgm:prSet custT="1"/>
      <dgm:spPr/>
      <dgm:t>
        <a:bodyPr/>
        <a:lstStyle/>
        <a:p>
          <a:pPr rtl="0"/>
          <a:r>
            <a:rPr lang="ru-RU" sz="1200" smtClean="0"/>
            <a:t>Анализ эффективности принятых мер</a:t>
          </a:r>
          <a:endParaRPr lang="ru-RU" sz="1200"/>
        </a:p>
      </dgm:t>
    </dgm:pt>
    <dgm:pt modelId="{1A3A3CFE-7196-40A2-84F0-843D0C9AA0C7}" type="parTrans" cxnId="{88C1FE00-6361-4590-90EC-D2D79067333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C72E3FD3-8C10-4629-8E76-778CB5CC7A62}" type="sibTrans" cxnId="{88C1FE00-6361-4590-90EC-D2D79067333C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6869561E-784F-4B0E-B689-410421B04087}">
      <dgm:prSet custT="1"/>
      <dgm:spPr/>
      <dgm:t>
        <a:bodyPr/>
        <a:lstStyle/>
        <a:p>
          <a:pPr rtl="0"/>
          <a:r>
            <a:rPr lang="ru-RU" sz="1200" dirty="0" smtClean="0"/>
            <a:t>Мониторинг</a:t>
          </a:r>
          <a:endParaRPr lang="ru-RU" sz="1200" dirty="0"/>
        </a:p>
      </dgm:t>
    </dgm:pt>
    <dgm:pt modelId="{AC183133-23BD-40F5-BAFF-544CCEA6C2A6}" type="parTrans" cxnId="{2EC2DB75-34B9-4296-B1EF-EFEB338D4967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467861A0-C089-4E1C-A28E-036209C65C68}" type="sibTrans" cxnId="{2EC2DB75-34B9-4296-B1EF-EFEB338D4967}">
      <dgm:prSet/>
      <dgm:spPr/>
      <dgm:t>
        <a:bodyPr/>
        <a:lstStyle/>
        <a:p>
          <a:endParaRPr lang="ru-RU" sz="1200">
            <a:solidFill>
              <a:schemeClr val="tx1"/>
            </a:solidFill>
          </a:endParaRPr>
        </a:p>
      </dgm:t>
    </dgm:pt>
    <dgm:pt modelId="{7A87F7CB-BACD-4330-AA51-5AB0182AFA1E}" type="pres">
      <dgm:prSet presAssocID="{E38BADBE-640F-40C1-9A0D-9EE51012D2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9274E5-6CBD-465E-B634-70A440579AD7}" type="pres">
      <dgm:prSet presAssocID="{66CD8C27-9A66-4B7F-8D8F-DFF977D8D91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5CDF5-D166-4C50-A85A-A21A59B71E6B}" type="pres">
      <dgm:prSet presAssocID="{0B736585-713C-47A3-959D-670BE317F5BA}" presName="spacer" presStyleCnt="0"/>
      <dgm:spPr/>
    </dgm:pt>
    <dgm:pt modelId="{BDF7BDA3-3FDF-4A89-A0B0-C3EB4B626DBF}" type="pres">
      <dgm:prSet presAssocID="{7081C5AB-6FAF-4E76-9249-C67C8E454FF6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88E67B-6ED8-4353-B154-0088872DF094}" type="pres">
      <dgm:prSet presAssocID="{779F964C-8CA4-410C-AD4B-B717F4A98620}" presName="spacer" presStyleCnt="0"/>
      <dgm:spPr/>
    </dgm:pt>
    <dgm:pt modelId="{112B05D5-B094-4449-B089-9DADDFC76913}" type="pres">
      <dgm:prSet presAssocID="{6869561E-784F-4B0E-B689-410421B04087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1EF48-739E-4599-8F41-011DF16FA7D7}" type="pres">
      <dgm:prSet presAssocID="{467861A0-C089-4E1C-A28E-036209C65C68}" presName="spacer" presStyleCnt="0"/>
      <dgm:spPr/>
    </dgm:pt>
    <dgm:pt modelId="{D84012B1-3630-4EA6-82F6-588A6E42D404}" type="pres">
      <dgm:prSet presAssocID="{4C77F294-CF89-4F8C-93CD-CBFABA1C7319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601E31-0A37-4A0E-9A68-9BE09E7EBD2E}" type="pres">
      <dgm:prSet presAssocID="{5E96E9C3-816F-4911-9FBD-6F0782A4DBCE}" presName="spacer" presStyleCnt="0"/>
      <dgm:spPr/>
    </dgm:pt>
    <dgm:pt modelId="{0ABD829A-6558-4B1B-A213-3D95165F39BD}" type="pres">
      <dgm:prSet presAssocID="{E8C14BC8-4BA6-439E-8E80-0B0ACCBFB086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E4F48-8A74-4DB8-A0C3-D38915E033BD}" type="pres">
      <dgm:prSet presAssocID="{53FAAB44-56C7-45F5-A482-C58B5F6FD714}" presName="spacer" presStyleCnt="0"/>
      <dgm:spPr/>
    </dgm:pt>
    <dgm:pt modelId="{D68D4024-0759-403E-8BA0-7503BF1808FF}" type="pres">
      <dgm:prSet presAssocID="{DCC07C5C-1FF3-4648-8864-09178F38174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F286138-1628-4373-98E1-C720A02B516E}" srcId="{E38BADBE-640F-40C1-9A0D-9EE51012D299}" destId="{7081C5AB-6FAF-4E76-9249-C67C8E454FF6}" srcOrd="1" destOrd="0" parTransId="{FFDD4E88-E5EB-4B3F-961A-745A5DF22584}" sibTransId="{779F964C-8CA4-410C-AD4B-B717F4A98620}"/>
    <dgm:cxn modelId="{5001C7F7-35BE-4248-AE22-D5E3A674AC64}" type="presOf" srcId="{DCC07C5C-1FF3-4648-8864-09178F381740}" destId="{D68D4024-0759-403E-8BA0-7503BF1808FF}" srcOrd="0" destOrd="0" presId="urn:microsoft.com/office/officeart/2005/8/layout/vList2"/>
    <dgm:cxn modelId="{FCC11812-6329-45F5-9C3C-6F9A311DB645}" srcId="{E38BADBE-640F-40C1-9A0D-9EE51012D299}" destId="{E8C14BC8-4BA6-439E-8E80-0B0ACCBFB086}" srcOrd="4" destOrd="0" parTransId="{76CEF312-54CE-443F-9AB0-C52A7CDD670C}" sibTransId="{53FAAB44-56C7-45F5-A482-C58B5F6FD714}"/>
    <dgm:cxn modelId="{88C1FE00-6361-4590-90EC-D2D79067333C}" srcId="{E38BADBE-640F-40C1-9A0D-9EE51012D299}" destId="{DCC07C5C-1FF3-4648-8864-09178F381740}" srcOrd="5" destOrd="0" parTransId="{1A3A3CFE-7196-40A2-84F0-843D0C9AA0C7}" sibTransId="{C72E3FD3-8C10-4629-8E76-778CB5CC7A62}"/>
    <dgm:cxn modelId="{95239C23-53EB-4754-A05A-27C54C773E39}" type="presOf" srcId="{7081C5AB-6FAF-4E76-9249-C67C8E454FF6}" destId="{BDF7BDA3-3FDF-4A89-A0B0-C3EB4B626DBF}" srcOrd="0" destOrd="0" presId="urn:microsoft.com/office/officeart/2005/8/layout/vList2"/>
    <dgm:cxn modelId="{4D5B69B0-2AFD-40F4-B367-AC14DE611D05}" type="presOf" srcId="{E38BADBE-640F-40C1-9A0D-9EE51012D299}" destId="{7A87F7CB-BACD-4330-AA51-5AB0182AFA1E}" srcOrd="0" destOrd="0" presId="urn:microsoft.com/office/officeart/2005/8/layout/vList2"/>
    <dgm:cxn modelId="{15D8AA08-EA9B-4472-BFA7-401E36598049}" srcId="{E38BADBE-640F-40C1-9A0D-9EE51012D299}" destId="{66CD8C27-9A66-4B7F-8D8F-DFF977D8D914}" srcOrd="0" destOrd="0" parTransId="{61218CBB-21F5-4D01-9C20-06F560EE37A6}" sibTransId="{0B736585-713C-47A3-959D-670BE317F5BA}"/>
    <dgm:cxn modelId="{0D5CA4C0-E7F0-4A61-9A74-DB470DABB879}" type="presOf" srcId="{E8C14BC8-4BA6-439E-8E80-0B0ACCBFB086}" destId="{0ABD829A-6558-4B1B-A213-3D95165F39BD}" srcOrd="0" destOrd="0" presId="urn:microsoft.com/office/officeart/2005/8/layout/vList2"/>
    <dgm:cxn modelId="{AF6CA523-3581-4B36-89E8-908B25FD3CD4}" type="presOf" srcId="{66CD8C27-9A66-4B7F-8D8F-DFF977D8D914}" destId="{D39274E5-6CBD-465E-B634-70A440579AD7}" srcOrd="0" destOrd="0" presId="urn:microsoft.com/office/officeart/2005/8/layout/vList2"/>
    <dgm:cxn modelId="{63B09873-4925-48B7-9778-8FAE0E80A278}" type="presOf" srcId="{4C77F294-CF89-4F8C-93CD-CBFABA1C7319}" destId="{D84012B1-3630-4EA6-82F6-588A6E42D404}" srcOrd="0" destOrd="0" presId="urn:microsoft.com/office/officeart/2005/8/layout/vList2"/>
    <dgm:cxn modelId="{2EC2DB75-34B9-4296-B1EF-EFEB338D4967}" srcId="{E38BADBE-640F-40C1-9A0D-9EE51012D299}" destId="{6869561E-784F-4B0E-B689-410421B04087}" srcOrd="2" destOrd="0" parTransId="{AC183133-23BD-40F5-BAFF-544CCEA6C2A6}" sibTransId="{467861A0-C089-4E1C-A28E-036209C65C68}"/>
    <dgm:cxn modelId="{9B5954A7-BF84-4B5B-8C46-056E5C2B05C2}" srcId="{E38BADBE-640F-40C1-9A0D-9EE51012D299}" destId="{4C77F294-CF89-4F8C-93CD-CBFABA1C7319}" srcOrd="3" destOrd="0" parTransId="{10EAACA7-2B3B-40FA-B58C-742FE2FCEFE8}" sibTransId="{5E96E9C3-816F-4911-9FBD-6F0782A4DBCE}"/>
    <dgm:cxn modelId="{270D2421-7B26-4EFF-BD9D-B4953A10A9F9}" type="presOf" srcId="{6869561E-784F-4B0E-B689-410421B04087}" destId="{112B05D5-B094-4449-B089-9DADDFC76913}" srcOrd="0" destOrd="0" presId="urn:microsoft.com/office/officeart/2005/8/layout/vList2"/>
    <dgm:cxn modelId="{9DCBD202-B74D-40A6-BE4F-F15AB734B86B}" type="presParOf" srcId="{7A87F7CB-BACD-4330-AA51-5AB0182AFA1E}" destId="{D39274E5-6CBD-465E-B634-70A440579AD7}" srcOrd="0" destOrd="0" presId="urn:microsoft.com/office/officeart/2005/8/layout/vList2"/>
    <dgm:cxn modelId="{9586DF8C-605A-40AC-B3FF-09220FABC882}" type="presParOf" srcId="{7A87F7CB-BACD-4330-AA51-5AB0182AFA1E}" destId="{2435CDF5-D166-4C50-A85A-A21A59B71E6B}" srcOrd="1" destOrd="0" presId="urn:microsoft.com/office/officeart/2005/8/layout/vList2"/>
    <dgm:cxn modelId="{86C73EDC-02E4-45DD-971D-5F5CD1943FBB}" type="presParOf" srcId="{7A87F7CB-BACD-4330-AA51-5AB0182AFA1E}" destId="{BDF7BDA3-3FDF-4A89-A0B0-C3EB4B626DBF}" srcOrd="2" destOrd="0" presId="urn:microsoft.com/office/officeart/2005/8/layout/vList2"/>
    <dgm:cxn modelId="{C0D65C61-2010-41A2-B7D4-16373F8CDC6E}" type="presParOf" srcId="{7A87F7CB-BACD-4330-AA51-5AB0182AFA1E}" destId="{DE88E67B-6ED8-4353-B154-0088872DF094}" srcOrd="3" destOrd="0" presId="urn:microsoft.com/office/officeart/2005/8/layout/vList2"/>
    <dgm:cxn modelId="{47668DFA-F6A3-4B8B-9870-685EAAD55B90}" type="presParOf" srcId="{7A87F7CB-BACD-4330-AA51-5AB0182AFA1E}" destId="{112B05D5-B094-4449-B089-9DADDFC76913}" srcOrd="4" destOrd="0" presId="urn:microsoft.com/office/officeart/2005/8/layout/vList2"/>
    <dgm:cxn modelId="{467658DD-1341-4CEA-8BA6-B8B856C26909}" type="presParOf" srcId="{7A87F7CB-BACD-4330-AA51-5AB0182AFA1E}" destId="{8F71EF48-739E-4599-8F41-011DF16FA7D7}" srcOrd="5" destOrd="0" presId="urn:microsoft.com/office/officeart/2005/8/layout/vList2"/>
    <dgm:cxn modelId="{2CF1C557-81CC-41D6-9D70-C7E501215CE9}" type="presParOf" srcId="{7A87F7CB-BACD-4330-AA51-5AB0182AFA1E}" destId="{D84012B1-3630-4EA6-82F6-588A6E42D404}" srcOrd="6" destOrd="0" presId="urn:microsoft.com/office/officeart/2005/8/layout/vList2"/>
    <dgm:cxn modelId="{E82D529B-EE7B-405D-BF90-2AEE4AD9E58F}" type="presParOf" srcId="{7A87F7CB-BACD-4330-AA51-5AB0182AFA1E}" destId="{1A601E31-0A37-4A0E-9A68-9BE09E7EBD2E}" srcOrd="7" destOrd="0" presId="urn:microsoft.com/office/officeart/2005/8/layout/vList2"/>
    <dgm:cxn modelId="{D0E2E1B9-9D63-4555-A640-E0D60BBB8CF0}" type="presParOf" srcId="{7A87F7CB-BACD-4330-AA51-5AB0182AFA1E}" destId="{0ABD829A-6558-4B1B-A213-3D95165F39BD}" srcOrd="8" destOrd="0" presId="urn:microsoft.com/office/officeart/2005/8/layout/vList2"/>
    <dgm:cxn modelId="{04E46725-0693-45EA-ADF5-DAECB1C44A42}" type="presParOf" srcId="{7A87F7CB-BACD-4330-AA51-5AB0182AFA1E}" destId="{98DE4F48-8A74-4DB8-A0C3-D38915E033BD}" srcOrd="9" destOrd="0" presId="urn:microsoft.com/office/officeart/2005/8/layout/vList2"/>
    <dgm:cxn modelId="{3EBE5BF0-D066-44C6-A30B-382BAABC11B7}" type="presParOf" srcId="{7A87F7CB-BACD-4330-AA51-5AB0182AFA1E}" destId="{D68D4024-0759-403E-8BA0-7503BF1808F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BFFA60-AAA9-4D4D-8B09-2B87F13BD8E8}" type="doc">
      <dgm:prSet loTypeId="urn:microsoft.com/office/officeart/2005/8/layout/hierarchy2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0A9B9A-3FE1-4403-B83A-E8F57BFA90C5}">
      <dgm:prSet/>
      <dgm:spPr/>
      <dgm:t>
        <a:bodyPr/>
        <a:lstStyle/>
        <a:p>
          <a:pPr rtl="0"/>
          <a:r>
            <a:rPr lang="ru-RU" dirty="0" smtClean="0"/>
            <a:t>Оценка проводится по двум показателям (механизмам)</a:t>
          </a:r>
          <a:endParaRPr lang="ru-RU" dirty="0"/>
        </a:p>
      </dgm:t>
    </dgm:pt>
    <dgm:pt modelId="{CCE195BF-6487-4F58-A0F5-077E948831B1}" type="parTrans" cxnId="{710767F8-6C35-4E5C-96BD-1BB84E83EBCA}">
      <dgm:prSet/>
      <dgm:spPr/>
      <dgm:t>
        <a:bodyPr/>
        <a:lstStyle/>
        <a:p>
          <a:endParaRPr lang="ru-RU"/>
        </a:p>
      </dgm:t>
    </dgm:pt>
    <dgm:pt modelId="{35DAFB5A-3E73-4CFC-A8AE-C0994979D18E}" type="sibTrans" cxnId="{710767F8-6C35-4E5C-96BD-1BB84E83EBCA}">
      <dgm:prSet/>
      <dgm:spPr/>
      <dgm:t>
        <a:bodyPr/>
        <a:lstStyle/>
        <a:p>
          <a:endParaRPr lang="ru-RU"/>
        </a:p>
      </dgm:t>
    </dgm:pt>
    <dgm:pt modelId="{21E186B6-1F25-453F-A7EC-0C6BF94A0239}">
      <dgm:prSet/>
      <dgm:spPr/>
      <dgm:t>
        <a:bodyPr/>
        <a:lstStyle/>
        <a:p>
          <a:pPr rtl="0"/>
          <a:r>
            <a:rPr lang="ru-RU" dirty="0" smtClean="0"/>
            <a:t>«Механизмы управления качеством образовательных результатов»</a:t>
          </a:r>
          <a:endParaRPr lang="ru-RU" dirty="0"/>
        </a:p>
      </dgm:t>
    </dgm:pt>
    <dgm:pt modelId="{81976F4D-D684-40B8-9106-D00F988597B2}" type="parTrans" cxnId="{52E0E197-2267-4C30-A408-C04B45E52C38}">
      <dgm:prSet/>
      <dgm:spPr/>
      <dgm:t>
        <a:bodyPr/>
        <a:lstStyle/>
        <a:p>
          <a:endParaRPr lang="ru-RU"/>
        </a:p>
      </dgm:t>
    </dgm:pt>
    <dgm:pt modelId="{0E5E69AD-5C06-4779-AEBF-1FE33E987B19}" type="sibTrans" cxnId="{52E0E197-2267-4C30-A408-C04B45E52C38}">
      <dgm:prSet/>
      <dgm:spPr/>
      <dgm:t>
        <a:bodyPr/>
        <a:lstStyle/>
        <a:p>
          <a:endParaRPr lang="ru-RU"/>
        </a:p>
      </dgm:t>
    </dgm:pt>
    <dgm:pt modelId="{504A3236-9281-4512-8667-19315AE8CCF7}">
      <dgm:prSet/>
      <dgm:spPr/>
      <dgm:t>
        <a:bodyPr/>
        <a:lstStyle/>
        <a:p>
          <a:pPr rtl="0"/>
          <a:r>
            <a:rPr lang="ru-RU" dirty="0" smtClean="0"/>
            <a:t>«Механизмы управления качеством образовательной деятельности»</a:t>
          </a:r>
          <a:endParaRPr lang="ru-RU" dirty="0"/>
        </a:p>
      </dgm:t>
    </dgm:pt>
    <dgm:pt modelId="{3029C252-C4EF-4A9C-9066-FC14111C1EF2}" type="parTrans" cxnId="{1DB67BDA-C750-4B55-98E9-A158748652E7}">
      <dgm:prSet/>
      <dgm:spPr/>
      <dgm:t>
        <a:bodyPr/>
        <a:lstStyle/>
        <a:p>
          <a:endParaRPr lang="ru-RU"/>
        </a:p>
      </dgm:t>
    </dgm:pt>
    <dgm:pt modelId="{0427E36A-1129-42D5-AC07-ED18E6CC18C5}" type="sibTrans" cxnId="{1DB67BDA-C750-4B55-98E9-A158748652E7}">
      <dgm:prSet/>
      <dgm:spPr/>
      <dgm:t>
        <a:bodyPr/>
        <a:lstStyle/>
        <a:p>
          <a:endParaRPr lang="ru-RU"/>
        </a:p>
      </dgm:t>
    </dgm:pt>
    <dgm:pt modelId="{87111A3F-65AB-4FE5-AE91-9B813114D793}" type="pres">
      <dgm:prSet presAssocID="{64BFFA60-AAA9-4D4D-8B09-2B87F13BD8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6ED8EC-8ADC-482D-8899-9721C5F4A7CA}" type="pres">
      <dgm:prSet presAssocID="{260A9B9A-3FE1-4403-B83A-E8F57BFA90C5}" presName="root1" presStyleCnt="0"/>
      <dgm:spPr/>
    </dgm:pt>
    <dgm:pt modelId="{077CDFEB-1946-4028-A256-283CF76BE1B5}" type="pres">
      <dgm:prSet presAssocID="{260A9B9A-3FE1-4403-B83A-E8F57BFA90C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05ABBA9-4F87-4D1B-B8F1-A6B211E08001}" type="pres">
      <dgm:prSet presAssocID="{260A9B9A-3FE1-4403-B83A-E8F57BFA90C5}" presName="level2hierChild" presStyleCnt="0"/>
      <dgm:spPr/>
    </dgm:pt>
    <dgm:pt modelId="{AF50546A-DF96-4057-A4E5-EAD7B7E3B233}" type="pres">
      <dgm:prSet presAssocID="{81976F4D-D684-40B8-9106-D00F988597B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0DED7C13-9AD7-4952-A7A3-89F1681D579A}" type="pres">
      <dgm:prSet presAssocID="{81976F4D-D684-40B8-9106-D00F988597B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F0C365C7-7CC9-464A-83F3-D253592F7236}" type="pres">
      <dgm:prSet presAssocID="{21E186B6-1F25-453F-A7EC-0C6BF94A0239}" presName="root2" presStyleCnt="0"/>
      <dgm:spPr/>
    </dgm:pt>
    <dgm:pt modelId="{AF5A298A-D046-44DF-832B-B749B99263A7}" type="pres">
      <dgm:prSet presAssocID="{21E186B6-1F25-453F-A7EC-0C6BF94A0239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7E9D15-0F05-451A-92D9-CBF557171BF4}" type="pres">
      <dgm:prSet presAssocID="{21E186B6-1F25-453F-A7EC-0C6BF94A0239}" presName="level3hierChild" presStyleCnt="0"/>
      <dgm:spPr/>
    </dgm:pt>
    <dgm:pt modelId="{FA8A332D-8F30-432C-9F5B-ADE5CF524ED9}" type="pres">
      <dgm:prSet presAssocID="{3029C252-C4EF-4A9C-9066-FC14111C1EF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28E920E2-156F-435A-A6E5-26C6C7157DB2}" type="pres">
      <dgm:prSet presAssocID="{3029C252-C4EF-4A9C-9066-FC14111C1EF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46DA584D-A98E-42BB-BC79-88F114852973}" type="pres">
      <dgm:prSet presAssocID="{504A3236-9281-4512-8667-19315AE8CCF7}" presName="root2" presStyleCnt="0"/>
      <dgm:spPr/>
    </dgm:pt>
    <dgm:pt modelId="{19AA9F25-DF22-456F-BF9F-388EA8696E39}" type="pres">
      <dgm:prSet presAssocID="{504A3236-9281-4512-8667-19315AE8CCF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133FE0-8B73-4A93-8FC6-F04034DB126C}" type="pres">
      <dgm:prSet presAssocID="{504A3236-9281-4512-8667-19315AE8CCF7}" presName="level3hierChild" presStyleCnt="0"/>
      <dgm:spPr/>
    </dgm:pt>
  </dgm:ptLst>
  <dgm:cxnLst>
    <dgm:cxn modelId="{0EF9D668-7135-42D8-A915-762FC844CA58}" type="presOf" srcId="{64BFFA60-AAA9-4D4D-8B09-2B87F13BD8E8}" destId="{87111A3F-65AB-4FE5-AE91-9B813114D793}" srcOrd="0" destOrd="0" presId="urn:microsoft.com/office/officeart/2005/8/layout/hierarchy2"/>
    <dgm:cxn modelId="{E4FD7C7C-1ABB-4F50-A66A-F59F3EEC2132}" type="presOf" srcId="{81976F4D-D684-40B8-9106-D00F988597B2}" destId="{AF50546A-DF96-4057-A4E5-EAD7B7E3B233}" srcOrd="0" destOrd="0" presId="urn:microsoft.com/office/officeart/2005/8/layout/hierarchy2"/>
    <dgm:cxn modelId="{34974DEB-295E-4D26-828C-53938718E13D}" type="presOf" srcId="{21E186B6-1F25-453F-A7EC-0C6BF94A0239}" destId="{AF5A298A-D046-44DF-832B-B749B99263A7}" srcOrd="0" destOrd="0" presId="urn:microsoft.com/office/officeart/2005/8/layout/hierarchy2"/>
    <dgm:cxn modelId="{8600846B-6D8E-43BA-8868-E3A82BB300C1}" type="presOf" srcId="{3029C252-C4EF-4A9C-9066-FC14111C1EF2}" destId="{FA8A332D-8F30-432C-9F5B-ADE5CF524ED9}" srcOrd="0" destOrd="0" presId="urn:microsoft.com/office/officeart/2005/8/layout/hierarchy2"/>
    <dgm:cxn modelId="{81B45C00-929E-4053-A32E-DE986E62D349}" type="presOf" srcId="{504A3236-9281-4512-8667-19315AE8CCF7}" destId="{19AA9F25-DF22-456F-BF9F-388EA8696E39}" srcOrd="0" destOrd="0" presId="urn:microsoft.com/office/officeart/2005/8/layout/hierarchy2"/>
    <dgm:cxn modelId="{F800DC4F-59C2-445D-8A74-FB8D5094B808}" type="presOf" srcId="{81976F4D-D684-40B8-9106-D00F988597B2}" destId="{0DED7C13-9AD7-4952-A7A3-89F1681D579A}" srcOrd="1" destOrd="0" presId="urn:microsoft.com/office/officeart/2005/8/layout/hierarchy2"/>
    <dgm:cxn modelId="{710767F8-6C35-4E5C-96BD-1BB84E83EBCA}" srcId="{64BFFA60-AAA9-4D4D-8B09-2B87F13BD8E8}" destId="{260A9B9A-3FE1-4403-B83A-E8F57BFA90C5}" srcOrd="0" destOrd="0" parTransId="{CCE195BF-6487-4F58-A0F5-077E948831B1}" sibTransId="{35DAFB5A-3E73-4CFC-A8AE-C0994979D18E}"/>
    <dgm:cxn modelId="{52E0E197-2267-4C30-A408-C04B45E52C38}" srcId="{260A9B9A-3FE1-4403-B83A-E8F57BFA90C5}" destId="{21E186B6-1F25-453F-A7EC-0C6BF94A0239}" srcOrd="0" destOrd="0" parTransId="{81976F4D-D684-40B8-9106-D00F988597B2}" sibTransId="{0E5E69AD-5C06-4779-AEBF-1FE33E987B19}"/>
    <dgm:cxn modelId="{3385D4F9-AB19-4C37-B809-E39278C7C781}" type="presOf" srcId="{260A9B9A-3FE1-4403-B83A-E8F57BFA90C5}" destId="{077CDFEB-1946-4028-A256-283CF76BE1B5}" srcOrd="0" destOrd="0" presId="urn:microsoft.com/office/officeart/2005/8/layout/hierarchy2"/>
    <dgm:cxn modelId="{1DB67BDA-C750-4B55-98E9-A158748652E7}" srcId="{260A9B9A-3FE1-4403-B83A-E8F57BFA90C5}" destId="{504A3236-9281-4512-8667-19315AE8CCF7}" srcOrd="1" destOrd="0" parTransId="{3029C252-C4EF-4A9C-9066-FC14111C1EF2}" sibTransId="{0427E36A-1129-42D5-AC07-ED18E6CC18C5}"/>
    <dgm:cxn modelId="{671375A2-2255-4EDA-8607-D0841583F4C2}" type="presOf" srcId="{3029C252-C4EF-4A9C-9066-FC14111C1EF2}" destId="{28E920E2-156F-435A-A6E5-26C6C7157DB2}" srcOrd="1" destOrd="0" presId="urn:microsoft.com/office/officeart/2005/8/layout/hierarchy2"/>
    <dgm:cxn modelId="{41AAAD8B-E149-42E6-9492-79A48F2A3F9F}" type="presParOf" srcId="{87111A3F-65AB-4FE5-AE91-9B813114D793}" destId="{F76ED8EC-8ADC-482D-8899-9721C5F4A7CA}" srcOrd="0" destOrd="0" presId="urn:microsoft.com/office/officeart/2005/8/layout/hierarchy2"/>
    <dgm:cxn modelId="{FCDB7F04-C43B-4F2B-A73E-083BCC94BAB6}" type="presParOf" srcId="{F76ED8EC-8ADC-482D-8899-9721C5F4A7CA}" destId="{077CDFEB-1946-4028-A256-283CF76BE1B5}" srcOrd="0" destOrd="0" presId="urn:microsoft.com/office/officeart/2005/8/layout/hierarchy2"/>
    <dgm:cxn modelId="{7D577DDF-F9A6-4B05-ACDA-C54855C78E2D}" type="presParOf" srcId="{F76ED8EC-8ADC-482D-8899-9721C5F4A7CA}" destId="{205ABBA9-4F87-4D1B-B8F1-A6B211E08001}" srcOrd="1" destOrd="0" presId="urn:microsoft.com/office/officeart/2005/8/layout/hierarchy2"/>
    <dgm:cxn modelId="{D0248906-2392-4D99-AC5C-ACF5BED34361}" type="presParOf" srcId="{205ABBA9-4F87-4D1B-B8F1-A6B211E08001}" destId="{AF50546A-DF96-4057-A4E5-EAD7B7E3B233}" srcOrd="0" destOrd="0" presId="urn:microsoft.com/office/officeart/2005/8/layout/hierarchy2"/>
    <dgm:cxn modelId="{EFCF67EF-FD3F-4B9A-8E13-25DD5BB93169}" type="presParOf" srcId="{AF50546A-DF96-4057-A4E5-EAD7B7E3B233}" destId="{0DED7C13-9AD7-4952-A7A3-89F1681D579A}" srcOrd="0" destOrd="0" presId="urn:microsoft.com/office/officeart/2005/8/layout/hierarchy2"/>
    <dgm:cxn modelId="{CD7A3161-ADCB-4F0A-9AC8-8A302BD33C91}" type="presParOf" srcId="{205ABBA9-4F87-4D1B-B8F1-A6B211E08001}" destId="{F0C365C7-7CC9-464A-83F3-D253592F7236}" srcOrd="1" destOrd="0" presId="urn:microsoft.com/office/officeart/2005/8/layout/hierarchy2"/>
    <dgm:cxn modelId="{61409D85-4F1C-4C68-B097-3969E4301049}" type="presParOf" srcId="{F0C365C7-7CC9-464A-83F3-D253592F7236}" destId="{AF5A298A-D046-44DF-832B-B749B99263A7}" srcOrd="0" destOrd="0" presId="urn:microsoft.com/office/officeart/2005/8/layout/hierarchy2"/>
    <dgm:cxn modelId="{2D8A4041-77FC-4E4F-9773-B30ADDE6F3C3}" type="presParOf" srcId="{F0C365C7-7CC9-464A-83F3-D253592F7236}" destId="{9D7E9D15-0F05-451A-92D9-CBF557171BF4}" srcOrd="1" destOrd="0" presId="urn:microsoft.com/office/officeart/2005/8/layout/hierarchy2"/>
    <dgm:cxn modelId="{2D8D28D4-62AD-4953-8C83-A62D03300381}" type="presParOf" srcId="{205ABBA9-4F87-4D1B-B8F1-A6B211E08001}" destId="{FA8A332D-8F30-432C-9F5B-ADE5CF524ED9}" srcOrd="2" destOrd="0" presId="urn:microsoft.com/office/officeart/2005/8/layout/hierarchy2"/>
    <dgm:cxn modelId="{5E8F18DB-C6A1-4C1C-A643-4B2E39BDFCE0}" type="presParOf" srcId="{FA8A332D-8F30-432C-9F5B-ADE5CF524ED9}" destId="{28E920E2-156F-435A-A6E5-26C6C7157DB2}" srcOrd="0" destOrd="0" presId="urn:microsoft.com/office/officeart/2005/8/layout/hierarchy2"/>
    <dgm:cxn modelId="{CEF61B34-D6C7-4DCF-9BD4-45B4F1327CF0}" type="presParOf" srcId="{205ABBA9-4F87-4D1B-B8F1-A6B211E08001}" destId="{46DA584D-A98E-42BB-BC79-88F114852973}" srcOrd="3" destOrd="0" presId="urn:microsoft.com/office/officeart/2005/8/layout/hierarchy2"/>
    <dgm:cxn modelId="{949F2E0C-B2D8-4DD0-B3C5-4B09A8749C15}" type="presParOf" srcId="{46DA584D-A98E-42BB-BC79-88F114852973}" destId="{19AA9F25-DF22-456F-BF9F-388EA8696E39}" srcOrd="0" destOrd="0" presId="urn:microsoft.com/office/officeart/2005/8/layout/hierarchy2"/>
    <dgm:cxn modelId="{0B59F26D-3295-41B1-AD24-B21CD6E6DFFE}" type="presParOf" srcId="{46DA584D-A98E-42BB-BC79-88F114852973}" destId="{0A133FE0-8B73-4A93-8FC6-F04034DB126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1FEDCF-1F3F-4C7D-9F19-F04A1A78128E}">
      <dsp:nvSpPr>
        <dsp:cNvPr id="0" name=""/>
        <dsp:cNvSpPr/>
      </dsp:nvSpPr>
      <dsp:spPr>
        <a:xfrm>
          <a:off x="-5116967" y="-783865"/>
          <a:ext cx="6093694" cy="6093694"/>
        </a:xfrm>
        <a:prstGeom prst="blockArc">
          <a:avLst>
            <a:gd name="adj1" fmla="val 18900000"/>
            <a:gd name="adj2" fmla="val 2700000"/>
            <a:gd name="adj3" fmla="val 354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B5CC8-A855-4A11-83A9-493C6208627F}">
      <dsp:nvSpPr>
        <dsp:cNvPr id="0" name=""/>
        <dsp:cNvSpPr/>
      </dsp:nvSpPr>
      <dsp:spPr>
        <a:xfrm>
          <a:off x="628203" y="452596"/>
          <a:ext cx="7538938" cy="9051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Оценка механизмов управления качеством образования в субъектах Российской Федерации</a:t>
          </a:r>
          <a:endParaRPr lang="ru-RU" sz="2400" b="1" kern="1200" dirty="0"/>
        </a:p>
      </dsp:txBody>
      <dsp:txXfrm>
        <a:off x="628203" y="452596"/>
        <a:ext cx="7538938" cy="905192"/>
      </dsp:txXfrm>
    </dsp:sp>
    <dsp:sp modelId="{0CF9E277-3198-48E1-AE8F-4CE153593099}">
      <dsp:nvSpPr>
        <dsp:cNvPr id="0" name=""/>
        <dsp:cNvSpPr/>
      </dsp:nvSpPr>
      <dsp:spPr>
        <a:xfrm>
          <a:off x="62458" y="339447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A6D1FD-108E-414A-8BDC-6207ACFD95EB}">
      <dsp:nvSpPr>
        <dsp:cNvPr id="0" name=""/>
        <dsp:cNvSpPr/>
      </dsp:nvSpPr>
      <dsp:spPr>
        <a:xfrm>
          <a:off x="957241" y="1810385"/>
          <a:ext cx="7209900" cy="9051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Оценка механизмов управления качеством образования на уровне муниципалитета</a:t>
          </a:r>
          <a:endParaRPr lang="ru-RU" sz="2400" b="1" kern="1200" dirty="0"/>
        </a:p>
      </dsp:txBody>
      <dsp:txXfrm>
        <a:off x="957241" y="1810385"/>
        <a:ext cx="7209900" cy="905192"/>
      </dsp:txXfrm>
    </dsp:sp>
    <dsp:sp modelId="{BE7ABA07-4904-4A57-860F-F07818E91869}">
      <dsp:nvSpPr>
        <dsp:cNvPr id="0" name=""/>
        <dsp:cNvSpPr/>
      </dsp:nvSpPr>
      <dsp:spPr>
        <a:xfrm>
          <a:off x="391495" y="1697236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E7E46F-0F9B-4EDF-BDD9-6231C4AA4ABE}">
      <dsp:nvSpPr>
        <dsp:cNvPr id="0" name=""/>
        <dsp:cNvSpPr/>
      </dsp:nvSpPr>
      <dsp:spPr>
        <a:xfrm>
          <a:off x="628203" y="3168174"/>
          <a:ext cx="7538938" cy="9051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8497" tIns="60960" rIns="60960" bIns="6096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Оценка вклада образовательной организации в систему образования Томской области</a:t>
          </a:r>
          <a:endParaRPr lang="ru-RU" sz="2400" b="1" kern="1200" dirty="0"/>
        </a:p>
      </dsp:txBody>
      <dsp:txXfrm>
        <a:off x="628203" y="3168174"/>
        <a:ext cx="7538938" cy="905192"/>
      </dsp:txXfrm>
    </dsp:sp>
    <dsp:sp modelId="{3FF97A06-3286-4E99-A2E9-BE183E8430FA}">
      <dsp:nvSpPr>
        <dsp:cNvPr id="0" name=""/>
        <dsp:cNvSpPr/>
      </dsp:nvSpPr>
      <dsp:spPr>
        <a:xfrm>
          <a:off x="62458" y="3055025"/>
          <a:ext cx="1131490" cy="113149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0E60B-969F-4395-ACA7-876A98BA03C1}">
      <dsp:nvSpPr>
        <dsp:cNvPr id="0" name=""/>
        <dsp:cNvSpPr/>
      </dsp:nvSpPr>
      <dsp:spPr>
        <a:xfrm>
          <a:off x="0" y="57688"/>
          <a:ext cx="8229600" cy="887445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l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smtClean="0"/>
            <a:t>Задачи: </a:t>
          </a:r>
          <a:endParaRPr lang="ru-RU" sz="3700" kern="1200"/>
        </a:p>
      </dsp:txBody>
      <dsp:txXfrm>
        <a:off x="43321" y="101009"/>
        <a:ext cx="8142958" cy="800803"/>
      </dsp:txXfrm>
    </dsp:sp>
    <dsp:sp modelId="{DCDF613B-BBCB-486C-8090-19C04FE9240F}">
      <dsp:nvSpPr>
        <dsp:cNvPr id="0" name=""/>
        <dsp:cNvSpPr/>
      </dsp:nvSpPr>
      <dsp:spPr>
        <a:xfrm>
          <a:off x="0" y="945134"/>
          <a:ext cx="8229600" cy="35231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6990" rIns="263144" bIns="46990" numCol="1" spcCol="1270" anchor="t" anchorCtr="0">
          <a:noAutofit/>
        </a:bodyPr>
        <a:lstStyle/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выявить «проблемные зоны» в управлении качеством образования на муниципальном</a:t>
          </a:r>
          <a:endParaRPr lang="ru-RU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kern="1200" dirty="0" smtClean="0"/>
            <a:t>выявить основные факторы, влияющие на эффективность муниципальных механизмов управления качеством образования</a:t>
          </a:r>
          <a:endParaRPr lang="ru-RU" sz="2900" kern="1200" dirty="0"/>
        </a:p>
        <a:p>
          <a:pPr marL="285750" lvl="1" indent="-285750" algn="l" defTabSz="12890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900" u="sng" kern="1200" dirty="0" smtClean="0"/>
            <a:t>определить степень связи региональных и муниципальных систем управления качеством образования </a:t>
          </a:r>
          <a:endParaRPr lang="ru-RU" sz="2900" u="sng" kern="1200" dirty="0"/>
        </a:p>
      </dsp:txBody>
      <dsp:txXfrm>
        <a:off x="0" y="945134"/>
        <a:ext cx="8229600" cy="352314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581B9-14D3-4368-9C90-F363A846CFCC}">
      <dsp:nvSpPr>
        <dsp:cNvPr id="0" name=""/>
        <dsp:cNvSpPr/>
      </dsp:nvSpPr>
      <dsp:spPr>
        <a:xfrm>
          <a:off x="0" y="18388"/>
          <a:ext cx="4392488" cy="5516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Направления оценки</a:t>
          </a:r>
          <a:endParaRPr lang="ru-RU" sz="2300" b="1" kern="1200" dirty="0"/>
        </a:p>
      </dsp:txBody>
      <dsp:txXfrm>
        <a:off x="26930" y="45318"/>
        <a:ext cx="4338628" cy="497795"/>
      </dsp:txXfrm>
    </dsp:sp>
    <dsp:sp modelId="{5AD83FC3-7F7F-4C0F-B879-1713DD70D623}">
      <dsp:nvSpPr>
        <dsp:cNvPr id="0" name=""/>
        <dsp:cNvSpPr/>
      </dsp:nvSpPr>
      <dsp:spPr>
        <a:xfrm>
          <a:off x="0" y="570043"/>
          <a:ext cx="4392488" cy="438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461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Доступность образования</a:t>
          </a:r>
          <a:endParaRPr lang="ru-RU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Оценка на региональном уровне качества подготовки обучающихся и организация на региональном уровне профориентации</a:t>
          </a:r>
          <a:endParaRPr lang="ru-RU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Методическая работа, в том числе работа с затруднениями школьников и предупреждение низких образовательных результатов</a:t>
          </a:r>
          <a:endParaRPr lang="ru-RU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Развитие таланта</a:t>
          </a:r>
          <a:endParaRPr lang="ru-RU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Обеспечение системы оценки качества образования</a:t>
          </a:r>
          <a:endParaRPr lang="ru-RU" sz="1800" b="1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b="1" kern="1200" dirty="0" smtClean="0"/>
            <a:t>Технологическое обеспечение, обеспечение объективности оценки качества подготовки обучающихся и общественное участие</a:t>
          </a:r>
          <a:endParaRPr lang="ru-RU" sz="1800" b="1" kern="1200" dirty="0"/>
        </a:p>
      </dsp:txBody>
      <dsp:txXfrm>
        <a:off x="0" y="570043"/>
        <a:ext cx="4392488" cy="438012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581B9-14D3-4368-9C90-F363A846CFCC}">
      <dsp:nvSpPr>
        <dsp:cNvPr id="0" name=""/>
        <dsp:cNvSpPr/>
      </dsp:nvSpPr>
      <dsp:spPr>
        <a:xfrm>
          <a:off x="0" y="23891"/>
          <a:ext cx="4824536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Цель</a:t>
          </a:r>
          <a:endParaRPr lang="ru-RU" sz="3300" b="1" kern="1200" dirty="0"/>
        </a:p>
      </dsp:txBody>
      <dsp:txXfrm>
        <a:off x="38638" y="62529"/>
        <a:ext cx="4747260" cy="714229"/>
      </dsp:txXfrm>
    </dsp:sp>
    <dsp:sp modelId="{5AD83FC3-7F7F-4C0F-B879-1713DD70D623}">
      <dsp:nvSpPr>
        <dsp:cNvPr id="0" name=""/>
        <dsp:cNvSpPr/>
      </dsp:nvSpPr>
      <dsp:spPr>
        <a:xfrm>
          <a:off x="0" y="815397"/>
          <a:ext cx="4824536" cy="1536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3179" tIns="41910" rIns="234696" bIns="41910" numCol="1" spcCol="1270" anchor="t" anchorCtr="0">
          <a:noAutofit/>
        </a:bodyPr>
        <a:lstStyle/>
        <a:p>
          <a:pPr marL="228600" lvl="1" indent="-228600" algn="l" defTabSz="11557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600" b="1" kern="1200" dirty="0" smtClean="0"/>
            <a:t>Оценка вклада ОО в систему общего образования Томской области на основе кластерного подхода </a:t>
          </a:r>
          <a:endParaRPr lang="ru-RU" sz="2600" b="1" kern="1200" dirty="0"/>
        </a:p>
      </dsp:txBody>
      <dsp:txXfrm>
        <a:off x="0" y="815397"/>
        <a:ext cx="4824536" cy="153697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C347F-2532-449B-8168-6F32905709C7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</a:t>
          </a:r>
          <a:endParaRPr lang="ru-RU" sz="3200" kern="1200" dirty="0"/>
        </a:p>
      </dsp:txBody>
      <dsp:txXfrm rot="-5400000">
        <a:off x="1" y="573596"/>
        <a:ext cx="1146297" cy="491270"/>
      </dsp:txXfrm>
    </dsp:sp>
    <dsp:sp modelId="{EE979D5F-8F76-4708-B142-3DF72386719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effectLst/>
            </a:rPr>
            <a:t>Актуализация данных в ИС «Паспорт школы», использующихся для расчета оценки вклада образовательной организации в качество общего образования Томской области </a:t>
          </a:r>
          <a:endParaRPr lang="ru-RU" sz="1900" b="1" kern="1200" dirty="0"/>
        </a:p>
      </dsp:txBody>
      <dsp:txXfrm rot="-5400000">
        <a:off x="1146298" y="52408"/>
        <a:ext cx="7031341" cy="960496"/>
      </dsp:txXfrm>
    </dsp:sp>
    <dsp:sp modelId="{AB774A11-5F73-4CB8-A86B-803C84202A0C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</a:t>
          </a:r>
          <a:endParaRPr lang="ru-RU" sz="3200" kern="1200" dirty="0"/>
        </a:p>
      </dsp:txBody>
      <dsp:txXfrm rot="-5400000">
        <a:off x="1" y="2017346"/>
        <a:ext cx="1146297" cy="491270"/>
      </dsp:txXfrm>
    </dsp:sp>
    <dsp:sp modelId="{A70A472B-53F5-49DE-9E92-17A3D1BD7D16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baseline="0" dirty="0" smtClean="0">
              <a:solidFill>
                <a:schemeClr val="tx1"/>
              </a:solidFill>
            </a:rPr>
            <a:t>Доработка механизма оценки вклада образовательных организаций в систему общего образования Томской области</a:t>
          </a:r>
          <a:endParaRPr lang="ru-RU" sz="1900" b="1" kern="1200" dirty="0"/>
        </a:p>
      </dsp:txBody>
      <dsp:txXfrm rot="-5400000">
        <a:off x="1146298" y="1496158"/>
        <a:ext cx="7031341" cy="960496"/>
      </dsp:txXfrm>
    </dsp:sp>
    <dsp:sp modelId="{5B6B823E-54F5-478A-A851-B1A5E210E0A9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</a:t>
          </a:r>
          <a:endParaRPr lang="ru-RU" sz="3200" kern="1200" dirty="0"/>
        </a:p>
      </dsp:txBody>
      <dsp:txXfrm rot="-5400000">
        <a:off x="1" y="3461096"/>
        <a:ext cx="1146297" cy="491270"/>
      </dsp:txXfrm>
    </dsp:sp>
    <dsp:sp modelId="{5BEC033C-258A-4152-B1D5-756240A2C053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Реализация запланированных мероприятий по оценке качества образования</a:t>
          </a:r>
          <a:endParaRPr lang="ru-RU" sz="19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3F601-ED3C-4845-B11E-D73DD319AA36}">
      <dsp:nvSpPr>
        <dsp:cNvPr id="0" name=""/>
        <dsp:cNvSpPr/>
      </dsp:nvSpPr>
      <dsp:spPr>
        <a:xfrm>
          <a:off x="1692255" y="-3831"/>
          <a:ext cx="4845089" cy="4845089"/>
        </a:xfrm>
        <a:prstGeom prst="circularArrow">
          <a:avLst>
            <a:gd name="adj1" fmla="val 5274"/>
            <a:gd name="adj2" fmla="val 312630"/>
            <a:gd name="adj3" fmla="val 14225869"/>
            <a:gd name="adj4" fmla="val 17128342"/>
            <a:gd name="adj5" fmla="val 547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8E30AD-5C59-4461-B8DE-26EC53C5F654}">
      <dsp:nvSpPr>
        <dsp:cNvPr id="0" name=""/>
        <dsp:cNvSpPr/>
      </dsp:nvSpPr>
      <dsp:spPr>
        <a:xfrm>
          <a:off x="3192586" y="2041"/>
          <a:ext cx="1844426" cy="9222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Обоснование целей</a:t>
          </a:r>
          <a:endParaRPr lang="ru-RU" sz="1600" b="1" kern="1200" dirty="0"/>
        </a:p>
      </dsp:txBody>
      <dsp:txXfrm>
        <a:off x="3237605" y="47060"/>
        <a:ext cx="1754388" cy="832175"/>
      </dsp:txXfrm>
    </dsp:sp>
    <dsp:sp modelId="{A0C4ADE4-1855-4FD0-9756-455F4791B411}">
      <dsp:nvSpPr>
        <dsp:cNvPr id="0" name=""/>
        <dsp:cNvSpPr/>
      </dsp:nvSpPr>
      <dsp:spPr>
        <a:xfrm>
          <a:off x="4894805" y="984817"/>
          <a:ext cx="1844426" cy="922213"/>
        </a:xfrm>
        <a:prstGeom prst="roundRec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Выбор показателей, методов сбора информации</a:t>
          </a:r>
          <a:endParaRPr lang="ru-RU" sz="1600" b="1" kern="1200" dirty="0"/>
        </a:p>
      </dsp:txBody>
      <dsp:txXfrm>
        <a:off x="4939824" y="1029836"/>
        <a:ext cx="1754388" cy="832175"/>
      </dsp:txXfrm>
    </dsp:sp>
    <dsp:sp modelId="{354D2779-5542-44F9-A842-73C0C84E9FCD}">
      <dsp:nvSpPr>
        <dsp:cNvPr id="0" name=""/>
        <dsp:cNvSpPr/>
      </dsp:nvSpPr>
      <dsp:spPr>
        <a:xfrm>
          <a:off x="4894805" y="2950371"/>
          <a:ext cx="1844426" cy="922213"/>
        </a:xfrm>
        <a:prstGeom prst="roundRec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Мониторинг</a:t>
          </a:r>
          <a:endParaRPr lang="ru-RU" sz="1600" b="1" kern="1200" dirty="0"/>
        </a:p>
      </dsp:txBody>
      <dsp:txXfrm>
        <a:off x="4939824" y="2995390"/>
        <a:ext cx="1754388" cy="832175"/>
      </dsp:txXfrm>
    </dsp:sp>
    <dsp:sp modelId="{1C8A86C8-B562-487F-A81C-08762BAF928D}">
      <dsp:nvSpPr>
        <dsp:cNvPr id="0" name=""/>
        <dsp:cNvSpPr/>
      </dsp:nvSpPr>
      <dsp:spPr>
        <a:xfrm>
          <a:off x="3192586" y="3933148"/>
          <a:ext cx="1844426" cy="922213"/>
        </a:xfrm>
        <a:prstGeom prst="roundRec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Анализ, рекомендации</a:t>
          </a:r>
          <a:endParaRPr lang="ru-RU" sz="1600" b="1" kern="1200" dirty="0"/>
        </a:p>
      </dsp:txBody>
      <dsp:txXfrm>
        <a:off x="3237605" y="3978167"/>
        <a:ext cx="1754388" cy="832175"/>
      </dsp:txXfrm>
    </dsp:sp>
    <dsp:sp modelId="{CA9D3656-3018-4ED6-9268-5993D3089A7A}">
      <dsp:nvSpPr>
        <dsp:cNvPr id="0" name=""/>
        <dsp:cNvSpPr/>
      </dsp:nvSpPr>
      <dsp:spPr>
        <a:xfrm>
          <a:off x="1490367" y="2950371"/>
          <a:ext cx="1844426" cy="922213"/>
        </a:xfrm>
        <a:prstGeom prst="roundRec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Управленческие решения</a:t>
          </a:r>
          <a:endParaRPr lang="ru-RU" sz="1600" b="1" kern="1200" dirty="0"/>
        </a:p>
      </dsp:txBody>
      <dsp:txXfrm>
        <a:off x="1535386" y="2995390"/>
        <a:ext cx="1754388" cy="832175"/>
      </dsp:txXfrm>
    </dsp:sp>
    <dsp:sp modelId="{B540AACD-85B8-44E6-840D-2E492A1A88E2}">
      <dsp:nvSpPr>
        <dsp:cNvPr id="0" name=""/>
        <dsp:cNvSpPr/>
      </dsp:nvSpPr>
      <dsp:spPr>
        <a:xfrm>
          <a:off x="1490367" y="984817"/>
          <a:ext cx="1844426" cy="922213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Анализ эффективности принятых мер</a:t>
          </a:r>
          <a:endParaRPr lang="ru-RU" sz="1600" b="1" kern="1200" dirty="0"/>
        </a:p>
      </dsp:txBody>
      <dsp:txXfrm>
        <a:off x="1535386" y="1029836"/>
        <a:ext cx="1754388" cy="8321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CDFEB-1946-4028-A256-283CF76BE1B5}">
      <dsp:nvSpPr>
        <dsp:cNvPr id="0" name=""/>
        <dsp:cNvSpPr/>
      </dsp:nvSpPr>
      <dsp:spPr>
        <a:xfrm>
          <a:off x="302438" y="914379"/>
          <a:ext cx="3176968" cy="1588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Оценка проводится по двум показателям (механизмам)</a:t>
          </a:r>
          <a:endParaRPr lang="ru-RU" sz="2400" kern="1200" dirty="0"/>
        </a:p>
      </dsp:txBody>
      <dsp:txXfrm>
        <a:off x="348963" y="960904"/>
        <a:ext cx="3083918" cy="1495434"/>
      </dsp:txXfrm>
    </dsp:sp>
    <dsp:sp modelId="{AF50546A-DF96-4057-A4E5-EAD7B7E3B233}">
      <dsp:nvSpPr>
        <dsp:cNvPr id="0" name=""/>
        <dsp:cNvSpPr/>
      </dsp:nvSpPr>
      <dsp:spPr>
        <a:xfrm rot="19457599">
          <a:off x="3332310" y="1210096"/>
          <a:ext cx="156497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64979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5675" y="1212807"/>
        <a:ext cx="78248" cy="78248"/>
      </dsp:txXfrm>
    </dsp:sp>
    <dsp:sp modelId="{AF5A298A-D046-44DF-832B-B749B99263A7}">
      <dsp:nvSpPr>
        <dsp:cNvPr id="0" name=""/>
        <dsp:cNvSpPr/>
      </dsp:nvSpPr>
      <dsp:spPr>
        <a:xfrm>
          <a:off x="4750193" y="1001"/>
          <a:ext cx="3176968" cy="1588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«Механизмы управления качеством образовательных результатов»</a:t>
          </a:r>
          <a:endParaRPr lang="ru-RU" sz="2400" kern="1200" dirty="0"/>
        </a:p>
      </dsp:txBody>
      <dsp:txXfrm>
        <a:off x="4796718" y="47526"/>
        <a:ext cx="3083918" cy="1495434"/>
      </dsp:txXfrm>
    </dsp:sp>
    <dsp:sp modelId="{FA8A332D-8F30-432C-9F5B-ADE5CF524ED9}">
      <dsp:nvSpPr>
        <dsp:cNvPr id="0" name=""/>
        <dsp:cNvSpPr/>
      </dsp:nvSpPr>
      <dsp:spPr>
        <a:xfrm rot="2142401">
          <a:off x="3332310" y="2123474"/>
          <a:ext cx="156497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64979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5675" y="2126186"/>
        <a:ext cx="78248" cy="78248"/>
      </dsp:txXfrm>
    </dsp:sp>
    <dsp:sp modelId="{19AA9F25-DF22-456F-BF9F-388EA8696E39}">
      <dsp:nvSpPr>
        <dsp:cNvPr id="0" name=""/>
        <dsp:cNvSpPr/>
      </dsp:nvSpPr>
      <dsp:spPr>
        <a:xfrm>
          <a:off x="4750193" y="1827757"/>
          <a:ext cx="3176968" cy="1588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«Механизмы управления качеством образовательной деятельности»</a:t>
          </a:r>
          <a:endParaRPr lang="ru-RU" sz="2400" kern="1200" dirty="0"/>
        </a:p>
      </dsp:txBody>
      <dsp:txXfrm>
        <a:off x="4796718" y="1874282"/>
        <a:ext cx="3083918" cy="14954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C0E60B-969F-4395-ACA7-876A98BA03C1}">
      <dsp:nvSpPr>
        <dsp:cNvPr id="0" name=""/>
        <dsp:cNvSpPr/>
      </dsp:nvSpPr>
      <dsp:spPr>
        <a:xfrm>
          <a:off x="0" y="20496"/>
          <a:ext cx="8229600" cy="100737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smtClean="0"/>
            <a:t>Задачи: </a:t>
          </a:r>
          <a:endParaRPr lang="ru-RU" sz="4200" kern="1200"/>
        </a:p>
      </dsp:txBody>
      <dsp:txXfrm>
        <a:off x="49176" y="69672"/>
        <a:ext cx="8131248" cy="909018"/>
      </dsp:txXfrm>
    </dsp:sp>
    <dsp:sp modelId="{DCDF613B-BBCB-486C-8090-19C04FE9240F}">
      <dsp:nvSpPr>
        <dsp:cNvPr id="0" name=""/>
        <dsp:cNvSpPr/>
      </dsp:nvSpPr>
      <dsp:spPr>
        <a:xfrm>
          <a:off x="0" y="1027866"/>
          <a:ext cx="8229600" cy="347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3340" rIns="298704" bIns="53340" numCol="1" spcCol="1270" anchor="t" anchorCtr="0">
          <a:noAutofit/>
        </a:bodyPr>
        <a:lstStyle/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выявить «проблемные зоны» в управлении качеством образования на региональном уровне</a:t>
          </a:r>
          <a:endParaRPr lang="ru-RU" sz="3300" kern="1200" dirty="0"/>
        </a:p>
        <a:p>
          <a:pPr marL="285750" lvl="1" indent="-285750" algn="l" defTabSz="1466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3300" kern="1200" dirty="0" smtClean="0"/>
            <a:t>выявить основные факторы, влияющие на эффективность региональных механизмов управления качеством образования</a:t>
          </a:r>
          <a:endParaRPr lang="ru-RU" sz="3300" kern="1200" dirty="0"/>
        </a:p>
      </dsp:txBody>
      <dsp:txXfrm>
        <a:off x="0" y="1027866"/>
        <a:ext cx="8229600" cy="34776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3C34F-C7A7-4258-89AD-2B5682A09966}">
      <dsp:nvSpPr>
        <dsp:cNvPr id="0" name=""/>
        <dsp:cNvSpPr/>
      </dsp:nvSpPr>
      <dsp:spPr>
        <a:xfrm>
          <a:off x="0" y="2209"/>
          <a:ext cx="61206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4022D-4BD0-40A9-BD43-CC61F5BA0CEC}">
      <dsp:nvSpPr>
        <dsp:cNvPr id="0" name=""/>
        <dsp:cNvSpPr/>
      </dsp:nvSpPr>
      <dsp:spPr>
        <a:xfrm>
          <a:off x="0" y="2209"/>
          <a:ext cx="2101756" cy="4521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Механизмы управления качеством образовательных результатов</a:t>
          </a:r>
          <a:endParaRPr lang="ru-RU" sz="1800" kern="1200" dirty="0"/>
        </a:p>
      </dsp:txBody>
      <dsp:txXfrm>
        <a:off x="0" y="2209"/>
        <a:ext cx="2101756" cy="4521543"/>
      </dsp:txXfrm>
    </dsp:sp>
    <dsp:sp modelId="{0CCB0020-6119-40DC-B814-DC2FC31A8489}">
      <dsp:nvSpPr>
        <dsp:cNvPr id="0" name=""/>
        <dsp:cNvSpPr/>
      </dsp:nvSpPr>
      <dsp:spPr>
        <a:xfrm>
          <a:off x="2177069" y="51774"/>
          <a:ext cx="3941383" cy="991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Система оценки качества подготовки обучающихся</a:t>
          </a:r>
          <a:endParaRPr lang="ru-RU" sz="1800" kern="1200" dirty="0"/>
        </a:p>
      </dsp:txBody>
      <dsp:txXfrm>
        <a:off x="2177069" y="51774"/>
        <a:ext cx="3941383" cy="991295"/>
      </dsp:txXfrm>
    </dsp:sp>
    <dsp:sp modelId="{DCFD54AA-4CD0-459E-A691-D33EDF24D03D}">
      <dsp:nvSpPr>
        <dsp:cNvPr id="0" name=""/>
        <dsp:cNvSpPr/>
      </dsp:nvSpPr>
      <dsp:spPr>
        <a:xfrm>
          <a:off x="2101756" y="1043070"/>
          <a:ext cx="401669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1F3A9-4B2E-43D4-B7BD-0B90CA688EDF}">
      <dsp:nvSpPr>
        <dsp:cNvPr id="0" name=""/>
        <dsp:cNvSpPr/>
      </dsp:nvSpPr>
      <dsp:spPr>
        <a:xfrm>
          <a:off x="2177069" y="1092634"/>
          <a:ext cx="3941383" cy="12961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Система работы со школами с низкими результатами и/или школами, функционирующими в неблагоприятных социальных условиях</a:t>
          </a:r>
          <a:endParaRPr lang="ru-RU" sz="1800" kern="1200" dirty="0"/>
        </a:p>
      </dsp:txBody>
      <dsp:txXfrm>
        <a:off x="2177069" y="1092634"/>
        <a:ext cx="3941383" cy="1296128"/>
      </dsp:txXfrm>
    </dsp:sp>
    <dsp:sp modelId="{60531F85-363F-4126-BCF5-5B7BBA8C06E3}">
      <dsp:nvSpPr>
        <dsp:cNvPr id="0" name=""/>
        <dsp:cNvSpPr/>
      </dsp:nvSpPr>
      <dsp:spPr>
        <a:xfrm>
          <a:off x="2101756" y="2388763"/>
          <a:ext cx="401669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BC50C-19EC-46E2-8F64-AF2739B4498B}">
      <dsp:nvSpPr>
        <dsp:cNvPr id="0" name=""/>
        <dsp:cNvSpPr/>
      </dsp:nvSpPr>
      <dsp:spPr>
        <a:xfrm>
          <a:off x="2177069" y="2438328"/>
          <a:ext cx="3941383" cy="991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Система выявления, поддержки и развития способностей и талантов у детей и молодежи</a:t>
          </a:r>
          <a:endParaRPr lang="ru-RU" sz="1800" kern="1200" dirty="0"/>
        </a:p>
      </dsp:txBody>
      <dsp:txXfrm>
        <a:off x="2177069" y="2438328"/>
        <a:ext cx="3941383" cy="991295"/>
      </dsp:txXfrm>
    </dsp:sp>
    <dsp:sp modelId="{6C4CC1B3-9325-4EE1-827B-D28ADEA874E4}">
      <dsp:nvSpPr>
        <dsp:cNvPr id="0" name=""/>
        <dsp:cNvSpPr/>
      </dsp:nvSpPr>
      <dsp:spPr>
        <a:xfrm>
          <a:off x="2101756" y="3429623"/>
          <a:ext cx="401669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64F6D-B032-49D7-AC91-DCEF03B8B2EB}">
      <dsp:nvSpPr>
        <dsp:cNvPr id="0" name=""/>
        <dsp:cNvSpPr/>
      </dsp:nvSpPr>
      <dsp:spPr>
        <a:xfrm>
          <a:off x="2177069" y="3479188"/>
          <a:ext cx="3941383" cy="991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Система работы по самоопределению и профессиональной ориентации обучающихся</a:t>
          </a:r>
          <a:endParaRPr lang="ru-RU" sz="1800" kern="1200" dirty="0"/>
        </a:p>
      </dsp:txBody>
      <dsp:txXfrm>
        <a:off x="2177069" y="3479188"/>
        <a:ext cx="3941383" cy="991295"/>
      </dsp:txXfrm>
    </dsp:sp>
    <dsp:sp modelId="{24756B69-D45D-498C-BA2D-1FD74E3D4555}">
      <dsp:nvSpPr>
        <dsp:cNvPr id="0" name=""/>
        <dsp:cNvSpPr/>
      </dsp:nvSpPr>
      <dsp:spPr>
        <a:xfrm>
          <a:off x="2101756" y="4470483"/>
          <a:ext cx="4016696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274E5-6CBD-465E-B634-70A440579AD7}">
      <dsp:nvSpPr>
        <dsp:cNvPr id="0" name=""/>
        <dsp:cNvSpPr/>
      </dsp:nvSpPr>
      <dsp:spPr>
        <a:xfrm>
          <a:off x="0" y="619"/>
          <a:ext cx="2592289" cy="39779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Цели</a:t>
          </a:r>
          <a:endParaRPr lang="ru-RU" sz="1200" kern="1200"/>
        </a:p>
      </dsp:txBody>
      <dsp:txXfrm>
        <a:off x="19419" y="20038"/>
        <a:ext cx="2553451" cy="358957"/>
      </dsp:txXfrm>
    </dsp:sp>
    <dsp:sp modelId="{BDF7BDA3-3FDF-4A89-A0B0-C3EB4B626DBF}">
      <dsp:nvSpPr>
        <dsp:cNvPr id="0" name=""/>
        <dsp:cNvSpPr/>
      </dsp:nvSpPr>
      <dsp:spPr>
        <a:xfrm>
          <a:off x="0" y="410467"/>
          <a:ext cx="2592289" cy="39779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Показатели, методы сбора информации</a:t>
          </a:r>
          <a:endParaRPr lang="ru-RU" sz="1200" kern="1200" dirty="0"/>
        </a:p>
      </dsp:txBody>
      <dsp:txXfrm>
        <a:off x="19419" y="429886"/>
        <a:ext cx="2553451" cy="358957"/>
      </dsp:txXfrm>
    </dsp:sp>
    <dsp:sp modelId="{112B05D5-B094-4449-B089-9DADDFC76913}">
      <dsp:nvSpPr>
        <dsp:cNvPr id="0" name=""/>
        <dsp:cNvSpPr/>
      </dsp:nvSpPr>
      <dsp:spPr>
        <a:xfrm>
          <a:off x="0" y="820314"/>
          <a:ext cx="2592289" cy="39779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Мониторинг</a:t>
          </a:r>
          <a:endParaRPr lang="ru-RU" sz="1200" kern="1200" dirty="0"/>
        </a:p>
      </dsp:txBody>
      <dsp:txXfrm>
        <a:off x="19419" y="839733"/>
        <a:ext cx="2553451" cy="358957"/>
      </dsp:txXfrm>
    </dsp:sp>
    <dsp:sp modelId="{D84012B1-3630-4EA6-82F6-588A6E42D404}">
      <dsp:nvSpPr>
        <dsp:cNvPr id="0" name=""/>
        <dsp:cNvSpPr/>
      </dsp:nvSpPr>
      <dsp:spPr>
        <a:xfrm>
          <a:off x="0" y="1230161"/>
          <a:ext cx="2592289" cy="39779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Анализ, адресные рекомендации</a:t>
          </a:r>
          <a:endParaRPr lang="ru-RU" sz="1200" kern="1200" dirty="0"/>
        </a:p>
      </dsp:txBody>
      <dsp:txXfrm>
        <a:off x="19419" y="1249580"/>
        <a:ext cx="2553451" cy="358957"/>
      </dsp:txXfrm>
    </dsp:sp>
    <dsp:sp modelId="{0ABD829A-6558-4B1B-A213-3D95165F39BD}">
      <dsp:nvSpPr>
        <dsp:cNvPr id="0" name=""/>
        <dsp:cNvSpPr/>
      </dsp:nvSpPr>
      <dsp:spPr>
        <a:xfrm>
          <a:off x="0" y="1640009"/>
          <a:ext cx="2592289" cy="39779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Меры, управленческие решения</a:t>
          </a:r>
          <a:endParaRPr lang="ru-RU" sz="1200" kern="1200"/>
        </a:p>
      </dsp:txBody>
      <dsp:txXfrm>
        <a:off x="19419" y="1659428"/>
        <a:ext cx="2553451" cy="358957"/>
      </dsp:txXfrm>
    </dsp:sp>
    <dsp:sp modelId="{D68D4024-0759-403E-8BA0-7503BF1808FF}">
      <dsp:nvSpPr>
        <dsp:cNvPr id="0" name=""/>
        <dsp:cNvSpPr/>
      </dsp:nvSpPr>
      <dsp:spPr>
        <a:xfrm>
          <a:off x="0" y="2049856"/>
          <a:ext cx="2592289" cy="397795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Анализ эффективности принятых мер</a:t>
          </a:r>
          <a:endParaRPr lang="ru-RU" sz="1200" kern="1200"/>
        </a:p>
      </dsp:txBody>
      <dsp:txXfrm>
        <a:off x="19419" y="2069275"/>
        <a:ext cx="2553451" cy="3589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B3C34F-C7A7-4258-89AD-2B5682A09966}">
      <dsp:nvSpPr>
        <dsp:cNvPr id="0" name=""/>
        <dsp:cNvSpPr/>
      </dsp:nvSpPr>
      <dsp:spPr>
        <a:xfrm>
          <a:off x="0" y="0"/>
          <a:ext cx="597666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84022D-4BD0-40A9-BD43-CC61F5BA0CEC}">
      <dsp:nvSpPr>
        <dsp:cNvPr id="0" name=""/>
        <dsp:cNvSpPr/>
      </dsp:nvSpPr>
      <dsp:spPr>
        <a:xfrm>
          <a:off x="0" y="0"/>
          <a:ext cx="1890370" cy="45259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Механизмы управления качеством образовательной деятельности</a:t>
          </a:r>
          <a:endParaRPr lang="ru-RU" sz="1800" kern="1200" dirty="0"/>
        </a:p>
      </dsp:txBody>
      <dsp:txXfrm>
        <a:off x="0" y="0"/>
        <a:ext cx="1890370" cy="4525963"/>
      </dsp:txXfrm>
    </dsp:sp>
    <dsp:sp modelId="{0CCB0020-6119-40DC-B814-DC2FC31A8489}">
      <dsp:nvSpPr>
        <dsp:cNvPr id="0" name=""/>
        <dsp:cNvSpPr/>
      </dsp:nvSpPr>
      <dsp:spPr>
        <a:xfrm>
          <a:off x="1966976" y="42651"/>
          <a:ext cx="4009004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Система объективности процедур оценки качества образования и олимпиад школьников</a:t>
          </a:r>
          <a:endParaRPr lang="ru-RU" sz="1700" kern="1200" dirty="0"/>
        </a:p>
      </dsp:txBody>
      <dsp:txXfrm>
        <a:off x="1966976" y="42651"/>
        <a:ext cx="4009004" cy="853037"/>
      </dsp:txXfrm>
    </dsp:sp>
    <dsp:sp modelId="{DCFD54AA-4CD0-459E-A691-D33EDF24D03D}">
      <dsp:nvSpPr>
        <dsp:cNvPr id="0" name=""/>
        <dsp:cNvSpPr/>
      </dsp:nvSpPr>
      <dsp:spPr>
        <a:xfrm>
          <a:off x="1890370" y="895689"/>
          <a:ext cx="40856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51F3A9-4B2E-43D4-B7BD-0B90CA688EDF}">
      <dsp:nvSpPr>
        <dsp:cNvPr id="0" name=""/>
        <dsp:cNvSpPr/>
      </dsp:nvSpPr>
      <dsp:spPr>
        <a:xfrm>
          <a:off x="1966976" y="938341"/>
          <a:ext cx="4009004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Система мониторинга эффективности руководителей всех образовательных организаций региона</a:t>
          </a:r>
          <a:endParaRPr lang="ru-RU" sz="1700" kern="1200" dirty="0"/>
        </a:p>
      </dsp:txBody>
      <dsp:txXfrm>
        <a:off x="1966976" y="938341"/>
        <a:ext cx="4009004" cy="853037"/>
      </dsp:txXfrm>
    </dsp:sp>
    <dsp:sp modelId="{60531F85-363F-4126-BCF5-5B7BBA8C06E3}">
      <dsp:nvSpPr>
        <dsp:cNvPr id="0" name=""/>
        <dsp:cNvSpPr/>
      </dsp:nvSpPr>
      <dsp:spPr>
        <a:xfrm>
          <a:off x="1890370" y="1791379"/>
          <a:ext cx="40856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6BC50C-19EC-46E2-8F64-AF2739B4498B}">
      <dsp:nvSpPr>
        <dsp:cNvPr id="0" name=""/>
        <dsp:cNvSpPr/>
      </dsp:nvSpPr>
      <dsp:spPr>
        <a:xfrm>
          <a:off x="1966976" y="1834031"/>
          <a:ext cx="4009004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Система мониторинга качества дополнительного профессионального образования педагогических работников</a:t>
          </a:r>
          <a:endParaRPr lang="ru-RU" sz="1700" kern="1200" dirty="0"/>
        </a:p>
      </dsp:txBody>
      <dsp:txXfrm>
        <a:off x="1966976" y="1834031"/>
        <a:ext cx="4009004" cy="853037"/>
      </dsp:txXfrm>
    </dsp:sp>
    <dsp:sp modelId="{6C4CC1B3-9325-4EE1-827B-D28ADEA874E4}">
      <dsp:nvSpPr>
        <dsp:cNvPr id="0" name=""/>
        <dsp:cNvSpPr/>
      </dsp:nvSpPr>
      <dsp:spPr>
        <a:xfrm>
          <a:off x="1890370" y="2687069"/>
          <a:ext cx="40856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E64F6D-B032-49D7-AC91-DCEF03B8B2EB}">
      <dsp:nvSpPr>
        <dsp:cNvPr id="0" name=""/>
        <dsp:cNvSpPr/>
      </dsp:nvSpPr>
      <dsp:spPr>
        <a:xfrm>
          <a:off x="1966976" y="2729721"/>
          <a:ext cx="4009004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Система методической работы</a:t>
          </a:r>
          <a:endParaRPr lang="ru-RU" sz="1700" kern="1200" dirty="0"/>
        </a:p>
      </dsp:txBody>
      <dsp:txXfrm>
        <a:off x="1966976" y="2729721"/>
        <a:ext cx="4009004" cy="853037"/>
      </dsp:txXfrm>
    </dsp:sp>
    <dsp:sp modelId="{24756B69-D45D-498C-BA2D-1FD74E3D4555}">
      <dsp:nvSpPr>
        <dsp:cNvPr id="0" name=""/>
        <dsp:cNvSpPr/>
      </dsp:nvSpPr>
      <dsp:spPr>
        <a:xfrm>
          <a:off x="1890370" y="3582759"/>
          <a:ext cx="40856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49341-8F01-4672-8DCF-C0847BAD2C6E}">
      <dsp:nvSpPr>
        <dsp:cNvPr id="0" name=""/>
        <dsp:cNvSpPr/>
      </dsp:nvSpPr>
      <dsp:spPr>
        <a:xfrm>
          <a:off x="1966976" y="3625411"/>
          <a:ext cx="4009004" cy="853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Система организации воспитания и социализации обучающихся</a:t>
          </a:r>
          <a:endParaRPr lang="ru-RU" sz="1700" kern="1200" dirty="0"/>
        </a:p>
      </dsp:txBody>
      <dsp:txXfrm>
        <a:off x="1966976" y="3625411"/>
        <a:ext cx="4009004" cy="853037"/>
      </dsp:txXfrm>
    </dsp:sp>
    <dsp:sp modelId="{6336D8D9-C259-4A8A-A5B0-0C7D22473149}">
      <dsp:nvSpPr>
        <dsp:cNvPr id="0" name=""/>
        <dsp:cNvSpPr/>
      </dsp:nvSpPr>
      <dsp:spPr>
        <a:xfrm>
          <a:off x="1890370" y="4478449"/>
          <a:ext cx="408561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9274E5-6CBD-465E-B634-70A440579AD7}">
      <dsp:nvSpPr>
        <dsp:cNvPr id="0" name=""/>
        <dsp:cNvSpPr/>
      </dsp:nvSpPr>
      <dsp:spPr>
        <a:xfrm>
          <a:off x="0" y="1587"/>
          <a:ext cx="2880321" cy="3931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Цели</a:t>
          </a:r>
          <a:endParaRPr lang="ru-RU" sz="1200" kern="1200"/>
        </a:p>
      </dsp:txBody>
      <dsp:txXfrm>
        <a:off x="19191" y="20778"/>
        <a:ext cx="2841939" cy="354738"/>
      </dsp:txXfrm>
    </dsp:sp>
    <dsp:sp modelId="{BDF7BDA3-3FDF-4A89-A0B0-C3EB4B626DBF}">
      <dsp:nvSpPr>
        <dsp:cNvPr id="0" name=""/>
        <dsp:cNvSpPr/>
      </dsp:nvSpPr>
      <dsp:spPr>
        <a:xfrm>
          <a:off x="0" y="455187"/>
          <a:ext cx="2880321" cy="3931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8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8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8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Показатели, методы сбора информации</a:t>
          </a:r>
          <a:endParaRPr lang="ru-RU" sz="1200" kern="1200" dirty="0"/>
        </a:p>
      </dsp:txBody>
      <dsp:txXfrm>
        <a:off x="19191" y="474378"/>
        <a:ext cx="2841939" cy="354738"/>
      </dsp:txXfrm>
    </dsp:sp>
    <dsp:sp modelId="{112B05D5-B094-4449-B089-9DADDFC76913}">
      <dsp:nvSpPr>
        <dsp:cNvPr id="0" name=""/>
        <dsp:cNvSpPr/>
      </dsp:nvSpPr>
      <dsp:spPr>
        <a:xfrm>
          <a:off x="0" y="908787"/>
          <a:ext cx="2880321" cy="3931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6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16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6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Мониторинг</a:t>
          </a:r>
          <a:endParaRPr lang="ru-RU" sz="1200" kern="1200" dirty="0"/>
        </a:p>
      </dsp:txBody>
      <dsp:txXfrm>
        <a:off x="19191" y="927978"/>
        <a:ext cx="2841939" cy="354738"/>
      </dsp:txXfrm>
    </dsp:sp>
    <dsp:sp modelId="{D84012B1-3630-4EA6-82F6-588A6E42D404}">
      <dsp:nvSpPr>
        <dsp:cNvPr id="0" name=""/>
        <dsp:cNvSpPr/>
      </dsp:nvSpPr>
      <dsp:spPr>
        <a:xfrm>
          <a:off x="0" y="1362387"/>
          <a:ext cx="2880321" cy="3931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4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24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4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Анализ, адресные рекомендации</a:t>
          </a:r>
          <a:endParaRPr lang="ru-RU" sz="1200" kern="1200" dirty="0"/>
        </a:p>
      </dsp:txBody>
      <dsp:txXfrm>
        <a:off x="19191" y="1381578"/>
        <a:ext cx="2841939" cy="354738"/>
      </dsp:txXfrm>
    </dsp:sp>
    <dsp:sp modelId="{0ABD829A-6558-4B1B-A213-3D95165F39BD}">
      <dsp:nvSpPr>
        <dsp:cNvPr id="0" name=""/>
        <dsp:cNvSpPr/>
      </dsp:nvSpPr>
      <dsp:spPr>
        <a:xfrm>
          <a:off x="0" y="1815987"/>
          <a:ext cx="2880321" cy="3931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32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32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32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Меры, управленческие решения</a:t>
          </a:r>
          <a:endParaRPr lang="ru-RU" sz="1200" kern="1200"/>
        </a:p>
      </dsp:txBody>
      <dsp:txXfrm>
        <a:off x="19191" y="1835178"/>
        <a:ext cx="2841939" cy="354738"/>
      </dsp:txXfrm>
    </dsp:sp>
    <dsp:sp modelId="{D68D4024-0759-403E-8BA0-7503BF1808FF}">
      <dsp:nvSpPr>
        <dsp:cNvPr id="0" name=""/>
        <dsp:cNvSpPr/>
      </dsp:nvSpPr>
      <dsp:spPr>
        <a:xfrm>
          <a:off x="0" y="2269588"/>
          <a:ext cx="2880321" cy="39312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50000"/>
                <a:satMod val="300000"/>
              </a:schemeClr>
            </a:gs>
            <a:gs pos="35000">
              <a:schemeClr val="accent1">
                <a:alpha val="90000"/>
                <a:hueOff val="0"/>
                <a:satOff val="0"/>
                <a:lumOff val="0"/>
                <a:alphaOff val="-40000"/>
                <a:tint val="37000"/>
                <a:satMod val="30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/>
            <a:t>Анализ эффективности принятых мер</a:t>
          </a:r>
          <a:endParaRPr lang="ru-RU" sz="1200" kern="1200"/>
        </a:p>
      </dsp:txBody>
      <dsp:txXfrm>
        <a:off x="19191" y="2288779"/>
        <a:ext cx="2841939" cy="35473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CDFEB-1946-4028-A256-283CF76BE1B5}">
      <dsp:nvSpPr>
        <dsp:cNvPr id="0" name=""/>
        <dsp:cNvSpPr/>
      </dsp:nvSpPr>
      <dsp:spPr>
        <a:xfrm>
          <a:off x="302438" y="914379"/>
          <a:ext cx="3176968" cy="1588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Оценка проводится по двум показателям (механизмам)</a:t>
          </a:r>
          <a:endParaRPr lang="ru-RU" sz="2400" kern="1200" dirty="0"/>
        </a:p>
      </dsp:txBody>
      <dsp:txXfrm>
        <a:off x="348963" y="960904"/>
        <a:ext cx="3083918" cy="1495434"/>
      </dsp:txXfrm>
    </dsp:sp>
    <dsp:sp modelId="{AF50546A-DF96-4057-A4E5-EAD7B7E3B233}">
      <dsp:nvSpPr>
        <dsp:cNvPr id="0" name=""/>
        <dsp:cNvSpPr/>
      </dsp:nvSpPr>
      <dsp:spPr>
        <a:xfrm rot="19457599">
          <a:off x="3332310" y="1210096"/>
          <a:ext cx="156497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64979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5675" y="1212807"/>
        <a:ext cx="78248" cy="78248"/>
      </dsp:txXfrm>
    </dsp:sp>
    <dsp:sp modelId="{AF5A298A-D046-44DF-832B-B749B99263A7}">
      <dsp:nvSpPr>
        <dsp:cNvPr id="0" name=""/>
        <dsp:cNvSpPr/>
      </dsp:nvSpPr>
      <dsp:spPr>
        <a:xfrm>
          <a:off x="4750193" y="1001"/>
          <a:ext cx="3176968" cy="1588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«Механизмы управления качеством образовательных результатов»</a:t>
          </a:r>
          <a:endParaRPr lang="ru-RU" sz="2400" kern="1200" dirty="0"/>
        </a:p>
      </dsp:txBody>
      <dsp:txXfrm>
        <a:off x="4796718" y="47526"/>
        <a:ext cx="3083918" cy="1495434"/>
      </dsp:txXfrm>
    </dsp:sp>
    <dsp:sp modelId="{FA8A332D-8F30-432C-9F5B-ADE5CF524ED9}">
      <dsp:nvSpPr>
        <dsp:cNvPr id="0" name=""/>
        <dsp:cNvSpPr/>
      </dsp:nvSpPr>
      <dsp:spPr>
        <a:xfrm rot="2142401">
          <a:off x="3332310" y="2123474"/>
          <a:ext cx="156497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564979" y="418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075675" y="2126186"/>
        <a:ext cx="78248" cy="78248"/>
      </dsp:txXfrm>
    </dsp:sp>
    <dsp:sp modelId="{19AA9F25-DF22-456F-BF9F-388EA8696E39}">
      <dsp:nvSpPr>
        <dsp:cNvPr id="0" name=""/>
        <dsp:cNvSpPr/>
      </dsp:nvSpPr>
      <dsp:spPr>
        <a:xfrm>
          <a:off x="4750193" y="1827757"/>
          <a:ext cx="3176968" cy="1588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«Механизмы управления качеством образовательной деятельности»</a:t>
          </a:r>
          <a:endParaRPr lang="ru-RU" sz="2400" kern="1200" dirty="0"/>
        </a:p>
      </dsp:txBody>
      <dsp:txXfrm>
        <a:off x="4796718" y="1874282"/>
        <a:ext cx="3083918" cy="1495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32FF8-D0E4-4772-A26C-CC0F6406C9C7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1EAB-7C07-4281-AEE8-30B9734690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13" Type="http://schemas.microsoft.com/office/2007/relationships/diagramDrawing" Target="../diagrams/drawing1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1.xml"/><Relationship Id="rId12" Type="http://schemas.openxmlformats.org/officeDocument/2006/relationships/diagramColors" Target="../diagrams/colors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QuickStyle" Target="../diagrams/quickStyle11.xml"/><Relationship Id="rId11" Type="http://schemas.openxmlformats.org/officeDocument/2006/relationships/diagramQuickStyle" Target="../diagrams/quickStyle12.xml"/><Relationship Id="rId5" Type="http://schemas.openxmlformats.org/officeDocument/2006/relationships/diagramLayout" Target="../diagrams/layout11.xml"/><Relationship Id="rId10" Type="http://schemas.openxmlformats.org/officeDocument/2006/relationships/diagramLayout" Target="../diagrams/layout12.xml"/><Relationship Id="rId4" Type="http://schemas.openxmlformats.org/officeDocument/2006/relationships/diagramData" Target="../diagrams/data11.xml"/><Relationship Id="rId9" Type="http://schemas.openxmlformats.org/officeDocument/2006/relationships/diagramData" Target="../diagrams/data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5040560" cy="1656183"/>
          </a:xfrm>
        </p:spPr>
        <p:txBody>
          <a:bodyPr>
            <a:noAutofit/>
          </a:bodyPr>
          <a:lstStyle/>
          <a:p>
            <a:r>
              <a:rPr lang="ru-RU" sz="3000" b="1" dirty="0"/>
              <a:t>Оценка механизмов управления качеством образования на разных </a:t>
            </a:r>
            <a:r>
              <a:rPr lang="ru-RU" sz="3000" b="1" dirty="0" smtClean="0"/>
              <a:t>уровнях</a:t>
            </a:r>
            <a:endParaRPr lang="ru-RU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8701" y="4077072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Сербина Наталья </a:t>
            </a:r>
            <a:r>
              <a:rPr lang="ru-RU" dirty="0" smtClean="0"/>
              <a:t>Павловна</a:t>
            </a:r>
            <a:endParaRPr lang="ru-RU" dirty="0"/>
          </a:p>
          <a:p>
            <a:pPr algn="r"/>
            <a:r>
              <a:rPr lang="ru-RU" dirty="0"/>
              <a:t>Заведующий Центра мониторинга и оценки качества образования ТОИПКРО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778098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Структура итогового балла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925931"/>
              </p:ext>
            </p:extLst>
          </p:nvPr>
        </p:nvGraphicFramePr>
        <p:xfrm>
          <a:off x="107504" y="980728"/>
          <a:ext cx="8928992" cy="5145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971780"/>
              </p:ext>
            </p:extLst>
          </p:nvPr>
        </p:nvGraphicFramePr>
        <p:xfrm>
          <a:off x="4644008" y="942969"/>
          <a:ext cx="4391709" cy="522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568">
                  <a:extLst>
                    <a:ext uri="{9D8B030D-6E8A-4147-A177-3AD203B41FA5}">
                      <a16:colId xmlns:a16="http://schemas.microsoft.com/office/drawing/2014/main" val="1070904035"/>
                    </a:ext>
                  </a:extLst>
                </a:gridCol>
                <a:gridCol w="4169141">
                  <a:extLst>
                    <a:ext uri="{9D8B030D-6E8A-4147-A177-3AD203B41FA5}">
                      <a16:colId xmlns:a16="http://schemas.microsoft.com/office/drawing/2014/main" val="3418563711"/>
                    </a:ext>
                  </a:extLst>
                </a:gridCol>
              </a:tblGrid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оценки качества подготовки обучающихся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061436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работы со школами с низкими результатами и/или школами, функционирующими в неблагоприятных социальных условиях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021587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выявления, поддержки и развития способностей и талантов у детей и молодежи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890767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работы по самоопределению и профессиональной ориентации обучающихся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5809545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объективности процедур оценки качества образования и олимпиад школьников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343301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мониторинга эффективности руководителей всех образовательных организаций региона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100354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мониторинга качества дополнительного профессионального образования педагогических работников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434293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методической работы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615722"/>
                  </a:ext>
                </a:extLst>
              </a:tr>
              <a:tr h="476876">
                <a:tc>
                  <a:txBody>
                    <a:bodyPr/>
                    <a:lstStyle/>
                    <a:p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Система организации воспитания и социализации обучающихся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279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623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6480720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/>
              <a:t>Показатели </a:t>
            </a:r>
            <a:r>
              <a:rPr lang="ru-RU" sz="3000" b="1" dirty="0"/>
              <a:t>с негативными последствиями</a:t>
            </a:r>
            <a:br>
              <a:rPr lang="ru-RU" sz="3000" b="1" dirty="0"/>
            </a:br>
            <a:r>
              <a:rPr lang="ru-RU" sz="3000" b="1" dirty="0"/>
              <a:t>и/или неэффективных показателей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приводят </a:t>
            </a:r>
            <a:r>
              <a:rPr lang="ru-RU" dirty="0"/>
              <a:t>к негативным последствиям для отдельных категорий </a:t>
            </a:r>
            <a:r>
              <a:rPr lang="ru-RU" dirty="0" smtClean="0"/>
              <a:t>участников образовательного процесса так и для всей системы в целом</a:t>
            </a:r>
          </a:p>
          <a:p>
            <a:r>
              <a:rPr lang="ru-RU" dirty="0"/>
              <a:t>стимулируют к необъективному оцениванию образовательных результатов </a:t>
            </a:r>
            <a:r>
              <a:rPr lang="ru-RU" dirty="0" smtClean="0"/>
              <a:t>обучающихся</a:t>
            </a:r>
          </a:p>
          <a:p>
            <a:r>
              <a:rPr lang="ru-RU" dirty="0" err="1"/>
              <a:t>демотивируют</a:t>
            </a:r>
            <a:r>
              <a:rPr lang="ru-RU" dirty="0"/>
              <a:t> руководителей ОО и педагогов</a:t>
            </a:r>
          </a:p>
        </p:txBody>
      </p:sp>
    </p:spTree>
    <p:extLst>
      <p:ext uri="{BB962C8B-B14F-4D97-AF65-F5344CB8AC3E}">
        <p14:creationId xmlns:p14="http://schemas.microsoft.com/office/powerpoint/2010/main" val="2700284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22912" cy="1143000"/>
          </a:xfrm>
        </p:spPr>
        <p:txBody>
          <a:bodyPr>
            <a:normAutofit/>
          </a:bodyPr>
          <a:lstStyle/>
          <a:p>
            <a:r>
              <a:rPr lang="ru-RU" sz="3000" b="1" dirty="0" smtClean="0"/>
              <a:t>Пример показателей с негативными последствиями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рейтингование</a:t>
            </a:r>
            <a:r>
              <a:rPr lang="ru-RU" dirty="0"/>
              <a:t> ОО по проценту обучающихся, получивших «4» и «5» по результатам ВПР (или другой оценочной процедуры); </a:t>
            </a:r>
            <a:endParaRPr lang="ru-RU" dirty="0" smtClean="0"/>
          </a:p>
          <a:p>
            <a:r>
              <a:rPr lang="ru-RU" dirty="0"/>
              <a:t>- выделение лидеров и аутсайдеров среди органов местного самоуправления муниципальных районов и городских округов в сфере образования по результатам </a:t>
            </a:r>
            <a:r>
              <a:rPr lang="ru-RU" dirty="0" smtClean="0"/>
              <a:t>ВПР;</a:t>
            </a:r>
          </a:p>
          <a:p>
            <a:r>
              <a:rPr lang="ru-RU" dirty="0"/>
              <a:t>использование результатов ГИА и ВПР как показателей квалификации </a:t>
            </a:r>
            <a:r>
              <a:rPr lang="ru-RU" dirty="0" smtClean="0"/>
              <a:t>педагогов</a:t>
            </a:r>
          </a:p>
          <a:p>
            <a:r>
              <a:rPr lang="ru-RU" dirty="0"/>
              <a:t>сравнение результатов ОО, участвовавших в выборочных </a:t>
            </a:r>
            <a:r>
              <a:rPr lang="ru-RU" dirty="0" smtClean="0"/>
              <a:t>исследованиях….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61060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347048" cy="1008112"/>
          </a:xfrm>
        </p:spPr>
        <p:txBody>
          <a:bodyPr>
            <a:noAutofit/>
          </a:bodyPr>
          <a:lstStyle/>
          <a:p>
            <a:r>
              <a:rPr lang="ru-RU" sz="2600" b="1" dirty="0" smtClean="0"/>
              <a:t>Критерии оценки вклада образовательных организаций в качество общего образования Томской области</a:t>
            </a:r>
            <a:endParaRPr lang="ru-RU" sz="2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0880392"/>
              </p:ext>
            </p:extLst>
          </p:nvPr>
        </p:nvGraphicFramePr>
        <p:xfrm>
          <a:off x="4724852" y="1268760"/>
          <a:ext cx="439248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6493211"/>
              </p:ext>
            </p:extLst>
          </p:nvPr>
        </p:nvGraphicFramePr>
        <p:xfrm>
          <a:off x="107504" y="2492896"/>
          <a:ext cx="482453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611068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31024" cy="922114"/>
          </a:xfrm>
        </p:spPr>
        <p:txBody>
          <a:bodyPr>
            <a:noAutofit/>
          </a:bodyPr>
          <a:lstStyle/>
          <a:p>
            <a:r>
              <a:rPr lang="ru-RU" sz="3000" b="1" dirty="0"/>
              <a:t>Расчет оценки вклада образовательных организаций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Положительные – показатели, значение которых положительно влияют на общую оценку вклада образовательной </a:t>
            </a:r>
            <a:r>
              <a:rPr lang="ru-RU" dirty="0" smtClean="0"/>
              <a:t>организации.</a:t>
            </a:r>
          </a:p>
          <a:p>
            <a:pPr marL="0" indent="0">
              <a:buNone/>
            </a:pPr>
            <a:r>
              <a:rPr lang="ru-RU" dirty="0" smtClean="0"/>
              <a:t>Отрицательные </a:t>
            </a:r>
            <a:r>
              <a:rPr lang="ru-RU" dirty="0"/>
              <a:t>– показатели, значение которых отрицательно влияют на общую оценку вклада образовательной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2072827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>
            <a:normAutofit/>
          </a:bodyPr>
          <a:lstStyle/>
          <a:p>
            <a:r>
              <a:rPr lang="ru-RU" sz="3000" b="1" dirty="0"/>
              <a:t>Пример </a:t>
            </a:r>
            <a:r>
              <a:rPr lang="ru-RU" sz="3000" b="1" dirty="0" smtClean="0"/>
              <a:t>отрицательных показателей</a:t>
            </a:r>
            <a:endParaRPr lang="ru-RU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</a:t>
            </a:r>
            <a:r>
              <a:rPr lang="ru-RU" dirty="0" smtClean="0"/>
              <a:t>тсев обучающихся 5-9 классов и 10-11 классов;</a:t>
            </a:r>
          </a:p>
          <a:p>
            <a:r>
              <a:rPr lang="ru-RU" dirty="0"/>
              <a:t>д</a:t>
            </a:r>
            <a:r>
              <a:rPr lang="ru-RU" dirty="0" smtClean="0"/>
              <a:t>оля уроков, пропущенных обучающимися без уважительной причины;</a:t>
            </a:r>
          </a:p>
          <a:p>
            <a:r>
              <a:rPr lang="ru-RU" dirty="0" smtClean="0"/>
              <a:t>внесение образовательных организаций в федеральный перечень ОО с признаками необъективных результатов;</a:t>
            </a:r>
          </a:p>
          <a:p>
            <a:r>
              <a:rPr lang="ru-RU" dirty="0" smtClean="0"/>
              <a:t>доля лиц, не допущенных к прохождению ГИА.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11457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059016" cy="1143000"/>
          </a:xfrm>
        </p:spPr>
        <p:txBody>
          <a:bodyPr>
            <a:normAutofit/>
          </a:bodyPr>
          <a:lstStyle/>
          <a:p>
            <a:r>
              <a:rPr lang="ru-RU" dirty="0"/>
              <a:t>Ближайшие </a:t>
            </a:r>
            <a:r>
              <a:rPr lang="ru-RU" dirty="0" smtClean="0"/>
              <a:t>планы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617100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33401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5040560" cy="1656183"/>
          </a:xfrm>
        </p:spPr>
        <p:txBody>
          <a:bodyPr>
            <a:noAutofit/>
          </a:bodyPr>
          <a:lstStyle/>
          <a:p>
            <a:r>
              <a:rPr lang="ru-RU" sz="3000" b="1" dirty="0"/>
              <a:t>Оценка механизмов управления качеством образования на разных </a:t>
            </a:r>
            <a:r>
              <a:rPr lang="ru-RU" sz="3000" b="1" dirty="0" smtClean="0"/>
              <a:t>уровнях</a:t>
            </a:r>
            <a:endParaRPr lang="ru-RU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8701" y="4077072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/>
              <a:t>Сербина </a:t>
            </a:r>
            <a:r>
              <a:rPr lang="ru-RU"/>
              <a:t>Наталья </a:t>
            </a:r>
            <a:r>
              <a:rPr lang="ru-RU" smtClean="0"/>
              <a:t>Павловна</a:t>
            </a:r>
            <a:endParaRPr lang="ru-RU" dirty="0"/>
          </a:p>
          <a:p>
            <a:pPr algn="r"/>
            <a:r>
              <a:rPr lang="ru-RU" dirty="0"/>
              <a:t>Заведующий Центра мониторинга и оценки качества образования ТОИПКРО</a:t>
            </a:r>
          </a:p>
        </p:txBody>
      </p:sp>
    </p:spTree>
    <p:extLst>
      <p:ext uri="{BB962C8B-B14F-4D97-AF65-F5344CB8AC3E}">
        <p14:creationId xmlns:p14="http://schemas.microsoft.com/office/powerpoint/2010/main" val="8680151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2992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/>
              <a:t>Оценка механизмов управления качеством образования на разных </a:t>
            </a:r>
            <a:r>
              <a:rPr lang="ru-RU" sz="3000" b="1" dirty="0" smtClean="0"/>
              <a:t>уровнях</a:t>
            </a:r>
            <a:endParaRPr lang="ru-RU" sz="3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468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389244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54960" cy="706090"/>
          </a:xfrm>
        </p:spPr>
        <p:txBody>
          <a:bodyPr>
            <a:noAutofit/>
          </a:bodyPr>
          <a:lstStyle/>
          <a:p>
            <a:r>
              <a:rPr lang="ru-RU" sz="3600" b="1" dirty="0"/>
              <a:t>Полный управленческий цикл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3088463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19872" y="3501008"/>
            <a:ext cx="2557175" cy="400110"/>
          </a:xfrm>
          <a:prstGeom prst="rect">
            <a:avLst/>
          </a:prstGeom>
          <a:noFill/>
          <a:ln w="31750"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r>
              <a:rPr lang="ru-RU" sz="2000" dirty="0" smtClean="0"/>
              <a:t>Управленческий цикл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459789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059016" cy="1301006"/>
          </a:xfrm>
        </p:spPr>
        <p:txBody>
          <a:bodyPr>
            <a:noAutofit/>
          </a:bodyPr>
          <a:lstStyle/>
          <a:p>
            <a:pPr lvl="0"/>
            <a:r>
              <a:rPr lang="ru-RU" sz="3000" b="1" dirty="0"/>
              <a:t>Оценка механизмов управления качеством образования в субъектах Российской Федерации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176687"/>
              </p:ext>
            </p:extLst>
          </p:nvPr>
        </p:nvGraphicFramePr>
        <p:xfrm>
          <a:off x="457200" y="2708920"/>
          <a:ext cx="8229600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601614"/>
            <a:ext cx="4464496" cy="1200329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 val="12000"/>
            </a:schemeClr>
          </a:solidFill>
          <a:ln w="41275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dirty="0"/>
              <a:t>Цель: выявить степень </a:t>
            </a:r>
            <a:r>
              <a:rPr lang="ru-RU" dirty="0" err="1"/>
              <a:t>сформированности</a:t>
            </a:r>
            <a:r>
              <a:rPr lang="ru-RU" dirty="0"/>
              <a:t> и эффективности функционирования систем управления качеством образования в </a:t>
            </a:r>
            <a:r>
              <a:rPr lang="ru-RU" dirty="0" smtClean="0"/>
              <a:t>субъекте </a:t>
            </a:r>
            <a:r>
              <a:rPr lang="ru-RU" dirty="0"/>
              <a:t>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18903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6408712" cy="1143000"/>
          </a:xfrm>
        </p:spPr>
        <p:txBody>
          <a:bodyPr>
            <a:noAutofit/>
          </a:bodyPr>
          <a:lstStyle/>
          <a:p>
            <a:r>
              <a:rPr lang="ru-RU" sz="3000" b="1" dirty="0"/>
              <a:t>Оценка механизмов управления качеством образования в субъектах Российской Федерации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3516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97456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Структура оценки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130064"/>
              </p:ext>
            </p:extLst>
          </p:nvPr>
        </p:nvGraphicFramePr>
        <p:xfrm>
          <a:off x="179512" y="1556792"/>
          <a:ext cx="61206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5446769"/>
              </p:ext>
            </p:extLst>
          </p:nvPr>
        </p:nvGraphicFramePr>
        <p:xfrm>
          <a:off x="6444208" y="2348880"/>
          <a:ext cx="2592289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12646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30824" cy="1143000"/>
          </a:xfrm>
        </p:spPr>
        <p:txBody>
          <a:bodyPr>
            <a:normAutofit/>
          </a:bodyPr>
          <a:lstStyle/>
          <a:p>
            <a:r>
              <a:rPr lang="ru-RU" sz="3600" b="1" dirty="0"/>
              <a:t>Структура оценки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94361"/>
              </p:ext>
            </p:extLst>
          </p:nvPr>
        </p:nvGraphicFramePr>
        <p:xfrm>
          <a:off x="179512" y="1556792"/>
          <a:ext cx="597666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56116101"/>
              </p:ext>
            </p:extLst>
          </p:nvPr>
        </p:nvGraphicFramePr>
        <p:xfrm>
          <a:off x="6156176" y="2132856"/>
          <a:ext cx="2880321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4196323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408712" cy="1301006"/>
          </a:xfrm>
        </p:spPr>
        <p:txBody>
          <a:bodyPr>
            <a:noAutofit/>
          </a:bodyPr>
          <a:lstStyle/>
          <a:p>
            <a:pPr lvl="0"/>
            <a:r>
              <a:rPr lang="ru-RU" sz="3000" b="1" dirty="0"/>
              <a:t>Оценка механизмов управления качеством </a:t>
            </a:r>
            <a:r>
              <a:rPr lang="ru-RU" sz="3000" b="1" dirty="0" smtClean="0"/>
              <a:t>образования </a:t>
            </a:r>
            <a:r>
              <a:rPr lang="ru-RU" sz="3000" b="1" dirty="0"/>
              <a:t>на уровне муниципалитета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2708920"/>
          <a:ext cx="8229600" cy="3417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601614"/>
            <a:ext cx="4464496" cy="1754326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  <a:alpha val="12000"/>
            </a:schemeClr>
          </a:solidFill>
          <a:ln w="41275"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ru-RU" dirty="0"/>
              <a:t>Цель: выявить степень </a:t>
            </a:r>
            <a:r>
              <a:rPr lang="ru-RU" dirty="0" err="1"/>
              <a:t>сформированности</a:t>
            </a:r>
            <a:r>
              <a:rPr lang="ru-RU" dirty="0"/>
              <a:t> и эффективности функционирования систем управления качеством образования в органах местного самоуправления в сфере образования субъектов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21069729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6408712" cy="1143000"/>
          </a:xfrm>
        </p:spPr>
        <p:txBody>
          <a:bodyPr>
            <a:normAutofit fontScale="90000"/>
          </a:bodyPr>
          <a:lstStyle/>
          <a:p>
            <a:r>
              <a:rPr lang="ru-RU" sz="3000" b="1" dirty="0"/>
              <a:t>Оценка механизмов управления качеством </a:t>
            </a:r>
            <a:r>
              <a:rPr lang="ru-RU" sz="3000" b="1" dirty="0" smtClean="0"/>
              <a:t>образования </a:t>
            </a:r>
            <a:r>
              <a:rPr lang="ru-RU" sz="3000" b="1" dirty="0"/>
              <a:t>на уровне муниципалитета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4824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421936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</TotalTime>
  <Words>773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Оценка механизмов управления качеством образования на разных уровнях</vt:lpstr>
      <vt:lpstr>Оценка механизмов управления качеством образования на разных уровнях</vt:lpstr>
      <vt:lpstr>Полный управленческий цикл</vt:lpstr>
      <vt:lpstr>Оценка механизмов управления качеством образования в субъектах Российской Федерации</vt:lpstr>
      <vt:lpstr>Оценка механизмов управления качеством образования в субъектах Российской Федерации</vt:lpstr>
      <vt:lpstr>Структура оценки</vt:lpstr>
      <vt:lpstr>Структура оценки</vt:lpstr>
      <vt:lpstr>Оценка механизмов управления качеством образования на уровне муниципалитета</vt:lpstr>
      <vt:lpstr>Оценка механизмов управления качеством образования на уровне муниципалитета</vt:lpstr>
      <vt:lpstr>Структура итогового балла</vt:lpstr>
      <vt:lpstr>Показатели с негативными последствиями и/или неэффективных показателей</vt:lpstr>
      <vt:lpstr>Пример показателей с негативными последствиями</vt:lpstr>
      <vt:lpstr>Критерии оценки вклада образовательных организаций в качество общего образования Томской области</vt:lpstr>
      <vt:lpstr>Расчет оценки вклада образовательных организаций</vt:lpstr>
      <vt:lpstr>Пример отрицательных показателей</vt:lpstr>
      <vt:lpstr>Ближайшие планы</vt:lpstr>
      <vt:lpstr>Оценка механизмов управления качеством образования на разных уровнях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ЗАГОЛОВОК ЗАГОЛОВОК</dc:title>
  <dc:creator>User</dc:creator>
  <cp:lastModifiedBy>Наталья П. Сербина</cp:lastModifiedBy>
  <cp:revision>29</cp:revision>
  <dcterms:created xsi:type="dcterms:W3CDTF">2020-08-05T06:28:16Z</dcterms:created>
  <dcterms:modified xsi:type="dcterms:W3CDTF">2020-08-19T05:28:08Z</dcterms:modified>
</cp:coreProperties>
</file>