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70" r:id="rId4"/>
    <p:sldId id="267" r:id="rId5"/>
    <p:sldId id="285" r:id="rId6"/>
    <p:sldId id="286" r:id="rId7"/>
    <p:sldId id="292" r:id="rId8"/>
    <p:sldId id="29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B5"/>
    <a:srgbClr val="67B9CF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2" autoAdjust="0"/>
  </p:normalViewPr>
  <p:slideViewPr>
    <p:cSldViewPr>
      <p:cViewPr varScale="1">
        <p:scale>
          <a:sx n="111" d="100"/>
          <a:sy n="111" d="100"/>
        </p:scale>
        <p:origin x="15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71F41-3FEC-4564-B687-B7052CD39AA0}" type="doc">
      <dgm:prSet loTypeId="urn:microsoft.com/office/officeart/2005/8/layout/pyramid2" loCatId="list" qsTypeId="urn:microsoft.com/office/officeart/2005/8/quickstyle/simple3" qsCatId="simple" csTypeId="urn:microsoft.com/office/officeart/2005/8/colors/accent6_2" csCatId="accent6" phldr="1"/>
      <dgm:spPr/>
    </dgm:pt>
    <dgm:pt modelId="{A989218E-F2E5-4D51-AA5B-8E4E066874D1}">
      <dgm:prSet phldrT="[Текст]"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образовательные ориентиры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479DFA8-468E-4539-B286-65A7FD45C4CE}" type="parTrans" cxnId="{E109B3FB-B5F2-4F13-BD41-B4779ED5751E}">
      <dgm:prSet/>
      <dgm:spPr/>
      <dgm:t>
        <a:bodyPr/>
        <a:lstStyle/>
        <a:p>
          <a:endParaRPr lang="ru-RU"/>
        </a:p>
      </dgm:t>
    </dgm:pt>
    <dgm:pt modelId="{0F20BB21-C858-423A-9C6B-EC929BEA1C42}" type="sibTrans" cxnId="{E109B3FB-B5F2-4F13-BD41-B4779ED5751E}">
      <dgm:prSet/>
      <dgm:spPr/>
      <dgm:t>
        <a:bodyPr/>
        <a:lstStyle/>
        <a:p>
          <a:endParaRPr lang="ru-RU"/>
        </a:p>
      </dgm:t>
    </dgm:pt>
    <dgm:pt modelId="{147F505F-C035-4829-9DC3-B0991BF5B403}">
      <dgm:prSet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образовательная программа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54F2B8C-6236-4A61-88D4-3CD4E06D76DF}" type="parTrans" cxnId="{47FABA94-CC7C-4868-BB3A-2CB2FC5C5DE8}">
      <dgm:prSet/>
      <dgm:spPr/>
      <dgm:t>
        <a:bodyPr/>
        <a:lstStyle/>
        <a:p>
          <a:endParaRPr lang="ru-RU"/>
        </a:p>
      </dgm:t>
    </dgm:pt>
    <dgm:pt modelId="{182364B1-82A1-4A30-B067-8DA3128642F0}" type="sibTrans" cxnId="{47FABA94-CC7C-4868-BB3A-2CB2FC5C5DE8}">
      <dgm:prSet/>
      <dgm:spPr/>
      <dgm:t>
        <a:bodyPr/>
        <a:lstStyle/>
        <a:p>
          <a:endParaRPr lang="ru-RU"/>
        </a:p>
      </dgm:t>
    </dgm:pt>
    <dgm:pt modelId="{B6050E86-5961-48B8-A189-EF2CF96A8772}">
      <dgm:prSet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содержание образовательной деятельности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99188F7-D44C-4E85-A8BD-58332583935F}" type="parTrans" cxnId="{DE71C5B9-C073-402E-8F6A-165C4DCF9726}">
      <dgm:prSet/>
      <dgm:spPr/>
      <dgm:t>
        <a:bodyPr/>
        <a:lstStyle/>
        <a:p>
          <a:endParaRPr lang="ru-RU"/>
        </a:p>
      </dgm:t>
    </dgm:pt>
    <dgm:pt modelId="{08D94CC6-197B-41E5-9B6E-B3011539B59E}" type="sibTrans" cxnId="{DE71C5B9-C073-402E-8F6A-165C4DCF9726}">
      <dgm:prSet/>
      <dgm:spPr/>
      <dgm:t>
        <a:bodyPr/>
        <a:lstStyle/>
        <a:p>
          <a:endParaRPr lang="ru-RU"/>
        </a:p>
      </dgm:t>
    </dgm:pt>
    <dgm:pt modelId="{43823C46-5094-4D3C-948F-0320A273E0C4}">
      <dgm:prSet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образовательный процесс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87DDB3B-44B0-4630-9AB2-ECCB59656CCC}" type="parTrans" cxnId="{1BFF1418-60F9-4F76-9B41-D39383325AAE}">
      <dgm:prSet/>
      <dgm:spPr/>
      <dgm:t>
        <a:bodyPr/>
        <a:lstStyle/>
        <a:p>
          <a:endParaRPr lang="ru-RU"/>
        </a:p>
      </dgm:t>
    </dgm:pt>
    <dgm:pt modelId="{CAB2DADD-14D5-4AEA-868D-7877251D4E0F}" type="sibTrans" cxnId="{1BFF1418-60F9-4F76-9B41-D39383325AAE}">
      <dgm:prSet/>
      <dgm:spPr/>
      <dgm:t>
        <a:bodyPr/>
        <a:lstStyle/>
        <a:p>
          <a:endParaRPr lang="ru-RU"/>
        </a:p>
      </dgm:t>
    </dgm:pt>
    <dgm:pt modelId="{410D4205-AFAF-4582-AFCD-C6F88F0D8329}">
      <dgm:prSet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образовательные условия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F2820C9-630A-487A-ADEA-7421D9791C62}" type="parTrans" cxnId="{E5457694-1ACB-4A24-91DF-1C21A8390879}">
      <dgm:prSet/>
      <dgm:spPr/>
      <dgm:t>
        <a:bodyPr/>
        <a:lstStyle/>
        <a:p>
          <a:endParaRPr lang="ru-RU"/>
        </a:p>
      </dgm:t>
    </dgm:pt>
    <dgm:pt modelId="{6EDDEB5D-39C9-4A9D-A34E-7C54A62C9D27}" type="sibTrans" cxnId="{E5457694-1ACB-4A24-91DF-1C21A8390879}">
      <dgm:prSet/>
      <dgm:spPr/>
      <dgm:t>
        <a:bodyPr/>
        <a:lstStyle/>
        <a:p>
          <a:endParaRPr lang="ru-RU"/>
        </a:p>
      </dgm:t>
    </dgm:pt>
    <dgm:pt modelId="{2D9E68F0-2AE1-49E7-8B4D-182941AADBC1}">
      <dgm:prSet custT="1"/>
      <dgm:spPr/>
      <dgm:t>
        <a:bodyPr/>
        <a:lstStyle/>
        <a:p>
          <a:pPr algn="l"/>
          <a:r>
            <a:rPr lang="ru-RU" sz="1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условия получения дошкольного образования лицами с ОВЗ и инвалидами</a:t>
          </a:r>
          <a:endParaRPr lang="ru-RU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E3794E6-C88E-466E-8DE6-F499B09C38F2}" type="parTrans" cxnId="{63AF4379-49F9-4CA4-B732-8FB9F1129F8F}">
      <dgm:prSet/>
      <dgm:spPr/>
      <dgm:t>
        <a:bodyPr/>
        <a:lstStyle/>
        <a:p>
          <a:endParaRPr lang="ru-RU"/>
        </a:p>
      </dgm:t>
    </dgm:pt>
    <dgm:pt modelId="{F97EC42B-EA51-428C-94AE-2EEFE9001F12}" type="sibTrans" cxnId="{63AF4379-49F9-4CA4-B732-8FB9F1129F8F}">
      <dgm:prSet/>
      <dgm:spPr/>
      <dgm:t>
        <a:bodyPr/>
        <a:lstStyle/>
        <a:p>
          <a:endParaRPr lang="ru-RU"/>
        </a:p>
      </dgm:t>
    </dgm:pt>
    <dgm:pt modelId="{643D2D82-F1B8-4062-A998-D80A6D9270A6}">
      <dgm:prSet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взаимодействие с родителями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7273718-DB52-447C-BFEF-9314FD3D1F8C}" type="parTrans" cxnId="{F2174BA7-CA1D-4D1F-AA02-D2237F45F922}">
      <dgm:prSet/>
      <dgm:spPr/>
      <dgm:t>
        <a:bodyPr/>
        <a:lstStyle/>
        <a:p>
          <a:endParaRPr lang="ru-RU"/>
        </a:p>
      </dgm:t>
    </dgm:pt>
    <dgm:pt modelId="{292BB765-829B-4AC7-9F33-C56CCAB66DE5}" type="sibTrans" cxnId="{F2174BA7-CA1D-4D1F-AA02-D2237F45F922}">
      <dgm:prSet/>
      <dgm:spPr/>
      <dgm:t>
        <a:bodyPr/>
        <a:lstStyle/>
        <a:p>
          <a:endParaRPr lang="ru-RU"/>
        </a:p>
      </dgm:t>
    </dgm:pt>
    <dgm:pt modelId="{AA57402C-D9E6-4F7D-8244-AE962994B469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здоровье, безопасность </a:t>
          </a:r>
        </a:p>
        <a:p>
          <a:pPr algn="l">
            <a:spcAft>
              <a:spcPts val="0"/>
            </a:spcAft>
          </a:pPr>
          <a:r>
            <a:rPr lang="ru-RU" sz="1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повседневный уход</a:t>
          </a:r>
          <a:endParaRPr lang="ru-RU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8651DE9-C49B-4531-BB94-BAA61B0C2E6D}" type="parTrans" cxnId="{37D26344-7198-4D25-8F58-E2D422DBD7C2}">
      <dgm:prSet/>
      <dgm:spPr/>
      <dgm:t>
        <a:bodyPr/>
        <a:lstStyle/>
        <a:p>
          <a:endParaRPr lang="ru-RU"/>
        </a:p>
      </dgm:t>
    </dgm:pt>
    <dgm:pt modelId="{89208A2A-1A22-4641-9722-93321587377D}" type="sibTrans" cxnId="{37D26344-7198-4D25-8F58-E2D422DBD7C2}">
      <dgm:prSet/>
      <dgm:spPr/>
      <dgm:t>
        <a:bodyPr/>
        <a:lstStyle/>
        <a:p>
          <a:endParaRPr lang="ru-RU"/>
        </a:p>
      </dgm:t>
    </dgm:pt>
    <dgm:pt modelId="{893D6A6F-6E6E-4C2C-BDEF-FBE5F526A816}">
      <dgm:prSet custT="1"/>
      <dgm:spPr/>
      <dgm:t>
        <a:bodyPr/>
        <a:lstStyle/>
        <a:p>
          <a:pPr algn="l"/>
          <a:r>
            <a:rPr lang="ru-RU" sz="1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управление и развитие</a:t>
          </a:r>
          <a:endParaRPr lang="ru-RU" sz="18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05936C2-A398-490F-8B36-924E5EDACD0A}" type="parTrans" cxnId="{BDB7ECC2-9E75-4615-96A0-7085088F9210}">
      <dgm:prSet/>
      <dgm:spPr/>
      <dgm:t>
        <a:bodyPr/>
        <a:lstStyle/>
        <a:p>
          <a:endParaRPr lang="ru-RU"/>
        </a:p>
      </dgm:t>
    </dgm:pt>
    <dgm:pt modelId="{EC428D2F-5BDC-4C27-9297-AF812FA5DF4F}" type="sibTrans" cxnId="{BDB7ECC2-9E75-4615-96A0-7085088F9210}">
      <dgm:prSet/>
      <dgm:spPr/>
      <dgm:t>
        <a:bodyPr/>
        <a:lstStyle/>
        <a:p>
          <a:endParaRPr lang="ru-RU"/>
        </a:p>
      </dgm:t>
    </dgm:pt>
    <dgm:pt modelId="{A7553CBE-522B-455E-8557-6E1C32951482}" type="pres">
      <dgm:prSet presAssocID="{02A71F41-3FEC-4564-B687-B7052CD39AA0}" presName="compositeShape" presStyleCnt="0">
        <dgm:presLayoutVars>
          <dgm:dir/>
          <dgm:resizeHandles/>
        </dgm:presLayoutVars>
      </dgm:prSet>
      <dgm:spPr/>
    </dgm:pt>
    <dgm:pt modelId="{ECD7B390-145B-4330-A1A4-03A8E1E8E68B}" type="pres">
      <dgm:prSet presAssocID="{02A71F41-3FEC-4564-B687-B7052CD39AA0}" presName="pyramid" presStyleLbl="node1" presStyleIdx="0" presStyleCnt="1" custLinFactNeighborX="-42159" custLinFactNeighborY="19879"/>
      <dgm:spPr/>
    </dgm:pt>
    <dgm:pt modelId="{02CAB08A-73E3-4648-9708-02EEA92EBD9B}" type="pres">
      <dgm:prSet presAssocID="{02A71F41-3FEC-4564-B687-B7052CD39AA0}" presName="theList" presStyleCnt="0"/>
      <dgm:spPr/>
    </dgm:pt>
    <dgm:pt modelId="{E2C5065E-FA76-49E0-BE5B-636A98EB4593}" type="pres">
      <dgm:prSet presAssocID="{A989218E-F2E5-4D51-AA5B-8E4E066874D1}" presName="aNode" presStyleLbl="fgAcc1" presStyleIdx="0" presStyleCnt="9" custScaleX="100694" custScaleY="133009" custLinFactY="-14523" custLinFactNeighborX="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0752B-228B-419A-BAAF-6BF14F5E9DDA}" type="pres">
      <dgm:prSet presAssocID="{A989218E-F2E5-4D51-AA5B-8E4E066874D1}" presName="aSpace" presStyleCnt="0"/>
      <dgm:spPr/>
    </dgm:pt>
    <dgm:pt modelId="{2CF9F92D-1283-46F0-90A3-4F16BFAEB960}" type="pres">
      <dgm:prSet presAssocID="{147F505F-C035-4829-9DC3-B0991BF5B403}" presName="aNode" presStyleLbl="fgAcc1" presStyleIdx="1" presStyleCnt="9" custLinFactY="-6151" custLinFactNeighborX="-2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9A3F3-1B92-46C8-B011-B3EFAE272C77}" type="pres">
      <dgm:prSet presAssocID="{147F505F-C035-4829-9DC3-B0991BF5B403}" presName="aSpace" presStyleCnt="0"/>
      <dgm:spPr/>
    </dgm:pt>
    <dgm:pt modelId="{C77E0218-A6BC-4D10-866F-A5E3DBBBA0DB}" type="pres">
      <dgm:prSet presAssocID="{B6050E86-5961-48B8-A189-EF2CF96A8772}" presName="aNode" presStyleLbl="fgAcc1" presStyleIdx="2" presStyleCnt="9" custScaleY="135785" custLinFactY="-8736" custLinFactNeighborX="-2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440C-1977-4209-A62D-CF09D5F87C26}" type="pres">
      <dgm:prSet presAssocID="{B6050E86-5961-48B8-A189-EF2CF96A8772}" presName="aSpace" presStyleCnt="0"/>
      <dgm:spPr/>
    </dgm:pt>
    <dgm:pt modelId="{83AC659C-4518-468C-A328-DE3B326EBEA2}" type="pres">
      <dgm:prSet presAssocID="{43823C46-5094-4D3C-948F-0320A273E0C4}" presName="aNode" presStyleLbl="fgAcc1" presStyleIdx="3" presStyleCnt="9" custLinFactY="-3139" custLinFactNeighborX="-2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F315F-7EEB-48AE-993A-E60BFA28127E}" type="pres">
      <dgm:prSet presAssocID="{43823C46-5094-4D3C-948F-0320A273E0C4}" presName="aSpace" presStyleCnt="0"/>
      <dgm:spPr/>
    </dgm:pt>
    <dgm:pt modelId="{59B076BE-B9A4-4FEA-B8D2-705A48A39D7D}" type="pres">
      <dgm:prSet presAssocID="{410D4205-AFAF-4582-AFCD-C6F88F0D8329}" presName="aNode" presStyleLbl="fgAcc1" presStyleIdx="4" presStyleCnt="9" custLinFactY="-7437" custLinFactNeighborX="-2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534FF-3F01-402F-B571-08DFD9E4A7AE}" type="pres">
      <dgm:prSet presAssocID="{410D4205-AFAF-4582-AFCD-C6F88F0D8329}" presName="aSpace" presStyleCnt="0"/>
      <dgm:spPr/>
    </dgm:pt>
    <dgm:pt modelId="{53E90E24-0ABE-41E7-BA5B-014846961D80}" type="pres">
      <dgm:prSet presAssocID="{2D9E68F0-2AE1-49E7-8B4D-182941AADBC1}" presName="aNode" presStyleLbl="fgAcc1" presStyleIdx="5" presStyleCnt="9" custScaleX="110127" custScaleY="201599" custLinFactY="-4234" custLinFactNeighborX="52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C7E3A-060D-44E9-82FF-865B455B6D3A}" type="pres">
      <dgm:prSet presAssocID="{2D9E68F0-2AE1-49E7-8B4D-182941AADBC1}" presName="aSpace" presStyleCnt="0"/>
      <dgm:spPr/>
    </dgm:pt>
    <dgm:pt modelId="{62C80C67-00F2-44D5-85A3-9FFBFC057CB6}" type="pres">
      <dgm:prSet presAssocID="{643D2D82-F1B8-4062-A998-D80A6D9270A6}" presName="aNode" presStyleLbl="fgAcc1" presStyleIdx="6" presStyleCnt="9" custLinFactY="-2577" custLinFactNeighborX="2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9837-CE6C-420B-B7FF-67F0EBCA2563}" type="pres">
      <dgm:prSet presAssocID="{643D2D82-F1B8-4062-A998-D80A6D9270A6}" presName="aSpace" presStyleCnt="0"/>
      <dgm:spPr/>
    </dgm:pt>
    <dgm:pt modelId="{5609D3E6-4F6A-4D65-B9C8-B37274D8B42F}" type="pres">
      <dgm:prSet presAssocID="{AA57402C-D9E6-4F7D-8244-AE962994B469}" presName="aNode" presStyleLbl="fgAcc1" presStyleIdx="7" presStyleCnt="9" custScaleX="99855" custScaleY="186860" custLinFactY="-4128" custLinFactNeighborX="1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34363-AE7D-402F-A7F9-118DAF135BA5}" type="pres">
      <dgm:prSet presAssocID="{AA57402C-D9E6-4F7D-8244-AE962994B469}" presName="aSpace" presStyleCnt="0"/>
      <dgm:spPr/>
    </dgm:pt>
    <dgm:pt modelId="{B87E58BE-569F-4254-B6AF-54F781E51867}" type="pres">
      <dgm:prSet presAssocID="{893D6A6F-6E6E-4C2C-BDEF-FBE5F526A816}" presName="aNode" presStyleLbl="fgAcc1" presStyleIdx="8" presStyleCnt="9" custScaleX="101179" custLinFactY="-6674" custLinFactNeighborX="8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C14AF-4342-4348-97EC-014113464615}" type="pres">
      <dgm:prSet presAssocID="{893D6A6F-6E6E-4C2C-BDEF-FBE5F526A816}" presName="aSpace" presStyleCnt="0"/>
      <dgm:spPr/>
    </dgm:pt>
  </dgm:ptLst>
  <dgm:cxnLst>
    <dgm:cxn modelId="{A068759A-806D-408B-BBE6-315C203CF776}" type="presOf" srcId="{643D2D82-F1B8-4062-A998-D80A6D9270A6}" destId="{62C80C67-00F2-44D5-85A3-9FFBFC057CB6}" srcOrd="0" destOrd="0" presId="urn:microsoft.com/office/officeart/2005/8/layout/pyramid2"/>
    <dgm:cxn modelId="{49817A0E-8E52-4514-9B96-AF8A55FB726D}" type="presOf" srcId="{02A71F41-3FEC-4564-B687-B7052CD39AA0}" destId="{A7553CBE-522B-455E-8557-6E1C32951482}" srcOrd="0" destOrd="0" presId="urn:microsoft.com/office/officeart/2005/8/layout/pyramid2"/>
    <dgm:cxn modelId="{3CE122A9-4F63-4B6F-8F12-6D599F991EAD}" type="presOf" srcId="{410D4205-AFAF-4582-AFCD-C6F88F0D8329}" destId="{59B076BE-B9A4-4FEA-B8D2-705A48A39D7D}" srcOrd="0" destOrd="0" presId="urn:microsoft.com/office/officeart/2005/8/layout/pyramid2"/>
    <dgm:cxn modelId="{D1FC0FBA-9B8A-4935-B51C-19B161F82CDA}" type="presOf" srcId="{43823C46-5094-4D3C-948F-0320A273E0C4}" destId="{83AC659C-4518-468C-A328-DE3B326EBEA2}" srcOrd="0" destOrd="0" presId="urn:microsoft.com/office/officeart/2005/8/layout/pyramid2"/>
    <dgm:cxn modelId="{44EC1904-E004-4C96-ABED-A705F64415CE}" type="presOf" srcId="{147F505F-C035-4829-9DC3-B0991BF5B403}" destId="{2CF9F92D-1283-46F0-90A3-4F16BFAEB960}" srcOrd="0" destOrd="0" presId="urn:microsoft.com/office/officeart/2005/8/layout/pyramid2"/>
    <dgm:cxn modelId="{122FDF1A-1482-41AF-A2CC-EABD179615D6}" type="presOf" srcId="{AA57402C-D9E6-4F7D-8244-AE962994B469}" destId="{5609D3E6-4F6A-4D65-B9C8-B37274D8B42F}" srcOrd="0" destOrd="0" presId="urn:microsoft.com/office/officeart/2005/8/layout/pyramid2"/>
    <dgm:cxn modelId="{37D26344-7198-4D25-8F58-E2D422DBD7C2}" srcId="{02A71F41-3FEC-4564-B687-B7052CD39AA0}" destId="{AA57402C-D9E6-4F7D-8244-AE962994B469}" srcOrd="7" destOrd="0" parTransId="{58651DE9-C49B-4531-BB94-BAA61B0C2E6D}" sibTransId="{89208A2A-1A22-4641-9722-93321587377D}"/>
    <dgm:cxn modelId="{1BFF1418-60F9-4F76-9B41-D39383325AAE}" srcId="{02A71F41-3FEC-4564-B687-B7052CD39AA0}" destId="{43823C46-5094-4D3C-948F-0320A273E0C4}" srcOrd="3" destOrd="0" parTransId="{587DDB3B-44B0-4630-9AB2-ECCB59656CCC}" sibTransId="{CAB2DADD-14D5-4AEA-868D-7877251D4E0F}"/>
    <dgm:cxn modelId="{DE71C5B9-C073-402E-8F6A-165C4DCF9726}" srcId="{02A71F41-3FEC-4564-B687-B7052CD39AA0}" destId="{B6050E86-5961-48B8-A189-EF2CF96A8772}" srcOrd="2" destOrd="0" parTransId="{799188F7-D44C-4E85-A8BD-58332583935F}" sibTransId="{08D94CC6-197B-41E5-9B6E-B3011539B59E}"/>
    <dgm:cxn modelId="{BDB7ECC2-9E75-4615-96A0-7085088F9210}" srcId="{02A71F41-3FEC-4564-B687-B7052CD39AA0}" destId="{893D6A6F-6E6E-4C2C-BDEF-FBE5F526A816}" srcOrd="8" destOrd="0" parTransId="{405936C2-A398-490F-8B36-924E5EDACD0A}" sibTransId="{EC428D2F-5BDC-4C27-9297-AF812FA5DF4F}"/>
    <dgm:cxn modelId="{E109B3FB-B5F2-4F13-BD41-B4779ED5751E}" srcId="{02A71F41-3FEC-4564-B687-B7052CD39AA0}" destId="{A989218E-F2E5-4D51-AA5B-8E4E066874D1}" srcOrd="0" destOrd="0" parTransId="{E479DFA8-468E-4539-B286-65A7FD45C4CE}" sibTransId="{0F20BB21-C858-423A-9C6B-EC929BEA1C42}"/>
    <dgm:cxn modelId="{F2174BA7-CA1D-4D1F-AA02-D2237F45F922}" srcId="{02A71F41-3FEC-4564-B687-B7052CD39AA0}" destId="{643D2D82-F1B8-4062-A998-D80A6D9270A6}" srcOrd="6" destOrd="0" parTransId="{A7273718-DB52-447C-BFEF-9314FD3D1F8C}" sibTransId="{292BB765-829B-4AC7-9F33-C56CCAB66DE5}"/>
    <dgm:cxn modelId="{63AF4379-49F9-4CA4-B732-8FB9F1129F8F}" srcId="{02A71F41-3FEC-4564-B687-B7052CD39AA0}" destId="{2D9E68F0-2AE1-49E7-8B4D-182941AADBC1}" srcOrd="5" destOrd="0" parTransId="{4E3794E6-C88E-466E-8DE6-F499B09C38F2}" sibTransId="{F97EC42B-EA51-428C-94AE-2EEFE9001F12}"/>
    <dgm:cxn modelId="{60A58ECC-D057-43A4-AC6D-6085BD40A7CB}" type="presOf" srcId="{B6050E86-5961-48B8-A189-EF2CF96A8772}" destId="{C77E0218-A6BC-4D10-866F-A5E3DBBBA0DB}" srcOrd="0" destOrd="0" presId="urn:microsoft.com/office/officeart/2005/8/layout/pyramid2"/>
    <dgm:cxn modelId="{E5457694-1ACB-4A24-91DF-1C21A8390879}" srcId="{02A71F41-3FEC-4564-B687-B7052CD39AA0}" destId="{410D4205-AFAF-4582-AFCD-C6F88F0D8329}" srcOrd="4" destOrd="0" parTransId="{8F2820C9-630A-487A-ADEA-7421D9791C62}" sibTransId="{6EDDEB5D-39C9-4A9D-A34E-7C54A62C9D27}"/>
    <dgm:cxn modelId="{BD4F2FF9-4E75-42A4-8A28-D35B02201DCC}" type="presOf" srcId="{893D6A6F-6E6E-4C2C-BDEF-FBE5F526A816}" destId="{B87E58BE-569F-4254-B6AF-54F781E51867}" srcOrd="0" destOrd="0" presId="urn:microsoft.com/office/officeart/2005/8/layout/pyramid2"/>
    <dgm:cxn modelId="{CE9BE20A-05FE-45B1-8F60-54F2D517DEA2}" type="presOf" srcId="{A989218E-F2E5-4D51-AA5B-8E4E066874D1}" destId="{E2C5065E-FA76-49E0-BE5B-636A98EB4593}" srcOrd="0" destOrd="0" presId="urn:microsoft.com/office/officeart/2005/8/layout/pyramid2"/>
    <dgm:cxn modelId="{47FABA94-CC7C-4868-BB3A-2CB2FC5C5DE8}" srcId="{02A71F41-3FEC-4564-B687-B7052CD39AA0}" destId="{147F505F-C035-4829-9DC3-B0991BF5B403}" srcOrd="1" destOrd="0" parTransId="{754F2B8C-6236-4A61-88D4-3CD4E06D76DF}" sibTransId="{182364B1-82A1-4A30-B067-8DA3128642F0}"/>
    <dgm:cxn modelId="{E6F0B2F5-6779-4C2E-872D-A17024FA9833}" type="presOf" srcId="{2D9E68F0-2AE1-49E7-8B4D-182941AADBC1}" destId="{53E90E24-0ABE-41E7-BA5B-014846961D80}" srcOrd="0" destOrd="0" presId="urn:microsoft.com/office/officeart/2005/8/layout/pyramid2"/>
    <dgm:cxn modelId="{1B0F97EB-214B-40A8-8AC2-17F10C378914}" type="presParOf" srcId="{A7553CBE-522B-455E-8557-6E1C32951482}" destId="{ECD7B390-145B-4330-A1A4-03A8E1E8E68B}" srcOrd="0" destOrd="0" presId="urn:microsoft.com/office/officeart/2005/8/layout/pyramid2"/>
    <dgm:cxn modelId="{EA75B9AD-8B4A-4D2F-B802-1609A233A6DD}" type="presParOf" srcId="{A7553CBE-522B-455E-8557-6E1C32951482}" destId="{02CAB08A-73E3-4648-9708-02EEA92EBD9B}" srcOrd="1" destOrd="0" presId="urn:microsoft.com/office/officeart/2005/8/layout/pyramid2"/>
    <dgm:cxn modelId="{32CC8E90-8810-4E8B-A44F-8A39BE9E6B93}" type="presParOf" srcId="{02CAB08A-73E3-4648-9708-02EEA92EBD9B}" destId="{E2C5065E-FA76-49E0-BE5B-636A98EB4593}" srcOrd="0" destOrd="0" presId="urn:microsoft.com/office/officeart/2005/8/layout/pyramid2"/>
    <dgm:cxn modelId="{322BEA2D-88DD-4648-B7FC-1448AC99898A}" type="presParOf" srcId="{02CAB08A-73E3-4648-9708-02EEA92EBD9B}" destId="{6190752B-228B-419A-BAAF-6BF14F5E9DDA}" srcOrd="1" destOrd="0" presId="urn:microsoft.com/office/officeart/2005/8/layout/pyramid2"/>
    <dgm:cxn modelId="{8931DC9D-9044-4427-A0A4-F4819EDD95E8}" type="presParOf" srcId="{02CAB08A-73E3-4648-9708-02EEA92EBD9B}" destId="{2CF9F92D-1283-46F0-90A3-4F16BFAEB960}" srcOrd="2" destOrd="0" presId="urn:microsoft.com/office/officeart/2005/8/layout/pyramid2"/>
    <dgm:cxn modelId="{2D656B69-C740-4F65-92D8-4D982FB87E43}" type="presParOf" srcId="{02CAB08A-73E3-4648-9708-02EEA92EBD9B}" destId="{A019A3F3-1B92-46C8-B011-B3EFAE272C77}" srcOrd="3" destOrd="0" presId="urn:microsoft.com/office/officeart/2005/8/layout/pyramid2"/>
    <dgm:cxn modelId="{0B1E39E4-399D-497F-B781-3C60A7EB1255}" type="presParOf" srcId="{02CAB08A-73E3-4648-9708-02EEA92EBD9B}" destId="{C77E0218-A6BC-4D10-866F-A5E3DBBBA0DB}" srcOrd="4" destOrd="0" presId="urn:microsoft.com/office/officeart/2005/8/layout/pyramid2"/>
    <dgm:cxn modelId="{C0236AF0-7783-434A-89BD-D55A7AF10523}" type="presParOf" srcId="{02CAB08A-73E3-4648-9708-02EEA92EBD9B}" destId="{DCE1440C-1977-4209-A62D-CF09D5F87C26}" srcOrd="5" destOrd="0" presId="urn:microsoft.com/office/officeart/2005/8/layout/pyramid2"/>
    <dgm:cxn modelId="{8FBF7033-2311-486A-AAB6-B7C57189B069}" type="presParOf" srcId="{02CAB08A-73E3-4648-9708-02EEA92EBD9B}" destId="{83AC659C-4518-468C-A328-DE3B326EBEA2}" srcOrd="6" destOrd="0" presId="urn:microsoft.com/office/officeart/2005/8/layout/pyramid2"/>
    <dgm:cxn modelId="{C7C960F7-8C38-4795-9A51-0D04997AA27F}" type="presParOf" srcId="{02CAB08A-73E3-4648-9708-02EEA92EBD9B}" destId="{F0FF315F-7EEB-48AE-993A-E60BFA28127E}" srcOrd="7" destOrd="0" presId="urn:microsoft.com/office/officeart/2005/8/layout/pyramid2"/>
    <dgm:cxn modelId="{6E061C20-F34B-41FB-941A-9632DB2B22CC}" type="presParOf" srcId="{02CAB08A-73E3-4648-9708-02EEA92EBD9B}" destId="{59B076BE-B9A4-4FEA-B8D2-705A48A39D7D}" srcOrd="8" destOrd="0" presId="urn:microsoft.com/office/officeart/2005/8/layout/pyramid2"/>
    <dgm:cxn modelId="{5D73A80F-0268-483A-8541-0F33C280739C}" type="presParOf" srcId="{02CAB08A-73E3-4648-9708-02EEA92EBD9B}" destId="{F87534FF-3F01-402F-B571-08DFD9E4A7AE}" srcOrd="9" destOrd="0" presId="urn:microsoft.com/office/officeart/2005/8/layout/pyramid2"/>
    <dgm:cxn modelId="{8BA1142C-DE88-451A-8E59-AA7509A2E9D6}" type="presParOf" srcId="{02CAB08A-73E3-4648-9708-02EEA92EBD9B}" destId="{53E90E24-0ABE-41E7-BA5B-014846961D80}" srcOrd="10" destOrd="0" presId="urn:microsoft.com/office/officeart/2005/8/layout/pyramid2"/>
    <dgm:cxn modelId="{5689D8B8-1809-4EF8-A4A0-6D54F9FC42DF}" type="presParOf" srcId="{02CAB08A-73E3-4648-9708-02EEA92EBD9B}" destId="{038C7E3A-060D-44E9-82FF-865B455B6D3A}" srcOrd="11" destOrd="0" presId="urn:microsoft.com/office/officeart/2005/8/layout/pyramid2"/>
    <dgm:cxn modelId="{75D73660-63E3-4F10-A522-EA397A517B72}" type="presParOf" srcId="{02CAB08A-73E3-4648-9708-02EEA92EBD9B}" destId="{62C80C67-00F2-44D5-85A3-9FFBFC057CB6}" srcOrd="12" destOrd="0" presId="urn:microsoft.com/office/officeart/2005/8/layout/pyramid2"/>
    <dgm:cxn modelId="{E73A5862-6D35-4445-BE96-976738B308D4}" type="presParOf" srcId="{02CAB08A-73E3-4648-9708-02EEA92EBD9B}" destId="{2CE89837-CE6C-420B-B7FF-67F0EBCA2563}" srcOrd="13" destOrd="0" presId="urn:microsoft.com/office/officeart/2005/8/layout/pyramid2"/>
    <dgm:cxn modelId="{33349D1D-CF23-41A8-BEE5-B40213EA902F}" type="presParOf" srcId="{02CAB08A-73E3-4648-9708-02EEA92EBD9B}" destId="{5609D3E6-4F6A-4D65-B9C8-B37274D8B42F}" srcOrd="14" destOrd="0" presId="urn:microsoft.com/office/officeart/2005/8/layout/pyramid2"/>
    <dgm:cxn modelId="{CF37A57F-4983-4544-B9C9-66ED388AEECD}" type="presParOf" srcId="{02CAB08A-73E3-4648-9708-02EEA92EBD9B}" destId="{BB934363-AE7D-402F-A7F9-118DAF135BA5}" srcOrd="15" destOrd="0" presId="urn:microsoft.com/office/officeart/2005/8/layout/pyramid2"/>
    <dgm:cxn modelId="{F8AFC44F-E147-4EC2-98FA-6214855ABA4C}" type="presParOf" srcId="{02CAB08A-73E3-4648-9708-02EEA92EBD9B}" destId="{B87E58BE-569F-4254-B6AF-54F781E51867}" srcOrd="16" destOrd="0" presId="urn:microsoft.com/office/officeart/2005/8/layout/pyramid2"/>
    <dgm:cxn modelId="{22D36878-89E6-412C-BB12-54204FF7B668}" type="presParOf" srcId="{02CAB08A-73E3-4648-9708-02EEA92EBD9B}" destId="{613C14AF-4342-4348-97EC-014113464615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E8E2B3-7C28-4D9F-A9C7-502A639D5A17}" type="doc">
      <dgm:prSet loTypeId="urn:microsoft.com/office/officeart/2005/8/layout/l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C034C89-C7AD-45CB-937F-9472342BBFB9}">
      <dgm:prSet phldrT="[Текст]"/>
      <dgm:spPr/>
      <dgm:t>
        <a:bodyPr/>
        <a:lstStyle/>
        <a:p>
          <a:r>
            <a:rPr lang="ru-RU" b="1" dirty="0" smtClean="0"/>
            <a:t>физическое развитие – 3,05</a:t>
          </a:r>
          <a:endParaRPr lang="ru-RU" b="1" dirty="0"/>
        </a:p>
      </dgm:t>
    </dgm:pt>
    <dgm:pt modelId="{1A4E2561-B814-4B54-925C-6E36C9855170}" type="parTrans" cxnId="{568171F2-3066-435E-B389-19DC9E2588BC}">
      <dgm:prSet/>
      <dgm:spPr/>
      <dgm:t>
        <a:bodyPr/>
        <a:lstStyle/>
        <a:p>
          <a:endParaRPr lang="ru-RU"/>
        </a:p>
      </dgm:t>
    </dgm:pt>
    <dgm:pt modelId="{C47D8058-23A3-4BBA-8DD8-4C56A2926F2B}" type="sibTrans" cxnId="{568171F2-3066-435E-B389-19DC9E2588BC}">
      <dgm:prSet/>
      <dgm:spPr/>
      <dgm:t>
        <a:bodyPr/>
        <a:lstStyle/>
        <a:p>
          <a:endParaRPr lang="ru-RU"/>
        </a:p>
      </dgm:t>
    </dgm:pt>
    <dgm:pt modelId="{FCF0A1EB-5BF3-4318-B060-F1FA9A84453A}">
      <dgm:prSet phldrT="[Текст]" custT="1"/>
      <dgm:spPr/>
      <dgm:t>
        <a:bodyPr/>
        <a:lstStyle/>
        <a:p>
          <a:r>
            <a:rPr lang="ru-RU" sz="1200" dirty="0" smtClean="0"/>
            <a:t>«Подвижные игры, физкультура и спорт» - 2,97</a:t>
          </a:r>
          <a:endParaRPr lang="ru-RU" sz="1200" dirty="0"/>
        </a:p>
      </dgm:t>
    </dgm:pt>
    <dgm:pt modelId="{56F1F81D-55FF-41A7-8E49-E23C8A18911C}" type="sibTrans" cxnId="{775730A9-76DC-44E8-A093-D8C4CAD7F632}">
      <dgm:prSet/>
      <dgm:spPr/>
      <dgm:t>
        <a:bodyPr/>
        <a:lstStyle/>
        <a:p>
          <a:endParaRPr lang="ru-RU"/>
        </a:p>
      </dgm:t>
    </dgm:pt>
    <dgm:pt modelId="{78DA49DF-6083-4411-920C-F1ECBFE83177}" type="parTrans" cxnId="{775730A9-76DC-44E8-A093-D8C4CAD7F632}">
      <dgm:prSet/>
      <dgm:spPr/>
      <dgm:t>
        <a:bodyPr/>
        <a:lstStyle/>
        <a:p>
          <a:endParaRPr lang="ru-RU"/>
        </a:p>
      </dgm:t>
    </dgm:pt>
    <dgm:pt modelId="{A974A45A-D963-4F41-9D9B-77DB002070BB}">
      <dgm:prSet phldrT="[Текст]"/>
      <dgm:spPr/>
      <dgm:t>
        <a:bodyPr/>
        <a:lstStyle/>
        <a:p>
          <a:endParaRPr lang="ru-RU" dirty="0"/>
        </a:p>
      </dgm:t>
    </dgm:pt>
    <dgm:pt modelId="{82B8AF26-CF1C-4D19-AD15-C8A9DF764E6E}" type="sibTrans" cxnId="{CF4F23AF-7416-4324-ADD2-3BF47158EEE7}">
      <dgm:prSet/>
      <dgm:spPr/>
      <dgm:t>
        <a:bodyPr/>
        <a:lstStyle/>
        <a:p>
          <a:endParaRPr lang="ru-RU"/>
        </a:p>
      </dgm:t>
    </dgm:pt>
    <dgm:pt modelId="{E327185E-281E-4F86-AF93-F9176DABE37F}" type="parTrans" cxnId="{CF4F23AF-7416-4324-ADD2-3BF47158EEE7}">
      <dgm:prSet/>
      <dgm:spPr/>
      <dgm:t>
        <a:bodyPr/>
        <a:lstStyle/>
        <a:p>
          <a:endParaRPr lang="ru-RU"/>
        </a:p>
      </dgm:t>
    </dgm:pt>
    <dgm:pt modelId="{79EF3143-9C35-4011-AF96-5D710F36DDA9}" type="pres">
      <dgm:prSet presAssocID="{DFE8E2B3-7C28-4D9F-A9C7-502A639D5A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53FED3-1745-4A21-8E07-9957A0540F8E}" type="pres">
      <dgm:prSet presAssocID="{5C034C89-C7AD-45CB-937F-9472342BBFB9}" presName="horFlow" presStyleCnt="0"/>
      <dgm:spPr/>
    </dgm:pt>
    <dgm:pt modelId="{053004E8-15E1-4138-9EBB-209BC0700ECA}" type="pres">
      <dgm:prSet presAssocID="{5C034C89-C7AD-45CB-937F-9472342BBFB9}" presName="bigChev" presStyleLbl="node1" presStyleIdx="0" presStyleCnt="1" custLinFactNeighborX="-3053" custLinFactNeighborY="658"/>
      <dgm:spPr/>
      <dgm:t>
        <a:bodyPr/>
        <a:lstStyle/>
        <a:p>
          <a:endParaRPr lang="ru-RU"/>
        </a:p>
      </dgm:t>
    </dgm:pt>
    <dgm:pt modelId="{70796ECA-EE38-49CC-88A3-B0923BE2C35B}" type="pres">
      <dgm:prSet presAssocID="{78DA49DF-6083-4411-920C-F1ECBFE83177}" presName="parTrans" presStyleCnt="0"/>
      <dgm:spPr/>
    </dgm:pt>
    <dgm:pt modelId="{7416C878-B898-4C8F-9C5A-32EE20FB151F}" type="pres">
      <dgm:prSet presAssocID="{FCF0A1EB-5BF3-4318-B060-F1FA9A84453A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9B0C9-F580-4BCB-AF62-9384436C6921}" type="pres">
      <dgm:prSet presAssocID="{56F1F81D-55FF-41A7-8E49-E23C8A18911C}" presName="sibTrans" presStyleCnt="0"/>
      <dgm:spPr/>
    </dgm:pt>
    <dgm:pt modelId="{005183F8-89CC-46C3-8B31-E17E2C66294A}" type="pres">
      <dgm:prSet presAssocID="{A974A45A-D963-4F41-9D9B-77DB002070BB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0154E-339B-48CB-9088-E8E03841F3A2}" type="presOf" srcId="{DFE8E2B3-7C28-4D9F-A9C7-502A639D5A17}" destId="{79EF3143-9C35-4011-AF96-5D710F36DDA9}" srcOrd="0" destOrd="0" presId="urn:microsoft.com/office/officeart/2005/8/layout/lProcess3"/>
    <dgm:cxn modelId="{E53CF224-6D9C-45A8-B59B-99EE42D4FF1D}" type="presOf" srcId="{FCF0A1EB-5BF3-4318-B060-F1FA9A84453A}" destId="{7416C878-B898-4C8F-9C5A-32EE20FB151F}" srcOrd="0" destOrd="0" presId="urn:microsoft.com/office/officeart/2005/8/layout/lProcess3"/>
    <dgm:cxn modelId="{568171F2-3066-435E-B389-19DC9E2588BC}" srcId="{DFE8E2B3-7C28-4D9F-A9C7-502A639D5A17}" destId="{5C034C89-C7AD-45CB-937F-9472342BBFB9}" srcOrd="0" destOrd="0" parTransId="{1A4E2561-B814-4B54-925C-6E36C9855170}" sibTransId="{C47D8058-23A3-4BBA-8DD8-4C56A2926F2B}"/>
    <dgm:cxn modelId="{775730A9-76DC-44E8-A093-D8C4CAD7F632}" srcId="{5C034C89-C7AD-45CB-937F-9472342BBFB9}" destId="{FCF0A1EB-5BF3-4318-B060-F1FA9A84453A}" srcOrd="0" destOrd="0" parTransId="{78DA49DF-6083-4411-920C-F1ECBFE83177}" sibTransId="{56F1F81D-55FF-41A7-8E49-E23C8A18911C}"/>
    <dgm:cxn modelId="{B0F6C3C9-9BBF-402C-BD42-5A5E1C64529C}" type="presOf" srcId="{A974A45A-D963-4F41-9D9B-77DB002070BB}" destId="{005183F8-89CC-46C3-8B31-E17E2C66294A}" srcOrd="0" destOrd="0" presId="urn:microsoft.com/office/officeart/2005/8/layout/lProcess3"/>
    <dgm:cxn modelId="{7F384A4E-15DC-4BAE-9BD4-0A1A34B7668D}" type="presOf" srcId="{5C034C89-C7AD-45CB-937F-9472342BBFB9}" destId="{053004E8-15E1-4138-9EBB-209BC0700ECA}" srcOrd="0" destOrd="0" presId="urn:microsoft.com/office/officeart/2005/8/layout/lProcess3"/>
    <dgm:cxn modelId="{CF4F23AF-7416-4324-ADD2-3BF47158EEE7}" srcId="{5C034C89-C7AD-45CB-937F-9472342BBFB9}" destId="{A974A45A-D963-4F41-9D9B-77DB002070BB}" srcOrd="1" destOrd="0" parTransId="{E327185E-281E-4F86-AF93-F9176DABE37F}" sibTransId="{82B8AF26-CF1C-4D19-AD15-C8A9DF764E6E}"/>
    <dgm:cxn modelId="{76BB380F-977C-4EF3-B8AD-952E65DED667}" type="presParOf" srcId="{79EF3143-9C35-4011-AF96-5D710F36DDA9}" destId="{4453FED3-1745-4A21-8E07-9957A0540F8E}" srcOrd="0" destOrd="0" presId="urn:microsoft.com/office/officeart/2005/8/layout/lProcess3"/>
    <dgm:cxn modelId="{364D5FE8-3384-4BDB-99BE-367E41178672}" type="presParOf" srcId="{4453FED3-1745-4A21-8E07-9957A0540F8E}" destId="{053004E8-15E1-4138-9EBB-209BC0700ECA}" srcOrd="0" destOrd="0" presId="urn:microsoft.com/office/officeart/2005/8/layout/lProcess3"/>
    <dgm:cxn modelId="{FCF72FEE-E5B8-4772-B7F7-74CBA3D31D11}" type="presParOf" srcId="{4453FED3-1745-4A21-8E07-9957A0540F8E}" destId="{70796ECA-EE38-49CC-88A3-B0923BE2C35B}" srcOrd="1" destOrd="0" presId="urn:microsoft.com/office/officeart/2005/8/layout/lProcess3"/>
    <dgm:cxn modelId="{8DCD56F7-2467-4717-8D91-7BFE8DC22ABF}" type="presParOf" srcId="{4453FED3-1745-4A21-8E07-9957A0540F8E}" destId="{7416C878-B898-4C8F-9C5A-32EE20FB151F}" srcOrd="2" destOrd="0" presId="urn:microsoft.com/office/officeart/2005/8/layout/lProcess3"/>
    <dgm:cxn modelId="{A5CCA9F0-F0AA-4505-94CA-CE618CA09D88}" type="presParOf" srcId="{4453FED3-1745-4A21-8E07-9957A0540F8E}" destId="{8259B0C9-F580-4BCB-AF62-9384436C6921}" srcOrd="3" destOrd="0" presId="urn:microsoft.com/office/officeart/2005/8/layout/lProcess3"/>
    <dgm:cxn modelId="{7D63C61D-048F-4F72-975C-1C63BDA17C03}" type="presParOf" srcId="{4453FED3-1745-4A21-8E07-9957A0540F8E}" destId="{005183F8-89CC-46C3-8B31-E17E2C66294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87588-609C-4B76-8BF9-DDF9E8C9CEF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905DA18-5190-4930-8427-4A0740E1C761}">
      <dgm:prSet phldrT="[Текст]" custT="1"/>
      <dgm:spPr/>
      <dgm:t>
        <a:bodyPr/>
        <a:lstStyle/>
        <a:p>
          <a:r>
            <a:rPr lang="ru-RU" sz="1800" dirty="0" smtClean="0"/>
            <a:t>- образовательные ориентиры</a:t>
          </a:r>
          <a:endParaRPr lang="ru-RU" sz="1800" dirty="0"/>
        </a:p>
      </dgm:t>
    </dgm:pt>
    <dgm:pt modelId="{B248C18F-F56B-40DC-9B3A-05BCAAE43614}" type="parTrans" cxnId="{8796076D-FBE4-4A6D-B54F-26C68ABAF068}">
      <dgm:prSet/>
      <dgm:spPr/>
      <dgm:t>
        <a:bodyPr/>
        <a:lstStyle/>
        <a:p>
          <a:endParaRPr lang="ru-RU"/>
        </a:p>
      </dgm:t>
    </dgm:pt>
    <dgm:pt modelId="{D1577498-3691-4A32-9356-A9DB540CE6AA}" type="sibTrans" cxnId="{8796076D-FBE4-4A6D-B54F-26C68ABAF068}">
      <dgm:prSet/>
      <dgm:spPr/>
      <dgm:t>
        <a:bodyPr/>
        <a:lstStyle/>
        <a:p>
          <a:endParaRPr lang="ru-RU"/>
        </a:p>
      </dgm:t>
    </dgm:pt>
    <dgm:pt modelId="{E066C768-FDE7-4725-9AE8-57AE95580070}">
      <dgm:prSet custT="1"/>
      <dgm:spPr/>
      <dgm:t>
        <a:bodyPr/>
        <a:lstStyle/>
        <a:p>
          <a:r>
            <a:rPr lang="ru-RU" sz="1800" dirty="0" smtClean="0"/>
            <a:t>- образовательная программа</a:t>
          </a:r>
          <a:endParaRPr lang="ru-RU" sz="1800" dirty="0"/>
        </a:p>
      </dgm:t>
    </dgm:pt>
    <dgm:pt modelId="{C1BEF416-2A6A-4D97-A55C-36E47CC363F8}" type="parTrans" cxnId="{4CC14E8C-2D83-45BB-A80A-0D466DE39D2A}">
      <dgm:prSet/>
      <dgm:spPr/>
      <dgm:t>
        <a:bodyPr/>
        <a:lstStyle/>
        <a:p>
          <a:endParaRPr lang="ru-RU"/>
        </a:p>
      </dgm:t>
    </dgm:pt>
    <dgm:pt modelId="{9D6E86D0-4E3A-464A-82DD-D4BD69AA944A}" type="sibTrans" cxnId="{4CC14E8C-2D83-45BB-A80A-0D466DE39D2A}">
      <dgm:prSet/>
      <dgm:spPr/>
      <dgm:t>
        <a:bodyPr/>
        <a:lstStyle/>
        <a:p>
          <a:endParaRPr lang="ru-RU"/>
        </a:p>
      </dgm:t>
    </dgm:pt>
    <dgm:pt modelId="{9815748A-2ECC-4D99-9FF1-5BC657BFDFA9}">
      <dgm:prSet custT="1"/>
      <dgm:spPr/>
      <dgm:t>
        <a:bodyPr/>
        <a:lstStyle/>
        <a:p>
          <a:r>
            <a:rPr lang="ru-RU" sz="1800" dirty="0" smtClean="0"/>
            <a:t>- содержание образовательной деятельности</a:t>
          </a:r>
          <a:endParaRPr lang="ru-RU" sz="1800" dirty="0"/>
        </a:p>
      </dgm:t>
    </dgm:pt>
    <dgm:pt modelId="{3E4760AE-7C61-49D3-9AB8-BD60B13B5492}" type="parTrans" cxnId="{98026824-B2FE-469C-9580-7A72EF0F17E0}">
      <dgm:prSet/>
      <dgm:spPr/>
      <dgm:t>
        <a:bodyPr/>
        <a:lstStyle/>
        <a:p>
          <a:endParaRPr lang="ru-RU"/>
        </a:p>
      </dgm:t>
    </dgm:pt>
    <dgm:pt modelId="{C3CB6A86-68D4-4979-AE23-086D226DF298}" type="sibTrans" cxnId="{98026824-B2FE-469C-9580-7A72EF0F17E0}">
      <dgm:prSet/>
      <dgm:spPr/>
      <dgm:t>
        <a:bodyPr/>
        <a:lstStyle/>
        <a:p>
          <a:endParaRPr lang="ru-RU"/>
        </a:p>
      </dgm:t>
    </dgm:pt>
    <dgm:pt modelId="{721F3F60-EB2A-4B9D-A6BD-5965A5724F78}">
      <dgm:prSet custT="1"/>
      <dgm:spPr/>
      <dgm:t>
        <a:bodyPr/>
        <a:lstStyle/>
        <a:p>
          <a:r>
            <a:rPr lang="ru-RU" sz="1800" smtClean="0"/>
            <a:t>- образовательный процесс</a:t>
          </a:r>
          <a:endParaRPr lang="ru-RU" sz="1800"/>
        </a:p>
      </dgm:t>
    </dgm:pt>
    <dgm:pt modelId="{DB61520C-BB33-42C8-BAE7-77C01382DF28}" type="parTrans" cxnId="{CEEEDD43-AA86-43EB-8B09-98C46FE2FE8B}">
      <dgm:prSet/>
      <dgm:spPr/>
      <dgm:t>
        <a:bodyPr/>
        <a:lstStyle/>
        <a:p>
          <a:endParaRPr lang="ru-RU"/>
        </a:p>
      </dgm:t>
    </dgm:pt>
    <dgm:pt modelId="{B2044387-8B4C-4EC2-A6F2-5C3905CCF9B1}" type="sibTrans" cxnId="{CEEEDD43-AA86-43EB-8B09-98C46FE2FE8B}">
      <dgm:prSet/>
      <dgm:spPr/>
      <dgm:t>
        <a:bodyPr/>
        <a:lstStyle/>
        <a:p>
          <a:endParaRPr lang="ru-RU"/>
        </a:p>
      </dgm:t>
    </dgm:pt>
    <dgm:pt modelId="{AF1CE38C-65A7-4407-ABAD-A07B3F3F5662}">
      <dgm:prSet custT="1"/>
      <dgm:spPr/>
      <dgm:t>
        <a:bodyPr/>
        <a:lstStyle/>
        <a:p>
          <a:r>
            <a:rPr lang="ru-RU" sz="1800" smtClean="0"/>
            <a:t>- образовательные условия</a:t>
          </a:r>
          <a:endParaRPr lang="ru-RU" sz="1800"/>
        </a:p>
      </dgm:t>
    </dgm:pt>
    <dgm:pt modelId="{EE7D3E02-81C2-4403-B89C-EA2940D9AF66}" type="parTrans" cxnId="{FBC01E24-63F6-4DCB-BDB0-58E457924E83}">
      <dgm:prSet/>
      <dgm:spPr/>
      <dgm:t>
        <a:bodyPr/>
        <a:lstStyle/>
        <a:p>
          <a:endParaRPr lang="ru-RU"/>
        </a:p>
      </dgm:t>
    </dgm:pt>
    <dgm:pt modelId="{ECEEA3A8-05A8-4EE2-8D9F-ADEB4261972D}" type="sibTrans" cxnId="{FBC01E24-63F6-4DCB-BDB0-58E457924E83}">
      <dgm:prSet/>
      <dgm:spPr/>
      <dgm:t>
        <a:bodyPr/>
        <a:lstStyle/>
        <a:p>
          <a:endParaRPr lang="ru-RU"/>
        </a:p>
      </dgm:t>
    </dgm:pt>
    <dgm:pt modelId="{728A4819-AF22-4DDD-81CF-0B62B05DE72E}">
      <dgm:prSet custT="1"/>
      <dgm:spPr/>
      <dgm:t>
        <a:bodyPr/>
        <a:lstStyle/>
        <a:p>
          <a:r>
            <a:rPr lang="ru-RU" sz="1800" dirty="0" smtClean="0"/>
            <a:t>- условия получения дошкольного образования лицами с ОВЗ и инвалидами</a:t>
          </a:r>
          <a:endParaRPr lang="ru-RU" sz="1800" dirty="0"/>
        </a:p>
      </dgm:t>
    </dgm:pt>
    <dgm:pt modelId="{F93BDEDF-74E9-4109-ABCD-5E618F2A2248}" type="parTrans" cxnId="{76923F56-D245-4554-AB9A-3BD90FD95273}">
      <dgm:prSet/>
      <dgm:spPr/>
      <dgm:t>
        <a:bodyPr/>
        <a:lstStyle/>
        <a:p>
          <a:endParaRPr lang="ru-RU"/>
        </a:p>
      </dgm:t>
    </dgm:pt>
    <dgm:pt modelId="{DB142062-B764-447E-A84C-C4B0E9ABDFEE}" type="sibTrans" cxnId="{76923F56-D245-4554-AB9A-3BD90FD95273}">
      <dgm:prSet/>
      <dgm:spPr/>
      <dgm:t>
        <a:bodyPr/>
        <a:lstStyle/>
        <a:p>
          <a:endParaRPr lang="ru-RU"/>
        </a:p>
      </dgm:t>
    </dgm:pt>
    <dgm:pt modelId="{EED8A0B1-E844-4C68-B2AE-97952C4EB541}">
      <dgm:prSet custT="1"/>
      <dgm:spPr/>
      <dgm:t>
        <a:bodyPr/>
        <a:lstStyle/>
        <a:p>
          <a:r>
            <a:rPr lang="ru-RU" sz="1800" dirty="0" smtClean="0"/>
            <a:t>- взаимодействие с родителями</a:t>
          </a:r>
          <a:endParaRPr lang="ru-RU" sz="1800" dirty="0"/>
        </a:p>
      </dgm:t>
    </dgm:pt>
    <dgm:pt modelId="{8068D707-C145-4C96-9F8F-ADF8EB1049C2}" type="parTrans" cxnId="{84E1B3C7-B2CA-40DD-9E71-6AA42E417E15}">
      <dgm:prSet/>
      <dgm:spPr/>
      <dgm:t>
        <a:bodyPr/>
        <a:lstStyle/>
        <a:p>
          <a:endParaRPr lang="ru-RU"/>
        </a:p>
      </dgm:t>
    </dgm:pt>
    <dgm:pt modelId="{5264298E-FF6F-41C1-8ACC-1593DB77927D}" type="sibTrans" cxnId="{84E1B3C7-B2CA-40DD-9E71-6AA42E417E15}">
      <dgm:prSet/>
      <dgm:spPr/>
      <dgm:t>
        <a:bodyPr/>
        <a:lstStyle/>
        <a:p>
          <a:endParaRPr lang="ru-RU"/>
        </a:p>
      </dgm:t>
    </dgm:pt>
    <dgm:pt modelId="{7A0A5F2B-7E76-45C5-BC02-7D08493440B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- здоровье, безопасность </a:t>
          </a:r>
        </a:p>
        <a:p>
          <a:pPr>
            <a:spcAft>
              <a:spcPts val="0"/>
            </a:spcAft>
          </a:pPr>
          <a:r>
            <a:rPr lang="ru-RU" sz="1800" dirty="0" smtClean="0"/>
            <a:t>и повседневный уход</a:t>
          </a:r>
          <a:endParaRPr lang="ru-RU" sz="1800" dirty="0"/>
        </a:p>
      </dgm:t>
    </dgm:pt>
    <dgm:pt modelId="{789F7D21-D61B-4A20-AD6C-54405D01F821}" type="parTrans" cxnId="{9D6B87F7-F223-4C25-9973-EC85A4FE6D3F}">
      <dgm:prSet/>
      <dgm:spPr/>
      <dgm:t>
        <a:bodyPr/>
        <a:lstStyle/>
        <a:p>
          <a:endParaRPr lang="ru-RU"/>
        </a:p>
      </dgm:t>
    </dgm:pt>
    <dgm:pt modelId="{BAA333CB-BFA1-4E74-B84D-8C80F8B2FE7D}" type="sibTrans" cxnId="{9D6B87F7-F223-4C25-9973-EC85A4FE6D3F}">
      <dgm:prSet/>
      <dgm:spPr/>
      <dgm:t>
        <a:bodyPr/>
        <a:lstStyle/>
        <a:p>
          <a:endParaRPr lang="ru-RU"/>
        </a:p>
      </dgm:t>
    </dgm:pt>
    <dgm:pt modelId="{34A450AC-9818-4B6F-B706-A88ECFF961BA}">
      <dgm:prSet custT="1"/>
      <dgm:spPr/>
      <dgm:t>
        <a:bodyPr/>
        <a:lstStyle/>
        <a:p>
          <a:r>
            <a:rPr lang="ru-RU" sz="1800" smtClean="0"/>
            <a:t>- управление и развитие</a:t>
          </a:r>
          <a:endParaRPr lang="ru-RU" sz="1800"/>
        </a:p>
      </dgm:t>
    </dgm:pt>
    <dgm:pt modelId="{B31C7AB3-B87E-401A-88E4-48787C0B3182}" type="parTrans" cxnId="{2F575059-DD3B-4E09-8FFC-3FECE26CD221}">
      <dgm:prSet/>
      <dgm:spPr/>
      <dgm:t>
        <a:bodyPr/>
        <a:lstStyle/>
        <a:p>
          <a:endParaRPr lang="ru-RU"/>
        </a:p>
      </dgm:t>
    </dgm:pt>
    <dgm:pt modelId="{D0826D1F-3CAC-4888-B930-8113CDB734FF}" type="sibTrans" cxnId="{2F575059-DD3B-4E09-8FFC-3FECE26CD221}">
      <dgm:prSet/>
      <dgm:spPr/>
      <dgm:t>
        <a:bodyPr/>
        <a:lstStyle/>
        <a:p>
          <a:endParaRPr lang="ru-RU"/>
        </a:p>
      </dgm:t>
    </dgm:pt>
    <dgm:pt modelId="{BC1ADCC0-844C-427E-9250-968DEDC1E3FF}" type="pres">
      <dgm:prSet presAssocID="{F9E87588-609C-4B76-8BF9-DDF9E8C9CE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4C7DC-677F-4142-BC56-1AF668E70EDC}" type="pres">
      <dgm:prSet presAssocID="{6905DA18-5190-4930-8427-4A0740E1C76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07AB-76B7-4279-8799-25EA89BC159D}" type="pres">
      <dgm:prSet presAssocID="{D1577498-3691-4A32-9356-A9DB540CE6AA}" presName="spacer" presStyleCnt="0"/>
      <dgm:spPr/>
    </dgm:pt>
    <dgm:pt modelId="{67BDCFF9-B581-4D54-935D-DE47C6992B69}" type="pres">
      <dgm:prSet presAssocID="{E066C768-FDE7-4725-9AE8-57AE9558007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09FDA-797C-457C-9777-931561BCD2C6}" type="pres">
      <dgm:prSet presAssocID="{9D6E86D0-4E3A-464A-82DD-D4BD69AA944A}" presName="spacer" presStyleCnt="0"/>
      <dgm:spPr/>
    </dgm:pt>
    <dgm:pt modelId="{7C901793-BDB0-40CE-8418-FB0A82169611}" type="pres">
      <dgm:prSet presAssocID="{9815748A-2ECC-4D99-9FF1-5BC657BFDFA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3C047-63B0-4548-89E8-641F13C6D4B9}" type="pres">
      <dgm:prSet presAssocID="{C3CB6A86-68D4-4979-AE23-086D226DF298}" presName="spacer" presStyleCnt="0"/>
      <dgm:spPr/>
    </dgm:pt>
    <dgm:pt modelId="{820AEC78-D301-40DA-937B-2E4323C80274}" type="pres">
      <dgm:prSet presAssocID="{721F3F60-EB2A-4B9D-A6BD-5965A5724F7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1845C-B64E-43FE-A906-BEDFF4212F89}" type="pres">
      <dgm:prSet presAssocID="{B2044387-8B4C-4EC2-A6F2-5C3905CCF9B1}" presName="spacer" presStyleCnt="0"/>
      <dgm:spPr/>
    </dgm:pt>
    <dgm:pt modelId="{CEED111C-AAD8-44D3-AFE4-9ACB0ADF185E}" type="pres">
      <dgm:prSet presAssocID="{AF1CE38C-65A7-4407-ABAD-A07B3F3F566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E8C4C-F941-4F36-BE61-EBBC16713D1F}" type="pres">
      <dgm:prSet presAssocID="{ECEEA3A8-05A8-4EE2-8D9F-ADEB4261972D}" presName="spacer" presStyleCnt="0"/>
      <dgm:spPr/>
    </dgm:pt>
    <dgm:pt modelId="{B38391BA-1353-405F-96AE-782321C3A8F0}" type="pres">
      <dgm:prSet presAssocID="{728A4819-AF22-4DDD-81CF-0B62B05DE72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EB4BA-B416-41FC-BAB5-FB24A6346DD3}" type="pres">
      <dgm:prSet presAssocID="{DB142062-B764-447E-A84C-C4B0E9ABDFEE}" presName="spacer" presStyleCnt="0"/>
      <dgm:spPr/>
    </dgm:pt>
    <dgm:pt modelId="{24266845-5E5A-40BE-8A6B-1D27333671B5}" type="pres">
      <dgm:prSet presAssocID="{EED8A0B1-E844-4C68-B2AE-97952C4EB54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C9F31-775E-48BE-AF8A-EE5D9A8FFE03}" type="pres">
      <dgm:prSet presAssocID="{5264298E-FF6F-41C1-8ACC-1593DB77927D}" presName="spacer" presStyleCnt="0"/>
      <dgm:spPr/>
    </dgm:pt>
    <dgm:pt modelId="{3C359481-1B93-4B89-B8B1-29B0864F4DA9}" type="pres">
      <dgm:prSet presAssocID="{7A0A5F2B-7E76-45C5-BC02-7D08493440B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C2602-5F6F-4051-8D21-596B58375BE4}" type="pres">
      <dgm:prSet presAssocID="{BAA333CB-BFA1-4E74-B84D-8C80F8B2FE7D}" presName="spacer" presStyleCnt="0"/>
      <dgm:spPr/>
    </dgm:pt>
    <dgm:pt modelId="{C4A1881B-2362-4288-84C1-095DA82D52D6}" type="pres">
      <dgm:prSet presAssocID="{34A450AC-9818-4B6F-B706-A88ECFF961BA}" presName="parentText" presStyleLbl="node1" presStyleIdx="8" presStyleCnt="9" custLinFactY="846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B590E-76FC-4515-9013-748318374FAE}" type="presOf" srcId="{F9E87588-609C-4B76-8BF9-DDF9E8C9CEF9}" destId="{BC1ADCC0-844C-427E-9250-968DEDC1E3FF}" srcOrd="0" destOrd="0" presId="urn:microsoft.com/office/officeart/2005/8/layout/vList2"/>
    <dgm:cxn modelId="{8796076D-FBE4-4A6D-B54F-26C68ABAF068}" srcId="{F9E87588-609C-4B76-8BF9-DDF9E8C9CEF9}" destId="{6905DA18-5190-4930-8427-4A0740E1C761}" srcOrd="0" destOrd="0" parTransId="{B248C18F-F56B-40DC-9B3A-05BCAAE43614}" sibTransId="{D1577498-3691-4A32-9356-A9DB540CE6AA}"/>
    <dgm:cxn modelId="{CEEEDD43-AA86-43EB-8B09-98C46FE2FE8B}" srcId="{F9E87588-609C-4B76-8BF9-DDF9E8C9CEF9}" destId="{721F3F60-EB2A-4B9D-A6BD-5965A5724F78}" srcOrd="3" destOrd="0" parTransId="{DB61520C-BB33-42C8-BAE7-77C01382DF28}" sibTransId="{B2044387-8B4C-4EC2-A6F2-5C3905CCF9B1}"/>
    <dgm:cxn modelId="{3F91782B-4377-40EA-966F-B4E509F3D1FB}" type="presOf" srcId="{6905DA18-5190-4930-8427-4A0740E1C761}" destId="{A674C7DC-677F-4142-BC56-1AF668E70EDC}" srcOrd="0" destOrd="0" presId="urn:microsoft.com/office/officeart/2005/8/layout/vList2"/>
    <dgm:cxn modelId="{06EFE677-E987-4AA7-AE81-442414CF5329}" type="presOf" srcId="{7A0A5F2B-7E76-45C5-BC02-7D08493440B5}" destId="{3C359481-1B93-4B89-B8B1-29B0864F4DA9}" srcOrd="0" destOrd="0" presId="urn:microsoft.com/office/officeart/2005/8/layout/vList2"/>
    <dgm:cxn modelId="{9D6B87F7-F223-4C25-9973-EC85A4FE6D3F}" srcId="{F9E87588-609C-4B76-8BF9-DDF9E8C9CEF9}" destId="{7A0A5F2B-7E76-45C5-BC02-7D08493440B5}" srcOrd="7" destOrd="0" parTransId="{789F7D21-D61B-4A20-AD6C-54405D01F821}" sibTransId="{BAA333CB-BFA1-4E74-B84D-8C80F8B2FE7D}"/>
    <dgm:cxn modelId="{909940FA-BA2D-4586-8982-A745B236FC5A}" type="presOf" srcId="{728A4819-AF22-4DDD-81CF-0B62B05DE72E}" destId="{B38391BA-1353-405F-96AE-782321C3A8F0}" srcOrd="0" destOrd="0" presId="urn:microsoft.com/office/officeart/2005/8/layout/vList2"/>
    <dgm:cxn modelId="{9704048C-3677-4D4E-AEB0-A0F446547842}" type="presOf" srcId="{9815748A-2ECC-4D99-9FF1-5BC657BFDFA9}" destId="{7C901793-BDB0-40CE-8418-FB0A82169611}" srcOrd="0" destOrd="0" presId="urn:microsoft.com/office/officeart/2005/8/layout/vList2"/>
    <dgm:cxn modelId="{4CC14E8C-2D83-45BB-A80A-0D466DE39D2A}" srcId="{F9E87588-609C-4B76-8BF9-DDF9E8C9CEF9}" destId="{E066C768-FDE7-4725-9AE8-57AE95580070}" srcOrd="1" destOrd="0" parTransId="{C1BEF416-2A6A-4D97-A55C-36E47CC363F8}" sibTransId="{9D6E86D0-4E3A-464A-82DD-D4BD69AA944A}"/>
    <dgm:cxn modelId="{66E35843-8E99-46BD-B2FD-C842B14D783F}" type="presOf" srcId="{721F3F60-EB2A-4B9D-A6BD-5965A5724F78}" destId="{820AEC78-D301-40DA-937B-2E4323C80274}" srcOrd="0" destOrd="0" presId="urn:microsoft.com/office/officeart/2005/8/layout/vList2"/>
    <dgm:cxn modelId="{FBC01E24-63F6-4DCB-BDB0-58E457924E83}" srcId="{F9E87588-609C-4B76-8BF9-DDF9E8C9CEF9}" destId="{AF1CE38C-65A7-4407-ABAD-A07B3F3F5662}" srcOrd="4" destOrd="0" parTransId="{EE7D3E02-81C2-4403-B89C-EA2940D9AF66}" sibTransId="{ECEEA3A8-05A8-4EE2-8D9F-ADEB4261972D}"/>
    <dgm:cxn modelId="{84E1B3C7-B2CA-40DD-9E71-6AA42E417E15}" srcId="{F9E87588-609C-4B76-8BF9-DDF9E8C9CEF9}" destId="{EED8A0B1-E844-4C68-B2AE-97952C4EB541}" srcOrd="6" destOrd="0" parTransId="{8068D707-C145-4C96-9F8F-ADF8EB1049C2}" sibTransId="{5264298E-FF6F-41C1-8ACC-1593DB77927D}"/>
    <dgm:cxn modelId="{76923F56-D245-4554-AB9A-3BD90FD95273}" srcId="{F9E87588-609C-4B76-8BF9-DDF9E8C9CEF9}" destId="{728A4819-AF22-4DDD-81CF-0B62B05DE72E}" srcOrd="5" destOrd="0" parTransId="{F93BDEDF-74E9-4109-ABCD-5E618F2A2248}" sibTransId="{DB142062-B764-447E-A84C-C4B0E9ABDFEE}"/>
    <dgm:cxn modelId="{2F575059-DD3B-4E09-8FFC-3FECE26CD221}" srcId="{F9E87588-609C-4B76-8BF9-DDF9E8C9CEF9}" destId="{34A450AC-9818-4B6F-B706-A88ECFF961BA}" srcOrd="8" destOrd="0" parTransId="{B31C7AB3-B87E-401A-88E4-48787C0B3182}" sibTransId="{D0826D1F-3CAC-4888-B930-8113CDB734FF}"/>
    <dgm:cxn modelId="{796D5B64-E82E-40C0-8939-B6A8DC5EBA45}" type="presOf" srcId="{AF1CE38C-65A7-4407-ABAD-A07B3F3F5662}" destId="{CEED111C-AAD8-44D3-AFE4-9ACB0ADF185E}" srcOrd="0" destOrd="0" presId="urn:microsoft.com/office/officeart/2005/8/layout/vList2"/>
    <dgm:cxn modelId="{0C34BB52-94A8-4843-928D-28A7E4C727CF}" type="presOf" srcId="{EED8A0B1-E844-4C68-B2AE-97952C4EB541}" destId="{24266845-5E5A-40BE-8A6B-1D27333671B5}" srcOrd="0" destOrd="0" presId="urn:microsoft.com/office/officeart/2005/8/layout/vList2"/>
    <dgm:cxn modelId="{0DB212EE-4731-4207-9646-3816C3B734B2}" type="presOf" srcId="{E066C768-FDE7-4725-9AE8-57AE95580070}" destId="{67BDCFF9-B581-4D54-935D-DE47C6992B69}" srcOrd="0" destOrd="0" presId="urn:microsoft.com/office/officeart/2005/8/layout/vList2"/>
    <dgm:cxn modelId="{98026824-B2FE-469C-9580-7A72EF0F17E0}" srcId="{F9E87588-609C-4B76-8BF9-DDF9E8C9CEF9}" destId="{9815748A-2ECC-4D99-9FF1-5BC657BFDFA9}" srcOrd="2" destOrd="0" parTransId="{3E4760AE-7C61-49D3-9AB8-BD60B13B5492}" sibTransId="{C3CB6A86-68D4-4979-AE23-086D226DF298}"/>
    <dgm:cxn modelId="{BBEE34D7-C99A-4385-98CE-9A0965C3AF08}" type="presOf" srcId="{34A450AC-9818-4B6F-B706-A88ECFF961BA}" destId="{C4A1881B-2362-4288-84C1-095DA82D52D6}" srcOrd="0" destOrd="0" presId="urn:microsoft.com/office/officeart/2005/8/layout/vList2"/>
    <dgm:cxn modelId="{BA11987C-5F12-4194-8586-BAC916E42E97}" type="presParOf" srcId="{BC1ADCC0-844C-427E-9250-968DEDC1E3FF}" destId="{A674C7DC-677F-4142-BC56-1AF668E70EDC}" srcOrd="0" destOrd="0" presId="urn:microsoft.com/office/officeart/2005/8/layout/vList2"/>
    <dgm:cxn modelId="{4BEBEDC4-6558-413B-A7D7-8E68743DC9A4}" type="presParOf" srcId="{BC1ADCC0-844C-427E-9250-968DEDC1E3FF}" destId="{B83D07AB-76B7-4279-8799-25EA89BC159D}" srcOrd="1" destOrd="0" presId="urn:microsoft.com/office/officeart/2005/8/layout/vList2"/>
    <dgm:cxn modelId="{AB4F0BF9-CC8D-473D-80C7-13C732E1132D}" type="presParOf" srcId="{BC1ADCC0-844C-427E-9250-968DEDC1E3FF}" destId="{67BDCFF9-B581-4D54-935D-DE47C6992B69}" srcOrd="2" destOrd="0" presId="urn:microsoft.com/office/officeart/2005/8/layout/vList2"/>
    <dgm:cxn modelId="{C3A976CD-0E2A-4AC5-9066-19041D15A19D}" type="presParOf" srcId="{BC1ADCC0-844C-427E-9250-968DEDC1E3FF}" destId="{D9909FDA-797C-457C-9777-931561BCD2C6}" srcOrd="3" destOrd="0" presId="urn:microsoft.com/office/officeart/2005/8/layout/vList2"/>
    <dgm:cxn modelId="{982F5D1C-AB5E-470A-A1B1-E756F317A390}" type="presParOf" srcId="{BC1ADCC0-844C-427E-9250-968DEDC1E3FF}" destId="{7C901793-BDB0-40CE-8418-FB0A82169611}" srcOrd="4" destOrd="0" presId="urn:microsoft.com/office/officeart/2005/8/layout/vList2"/>
    <dgm:cxn modelId="{FE01B03D-D658-4A2A-B7E4-32ECC1FA55D0}" type="presParOf" srcId="{BC1ADCC0-844C-427E-9250-968DEDC1E3FF}" destId="{A8D3C047-63B0-4548-89E8-641F13C6D4B9}" srcOrd="5" destOrd="0" presId="urn:microsoft.com/office/officeart/2005/8/layout/vList2"/>
    <dgm:cxn modelId="{54D113E9-4A9D-4EBA-828B-805C6891CC8B}" type="presParOf" srcId="{BC1ADCC0-844C-427E-9250-968DEDC1E3FF}" destId="{820AEC78-D301-40DA-937B-2E4323C80274}" srcOrd="6" destOrd="0" presId="urn:microsoft.com/office/officeart/2005/8/layout/vList2"/>
    <dgm:cxn modelId="{812325F1-FDA7-4266-BBBD-D9DD28720A7D}" type="presParOf" srcId="{BC1ADCC0-844C-427E-9250-968DEDC1E3FF}" destId="{B771845C-B64E-43FE-A906-BEDFF4212F89}" srcOrd="7" destOrd="0" presId="urn:microsoft.com/office/officeart/2005/8/layout/vList2"/>
    <dgm:cxn modelId="{5B43E1E4-5EE8-4F97-A7F3-BABC922A9FF9}" type="presParOf" srcId="{BC1ADCC0-844C-427E-9250-968DEDC1E3FF}" destId="{CEED111C-AAD8-44D3-AFE4-9ACB0ADF185E}" srcOrd="8" destOrd="0" presId="urn:microsoft.com/office/officeart/2005/8/layout/vList2"/>
    <dgm:cxn modelId="{45057D2F-FDDB-413A-B3BA-8304734C3065}" type="presParOf" srcId="{BC1ADCC0-844C-427E-9250-968DEDC1E3FF}" destId="{BC0E8C4C-F941-4F36-BE61-EBBC16713D1F}" srcOrd="9" destOrd="0" presId="urn:microsoft.com/office/officeart/2005/8/layout/vList2"/>
    <dgm:cxn modelId="{4ACE539D-4116-4EE7-BFEC-DA22F82E85D4}" type="presParOf" srcId="{BC1ADCC0-844C-427E-9250-968DEDC1E3FF}" destId="{B38391BA-1353-405F-96AE-782321C3A8F0}" srcOrd="10" destOrd="0" presId="urn:microsoft.com/office/officeart/2005/8/layout/vList2"/>
    <dgm:cxn modelId="{D53E23BF-9E9B-4D8B-A149-146919EC593C}" type="presParOf" srcId="{BC1ADCC0-844C-427E-9250-968DEDC1E3FF}" destId="{53BEB4BA-B416-41FC-BAB5-FB24A6346DD3}" srcOrd="11" destOrd="0" presId="urn:microsoft.com/office/officeart/2005/8/layout/vList2"/>
    <dgm:cxn modelId="{2DEF658A-4AE0-4B5B-AD69-80765D299031}" type="presParOf" srcId="{BC1ADCC0-844C-427E-9250-968DEDC1E3FF}" destId="{24266845-5E5A-40BE-8A6B-1D27333671B5}" srcOrd="12" destOrd="0" presId="urn:microsoft.com/office/officeart/2005/8/layout/vList2"/>
    <dgm:cxn modelId="{5841010D-8F19-4F7F-97F6-E64535DB67C7}" type="presParOf" srcId="{BC1ADCC0-844C-427E-9250-968DEDC1E3FF}" destId="{8AEC9F31-775E-48BE-AF8A-EE5D9A8FFE03}" srcOrd="13" destOrd="0" presId="urn:microsoft.com/office/officeart/2005/8/layout/vList2"/>
    <dgm:cxn modelId="{5FCD7B8D-8474-4AD7-82AD-D7B9FA3BBCAF}" type="presParOf" srcId="{BC1ADCC0-844C-427E-9250-968DEDC1E3FF}" destId="{3C359481-1B93-4B89-B8B1-29B0864F4DA9}" srcOrd="14" destOrd="0" presId="urn:microsoft.com/office/officeart/2005/8/layout/vList2"/>
    <dgm:cxn modelId="{C63A9B11-D972-4288-890A-C6435227F6AF}" type="presParOf" srcId="{BC1ADCC0-844C-427E-9250-968DEDC1E3FF}" destId="{925C2602-5F6F-4051-8D21-596B58375BE4}" srcOrd="15" destOrd="0" presId="urn:microsoft.com/office/officeart/2005/8/layout/vList2"/>
    <dgm:cxn modelId="{FED0D0B2-979B-4B82-8391-683342D3CEEF}" type="presParOf" srcId="{BC1ADCC0-844C-427E-9250-968DEDC1E3FF}" destId="{C4A1881B-2362-4288-84C1-095DA82D52D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8661D-723A-4B22-98EE-976728ED109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B2A16F-1B28-4BF8-8A1D-B9376A05D5F0}">
      <dgm:prSet phldrT="[Текст]"/>
      <dgm:spPr/>
      <dgm:t>
        <a:bodyPr/>
        <a:lstStyle/>
        <a:p>
          <a:r>
            <a:rPr lang="ru-RU" dirty="0" smtClean="0"/>
            <a:t>3,02</a:t>
          </a:r>
          <a:endParaRPr lang="ru-RU" dirty="0"/>
        </a:p>
      </dgm:t>
    </dgm:pt>
    <dgm:pt modelId="{1A766F50-B92A-41B5-A90E-3F3ADA08AEB9}" type="parTrans" cxnId="{1AED70C8-BFD0-4F5F-A93D-462469642BA8}">
      <dgm:prSet/>
      <dgm:spPr/>
      <dgm:t>
        <a:bodyPr/>
        <a:lstStyle/>
        <a:p>
          <a:endParaRPr lang="ru-RU"/>
        </a:p>
      </dgm:t>
    </dgm:pt>
    <dgm:pt modelId="{7F120339-9D98-4A82-A1F1-B79F94E5B134}" type="sibTrans" cxnId="{1AED70C8-BFD0-4F5F-A93D-462469642BA8}">
      <dgm:prSet/>
      <dgm:spPr/>
      <dgm:t>
        <a:bodyPr/>
        <a:lstStyle/>
        <a:p>
          <a:endParaRPr lang="ru-RU"/>
        </a:p>
      </dgm:t>
    </dgm:pt>
    <dgm:pt modelId="{B08653A9-AA16-43B3-BFE5-A52422AA25CE}">
      <dgm:prSet phldrT="[Текст]"/>
      <dgm:spPr/>
      <dgm:t>
        <a:bodyPr/>
        <a:lstStyle/>
        <a:p>
          <a:r>
            <a:rPr lang="ru-RU" dirty="0" smtClean="0"/>
            <a:t>2,97</a:t>
          </a:r>
          <a:endParaRPr lang="ru-RU" dirty="0"/>
        </a:p>
      </dgm:t>
    </dgm:pt>
    <dgm:pt modelId="{A47BF766-9332-4A5D-A43D-AF3B7D892FBF}" type="parTrans" cxnId="{C2226FD4-76E1-41BB-BEE9-24C9399BF024}">
      <dgm:prSet/>
      <dgm:spPr/>
      <dgm:t>
        <a:bodyPr/>
        <a:lstStyle/>
        <a:p>
          <a:endParaRPr lang="ru-RU"/>
        </a:p>
      </dgm:t>
    </dgm:pt>
    <dgm:pt modelId="{FF7F7C97-1203-4624-A640-0B220A5F3439}" type="sibTrans" cxnId="{C2226FD4-76E1-41BB-BEE9-24C9399BF024}">
      <dgm:prSet/>
      <dgm:spPr/>
      <dgm:t>
        <a:bodyPr/>
        <a:lstStyle/>
        <a:p>
          <a:endParaRPr lang="ru-RU"/>
        </a:p>
      </dgm:t>
    </dgm:pt>
    <dgm:pt modelId="{52D4ACFC-91DF-4C10-884D-C62BD6A0A7D5}">
      <dgm:prSet phldrT="[Текст]"/>
      <dgm:spPr/>
      <dgm:t>
        <a:bodyPr/>
        <a:lstStyle/>
        <a:p>
          <a:r>
            <a:rPr lang="ru-RU" dirty="0" smtClean="0"/>
            <a:t>3,25</a:t>
          </a:r>
          <a:endParaRPr lang="ru-RU" dirty="0"/>
        </a:p>
      </dgm:t>
    </dgm:pt>
    <dgm:pt modelId="{ABF59182-6219-497C-B711-F18B77A6F1DB}" type="parTrans" cxnId="{C3584E3C-2A0E-4DE4-B49F-EB9B8169F409}">
      <dgm:prSet/>
      <dgm:spPr/>
      <dgm:t>
        <a:bodyPr/>
        <a:lstStyle/>
        <a:p>
          <a:endParaRPr lang="ru-RU"/>
        </a:p>
      </dgm:t>
    </dgm:pt>
    <dgm:pt modelId="{6D6A1964-170A-40C4-879C-23A5E8CACCD3}" type="sibTrans" cxnId="{C3584E3C-2A0E-4DE4-B49F-EB9B8169F409}">
      <dgm:prSet/>
      <dgm:spPr/>
      <dgm:t>
        <a:bodyPr/>
        <a:lstStyle/>
        <a:p>
          <a:endParaRPr lang="ru-RU"/>
        </a:p>
      </dgm:t>
    </dgm:pt>
    <dgm:pt modelId="{AB300754-06A0-4A2F-8BCA-579F45C6CA41}">
      <dgm:prSet phldrT="[Текст]"/>
      <dgm:spPr/>
      <dgm:t>
        <a:bodyPr/>
        <a:lstStyle/>
        <a:p>
          <a:r>
            <a:rPr lang="ru-RU" dirty="0" smtClean="0"/>
            <a:t>3,25</a:t>
          </a:r>
          <a:endParaRPr lang="ru-RU" dirty="0"/>
        </a:p>
      </dgm:t>
    </dgm:pt>
    <dgm:pt modelId="{9637C2DE-2540-4038-9F57-F45BDA42E3B6}" type="parTrans" cxnId="{B785FF64-30F8-412C-8E9A-50CDABD1287D}">
      <dgm:prSet/>
      <dgm:spPr/>
      <dgm:t>
        <a:bodyPr/>
        <a:lstStyle/>
        <a:p>
          <a:endParaRPr lang="ru-RU"/>
        </a:p>
      </dgm:t>
    </dgm:pt>
    <dgm:pt modelId="{ABD25974-AB6D-4468-BB95-F607A16C05E1}" type="sibTrans" cxnId="{B785FF64-30F8-412C-8E9A-50CDABD1287D}">
      <dgm:prSet/>
      <dgm:spPr/>
      <dgm:t>
        <a:bodyPr/>
        <a:lstStyle/>
        <a:p>
          <a:endParaRPr lang="ru-RU"/>
        </a:p>
      </dgm:t>
    </dgm:pt>
    <dgm:pt modelId="{1B14AF94-98A8-48C9-9B31-74E020650236}">
      <dgm:prSet phldrT="[Текст]"/>
      <dgm:spPr/>
      <dgm:t>
        <a:bodyPr/>
        <a:lstStyle/>
        <a:p>
          <a:r>
            <a:rPr lang="ru-RU" dirty="0" smtClean="0"/>
            <a:t>3,23</a:t>
          </a:r>
          <a:endParaRPr lang="ru-RU" dirty="0"/>
        </a:p>
      </dgm:t>
    </dgm:pt>
    <dgm:pt modelId="{92D6B434-3F9C-42D2-BCDD-C78F8FC2CEE7}" type="parTrans" cxnId="{C72C6040-6C96-424A-AA3B-233482706203}">
      <dgm:prSet/>
      <dgm:spPr/>
      <dgm:t>
        <a:bodyPr/>
        <a:lstStyle/>
        <a:p>
          <a:endParaRPr lang="ru-RU"/>
        </a:p>
      </dgm:t>
    </dgm:pt>
    <dgm:pt modelId="{D73CC240-4C0E-4B8D-9633-3274119C16F4}" type="sibTrans" cxnId="{C72C6040-6C96-424A-AA3B-233482706203}">
      <dgm:prSet/>
      <dgm:spPr/>
      <dgm:t>
        <a:bodyPr/>
        <a:lstStyle/>
        <a:p>
          <a:endParaRPr lang="ru-RU"/>
        </a:p>
      </dgm:t>
    </dgm:pt>
    <dgm:pt modelId="{9C28BE1F-C434-4DD5-882A-63B0AFF5C705}">
      <dgm:prSet phldrT="[Текст]"/>
      <dgm:spPr/>
      <dgm:t>
        <a:bodyPr/>
        <a:lstStyle/>
        <a:p>
          <a:r>
            <a:rPr lang="ru-RU" dirty="0" smtClean="0"/>
            <a:t>3,43</a:t>
          </a:r>
          <a:endParaRPr lang="ru-RU" dirty="0"/>
        </a:p>
      </dgm:t>
    </dgm:pt>
    <dgm:pt modelId="{C69DC9A0-1268-49B0-8329-EA8E9001839B}" type="parTrans" cxnId="{2E14FB60-E642-48B6-BF36-5B1E257C4B37}">
      <dgm:prSet/>
      <dgm:spPr/>
      <dgm:t>
        <a:bodyPr/>
        <a:lstStyle/>
        <a:p>
          <a:endParaRPr lang="ru-RU"/>
        </a:p>
      </dgm:t>
    </dgm:pt>
    <dgm:pt modelId="{061C8301-C4EF-4E7D-BFA7-3ED9C083B389}" type="sibTrans" cxnId="{2E14FB60-E642-48B6-BF36-5B1E257C4B37}">
      <dgm:prSet/>
      <dgm:spPr/>
      <dgm:t>
        <a:bodyPr/>
        <a:lstStyle/>
        <a:p>
          <a:endParaRPr lang="ru-RU"/>
        </a:p>
      </dgm:t>
    </dgm:pt>
    <dgm:pt modelId="{FD35E4A5-1BD1-4556-8E2A-33CD303367E6}">
      <dgm:prSet phldrT="[Текст]"/>
      <dgm:spPr/>
      <dgm:t>
        <a:bodyPr/>
        <a:lstStyle/>
        <a:p>
          <a:r>
            <a:rPr lang="ru-RU" dirty="0" smtClean="0"/>
            <a:t>НП</a:t>
          </a:r>
          <a:endParaRPr lang="ru-RU" dirty="0"/>
        </a:p>
      </dgm:t>
    </dgm:pt>
    <dgm:pt modelId="{7F69A239-59B0-4B8A-ABDC-E318F4726763}" type="parTrans" cxnId="{77090122-457D-411A-A3E5-ACFCD96C813D}">
      <dgm:prSet/>
      <dgm:spPr/>
      <dgm:t>
        <a:bodyPr/>
        <a:lstStyle/>
        <a:p>
          <a:endParaRPr lang="ru-RU"/>
        </a:p>
      </dgm:t>
    </dgm:pt>
    <dgm:pt modelId="{59C621B1-0115-4269-8D93-C1B314E2241B}" type="sibTrans" cxnId="{77090122-457D-411A-A3E5-ACFCD96C813D}">
      <dgm:prSet/>
      <dgm:spPr/>
      <dgm:t>
        <a:bodyPr/>
        <a:lstStyle/>
        <a:p>
          <a:endParaRPr lang="ru-RU"/>
        </a:p>
      </dgm:t>
    </dgm:pt>
    <dgm:pt modelId="{B08D4D9F-BD88-4E0E-85DA-9356B6D1D501}">
      <dgm:prSet phldrT="[Текст]"/>
      <dgm:spPr/>
      <dgm:t>
        <a:bodyPr/>
        <a:lstStyle/>
        <a:p>
          <a:r>
            <a:rPr lang="ru-RU" dirty="0" smtClean="0"/>
            <a:t>3,48</a:t>
          </a:r>
          <a:endParaRPr lang="ru-RU" dirty="0"/>
        </a:p>
      </dgm:t>
    </dgm:pt>
    <dgm:pt modelId="{6B1102A8-204F-4B70-9DE4-002217C7DCA6}" type="parTrans" cxnId="{FF627667-2338-4734-B81E-A28B963D4FBE}">
      <dgm:prSet/>
      <dgm:spPr/>
      <dgm:t>
        <a:bodyPr/>
        <a:lstStyle/>
        <a:p>
          <a:endParaRPr lang="ru-RU"/>
        </a:p>
      </dgm:t>
    </dgm:pt>
    <dgm:pt modelId="{D0FA1306-6E9A-445A-87CD-388B6799AED0}" type="sibTrans" cxnId="{FF627667-2338-4734-B81E-A28B963D4FBE}">
      <dgm:prSet/>
      <dgm:spPr/>
      <dgm:t>
        <a:bodyPr/>
        <a:lstStyle/>
        <a:p>
          <a:endParaRPr lang="ru-RU"/>
        </a:p>
      </dgm:t>
    </dgm:pt>
    <dgm:pt modelId="{66B2F9B5-26E9-4829-9933-C8B2E41F527E}">
      <dgm:prSet phldrT="[Текст]"/>
      <dgm:spPr/>
      <dgm:t>
        <a:bodyPr/>
        <a:lstStyle/>
        <a:p>
          <a:r>
            <a:rPr lang="ru-RU" dirty="0" smtClean="0"/>
            <a:t>3,45</a:t>
          </a:r>
          <a:endParaRPr lang="ru-RU" dirty="0"/>
        </a:p>
      </dgm:t>
    </dgm:pt>
    <dgm:pt modelId="{01098605-96BF-431F-AD7D-FF7C27E3CBB2}" type="parTrans" cxnId="{D710F1CA-3DF4-4A64-94C6-97D28E581D49}">
      <dgm:prSet/>
      <dgm:spPr/>
      <dgm:t>
        <a:bodyPr/>
        <a:lstStyle/>
        <a:p>
          <a:endParaRPr lang="ru-RU"/>
        </a:p>
      </dgm:t>
    </dgm:pt>
    <dgm:pt modelId="{3F4ADE90-1FB0-41FF-96B6-F64C4493FBED}" type="sibTrans" cxnId="{D710F1CA-3DF4-4A64-94C6-97D28E581D49}">
      <dgm:prSet/>
      <dgm:spPr/>
      <dgm:t>
        <a:bodyPr/>
        <a:lstStyle/>
        <a:p>
          <a:endParaRPr lang="ru-RU"/>
        </a:p>
      </dgm:t>
    </dgm:pt>
    <dgm:pt modelId="{8F7D6D2D-CAEC-4F4F-B0BA-808013BF9A1E}" type="pres">
      <dgm:prSet presAssocID="{E718661D-723A-4B22-98EE-976728ED10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D477F-CC0F-4AD9-AC2C-9FF069DD3AE2}" type="pres">
      <dgm:prSet presAssocID="{CFB2A16F-1B28-4BF8-8A1D-B9376A05D5F0}" presName="parentText" presStyleLbl="node1" presStyleIdx="0" presStyleCnt="9" custLinFactNeighborX="1409" custLinFactNeighborY="-4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CEEC4-20ED-4DC4-9A0F-87DD32DD5ECD}" type="pres">
      <dgm:prSet presAssocID="{7F120339-9D98-4A82-A1F1-B79F94E5B134}" presName="spacer" presStyleCnt="0"/>
      <dgm:spPr/>
    </dgm:pt>
    <dgm:pt modelId="{F35B4FB0-0582-4B00-9892-724BC0D0BF6A}" type="pres">
      <dgm:prSet presAssocID="{B08653A9-AA16-43B3-BFE5-A52422AA25C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316DB-8D32-45CD-B5D1-45CCA7B88B0E}" type="pres">
      <dgm:prSet presAssocID="{FF7F7C97-1203-4624-A640-0B220A5F3439}" presName="spacer" presStyleCnt="0"/>
      <dgm:spPr/>
    </dgm:pt>
    <dgm:pt modelId="{921714C0-A38F-4F31-81EE-578FC1F15940}" type="pres">
      <dgm:prSet presAssocID="{52D4ACFC-91DF-4C10-884D-C62BD6A0A7D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F78AD-09BE-4037-AE53-362243461AC3}" type="pres">
      <dgm:prSet presAssocID="{6D6A1964-170A-40C4-879C-23A5E8CACCD3}" presName="spacer" presStyleCnt="0"/>
      <dgm:spPr/>
    </dgm:pt>
    <dgm:pt modelId="{0C8F0321-7252-45CC-92AF-62667FFBBF46}" type="pres">
      <dgm:prSet presAssocID="{1B14AF94-98A8-48C9-9B31-74E020650236}" presName="parentText" presStyleLbl="node1" presStyleIdx="3" presStyleCnt="9" custLinFactNeighborX="556" custLinFactNeighborY="-24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CD19-359B-4764-A385-1914A2168A76}" type="pres">
      <dgm:prSet presAssocID="{D73CC240-4C0E-4B8D-9633-3274119C16F4}" presName="spacer" presStyleCnt="0"/>
      <dgm:spPr/>
    </dgm:pt>
    <dgm:pt modelId="{0DD0B4CD-F55B-476C-AB45-DFE0FAEFF169}" type="pres">
      <dgm:prSet presAssocID="{9C28BE1F-C434-4DD5-882A-63B0AFF5C70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2BE5-30E1-4A8E-A4EA-75E4C06C7A70}" type="pres">
      <dgm:prSet presAssocID="{061C8301-C4EF-4E7D-BFA7-3ED9C083B389}" presName="spacer" presStyleCnt="0"/>
      <dgm:spPr/>
    </dgm:pt>
    <dgm:pt modelId="{0EC0CDFA-AEBA-4430-B41E-37E06789613F}" type="pres">
      <dgm:prSet presAssocID="{FD35E4A5-1BD1-4556-8E2A-33CD303367E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5C19-0719-4FD9-AE47-DC04C4FB9004}" type="pres">
      <dgm:prSet presAssocID="{59C621B1-0115-4269-8D93-C1B314E2241B}" presName="spacer" presStyleCnt="0"/>
      <dgm:spPr/>
    </dgm:pt>
    <dgm:pt modelId="{9B9E04D5-B3BF-4DF1-88DB-FAB4A89BFF1A}" type="pres">
      <dgm:prSet presAssocID="{B08D4D9F-BD88-4E0E-85DA-9356B6D1D50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0B2B0-7F83-470C-8B84-11C3F3A6AA75}" type="pres">
      <dgm:prSet presAssocID="{D0FA1306-6E9A-445A-87CD-388B6799AED0}" presName="spacer" presStyleCnt="0"/>
      <dgm:spPr/>
    </dgm:pt>
    <dgm:pt modelId="{1839258F-A640-413E-AA43-C9FDAA4A0B15}" type="pres">
      <dgm:prSet presAssocID="{66B2F9B5-26E9-4829-9933-C8B2E41F527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3DA6C-92F7-4365-B6C0-8776FDDBA126}" type="pres">
      <dgm:prSet presAssocID="{3F4ADE90-1FB0-41FF-96B6-F64C4493FBED}" presName="spacer" presStyleCnt="0"/>
      <dgm:spPr/>
    </dgm:pt>
    <dgm:pt modelId="{BC003224-910D-4EED-873A-56DD0195DDA3}" type="pres">
      <dgm:prSet presAssocID="{AB300754-06A0-4A2F-8BCA-579F45C6CA4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424BE-838B-4426-BDF2-C75D8088CDAF}" type="presOf" srcId="{9C28BE1F-C434-4DD5-882A-63B0AFF5C705}" destId="{0DD0B4CD-F55B-476C-AB45-DFE0FAEFF169}" srcOrd="0" destOrd="0" presId="urn:microsoft.com/office/officeart/2005/8/layout/vList2"/>
    <dgm:cxn modelId="{C72C6040-6C96-424A-AA3B-233482706203}" srcId="{E718661D-723A-4B22-98EE-976728ED1097}" destId="{1B14AF94-98A8-48C9-9B31-74E020650236}" srcOrd="3" destOrd="0" parTransId="{92D6B434-3F9C-42D2-BCDD-C78F8FC2CEE7}" sibTransId="{D73CC240-4C0E-4B8D-9633-3274119C16F4}"/>
    <dgm:cxn modelId="{BE2C68E0-731D-4EF6-BC25-30456E0DD6D3}" type="presOf" srcId="{AB300754-06A0-4A2F-8BCA-579F45C6CA41}" destId="{BC003224-910D-4EED-873A-56DD0195DDA3}" srcOrd="0" destOrd="0" presId="urn:microsoft.com/office/officeart/2005/8/layout/vList2"/>
    <dgm:cxn modelId="{32198AC2-1316-4A18-97C4-E59E5EF67CAA}" type="presOf" srcId="{B08653A9-AA16-43B3-BFE5-A52422AA25CE}" destId="{F35B4FB0-0582-4B00-9892-724BC0D0BF6A}" srcOrd="0" destOrd="0" presId="urn:microsoft.com/office/officeart/2005/8/layout/vList2"/>
    <dgm:cxn modelId="{18631B9D-37EB-4DA8-B2A7-10FA06F28E6A}" type="presOf" srcId="{E718661D-723A-4B22-98EE-976728ED1097}" destId="{8F7D6D2D-CAEC-4F4F-B0BA-808013BF9A1E}" srcOrd="0" destOrd="0" presId="urn:microsoft.com/office/officeart/2005/8/layout/vList2"/>
    <dgm:cxn modelId="{B8977F39-B8DE-4667-B98D-2CB7ED706BC4}" type="presOf" srcId="{66B2F9B5-26E9-4829-9933-C8B2E41F527E}" destId="{1839258F-A640-413E-AA43-C9FDAA4A0B15}" srcOrd="0" destOrd="0" presId="urn:microsoft.com/office/officeart/2005/8/layout/vList2"/>
    <dgm:cxn modelId="{A06D3D21-C338-4209-A256-1DF282A75AA9}" type="presOf" srcId="{B08D4D9F-BD88-4E0E-85DA-9356B6D1D501}" destId="{9B9E04D5-B3BF-4DF1-88DB-FAB4A89BFF1A}" srcOrd="0" destOrd="0" presId="urn:microsoft.com/office/officeart/2005/8/layout/vList2"/>
    <dgm:cxn modelId="{77090122-457D-411A-A3E5-ACFCD96C813D}" srcId="{E718661D-723A-4B22-98EE-976728ED1097}" destId="{FD35E4A5-1BD1-4556-8E2A-33CD303367E6}" srcOrd="5" destOrd="0" parTransId="{7F69A239-59B0-4B8A-ABDC-E318F4726763}" sibTransId="{59C621B1-0115-4269-8D93-C1B314E2241B}"/>
    <dgm:cxn modelId="{94C07B54-3386-43C9-B10F-20C3FBB36DF0}" type="presOf" srcId="{52D4ACFC-91DF-4C10-884D-C62BD6A0A7D5}" destId="{921714C0-A38F-4F31-81EE-578FC1F15940}" srcOrd="0" destOrd="0" presId="urn:microsoft.com/office/officeart/2005/8/layout/vList2"/>
    <dgm:cxn modelId="{FF627667-2338-4734-B81E-A28B963D4FBE}" srcId="{E718661D-723A-4B22-98EE-976728ED1097}" destId="{B08D4D9F-BD88-4E0E-85DA-9356B6D1D501}" srcOrd="6" destOrd="0" parTransId="{6B1102A8-204F-4B70-9DE4-002217C7DCA6}" sibTransId="{D0FA1306-6E9A-445A-87CD-388B6799AED0}"/>
    <dgm:cxn modelId="{1AED70C8-BFD0-4F5F-A93D-462469642BA8}" srcId="{E718661D-723A-4B22-98EE-976728ED1097}" destId="{CFB2A16F-1B28-4BF8-8A1D-B9376A05D5F0}" srcOrd="0" destOrd="0" parTransId="{1A766F50-B92A-41B5-A90E-3F3ADA08AEB9}" sibTransId="{7F120339-9D98-4A82-A1F1-B79F94E5B134}"/>
    <dgm:cxn modelId="{C3584E3C-2A0E-4DE4-B49F-EB9B8169F409}" srcId="{E718661D-723A-4B22-98EE-976728ED1097}" destId="{52D4ACFC-91DF-4C10-884D-C62BD6A0A7D5}" srcOrd="2" destOrd="0" parTransId="{ABF59182-6219-497C-B711-F18B77A6F1DB}" sibTransId="{6D6A1964-170A-40C4-879C-23A5E8CACCD3}"/>
    <dgm:cxn modelId="{175026BA-3894-48AD-956D-6CD81495C448}" type="presOf" srcId="{CFB2A16F-1B28-4BF8-8A1D-B9376A05D5F0}" destId="{041D477F-CC0F-4AD9-AC2C-9FF069DD3AE2}" srcOrd="0" destOrd="0" presId="urn:microsoft.com/office/officeart/2005/8/layout/vList2"/>
    <dgm:cxn modelId="{B785FF64-30F8-412C-8E9A-50CDABD1287D}" srcId="{E718661D-723A-4B22-98EE-976728ED1097}" destId="{AB300754-06A0-4A2F-8BCA-579F45C6CA41}" srcOrd="8" destOrd="0" parTransId="{9637C2DE-2540-4038-9F57-F45BDA42E3B6}" sibTransId="{ABD25974-AB6D-4468-BB95-F607A16C05E1}"/>
    <dgm:cxn modelId="{541F7E68-0BBF-44A0-A603-A1D264E1D326}" type="presOf" srcId="{FD35E4A5-1BD1-4556-8E2A-33CD303367E6}" destId="{0EC0CDFA-AEBA-4430-B41E-37E06789613F}" srcOrd="0" destOrd="0" presId="urn:microsoft.com/office/officeart/2005/8/layout/vList2"/>
    <dgm:cxn modelId="{C2226FD4-76E1-41BB-BEE9-24C9399BF024}" srcId="{E718661D-723A-4B22-98EE-976728ED1097}" destId="{B08653A9-AA16-43B3-BFE5-A52422AA25CE}" srcOrd="1" destOrd="0" parTransId="{A47BF766-9332-4A5D-A43D-AF3B7D892FBF}" sibTransId="{FF7F7C97-1203-4624-A640-0B220A5F3439}"/>
    <dgm:cxn modelId="{2E14FB60-E642-48B6-BF36-5B1E257C4B37}" srcId="{E718661D-723A-4B22-98EE-976728ED1097}" destId="{9C28BE1F-C434-4DD5-882A-63B0AFF5C705}" srcOrd="4" destOrd="0" parTransId="{C69DC9A0-1268-49B0-8329-EA8E9001839B}" sibTransId="{061C8301-C4EF-4E7D-BFA7-3ED9C083B389}"/>
    <dgm:cxn modelId="{BB782665-88B6-41F3-B07A-B08D473E4B81}" type="presOf" srcId="{1B14AF94-98A8-48C9-9B31-74E020650236}" destId="{0C8F0321-7252-45CC-92AF-62667FFBBF46}" srcOrd="0" destOrd="0" presId="urn:microsoft.com/office/officeart/2005/8/layout/vList2"/>
    <dgm:cxn modelId="{D710F1CA-3DF4-4A64-94C6-97D28E581D49}" srcId="{E718661D-723A-4B22-98EE-976728ED1097}" destId="{66B2F9B5-26E9-4829-9933-C8B2E41F527E}" srcOrd="7" destOrd="0" parTransId="{01098605-96BF-431F-AD7D-FF7C27E3CBB2}" sibTransId="{3F4ADE90-1FB0-41FF-96B6-F64C4493FBED}"/>
    <dgm:cxn modelId="{CE565827-8991-4C71-9275-EAA06B361A74}" type="presParOf" srcId="{8F7D6D2D-CAEC-4F4F-B0BA-808013BF9A1E}" destId="{041D477F-CC0F-4AD9-AC2C-9FF069DD3AE2}" srcOrd="0" destOrd="0" presId="urn:microsoft.com/office/officeart/2005/8/layout/vList2"/>
    <dgm:cxn modelId="{487EF7D0-9142-4C87-8CD0-4EB92DDC7D4C}" type="presParOf" srcId="{8F7D6D2D-CAEC-4F4F-B0BA-808013BF9A1E}" destId="{3CECEEC4-20ED-4DC4-9A0F-87DD32DD5ECD}" srcOrd="1" destOrd="0" presId="urn:microsoft.com/office/officeart/2005/8/layout/vList2"/>
    <dgm:cxn modelId="{12E06D59-C8DE-4652-9AC9-352F78E9E3BE}" type="presParOf" srcId="{8F7D6D2D-CAEC-4F4F-B0BA-808013BF9A1E}" destId="{F35B4FB0-0582-4B00-9892-724BC0D0BF6A}" srcOrd="2" destOrd="0" presId="urn:microsoft.com/office/officeart/2005/8/layout/vList2"/>
    <dgm:cxn modelId="{A93F8D99-649C-4029-A5CA-3DDA37CB28DE}" type="presParOf" srcId="{8F7D6D2D-CAEC-4F4F-B0BA-808013BF9A1E}" destId="{650316DB-8D32-45CD-B5D1-45CCA7B88B0E}" srcOrd="3" destOrd="0" presId="urn:microsoft.com/office/officeart/2005/8/layout/vList2"/>
    <dgm:cxn modelId="{D62C2BE4-87C1-46F2-B190-48ECEF2ED64B}" type="presParOf" srcId="{8F7D6D2D-CAEC-4F4F-B0BA-808013BF9A1E}" destId="{921714C0-A38F-4F31-81EE-578FC1F15940}" srcOrd="4" destOrd="0" presId="urn:microsoft.com/office/officeart/2005/8/layout/vList2"/>
    <dgm:cxn modelId="{A4ACC428-02BE-4FCC-AF86-2E1EF1FB3030}" type="presParOf" srcId="{8F7D6D2D-CAEC-4F4F-B0BA-808013BF9A1E}" destId="{351F78AD-09BE-4037-AE53-362243461AC3}" srcOrd="5" destOrd="0" presId="urn:microsoft.com/office/officeart/2005/8/layout/vList2"/>
    <dgm:cxn modelId="{E6DECD6B-16C8-4A75-B316-FD06EA604961}" type="presParOf" srcId="{8F7D6D2D-CAEC-4F4F-B0BA-808013BF9A1E}" destId="{0C8F0321-7252-45CC-92AF-62667FFBBF46}" srcOrd="6" destOrd="0" presId="urn:microsoft.com/office/officeart/2005/8/layout/vList2"/>
    <dgm:cxn modelId="{7D62B892-415D-4272-83BA-3F1FA9FE1238}" type="presParOf" srcId="{8F7D6D2D-CAEC-4F4F-B0BA-808013BF9A1E}" destId="{C871CD19-359B-4764-A385-1914A2168A76}" srcOrd="7" destOrd="0" presId="urn:microsoft.com/office/officeart/2005/8/layout/vList2"/>
    <dgm:cxn modelId="{5EB5A0CF-D930-4222-8B77-ED2C1858A97D}" type="presParOf" srcId="{8F7D6D2D-CAEC-4F4F-B0BA-808013BF9A1E}" destId="{0DD0B4CD-F55B-476C-AB45-DFE0FAEFF169}" srcOrd="8" destOrd="0" presId="urn:microsoft.com/office/officeart/2005/8/layout/vList2"/>
    <dgm:cxn modelId="{9CE4542E-1636-4BC1-9751-39B13CEA52B2}" type="presParOf" srcId="{8F7D6D2D-CAEC-4F4F-B0BA-808013BF9A1E}" destId="{13262BE5-30E1-4A8E-A4EA-75E4C06C7A70}" srcOrd="9" destOrd="0" presId="urn:microsoft.com/office/officeart/2005/8/layout/vList2"/>
    <dgm:cxn modelId="{EF5CA0D2-9461-4BE2-85E0-EA522AD08625}" type="presParOf" srcId="{8F7D6D2D-CAEC-4F4F-B0BA-808013BF9A1E}" destId="{0EC0CDFA-AEBA-4430-B41E-37E06789613F}" srcOrd="10" destOrd="0" presId="urn:microsoft.com/office/officeart/2005/8/layout/vList2"/>
    <dgm:cxn modelId="{AD8C0CCC-D109-4D88-945B-885DB5800E65}" type="presParOf" srcId="{8F7D6D2D-CAEC-4F4F-B0BA-808013BF9A1E}" destId="{46A55C19-0719-4FD9-AE47-DC04C4FB9004}" srcOrd="11" destOrd="0" presId="urn:microsoft.com/office/officeart/2005/8/layout/vList2"/>
    <dgm:cxn modelId="{5D3E2916-DDE4-48C8-B5B2-40865AAD13D0}" type="presParOf" srcId="{8F7D6D2D-CAEC-4F4F-B0BA-808013BF9A1E}" destId="{9B9E04D5-B3BF-4DF1-88DB-FAB4A89BFF1A}" srcOrd="12" destOrd="0" presId="urn:microsoft.com/office/officeart/2005/8/layout/vList2"/>
    <dgm:cxn modelId="{00CD1EFA-45F0-4A98-9F65-E406C95CE071}" type="presParOf" srcId="{8F7D6D2D-CAEC-4F4F-B0BA-808013BF9A1E}" destId="{E020B2B0-7F83-470C-8B84-11C3F3A6AA75}" srcOrd="13" destOrd="0" presId="urn:microsoft.com/office/officeart/2005/8/layout/vList2"/>
    <dgm:cxn modelId="{BF3CBD2C-CC9A-4D07-9A47-333BEC3D93B0}" type="presParOf" srcId="{8F7D6D2D-CAEC-4F4F-B0BA-808013BF9A1E}" destId="{1839258F-A640-413E-AA43-C9FDAA4A0B15}" srcOrd="14" destOrd="0" presId="urn:microsoft.com/office/officeart/2005/8/layout/vList2"/>
    <dgm:cxn modelId="{A6939CD7-DF3F-42E8-B23D-83D7E27CD718}" type="presParOf" srcId="{8F7D6D2D-CAEC-4F4F-B0BA-808013BF9A1E}" destId="{A273DA6C-92F7-4365-B6C0-8776FDDBA126}" srcOrd="15" destOrd="0" presId="urn:microsoft.com/office/officeart/2005/8/layout/vList2"/>
    <dgm:cxn modelId="{9FBB9BD7-6AAF-40B5-9A5B-CF4AB5C46E99}" type="presParOf" srcId="{8F7D6D2D-CAEC-4F4F-B0BA-808013BF9A1E}" destId="{BC003224-910D-4EED-873A-56DD0195DDA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6465D-B828-455C-A97D-ECCDF029624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6D7B5A-1918-43F8-AC02-736D9014CC14}">
      <dgm:prSet phldrT="[Текст]"/>
      <dgm:spPr/>
      <dgm:t>
        <a:bodyPr/>
        <a:lstStyle/>
        <a:p>
          <a:r>
            <a:rPr lang="ru-RU" dirty="0" smtClean="0"/>
            <a:t>МКДО 0-3</a:t>
          </a:r>
          <a:endParaRPr lang="ru-RU" dirty="0"/>
        </a:p>
      </dgm:t>
    </dgm:pt>
    <dgm:pt modelId="{58506A29-782C-4D3E-80D4-B462C213DE05}" type="parTrans" cxnId="{CDBF1C16-491D-4863-9A49-2E9ADB6ED2AC}">
      <dgm:prSet/>
      <dgm:spPr/>
      <dgm:t>
        <a:bodyPr/>
        <a:lstStyle/>
        <a:p>
          <a:endParaRPr lang="ru-RU"/>
        </a:p>
      </dgm:t>
    </dgm:pt>
    <dgm:pt modelId="{CD047761-11A9-475D-84C7-2C1919AA4976}" type="sibTrans" cxnId="{CDBF1C16-491D-4863-9A49-2E9ADB6ED2AC}">
      <dgm:prSet/>
      <dgm:spPr/>
      <dgm:t>
        <a:bodyPr/>
        <a:lstStyle/>
        <a:p>
          <a:endParaRPr lang="ru-RU"/>
        </a:p>
      </dgm:t>
    </dgm:pt>
    <dgm:pt modelId="{0C024DDE-6BD5-446D-AEC8-EC7346FB2AC8}">
      <dgm:prSet phldrT="[Текст]"/>
      <dgm:spPr/>
      <dgm:t>
        <a:bodyPr/>
        <a:lstStyle/>
        <a:p>
          <a:r>
            <a:rPr lang="ru-RU" dirty="0" smtClean="0"/>
            <a:t>3,27</a:t>
          </a:r>
          <a:endParaRPr lang="ru-RU" dirty="0"/>
        </a:p>
      </dgm:t>
    </dgm:pt>
    <dgm:pt modelId="{0CA0665A-9FFC-406F-90D4-64D7BEAA113F}" type="parTrans" cxnId="{0C0F4216-1568-4A9E-9247-69106930E7DE}">
      <dgm:prSet/>
      <dgm:spPr/>
      <dgm:t>
        <a:bodyPr/>
        <a:lstStyle/>
        <a:p>
          <a:endParaRPr lang="ru-RU"/>
        </a:p>
      </dgm:t>
    </dgm:pt>
    <dgm:pt modelId="{0463C7DF-0ADE-4E23-8B7C-9C9D3C1E3E3A}" type="sibTrans" cxnId="{0C0F4216-1568-4A9E-9247-69106930E7DE}">
      <dgm:prSet/>
      <dgm:spPr/>
      <dgm:t>
        <a:bodyPr/>
        <a:lstStyle/>
        <a:p>
          <a:endParaRPr lang="ru-RU"/>
        </a:p>
      </dgm:t>
    </dgm:pt>
    <dgm:pt modelId="{49780929-2350-4135-B859-A88A1AA64111}" type="pres">
      <dgm:prSet presAssocID="{2B26465D-B828-455C-A97D-ECCDF02962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93A787-A63E-4556-BF60-CF72B1E8DED1}" type="pres">
      <dgm:prSet presAssocID="{FC6D7B5A-1918-43F8-AC02-736D9014CC14}" presName="hierRoot1" presStyleCnt="0">
        <dgm:presLayoutVars>
          <dgm:hierBranch val="init"/>
        </dgm:presLayoutVars>
      </dgm:prSet>
      <dgm:spPr/>
    </dgm:pt>
    <dgm:pt modelId="{9D3924F2-331C-46A0-89A6-E6A591C16DA2}" type="pres">
      <dgm:prSet presAssocID="{FC6D7B5A-1918-43F8-AC02-736D9014CC14}" presName="rootComposite1" presStyleCnt="0"/>
      <dgm:spPr/>
    </dgm:pt>
    <dgm:pt modelId="{1A531426-2244-40F6-BE6A-368C08710913}" type="pres">
      <dgm:prSet presAssocID="{FC6D7B5A-1918-43F8-AC02-736D9014CC14}" presName="rootText1" presStyleLbl="node0" presStyleIdx="0" presStyleCnt="1" custLinFactNeighborX="2226" custLinFactNeighborY="-3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A062D-54B3-4E9B-9DEE-EFD241085006}" type="pres">
      <dgm:prSet presAssocID="{FC6D7B5A-1918-43F8-AC02-736D9014CC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BA79D5-16DA-4524-8D35-44B24645F05F}" type="pres">
      <dgm:prSet presAssocID="{FC6D7B5A-1918-43F8-AC02-736D9014CC14}" presName="hierChild2" presStyleCnt="0"/>
      <dgm:spPr/>
    </dgm:pt>
    <dgm:pt modelId="{1C4562C2-F3D2-4A22-A8A7-A09382E44E59}" type="pres">
      <dgm:prSet presAssocID="{0CA0665A-9FFC-406F-90D4-64D7BEAA113F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50468F4-675A-42A7-A853-42F8E9A92817}" type="pres">
      <dgm:prSet presAssocID="{0C024DDE-6BD5-446D-AEC8-EC7346FB2AC8}" presName="hierRoot2" presStyleCnt="0">
        <dgm:presLayoutVars>
          <dgm:hierBranch val="init"/>
        </dgm:presLayoutVars>
      </dgm:prSet>
      <dgm:spPr/>
    </dgm:pt>
    <dgm:pt modelId="{2FDA1C17-D6FA-48A9-993A-4DDF9E673AE9}" type="pres">
      <dgm:prSet presAssocID="{0C024DDE-6BD5-446D-AEC8-EC7346FB2AC8}" presName="rootComposite" presStyleCnt="0"/>
      <dgm:spPr/>
    </dgm:pt>
    <dgm:pt modelId="{DC6C1EA7-A02D-4945-9E05-2525BBA7DFCA}" type="pres">
      <dgm:prSet presAssocID="{0C024DDE-6BD5-446D-AEC8-EC7346FB2AC8}" presName="rootText" presStyleLbl="node2" presStyleIdx="0" presStyleCnt="1" custLinFactNeighborX="2597" custLinFactNeighborY="-2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1DC3F-5E00-4CDC-A321-C0AF39FF7877}" type="pres">
      <dgm:prSet presAssocID="{0C024DDE-6BD5-446D-AEC8-EC7346FB2AC8}" presName="rootConnector" presStyleLbl="node2" presStyleIdx="0" presStyleCnt="1"/>
      <dgm:spPr/>
      <dgm:t>
        <a:bodyPr/>
        <a:lstStyle/>
        <a:p>
          <a:endParaRPr lang="ru-RU"/>
        </a:p>
      </dgm:t>
    </dgm:pt>
    <dgm:pt modelId="{DD609B20-914E-4871-A96A-69C12B75790A}" type="pres">
      <dgm:prSet presAssocID="{0C024DDE-6BD5-446D-AEC8-EC7346FB2AC8}" presName="hierChild4" presStyleCnt="0"/>
      <dgm:spPr/>
    </dgm:pt>
    <dgm:pt modelId="{3E7EA053-596F-47E5-970D-FB2850452C08}" type="pres">
      <dgm:prSet presAssocID="{0C024DDE-6BD5-446D-AEC8-EC7346FB2AC8}" presName="hierChild5" presStyleCnt="0"/>
      <dgm:spPr/>
    </dgm:pt>
    <dgm:pt modelId="{D3534397-E0AB-4B4E-8451-4C715237F627}" type="pres">
      <dgm:prSet presAssocID="{FC6D7B5A-1918-43F8-AC02-736D9014CC14}" presName="hierChild3" presStyleCnt="0"/>
      <dgm:spPr/>
    </dgm:pt>
  </dgm:ptLst>
  <dgm:cxnLst>
    <dgm:cxn modelId="{40627A7A-F4A3-4432-8872-FAF69F89F078}" type="presOf" srcId="{2B26465D-B828-455C-A97D-ECCDF0296242}" destId="{49780929-2350-4135-B859-A88A1AA64111}" srcOrd="0" destOrd="0" presId="urn:microsoft.com/office/officeart/2005/8/layout/orgChart1"/>
    <dgm:cxn modelId="{31970433-8000-4355-A6CF-6EB3F260F290}" type="presOf" srcId="{FC6D7B5A-1918-43F8-AC02-736D9014CC14}" destId="{1A531426-2244-40F6-BE6A-368C08710913}" srcOrd="0" destOrd="0" presId="urn:microsoft.com/office/officeart/2005/8/layout/orgChart1"/>
    <dgm:cxn modelId="{0C0F4216-1568-4A9E-9247-69106930E7DE}" srcId="{FC6D7B5A-1918-43F8-AC02-736D9014CC14}" destId="{0C024DDE-6BD5-446D-AEC8-EC7346FB2AC8}" srcOrd="0" destOrd="0" parTransId="{0CA0665A-9FFC-406F-90D4-64D7BEAA113F}" sibTransId="{0463C7DF-0ADE-4E23-8B7C-9C9D3C1E3E3A}"/>
    <dgm:cxn modelId="{D1A4F5D1-09B8-4650-BA2B-4E2FD85F0C62}" type="presOf" srcId="{0C024DDE-6BD5-446D-AEC8-EC7346FB2AC8}" destId="{DC6C1EA7-A02D-4945-9E05-2525BBA7DFCA}" srcOrd="0" destOrd="0" presId="urn:microsoft.com/office/officeart/2005/8/layout/orgChart1"/>
    <dgm:cxn modelId="{C3962349-6B44-4BBF-817E-2ED5E321CC56}" type="presOf" srcId="{FC6D7B5A-1918-43F8-AC02-736D9014CC14}" destId="{D38A062D-54B3-4E9B-9DEE-EFD241085006}" srcOrd="1" destOrd="0" presId="urn:microsoft.com/office/officeart/2005/8/layout/orgChart1"/>
    <dgm:cxn modelId="{85576ADC-35D1-4372-8206-84F778C45DC7}" type="presOf" srcId="{0C024DDE-6BD5-446D-AEC8-EC7346FB2AC8}" destId="{9041DC3F-5E00-4CDC-A321-C0AF39FF7877}" srcOrd="1" destOrd="0" presId="urn:microsoft.com/office/officeart/2005/8/layout/orgChart1"/>
    <dgm:cxn modelId="{E343E90E-CDE2-4897-87BE-98ABD3214351}" type="presOf" srcId="{0CA0665A-9FFC-406F-90D4-64D7BEAA113F}" destId="{1C4562C2-F3D2-4A22-A8A7-A09382E44E59}" srcOrd="0" destOrd="0" presId="urn:microsoft.com/office/officeart/2005/8/layout/orgChart1"/>
    <dgm:cxn modelId="{CDBF1C16-491D-4863-9A49-2E9ADB6ED2AC}" srcId="{2B26465D-B828-455C-A97D-ECCDF0296242}" destId="{FC6D7B5A-1918-43F8-AC02-736D9014CC14}" srcOrd="0" destOrd="0" parTransId="{58506A29-782C-4D3E-80D4-B462C213DE05}" sibTransId="{CD047761-11A9-475D-84C7-2C1919AA4976}"/>
    <dgm:cxn modelId="{3AB57067-4D9C-4726-807C-874D68C2A9B5}" type="presParOf" srcId="{49780929-2350-4135-B859-A88A1AA64111}" destId="{9293A787-A63E-4556-BF60-CF72B1E8DED1}" srcOrd="0" destOrd="0" presId="urn:microsoft.com/office/officeart/2005/8/layout/orgChart1"/>
    <dgm:cxn modelId="{26DD811E-3BDD-4E93-8C03-00CD07C40EBA}" type="presParOf" srcId="{9293A787-A63E-4556-BF60-CF72B1E8DED1}" destId="{9D3924F2-331C-46A0-89A6-E6A591C16DA2}" srcOrd="0" destOrd="0" presId="urn:microsoft.com/office/officeart/2005/8/layout/orgChart1"/>
    <dgm:cxn modelId="{32F96E12-86FE-4EE3-AB92-2050F8698D15}" type="presParOf" srcId="{9D3924F2-331C-46A0-89A6-E6A591C16DA2}" destId="{1A531426-2244-40F6-BE6A-368C08710913}" srcOrd="0" destOrd="0" presId="urn:microsoft.com/office/officeart/2005/8/layout/orgChart1"/>
    <dgm:cxn modelId="{9D6F6A55-9A8C-4650-85B5-274B35DD699E}" type="presParOf" srcId="{9D3924F2-331C-46A0-89A6-E6A591C16DA2}" destId="{D38A062D-54B3-4E9B-9DEE-EFD241085006}" srcOrd="1" destOrd="0" presId="urn:microsoft.com/office/officeart/2005/8/layout/orgChart1"/>
    <dgm:cxn modelId="{8E521087-CD6D-48B8-B31C-54F72C934F99}" type="presParOf" srcId="{9293A787-A63E-4556-BF60-CF72B1E8DED1}" destId="{FFBA79D5-16DA-4524-8D35-44B24645F05F}" srcOrd="1" destOrd="0" presId="urn:microsoft.com/office/officeart/2005/8/layout/orgChart1"/>
    <dgm:cxn modelId="{DF97261B-D997-4656-A277-0DEF55AB2453}" type="presParOf" srcId="{FFBA79D5-16DA-4524-8D35-44B24645F05F}" destId="{1C4562C2-F3D2-4A22-A8A7-A09382E44E59}" srcOrd="0" destOrd="0" presId="urn:microsoft.com/office/officeart/2005/8/layout/orgChart1"/>
    <dgm:cxn modelId="{27366AE0-8107-4D18-9769-A2016F91D888}" type="presParOf" srcId="{FFBA79D5-16DA-4524-8D35-44B24645F05F}" destId="{B50468F4-675A-42A7-A853-42F8E9A92817}" srcOrd="1" destOrd="0" presId="urn:microsoft.com/office/officeart/2005/8/layout/orgChart1"/>
    <dgm:cxn modelId="{03727153-A1F9-48A0-B031-994ADC77E711}" type="presParOf" srcId="{B50468F4-675A-42A7-A853-42F8E9A92817}" destId="{2FDA1C17-D6FA-48A9-993A-4DDF9E673AE9}" srcOrd="0" destOrd="0" presId="urn:microsoft.com/office/officeart/2005/8/layout/orgChart1"/>
    <dgm:cxn modelId="{9289128E-F405-4F1C-BFD4-B6B4AB705CC0}" type="presParOf" srcId="{2FDA1C17-D6FA-48A9-993A-4DDF9E673AE9}" destId="{DC6C1EA7-A02D-4945-9E05-2525BBA7DFCA}" srcOrd="0" destOrd="0" presId="urn:microsoft.com/office/officeart/2005/8/layout/orgChart1"/>
    <dgm:cxn modelId="{F383F495-DF1C-4492-AD3E-9F0772DCA8A6}" type="presParOf" srcId="{2FDA1C17-D6FA-48A9-993A-4DDF9E673AE9}" destId="{9041DC3F-5E00-4CDC-A321-C0AF39FF7877}" srcOrd="1" destOrd="0" presId="urn:microsoft.com/office/officeart/2005/8/layout/orgChart1"/>
    <dgm:cxn modelId="{D7CF18E2-048C-4E22-A9A2-25815C953100}" type="presParOf" srcId="{B50468F4-675A-42A7-A853-42F8E9A92817}" destId="{DD609B20-914E-4871-A96A-69C12B75790A}" srcOrd="1" destOrd="0" presId="urn:microsoft.com/office/officeart/2005/8/layout/orgChart1"/>
    <dgm:cxn modelId="{B052C78C-AC93-4CB1-A0A2-0C1C6203FFDD}" type="presParOf" srcId="{B50468F4-675A-42A7-A853-42F8E9A92817}" destId="{3E7EA053-596F-47E5-970D-FB2850452C08}" srcOrd="2" destOrd="0" presId="urn:microsoft.com/office/officeart/2005/8/layout/orgChart1"/>
    <dgm:cxn modelId="{8C87EFB2-CD75-40E4-9ECD-74BFB2A753F6}" type="presParOf" srcId="{9293A787-A63E-4556-BF60-CF72B1E8DED1}" destId="{D3534397-E0AB-4B4E-8451-4C715237F6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87588-609C-4B76-8BF9-DDF9E8C9CEF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905DA18-5190-4930-8427-4A0740E1C761}">
      <dgm:prSet phldrT="[Текст]" custT="1"/>
      <dgm:spPr/>
      <dgm:t>
        <a:bodyPr/>
        <a:lstStyle/>
        <a:p>
          <a:r>
            <a:rPr lang="ru-RU" sz="1800" dirty="0" smtClean="0"/>
            <a:t>- образовательные ориентиры</a:t>
          </a:r>
          <a:endParaRPr lang="ru-RU" sz="1800" dirty="0"/>
        </a:p>
      </dgm:t>
    </dgm:pt>
    <dgm:pt modelId="{B248C18F-F56B-40DC-9B3A-05BCAAE43614}" type="parTrans" cxnId="{8796076D-FBE4-4A6D-B54F-26C68ABAF068}">
      <dgm:prSet/>
      <dgm:spPr/>
      <dgm:t>
        <a:bodyPr/>
        <a:lstStyle/>
        <a:p>
          <a:endParaRPr lang="ru-RU"/>
        </a:p>
      </dgm:t>
    </dgm:pt>
    <dgm:pt modelId="{D1577498-3691-4A32-9356-A9DB540CE6AA}" type="sibTrans" cxnId="{8796076D-FBE4-4A6D-B54F-26C68ABAF068}">
      <dgm:prSet/>
      <dgm:spPr/>
      <dgm:t>
        <a:bodyPr/>
        <a:lstStyle/>
        <a:p>
          <a:endParaRPr lang="ru-RU"/>
        </a:p>
      </dgm:t>
    </dgm:pt>
    <dgm:pt modelId="{E066C768-FDE7-4725-9AE8-57AE95580070}">
      <dgm:prSet custT="1"/>
      <dgm:spPr/>
      <dgm:t>
        <a:bodyPr/>
        <a:lstStyle/>
        <a:p>
          <a:r>
            <a:rPr lang="ru-RU" sz="1800" dirty="0" smtClean="0"/>
            <a:t>- образовательная программа</a:t>
          </a:r>
          <a:endParaRPr lang="ru-RU" sz="1800" dirty="0"/>
        </a:p>
      </dgm:t>
    </dgm:pt>
    <dgm:pt modelId="{C1BEF416-2A6A-4D97-A55C-36E47CC363F8}" type="parTrans" cxnId="{4CC14E8C-2D83-45BB-A80A-0D466DE39D2A}">
      <dgm:prSet/>
      <dgm:spPr/>
      <dgm:t>
        <a:bodyPr/>
        <a:lstStyle/>
        <a:p>
          <a:endParaRPr lang="ru-RU"/>
        </a:p>
      </dgm:t>
    </dgm:pt>
    <dgm:pt modelId="{9D6E86D0-4E3A-464A-82DD-D4BD69AA944A}" type="sibTrans" cxnId="{4CC14E8C-2D83-45BB-A80A-0D466DE39D2A}">
      <dgm:prSet/>
      <dgm:spPr/>
      <dgm:t>
        <a:bodyPr/>
        <a:lstStyle/>
        <a:p>
          <a:endParaRPr lang="ru-RU"/>
        </a:p>
      </dgm:t>
    </dgm:pt>
    <dgm:pt modelId="{9815748A-2ECC-4D99-9FF1-5BC657BFDFA9}">
      <dgm:prSet custT="1"/>
      <dgm:spPr/>
      <dgm:t>
        <a:bodyPr/>
        <a:lstStyle/>
        <a:p>
          <a:r>
            <a:rPr lang="ru-RU" sz="1800" dirty="0" smtClean="0"/>
            <a:t>- содержание образовательной деятельности</a:t>
          </a:r>
          <a:endParaRPr lang="ru-RU" sz="1800" dirty="0"/>
        </a:p>
      </dgm:t>
    </dgm:pt>
    <dgm:pt modelId="{3E4760AE-7C61-49D3-9AB8-BD60B13B5492}" type="parTrans" cxnId="{98026824-B2FE-469C-9580-7A72EF0F17E0}">
      <dgm:prSet/>
      <dgm:spPr/>
      <dgm:t>
        <a:bodyPr/>
        <a:lstStyle/>
        <a:p>
          <a:endParaRPr lang="ru-RU"/>
        </a:p>
      </dgm:t>
    </dgm:pt>
    <dgm:pt modelId="{C3CB6A86-68D4-4979-AE23-086D226DF298}" type="sibTrans" cxnId="{98026824-B2FE-469C-9580-7A72EF0F17E0}">
      <dgm:prSet/>
      <dgm:spPr/>
      <dgm:t>
        <a:bodyPr/>
        <a:lstStyle/>
        <a:p>
          <a:endParaRPr lang="ru-RU"/>
        </a:p>
      </dgm:t>
    </dgm:pt>
    <dgm:pt modelId="{721F3F60-EB2A-4B9D-A6BD-5965A5724F78}">
      <dgm:prSet custT="1"/>
      <dgm:spPr/>
      <dgm:t>
        <a:bodyPr/>
        <a:lstStyle/>
        <a:p>
          <a:r>
            <a:rPr lang="ru-RU" sz="1800" smtClean="0"/>
            <a:t>- образовательный процесс</a:t>
          </a:r>
          <a:endParaRPr lang="ru-RU" sz="1800"/>
        </a:p>
      </dgm:t>
    </dgm:pt>
    <dgm:pt modelId="{DB61520C-BB33-42C8-BAE7-77C01382DF28}" type="parTrans" cxnId="{CEEEDD43-AA86-43EB-8B09-98C46FE2FE8B}">
      <dgm:prSet/>
      <dgm:spPr/>
      <dgm:t>
        <a:bodyPr/>
        <a:lstStyle/>
        <a:p>
          <a:endParaRPr lang="ru-RU"/>
        </a:p>
      </dgm:t>
    </dgm:pt>
    <dgm:pt modelId="{B2044387-8B4C-4EC2-A6F2-5C3905CCF9B1}" type="sibTrans" cxnId="{CEEEDD43-AA86-43EB-8B09-98C46FE2FE8B}">
      <dgm:prSet/>
      <dgm:spPr/>
      <dgm:t>
        <a:bodyPr/>
        <a:lstStyle/>
        <a:p>
          <a:endParaRPr lang="ru-RU"/>
        </a:p>
      </dgm:t>
    </dgm:pt>
    <dgm:pt modelId="{AF1CE38C-65A7-4407-ABAD-A07B3F3F5662}">
      <dgm:prSet custT="1"/>
      <dgm:spPr/>
      <dgm:t>
        <a:bodyPr/>
        <a:lstStyle/>
        <a:p>
          <a:r>
            <a:rPr lang="ru-RU" sz="1800" smtClean="0"/>
            <a:t>- образовательные условия</a:t>
          </a:r>
          <a:endParaRPr lang="ru-RU" sz="1800"/>
        </a:p>
      </dgm:t>
    </dgm:pt>
    <dgm:pt modelId="{EE7D3E02-81C2-4403-B89C-EA2940D9AF66}" type="parTrans" cxnId="{FBC01E24-63F6-4DCB-BDB0-58E457924E83}">
      <dgm:prSet/>
      <dgm:spPr/>
      <dgm:t>
        <a:bodyPr/>
        <a:lstStyle/>
        <a:p>
          <a:endParaRPr lang="ru-RU"/>
        </a:p>
      </dgm:t>
    </dgm:pt>
    <dgm:pt modelId="{ECEEA3A8-05A8-4EE2-8D9F-ADEB4261972D}" type="sibTrans" cxnId="{FBC01E24-63F6-4DCB-BDB0-58E457924E83}">
      <dgm:prSet/>
      <dgm:spPr/>
      <dgm:t>
        <a:bodyPr/>
        <a:lstStyle/>
        <a:p>
          <a:endParaRPr lang="ru-RU"/>
        </a:p>
      </dgm:t>
    </dgm:pt>
    <dgm:pt modelId="{728A4819-AF22-4DDD-81CF-0B62B05DE72E}">
      <dgm:prSet custT="1"/>
      <dgm:spPr/>
      <dgm:t>
        <a:bodyPr/>
        <a:lstStyle/>
        <a:p>
          <a:r>
            <a:rPr lang="ru-RU" sz="1800" dirty="0" smtClean="0"/>
            <a:t>- условия получения дошкольного образования лицами с ОВЗ и инвалидами</a:t>
          </a:r>
          <a:endParaRPr lang="ru-RU" sz="1800" dirty="0"/>
        </a:p>
      </dgm:t>
    </dgm:pt>
    <dgm:pt modelId="{F93BDEDF-74E9-4109-ABCD-5E618F2A2248}" type="parTrans" cxnId="{76923F56-D245-4554-AB9A-3BD90FD95273}">
      <dgm:prSet/>
      <dgm:spPr/>
      <dgm:t>
        <a:bodyPr/>
        <a:lstStyle/>
        <a:p>
          <a:endParaRPr lang="ru-RU"/>
        </a:p>
      </dgm:t>
    </dgm:pt>
    <dgm:pt modelId="{DB142062-B764-447E-A84C-C4B0E9ABDFEE}" type="sibTrans" cxnId="{76923F56-D245-4554-AB9A-3BD90FD95273}">
      <dgm:prSet/>
      <dgm:spPr/>
      <dgm:t>
        <a:bodyPr/>
        <a:lstStyle/>
        <a:p>
          <a:endParaRPr lang="ru-RU"/>
        </a:p>
      </dgm:t>
    </dgm:pt>
    <dgm:pt modelId="{EED8A0B1-E844-4C68-B2AE-97952C4EB541}">
      <dgm:prSet custT="1"/>
      <dgm:spPr/>
      <dgm:t>
        <a:bodyPr/>
        <a:lstStyle/>
        <a:p>
          <a:r>
            <a:rPr lang="ru-RU" sz="1800" dirty="0" smtClean="0"/>
            <a:t>- взаимодействие с родителями</a:t>
          </a:r>
          <a:endParaRPr lang="ru-RU" sz="1800" dirty="0"/>
        </a:p>
      </dgm:t>
    </dgm:pt>
    <dgm:pt modelId="{8068D707-C145-4C96-9F8F-ADF8EB1049C2}" type="parTrans" cxnId="{84E1B3C7-B2CA-40DD-9E71-6AA42E417E15}">
      <dgm:prSet/>
      <dgm:spPr/>
      <dgm:t>
        <a:bodyPr/>
        <a:lstStyle/>
        <a:p>
          <a:endParaRPr lang="ru-RU"/>
        </a:p>
      </dgm:t>
    </dgm:pt>
    <dgm:pt modelId="{5264298E-FF6F-41C1-8ACC-1593DB77927D}" type="sibTrans" cxnId="{84E1B3C7-B2CA-40DD-9E71-6AA42E417E15}">
      <dgm:prSet/>
      <dgm:spPr/>
      <dgm:t>
        <a:bodyPr/>
        <a:lstStyle/>
        <a:p>
          <a:endParaRPr lang="ru-RU"/>
        </a:p>
      </dgm:t>
    </dgm:pt>
    <dgm:pt modelId="{7A0A5F2B-7E76-45C5-BC02-7D08493440B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- здоровье, безопасность </a:t>
          </a:r>
        </a:p>
        <a:p>
          <a:pPr>
            <a:spcAft>
              <a:spcPts val="0"/>
            </a:spcAft>
          </a:pPr>
          <a:r>
            <a:rPr lang="ru-RU" sz="1800" dirty="0" smtClean="0"/>
            <a:t>и повседневный уход</a:t>
          </a:r>
          <a:endParaRPr lang="ru-RU" sz="1800" dirty="0"/>
        </a:p>
      </dgm:t>
    </dgm:pt>
    <dgm:pt modelId="{789F7D21-D61B-4A20-AD6C-54405D01F821}" type="parTrans" cxnId="{9D6B87F7-F223-4C25-9973-EC85A4FE6D3F}">
      <dgm:prSet/>
      <dgm:spPr/>
      <dgm:t>
        <a:bodyPr/>
        <a:lstStyle/>
        <a:p>
          <a:endParaRPr lang="ru-RU"/>
        </a:p>
      </dgm:t>
    </dgm:pt>
    <dgm:pt modelId="{BAA333CB-BFA1-4E74-B84D-8C80F8B2FE7D}" type="sibTrans" cxnId="{9D6B87F7-F223-4C25-9973-EC85A4FE6D3F}">
      <dgm:prSet/>
      <dgm:spPr/>
      <dgm:t>
        <a:bodyPr/>
        <a:lstStyle/>
        <a:p>
          <a:endParaRPr lang="ru-RU"/>
        </a:p>
      </dgm:t>
    </dgm:pt>
    <dgm:pt modelId="{34A450AC-9818-4B6F-B706-A88ECFF961BA}">
      <dgm:prSet custT="1"/>
      <dgm:spPr/>
      <dgm:t>
        <a:bodyPr/>
        <a:lstStyle/>
        <a:p>
          <a:r>
            <a:rPr lang="ru-RU" sz="1800" smtClean="0"/>
            <a:t>- управление и развитие</a:t>
          </a:r>
          <a:endParaRPr lang="ru-RU" sz="1800"/>
        </a:p>
      </dgm:t>
    </dgm:pt>
    <dgm:pt modelId="{B31C7AB3-B87E-401A-88E4-48787C0B3182}" type="parTrans" cxnId="{2F575059-DD3B-4E09-8FFC-3FECE26CD221}">
      <dgm:prSet/>
      <dgm:spPr/>
      <dgm:t>
        <a:bodyPr/>
        <a:lstStyle/>
        <a:p>
          <a:endParaRPr lang="ru-RU"/>
        </a:p>
      </dgm:t>
    </dgm:pt>
    <dgm:pt modelId="{D0826D1F-3CAC-4888-B930-8113CDB734FF}" type="sibTrans" cxnId="{2F575059-DD3B-4E09-8FFC-3FECE26CD221}">
      <dgm:prSet/>
      <dgm:spPr/>
      <dgm:t>
        <a:bodyPr/>
        <a:lstStyle/>
        <a:p>
          <a:endParaRPr lang="ru-RU"/>
        </a:p>
      </dgm:t>
    </dgm:pt>
    <dgm:pt modelId="{BC1ADCC0-844C-427E-9250-968DEDC1E3FF}" type="pres">
      <dgm:prSet presAssocID="{F9E87588-609C-4B76-8BF9-DDF9E8C9CE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4C7DC-677F-4142-BC56-1AF668E70EDC}" type="pres">
      <dgm:prSet presAssocID="{6905DA18-5190-4930-8427-4A0740E1C76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07AB-76B7-4279-8799-25EA89BC159D}" type="pres">
      <dgm:prSet presAssocID="{D1577498-3691-4A32-9356-A9DB540CE6AA}" presName="spacer" presStyleCnt="0"/>
      <dgm:spPr/>
    </dgm:pt>
    <dgm:pt modelId="{67BDCFF9-B581-4D54-935D-DE47C6992B69}" type="pres">
      <dgm:prSet presAssocID="{E066C768-FDE7-4725-9AE8-57AE9558007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09FDA-797C-457C-9777-931561BCD2C6}" type="pres">
      <dgm:prSet presAssocID="{9D6E86D0-4E3A-464A-82DD-D4BD69AA944A}" presName="spacer" presStyleCnt="0"/>
      <dgm:spPr/>
    </dgm:pt>
    <dgm:pt modelId="{7C901793-BDB0-40CE-8418-FB0A82169611}" type="pres">
      <dgm:prSet presAssocID="{9815748A-2ECC-4D99-9FF1-5BC657BFDFA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3C047-63B0-4548-89E8-641F13C6D4B9}" type="pres">
      <dgm:prSet presAssocID="{C3CB6A86-68D4-4979-AE23-086D226DF298}" presName="spacer" presStyleCnt="0"/>
      <dgm:spPr/>
    </dgm:pt>
    <dgm:pt modelId="{820AEC78-D301-40DA-937B-2E4323C80274}" type="pres">
      <dgm:prSet presAssocID="{721F3F60-EB2A-4B9D-A6BD-5965A5724F7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1845C-B64E-43FE-A906-BEDFF4212F89}" type="pres">
      <dgm:prSet presAssocID="{B2044387-8B4C-4EC2-A6F2-5C3905CCF9B1}" presName="spacer" presStyleCnt="0"/>
      <dgm:spPr/>
    </dgm:pt>
    <dgm:pt modelId="{CEED111C-AAD8-44D3-AFE4-9ACB0ADF185E}" type="pres">
      <dgm:prSet presAssocID="{AF1CE38C-65A7-4407-ABAD-A07B3F3F566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E8C4C-F941-4F36-BE61-EBBC16713D1F}" type="pres">
      <dgm:prSet presAssocID="{ECEEA3A8-05A8-4EE2-8D9F-ADEB4261972D}" presName="spacer" presStyleCnt="0"/>
      <dgm:spPr/>
    </dgm:pt>
    <dgm:pt modelId="{B38391BA-1353-405F-96AE-782321C3A8F0}" type="pres">
      <dgm:prSet presAssocID="{728A4819-AF22-4DDD-81CF-0B62B05DE72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EB4BA-B416-41FC-BAB5-FB24A6346DD3}" type="pres">
      <dgm:prSet presAssocID="{DB142062-B764-447E-A84C-C4B0E9ABDFEE}" presName="spacer" presStyleCnt="0"/>
      <dgm:spPr/>
    </dgm:pt>
    <dgm:pt modelId="{24266845-5E5A-40BE-8A6B-1D27333671B5}" type="pres">
      <dgm:prSet presAssocID="{EED8A0B1-E844-4C68-B2AE-97952C4EB54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C9F31-775E-48BE-AF8A-EE5D9A8FFE03}" type="pres">
      <dgm:prSet presAssocID="{5264298E-FF6F-41C1-8ACC-1593DB77927D}" presName="spacer" presStyleCnt="0"/>
      <dgm:spPr/>
    </dgm:pt>
    <dgm:pt modelId="{3C359481-1B93-4B89-B8B1-29B0864F4DA9}" type="pres">
      <dgm:prSet presAssocID="{7A0A5F2B-7E76-45C5-BC02-7D08493440B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C2602-5F6F-4051-8D21-596B58375BE4}" type="pres">
      <dgm:prSet presAssocID="{BAA333CB-BFA1-4E74-B84D-8C80F8B2FE7D}" presName="spacer" presStyleCnt="0"/>
      <dgm:spPr/>
    </dgm:pt>
    <dgm:pt modelId="{C4A1881B-2362-4288-84C1-095DA82D52D6}" type="pres">
      <dgm:prSet presAssocID="{34A450AC-9818-4B6F-B706-A88ECFF961BA}" presName="parentText" presStyleLbl="node1" presStyleIdx="8" presStyleCnt="9" custLinFactY="846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B590E-76FC-4515-9013-748318374FAE}" type="presOf" srcId="{F9E87588-609C-4B76-8BF9-DDF9E8C9CEF9}" destId="{BC1ADCC0-844C-427E-9250-968DEDC1E3FF}" srcOrd="0" destOrd="0" presId="urn:microsoft.com/office/officeart/2005/8/layout/vList2"/>
    <dgm:cxn modelId="{8796076D-FBE4-4A6D-B54F-26C68ABAF068}" srcId="{F9E87588-609C-4B76-8BF9-DDF9E8C9CEF9}" destId="{6905DA18-5190-4930-8427-4A0740E1C761}" srcOrd="0" destOrd="0" parTransId="{B248C18F-F56B-40DC-9B3A-05BCAAE43614}" sibTransId="{D1577498-3691-4A32-9356-A9DB540CE6AA}"/>
    <dgm:cxn modelId="{CEEEDD43-AA86-43EB-8B09-98C46FE2FE8B}" srcId="{F9E87588-609C-4B76-8BF9-DDF9E8C9CEF9}" destId="{721F3F60-EB2A-4B9D-A6BD-5965A5724F78}" srcOrd="3" destOrd="0" parTransId="{DB61520C-BB33-42C8-BAE7-77C01382DF28}" sibTransId="{B2044387-8B4C-4EC2-A6F2-5C3905CCF9B1}"/>
    <dgm:cxn modelId="{3F91782B-4377-40EA-966F-B4E509F3D1FB}" type="presOf" srcId="{6905DA18-5190-4930-8427-4A0740E1C761}" destId="{A674C7DC-677F-4142-BC56-1AF668E70EDC}" srcOrd="0" destOrd="0" presId="urn:microsoft.com/office/officeart/2005/8/layout/vList2"/>
    <dgm:cxn modelId="{06EFE677-E987-4AA7-AE81-442414CF5329}" type="presOf" srcId="{7A0A5F2B-7E76-45C5-BC02-7D08493440B5}" destId="{3C359481-1B93-4B89-B8B1-29B0864F4DA9}" srcOrd="0" destOrd="0" presId="urn:microsoft.com/office/officeart/2005/8/layout/vList2"/>
    <dgm:cxn modelId="{9D6B87F7-F223-4C25-9973-EC85A4FE6D3F}" srcId="{F9E87588-609C-4B76-8BF9-DDF9E8C9CEF9}" destId="{7A0A5F2B-7E76-45C5-BC02-7D08493440B5}" srcOrd="7" destOrd="0" parTransId="{789F7D21-D61B-4A20-AD6C-54405D01F821}" sibTransId="{BAA333CB-BFA1-4E74-B84D-8C80F8B2FE7D}"/>
    <dgm:cxn modelId="{909940FA-BA2D-4586-8982-A745B236FC5A}" type="presOf" srcId="{728A4819-AF22-4DDD-81CF-0B62B05DE72E}" destId="{B38391BA-1353-405F-96AE-782321C3A8F0}" srcOrd="0" destOrd="0" presId="urn:microsoft.com/office/officeart/2005/8/layout/vList2"/>
    <dgm:cxn modelId="{9704048C-3677-4D4E-AEB0-A0F446547842}" type="presOf" srcId="{9815748A-2ECC-4D99-9FF1-5BC657BFDFA9}" destId="{7C901793-BDB0-40CE-8418-FB0A82169611}" srcOrd="0" destOrd="0" presId="urn:microsoft.com/office/officeart/2005/8/layout/vList2"/>
    <dgm:cxn modelId="{4CC14E8C-2D83-45BB-A80A-0D466DE39D2A}" srcId="{F9E87588-609C-4B76-8BF9-DDF9E8C9CEF9}" destId="{E066C768-FDE7-4725-9AE8-57AE95580070}" srcOrd="1" destOrd="0" parTransId="{C1BEF416-2A6A-4D97-A55C-36E47CC363F8}" sibTransId="{9D6E86D0-4E3A-464A-82DD-D4BD69AA944A}"/>
    <dgm:cxn modelId="{66E35843-8E99-46BD-B2FD-C842B14D783F}" type="presOf" srcId="{721F3F60-EB2A-4B9D-A6BD-5965A5724F78}" destId="{820AEC78-D301-40DA-937B-2E4323C80274}" srcOrd="0" destOrd="0" presId="urn:microsoft.com/office/officeart/2005/8/layout/vList2"/>
    <dgm:cxn modelId="{FBC01E24-63F6-4DCB-BDB0-58E457924E83}" srcId="{F9E87588-609C-4B76-8BF9-DDF9E8C9CEF9}" destId="{AF1CE38C-65A7-4407-ABAD-A07B3F3F5662}" srcOrd="4" destOrd="0" parTransId="{EE7D3E02-81C2-4403-B89C-EA2940D9AF66}" sibTransId="{ECEEA3A8-05A8-4EE2-8D9F-ADEB4261972D}"/>
    <dgm:cxn modelId="{84E1B3C7-B2CA-40DD-9E71-6AA42E417E15}" srcId="{F9E87588-609C-4B76-8BF9-DDF9E8C9CEF9}" destId="{EED8A0B1-E844-4C68-B2AE-97952C4EB541}" srcOrd="6" destOrd="0" parTransId="{8068D707-C145-4C96-9F8F-ADF8EB1049C2}" sibTransId="{5264298E-FF6F-41C1-8ACC-1593DB77927D}"/>
    <dgm:cxn modelId="{76923F56-D245-4554-AB9A-3BD90FD95273}" srcId="{F9E87588-609C-4B76-8BF9-DDF9E8C9CEF9}" destId="{728A4819-AF22-4DDD-81CF-0B62B05DE72E}" srcOrd="5" destOrd="0" parTransId="{F93BDEDF-74E9-4109-ABCD-5E618F2A2248}" sibTransId="{DB142062-B764-447E-A84C-C4B0E9ABDFEE}"/>
    <dgm:cxn modelId="{2F575059-DD3B-4E09-8FFC-3FECE26CD221}" srcId="{F9E87588-609C-4B76-8BF9-DDF9E8C9CEF9}" destId="{34A450AC-9818-4B6F-B706-A88ECFF961BA}" srcOrd="8" destOrd="0" parTransId="{B31C7AB3-B87E-401A-88E4-48787C0B3182}" sibTransId="{D0826D1F-3CAC-4888-B930-8113CDB734FF}"/>
    <dgm:cxn modelId="{796D5B64-E82E-40C0-8939-B6A8DC5EBA45}" type="presOf" srcId="{AF1CE38C-65A7-4407-ABAD-A07B3F3F5662}" destId="{CEED111C-AAD8-44D3-AFE4-9ACB0ADF185E}" srcOrd="0" destOrd="0" presId="urn:microsoft.com/office/officeart/2005/8/layout/vList2"/>
    <dgm:cxn modelId="{0C34BB52-94A8-4843-928D-28A7E4C727CF}" type="presOf" srcId="{EED8A0B1-E844-4C68-B2AE-97952C4EB541}" destId="{24266845-5E5A-40BE-8A6B-1D27333671B5}" srcOrd="0" destOrd="0" presId="urn:microsoft.com/office/officeart/2005/8/layout/vList2"/>
    <dgm:cxn modelId="{0DB212EE-4731-4207-9646-3816C3B734B2}" type="presOf" srcId="{E066C768-FDE7-4725-9AE8-57AE95580070}" destId="{67BDCFF9-B581-4D54-935D-DE47C6992B69}" srcOrd="0" destOrd="0" presId="urn:microsoft.com/office/officeart/2005/8/layout/vList2"/>
    <dgm:cxn modelId="{98026824-B2FE-469C-9580-7A72EF0F17E0}" srcId="{F9E87588-609C-4B76-8BF9-DDF9E8C9CEF9}" destId="{9815748A-2ECC-4D99-9FF1-5BC657BFDFA9}" srcOrd="2" destOrd="0" parTransId="{3E4760AE-7C61-49D3-9AB8-BD60B13B5492}" sibTransId="{C3CB6A86-68D4-4979-AE23-086D226DF298}"/>
    <dgm:cxn modelId="{BBEE34D7-C99A-4385-98CE-9A0965C3AF08}" type="presOf" srcId="{34A450AC-9818-4B6F-B706-A88ECFF961BA}" destId="{C4A1881B-2362-4288-84C1-095DA82D52D6}" srcOrd="0" destOrd="0" presId="urn:microsoft.com/office/officeart/2005/8/layout/vList2"/>
    <dgm:cxn modelId="{BA11987C-5F12-4194-8586-BAC916E42E97}" type="presParOf" srcId="{BC1ADCC0-844C-427E-9250-968DEDC1E3FF}" destId="{A674C7DC-677F-4142-BC56-1AF668E70EDC}" srcOrd="0" destOrd="0" presId="urn:microsoft.com/office/officeart/2005/8/layout/vList2"/>
    <dgm:cxn modelId="{4BEBEDC4-6558-413B-A7D7-8E68743DC9A4}" type="presParOf" srcId="{BC1ADCC0-844C-427E-9250-968DEDC1E3FF}" destId="{B83D07AB-76B7-4279-8799-25EA89BC159D}" srcOrd="1" destOrd="0" presId="urn:microsoft.com/office/officeart/2005/8/layout/vList2"/>
    <dgm:cxn modelId="{AB4F0BF9-CC8D-473D-80C7-13C732E1132D}" type="presParOf" srcId="{BC1ADCC0-844C-427E-9250-968DEDC1E3FF}" destId="{67BDCFF9-B581-4D54-935D-DE47C6992B69}" srcOrd="2" destOrd="0" presId="urn:microsoft.com/office/officeart/2005/8/layout/vList2"/>
    <dgm:cxn modelId="{C3A976CD-0E2A-4AC5-9066-19041D15A19D}" type="presParOf" srcId="{BC1ADCC0-844C-427E-9250-968DEDC1E3FF}" destId="{D9909FDA-797C-457C-9777-931561BCD2C6}" srcOrd="3" destOrd="0" presId="urn:microsoft.com/office/officeart/2005/8/layout/vList2"/>
    <dgm:cxn modelId="{982F5D1C-AB5E-470A-A1B1-E756F317A390}" type="presParOf" srcId="{BC1ADCC0-844C-427E-9250-968DEDC1E3FF}" destId="{7C901793-BDB0-40CE-8418-FB0A82169611}" srcOrd="4" destOrd="0" presId="urn:microsoft.com/office/officeart/2005/8/layout/vList2"/>
    <dgm:cxn modelId="{FE01B03D-D658-4A2A-B7E4-32ECC1FA55D0}" type="presParOf" srcId="{BC1ADCC0-844C-427E-9250-968DEDC1E3FF}" destId="{A8D3C047-63B0-4548-89E8-641F13C6D4B9}" srcOrd="5" destOrd="0" presId="urn:microsoft.com/office/officeart/2005/8/layout/vList2"/>
    <dgm:cxn modelId="{54D113E9-4A9D-4EBA-828B-805C6891CC8B}" type="presParOf" srcId="{BC1ADCC0-844C-427E-9250-968DEDC1E3FF}" destId="{820AEC78-D301-40DA-937B-2E4323C80274}" srcOrd="6" destOrd="0" presId="urn:microsoft.com/office/officeart/2005/8/layout/vList2"/>
    <dgm:cxn modelId="{812325F1-FDA7-4266-BBBD-D9DD28720A7D}" type="presParOf" srcId="{BC1ADCC0-844C-427E-9250-968DEDC1E3FF}" destId="{B771845C-B64E-43FE-A906-BEDFF4212F89}" srcOrd="7" destOrd="0" presId="urn:microsoft.com/office/officeart/2005/8/layout/vList2"/>
    <dgm:cxn modelId="{5B43E1E4-5EE8-4F97-A7F3-BABC922A9FF9}" type="presParOf" srcId="{BC1ADCC0-844C-427E-9250-968DEDC1E3FF}" destId="{CEED111C-AAD8-44D3-AFE4-9ACB0ADF185E}" srcOrd="8" destOrd="0" presId="urn:microsoft.com/office/officeart/2005/8/layout/vList2"/>
    <dgm:cxn modelId="{45057D2F-FDDB-413A-B3BA-8304734C3065}" type="presParOf" srcId="{BC1ADCC0-844C-427E-9250-968DEDC1E3FF}" destId="{BC0E8C4C-F941-4F36-BE61-EBBC16713D1F}" srcOrd="9" destOrd="0" presId="urn:microsoft.com/office/officeart/2005/8/layout/vList2"/>
    <dgm:cxn modelId="{4ACE539D-4116-4EE7-BFEC-DA22F82E85D4}" type="presParOf" srcId="{BC1ADCC0-844C-427E-9250-968DEDC1E3FF}" destId="{B38391BA-1353-405F-96AE-782321C3A8F0}" srcOrd="10" destOrd="0" presId="urn:microsoft.com/office/officeart/2005/8/layout/vList2"/>
    <dgm:cxn modelId="{D53E23BF-9E9B-4D8B-A149-146919EC593C}" type="presParOf" srcId="{BC1ADCC0-844C-427E-9250-968DEDC1E3FF}" destId="{53BEB4BA-B416-41FC-BAB5-FB24A6346DD3}" srcOrd="11" destOrd="0" presId="urn:microsoft.com/office/officeart/2005/8/layout/vList2"/>
    <dgm:cxn modelId="{2DEF658A-4AE0-4B5B-AD69-80765D299031}" type="presParOf" srcId="{BC1ADCC0-844C-427E-9250-968DEDC1E3FF}" destId="{24266845-5E5A-40BE-8A6B-1D27333671B5}" srcOrd="12" destOrd="0" presId="urn:microsoft.com/office/officeart/2005/8/layout/vList2"/>
    <dgm:cxn modelId="{5841010D-8F19-4F7F-97F6-E64535DB67C7}" type="presParOf" srcId="{BC1ADCC0-844C-427E-9250-968DEDC1E3FF}" destId="{8AEC9F31-775E-48BE-AF8A-EE5D9A8FFE03}" srcOrd="13" destOrd="0" presId="urn:microsoft.com/office/officeart/2005/8/layout/vList2"/>
    <dgm:cxn modelId="{5FCD7B8D-8474-4AD7-82AD-D7B9FA3BBCAF}" type="presParOf" srcId="{BC1ADCC0-844C-427E-9250-968DEDC1E3FF}" destId="{3C359481-1B93-4B89-B8B1-29B0864F4DA9}" srcOrd="14" destOrd="0" presId="urn:microsoft.com/office/officeart/2005/8/layout/vList2"/>
    <dgm:cxn modelId="{C63A9B11-D972-4288-890A-C6435227F6AF}" type="presParOf" srcId="{BC1ADCC0-844C-427E-9250-968DEDC1E3FF}" destId="{925C2602-5F6F-4051-8D21-596B58375BE4}" srcOrd="15" destOrd="0" presId="urn:microsoft.com/office/officeart/2005/8/layout/vList2"/>
    <dgm:cxn modelId="{FED0D0B2-979B-4B82-8391-683342D3CEEF}" type="presParOf" srcId="{BC1ADCC0-844C-427E-9250-968DEDC1E3FF}" destId="{C4A1881B-2362-4288-84C1-095DA82D52D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8661D-723A-4B22-98EE-976728ED109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B2A16F-1B28-4BF8-8A1D-B9376A05D5F0}">
      <dgm:prSet phldrT="[Текст]"/>
      <dgm:spPr/>
      <dgm:t>
        <a:bodyPr/>
        <a:lstStyle/>
        <a:p>
          <a:r>
            <a:rPr lang="ru-RU" dirty="0" smtClean="0"/>
            <a:t>3,42</a:t>
          </a:r>
          <a:endParaRPr lang="ru-RU" dirty="0"/>
        </a:p>
      </dgm:t>
    </dgm:pt>
    <dgm:pt modelId="{1A766F50-B92A-41B5-A90E-3F3ADA08AEB9}" type="parTrans" cxnId="{1AED70C8-BFD0-4F5F-A93D-462469642BA8}">
      <dgm:prSet/>
      <dgm:spPr/>
      <dgm:t>
        <a:bodyPr/>
        <a:lstStyle/>
        <a:p>
          <a:endParaRPr lang="ru-RU"/>
        </a:p>
      </dgm:t>
    </dgm:pt>
    <dgm:pt modelId="{7F120339-9D98-4A82-A1F1-B79F94E5B134}" type="sibTrans" cxnId="{1AED70C8-BFD0-4F5F-A93D-462469642BA8}">
      <dgm:prSet/>
      <dgm:spPr/>
      <dgm:t>
        <a:bodyPr/>
        <a:lstStyle/>
        <a:p>
          <a:endParaRPr lang="ru-RU"/>
        </a:p>
      </dgm:t>
    </dgm:pt>
    <dgm:pt modelId="{B08653A9-AA16-43B3-BFE5-A52422AA25CE}">
      <dgm:prSet phldrT="[Текст]"/>
      <dgm:spPr/>
      <dgm:t>
        <a:bodyPr/>
        <a:lstStyle/>
        <a:p>
          <a:r>
            <a:rPr lang="ru-RU" dirty="0" smtClean="0"/>
            <a:t>2,01</a:t>
          </a:r>
          <a:endParaRPr lang="ru-RU" dirty="0"/>
        </a:p>
      </dgm:t>
    </dgm:pt>
    <dgm:pt modelId="{A47BF766-9332-4A5D-A43D-AF3B7D892FBF}" type="parTrans" cxnId="{C2226FD4-76E1-41BB-BEE9-24C9399BF024}">
      <dgm:prSet/>
      <dgm:spPr/>
      <dgm:t>
        <a:bodyPr/>
        <a:lstStyle/>
        <a:p>
          <a:endParaRPr lang="ru-RU"/>
        </a:p>
      </dgm:t>
    </dgm:pt>
    <dgm:pt modelId="{FF7F7C97-1203-4624-A640-0B220A5F3439}" type="sibTrans" cxnId="{C2226FD4-76E1-41BB-BEE9-24C9399BF024}">
      <dgm:prSet/>
      <dgm:spPr/>
      <dgm:t>
        <a:bodyPr/>
        <a:lstStyle/>
        <a:p>
          <a:endParaRPr lang="ru-RU"/>
        </a:p>
      </dgm:t>
    </dgm:pt>
    <dgm:pt modelId="{52D4ACFC-91DF-4C10-884D-C62BD6A0A7D5}">
      <dgm:prSet phldrT="[Текст]"/>
      <dgm:spPr/>
      <dgm:t>
        <a:bodyPr/>
        <a:lstStyle/>
        <a:p>
          <a:r>
            <a:rPr lang="ru-RU" dirty="0" smtClean="0"/>
            <a:t>2,98</a:t>
          </a:r>
          <a:endParaRPr lang="ru-RU" dirty="0"/>
        </a:p>
      </dgm:t>
    </dgm:pt>
    <dgm:pt modelId="{ABF59182-6219-497C-B711-F18B77A6F1DB}" type="parTrans" cxnId="{C3584E3C-2A0E-4DE4-B49F-EB9B8169F409}">
      <dgm:prSet/>
      <dgm:spPr/>
      <dgm:t>
        <a:bodyPr/>
        <a:lstStyle/>
        <a:p>
          <a:endParaRPr lang="ru-RU"/>
        </a:p>
      </dgm:t>
    </dgm:pt>
    <dgm:pt modelId="{6D6A1964-170A-40C4-879C-23A5E8CACCD3}" type="sibTrans" cxnId="{C3584E3C-2A0E-4DE4-B49F-EB9B8169F409}">
      <dgm:prSet/>
      <dgm:spPr/>
      <dgm:t>
        <a:bodyPr/>
        <a:lstStyle/>
        <a:p>
          <a:endParaRPr lang="ru-RU"/>
        </a:p>
      </dgm:t>
    </dgm:pt>
    <dgm:pt modelId="{AB300754-06A0-4A2F-8BCA-579F45C6CA41}">
      <dgm:prSet phldrT="[Текст]"/>
      <dgm:spPr/>
      <dgm:t>
        <a:bodyPr/>
        <a:lstStyle/>
        <a:p>
          <a:r>
            <a:rPr lang="ru-RU" dirty="0" smtClean="0"/>
            <a:t>2,58</a:t>
          </a:r>
          <a:endParaRPr lang="ru-RU" dirty="0"/>
        </a:p>
      </dgm:t>
    </dgm:pt>
    <dgm:pt modelId="{9637C2DE-2540-4038-9F57-F45BDA42E3B6}" type="parTrans" cxnId="{B785FF64-30F8-412C-8E9A-50CDABD1287D}">
      <dgm:prSet/>
      <dgm:spPr/>
      <dgm:t>
        <a:bodyPr/>
        <a:lstStyle/>
        <a:p>
          <a:endParaRPr lang="ru-RU"/>
        </a:p>
      </dgm:t>
    </dgm:pt>
    <dgm:pt modelId="{ABD25974-AB6D-4468-BB95-F607A16C05E1}" type="sibTrans" cxnId="{B785FF64-30F8-412C-8E9A-50CDABD1287D}">
      <dgm:prSet/>
      <dgm:spPr/>
      <dgm:t>
        <a:bodyPr/>
        <a:lstStyle/>
        <a:p>
          <a:endParaRPr lang="ru-RU"/>
        </a:p>
      </dgm:t>
    </dgm:pt>
    <dgm:pt modelId="{1B14AF94-98A8-48C9-9B31-74E020650236}">
      <dgm:prSet phldrT="[Текст]"/>
      <dgm:spPr/>
      <dgm:t>
        <a:bodyPr/>
        <a:lstStyle/>
        <a:p>
          <a:r>
            <a:rPr lang="ru-RU" dirty="0" smtClean="0"/>
            <a:t>3,23</a:t>
          </a:r>
          <a:endParaRPr lang="ru-RU" dirty="0"/>
        </a:p>
      </dgm:t>
    </dgm:pt>
    <dgm:pt modelId="{92D6B434-3F9C-42D2-BCDD-C78F8FC2CEE7}" type="parTrans" cxnId="{C72C6040-6C96-424A-AA3B-233482706203}">
      <dgm:prSet/>
      <dgm:spPr/>
      <dgm:t>
        <a:bodyPr/>
        <a:lstStyle/>
        <a:p>
          <a:endParaRPr lang="ru-RU"/>
        </a:p>
      </dgm:t>
    </dgm:pt>
    <dgm:pt modelId="{D73CC240-4C0E-4B8D-9633-3274119C16F4}" type="sibTrans" cxnId="{C72C6040-6C96-424A-AA3B-233482706203}">
      <dgm:prSet/>
      <dgm:spPr/>
      <dgm:t>
        <a:bodyPr/>
        <a:lstStyle/>
        <a:p>
          <a:endParaRPr lang="ru-RU"/>
        </a:p>
      </dgm:t>
    </dgm:pt>
    <dgm:pt modelId="{9C28BE1F-C434-4DD5-882A-63B0AFF5C705}">
      <dgm:prSet phldrT="[Текст]"/>
      <dgm:spPr/>
      <dgm:t>
        <a:bodyPr/>
        <a:lstStyle/>
        <a:p>
          <a:r>
            <a:rPr lang="ru-RU" dirty="0" smtClean="0"/>
            <a:t>2,54</a:t>
          </a:r>
          <a:endParaRPr lang="ru-RU" dirty="0"/>
        </a:p>
      </dgm:t>
    </dgm:pt>
    <dgm:pt modelId="{C69DC9A0-1268-49B0-8329-EA8E9001839B}" type="parTrans" cxnId="{2E14FB60-E642-48B6-BF36-5B1E257C4B37}">
      <dgm:prSet/>
      <dgm:spPr/>
      <dgm:t>
        <a:bodyPr/>
        <a:lstStyle/>
        <a:p>
          <a:endParaRPr lang="ru-RU"/>
        </a:p>
      </dgm:t>
    </dgm:pt>
    <dgm:pt modelId="{061C8301-C4EF-4E7D-BFA7-3ED9C083B389}" type="sibTrans" cxnId="{2E14FB60-E642-48B6-BF36-5B1E257C4B37}">
      <dgm:prSet/>
      <dgm:spPr/>
      <dgm:t>
        <a:bodyPr/>
        <a:lstStyle/>
        <a:p>
          <a:endParaRPr lang="ru-RU"/>
        </a:p>
      </dgm:t>
    </dgm:pt>
    <dgm:pt modelId="{FD35E4A5-1BD1-4556-8E2A-33CD303367E6}">
      <dgm:prSet phldrT="[Текст]"/>
      <dgm:spPr/>
      <dgm:t>
        <a:bodyPr/>
        <a:lstStyle/>
        <a:p>
          <a:r>
            <a:rPr lang="ru-RU" dirty="0" smtClean="0"/>
            <a:t>3,17</a:t>
          </a:r>
          <a:endParaRPr lang="ru-RU" dirty="0"/>
        </a:p>
      </dgm:t>
    </dgm:pt>
    <dgm:pt modelId="{7F69A239-59B0-4B8A-ABDC-E318F4726763}" type="parTrans" cxnId="{77090122-457D-411A-A3E5-ACFCD96C813D}">
      <dgm:prSet/>
      <dgm:spPr/>
      <dgm:t>
        <a:bodyPr/>
        <a:lstStyle/>
        <a:p>
          <a:endParaRPr lang="ru-RU"/>
        </a:p>
      </dgm:t>
    </dgm:pt>
    <dgm:pt modelId="{59C621B1-0115-4269-8D93-C1B314E2241B}" type="sibTrans" cxnId="{77090122-457D-411A-A3E5-ACFCD96C813D}">
      <dgm:prSet/>
      <dgm:spPr/>
      <dgm:t>
        <a:bodyPr/>
        <a:lstStyle/>
        <a:p>
          <a:endParaRPr lang="ru-RU"/>
        </a:p>
      </dgm:t>
    </dgm:pt>
    <dgm:pt modelId="{B08D4D9F-BD88-4E0E-85DA-9356B6D1D501}">
      <dgm:prSet phldrT="[Текст]"/>
      <dgm:spPr/>
      <dgm:t>
        <a:bodyPr/>
        <a:lstStyle/>
        <a:p>
          <a:r>
            <a:rPr lang="ru-RU" b="0" dirty="0" smtClean="0"/>
            <a:t>3,01</a:t>
          </a:r>
          <a:endParaRPr lang="ru-RU" b="0" dirty="0"/>
        </a:p>
      </dgm:t>
    </dgm:pt>
    <dgm:pt modelId="{6B1102A8-204F-4B70-9DE4-002217C7DCA6}" type="parTrans" cxnId="{FF627667-2338-4734-B81E-A28B963D4FBE}">
      <dgm:prSet/>
      <dgm:spPr/>
      <dgm:t>
        <a:bodyPr/>
        <a:lstStyle/>
        <a:p>
          <a:endParaRPr lang="ru-RU"/>
        </a:p>
      </dgm:t>
    </dgm:pt>
    <dgm:pt modelId="{D0FA1306-6E9A-445A-87CD-388B6799AED0}" type="sibTrans" cxnId="{FF627667-2338-4734-B81E-A28B963D4FBE}">
      <dgm:prSet/>
      <dgm:spPr/>
      <dgm:t>
        <a:bodyPr/>
        <a:lstStyle/>
        <a:p>
          <a:endParaRPr lang="ru-RU"/>
        </a:p>
      </dgm:t>
    </dgm:pt>
    <dgm:pt modelId="{66B2F9B5-26E9-4829-9933-C8B2E41F527E}">
      <dgm:prSet phldrT="[Текст]"/>
      <dgm:spPr/>
      <dgm:t>
        <a:bodyPr/>
        <a:lstStyle/>
        <a:p>
          <a:r>
            <a:rPr lang="ru-RU" dirty="0" smtClean="0"/>
            <a:t>3,06</a:t>
          </a:r>
          <a:endParaRPr lang="ru-RU" dirty="0"/>
        </a:p>
      </dgm:t>
    </dgm:pt>
    <dgm:pt modelId="{01098605-96BF-431F-AD7D-FF7C27E3CBB2}" type="parTrans" cxnId="{D710F1CA-3DF4-4A64-94C6-97D28E581D49}">
      <dgm:prSet/>
      <dgm:spPr/>
      <dgm:t>
        <a:bodyPr/>
        <a:lstStyle/>
        <a:p>
          <a:endParaRPr lang="ru-RU"/>
        </a:p>
      </dgm:t>
    </dgm:pt>
    <dgm:pt modelId="{3F4ADE90-1FB0-41FF-96B6-F64C4493FBED}" type="sibTrans" cxnId="{D710F1CA-3DF4-4A64-94C6-97D28E581D49}">
      <dgm:prSet/>
      <dgm:spPr/>
      <dgm:t>
        <a:bodyPr/>
        <a:lstStyle/>
        <a:p>
          <a:endParaRPr lang="ru-RU"/>
        </a:p>
      </dgm:t>
    </dgm:pt>
    <dgm:pt modelId="{8F7D6D2D-CAEC-4F4F-B0BA-808013BF9A1E}" type="pres">
      <dgm:prSet presAssocID="{E718661D-723A-4B22-98EE-976728ED10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D477F-CC0F-4AD9-AC2C-9FF069DD3AE2}" type="pres">
      <dgm:prSet presAssocID="{CFB2A16F-1B28-4BF8-8A1D-B9376A05D5F0}" presName="parentText" presStyleLbl="node1" presStyleIdx="0" presStyleCnt="9" custLinFactNeighborX="1409" custLinFactNeighborY="-4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CEEC4-20ED-4DC4-9A0F-87DD32DD5ECD}" type="pres">
      <dgm:prSet presAssocID="{7F120339-9D98-4A82-A1F1-B79F94E5B134}" presName="spacer" presStyleCnt="0"/>
      <dgm:spPr/>
    </dgm:pt>
    <dgm:pt modelId="{F35B4FB0-0582-4B00-9892-724BC0D0BF6A}" type="pres">
      <dgm:prSet presAssocID="{B08653A9-AA16-43B3-BFE5-A52422AA25C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316DB-8D32-45CD-B5D1-45CCA7B88B0E}" type="pres">
      <dgm:prSet presAssocID="{FF7F7C97-1203-4624-A640-0B220A5F3439}" presName="spacer" presStyleCnt="0"/>
      <dgm:spPr/>
    </dgm:pt>
    <dgm:pt modelId="{921714C0-A38F-4F31-81EE-578FC1F15940}" type="pres">
      <dgm:prSet presAssocID="{52D4ACFC-91DF-4C10-884D-C62BD6A0A7D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F78AD-09BE-4037-AE53-362243461AC3}" type="pres">
      <dgm:prSet presAssocID="{6D6A1964-170A-40C4-879C-23A5E8CACCD3}" presName="spacer" presStyleCnt="0"/>
      <dgm:spPr/>
    </dgm:pt>
    <dgm:pt modelId="{0C8F0321-7252-45CC-92AF-62667FFBBF46}" type="pres">
      <dgm:prSet presAssocID="{1B14AF94-98A8-48C9-9B31-74E02065023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CD19-359B-4764-A385-1914A2168A76}" type="pres">
      <dgm:prSet presAssocID="{D73CC240-4C0E-4B8D-9633-3274119C16F4}" presName="spacer" presStyleCnt="0"/>
      <dgm:spPr/>
    </dgm:pt>
    <dgm:pt modelId="{0DD0B4CD-F55B-476C-AB45-DFE0FAEFF169}" type="pres">
      <dgm:prSet presAssocID="{9C28BE1F-C434-4DD5-882A-63B0AFF5C70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2BE5-30E1-4A8E-A4EA-75E4C06C7A70}" type="pres">
      <dgm:prSet presAssocID="{061C8301-C4EF-4E7D-BFA7-3ED9C083B389}" presName="spacer" presStyleCnt="0"/>
      <dgm:spPr/>
    </dgm:pt>
    <dgm:pt modelId="{0EC0CDFA-AEBA-4430-B41E-37E06789613F}" type="pres">
      <dgm:prSet presAssocID="{FD35E4A5-1BD1-4556-8E2A-33CD303367E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5C19-0719-4FD9-AE47-DC04C4FB9004}" type="pres">
      <dgm:prSet presAssocID="{59C621B1-0115-4269-8D93-C1B314E2241B}" presName="spacer" presStyleCnt="0"/>
      <dgm:spPr/>
    </dgm:pt>
    <dgm:pt modelId="{9B9E04D5-B3BF-4DF1-88DB-FAB4A89BFF1A}" type="pres">
      <dgm:prSet presAssocID="{B08D4D9F-BD88-4E0E-85DA-9356B6D1D50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0B2B0-7F83-470C-8B84-11C3F3A6AA75}" type="pres">
      <dgm:prSet presAssocID="{D0FA1306-6E9A-445A-87CD-388B6799AED0}" presName="spacer" presStyleCnt="0"/>
      <dgm:spPr/>
    </dgm:pt>
    <dgm:pt modelId="{1839258F-A640-413E-AA43-C9FDAA4A0B15}" type="pres">
      <dgm:prSet presAssocID="{66B2F9B5-26E9-4829-9933-C8B2E41F527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3DA6C-92F7-4365-B6C0-8776FDDBA126}" type="pres">
      <dgm:prSet presAssocID="{3F4ADE90-1FB0-41FF-96B6-F64C4493FBED}" presName="spacer" presStyleCnt="0"/>
      <dgm:spPr/>
    </dgm:pt>
    <dgm:pt modelId="{BC003224-910D-4EED-873A-56DD0195DDA3}" type="pres">
      <dgm:prSet presAssocID="{AB300754-06A0-4A2F-8BCA-579F45C6CA4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424BE-838B-4426-BDF2-C75D8088CDAF}" type="presOf" srcId="{9C28BE1F-C434-4DD5-882A-63B0AFF5C705}" destId="{0DD0B4CD-F55B-476C-AB45-DFE0FAEFF169}" srcOrd="0" destOrd="0" presId="urn:microsoft.com/office/officeart/2005/8/layout/vList2"/>
    <dgm:cxn modelId="{C72C6040-6C96-424A-AA3B-233482706203}" srcId="{E718661D-723A-4B22-98EE-976728ED1097}" destId="{1B14AF94-98A8-48C9-9B31-74E020650236}" srcOrd="3" destOrd="0" parTransId="{92D6B434-3F9C-42D2-BCDD-C78F8FC2CEE7}" sibTransId="{D73CC240-4C0E-4B8D-9633-3274119C16F4}"/>
    <dgm:cxn modelId="{BE2C68E0-731D-4EF6-BC25-30456E0DD6D3}" type="presOf" srcId="{AB300754-06A0-4A2F-8BCA-579F45C6CA41}" destId="{BC003224-910D-4EED-873A-56DD0195DDA3}" srcOrd="0" destOrd="0" presId="urn:microsoft.com/office/officeart/2005/8/layout/vList2"/>
    <dgm:cxn modelId="{32198AC2-1316-4A18-97C4-E59E5EF67CAA}" type="presOf" srcId="{B08653A9-AA16-43B3-BFE5-A52422AA25CE}" destId="{F35B4FB0-0582-4B00-9892-724BC0D0BF6A}" srcOrd="0" destOrd="0" presId="urn:microsoft.com/office/officeart/2005/8/layout/vList2"/>
    <dgm:cxn modelId="{18631B9D-37EB-4DA8-B2A7-10FA06F28E6A}" type="presOf" srcId="{E718661D-723A-4B22-98EE-976728ED1097}" destId="{8F7D6D2D-CAEC-4F4F-B0BA-808013BF9A1E}" srcOrd="0" destOrd="0" presId="urn:microsoft.com/office/officeart/2005/8/layout/vList2"/>
    <dgm:cxn modelId="{B8977F39-B8DE-4667-B98D-2CB7ED706BC4}" type="presOf" srcId="{66B2F9B5-26E9-4829-9933-C8B2E41F527E}" destId="{1839258F-A640-413E-AA43-C9FDAA4A0B15}" srcOrd="0" destOrd="0" presId="urn:microsoft.com/office/officeart/2005/8/layout/vList2"/>
    <dgm:cxn modelId="{A06D3D21-C338-4209-A256-1DF282A75AA9}" type="presOf" srcId="{B08D4D9F-BD88-4E0E-85DA-9356B6D1D501}" destId="{9B9E04D5-B3BF-4DF1-88DB-FAB4A89BFF1A}" srcOrd="0" destOrd="0" presId="urn:microsoft.com/office/officeart/2005/8/layout/vList2"/>
    <dgm:cxn modelId="{77090122-457D-411A-A3E5-ACFCD96C813D}" srcId="{E718661D-723A-4B22-98EE-976728ED1097}" destId="{FD35E4A5-1BD1-4556-8E2A-33CD303367E6}" srcOrd="5" destOrd="0" parTransId="{7F69A239-59B0-4B8A-ABDC-E318F4726763}" sibTransId="{59C621B1-0115-4269-8D93-C1B314E2241B}"/>
    <dgm:cxn modelId="{94C07B54-3386-43C9-B10F-20C3FBB36DF0}" type="presOf" srcId="{52D4ACFC-91DF-4C10-884D-C62BD6A0A7D5}" destId="{921714C0-A38F-4F31-81EE-578FC1F15940}" srcOrd="0" destOrd="0" presId="urn:microsoft.com/office/officeart/2005/8/layout/vList2"/>
    <dgm:cxn modelId="{FF627667-2338-4734-B81E-A28B963D4FBE}" srcId="{E718661D-723A-4B22-98EE-976728ED1097}" destId="{B08D4D9F-BD88-4E0E-85DA-9356B6D1D501}" srcOrd="6" destOrd="0" parTransId="{6B1102A8-204F-4B70-9DE4-002217C7DCA6}" sibTransId="{D0FA1306-6E9A-445A-87CD-388B6799AED0}"/>
    <dgm:cxn modelId="{1AED70C8-BFD0-4F5F-A93D-462469642BA8}" srcId="{E718661D-723A-4B22-98EE-976728ED1097}" destId="{CFB2A16F-1B28-4BF8-8A1D-B9376A05D5F0}" srcOrd="0" destOrd="0" parTransId="{1A766F50-B92A-41B5-A90E-3F3ADA08AEB9}" sibTransId="{7F120339-9D98-4A82-A1F1-B79F94E5B134}"/>
    <dgm:cxn modelId="{C3584E3C-2A0E-4DE4-B49F-EB9B8169F409}" srcId="{E718661D-723A-4B22-98EE-976728ED1097}" destId="{52D4ACFC-91DF-4C10-884D-C62BD6A0A7D5}" srcOrd="2" destOrd="0" parTransId="{ABF59182-6219-497C-B711-F18B77A6F1DB}" sibTransId="{6D6A1964-170A-40C4-879C-23A5E8CACCD3}"/>
    <dgm:cxn modelId="{175026BA-3894-48AD-956D-6CD81495C448}" type="presOf" srcId="{CFB2A16F-1B28-4BF8-8A1D-B9376A05D5F0}" destId="{041D477F-CC0F-4AD9-AC2C-9FF069DD3AE2}" srcOrd="0" destOrd="0" presId="urn:microsoft.com/office/officeart/2005/8/layout/vList2"/>
    <dgm:cxn modelId="{B785FF64-30F8-412C-8E9A-50CDABD1287D}" srcId="{E718661D-723A-4B22-98EE-976728ED1097}" destId="{AB300754-06A0-4A2F-8BCA-579F45C6CA41}" srcOrd="8" destOrd="0" parTransId="{9637C2DE-2540-4038-9F57-F45BDA42E3B6}" sibTransId="{ABD25974-AB6D-4468-BB95-F607A16C05E1}"/>
    <dgm:cxn modelId="{541F7E68-0BBF-44A0-A603-A1D264E1D326}" type="presOf" srcId="{FD35E4A5-1BD1-4556-8E2A-33CD303367E6}" destId="{0EC0CDFA-AEBA-4430-B41E-37E06789613F}" srcOrd="0" destOrd="0" presId="urn:microsoft.com/office/officeart/2005/8/layout/vList2"/>
    <dgm:cxn modelId="{C2226FD4-76E1-41BB-BEE9-24C9399BF024}" srcId="{E718661D-723A-4B22-98EE-976728ED1097}" destId="{B08653A9-AA16-43B3-BFE5-A52422AA25CE}" srcOrd="1" destOrd="0" parTransId="{A47BF766-9332-4A5D-A43D-AF3B7D892FBF}" sibTransId="{FF7F7C97-1203-4624-A640-0B220A5F3439}"/>
    <dgm:cxn modelId="{2E14FB60-E642-48B6-BF36-5B1E257C4B37}" srcId="{E718661D-723A-4B22-98EE-976728ED1097}" destId="{9C28BE1F-C434-4DD5-882A-63B0AFF5C705}" srcOrd="4" destOrd="0" parTransId="{C69DC9A0-1268-49B0-8329-EA8E9001839B}" sibTransId="{061C8301-C4EF-4E7D-BFA7-3ED9C083B389}"/>
    <dgm:cxn modelId="{BB782665-88B6-41F3-B07A-B08D473E4B81}" type="presOf" srcId="{1B14AF94-98A8-48C9-9B31-74E020650236}" destId="{0C8F0321-7252-45CC-92AF-62667FFBBF46}" srcOrd="0" destOrd="0" presId="urn:microsoft.com/office/officeart/2005/8/layout/vList2"/>
    <dgm:cxn modelId="{D710F1CA-3DF4-4A64-94C6-97D28E581D49}" srcId="{E718661D-723A-4B22-98EE-976728ED1097}" destId="{66B2F9B5-26E9-4829-9933-C8B2E41F527E}" srcOrd="7" destOrd="0" parTransId="{01098605-96BF-431F-AD7D-FF7C27E3CBB2}" sibTransId="{3F4ADE90-1FB0-41FF-96B6-F64C4493FBED}"/>
    <dgm:cxn modelId="{CE565827-8991-4C71-9275-EAA06B361A74}" type="presParOf" srcId="{8F7D6D2D-CAEC-4F4F-B0BA-808013BF9A1E}" destId="{041D477F-CC0F-4AD9-AC2C-9FF069DD3AE2}" srcOrd="0" destOrd="0" presId="urn:microsoft.com/office/officeart/2005/8/layout/vList2"/>
    <dgm:cxn modelId="{487EF7D0-9142-4C87-8CD0-4EB92DDC7D4C}" type="presParOf" srcId="{8F7D6D2D-CAEC-4F4F-B0BA-808013BF9A1E}" destId="{3CECEEC4-20ED-4DC4-9A0F-87DD32DD5ECD}" srcOrd="1" destOrd="0" presId="urn:microsoft.com/office/officeart/2005/8/layout/vList2"/>
    <dgm:cxn modelId="{12E06D59-C8DE-4652-9AC9-352F78E9E3BE}" type="presParOf" srcId="{8F7D6D2D-CAEC-4F4F-B0BA-808013BF9A1E}" destId="{F35B4FB0-0582-4B00-9892-724BC0D0BF6A}" srcOrd="2" destOrd="0" presId="urn:microsoft.com/office/officeart/2005/8/layout/vList2"/>
    <dgm:cxn modelId="{A93F8D99-649C-4029-A5CA-3DDA37CB28DE}" type="presParOf" srcId="{8F7D6D2D-CAEC-4F4F-B0BA-808013BF9A1E}" destId="{650316DB-8D32-45CD-B5D1-45CCA7B88B0E}" srcOrd="3" destOrd="0" presId="urn:microsoft.com/office/officeart/2005/8/layout/vList2"/>
    <dgm:cxn modelId="{D62C2BE4-87C1-46F2-B190-48ECEF2ED64B}" type="presParOf" srcId="{8F7D6D2D-CAEC-4F4F-B0BA-808013BF9A1E}" destId="{921714C0-A38F-4F31-81EE-578FC1F15940}" srcOrd="4" destOrd="0" presId="urn:microsoft.com/office/officeart/2005/8/layout/vList2"/>
    <dgm:cxn modelId="{A4ACC428-02BE-4FCC-AF86-2E1EF1FB3030}" type="presParOf" srcId="{8F7D6D2D-CAEC-4F4F-B0BA-808013BF9A1E}" destId="{351F78AD-09BE-4037-AE53-362243461AC3}" srcOrd="5" destOrd="0" presId="urn:microsoft.com/office/officeart/2005/8/layout/vList2"/>
    <dgm:cxn modelId="{E6DECD6B-16C8-4A75-B316-FD06EA604961}" type="presParOf" srcId="{8F7D6D2D-CAEC-4F4F-B0BA-808013BF9A1E}" destId="{0C8F0321-7252-45CC-92AF-62667FFBBF46}" srcOrd="6" destOrd="0" presId="urn:microsoft.com/office/officeart/2005/8/layout/vList2"/>
    <dgm:cxn modelId="{7D62B892-415D-4272-83BA-3F1FA9FE1238}" type="presParOf" srcId="{8F7D6D2D-CAEC-4F4F-B0BA-808013BF9A1E}" destId="{C871CD19-359B-4764-A385-1914A2168A76}" srcOrd="7" destOrd="0" presId="urn:microsoft.com/office/officeart/2005/8/layout/vList2"/>
    <dgm:cxn modelId="{5EB5A0CF-D930-4222-8B77-ED2C1858A97D}" type="presParOf" srcId="{8F7D6D2D-CAEC-4F4F-B0BA-808013BF9A1E}" destId="{0DD0B4CD-F55B-476C-AB45-DFE0FAEFF169}" srcOrd="8" destOrd="0" presId="urn:microsoft.com/office/officeart/2005/8/layout/vList2"/>
    <dgm:cxn modelId="{9CE4542E-1636-4BC1-9751-39B13CEA52B2}" type="presParOf" srcId="{8F7D6D2D-CAEC-4F4F-B0BA-808013BF9A1E}" destId="{13262BE5-30E1-4A8E-A4EA-75E4C06C7A70}" srcOrd="9" destOrd="0" presId="urn:microsoft.com/office/officeart/2005/8/layout/vList2"/>
    <dgm:cxn modelId="{EF5CA0D2-9461-4BE2-85E0-EA522AD08625}" type="presParOf" srcId="{8F7D6D2D-CAEC-4F4F-B0BA-808013BF9A1E}" destId="{0EC0CDFA-AEBA-4430-B41E-37E06789613F}" srcOrd="10" destOrd="0" presId="urn:microsoft.com/office/officeart/2005/8/layout/vList2"/>
    <dgm:cxn modelId="{AD8C0CCC-D109-4D88-945B-885DB5800E65}" type="presParOf" srcId="{8F7D6D2D-CAEC-4F4F-B0BA-808013BF9A1E}" destId="{46A55C19-0719-4FD9-AE47-DC04C4FB9004}" srcOrd="11" destOrd="0" presId="urn:microsoft.com/office/officeart/2005/8/layout/vList2"/>
    <dgm:cxn modelId="{5D3E2916-DDE4-48C8-B5B2-40865AAD13D0}" type="presParOf" srcId="{8F7D6D2D-CAEC-4F4F-B0BA-808013BF9A1E}" destId="{9B9E04D5-B3BF-4DF1-88DB-FAB4A89BFF1A}" srcOrd="12" destOrd="0" presId="urn:microsoft.com/office/officeart/2005/8/layout/vList2"/>
    <dgm:cxn modelId="{00CD1EFA-45F0-4A98-9F65-E406C95CE071}" type="presParOf" srcId="{8F7D6D2D-CAEC-4F4F-B0BA-808013BF9A1E}" destId="{E020B2B0-7F83-470C-8B84-11C3F3A6AA75}" srcOrd="13" destOrd="0" presId="urn:microsoft.com/office/officeart/2005/8/layout/vList2"/>
    <dgm:cxn modelId="{BF3CBD2C-CC9A-4D07-9A47-333BEC3D93B0}" type="presParOf" srcId="{8F7D6D2D-CAEC-4F4F-B0BA-808013BF9A1E}" destId="{1839258F-A640-413E-AA43-C9FDAA4A0B15}" srcOrd="14" destOrd="0" presId="urn:microsoft.com/office/officeart/2005/8/layout/vList2"/>
    <dgm:cxn modelId="{A6939CD7-DF3F-42E8-B23D-83D7E27CD718}" type="presParOf" srcId="{8F7D6D2D-CAEC-4F4F-B0BA-808013BF9A1E}" destId="{A273DA6C-92F7-4365-B6C0-8776FDDBA126}" srcOrd="15" destOrd="0" presId="urn:microsoft.com/office/officeart/2005/8/layout/vList2"/>
    <dgm:cxn modelId="{9FBB9BD7-6AAF-40B5-9A5B-CF4AB5C46E99}" type="presParOf" srcId="{8F7D6D2D-CAEC-4F4F-B0BA-808013BF9A1E}" destId="{BC003224-910D-4EED-873A-56DD0195DDA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E8E2B3-7C28-4D9F-A9C7-502A639D5A17}" type="doc">
      <dgm:prSet loTypeId="urn:microsoft.com/office/officeart/2005/8/layout/l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C034C89-C7AD-45CB-937F-9472342BBFB9}">
      <dgm:prSet phldrT="[Текст]"/>
      <dgm:spPr/>
      <dgm:t>
        <a:bodyPr/>
        <a:lstStyle/>
        <a:p>
          <a:r>
            <a:rPr lang="ru-RU" b="1" dirty="0" smtClean="0"/>
            <a:t>социально-коммуникативное развитие – 3,25</a:t>
          </a:r>
          <a:endParaRPr lang="ru-RU" b="1" dirty="0"/>
        </a:p>
      </dgm:t>
    </dgm:pt>
    <dgm:pt modelId="{1A4E2561-B814-4B54-925C-6E36C9855170}" type="parTrans" cxnId="{568171F2-3066-435E-B389-19DC9E2588BC}">
      <dgm:prSet/>
      <dgm:spPr/>
      <dgm:t>
        <a:bodyPr/>
        <a:lstStyle/>
        <a:p>
          <a:endParaRPr lang="ru-RU"/>
        </a:p>
      </dgm:t>
    </dgm:pt>
    <dgm:pt modelId="{C47D8058-23A3-4BBA-8DD8-4C56A2926F2B}" type="sibTrans" cxnId="{568171F2-3066-435E-B389-19DC9E2588BC}">
      <dgm:prSet/>
      <dgm:spPr/>
      <dgm:t>
        <a:bodyPr/>
        <a:lstStyle/>
        <a:p>
          <a:endParaRPr lang="ru-RU"/>
        </a:p>
      </dgm:t>
    </dgm:pt>
    <dgm:pt modelId="{FCF0A1EB-5BF3-4318-B060-F1FA9A84453A}">
      <dgm:prSet phldrT="[Текст]"/>
      <dgm:spPr/>
      <dgm:t>
        <a:bodyPr/>
        <a:lstStyle/>
        <a:p>
          <a:r>
            <a:rPr lang="ru-RU" b="0" dirty="0" smtClean="0"/>
            <a:t>«Безопасное поведение» - 3,15</a:t>
          </a:r>
          <a:endParaRPr lang="ru-RU" dirty="0"/>
        </a:p>
      </dgm:t>
    </dgm:pt>
    <dgm:pt modelId="{56F1F81D-55FF-41A7-8E49-E23C8A18911C}" type="sibTrans" cxnId="{775730A9-76DC-44E8-A093-D8C4CAD7F632}">
      <dgm:prSet/>
      <dgm:spPr/>
      <dgm:t>
        <a:bodyPr/>
        <a:lstStyle/>
        <a:p>
          <a:endParaRPr lang="ru-RU"/>
        </a:p>
      </dgm:t>
    </dgm:pt>
    <dgm:pt modelId="{78DA49DF-6083-4411-920C-F1ECBFE83177}" type="parTrans" cxnId="{775730A9-76DC-44E8-A093-D8C4CAD7F632}">
      <dgm:prSet/>
      <dgm:spPr/>
      <dgm:t>
        <a:bodyPr/>
        <a:lstStyle/>
        <a:p>
          <a:endParaRPr lang="ru-RU"/>
        </a:p>
      </dgm:t>
    </dgm:pt>
    <dgm:pt modelId="{A974A45A-D963-4F41-9D9B-77DB002070BB}">
      <dgm:prSet phldrT="[Текст]"/>
      <dgm:spPr/>
      <dgm:t>
        <a:bodyPr/>
        <a:lstStyle/>
        <a:p>
          <a:r>
            <a:rPr lang="ru-RU" dirty="0" smtClean="0"/>
            <a:t>«Коммуникативные способности и активности» - 3,83</a:t>
          </a:r>
          <a:endParaRPr lang="ru-RU" dirty="0"/>
        </a:p>
      </dgm:t>
    </dgm:pt>
    <dgm:pt modelId="{82B8AF26-CF1C-4D19-AD15-C8A9DF764E6E}" type="sibTrans" cxnId="{CF4F23AF-7416-4324-ADD2-3BF47158EEE7}">
      <dgm:prSet/>
      <dgm:spPr/>
      <dgm:t>
        <a:bodyPr/>
        <a:lstStyle/>
        <a:p>
          <a:endParaRPr lang="ru-RU"/>
        </a:p>
      </dgm:t>
    </dgm:pt>
    <dgm:pt modelId="{E327185E-281E-4F86-AF93-F9176DABE37F}" type="parTrans" cxnId="{CF4F23AF-7416-4324-ADD2-3BF47158EEE7}">
      <dgm:prSet/>
      <dgm:spPr/>
      <dgm:t>
        <a:bodyPr/>
        <a:lstStyle/>
        <a:p>
          <a:endParaRPr lang="ru-RU"/>
        </a:p>
      </dgm:t>
    </dgm:pt>
    <dgm:pt modelId="{818DEC10-6E9D-46E2-B58C-72ACD1329A81}">
      <dgm:prSet phldrT="[Текст]"/>
      <dgm:spPr/>
      <dgm:t>
        <a:bodyPr/>
        <a:lstStyle/>
        <a:p>
          <a:r>
            <a:rPr lang="ru-RU" b="1" dirty="0" smtClean="0"/>
            <a:t>познавательное развитие – 3,06</a:t>
          </a:r>
          <a:endParaRPr lang="ru-RU" dirty="0"/>
        </a:p>
      </dgm:t>
    </dgm:pt>
    <dgm:pt modelId="{BB089E36-5E05-4B4D-A5BA-78989F4F286D}" type="sibTrans" cxnId="{746DBC31-F4A6-4DE1-85E1-450B7DEBE6B5}">
      <dgm:prSet/>
      <dgm:spPr/>
      <dgm:t>
        <a:bodyPr/>
        <a:lstStyle/>
        <a:p>
          <a:endParaRPr lang="ru-RU"/>
        </a:p>
      </dgm:t>
    </dgm:pt>
    <dgm:pt modelId="{10DC7085-3B88-4B95-A150-62734ACAA999}" type="parTrans" cxnId="{746DBC31-F4A6-4DE1-85E1-450B7DEBE6B5}">
      <dgm:prSet/>
      <dgm:spPr/>
      <dgm:t>
        <a:bodyPr/>
        <a:lstStyle/>
        <a:p>
          <a:endParaRPr lang="ru-RU"/>
        </a:p>
      </dgm:t>
    </dgm:pt>
    <dgm:pt modelId="{87F94DC2-460B-43AC-8A99-076DEFE74B23}">
      <dgm:prSet/>
      <dgm:spPr/>
      <dgm:t>
        <a:bodyPr/>
        <a:lstStyle/>
        <a:p>
          <a:r>
            <a:rPr lang="ru-RU" dirty="0" smtClean="0"/>
            <a:t> «Математическое развитие» - 2,95</a:t>
          </a:r>
          <a:endParaRPr lang="ru-RU" dirty="0"/>
        </a:p>
      </dgm:t>
    </dgm:pt>
    <dgm:pt modelId="{88DB8384-1DA4-4584-A528-C1F41240A9C9}" type="parTrans" cxnId="{41A0D4FC-CED3-4650-88CC-1C53BB5728CB}">
      <dgm:prSet/>
      <dgm:spPr/>
      <dgm:t>
        <a:bodyPr/>
        <a:lstStyle/>
        <a:p>
          <a:endParaRPr lang="ru-RU"/>
        </a:p>
      </dgm:t>
    </dgm:pt>
    <dgm:pt modelId="{5D2669A7-535C-492A-A210-52199A66364A}" type="sibTrans" cxnId="{41A0D4FC-CED3-4650-88CC-1C53BB5728CB}">
      <dgm:prSet/>
      <dgm:spPr/>
      <dgm:t>
        <a:bodyPr/>
        <a:lstStyle/>
        <a:p>
          <a:endParaRPr lang="ru-RU"/>
        </a:p>
      </dgm:t>
    </dgm:pt>
    <dgm:pt modelId="{2C0745FB-452F-40EB-B9D1-C25EB3D27B12}">
      <dgm:prSet phldrT="[Текст]"/>
      <dgm:spPr/>
      <dgm:t>
        <a:bodyPr/>
        <a:lstStyle/>
        <a:p>
          <a:r>
            <a:rPr lang="ru-RU" dirty="0" smtClean="0"/>
            <a:t>«Познавательные интересы, любознательность и мотивация» - 3,14</a:t>
          </a:r>
          <a:endParaRPr lang="ru-RU" dirty="0"/>
        </a:p>
      </dgm:t>
    </dgm:pt>
    <dgm:pt modelId="{9255FCA0-8971-48C0-81FA-BC2219E1F783}" type="sibTrans" cxnId="{F6DB2FA2-D651-4E0F-803B-A4F022FC5418}">
      <dgm:prSet/>
      <dgm:spPr/>
      <dgm:t>
        <a:bodyPr/>
        <a:lstStyle/>
        <a:p>
          <a:endParaRPr lang="ru-RU"/>
        </a:p>
      </dgm:t>
    </dgm:pt>
    <dgm:pt modelId="{551F22F3-5988-4F6B-838C-3CC765DD9E05}" type="parTrans" cxnId="{F6DB2FA2-D651-4E0F-803B-A4F022FC5418}">
      <dgm:prSet/>
      <dgm:spPr/>
      <dgm:t>
        <a:bodyPr/>
        <a:lstStyle/>
        <a:p>
          <a:endParaRPr lang="ru-RU"/>
        </a:p>
      </dgm:t>
    </dgm:pt>
    <dgm:pt modelId="{79EF3143-9C35-4011-AF96-5D710F36DDA9}" type="pres">
      <dgm:prSet presAssocID="{DFE8E2B3-7C28-4D9F-A9C7-502A639D5A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53FED3-1745-4A21-8E07-9957A0540F8E}" type="pres">
      <dgm:prSet presAssocID="{5C034C89-C7AD-45CB-937F-9472342BBFB9}" presName="horFlow" presStyleCnt="0"/>
      <dgm:spPr/>
    </dgm:pt>
    <dgm:pt modelId="{053004E8-15E1-4138-9EBB-209BC0700ECA}" type="pres">
      <dgm:prSet presAssocID="{5C034C89-C7AD-45CB-937F-9472342BBFB9}" presName="bigChev" presStyleLbl="node1" presStyleIdx="0" presStyleCnt="2"/>
      <dgm:spPr/>
      <dgm:t>
        <a:bodyPr/>
        <a:lstStyle/>
        <a:p>
          <a:endParaRPr lang="ru-RU"/>
        </a:p>
      </dgm:t>
    </dgm:pt>
    <dgm:pt modelId="{70796ECA-EE38-49CC-88A3-B0923BE2C35B}" type="pres">
      <dgm:prSet presAssocID="{78DA49DF-6083-4411-920C-F1ECBFE83177}" presName="parTrans" presStyleCnt="0"/>
      <dgm:spPr/>
    </dgm:pt>
    <dgm:pt modelId="{7416C878-B898-4C8F-9C5A-32EE20FB151F}" type="pres">
      <dgm:prSet presAssocID="{FCF0A1EB-5BF3-4318-B060-F1FA9A84453A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9B0C9-F580-4BCB-AF62-9384436C6921}" type="pres">
      <dgm:prSet presAssocID="{56F1F81D-55FF-41A7-8E49-E23C8A18911C}" presName="sibTrans" presStyleCnt="0"/>
      <dgm:spPr/>
    </dgm:pt>
    <dgm:pt modelId="{005183F8-89CC-46C3-8B31-E17E2C66294A}" type="pres">
      <dgm:prSet presAssocID="{A974A45A-D963-4F41-9D9B-77DB002070BB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235D5-75E3-448D-97C5-FB6407EAE935}" type="pres">
      <dgm:prSet presAssocID="{5C034C89-C7AD-45CB-937F-9472342BBFB9}" presName="vSp" presStyleCnt="0"/>
      <dgm:spPr/>
    </dgm:pt>
    <dgm:pt modelId="{1985DE2F-00E1-40E3-A13B-612CC3A03396}" type="pres">
      <dgm:prSet presAssocID="{818DEC10-6E9D-46E2-B58C-72ACD1329A81}" presName="horFlow" presStyleCnt="0"/>
      <dgm:spPr/>
    </dgm:pt>
    <dgm:pt modelId="{7428AE0B-FAA8-486B-ABA5-566F9732D33A}" type="pres">
      <dgm:prSet presAssocID="{818DEC10-6E9D-46E2-B58C-72ACD1329A81}" presName="bigChev" presStyleLbl="node1" presStyleIdx="1" presStyleCnt="2"/>
      <dgm:spPr/>
      <dgm:t>
        <a:bodyPr/>
        <a:lstStyle/>
        <a:p>
          <a:endParaRPr lang="ru-RU"/>
        </a:p>
      </dgm:t>
    </dgm:pt>
    <dgm:pt modelId="{9210980C-E83C-48B6-BEFC-BF88D4A88AA1}" type="pres">
      <dgm:prSet presAssocID="{88DB8384-1DA4-4584-A528-C1F41240A9C9}" presName="parTrans" presStyleCnt="0"/>
      <dgm:spPr/>
    </dgm:pt>
    <dgm:pt modelId="{0A4139BC-9769-4AB8-BEB1-7A3562E33F1A}" type="pres">
      <dgm:prSet presAssocID="{87F94DC2-460B-43AC-8A99-076DEFE74B23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14D56-D405-4FEB-9F3F-286595819450}" type="pres">
      <dgm:prSet presAssocID="{5D2669A7-535C-492A-A210-52199A66364A}" presName="sibTrans" presStyleCnt="0"/>
      <dgm:spPr/>
    </dgm:pt>
    <dgm:pt modelId="{954E300C-44EC-4CA6-A592-3F262B8E7B79}" type="pres">
      <dgm:prSet presAssocID="{2C0745FB-452F-40EB-B9D1-C25EB3D27B12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0154E-339B-48CB-9088-E8E03841F3A2}" type="presOf" srcId="{DFE8E2B3-7C28-4D9F-A9C7-502A639D5A17}" destId="{79EF3143-9C35-4011-AF96-5D710F36DDA9}" srcOrd="0" destOrd="0" presId="urn:microsoft.com/office/officeart/2005/8/layout/lProcess3"/>
    <dgm:cxn modelId="{F6DB2FA2-D651-4E0F-803B-A4F022FC5418}" srcId="{818DEC10-6E9D-46E2-B58C-72ACD1329A81}" destId="{2C0745FB-452F-40EB-B9D1-C25EB3D27B12}" srcOrd="1" destOrd="0" parTransId="{551F22F3-5988-4F6B-838C-3CC765DD9E05}" sibTransId="{9255FCA0-8971-48C0-81FA-BC2219E1F783}"/>
    <dgm:cxn modelId="{CF4F23AF-7416-4324-ADD2-3BF47158EEE7}" srcId="{5C034C89-C7AD-45CB-937F-9472342BBFB9}" destId="{A974A45A-D963-4F41-9D9B-77DB002070BB}" srcOrd="1" destOrd="0" parTransId="{E327185E-281E-4F86-AF93-F9176DABE37F}" sibTransId="{82B8AF26-CF1C-4D19-AD15-C8A9DF764E6E}"/>
    <dgm:cxn modelId="{568171F2-3066-435E-B389-19DC9E2588BC}" srcId="{DFE8E2B3-7C28-4D9F-A9C7-502A639D5A17}" destId="{5C034C89-C7AD-45CB-937F-9472342BBFB9}" srcOrd="0" destOrd="0" parTransId="{1A4E2561-B814-4B54-925C-6E36C9855170}" sibTransId="{C47D8058-23A3-4BBA-8DD8-4C56A2926F2B}"/>
    <dgm:cxn modelId="{FBB837ED-A7F3-4D57-A7EE-89ADC90898B3}" type="presOf" srcId="{87F94DC2-460B-43AC-8A99-076DEFE74B23}" destId="{0A4139BC-9769-4AB8-BEB1-7A3562E33F1A}" srcOrd="0" destOrd="0" presId="urn:microsoft.com/office/officeart/2005/8/layout/lProcess3"/>
    <dgm:cxn modelId="{D89D80AD-002F-420C-92E7-80DC24C62822}" type="presOf" srcId="{2C0745FB-452F-40EB-B9D1-C25EB3D27B12}" destId="{954E300C-44EC-4CA6-A592-3F262B8E7B79}" srcOrd="0" destOrd="0" presId="urn:microsoft.com/office/officeart/2005/8/layout/lProcess3"/>
    <dgm:cxn modelId="{DEB410A5-2A54-41DA-B02B-E582E5B3B456}" type="presOf" srcId="{818DEC10-6E9D-46E2-B58C-72ACD1329A81}" destId="{7428AE0B-FAA8-486B-ABA5-566F9732D33A}" srcOrd="0" destOrd="0" presId="urn:microsoft.com/office/officeart/2005/8/layout/lProcess3"/>
    <dgm:cxn modelId="{E53CF224-6D9C-45A8-B59B-99EE42D4FF1D}" type="presOf" srcId="{FCF0A1EB-5BF3-4318-B060-F1FA9A84453A}" destId="{7416C878-B898-4C8F-9C5A-32EE20FB151F}" srcOrd="0" destOrd="0" presId="urn:microsoft.com/office/officeart/2005/8/layout/lProcess3"/>
    <dgm:cxn modelId="{775730A9-76DC-44E8-A093-D8C4CAD7F632}" srcId="{5C034C89-C7AD-45CB-937F-9472342BBFB9}" destId="{FCF0A1EB-5BF3-4318-B060-F1FA9A84453A}" srcOrd="0" destOrd="0" parTransId="{78DA49DF-6083-4411-920C-F1ECBFE83177}" sibTransId="{56F1F81D-55FF-41A7-8E49-E23C8A18911C}"/>
    <dgm:cxn modelId="{B0F6C3C9-9BBF-402C-BD42-5A5E1C64529C}" type="presOf" srcId="{A974A45A-D963-4F41-9D9B-77DB002070BB}" destId="{005183F8-89CC-46C3-8B31-E17E2C66294A}" srcOrd="0" destOrd="0" presId="urn:microsoft.com/office/officeart/2005/8/layout/lProcess3"/>
    <dgm:cxn modelId="{41A0D4FC-CED3-4650-88CC-1C53BB5728CB}" srcId="{818DEC10-6E9D-46E2-B58C-72ACD1329A81}" destId="{87F94DC2-460B-43AC-8A99-076DEFE74B23}" srcOrd="0" destOrd="0" parTransId="{88DB8384-1DA4-4584-A528-C1F41240A9C9}" sibTransId="{5D2669A7-535C-492A-A210-52199A66364A}"/>
    <dgm:cxn modelId="{746DBC31-F4A6-4DE1-85E1-450B7DEBE6B5}" srcId="{DFE8E2B3-7C28-4D9F-A9C7-502A639D5A17}" destId="{818DEC10-6E9D-46E2-B58C-72ACD1329A81}" srcOrd="1" destOrd="0" parTransId="{10DC7085-3B88-4B95-A150-62734ACAA999}" sibTransId="{BB089E36-5E05-4B4D-A5BA-78989F4F286D}"/>
    <dgm:cxn modelId="{7F384A4E-15DC-4BAE-9BD4-0A1A34B7668D}" type="presOf" srcId="{5C034C89-C7AD-45CB-937F-9472342BBFB9}" destId="{053004E8-15E1-4138-9EBB-209BC0700ECA}" srcOrd="0" destOrd="0" presId="urn:microsoft.com/office/officeart/2005/8/layout/lProcess3"/>
    <dgm:cxn modelId="{76BB380F-977C-4EF3-B8AD-952E65DED667}" type="presParOf" srcId="{79EF3143-9C35-4011-AF96-5D710F36DDA9}" destId="{4453FED3-1745-4A21-8E07-9957A0540F8E}" srcOrd="0" destOrd="0" presId="urn:microsoft.com/office/officeart/2005/8/layout/lProcess3"/>
    <dgm:cxn modelId="{364D5FE8-3384-4BDB-99BE-367E41178672}" type="presParOf" srcId="{4453FED3-1745-4A21-8E07-9957A0540F8E}" destId="{053004E8-15E1-4138-9EBB-209BC0700ECA}" srcOrd="0" destOrd="0" presId="urn:microsoft.com/office/officeart/2005/8/layout/lProcess3"/>
    <dgm:cxn modelId="{FCF72FEE-E5B8-4772-B7F7-74CBA3D31D11}" type="presParOf" srcId="{4453FED3-1745-4A21-8E07-9957A0540F8E}" destId="{70796ECA-EE38-49CC-88A3-B0923BE2C35B}" srcOrd="1" destOrd="0" presId="urn:microsoft.com/office/officeart/2005/8/layout/lProcess3"/>
    <dgm:cxn modelId="{8DCD56F7-2467-4717-8D91-7BFE8DC22ABF}" type="presParOf" srcId="{4453FED3-1745-4A21-8E07-9957A0540F8E}" destId="{7416C878-B898-4C8F-9C5A-32EE20FB151F}" srcOrd="2" destOrd="0" presId="urn:microsoft.com/office/officeart/2005/8/layout/lProcess3"/>
    <dgm:cxn modelId="{A5CCA9F0-F0AA-4505-94CA-CE618CA09D88}" type="presParOf" srcId="{4453FED3-1745-4A21-8E07-9957A0540F8E}" destId="{8259B0C9-F580-4BCB-AF62-9384436C6921}" srcOrd="3" destOrd="0" presId="urn:microsoft.com/office/officeart/2005/8/layout/lProcess3"/>
    <dgm:cxn modelId="{7D63C61D-048F-4F72-975C-1C63BDA17C03}" type="presParOf" srcId="{4453FED3-1745-4A21-8E07-9957A0540F8E}" destId="{005183F8-89CC-46C3-8B31-E17E2C66294A}" srcOrd="4" destOrd="0" presId="urn:microsoft.com/office/officeart/2005/8/layout/lProcess3"/>
    <dgm:cxn modelId="{317E9460-3A66-4A86-BCE2-1271AFFA3904}" type="presParOf" srcId="{79EF3143-9C35-4011-AF96-5D710F36DDA9}" destId="{93A235D5-75E3-448D-97C5-FB6407EAE935}" srcOrd="1" destOrd="0" presId="urn:microsoft.com/office/officeart/2005/8/layout/lProcess3"/>
    <dgm:cxn modelId="{BC7304FD-7CF2-48D6-A4CF-A3A426544F84}" type="presParOf" srcId="{79EF3143-9C35-4011-AF96-5D710F36DDA9}" destId="{1985DE2F-00E1-40E3-A13B-612CC3A03396}" srcOrd="2" destOrd="0" presId="urn:microsoft.com/office/officeart/2005/8/layout/lProcess3"/>
    <dgm:cxn modelId="{4F7246A0-31BD-4CEA-BCC8-8E54A5FBC557}" type="presParOf" srcId="{1985DE2F-00E1-40E3-A13B-612CC3A03396}" destId="{7428AE0B-FAA8-486B-ABA5-566F9732D33A}" srcOrd="0" destOrd="0" presId="urn:microsoft.com/office/officeart/2005/8/layout/lProcess3"/>
    <dgm:cxn modelId="{F0A12CE1-AA1F-4F7E-B621-2D53E9EB65FE}" type="presParOf" srcId="{1985DE2F-00E1-40E3-A13B-612CC3A03396}" destId="{9210980C-E83C-48B6-BEFC-BF88D4A88AA1}" srcOrd="1" destOrd="0" presId="urn:microsoft.com/office/officeart/2005/8/layout/lProcess3"/>
    <dgm:cxn modelId="{3D469C5D-99D7-49A7-AA8A-568E87B2E820}" type="presParOf" srcId="{1985DE2F-00E1-40E3-A13B-612CC3A03396}" destId="{0A4139BC-9769-4AB8-BEB1-7A3562E33F1A}" srcOrd="2" destOrd="0" presId="urn:microsoft.com/office/officeart/2005/8/layout/lProcess3"/>
    <dgm:cxn modelId="{B48230DE-39F7-47AE-B232-6491D65BAFB7}" type="presParOf" srcId="{1985DE2F-00E1-40E3-A13B-612CC3A03396}" destId="{73014D56-D405-4FEB-9F3F-286595819450}" srcOrd="3" destOrd="0" presId="urn:microsoft.com/office/officeart/2005/8/layout/lProcess3"/>
    <dgm:cxn modelId="{337AC843-EA17-436B-B514-CB2F4CB92854}" type="presParOf" srcId="{1985DE2F-00E1-40E3-A13B-612CC3A03396}" destId="{954E300C-44EC-4CA6-A592-3F262B8E7B7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E8E2B3-7C28-4D9F-A9C7-502A639D5A17}" type="doc">
      <dgm:prSet loTypeId="urn:microsoft.com/office/officeart/2005/8/layout/l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C034C89-C7AD-45CB-937F-9472342BBFB9}">
      <dgm:prSet phldrT="[Текст]"/>
      <dgm:spPr/>
      <dgm:t>
        <a:bodyPr/>
        <a:lstStyle/>
        <a:p>
          <a:r>
            <a:rPr lang="ru-RU" b="1" dirty="0" smtClean="0"/>
            <a:t>речевое развитие – 2,97</a:t>
          </a:r>
          <a:endParaRPr lang="ru-RU" b="1" dirty="0"/>
        </a:p>
      </dgm:t>
    </dgm:pt>
    <dgm:pt modelId="{1A4E2561-B814-4B54-925C-6E36C9855170}" type="parTrans" cxnId="{568171F2-3066-435E-B389-19DC9E2588BC}">
      <dgm:prSet/>
      <dgm:spPr/>
      <dgm:t>
        <a:bodyPr/>
        <a:lstStyle/>
        <a:p>
          <a:endParaRPr lang="ru-RU"/>
        </a:p>
      </dgm:t>
    </dgm:pt>
    <dgm:pt modelId="{C47D8058-23A3-4BBA-8DD8-4C56A2926F2B}" type="sibTrans" cxnId="{568171F2-3066-435E-B389-19DC9E2588BC}">
      <dgm:prSet/>
      <dgm:spPr/>
      <dgm:t>
        <a:bodyPr/>
        <a:lstStyle/>
        <a:p>
          <a:endParaRPr lang="ru-RU"/>
        </a:p>
      </dgm:t>
    </dgm:pt>
    <dgm:pt modelId="{FCF0A1EB-5BF3-4318-B060-F1FA9A84453A}">
      <dgm:prSet phldrT="[Текст]"/>
      <dgm:spPr/>
      <dgm:t>
        <a:bodyPr/>
        <a:lstStyle/>
        <a:p>
          <a:r>
            <a:rPr lang="ru-RU" dirty="0" smtClean="0"/>
            <a:t>«Речевое развитие в </a:t>
          </a:r>
          <a:r>
            <a:rPr lang="ru-RU" dirty="0" err="1" smtClean="0"/>
            <a:t>билингвальной</a:t>
          </a:r>
          <a:r>
            <a:rPr lang="ru-RU" dirty="0" smtClean="0"/>
            <a:t> и </a:t>
          </a:r>
          <a:r>
            <a:rPr lang="ru-RU" dirty="0" err="1" smtClean="0"/>
            <a:t>полилингвальной</a:t>
          </a:r>
          <a:r>
            <a:rPr lang="ru-RU" dirty="0" smtClean="0"/>
            <a:t> среде» - 2,76</a:t>
          </a:r>
          <a:endParaRPr lang="ru-RU" dirty="0"/>
        </a:p>
      </dgm:t>
    </dgm:pt>
    <dgm:pt modelId="{56F1F81D-55FF-41A7-8E49-E23C8A18911C}" type="sibTrans" cxnId="{775730A9-76DC-44E8-A093-D8C4CAD7F632}">
      <dgm:prSet/>
      <dgm:spPr/>
      <dgm:t>
        <a:bodyPr/>
        <a:lstStyle/>
        <a:p>
          <a:endParaRPr lang="ru-RU"/>
        </a:p>
      </dgm:t>
    </dgm:pt>
    <dgm:pt modelId="{78DA49DF-6083-4411-920C-F1ECBFE83177}" type="parTrans" cxnId="{775730A9-76DC-44E8-A093-D8C4CAD7F632}">
      <dgm:prSet/>
      <dgm:spPr/>
      <dgm:t>
        <a:bodyPr/>
        <a:lstStyle/>
        <a:p>
          <a:endParaRPr lang="ru-RU"/>
        </a:p>
      </dgm:t>
    </dgm:pt>
    <dgm:pt modelId="{A974A45A-D963-4F41-9D9B-77DB002070BB}">
      <dgm:prSet phldrT="[Текст]"/>
      <dgm:spPr/>
      <dgm:t>
        <a:bodyPr/>
        <a:lstStyle/>
        <a:p>
          <a:r>
            <a:rPr lang="ru-RU" dirty="0" smtClean="0"/>
            <a:t>«Коммуникативные способности и активности» - 3,83</a:t>
          </a:r>
          <a:endParaRPr lang="ru-RU" dirty="0"/>
        </a:p>
      </dgm:t>
    </dgm:pt>
    <dgm:pt modelId="{82B8AF26-CF1C-4D19-AD15-C8A9DF764E6E}" type="sibTrans" cxnId="{CF4F23AF-7416-4324-ADD2-3BF47158EEE7}">
      <dgm:prSet/>
      <dgm:spPr/>
      <dgm:t>
        <a:bodyPr/>
        <a:lstStyle/>
        <a:p>
          <a:endParaRPr lang="ru-RU"/>
        </a:p>
      </dgm:t>
    </dgm:pt>
    <dgm:pt modelId="{E327185E-281E-4F86-AF93-F9176DABE37F}" type="parTrans" cxnId="{CF4F23AF-7416-4324-ADD2-3BF47158EEE7}">
      <dgm:prSet/>
      <dgm:spPr/>
      <dgm:t>
        <a:bodyPr/>
        <a:lstStyle/>
        <a:p>
          <a:endParaRPr lang="ru-RU"/>
        </a:p>
      </dgm:t>
    </dgm:pt>
    <dgm:pt modelId="{818DEC10-6E9D-46E2-B58C-72ACD1329A81}">
      <dgm:prSet phldrT="[Текст]"/>
      <dgm:spPr/>
      <dgm:t>
        <a:bodyPr/>
        <a:lstStyle/>
        <a:p>
          <a:r>
            <a:rPr lang="ru-RU" b="1" dirty="0" smtClean="0"/>
            <a:t>художественно-эстетическое развитие – 2,58</a:t>
          </a:r>
          <a:endParaRPr lang="ru-RU" dirty="0"/>
        </a:p>
      </dgm:t>
    </dgm:pt>
    <dgm:pt modelId="{BB089E36-5E05-4B4D-A5BA-78989F4F286D}" type="sibTrans" cxnId="{746DBC31-F4A6-4DE1-85E1-450B7DEBE6B5}">
      <dgm:prSet/>
      <dgm:spPr/>
      <dgm:t>
        <a:bodyPr/>
        <a:lstStyle/>
        <a:p>
          <a:endParaRPr lang="ru-RU"/>
        </a:p>
      </dgm:t>
    </dgm:pt>
    <dgm:pt modelId="{10DC7085-3B88-4B95-A150-62734ACAA999}" type="parTrans" cxnId="{746DBC31-F4A6-4DE1-85E1-450B7DEBE6B5}">
      <dgm:prSet/>
      <dgm:spPr/>
      <dgm:t>
        <a:bodyPr/>
        <a:lstStyle/>
        <a:p>
          <a:endParaRPr lang="ru-RU"/>
        </a:p>
      </dgm:t>
    </dgm:pt>
    <dgm:pt modelId="{87F94DC2-460B-43AC-8A99-076DEFE74B23}">
      <dgm:prSet/>
      <dgm:spPr/>
      <dgm:t>
        <a:bodyPr/>
        <a:lstStyle/>
        <a:p>
          <a:r>
            <a:rPr lang="ru-RU" dirty="0" smtClean="0"/>
            <a:t>«Изобразительное творчество» - 2,44</a:t>
          </a:r>
          <a:endParaRPr lang="ru-RU" dirty="0"/>
        </a:p>
      </dgm:t>
    </dgm:pt>
    <dgm:pt modelId="{88DB8384-1DA4-4584-A528-C1F41240A9C9}" type="parTrans" cxnId="{41A0D4FC-CED3-4650-88CC-1C53BB5728CB}">
      <dgm:prSet/>
      <dgm:spPr/>
      <dgm:t>
        <a:bodyPr/>
        <a:lstStyle/>
        <a:p>
          <a:endParaRPr lang="ru-RU"/>
        </a:p>
      </dgm:t>
    </dgm:pt>
    <dgm:pt modelId="{5D2669A7-535C-492A-A210-52199A66364A}" type="sibTrans" cxnId="{41A0D4FC-CED3-4650-88CC-1C53BB5728CB}">
      <dgm:prSet/>
      <dgm:spPr/>
      <dgm:t>
        <a:bodyPr/>
        <a:lstStyle/>
        <a:p>
          <a:endParaRPr lang="ru-RU"/>
        </a:p>
      </dgm:t>
    </dgm:pt>
    <dgm:pt modelId="{2C0745FB-452F-40EB-B9D1-C25EB3D27B12}">
      <dgm:prSet phldrT="[Текст]"/>
      <dgm:spPr/>
      <dgm:t>
        <a:bodyPr/>
        <a:lstStyle/>
        <a:p>
          <a:endParaRPr lang="ru-RU" dirty="0"/>
        </a:p>
      </dgm:t>
    </dgm:pt>
    <dgm:pt modelId="{9255FCA0-8971-48C0-81FA-BC2219E1F783}" type="sibTrans" cxnId="{F6DB2FA2-D651-4E0F-803B-A4F022FC5418}">
      <dgm:prSet/>
      <dgm:spPr/>
      <dgm:t>
        <a:bodyPr/>
        <a:lstStyle/>
        <a:p>
          <a:endParaRPr lang="ru-RU"/>
        </a:p>
      </dgm:t>
    </dgm:pt>
    <dgm:pt modelId="{551F22F3-5988-4F6B-838C-3CC765DD9E05}" type="parTrans" cxnId="{F6DB2FA2-D651-4E0F-803B-A4F022FC5418}">
      <dgm:prSet/>
      <dgm:spPr/>
      <dgm:t>
        <a:bodyPr/>
        <a:lstStyle/>
        <a:p>
          <a:endParaRPr lang="ru-RU"/>
        </a:p>
      </dgm:t>
    </dgm:pt>
    <dgm:pt modelId="{79EF3143-9C35-4011-AF96-5D710F36DDA9}" type="pres">
      <dgm:prSet presAssocID="{DFE8E2B3-7C28-4D9F-A9C7-502A639D5A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53FED3-1745-4A21-8E07-9957A0540F8E}" type="pres">
      <dgm:prSet presAssocID="{5C034C89-C7AD-45CB-937F-9472342BBFB9}" presName="horFlow" presStyleCnt="0"/>
      <dgm:spPr/>
    </dgm:pt>
    <dgm:pt modelId="{053004E8-15E1-4138-9EBB-209BC0700ECA}" type="pres">
      <dgm:prSet presAssocID="{5C034C89-C7AD-45CB-937F-9472342BBFB9}" presName="bigChev" presStyleLbl="node1" presStyleIdx="0" presStyleCnt="2" custLinFactNeighborX="-3053" custLinFactNeighborY="658"/>
      <dgm:spPr/>
      <dgm:t>
        <a:bodyPr/>
        <a:lstStyle/>
        <a:p>
          <a:endParaRPr lang="ru-RU"/>
        </a:p>
      </dgm:t>
    </dgm:pt>
    <dgm:pt modelId="{70796ECA-EE38-49CC-88A3-B0923BE2C35B}" type="pres">
      <dgm:prSet presAssocID="{78DA49DF-6083-4411-920C-F1ECBFE83177}" presName="parTrans" presStyleCnt="0"/>
      <dgm:spPr/>
    </dgm:pt>
    <dgm:pt modelId="{7416C878-B898-4C8F-9C5A-32EE20FB151F}" type="pres">
      <dgm:prSet presAssocID="{FCF0A1EB-5BF3-4318-B060-F1FA9A84453A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9B0C9-F580-4BCB-AF62-9384436C6921}" type="pres">
      <dgm:prSet presAssocID="{56F1F81D-55FF-41A7-8E49-E23C8A18911C}" presName="sibTrans" presStyleCnt="0"/>
      <dgm:spPr/>
    </dgm:pt>
    <dgm:pt modelId="{005183F8-89CC-46C3-8B31-E17E2C66294A}" type="pres">
      <dgm:prSet presAssocID="{A974A45A-D963-4F41-9D9B-77DB002070BB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235D5-75E3-448D-97C5-FB6407EAE935}" type="pres">
      <dgm:prSet presAssocID="{5C034C89-C7AD-45CB-937F-9472342BBFB9}" presName="vSp" presStyleCnt="0"/>
      <dgm:spPr/>
    </dgm:pt>
    <dgm:pt modelId="{1985DE2F-00E1-40E3-A13B-612CC3A03396}" type="pres">
      <dgm:prSet presAssocID="{818DEC10-6E9D-46E2-B58C-72ACD1329A81}" presName="horFlow" presStyleCnt="0"/>
      <dgm:spPr/>
    </dgm:pt>
    <dgm:pt modelId="{7428AE0B-FAA8-486B-ABA5-566F9732D33A}" type="pres">
      <dgm:prSet presAssocID="{818DEC10-6E9D-46E2-B58C-72ACD1329A81}" presName="bigChev" presStyleLbl="node1" presStyleIdx="1" presStyleCnt="2"/>
      <dgm:spPr/>
      <dgm:t>
        <a:bodyPr/>
        <a:lstStyle/>
        <a:p>
          <a:endParaRPr lang="ru-RU"/>
        </a:p>
      </dgm:t>
    </dgm:pt>
    <dgm:pt modelId="{9210980C-E83C-48B6-BEFC-BF88D4A88AA1}" type="pres">
      <dgm:prSet presAssocID="{88DB8384-1DA4-4584-A528-C1F41240A9C9}" presName="parTrans" presStyleCnt="0"/>
      <dgm:spPr/>
    </dgm:pt>
    <dgm:pt modelId="{0A4139BC-9769-4AB8-BEB1-7A3562E33F1A}" type="pres">
      <dgm:prSet presAssocID="{87F94DC2-460B-43AC-8A99-076DEFE74B23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14D56-D405-4FEB-9F3F-286595819450}" type="pres">
      <dgm:prSet presAssocID="{5D2669A7-535C-492A-A210-52199A66364A}" presName="sibTrans" presStyleCnt="0"/>
      <dgm:spPr/>
    </dgm:pt>
    <dgm:pt modelId="{954E300C-44EC-4CA6-A592-3F262B8E7B79}" type="pres">
      <dgm:prSet presAssocID="{2C0745FB-452F-40EB-B9D1-C25EB3D27B12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0154E-339B-48CB-9088-E8E03841F3A2}" type="presOf" srcId="{DFE8E2B3-7C28-4D9F-A9C7-502A639D5A17}" destId="{79EF3143-9C35-4011-AF96-5D710F36DDA9}" srcOrd="0" destOrd="0" presId="urn:microsoft.com/office/officeart/2005/8/layout/lProcess3"/>
    <dgm:cxn modelId="{F6DB2FA2-D651-4E0F-803B-A4F022FC5418}" srcId="{818DEC10-6E9D-46E2-B58C-72ACD1329A81}" destId="{2C0745FB-452F-40EB-B9D1-C25EB3D27B12}" srcOrd="1" destOrd="0" parTransId="{551F22F3-5988-4F6B-838C-3CC765DD9E05}" sibTransId="{9255FCA0-8971-48C0-81FA-BC2219E1F783}"/>
    <dgm:cxn modelId="{CF4F23AF-7416-4324-ADD2-3BF47158EEE7}" srcId="{5C034C89-C7AD-45CB-937F-9472342BBFB9}" destId="{A974A45A-D963-4F41-9D9B-77DB002070BB}" srcOrd="1" destOrd="0" parTransId="{E327185E-281E-4F86-AF93-F9176DABE37F}" sibTransId="{82B8AF26-CF1C-4D19-AD15-C8A9DF764E6E}"/>
    <dgm:cxn modelId="{568171F2-3066-435E-B389-19DC9E2588BC}" srcId="{DFE8E2B3-7C28-4D9F-A9C7-502A639D5A17}" destId="{5C034C89-C7AD-45CB-937F-9472342BBFB9}" srcOrd="0" destOrd="0" parTransId="{1A4E2561-B814-4B54-925C-6E36C9855170}" sibTransId="{C47D8058-23A3-4BBA-8DD8-4C56A2926F2B}"/>
    <dgm:cxn modelId="{FBB837ED-A7F3-4D57-A7EE-89ADC90898B3}" type="presOf" srcId="{87F94DC2-460B-43AC-8A99-076DEFE74B23}" destId="{0A4139BC-9769-4AB8-BEB1-7A3562E33F1A}" srcOrd="0" destOrd="0" presId="urn:microsoft.com/office/officeart/2005/8/layout/lProcess3"/>
    <dgm:cxn modelId="{D89D80AD-002F-420C-92E7-80DC24C62822}" type="presOf" srcId="{2C0745FB-452F-40EB-B9D1-C25EB3D27B12}" destId="{954E300C-44EC-4CA6-A592-3F262B8E7B79}" srcOrd="0" destOrd="0" presId="urn:microsoft.com/office/officeart/2005/8/layout/lProcess3"/>
    <dgm:cxn modelId="{DEB410A5-2A54-41DA-B02B-E582E5B3B456}" type="presOf" srcId="{818DEC10-6E9D-46E2-B58C-72ACD1329A81}" destId="{7428AE0B-FAA8-486B-ABA5-566F9732D33A}" srcOrd="0" destOrd="0" presId="urn:microsoft.com/office/officeart/2005/8/layout/lProcess3"/>
    <dgm:cxn modelId="{E53CF224-6D9C-45A8-B59B-99EE42D4FF1D}" type="presOf" srcId="{FCF0A1EB-5BF3-4318-B060-F1FA9A84453A}" destId="{7416C878-B898-4C8F-9C5A-32EE20FB151F}" srcOrd="0" destOrd="0" presId="urn:microsoft.com/office/officeart/2005/8/layout/lProcess3"/>
    <dgm:cxn modelId="{775730A9-76DC-44E8-A093-D8C4CAD7F632}" srcId="{5C034C89-C7AD-45CB-937F-9472342BBFB9}" destId="{FCF0A1EB-5BF3-4318-B060-F1FA9A84453A}" srcOrd="0" destOrd="0" parTransId="{78DA49DF-6083-4411-920C-F1ECBFE83177}" sibTransId="{56F1F81D-55FF-41A7-8E49-E23C8A18911C}"/>
    <dgm:cxn modelId="{B0F6C3C9-9BBF-402C-BD42-5A5E1C64529C}" type="presOf" srcId="{A974A45A-D963-4F41-9D9B-77DB002070BB}" destId="{005183F8-89CC-46C3-8B31-E17E2C66294A}" srcOrd="0" destOrd="0" presId="urn:microsoft.com/office/officeart/2005/8/layout/lProcess3"/>
    <dgm:cxn modelId="{41A0D4FC-CED3-4650-88CC-1C53BB5728CB}" srcId="{818DEC10-6E9D-46E2-B58C-72ACD1329A81}" destId="{87F94DC2-460B-43AC-8A99-076DEFE74B23}" srcOrd="0" destOrd="0" parTransId="{88DB8384-1DA4-4584-A528-C1F41240A9C9}" sibTransId="{5D2669A7-535C-492A-A210-52199A66364A}"/>
    <dgm:cxn modelId="{746DBC31-F4A6-4DE1-85E1-450B7DEBE6B5}" srcId="{DFE8E2B3-7C28-4D9F-A9C7-502A639D5A17}" destId="{818DEC10-6E9D-46E2-B58C-72ACD1329A81}" srcOrd="1" destOrd="0" parTransId="{10DC7085-3B88-4B95-A150-62734ACAA999}" sibTransId="{BB089E36-5E05-4B4D-A5BA-78989F4F286D}"/>
    <dgm:cxn modelId="{7F384A4E-15DC-4BAE-9BD4-0A1A34B7668D}" type="presOf" srcId="{5C034C89-C7AD-45CB-937F-9472342BBFB9}" destId="{053004E8-15E1-4138-9EBB-209BC0700ECA}" srcOrd="0" destOrd="0" presId="urn:microsoft.com/office/officeart/2005/8/layout/lProcess3"/>
    <dgm:cxn modelId="{76BB380F-977C-4EF3-B8AD-952E65DED667}" type="presParOf" srcId="{79EF3143-9C35-4011-AF96-5D710F36DDA9}" destId="{4453FED3-1745-4A21-8E07-9957A0540F8E}" srcOrd="0" destOrd="0" presId="urn:microsoft.com/office/officeart/2005/8/layout/lProcess3"/>
    <dgm:cxn modelId="{364D5FE8-3384-4BDB-99BE-367E41178672}" type="presParOf" srcId="{4453FED3-1745-4A21-8E07-9957A0540F8E}" destId="{053004E8-15E1-4138-9EBB-209BC0700ECA}" srcOrd="0" destOrd="0" presId="urn:microsoft.com/office/officeart/2005/8/layout/lProcess3"/>
    <dgm:cxn modelId="{FCF72FEE-E5B8-4772-B7F7-74CBA3D31D11}" type="presParOf" srcId="{4453FED3-1745-4A21-8E07-9957A0540F8E}" destId="{70796ECA-EE38-49CC-88A3-B0923BE2C35B}" srcOrd="1" destOrd="0" presId="urn:microsoft.com/office/officeart/2005/8/layout/lProcess3"/>
    <dgm:cxn modelId="{8DCD56F7-2467-4717-8D91-7BFE8DC22ABF}" type="presParOf" srcId="{4453FED3-1745-4A21-8E07-9957A0540F8E}" destId="{7416C878-B898-4C8F-9C5A-32EE20FB151F}" srcOrd="2" destOrd="0" presId="urn:microsoft.com/office/officeart/2005/8/layout/lProcess3"/>
    <dgm:cxn modelId="{A5CCA9F0-F0AA-4505-94CA-CE618CA09D88}" type="presParOf" srcId="{4453FED3-1745-4A21-8E07-9957A0540F8E}" destId="{8259B0C9-F580-4BCB-AF62-9384436C6921}" srcOrd="3" destOrd="0" presId="urn:microsoft.com/office/officeart/2005/8/layout/lProcess3"/>
    <dgm:cxn modelId="{7D63C61D-048F-4F72-975C-1C63BDA17C03}" type="presParOf" srcId="{4453FED3-1745-4A21-8E07-9957A0540F8E}" destId="{005183F8-89CC-46C3-8B31-E17E2C66294A}" srcOrd="4" destOrd="0" presId="urn:microsoft.com/office/officeart/2005/8/layout/lProcess3"/>
    <dgm:cxn modelId="{317E9460-3A66-4A86-BCE2-1271AFFA3904}" type="presParOf" srcId="{79EF3143-9C35-4011-AF96-5D710F36DDA9}" destId="{93A235D5-75E3-448D-97C5-FB6407EAE935}" srcOrd="1" destOrd="0" presId="urn:microsoft.com/office/officeart/2005/8/layout/lProcess3"/>
    <dgm:cxn modelId="{BC7304FD-7CF2-48D6-A4CF-A3A426544F84}" type="presParOf" srcId="{79EF3143-9C35-4011-AF96-5D710F36DDA9}" destId="{1985DE2F-00E1-40E3-A13B-612CC3A03396}" srcOrd="2" destOrd="0" presId="urn:microsoft.com/office/officeart/2005/8/layout/lProcess3"/>
    <dgm:cxn modelId="{4F7246A0-31BD-4CEA-BCC8-8E54A5FBC557}" type="presParOf" srcId="{1985DE2F-00E1-40E3-A13B-612CC3A03396}" destId="{7428AE0B-FAA8-486B-ABA5-566F9732D33A}" srcOrd="0" destOrd="0" presId="urn:microsoft.com/office/officeart/2005/8/layout/lProcess3"/>
    <dgm:cxn modelId="{F0A12CE1-AA1F-4F7E-B621-2D53E9EB65FE}" type="presParOf" srcId="{1985DE2F-00E1-40E3-A13B-612CC3A03396}" destId="{9210980C-E83C-48B6-BEFC-BF88D4A88AA1}" srcOrd="1" destOrd="0" presId="urn:microsoft.com/office/officeart/2005/8/layout/lProcess3"/>
    <dgm:cxn modelId="{3D469C5D-99D7-49A7-AA8A-568E87B2E820}" type="presParOf" srcId="{1985DE2F-00E1-40E3-A13B-612CC3A03396}" destId="{0A4139BC-9769-4AB8-BEB1-7A3562E33F1A}" srcOrd="2" destOrd="0" presId="urn:microsoft.com/office/officeart/2005/8/layout/lProcess3"/>
    <dgm:cxn modelId="{B48230DE-39F7-47AE-B232-6491D65BAFB7}" type="presParOf" srcId="{1985DE2F-00E1-40E3-A13B-612CC3A03396}" destId="{73014D56-D405-4FEB-9F3F-286595819450}" srcOrd="3" destOrd="0" presId="urn:microsoft.com/office/officeart/2005/8/layout/lProcess3"/>
    <dgm:cxn modelId="{337AC843-EA17-436B-B514-CB2F4CB92854}" type="presParOf" srcId="{1985DE2F-00E1-40E3-A13B-612CC3A03396}" destId="{954E300C-44EC-4CA6-A592-3F262B8E7B7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6465D-B828-455C-A97D-ECCDF0296242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6D7B5A-1918-43F8-AC02-736D9014CC14}">
      <dgm:prSet phldrT="[Текст]"/>
      <dgm:spPr/>
      <dgm:t>
        <a:bodyPr/>
        <a:lstStyle/>
        <a:p>
          <a:r>
            <a:rPr lang="ru-RU" dirty="0" smtClean="0"/>
            <a:t>МКДО 3-7</a:t>
          </a:r>
          <a:endParaRPr lang="ru-RU" dirty="0"/>
        </a:p>
      </dgm:t>
    </dgm:pt>
    <dgm:pt modelId="{58506A29-782C-4D3E-80D4-B462C213DE05}" type="parTrans" cxnId="{CDBF1C16-491D-4863-9A49-2E9ADB6ED2AC}">
      <dgm:prSet/>
      <dgm:spPr/>
      <dgm:t>
        <a:bodyPr/>
        <a:lstStyle/>
        <a:p>
          <a:endParaRPr lang="ru-RU"/>
        </a:p>
      </dgm:t>
    </dgm:pt>
    <dgm:pt modelId="{CD047761-11A9-475D-84C7-2C1919AA4976}" type="sibTrans" cxnId="{CDBF1C16-491D-4863-9A49-2E9ADB6ED2AC}">
      <dgm:prSet/>
      <dgm:spPr/>
      <dgm:t>
        <a:bodyPr/>
        <a:lstStyle/>
        <a:p>
          <a:endParaRPr lang="ru-RU"/>
        </a:p>
      </dgm:t>
    </dgm:pt>
    <dgm:pt modelId="{0C024DDE-6BD5-446D-AEC8-EC7346FB2AC8}">
      <dgm:prSet phldrT="[Текст]"/>
      <dgm:spPr/>
      <dgm:t>
        <a:bodyPr/>
        <a:lstStyle/>
        <a:p>
          <a:r>
            <a:rPr lang="ru-RU" dirty="0" smtClean="0"/>
            <a:t>2,87</a:t>
          </a:r>
          <a:endParaRPr lang="ru-RU" dirty="0"/>
        </a:p>
      </dgm:t>
    </dgm:pt>
    <dgm:pt modelId="{0CA0665A-9FFC-406F-90D4-64D7BEAA113F}" type="parTrans" cxnId="{0C0F4216-1568-4A9E-9247-69106930E7DE}">
      <dgm:prSet/>
      <dgm:spPr/>
      <dgm:t>
        <a:bodyPr/>
        <a:lstStyle/>
        <a:p>
          <a:endParaRPr lang="ru-RU"/>
        </a:p>
      </dgm:t>
    </dgm:pt>
    <dgm:pt modelId="{0463C7DF-0ADE-4E23-8B7C-9C9D3C1E3E3A}" type="sibTrans" cxnId="{0C0F4216-1568-4A9E-9247-69106930E7DE}">
      <dgm:prSet/>
      <dgm:spPr/>
      <dgm:t>
        <a:bodyPr/>
        <a:lstStyle/>
        <a:p>
          <a:endParaRPr lang="ru-RU"/>
        </a:p>
      </dgm:t>
    </dgm:pt>
    <dgm:pt modelId="{49780929-2350-4135-B859-A88A1AA64111}" type="pres">
      <dgm:prSet presAssocID="{2B26465D-B828-455C-A97D-ECCDF02962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93A787-A63E-4556-BF60-CF72B1E8DED1}" type="pres">
      <dgm:prSet presAssocID="{FC6D7B5A-1918-43F8-AC02-736D9014CC14}" presName="hierRoot1" presStyleCnt="0">
        <dgm:presLayoutVars>
          <dgm:hierBranch val="init"/>
        </dgm:presLayoutVars>
      </dgm:prSet>
      <dgm:spPr/>
    </dgm:pt>
    <dgm:pt modelId="{9D3924F2-331C-46A0-89A6-E6A591C16DA2}" type="pres">
      <dgm:prSet presAssocID="{FC6D7B5A-1918-43F8-AC02-736D9014CC14}" presName="rootComposite1" presStyleCnt="0"/>
      <dgm:spPr/>
    </dgm:pt>
    <dgm:pt modelId="{1A531426-2244-40F6-BE6A-368C08710913}" type="pres">
      <dgm:prSet presAssocID="{FC6D7B5A-1918-43F8-AC02-736D9014CC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A062D-54B3-4E9B-9DEE-EFD241085006}" type="pres">
      <dgm:prSet presAssocID="{FC6D7B5A-1918-43F8-AC02-736D9014CC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BA79D5-16DA-4524-8D35-44B24645F05F}" type="pres">
      <dgm:prSet presAssocID="{FC6D7B5A-1918-43F8-AC02-736D9014CC14}" presName="hierChild2" presStyleCnt="0"/>
      <dgm:spPr/>
    </dgm:pt>
    <dgm:pt modelId="{1C4562C2-F3D2-4A22-A8A7-A09382E44E59}" type="pres">
      <dgm:prSet presAssocID="{0CA0665A-9FFC-406F-90D4-64D7BEAA113F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50468F4-675A-42A7-A853-42F8E9A92817}" type="pres">
      <dgm:prSet presAssocID="{0C024DDE-6BD5-446D-AEC8-EC7346FB2AC8}" presName="hierRoot2" presStyleCnt="0">
        <dgm:presLayoutVars>
          <dgm:hierBranch val="init"/>
        </dgm:presLayoutVars>
      </dgm:prSet>
      <dgm:spPr/>
    </dgm:pt>
    <dgm:pt modelId="{2FDA1C17-D6FA-48A9-993A-4DDF9E673AE9}" type="pres">
      <dgm:prSet presAssocID="{0C024DDE-6BD5-446D-AEC8-EC7346FB2AC8}" presName="rootComposite" presStyleCnt="0"/>
      <dgm:spPr/>
    </dgm:pt>
    <dgm:pt modelId="{DC6C1EA7-A02D-4945-9E05-2525BBA7DFCA}" type="pres">
      <dgm:prSet presAssocID="{0C024DDE-6BD5-446D-AEC8-EC7346FB2AC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1DC3F-5E00-4CDC-A321-C0AF39FF7877}" type="pres">
      <dgm:prSet presAssocID="{0C024DDE-6BD5-446D-AEC8-EC7346FB2AC8}" presName="rootConnector" presStyleLbl="node2" presStyleIdx="0" presStyleCnt="1"/>
      <dgm:spPr/>
      <dgm:t>
        <a:bodyPr/>
        <a:lstStyle/>
        <a:p>
          <a:endParaRPr lang="ru-RU"/>
        </a:p>
      </dgm:t>
    </dgm:pt>
    <dgm:pt modelId="{DD609B20-914E-4871-A96A-69C12B75790A}" type="pres">
      <dgm:prSet presAssocID="{0C024DDE-6BD5-446D-AEC8-EC7346FB2AC8}" presName="hierChild4" presStyleCnt="0"/>
      <dgm:spPr/>
    </dgm:pt>
    <dgm:pt modelId="{3E7EA053-596F-47E5-970D-FB2850452C08}" type="pres">
      <dgm:prSet presAssocID="{0C024DDE-6BD5-446D-AEC8-EC7346FB2AC8}" presName="hierChild5" presStyleCnt="0"/>
      <dgm:spPr/>
    </dgm:pt>
    <dgm:pt modelId="{D3534397-E0AB-4B4E-8451-4C715237F627}" type="pres">
      <dgm:prSet presAssocID="{FC6D7B5A-1918-43F8-AC02-736D9014CC14}" presName="hierChild3" presStyleCnt="0"/>
      <dgm:spPr/>
    </dgm:pt>
  </dgm:ptLst>
  <dgm:cxnLst>
    <dgm:cxn modelId="{40627A7A-F4A3-4432-8872-FAF69F89F078}" type="presOf" srcId="{2B26465D-B828-455C-A97D-ECCDF0296242}" destId="{49780929-2350-4135-B859-A88A1AA64111}" srcOrd="0" destOrd="0" presId="urn:microsoft.com/office/officeart/2005/8/layout/orgChart1"/>
    <dgm:cxn modelId="{31970433-8000-4355-A6CF-6EB3F260F290}" type="presOf" srcId="{FC6D7B5A-1918-43F8-AC02-736D9014CC14}" destId="{1A531426-2244-40F6-BE6A-368C08710913}" srcOrd="0" destOrd="0" presId="urn:microsoft.com/office/officeart/2005/8/layout/orgChart1"/>
    <dgm:cxn modelId="{0C0F4216-1568-4A9E-9247-69106930E7DE}" srcId="{FC6D7B5A-1918-43F8-AC02-736D9014CC14}" destId="{0C024DDE-6BD5-446D-AEC8-EC7346FB2AC8}" srcOrd="0" destOrd="0" parTransId="{0CA0665A-9FFC-406F-90D4-64D7BEAA113F}" sibTransId="{0463C7DF-0ADE-4E23-8B7C-9C9D3C1E3E3A}"/>
    <dgm:cxn modelId="{D1A4F5D1-09B8-4650-BA2B-4E2FD85F0C62}" type="presOf" srcId="{0C024DDE-6BD5-446D-AEC8-EC7346FB2AC8}" destId="{DC6C1EA7-A02D-4945-9E05-2525BBA7DFCA}" srcOrd="0" destOrd="0" presId="urn:microsoft.com/office/officeart/2005/8/layout/orgChart1"/>
    <dgm:cxn modelId="{C3962349-6B44-4BBF-817E-2ED5E321CC56}" type="presOf" srcId="{FC6D7B5A-1918-43F8-AC02-736D9014CC14}" destId="{D38A062D-54B3-4E9B-9DEE-EFD241085006}" srcOrd="1" destOrd="0" presId="urn:microsoft.com/office/officeart/2005/8/layout/orgChart1"/>
    <dgm:cxn modelId="{85576ADC-35D1-4372-8206-84F778C45DC7}" type="presOf" srcId="{0C024DDE-6BD5-446D-AEC8-EC7346FB2AC8}" destId="{9041DC3F-5E00-4CDC-A321-C0AF39FF7877}" srcOrd="1" destOrd="0" presId="urn:microsoft.com/office/officeart/2005/8/layout/orgChart1"/>
    <dgm:cxn modelId="{E343E90E-CDE2-4897-87BE-98ABD3214351}" type="presOf" srcId="{0CA0665A-9FFC-406F-90D4-64D7BEAA113F}" destId="{1C4562C2-F3D2-4A22-A8A7-A09382E44E59}" srcOrd="0" destOrd="0" presId="urn:microsoft.com/office/officeart/2005/8/layout/orgChart1"/>
    <dgm:cxn modelId="{CDBF1C16-491D-4863-9A49-2E9ADB6ED2AC}" srcId="{2B26465D-B828-455C-A97D-ECCDF0296242}" destId="{FC6D7B5A-1918-43F8-AC02-736D9014CC14}" srcOrd="0" destOrd="0" parTransId="{58506A29-782C-4D3E-80D4-B462C213DE05}" sibTransId="{CD047761-11A9-475D-84C7-2C1919AA4976}"/>
    <dgm:cxn modelId="{3AB57067-4D9C-4726-807C-874D68C2A9B5}" type="presParOf" srcId="{49780929-2350-4135-B859-A88A1AA64111}" destId="{9293A787-A63E-4556-BF60-CF72B1E8DED1}" srcOrd="0" destOrd="0" presId="urn:microsoft.com/office/officeart/2005/8/layout/orgChart1"/>
    <dgm:cxn modelId="{26DD811E-3BDD-4E93-8C03-00CD07C40EBA}" type="presParOf" srcId="{9293A787-A63E-4556-BF60-CF72B1E8DED1}" destId="{9D3924F2-331C-46A0-89A6-E6A591C16DA2}" srcOrd="0" destOrd="0" presId="urn:microsoft.com/office/officeart/2005/8/layout/orgChart1"/>
    <dgm:cxn modelId="{32F96E12-86FE-4EE3-AB92-2050F8698D15}" type="presParOf" srcId="{9D3924F2-331C-46A0-89A6-E6A591C16DA2}" destId="{1A531426-2244-40F6-BE6A-368C08710913}" srcOrd="0" destOrd="0" presId="urn:microsoft.com/office/officeart/2005/8/layout/orgChart1"/>
    <dgm:cxn modelId="{9D6F6A55-9A8C-4650-85B5-274B35DD699E}" type="presParOf" srcId="{9D3924F2-331C-46A0-89A6-E6A591C16DA2}" destId="{D38A062D-54B3-4E9B-9DEE-EFD241085006}" srcOrd="1" destOrd="0" presId="urn:microsoft.com/office/officeart/2005/8/layout/orgChart1"/>
    <dgm:cxn modelId="{8E521087-CD6D-48B8-B31C-54F72C934F99}" type="presParOf" srcId="{9293A787-A63E-4556-BF60-CF72B1E8DED1}" destId="{FFBA79D5-16DA-4524-8D35-44B24645F05F}" srcOrd="1" destOrd="0" presId="urn:microsoft.com/office/officeart/2005/8/layout/orgChart1"/>
    <dgm:cxn modelId="{DF97261B-D997-4656-A277-0DEF55AB2453}" type="presParOf" srcId="{FFBA79D5-16DA-4524-8D35-44B24645F05F}" destId="{1C4562C2-F3D2-4A22-A8A7-A09382E44E59}" srcOrd="0" destOrd="0" presId="urn:microsoft.com/office/officeart/2005/8/layout/orgChart1"/>
    <dgm:cxn modelId="{27366AE0-8107-4D18-9769-A2016F91D888}" type="presParOf" srcId="{FFBA79D5-16DA-4524-8D35-44B24645F05F}" destId="{B50468F4-675A-42A7-A853-42F8E9A92817}" srcOrd="1" destOrd="0" presId="urn:microsoft.com/office/officeart/2005/8/layout/orgChart1"/>
    <dgm:cxn modelId="{03727153-A1F9-48A0-B031-994ADC77E711}" type="presParOf" srcId="{B50468F4-675A-42A7-A853-42F8E9A92817}" destId="{2FDA1C17-D6FA-48A9-993A-4DDF9E673AE9}" srcOrd="0" destOrd="0" presId="urn:microsoft.com/office/officeart/2005/8/layout/orgChart1"/>
    <dgm:cxn modelId="{9289128E-F405-4F1C-BFD4-B6B4AB705CC0}" type="presParOf" srcId="{2FDA1C17-D6FA-48A9-993A-4DDF9E673AE9}" destId="{DC6C1EA7-A02D-4945-9E05-2525BBA7DFCA}" srcOrd="0" destOrd="0" presId="urn:microsoft.com/office/officeart/2005/8/layout/orgChart1"/>
    <dgm:cxn modelId="{F383F495-DF1C-4492-AD3E-9F0772DCA8A6}" type="presParOf" srcId="{2FDA1C17-D6FA-48A9-993A-4DDF9E673AE9}" destId="{9041DC3F-5E00-4CDC-A321-C0AF39FF7877}" srcOrd="1" destOrd="0" presId="urn:microsoft.com/office/officeart/2005/8/layout/orgChart1"/>
    <dgm:cxn modelId="{D7CF18E2-048C-4E22-A9A2-25815C953100}" type="presParOf" srcId="{B50468F4-675A-42A7-A853-42F8E9A92817}" destId="{DD609B20-914E-4871-A96A-69C12B75790A}" srcOrd="1" destOrd="0" presId="urn:microsoft.com/office/officeart/2005/8/layout/orgChart1"/>
    <dgm:cxn modelId="{B052C78C-AC93-4CB1-A0A2-0C1C6203FFDD}" type="presParOf" srcId="{B50468F4-675A-42A7-A853-42F8E9A92817}" destId="{3E7EA053-596F-47E5-970D-FB2850452C08}" srcOrd="2" destOrd="0" presId="urn:microsoft.com/office/officeart/2005/8/layout/orgChart1"/>
    <dgm:cxn modelId="{8C87EFB2-CD75-40E4-9ECD-74BFB2A753F6}" type="presParOf" srcId="{9293A787-A63E-4556-BF60-CF72B1E8DED1}" destId="{D3534397-E0AB-4B4E-8451-4C715237F6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7B390-145B-4330-A1A4-03A8E1E8E68B}">
      <dsp:nvSpPr>
        <dsp:cNvPr id="0" name=""/>
        <dsp:cNvSpPr/>
      </dsp:nvSpPr>
      <dsp:spPr>
        <a:xfrm>
          <a:off x="0" y="0"/>
          <a:ext cx="5200352" cy="5200352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5065E-FA76-49E0-BE5B-636A98EB4593}">
      <dsp:nvSpPr>
        <dsp:cNvPr id="0" name=""/>
        <dsp:cNvSpPr/>
      </dsp:nvSpPr>
      <dsp:spPr>
        <a:xfrm>
          <a:off x="3656640" y="432049"/>
          <a:ext cx="3403687" cy="4356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образовательные ориентиры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77908" y="453317"/>
        <a:ext cx="3361151" cy="393149"/>
      </dsp:txXfrm>
    </dsp:sp>
    <dsp:sp modelId="{2CF9F92D-1283-46F0-90A3-4F16BFAEB960}">
      <dsp:nvSpPr>
        <dsp:cNvPr id="0" name=""/>
        <dsp:cNvSpPr/>
      </dsp:nvSpPr>
      <dsp:spPr>
        <a:xfrm>
          <a:off x="3656640" y="936104"/>
          <a:ext cx="3380228" cy="327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образовательная программа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72630" y="952094"/>
        <a:ext cx="3348248" cy="295581"/>
      </dsp:txXfrm>
    </dsp:sp>
    <dsp:sp modelId="{C77E0218-A6BC-4D10-866F-A5E3DBBBA0DB}">
      <dsp:nvSpPr>
        <dsp:cNvPr id="0" name=""/>
        <dsp:cNvSpPr/>
      </dsp:nvSpPr>
      <dsp:spPr>
        <a:xfrm>
          <a:off x="3656640" y="1296143"/>
          <a:ext cx="3380228" cy="4447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содержание образовательной деятельности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78352" y="1317855"/>
        <a:ext cx="3336804" cy="401355"/>
      </dsp:txXfrm>
    </dsp:sp>
    <dsp:sp modelId="{83AC659C-4518-468C-A328-DE3B326EBEA2}">
      <dsp:nvSpPr>
        <dsp:cNvPr id="0" name=""/>
        <dsp:cNvSpPr/>
      </dsp:nvSpPr>
      <dsp:spPr>
        <a:xfrm>
          <a:off x="3656640" y="1800201"/>
          <a:ext cx="3380228" cy="327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образовательный процесс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72630" y="1816191"/>
        <a:ext cx="3348248" cy="295581"/>
      </dsp:txXfrm>
    </dsp:sp>
    <dsp:sp modelId="{59B076BE-B9A4-4FEA-B8D2-705A48A39D7D}">
      <dsp:nvSpPr>
        <dsp:cNvPr id="0" name=""/>
        <dsp:cNvSpPr/>
      </dsp:nvSpPr>
      <dsp:spPr>
        <a:xfrm>
          <a:off x="3656640" y="2154628"/>
          <a:ext cx="3380228" cy="327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образовательные условия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72630" y="2170618"/>
        <a:ext cx="3348248" cy="295581"/>
      </dsp:txXfrm>
    </dsp:sp>
    <dsp:sp modelId="{53E90E24-0ABE-41E7-BA5B-014846961D80}">
      <dsp:nvSpPr>
        <dsp:cNvPr id="0" name=""/>
        <dsp:cNvSpPr/>
      </dsp:nvSpPr>
      <dsp:spPr>
        <a:xfrm>
          <a:off x="3672409" y="2533627"/>
          <a:ext cx="3722544" cy="6603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условия получения дошкольного образования лицами с ОВЗ и инвалидами</a:t>
          </a:r>
          <a:endParaRPr lang="ru-RU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04645" y="2565863"/>
        <a:ext cx="3658072" cy="595888"/>
      </dsp:txXfrm>
    </dsp:sp>
    <dsp:sp modelId="{62C80C67-00F2-44D5-85A3-9FFBFC057CB6}">
      <dsp:nvSpPr>
        <dsp:cNvPr id="0" name=""/>
        <dsp:cNvSpPr/>
      </dsp:nvSpPr>
      <dsp:spPr>
        <a:xfrm>
          <a:off x="3672392" y="3240360"/>
          <a:ext cx="3380228" cy="327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взаимодействие с родителями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88382" y="3256350"/>
        <a:ext cx="3348248" cy="295581"/>
      </dsp:txXfrm>
    </dsp:sp>
    <dsp:sp modelId="{5609D3E6-4F6A-4D65-B9C8-B37274D8B42F}">
      <dsp:nvSpPr>
        <dsp:cNvPr id="0" name=""/>
        <dsp:cNvSpPr/>
      </dsp:nvSpPr>
      <dsp:spPr>
        <a:xfrm>
          <a:off x="3672409" y="3603785"/>
          <a:ext cx="3375327" cy="612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здоровье, безопасность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повседневный уход</a:t>
          </a:r>
          <a:endParaRPr lang="ru-RU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02288" y="3633664"/>
        <a:ext cx="3315569" cy="552322"/>
      </dsp:txXfrm>
    </dsp:sp>
    <dsp:sp modelId="{B87E58BE-569F-4254-B6AF-54F781E51867}">
      <dsp:nvSpPr>
        <dsp:cNvPr id="0" name=""/>
        <dsp:cNvSpPr/>
      </dsp:nvSpPr>
      <dsp:spPr>
        <a:xfrm>
          <a:off x="3672409" y="4248472"/>
          <a:ext cx="3420081" cy="327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- управление и развитие</a:t>
          </a:r>
          <a:endParaRPr lang="ru-RU" sz="18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88399" y="4264462"/>
        <a:ext cx="3388101" cy="2955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004E8-15E1-4138-9EBB-209BC0700ECA}">
      <dsp:nvSpPr>
        <dsp:cNvPr id="0" name=""/>
        <dsp:cNvSpPr/>
      </dsp:nvSpPr>
      <dsp:spPr>
        <a:xfrm>
          <a:off x="0" y="1533818"/>
          <a:ext cx="2524124" cy="10096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физическое развитие – 3,05</a:t>
          </a:r>
          <a:endParaRPr lang="ru-RU" sz="2200" b="1" kern="1200" dirty="0"/>
        </a:p>
      </dsp:txBody>
      <dsp:txXfrm>
        <a:off x="504825" y="1533818"/>
        <a:ext cx="1514475" cy="1009649"/>
      </dsp:txXfrm>
    </dsp:sp>
    <dsp:sp modelId="{7416C878-B898-4C8F-9C5A-32EE20FB151F}">
      <dsp:nvSpPr>
        <dsp:cNvPr id="0" name=""/>
        <dsp:cNvSpPr/>
      </dsp:nvSpPr>
      <dsp:spPr>
        <a:xfrm>
          <a:off x="2197622" y="1612995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«Подвижные игры, физкультура и спорт» - 2,97</a:t>
          </a:r>
          <a:endParaRPr lang="ru-RU" sz="1200" kern="1200" dirty="0"/>
        </a:p>
      </dsp:txBody>
      <dsp:txXfrm>
        <a:off x="2616627" y="1612995"/>
        <a:ext cx="1257014" cy="838009"/>
      </dsp:txXfrm>
    </dsp:sp>
    <dsp:sp modelId="{005183F8-89CC-46C3-8B31-E17E2C66294A}">
      <dsp:nvSpPr>
        <dsp:cNvPr id="0" name=""/>
        <dsp:cNvSpPr/>
      </dsp:nvSpPr>
      <dsp:spPr>
        <a:xfrm>
          <a:off x="3999342" y="1612995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4418347" y="1612995"/>
        <a:ext cx="1257014" cy="83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C7DC-677F-4142-BC56-1AF668E70EDC}">
      <dsp:nvSpPr>
        <dsp:cNvPr id="0" name=""/>
        <dsp:cNvSpPr/>
      </dsp:nvSpPr>
      <dsp:spPr>
        <a:xfrm>
          <a:off x="0" y="1913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образовательные ориентиры</a:t>
          </a:r>
          <a:endParaRPr lang="ru-RU" sz="1800" kern="1200" dirty="0"/>
        </a:p>
      </dsp:txBody>
      <dsp:txXfrm>
        <a:off x="21636" y="23549"/>
        <a:ext cx="4493232" cy="399945"/>
      </dsp:txXfrm>
    </dsp:sp>
    <dsp:sp modelId="{67BDCFF9-B581-4D54-935D-DE47C6992B69}">
      <dsp:nvSpPr>
        <dsp:cNvPr id="0" name=""/>
        <dsp:cNvSpPr/>
      </dsp:nvSpPr>
      <dsp:spPr>
        <a:xfrm>
          <a:off x="0" y="454032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образовательная программа</a:t>
          </a:r>
          <a:endParaRPr lang="ru-RU" sz="1800" kern="1200" dirty="0"/>
        </a:p>
      </dsp:txBody>
      <dsp:txXfrm>
        <a:off x="21636" y="475668"/>
        <a:ext cx="4493232" cy="399945"/>
      </dsp:txXfrm>
    </dsp:sp>
    <dsp:sp modelId="{7C901793-BDB0-40CE-8418-FB0A82169611}">
      <dsp:nvSpPr>
        <dsp:cNvPr id="0" name=""/>
        <dsp:cNvSpPr/>
      </dsp:nvSpPr>
      <dsp:spPr>
        <a:xfrm>
          <a:off x="0" y="906152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содержание образовательной деятельности</a:t>
          </a:r>
          <a:endParaRPr lang="ru-RU" sz="1800" kern="1200" dirty="0"/>
        </a:p>
      </dsp:txBody>
      <dsp:txXfrm>
        <a:off x="21636" y="927788"/>
        <a:ext cx="4493232" cy="399945"/>
      </dsp:txXfrm>
    </dsp:sp>
    <dsp:sp modelId="{820AEC78-D301-40DA-937B-2E4323C80274}">
      <dsp:nvSpPr>
        <dsp:cNvPr id="0" name=""/>
        <dsp:cNvSpPr/>
      </dsp:nvSpPr>
      <dsp:spPr>
        <a:xfrm>
          <a:off x="0" y="1358271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образовательный процесс</a:t>
          </a:r>
          <a:endParaRPr lang="ru-RU" sz="1800" kern="1200"/>
        </a:p>
      </dsp:txBody>
      <dsp:txXfrm>
        <a:off x="21636" y="1379907"/>
        <a:ext cx="4493232" cy="399945"/>
      </dsp:txXfrm>
    </dsp:sp>
    <dsp:sp modelId="{CEED111C-AAD8-44D3-AFE4-9ACB0ADF185E}">
      <dsp:nvSpPr>
        <dsp:cNvPr id="0" name=""/>
        <dsp:cNvSpPr/>
      </dsp:nvSpPr>
      <dsp:spPr>
        <a:xfrm>
          <a:off x="0" y="1810391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образовательные условия</a:t>
          </a:r>
          <a:endParaRPr lang="ru-RU" sz="1800" kern="1200"/>
        </a:p>
      </dsp:txBody>
      <dsp:txXfrm>
        <a:off x="21636" y="1832027"/>
        <a:ext cx="4493232" cy="399945"/>
      </dsp:txXfrm>
    </dsp:sp>
    <dsp:sp modelId="{B38391BA-1353-405F-96AE-782321C3A8F0}">
      <dsp:nvSpPr>
        <dsp:cNvPr id="0" name=""/>
        <dsp:cNvSpPr/>
      </dsp:nvSpPr>
      <dsp:spPr>
        <a:xfrm>
          <a:off x="0" y="2262510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условия получения дошкольного образования лицами с ОВЗ и инвалидами</a:t>
          </a:r>
          <a:endParaRPr lang="ru-RU" sz="1800" kern="1200" dirty="0"/>
        </a:p>
      </dsp:txBody>
      <dsp:txXfrm>
        <a:off x="21636" y="2284146"/>
        <a:ext cx="4493232" cy="399945"/>
      </dsp:txXfrm>
    </dsp:sp>
    <dsp:sp modelId="{24266845-5E5A-40BE-8A6B-1D27333671B5}">
      <dsp:nvSpPr>
        <dsp:cNvPr id="0" name=""/>
        <dsp:cNvSpPr/>
      </dsp:nvSpPr>
      <dsp:spPr>
        <a:xfrm>
          <a:off x="0" y="2714629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взаимодействие с родителями</a:t>
          </a:r>
          <a:endParaRPr lang="ru-RU" sz="1800" kern="1200" dirty="0"/>
        </a:p>
      </dsp:txBody>
      <dsp:txXfrm>
        <a:off x="21636" y="2736265"/>
        <a:ext cx="4493232" cy="399945"/>
      </dsp:txXfrm>
    </dsp:sp>
    <dsp:sp modelId="{3C359481-1B93-4B89-B8B1-29B0864F4DA9}">
      <dsp:nvSpPr>
        <dsp:cNvPr id="0" name=""/>
        <dsp:cNvSpPr/>
      </dsp:nvSpPr>
      <dsp:spPr>
        <a:xfrm>
          <a:off x="0" y="3166749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здоровье, безопасность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 повседневный уход</a:t>
          </a:r>
          <a:endParaRPr lang="ru-RU" sz="1800" kern="1200" dirty="0"/>
        </a:p>
      </dsp:txBody>
      <dsp:txXfrm>
        <a:off x="21636" y="3188385"/>
        <a:ext cx="4493232" cy="399945"/>
      </dsp:txXfrm>
    </dsp:sp>
    <dsp:sp modelId="{C4A1881B-2362-4288-84C1-095DA82D52D6}">
      <dsp:nvSpPr>
        <dsp:cNvPr id="0" name=""/>
        <dsp:cNvSpPr/>
      </dsp:nvSpPr>
      <dsp:spPr>
        <a:xfrm>
          <a:off x="0" y="3620782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управление и развитие</a:t>
          </a:r>
          <a:endParaRPr lang="ru-RU" sz="1800" kern="1200"/>
        </a:p>
      </dsp:txBody>
      <dsp:txXfrm>
        <a:off x="21636" y="3642418"/>
        <a:ext cx="4493232" cy="399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D477F-CC0F-4AD9-AC2C-9FF069DD3AE2}">
      <dsp:nvSpPr>
        <dsp:cNvPr id="0" name=""/>
        <dsp:cNvSpPr/>
      </dsp:nvSpPr>
      <dsp:spPr>
        <a:xfrm>
          <a:off x="0" y="77670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3,02</a:t>
          </a:r>
          <a:endParaRPr lang="ru-RU" sz="1700" kern="1200" dirty="0"/>
        </a:p>
      </dsp:txBody>
      <dsp:txXfrm>
        <a:off x="19904" y="97574"/>
        <a:ext cx="1298635" cy="367937"/>
      </dsp:txXfrm>
    </dsp:sp>
    <dsp:sp modelId="{F35B4FB0-0582-4B00-9892-724BC0D0BF6A}">
      <dsp:nvSpPr>
        <dsp:cNvPr id="0" name=""/>
        <dsp:cNvSpPr/>
      </dsp:nvSpPr>
      <dsp:spPr>
        <a:xfrm>
          <a:off x="0" y="53637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2,97</a:t>
          </a:r>
          <a:endParaRPr lang="ru-RU" sz="1700" kern="1200" dirty="0"/>
        </a:p>
      </dsp:txBody>
      <dsp:txXfrm>
        <a:off x="19904" y="556283"/>
        <a:ext cx="1298635" cy="367937"/>
      </dsp:txXfrm>
    </dsp:sp>
    <dsp:sp modelId="{921714C0-A38F-4F31-81EE-578FC1F15940}">
      <dsp:nvSpPr>
        <dsp:cNvPr id="0" name=""/>
        <dsp:cNvSpPr/>
      </dsp:nvSpPr>
      <dsp:spPr>
        <a:xfrm>
          <a:off x="0" y="99308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3,25</a:t>
          </a:r>
          <a:endParaRPr lang="ru-RU" sz="1700" kern="1200" dirty="0"/>
        </a:p>
      </dsp:txBody>
      <dsp:txXfrm>
        <a:off x="19904" y="1012988"/>
        <a:ext cx="1298635" cy="367937"/>
      </dsp:txXfrm>
    </dsp:sp>
    <dsp:sp modelId="{0C8F0321-7252-45CC-92AF-62667FFBBF46}">
      <dsp:nvSpPr>
        <dsp:cNvPr id="0" name=""/>
        <dsp:cNvSpPr/>
      </dsp:nvSpPr>
      <dsp:spPr>
        <a:xfrm>
          <a:off x="0" y="1437657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3,23</a:t>
          </a:r>
          <a:endParaRPr lang="ru-RU" sz="1700" kern="1200" dirty="0"/>
        </a:p>
      </dsp:txBody>
      <dsp:txXfrm>
        <a:off x="19904" y="1457561"/>
        <a:ext cx="1298635" cy="367937"/>
      </dsp:txXfrm>
    </dsp:sp>
    <dsp:sp modelId="{0DD0B4CD-F55B-476C-AB45-DFE0FAEFF169}">
      <dsp:nvSpPr>
        <dsp:cNvPr id="0" name=""/>
        <dsp:cNvSpPr/>
      </dsp:nvSpPr>
      <dsp:spPr>
        <a:xfrm>
          <a:off x="0" y="190649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3,43</a:t>
          </a:r>
          <a:endParaRPr lang="ru-RU" sz="1700" kern="1200" dirty="0"/>
        </a:p>
      </dsp:txBody>
      <dsp:txXfrm>
        <a:off x="19904" y="1926398"/>
        <a:ext cx="1298635" cy="367937"/>
      </dsp:txXfrm>
    </dsp:sp>
    <dsp:sp modelId="{0EC0CDFA-AEBA-4430-B41E-37E06789613F}">
      <dsp:nvSpPr>
        <dsp:cNvPr id="0" name=""/>
        <dsp:cNvSpPr/>
      </dsp:nvSpPr>
      <dsp:spPr>
        <a:xfrm>
          <a:off x="0" y="236319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НП</a:t>
          </a:r>
          <a:endParaRPr lang="ru-RU" sz="1700" kern="1200" dirty="0"/>
        </a:p>
      </dsp:txBody>
      <dsp:txXfrm>
        <a:off x="19904" y="2383103"/>
        <a:ext cx="1298635" cy="367937"/>
      </dsp:txXfrm>
    </dsp:sp>
    <dsp:sp modelId="{9B9E04D5-B3BF-4DF1-88DB-FAB4A89BFF1A}">
      <dsp:nvSpPr>
        <dsp:cNvPr id="0" name=""/>
        <dsp:cNvSpPr/>
      </dsp:nvSpPr>
      <dsp:spPr>
        <a:xfrm>
          <a:off x="0" y="281990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3,48</a:t>
          </a:r>
          <a:endParaRPr lang="ru-RU" sz="1700" kern="1200" dirty="0"/>
        </a:p>
      </dsp:txBody>
      <dsp:txXfrm>
        <a:off x="19904" y="2839808"/>
        <a:ext cx="1298635" cy="367937"/>
      </dsp:txXfrm>
    </dsp:sp>
    <dsp:sp modelId="{1839258F-A640-413E-AA43-C9FDAA4A0B15}">
      <dsp:nvSpPr>
        <dsp:cNvPr id="0" name=""/>
        <dsp:cNvSpPr/>
      </dsp:nvSpPr>
      <dsp:spPr>
        <a:xfrm>
          <a:off x="0" y="327660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3,45</a:t>
          </a:r>
          <a:endParaRPr lang="ru-RU" sz="1700" kern="1200" dirty="0"/>
        </a:p>
      </dsp:txBody>
      <dsp:txXfrm>
        <a:off x="19904" y="3296513"/>
        <a:ext cx="1298635" cy="367937"/>
      </dsp:txXfrm>
    </dsp:sp>
    <dsp:sp modelId="{BC003224-910D-4EED-873A-56DD0195DDA3}">
      <dsp:nvSpPr>
        <dsp:cNvPr id="0" name=""/>
        <dsp:cNvSpPr/>
      </dsp:nvSpPr>
      <dsp:spPr>
        <a:xfrm>
          <a:off x="0" y="373331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3,25</a:t>
          </a:r>
          <a:endParaRPr lang="ru-RU" sz="1700" kern="1200" dirty="0"/>
        </a:p>
      </dsp:txBody>
      <dsp:txXfrm>
        <a:off x="19904" y="3753218"/>
        <a:ext cx="1298635" cy="36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62C2-F3D2-4A22-A8A7-A09382E44E59}">
      <dsp:nvSpPr>
        <dsp:cNvPr id="0" name=""/>
        <dsp:cNvSpPr/>
      </dsp:nvSpPr>
      <dsp:spPr>
        <a:xfrm>
          <a:off x="1704435" y="664743"/>
          <a:ext cx="91440" cy="265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677"/>
              </a:lnTo>
              <a:lnTo>
                <a:pt x="50652" y="125677"/>
              </a:lnTo>
              <a:lnTo>
                <a:pt x="50652" y="2652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31426-2244-40F6-BE6A-368C08710913}">
      <dsp:nvSpPr>
        <dsp:cNvPr id="0" name=""/>
        <dsp:cNvSpPr/>
      </dsp:nvSpPr>
      <dsp:spPr>
        <a:xfrm>
          <a:off x="1085412" y="0"/>
          <a:ext cx="1329486" cy="66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МКДО 0-3</a:t>
          </a:r>
          <a:endParaRPr lang="ru-RU" sz="2400" kern="1200" dirty="0"/>
        </a:p>
      </dsp:txBody>
      <dsp:txXfrm>
        <a:off x="1085412" y="0"/>
        <a:ext cx="1329486" cy="664743"/>
      </dsp:txXfrm>
    </dsp:sp>
    <dsp:sp modelId="{DC6C1EA7-A02D-4945-9E05-2525BBA7DFCA}">
      <dsp:nvSpPr>
        <dsp:cNvPr id="0" name=""/>
        <dsp:cNvSpPr/>
      </dsp:nvSpPr>
      <dsp:spPr>
        <a:xfrm>
          <a:off x="1090344" y="930016"/>
          <a:ext cx="1329486" cy="6647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3,27</a:t>
          </a:r>
          <a:endParaRPr lang="ru-RU" sz="2400" kern="1200" dirty="0"/>
        </a:p>
      </dsp:txBody>
      <dsp:txXfrm>
        <a:off x="1090344" y="930016"/>
        <a:ext cx="1329486" cy="664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C7DC-677F-4142-BC56-1AF668E70EDC}">
      <dsp:nvSpPr>
        <dsp:cNvPr id="0" name=""/>
        <dsp:cNvSpPr/>
      </dsp:nvSpPr>
      <dsp:spPr>
        <a:xfrm>
          <a:off x="0" y="1913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образовательные ориентиры</a:t>
          </a:r>
          <a:endParaRPr lang="ru-RU" sz="1800" kern="1200" dirty="0"/>
        </a:p>
      </dsp:txBody>
      <dsp:txXfrm>
        <a:off x="21636" y="23549"/>
        <a:ext cx="4493232" cy="399945"/>
      </dsp:txXfrm>
    </dsp:sp>
    <dsp:sp modelId="{67BDCFF9-B581-4D54-935D-DE47C6992B69}">
      <dsp:nvSpPr>
        <dsp:cNvPr id="0" name=""/>
        <dsp:cNvSpPr/>
      </dsp:nvSpPr>
      <dsp:spPr>
        <a:xfrm>
          <a:off x="0" y="454032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образовательная программа</a:t>
          </a:r>
          <a:endParaRPr lang="ru-RU" sz="1800" kern="1200" dirty="0"/>
        </a:p>
      </dsp:txBody>
      <dsp:txXfrm>
        <a:off x="21636" y="475668"/>
        <a:ext cx="4493232" cy="399945"/>
      </dsp:txXfrm>
    </dsp:sp>
    <dsp:sp modelId="{7C901793-BDB0-40CE-8418-FB0A82169611}">
      <dsp:nvSpPr>
        <dsp:cNvPr id="0" name=""/>
        <dsp:cNvSpPr/>
      </dsp:nvSpPr>
      <dsp:spPr>
        <a:xfrm>
          <a:off x="0" y="906152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содержание образовательной деятельности</a:t>
          </a:r>
          <a:endParaRPr lang="ru-RU" sz="1800" kern="1200" dirty="0"/>
        </a:p>
      </dsp:txBody>
      <dsp:txXfrm>
        <a:off x="21636" y="927788"/>
        <a:ext cx="4493232" cy="399945"/>
      </dsp:txXfrm>
    </dsp:sp>
    <dsp:sp modelId="{820AEC78-D301-40DA-937B-2E4323C80274}">
      <dsp:nvSpPr>
        <dsp:cNvPr id="0" name=""/>
        <dsp:cNvSpPr/>
      </dsp:nvSpPr>
      <dsp:spPr>
        <a:xfrm>
          <a:off x="0" y="1358271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образовательный процесс</a:t>
          </a:r>
          <a:endParaRPr lang="ru-RU" sz="1800" kern="1200"/>
        </a:p>
      </dsp:txBody>
      <dsp:txXfrm>
        <a:off x="21636" y="1379907"/>
        <a:ext cx="4493232" cy="399945"/>
      </dsp:txXfrm>
    </dsp:sp>
    <dsp:sp modelId="{CEED111C-AAD8-44D3-AFE4-9ACB0ADF185E}">
      <dsp:nvSpPr>
        <dsp:cNvPr id="0" name=""/>
        <dsp:cNvSpPr/>
      </dsp:nvSpPr>
      <dsp:spPr>
        <a:xfrm>
          <a:off x="0" y="1810391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образовательные условия</a:t>
          </a:r>
          <a:endParaRPr lang="ru-RU" sz="1800" kern="1200"/>
        </a:p>
      </dsp:txBody>
      <dsp:txXfrm>
        <a:off x="21636" y="1832027"/>
        <a:ext cx="4493232" cy="399945"/>
      </dsp:txXfrm>
    </dsp:sp>
    <dsp:sp modelId="{B38391BA-1353-405F-96AE-782321C3A8F0}">
      <dsp:nvSpPr>
        <dsp:cNvPr id="0" name=""/>
        <dsp:cNvSpPr/>
      </dsp:nvSpPr>
      <dsp:spPr>
        <a:xfrm>
          <a:off x="0" y="2262510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условия получения дошкольного образования лицами с ОВЗ и инвалидами</a:t>
          </a:r>
          <a:endParaRPr lang="ru-RU" sz="1800" kern="1200" dirty="0"/>
        </a:p>
      </dsp:txBody>
      <dsp:txXfrm>
        <a:off x="21636" y="2284146"/>
        <a:ext cx="4493232" cy="399945"/>
      </dsp:txXfrm>
    </dsp:sp>
    <dsp:sp modelId="{24266845-5E5A-40BE-8A6B-1D27333671B5}">
      <dsp:nvSpPr>
        <dsp:cNvPr id="0" name=""/>
        <dsp:cNvSpPr/>
      </dsp:nvSpPr>
      <dsp:spPr>
        <a:xfrm>
          <a:off x="0" y="2714629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взаимодействие с родителями</a:t>
          </a:r>
          <a:endParaRPr lang="ru-RU" sz="1800" kern="1200" dirty="0"/>
        </a:p>
      </dsp:txBody>
      <dsp:txXfrm>
        <a:off x="21636" y="2736265"/>
        <a:ext cx="4493232" cy="399945"/>
      </dsp:txXfrm>
    </dsp:sp>
    <dsp:sp modelId="{3C359481-1B93-4B89-B8B1-29B0864F4DA9}">
      <dsp:nvSpPr>
        <dsp:cNvPr id="0" name=""/>
        <dsp:cNvSpPr/>
      </dsp:nvSpPr>
      <dsp:spPr>
        <a:xfrm>
          <a:off x="0" y="3166749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здоровье, безопасность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 повседневный уход</a:t>
          </a:r>
          <a:endParaRPr lang="ru-RU" sz="1800" kern="1200" dirty="0"/>
        </a:p>
      </dsp:txBody>
      <dsp:txXfrm>
        <a:off x="21636" y="3188385"/>
        <a:ext cx="4493232" cy="399945"/>
      </dsp:txXfrm>
    </dsp:sp>
    <dsp:sp modelId="{C4A1881B-2362-4288-84C1-095DA82D52D6}">
      <dsp:nvSpPr>
        <dsp:cNvPr id="0" name=""/>
        <dsp:cNvSpPr/>
      </dsp:nvSpPr>
      <dsp:spPr>
        <a:xfrm>
          <a:off x="0" y="3620782"/>
          <a:ext cx="4536504" cy="4432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управление и развитие</a:t>
          </a:r>
          <a:endParaRPr lang="ru-RU" sz="1800" kern="1200"/>
        </a:p>
      </dsp:txBody>
      <dsp:txXfrm>
        <a:off x="21636" y="3642418"/>
        <a:ext cx="4493232" cy="399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D477F-CC0F-4AD9-AC2C-9FF069DD3AE2}">
      <dsp:nvSpPr>
        <dsp:cNvPr id="0" name=""/>
        <dsp:cNvSpPr/>
      </dsp:nvSpPr>
      <dsp:spPr>
        <a:xfrm>
          <a:off x="0" y="77670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3,42</a:t>
          </a:r>
          <a:endParaRPr lang="ru-RU" sz="1700" kern="1200" dirty="0"/>
        </a:p>
      </dsp:txBody>
      <dsp:txXfrm>
        <a:off x="19904" y="97574"/>
        <a:ext cx="1298635" cy="367937"/>
      </dsp:txXfrm>
    </dsp:sp>
    <dsp:sp modelId="{F35B4FB0-0582-4B00-9892-724BC0D0BF6A}">
      <dsp:nvSpPr>
        <dsp:cNvPr id="0" name=""/>
        <dsp:cNvSpPr/>
      </dsp:nvSpPr>
      <dsp:spPr>
        <a:xfrm>
          <a:off x="0" y="53637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2,01</a:t>
          </a:r>
          <a:endParaRPr lang="ru-RU" sz="1700" kern="1200" dirty="0"/>
        </a:p>
      </dsp:txBody>
      <dsp:txXfrm>
        <a:off x="19904" y="556283"/>
        <a:ext cx="1298635" cy="367937"/>
      </dsp:txXfrm>
    </dsp:sp>
    <dsp:sp modelId="{921714C0-A38F-4F31-81EE-578FC1F15940}">
      <dsp:nvSpPr>
        <dsp:cNvPr id="0" name=""/>
        <dsp:cNvSpPr/>
      </dsp:nvSpPr>
      <dsp:spPr>
        <a:xfrm>
          <a:off x="0" y="99308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2,98</a:t>
          </a:r>
          <a:endParaRPr lang="ru-RU" sz="1700" kern="1200" dirty="0"/>
        </a:p>
      </dsp:txBody>
      <dsp:txXfrm>
        <a:off x="19904" y="1012988"/>
        <a:ext cx="1298635" cy="367937"/>
      </dsp:txXfrm>
    </dsp:sp>
    <dsp:sp modelId="{0C8F0321-7252-45CC-92AF-62667FFBBF46}">
      <dsp:nvSpPr>
        <dsp:cNvPr id="0" name=""/>
        <dsp:cNvSpPr/>
      </dsp:nvSpPr>
      <dsp:spPr>
        <a:xfrm>
          <a:off x="0" y="144978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3,23</a:t>
          </a:r>
          <a:endParaRPr lang="ru-RU" sz="1700" kern="1200" dirty="0"/>
        </a:p>
      </dsp:txBody>
      <dsp:txXfrm>
        <a:off x="19904" y="1469693"/>
        <a:ext cx="1298635" cy="367937"/>
      </dsp:txXfrm>
    </dsp:sp>
    <dsp:sp modelId="{0DD0B4CD-F55B-476C-AB45-DFE0FAEFF169}">
      <dsp:nvSpPr>
        <dsp:cNvPr id="0" name=""/>
        <dsp:cNvSpPr/>
      </dsp:nvSpPr>
      <dsp:spPr>
        <a:xfrm>
          <a:off x="0" y="190649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2,54</a:t>
          </a:r>
          <a:endParaRPr lang="ru-RU" sz="1700" kern="1200" dirty="0"/>
        </a:p>
      </dsp:txBody>
      <dsp:txXfrm>
        <a:off x="19904" y="1926398"/>
        <a:ext cx="1298635" cy="367937"/>
      </dsp:txXfrm>
    </dsp:sp>
    <dsp:sp modelId="{0EC0CDFA-AEBA-4430-B41E-37E06789613F}">
      <dsp:nvSpPr>
        <dsp:cNvPr id="0" name=""/>
        <dsp:cNvSpPr/>
      </dsp:nvSpPr>
      <dsp:spPr>
        <a:xfrm>
          <a:off x="0" y="236319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3,17</a:t>
          </a:r>
          <a:endParaRPr lang="ru-RU" sz="1700" kern="1200" dirty="0"/>
        </a:p>
      </dsp:txBody>
      <dsp:txXfrm>
        <a:off x="19904" y="2383103"/>
        <a:ext cx="1298635" cy="367937"/>
      </dsp:txXfrm>
    </dsp:sp>
    <dsp:sp modelId="{9B9E04D5-B3BF-4DF1-88DB-FAB4A89BFF1A}">
      <dsp:nvSpPr>
        <dsp:cNvPr id="0" name=""/>
        <dsp:cNvSpPr/>
      </dsp:nvSpPr>
      <dsp:spPr>
        <a:xfrm>
          <a:off x="0" y="281990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3,01</a:t>
          </a:r>
          <a:endParaRPr lang="ru-RU" sz="1700" b="0" kern="1200" dirty="0"/>
        </a:p>
      </dsp:txBody>
      <dsp:txXfrm>
        <a:off x="19904" y="2839808"/>
        <a:ext cx="1298635" cy="367937"/>
      </dsp:txXfrm>
    </dsp:sp>
    <dsp:sp modelId="{1839258F-A640-413E-AA43-C9FDAA4A0B15}">
      <dsp:nvSpPr>
        <dsp:cNvPr id="0" name=""/>
        <dsp:cNvSpPr/>
      </dsp:nvSpPr>
      <dsp:spPr>
        <a:xfrm>
          <a:off x="0" y="3276609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3,06</a:t>
          </a:r>
          <a:endParaRPr lang="ru-RU" sz="1700" kern="1200" dirty="0"/>
        </a:p>
      </dsp:txBody>
      <dsp:txXfrm>
        <a:off x="19904" y="3296513"/>
        <a:ext cx="1298635" cy="367937"/>
      </dsp:txXfrm>
    </dsp:sp>
    <dsp:sp modelId="{BC003224-910D-4EED-873A-56DD0195DDA3}">
      <dsp:nvSpPr>
        <dsp:cNvPr id="0" name=""/>
        <dsp:cNvSpPr/>
      </dsp:nvSpPr>
      <dsp:spPr>
        <a:xfrm>
          <a:off x="0" y="3733314"/>
          <a:ext cx="133844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2,58</a:t>
          </a:r>
          <a:endParaRPr lang="ru-RU" sz="1700" kern="1200" dirty="0"/>
        </a:p>
      </dsp:txBody>
      <dsp:txXfrm>
        <a:off x="19904" y="3753218"/>
        <a:ext cx="1298635" cy="367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004E8-15E1-4138-9EBB-209BC0700ECA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социально-коммуникативное развитие – 3,25</a:t>
          </a:r>
          <a:endParaRPr lang="ru-RU" sz="1400" b="1" kern="1200" dirty="0"/>
        </a:p>
      </dsp:txBody>
      <dsp:txXfrm>
        <a:off x="506458" y="951674"/>
        <a:ext cx="1514475" cy="1009649"/>
      </dsp:txXfrm>
    </dsp:sp>
    <dsp:sp modelId="{7416C878-B898-4C8F-9C5A-32EE20FB151F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«Безопасное поведение» - 3,15</a:t>
          </a:r>
          <a:endParaRPr lang="ru-RU" sz="1100" kern="1200" dirty="0"/>
        </a:p>
      </dsp:txBody>
      <dsp:txXfrm>
        <a:off x="2616627" y="1037494"/>
        <a:ext cx="1257014" cy="838009"/>
      </dsp:txXfrm>
    </dsp:sp>
    <dsp:sp modelId="{005183F8-89CC-46C3-8B31-E17E2C66294A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«Коммуникативные способности и активности» - 3,83</a:t>
          </a:r>
          <a:endParaRPr lang="ru-RU" sz="1100" kern="1200" dirty="0"/>
        </a:p>
      </dsp:txBody>
      <dsp:txXfrm>
        <a:off x="4418347" y="1037494"/>
        <a:ext cx="1257014" cy="838009"/>
      </dsp:txXfrm>
    </dsp:sp>
    <dsp:sp modelId="{7428AE0B-FAA8-486B-ABA5-566F9732D33A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познавательное развитие – 3,06</a:t>
          </a:r>
          <a:endParaRPr lang="ru-RU" sz="1400" kern="1200" dirty="0"/>
        </a:p>
      </dsp:txBody>
      <dsp:txXfrm>
        <a:off x="506458" y="2102675"/>
        <a:ext cx="1514475" cy="1009649"/>
      </dsp:txXfrm>
    </dsp:sp>
    <dsp:sp modelId="{0A4139BC-9769-4AB8-BEB1-7A3562E33F1A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«Математическое развитие» - 2,95</a:t>
          </a:r>
          <a:endParaRPr lang="ru-RU" sz="1100" kern="1200" dirty="0"/>
        </a:p>
      </dsp:txBody>
      <dsp:txXfrm>
        <a:off x="2616627" y="2188495"/>
        <a:ext cx="1257014" cy="838009"/>
      </dsp:txXfrm>
    </dsp:sp>
    <dsp:sp modelId="{954E300C-44EC-4CA6-A592-3F262B8E7B79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«Познавательные интересы, любознательность и мотивация» - 3,14</a:t>
          </a:r>
          <a:endParaRPr lang="ru-RU" sz="1100" kern="1200" dirty="0"/>
        </a:p>
      </dsp:txBody>
      <dsp:txXfrm>
        <a:off x="4418347" y="2188495"/>
        <a:ext cx="1257014" cy="8380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004E8-15E1-4138-9EBB-209BC0700ECA}">
      <dsp:nvSpPr>
        <dsp:cNvPr id="0" name=""/>
        <dsp:cNvSpPr/>
      </dsp:nvSpPr>
      <dsp:spPr>
        <a:xfrm>
          <a:off x="0" y="958317"/>
          <a:ext cx="2524124" cy="10096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речевое развитие – 2,97</a:t>
          </a:r>
          <a:endParaRPr lang="ru-RU" sz="1600" b="1" kern="1200" dirty="0"/>
        </a:p>
      </dsp:txBody>
      <dsp:txXfrm>
        <a:off x="504825" y="958317"/>
        <a:ext cx="1514475" cy="1009649"/>
      </dsp:txXfrm>
    </dsp:sp>
    <dsp:sp modelId="{7416C878-B898-4C8F-9C5A-32EE20FB151F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«Речевое развитие в </a:t>
          </a:r>
          <a:r>
            <a:rPr lang="ru-RU" sz="1100" kern="1200" dirty="0" err="1" smtClean="0"/>
            <a:t>билингвальной</a:t>
          </a:r>
          <a:r>
            <a:rPr lang="ru-RU" sz="1100" kern="1200" dirty="0" smtClean="0"/>
            <a:t> и </a:t>
          </a:r>
          <a:r>
            <a:rPr lang="ru-RU" sz="1100" kern="1200" dirty="0" err="1" smtClean="0"/>
            <a:t>полилингвальной</a:t>
          </a:r>
          <a:r>
            <a:rPr lang="ru-RU" sz="1100" kern="1200" dirty="0" smtClean="0"/>
            <a:t> среде» - 2,76</a:t>
          </a:r>
          <a:endParaRPr lang="ru-RU" sz="1100" kern="1200" dirty="0"/>
        </a:p>
      </dsp:txBody>
      <dsp:txXfrm>
        <a:off x="2616627" y="1037494"/>
        <a:ext cx="1257014" cy="838009"/>
      </dsp:txXfrm>
    </dsp:sp>
    <dsp:sp modelId="{005183F8-89CC-46C3-8B31-E17E2C66294A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«Коммуникативные способности и активности» - 3,83</a:t>
          </a:r>
          <a:endParaRPr lang="ru-RU" sz="1100" kern="1200" dirty="0"/>
        </a:p>
      </dsp:txBody>
      <dsp:txXfrm>
        <a:off x="4418347" y="1037494"/>
        <a:ext cx="1257014" cy="838009"/>
      </dsp:txXfrm>
    </dsp:sp>
    <dsp:sp modelId="{7428AE0B-FAA8-486B-ABA5-566F9732D33A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художественно-эстетическое развитие – 2,58</a:t>
          </a:r>
          <a:endParaRPr lang="ru-RU" sz="1600" kern="1200" dirty="0"/>
        </a:p>
      </dsp:txBody>
      <dsp:txXfrm>
        <a:off x="506458" y="2102675"/>
        <a:ext cx="1514475" cy="1009649"/>
      </dsp:txXfrm>
    </dsp:sp>
    <dsp:sp modelId="{0A4139BC-9769-4AB8-BEB1-7A3562E33F1A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«Изобразительное творчество» - 2,44</a:t>
          </a:r>
          <a:endParaRPr lang="ru-RU" sz="1100" kern="1200" dirty="0"/>
        </a:p>
      </dsp:txBody>
      <dsp:txXfrm>
        <a:off x="2616627" y="2188495"/>
        <a:ext cx="1257014" cy="838009"/>
      </dsp:txXfrm>
    </dsp:sp>
    <dsp:sp modelId="{954E300C-44EC-4CA6-A592-3F262B8E7B79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418347" y="2188495"/>
        <a:ext cx="1257014" cy="838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62C2-F3D2-4A22-A8A7-A09382E44E59}">
      <dsp:nvSpPr>
        <dsp:cNvPr id="0" name=""/>
        <dsp:cNvSpPr/>
      </dsp:nvSpPr>
      <dsp:spPr>
        <a:xfrm>
          <a:off x="1910327" y="839747"/>
          <a:ext cx="91440" cy="352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5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31426-2244-40F6-BE6A-368C08710913}">
      <dsp:nvSpPr>
        <dsp:cNvPr id="0" name=""/>
        <dsp:cNvSpPr/>
      </dsp:nvSpPr>
      <dsp:spPr>
        <a:xfrm>
          <a:off x="1116752" y="452"/>
          <a:ext cx="1678590" cy="839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МКДО 3-7</a:t>
          </a:r>
          <a:endParaRPr lang="ru-RU" sz="3000" kern="1200" dirty="0"/>
        </a:p>
      </dsp:txBody>
      <dsp:txXfrm>
        <a:off x="1116752" y="452"/>
        <a:ext cx="1678590" cy="839295"/>
      </dsp:txXfrm>
    </dsp:sp>
    <dsp:sp modelId="{DC6C1EA7-A02D-4945-9E05-2525BBA7DFCA}">
      <dsp:nvSpPr>
        <dsp:cNvPr id="0" name=""/>
        <dsp:cNvSpPr/>
      </dsp:nvSpPr>
      <dsp:spPr>
        <a:xfrm>
          <a:off x="1116752" y="1192252"/>
          <a:ext cx="1678590" cy="8392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2,87</a:t>
          </a:r>
          <a:endParaRPr lang="ru-RU" sz="3000" kern="1200" dirty="0"/>
        </a:p>
      </dsp:txBody>
      <dsp:txXfrm>
        <a:off x="1116752" y="1192252"/>
        <a:ext cx="1678590" cy="839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территории Томской области начиная с 2011 года открываются Ассоциации учителей-предметников</a:t>
            </a:r>
            <a:r>
              <a:rPr lang="ru-RU" baseline="0" dirty="0"/>
              <a:t>. И к 2017 учебному году их 12.  За 6 лет деятельности проведено более 480 педагогических событий различного уровня. Члены актива Ассоциаций это высокопрофессиональные люди, поэтому они являются экспертами ЕГЭ, ГИА, членами жюри ВСОШ, некоторые из них вошли в правление федеральных предметных Ассоциаций. В качестве перспективных задач в 2017 -2018 учебном году ставиться открытие новых Ассоциаций, привлечение активных, творческих учителей к существующим объединениям и выработка механизмов взаимодействия с федеральными, муниципальными учебно-методическими объединениями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5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0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1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2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4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территории Томской области начиная с 2011 года открываются Ассоциации учителей-предметников</a:t>
            </a:r>
            <a:r>
              <a:rPr lang="ru-RU" baseline="0" dirty="0"/>
              <a:t>. И к 2017 учебному году их 12.  За 6 лет деятельности проведено более 480 педагогических событий различного уровня. Члены актива Ассоциаций это высокопрофессиональные люди, поэтому они являются экспертами ЕГЭ, ГИА, членами жюри ВСОШ, некоторые из них вошли в правление федеральных предметных Ассоциаций. В качестве перспективных задач в 2017 -2018 учебном году ставиться открытие новых Ассоциаций, привлечение активных, творческих учителей к существующим объединениям и выработка механизмов взаимодействия с федеральными, муниципальными учебно-методическими объединениями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10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shtomsk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139" y="4221088"/>
            <a:ext cx="3456384" cy="1656183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Сергеевна Горохова,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ДНиИО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Викторовна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Пономарёва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КДНиИО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3356248" y="4445496"/>
            <a:ext cx="6048672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проведения мониторинга </a:t>
            </a:r>
          </a:p>
          <a:p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дошкольного образования в 2020 году </a:t>
            </a:r>
          </a:p>
          <a:p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Томской области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54A325-7DD5-4E16-BDFB-BF1431A421FE}"/>
              </a:ext>
            </a:extLst>
          </p:cNvPr>
          <p:cNvSpPr/>
          <p:nvPr/>
        </p:nvSpPr>
        <p:spPr>
          <a:xfrm>
            <a:off x="1736263" y="1911959"/>
            <a:ext cx="7368795" cy="17509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66166" y="5589241"/>
            <a:ext cx="1600200" cy="273844"/>
          </a:xfrm>
        </p:spPr>
        <p:txBody>
          <a:bodyPr/>
          <a:lstStyle/>
          <a:p>
            <a:fld id="{B46B9D09-C74D-4F7A-A3BD-940A6A18E41D}" type="slidenum">
              <a:rPr lang="ru-RU" sz="135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F96ED64-D0D0-4F63-9BEE-E21545A6876A}"/>
              </a:ext>
            </a:extLst>
          </p:cNvPr>
          <p:cNvSpPr txBox="1">
            <a:spLocks/>
          </p:cNvSpPr>
          <p:nvPr/>
        </p:nvSpPr>
        <p:spPr>
          <a:xfrm>
            <a:off x="1597153" y="1994618"/>
            <a:ext cx="7403339" cy="1585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Распоряжение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Департамента общего образования Томской области от 12.10.2020 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816-р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«О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проведении апробации Инструментария мониторинга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качества дошкольного образования детей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возрасте от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лет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территории Томской области в 2020 году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C7E8EF-E43C-4FAD-802C-539E789478C1}"/>
              </a:ext>
            </a:extLst>
          </p:cNvPr>
          <p:cNvSpPr/>
          <p:nvPr/>
        </p:nvSpPr>
        <p:spPr>
          <a:xfrm>
            <a:off x="8357554" y="188640"/>
            <a:ext cx="642938" cy="638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BF8EBA-7EF0-4A6F-AAF8-16F4C84B1EFB}"/>
              </a:ext>
            </a:extLst>
          </p:cNvPr>
          <p:cNvSpPr/>
          <p:nvPr/>
        </p:nvSpPr>
        <p:spPr>
          <a:xfrm>
            <a:off x="8140296" y="301035"/>
            <a:ext cx="756084" cy="708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B7EC6B-B975-41C8-B735-7392CD31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8" y="305122"/>
            <a:ext cx="658341" cy="675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333F81-B035-43C4-B885-BFEF1888FC86}"/>
              </a:ext>
            </a:extLst>
          </p:cNvPr>
          <p:cNvSpPr/>
          <p:nvPr/>
        </p:nvSpPr>
        <p:spPr>
          <a:xfrm>
            <a:off x="1735084" y="3990877"/>
            <a:ext cx="7368795" cy="1872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8FD8B9-95CC-4319-AA7C-622F5F3511CC}"/>
              </a:ext>
            </a:extLst>
          </p:cNvPr>
          <p:cNvSpPr/>
          <p:nvPr/>
        </p:nvSpPr>
        <p:spPr>
          <a:xfrm>
            <a:off x="1598332" y="4070810"/>
            <a:ext cx="7402160" cy="17123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Распоряжение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Департамента общего образования Томской области от 12.10.2020 №815-р «О проведения мониторинга качества дошкольного образования детей в возрасте от 3 до 7 лет на территории Томской области в 2020 году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7800"/>
            <a:ext cx="2304256" cy="1704331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539552" y="1947543"/>
            <a:ext cx="1057601" cy="1252271"/>
          </a:xfrm>
          <a:prstGeom prst="straightConnector1">
            <a:avLst/>
          </a:prstGeom>
          <a:ln w="57150" cmpd="dbl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09" y="3775300"/>
            <a:ext cx="124978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9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4707926" y="3441654"/>
            <a:ext cx="3439613" cy="15495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60203" y="3441655"/>
            <a:ext cx="3232356" cy="15495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A4F4AEB-D450-4D99-AC46-9E171F0D72C7}"/>
              </a:ext>
            </a:extLst>
          </p:cNvPr>
          <p:cNvSpPr txBox="1">
            <a:spLocks/>
          </p:cNvSpPr>
          <p:nvPr/>
        </p:nvSpPr>
        <p:spPr>
          <a:xfrm>
            <a:off x="101134" y="10488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Итоги проведения мониторинга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качества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дошкольного образования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2020 году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территории Томской области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047C407-C3D4-428F-A712-B9F6B5FC691E}"/>
              </a:ext>
            </a:extLst>
          </p:cNvPr>
          <p:cNvSpPr/>
          <p:nvPr/>
        </p:nvSpPr>
        <p:spPr>
          <a:xfrm>
            <a:off x="8166873" y="102407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3D98420-0D17-4C08-A345-90CFF6199F0B}"/>
              </a:ext>
            </a:extLst>
          </p:cNvPr>
          <p:cNvSpPr/>
          <p:nvPr/>
        </p:nvSpPr>
        <p:spPr>
          <a:xfrm>
            <a:off x="8147539" y="97620"/>
            <a:ext cx="876584" cy="8566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B66B2B-A276-4FCB-8C09-8BF6AFB30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64" y="175069"/>
            <a:ext cx="689134" cy="706572"/>
          </a:xfrm>
          <a:prstGeom prst="rect">
            <a:avLst/>
          </a:prstGeom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16625" y="6373682"/>
            <a:ext cx="1826183" cy="292144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3603380"/>
            <a:ext cx="3280957" cy="15495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- 6 ДОО - г. Томск;</a:t>
            </a:r>
          </a:p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ДОО – г.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Асино;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- 3 ДОО – Томский район.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7924" y="3576460"/>
            <a:ext cx="3486964" cy="16679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ДОО - г. Томск;</a:t>
            </a:r>
          </a:p>
          <a:p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ДОО – г. Асино;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ДОО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Томский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район;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ДОО – Первомайский район;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ДОО – </a:t>
            </a:r>
            <a:r>
              <a:rPr lang="ru-RU" sz="1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Кривошеинский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район;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ДОО – </a:t>
            </a:r>
            <a:r>
              <a:rPr lang="ru-RU" sz="1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Кожевниковский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район.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572" y="581330"/>
            <a:ext cx="6127011" cy="317019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68045" y="618701"/>
            <a:ext cx="4439881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ДОО,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ринимавшие участие в МКДО-2020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49C81CB5-C0AB-4850-8069-F95D286D4492}"/>
              </a:ext>
            </a:extLst>
          </p:cNvPr>
          <p:cNvSpPr/>
          <p:nvPr/>
        </p:nvSpPr>
        <p:spPr>
          <a:xfrm rot="5400000">
            <a:off x="1754850" y="-552903"/>
            <a:ext cx="5702608" cy="8886847"/>
          </a:xfrm>
          <a:prstGeom prst="flowChartManualInp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66ADC4-69D3-41E8-96C4-7B56345BD147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0F5AB08-70B9-498D-BDF4-F7A6085F5805}"/>
              </a:ext>
            </a:extLst>
          </p:cNvPr>
          <p:cNvSpPr/>
          <p:nvPr/>
        </p:nvSpPr>
        <p:spPr>
          <a:xfrm>
            <a:off x="8163752" y="100885"/>
            <a:ext cx="885825" cy="8516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67E97D-147A-4F04-AE64-96F53767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64" y="186024"/>
            <a:ext cx="664576" cy="681393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A4F4AEB-D450-4D99-AC46-9E171F0D72C7}"/>
              </a:ext>
            </a:extLst>
          </p:cNvPr>
          <p:cNvSpPr txBox="1">
            <a:spLocks/>
          </p:cNvSpPr>
          <p:nvPr/>
        </p:nvSpPr>
        <p:spPr>
          <a:xfrm>
            <a:off x="101134" y="10488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Итоги проведения мониторинга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качества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дошкольного образования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2020 году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территории Томской области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8687429"/>
              </p:ext>
            </p:extLst>
          </p:nvPr>
        </p:nvGraphicFramePr>
        <p:xfrm>
          <a:off x="323528" y="1412776"/>
          <a:ext cx="828092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707904" y="1062347"/>
            <a:ext cx="4769988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МКДО выделены 9 областей качества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272" y="3168448"/>
            <a:ext cx="4769988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калы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МКДО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272" y="3789040"/>
            <a:ext cx="3042592" cy="260017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Требуется серьезная работа по повышению качества;</a:t>
            </a:r>
          </a:p>
          <a:p>
            <a:pPr lvl="0"/>
            <a:r>
              <a:rPr lang="ru-RU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Качество стремится </a:t>
            </a:r>
            <a:endParaRPr lang="ru-RU" b="1" dirty="0" smtClean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</a:t>
            </a:r>
            <a:r>
              <a:rPr lang="ru-RU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базовому;</a:t>
            </a:r>
          </a:p>
          <a:p>
            <a:pPr lvl="0"/>
            <a:r>
              <a:rPr lang="ru-RU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Базовый уровень;</a:t>
            </a:r>
          </a:p>
          <a:p>
            <a:pPr lvl="0"/>
            <a:r>
              <a:rPr lang="ru-RU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Хорошее качество;</a:t>
            </a:r>
          </a:p>
          <a:p>
            <a:pPr lvl="0"/>
            <a:r>
              <a:rPr lang="ru-RU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Превосходное качество.</a:t>
            </a:r>
          </a:p>
        </p:txBody>
      </p:sp>
    </p:spTree>
    <p:extLst>
      <p:ext uri="{BB962C8B-B14F-4D97-AF65-F5344CB8AC3E}">
        <p14:creationId xmlns:p14="http://schemas.microsoft.com/office/powerpoint/2010/main" val="13171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ручной ввод 32">
            <a:extLst>
              <a:ext uri="{FF2B5EF4-FFF2-40B4-BE49-F238E27FC236}">
                <a16:creationId xmlns:a16="http://schemas.microsoft.com/office/drawing/2014/main" id="{49C81CB5-C0AB-4850-8069-F95D286D4492}"/>
              </a:ext>
            </a:extLst>
          </p:cNvPr>
          <p:cNvSpPr/>
          <p:nvPr/>
        </p:nvSpPr>
        <p:spPr>
          <a:xfrm rot="5400000">
            <a:off x="1729873" y="-508144"/>
            <a:ext cx="5702608" cy="8886847"/>
          </a:xfrm>
          <a:prstGeom prst="flowChartManualInp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25" y="1634198"/>
            <a:ext cx="3389670" cy="409905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86D74FA-7C50-444D-848B-906335AF274E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9D0BAD-B34C-4835-AE26-19E0D37F775F}"/>
              </a:ext>
            </a:extLst>
          </p:cNvPr>
          <p:cNvSpPr/>
          <p:nvPr/>
        </p:nvSpPr>
        <p:spPr>
          <a:xfrm>
            <a:off x="8192327" y="90981"/>
            <a:ext cx="857250" cy="8615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1169B-8B02-43B0-A3F0-7974C0D57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01" y="208804"/>
            <a:ext cx="710147" cy="728117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A4F4AEB-D450-4D99-AC46-9E171F0D72C7}"/>
              </a:ext>
            </a:extLst>
          </p:cNvPr>
          <p:cNvSpPr txBox="1">
            <a:spLocks/>
          </p:cNvSpPr>
          <p:nvPr/>
        </p:nvSpPr>
        <p:spPr>
          <a:xfrm>
            <a:off x="101134" y="10488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Итоги проведения мониторинга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качества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дошкольного образования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2020 году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территории Томской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68759" y="960620"/>
            <a:ext cx="4769988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Профиль качества МКДО 0 – 3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9512521"/>
              </p:ext>
            </p:extLst>
          </p:nvPr>
        </p:nvGraphicFramePr>
        <p:xfrm>
          <a:off x="143724" y="1723195"/>
          <a:ext cx="45365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4876026"/>
              </p:ext>
            </p:extLst>
          </p:nvPr>
        </p:nvGraphicFramePr>
        <p:xfrm>
          <a:off x="4355976" y="1644828"/>
          <a:ext cx="1338443" cy="422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28006" y="1723195"/>
            <a:ext cx="34044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Поддержка </a:t>
            </a:r>
            <a:r>
              <a:rPr lang="ru-RU" sz="1600" dirty="0"/>
              <a:t>инициативы </a:t>
            </a:r>
            <a:r>
              <a:rPr lang="ru-RU" sz="1600" dirty="0" smtClean="0"/>
              <a:t>детей </a:t>
            </a:r>
            <a:r>
              <a:rPr lang="ru-RU" sz="1600" dirty="0" smtClean="0"/>
              <a:t>3,61</a:t>
            </a:r>
            <a:endParaRPr lang="ru-RU" sz="1600" dirty="0"/>
          </a:p>
          <a:p>
            <a:r>
              <a:rPr lang="ru-RU" sz="1600" dirty="0"/>
              <a:t>Игра	</a:t>
            </a:r>
            <a:r>
              <a:rPr lang="ru-RU" sz="1600" dirty="0" smtClean="0"/>
              <a:t>                                      </a:t>
            </a:r>
            <a:r>
              <a:rPr lang="ru-RU" sz="1600" dirty="0" smtClean="0"/>
              <a:t>3,61</a:t>
            </a:r>
            <a:endParaRPr lang="ru-RU" sz="1600" dirty="0"/>
          </a:p>
          <a:p>
            <a:r>
              <a:rPr lang="ru-RU" sz="1600" dirty="0"/>
              <a:t>Проектно-тематическая деятельность	</a:t>
            </a:r>
            <a:r>
              <a:rPr lang="ru-RU" sz="1600" dirty="0" smtClean="0"/>
              <a:t>                    </a:t>
            </a:r>
            <a:r>
              <a:rPr lang="ru-RU" sz="1600" dirty="0" smtClean="0"/>
              <a:t>2,61</a:t>
            </a:r>
            <a:endParaRPr lang="ru-RU" sz="1600" dirty="0"/>
          </a:p>
          <a:p>
            <a:r>
              <a:rPr lang="ru-RU" sz="1600" dirty="0"/>
              <a:t>Исследовательская деятельность и экспериментирование	</a:t>
            </a:r>
            <a:r>
              <a:rPr lang="ru-RU" sz="1600" dirty="0" smtClean="0"/>
              <a:t>3,17</a:t>
            </a:r>
            <a:endParaRPr lang="ru-RU" sz="1600" dirty="0"/>
          </a:p>
          <a:p>
            <a:r>
              <a:rPr lang="ru-RU" sz="1600" dirty="0"/>
              <a:t>Строительство и </a:t>
            </a:r>
            <a:r>
              <a:rPr lang="ru-RU" sz="1600" dirty="0" err="1" smtClean="0"/>
              <a:t>констр</a:t>
            </a:r>
            <a:r>
              <a:rPr lang="ru-RU" sz="1600" dirty="0" smtClean="0"/>
              <a:t>-е</a:t>
            </a:r>
            <a:r>
              <a:rPr lang="ru-RU" sz="1600" dirty="0"/>
              <a:t>	</a:t>
            </a:r>
            <a:r>
              <a:rPr lang="ru-RU" sz="1600" dirty="0" smtClean="0"/>
              <a:t>3,22</a:t>
            </a:r>
            <a:endParaRPr lang="ru-RU" sz="1600" dirty="0"/>
          </a:p>
          <a:p>
            <a:r>
              <a:rPr lang="ru-RU" sz="1600" dirty="0"/>
              <a:t>Самообслуживание и элементарный бытовой труд	</a:t>
            </a:r>
            <a:r>
              <a:rPr lang="ru-RU" sz="1600" dirty="0" smtClean="0"/>
              <a:t>                    </a:t>
            </a:r>
            <a:r>
              <a:rPr lang="ru-RU" sz="1600" dirty="0" smtClean="0"/>
              <a:t>3,44</a:t>
            </a:r>
            <a:endParaRPr lang="ru-RU" sz="1600" dirty="0"/>
          </a:p>
          <a:p>
            <a:r>
              <a:rPr lang="ru-RU" sz="1600" dirty="0"/>
              <a:t>Использование </a:t>
            </a:r>
            <a:r>
              <a:rPr lang="ru-RU" sz="1600" dirty="0" err="1" smtClean="0"/>
              <a:t>инф.технологий</a:t>
            </a:r>
            <a:r>
              <a:rPr lang="ru-RU" sz="1600" dirty="0" smtClean="0"/>
              <a:t> </a:t>
            </a:r>
            <a:r>
              <a:rPr lang="ru-RU" sz="1600" dirty="0" smtClean="0"/>
              <a:t>2,83</a:t>
            </a:r>
            <a:endParaRPr lang="ru-RU" sz="1600" dirty="0"/>
          </a:p>
          <a:p>
            <a:r>
              <a:rPr lang="ru-RU" sz="1600" dirty="0" smtClean="0"/>
              <a:t>Индивидуализация </a:t>
            </a:r>
            <a:r>
              <a:rPr lang="ru-RU" sz="1600" dirty="0"/>
              <a:t>образовательного процесса	</a:t>
            </a:r>
            <a:r>
              <a:rPr lang="ru-RU" sz="1600" dirty="0" smtClean="0"/>
              <a:t>3,00</a:t>
            </a:r>
            <a:endParaRPr lang="ru-RU" sz="1600" dirty="0"/>
          </a:p>
          <a:p>
            <a:r>
              <a:rPr lang="ru-RU" sz="1600" dirty="0"/>
              <a:t>	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98817597"/>
              </p:ext>
            </p:extLst>
          </p:nvPr>
        </p:nvGraphicFramePr>
        <p:xfrm>
          <a:off x="5679314" y="5112591"/>
          <a:ext cx="3441123" cy="160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4896687" y="3284984"/>
            <a:ext cx="764742" cy="3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ручной ввод 32">
            <a:extLst>
              <a:ext uri="{FF2B5EF4-FFF2-40B4-BE49-F238E27FC236}">
                <a16:creationId xmlns:a16="http://schemas.microsoft.com/office/drawing/2014/main" id="{49C81CB5-C0AB-4850-8069-F95D286D4492}"/>
              </a:ext>
            </a:extLst>
          </p:cNvPr>
          <p:cNvSpPr/>
          <p:nvPr/>
        </p:nvSpPr>
        <p:spPr>
          <a:xfrm rot="5400000">
            <a:off x="1678387" y="-436728"/>
            <a:ext cx="5702608" cy="8886847"/>
          </a:xfrm>
          <a:prstGeom prst="flowChartManualInp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25" y="1634198"/>
            <a:ext cx="3389670" cy="409905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86D74FA-7C50-444D-848B-906335AF274E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9D0BAD-B34C-4835-AE26-19E0D37F775F}"/>
              </a:ext>
            </a:extLst>
          </p:cNvPr>
          <p:cNvSpPr/>
          <p:nvPr/>
        </p:nvSpPr>
        <p:spPr>
          <a:xfrm>
            <a:off x="8192327" y="90981"/>
            <a:ext cx="857250" cy="8615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1169B-8B02-43B0-A3F0-7974C0D57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01" y="208804"/>
            <a:ext cx="710147" cy="728117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A4F4AEB-D450-4D99-AC46-9E171F0D72C7}"/>
              </a:ext>
            </a:extLst>
          </p:cNvPr>
          <p:cNvSpPr txBox="1">
            <a:spLocks/>
          </p:cNvSpPr>
          <p:nvPr/>
        </p:nvSpPr>
        <p:spPr>
          <a:xfrm>
            <a:off x="101134" y="10488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Итоги проведения мониторинга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качества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дошкольного образования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2020 году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территории Томской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68759" y="960620"/>
            <a:ext cx="4769988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Профиль качества МКДО 3 – 7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3724" y="1723195"/>
          <a:ext cx="45365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7290942"/>
              </p:ext>
            </p:extLst>
          </p:nvPr>
        </p:nvGraphicFramePr>
        <p:xfrm>
          <a:off x="4355976" y="1644828"/>
          <a:ext cx="1338443" cy="422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28006" y="1723195"/>
            <a:ext cx="34044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Поддержка </a:t>
            </a:r>
            <a:r>
              <a:rPr lang="ru-RU" sz="1600" dirty="0"/>
              <a:t>инициативы </a:t>
            </a:r>
            <a:r>
              <a:rPr lang="ru-RU" sz="1600" dirty="0" smtClean="0"/>
              <a:t>детей </a:t>
            </a:r>
            <a:r>
              <a:rPr lang="ru-RU" sz="1600" dirty="0" smtClean="0"/>
              <a:t>2,83</a:t>
            </a:r>
            <a:endParaRPr lang="ru-RU" sz="1600" dirty="0"/>
          </a:p>
          <a:p>
            <a:r>
              <a:rPr lang="ru-RU" sz="1600" dirty="0"/>
              <a:t>Игра	</a:t>
            </a:r>
            <a:r>
              <a:rPr lang="ru-RU" sz="1600" dirty="0" smtClean="0"/>
              <a:t>                                      </a:t>
            </a:r>
            <a:r>
              <a:rPr lang="ru-RU" sz="1600" dirty="0" smtClean="0"/>
              <a:t>3,22</a:t>
            </a:r>
            <a:endParaRPr lang="ru-RU" sz="1600" dirty="0"/>
          </a:p>
          <a:p>
            <a:r>
              <a:rPr lang="ru-RU" sz="1600" dirty="0"/>
              <a:t>Проектно-тематическая деятельность	</a:t>
            </a:r>
            <a:r>
              <a:rPr lang="ru-RU" sz="1600" dirty="0" smtClean="0"/>
              <a:t>                    </a:t>
            </a:r>
            <a:r>
              <a:rPr lang="ru-RU" sz="1600" dirty="0" smtClean="0"/>
              <a:t>2,22</a:t>
            </a:r>
            <a:endParaRPr lang="ru-RU" sz="1600" dirty="0"/>
          </a:p>
          <a:p>
            <a:r>
              <a:rPr lang="ru-RU" sz="1600" dirty="0"/>
              <a:t>Исследовательская деятельность и экспериментирование	</a:t>
            </a:r>
            <a:r>
              <a:rPr lang="ru-RU" sz="1600" dirty="0" smtClean="0"/>
              <a:t>2,70</a:t>
            </a:r>
            <a:endParaRPr lang="ru-RU" sz="1600" dirty="0"/>
          </a:p>
          <a:p>
            <a:r>
              <a:rPr lang="ru-RU" sz="1600" dirty="0"/>
              <a:t>Строительство и </a:t>
            </a:r>
            <a:r>
              <a:rPr lang="ru-RU" sz="1600" dirty="0" err="1" smtClean="0"/>
              <a:t>констр</a:t>
            </a:r>
            <a:r>
              <a:rPr lang="ru-RU" sz="1600" dirty="0" smtClean="0"/>
              <a:t>-е</a:t>
            </a:r>
            <a:r>
              <a:rPr lang="ru-RU" sz="1600" dirty="0"/>
              <a:t>	</a:t>
            </a:r>
            <a:r>
              <a:rPr lang="ru-RU" sz="1600" dirty="0" smtClean="0"/>
              <a:t>2,86</a:t>
            </a:r>
            <a:endParaRPr lang="ru-RU" sz="1600" dirty="0"/>
          </a:p>
          <a:p>
            <a:r>
              <a:rPr lang="ru-RU" sz="1600" dirty="0"/>
              <a:t>Самообслуживание и элементарный бытовой труд	</a:t>
            </a:r>
            <a:r>
              <a:rPr lang="ru-RU" sz="1600" dirty="0" smtClean="0"/>
              <a:t>                    </a:t>
            </a:r>
            <a:r>
              <a:rPr lang="ru-RU" sz="1600" dirty="0" smtClean="0"/>
              <a:t>2,86</a:t>
            </a:r>
            <a:endParaRPr lang="ru-RU" sz="1600" dirty="0"/>
          </a:p>
          <a:p>
            <a:r>
              <a:rPr lang="ru-RU" sz="1600" dirty="0"/>
              <a:t>Использование </a:t>
            </a:r>
            <a:r>
              <a:rPr lang="ru-RU" sz="1600" dirty="0" err="1" smtClean="0"/>
              <a:t>инф.технологий</a:t>
            </a:r>
            <a:r>
              <a:rPr lang="ru-RU" sz="1600" dirty="0" smtClean="0"/>
              <a:t> </a:t>
            </a:r>
            <a:r>
              <a:rPr lang="ru-RU" sz="1600" dirty="0" smtClean="0"/>
              <a:t>2,50</a:t>
            </a:r>
            <a:endParaRPr lang="ru-RU" sz="1600" dirty="0"/>
          </a:p>
          <a:p>
            <a:r>
              <a:rPr lang="ru-RU" sz="1600" dirty="0" smtClean="0"/>
              <a:t>Индивидуализация </a:t>
            </a:r>
            <a:r>
              <a:rPr lang="ru-RU" sz="1600" dirty="0"/>
              <a:t>образовательного процесса	</a:t>
            </a:r>
            <a:r>
              <a:rPr lang="ru-RU" sz="1600" dirty="0" smtClean="0"/>
              <a:t>3,14</a:t>
            </a:r>
            <a:endParaRPr lang="ru-RU" sz="1600" dirty="0"/>
          </a:p>
          <a:p>
            <a:r>
              <a:rPr lang="ru-RU" sz="1600" dirty="0"/>
              <a:t>	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96687" y="3284984"/>
            <a:ext cx="764742" cy="3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ручной ввод 32">
            <a:extLst>
              <a:ext uri="{FF2B5EF4-FFF2-40B4-BE49-F238E27FC236}">
                <a16:creationId xmlns:a16="http://schemas.microsoft.com/office/drawing/2014/main" id="{49C81CB5-C0AB-4850-8069-F95D286D4492}"/>
              </a:ext>
            </a:extLst>
          </p:cNvPr>
          <p:cNvSpPr/>
          <p:nvPr/>
        </p:nvSpPr>
        <p:spPr>
          <a:xfrm rot="5400000">
            <a:off x="1754850" y="-531419"/>
            <a:ext cx="5702608" cy="8886847"/>
          </a:xfrm>
          <a:prstGeom prst="flowChartManualInp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86D74FA-7C50-444D-848B-906335AF274E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9D0BAD-B34C-4835-AE26-19E0D37F775F}"/>
              </a:ext>
            </a:extLst>
          </p:cNvPr>
          <p:cNvSpPr/>
          <p:nvPr/>
        </p:nvSpPr>
        <p:spPr>
          <a:xfrm>
            <a:off x="8192327" y="90981"/>
            <a:ext cx="857250" cy="8615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1169B-8B02-43B0-A3F0-7974C0D57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01" y="208804"/>
            <a:ext cx="710147" cy="728117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A4F4AEB-D450-4D99-AC46-9E171F0D72C7}"/>
              </a:ext>
            </a:extLst>
          </p:cNvPr>
          <p:cNvSpPr txBox="1">
            <a:spLocks/>
          </p:cNvSpPr>
          <p:nvPr/>
        </p:nvSpPr>
        <p:spPr>
          <a:xfrm>
            <a:off x="101134" y="10488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Итоги проведения мониторинга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качества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дошкольного образования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2020 году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территории Томской области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12472" y="1340768"/>
            <a:ext cx="2448272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Содержание образовательной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50191427"/>
              </p:ext>
            </p:extLst>
          </p:nvPr>
        </p:nvGraphicFramePr>
        <p:xfrm>
          <a:off x="273896" y="2802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28364857"/>
              </p:ext>
            </p:extLst>
          </p:nvPr>
        </p:nvGraphicFramePr>
        <p:xfrm>
          <a:off x="273896" y="25124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588277307"/>
              </p:ext>
            </p:extLst>
          </p:nvPr>
        </p:nvGraphicFramePr>
        <p:xfrm>
          <a:off x="5940152" y="4681388"/>
          <a:ext cx="391209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845078395"/>
              </p:ext>
            </p:extLst>
          </p:nvPr>
        </p:nvGraphicFramePr>
        <p:xfrm>
          <a:off x="280762" y="4158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793392" y="962806"/>
            <a:ext cx="708248" cy="3909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923262"/>
            <a:ext cx="747843" cy="470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MIN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B66B2B-A276-4FCB-8C09-8BF6AFB30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599"/>
            <a:ext cx="1481222" cy="1518703"/>
          </a:xfrm>
          <a:prstGeom prst="rect">
            <a:avLst/>
          </a:prstGeom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16625" y="6373682"/>
            <a:ext cx="1826183" cy="2921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645024"/>
            <a:ext cx="8475264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Контакты:</a:t>
            </a:r>
          </a:p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г. Томск, ул. Пирогова, 10</a:t>
            </a:r>
          </a:p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Томский областной институт повышения квалификации </a:t>
            </a:r>
            <a:endParaRPr lang="ru-RU" sz="2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переподготовки работников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образования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Кафедра дошкольного, начального и инклюзивного образования, ауд. 226</a:t>
            </a:r>
          </a:p>
          <a:p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E-mail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/>
              </a:rPr>
              <a:t>doshtomsk@mail.ru</a:t>
            </a:r>
            <a:endParaRPr lang="en-US" sz="2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Телефон: 8 (3822) 90-20-55</a:t>
            </a:r>
          </a:p>
          <a:p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spcAft>
                <a:spcPts val="600"/>
              </a:spcAft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Татьяна Сергеевна Горохова, заведующий кафедрой дошкольного, начального и инклюзивного образования;</a:t>
            </a:r>
          </a:p>
          <a:p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Светлана Викторовна </a:t>
            </a:r>
            <a:r>
              <a:rPr lang="ru-RU" sz="24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Пономарёва</a:t>
            </a: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старший преподаватель </a:t>
            </a:r>
            <a:r>
              <a:rPr lang="ru-RU" sz="24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КДНиИО</a:t>
            </a:r>
            <a:endParaRPr lang="en-US" sz="24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8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863</Words>
  <Application>Microsoft Office PowerPoint</Application>
  <PresentationFormat>Экран (4:3)</PresentationFormat>
  <Paragraphs>146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Елена Юрьевна Азбукина</cp:lastModifiedBy>
  <cp:revision>222</cp:revision>
  <cp:lastPrinted>2017-08-23T01:25:35Z</cp:lastPrinted>
  <dcterms:created xsi:type="dcterms:W3CDTF">2015-08-07T17:34:38Z</dcterms:created>
  <dcterms:modified xsi:type="dcterms:W3CDTF">2021-02-09T10:24:47Z</dcterms:modified>
</cp:coreProperties>
</file>