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AC670A1-0EF4-4A1D-9FCE-22158A3ACCF0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5281A0B-05C5-49C3-9B55-2B727EFB63B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Литература. Формы работы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Борисова Светлана Ивановна, учитель русского языка и литературы МАОУ гимназия № 55 </a:t>
            </a:r>
            <a:r>
              <a:rPr lang="ru-RU" b="1" dirty="0" err="1" smtClean="0">
                <a:solidFill>
                  <a:schemeClr val="tx1"/>
                </a:solidFill>
              </a:rPr>
              <a:t>им.Е.Г.Вёрсткиной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Фильм, фильм, фильм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19" y="2060848"/>
            <a:ext cx="4719645" cy="368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52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4384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628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196752"/>
            <a:ext cx="6400800" cy="936104"/>
          </a:xfrm>
        </p:spPr>
        <p:txBody>
          <a:bodyPr>
            <a:normAutofit/>
          </a:bodyPr>
          <a:lstStyle/>
          <a:p>
            <a:r>
              <a:rPr lang="ru-RU" dirty="0" err="1" smtClean="0"/>
              <a:t>видеома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 lang="ru-RU" sz="2800" b="1" i="1" dirty="0" err="1">
                <a:solidFill>
                  <a:prstClr val="black"/>
                </a:solidFill>
              </a:rPr>
              <a:t>Видеома</a:t>
            </a:r>
            <a:r>
              <a:rPr lang="ru-RU" sz="2800" b="1" i="1" dirty="0">
                <a:solidFill>
                  <a:prstClr val="black"/>
                </a:solidFill>
              </a:rPr>
              <a:t> – </a:t>
            </a:r>
            <a:r>
              <a:rPr lang="ru-RU" sz="2400" dirty="0">
                <a:solidFill>
                  <a:prstClr val="black"/>
                </a:solidFill>
              </a:rPr>
              <a:t>особый способ передачи информации, используемой для раскрытия внутренней сути явления с помощью графического знака или рисунка</a:t>
            </a:r>
          </a:p>
          <a:p>
            <a:pPr lvl="0" indent="0">
              <a:buNone/>
            </a:pPr>
            <a:endParaRPr lang="ru-RU" sz="28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6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04456" cy="584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10" y="582627"/>
            <a:ext cx="4246101" cy="587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167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55" y="768049"/>
            <a:ext cx="3658214" cy="535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82315"/>
            <a:ext cx="3816424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21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20688"/>
            <a:ext cx="6552728" cy="564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31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видеома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cap="all" spc="3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</a:t>
            </a:r>
            <a:r>
              <a:rPr lang="ru-RU" sz="2400" cap="all" spc="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</a:t>
            </a:r>
            <a:r>
              <a:rPr lang="ru-RU" sz="2400" b="1" cap="all" spc="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</a:t>
            </a:r>
            <a:r>
              <a:rPr lang="ru-RU" sz="2400" cap="all" spc="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cap="all" spc="3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преобразования информации</a:t>
            </a:r>
            <a:r>
              <a:rPr lang="ru-RU" sz="2400" cap="all" spc="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заключенной в </a:t>
            </a:r>
            <a:r>
              <a:rPr lang="ru-RU" sz="2400" b="1" cap="all" spc="3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авторском тексте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69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 на уроках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74" y="1988840"/>
            <a:ext cx="444899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" y="1988840"/>
            <a:ext cx="426819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203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"/>
            <a:ext cx="4932039" cy="317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74698"/>
            <a:ext cx="4659550" cy="349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74698"/>
            <a:ext cx="5076056" cy="349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2515" cy="330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03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397130" cy="335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467583" cy="335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56028"/>
            <a:ext cx="6192688" cy="3587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8396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82</TotalTime>
  <Words>62</Words>
  <Application>Microsoft Office PowerPoint</Application>
  <PresentationFormat>Экран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Кутюр</vt:lpstr>
      <vt:lpstr>Литература. Формы работы</vt:lpstr>
      <vt:lpstr>видеома</vt:lpstr>
      <vt:lpstr>Презентация PowerPoint</vt:lpstr>
      <vt:lpstr>Презентация PowerPoint</vt:lpstr>
      <vt:lpstr>Презентация PowerPoint</vt:lpstr>
      <vt:lpstr>видеома</vt:lpstr>
      <vt:lpstr>Театр на уроках</vt:lpstr>
      <vt:lpstr>Презентация PowerPoint</vt:lpstr>
      <vt:lpstr>Презентация PowerPoint</vt:lpstr>
      <vt:lpstr>Фильм, фильм, фильм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Литература. Формы работы</dc:title>
  <dc:creator>Teacher</dc:creator>
  <cp:lastModifiedBy>Teacher</cp:lastModifiedBy>
  <cp:revision>6</cp:revision>
  <dcterms:created xsi:type="dcterms:W3CDTF">2017-06-26T01:48:11Z</dcterms:created>
  <dcterms:modified xsi:type="dcterms:W3CDTF">2017-06-26T03:11:09Z</dcterms:modified>
</cp:coreProperties>
</file>