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8" r:id="rId3"/>
    <p:sldId id="259" r:id="rId4"/>
    <p:sldId id="268" r:id="rId5"/>
    <p:sldId id="267" r:id="rId6"/>
    <p:sldId id="270" r:id="rId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D3F"/>
    <a:srgbClr val="DE2129"/>
    <a:srgbClr val="E7223A"/>
    <a:srgbClr val="ED2307"/>
    <a:srgbClr val="F52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87"/>
    <p:restoredTop sz="94714"/>
  </p:normalViewPr>
  <p:slideViewPr>
    <p:cSldViewPr snapToGrid="0" snapToObjects="1">
      <p:cViewPr varScale="1">
        <p:scale>
          <a:sx n="105" d="100"/>
          <a:sy n="105" d="100"/>
        </p:scale>
        <p:origin x="210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38304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3492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5421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7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iff"/><Relationship Id="rId5" Type="http://schemas.openxmlformats.org/officeDocument/2006/relationships/image" Target="../media/image21.tiff"/><Relationship Id="rId4" Type="http://schemas.openxmlformats.org/officeDocument/2006/relationships/image" Target="../media/image20.tiff"/><Relationship Id="rId9" Type="http://schemas.openxmlformats.org/officeDocument/2006/relationships/image" Target="../media/image2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2129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649" y="3812790"/>
            <a:ext cx="7003711" cy="30452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946" y="4037319"/>
            <a:ext cx="6858000" cy="28206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82DDD4-86DF-E341-88E1-DFACE1C6FA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29" y="2571194"/>
            <a:ext cx="7897621" cy="61373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459736" y="306750"/>
            <a:ext cx="3941064" cy="1449751"/>
            <a:chOff x="2459736" y="306750"/>
            <a:chExt cx="3941064" cy="1449751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ACDA994-AA7F-3F46-BD3E-8FEC476B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9736" y="338328"/>
              <a:ext cx="3710849" cy="1418173"/>
            </a:xfrm>
            <a:prstGeom prst="rect">
              <a:avLst/>
            </a:prstGeom>
          </p:spPr>
        </p:pic>
        <p:sp>
          <p:nvSpPr>
            <p:cNvPr id="5" name="Овальная выноска 4"/>
            <p:cNvSpPr/>
            <p:nvPr/>
          </p:nvSpPr>
          <p:spPr>
            <a:xfrm>
              <a:off x="4919472" y="306750"/>
              <a:ext cx="1481328" cy="868680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088" y="448056"/>
              <a:ext cx="768096" cy="5993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933" y="4250267"/>
            <a:ext cx="2472266" cy="2099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532" y="355600"/>
            <a:ext cx="2624667" cy="32681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6133" y="3335866"/>
            <a:ext cx="1337734" cy="1778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1199" y="0"/>
            <a:ext cx="2590802" cy="37422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5066" y="0"/>
            <a:ext cx="2641602" cy="36237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0" y="4250266"/>
            <a:ext cx="2472266" cy="26077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2" y="4250266"/>
            <a:ext cx="2133598" cy="20997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8398" y="3505200"/>
            <a:ext cx="1676401" cy="1473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3732" y="3505200"/>
            <a:ext cx="1625601" cy="14732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2"/>
            <a:ext cx="9143999" cy="686536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08" y="0"/>
            <a:ext cx="6876288" cy="18867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E0E340-7C3B-CB45-8BAC-F1E0EF4CE7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525" y="-85208"/>
            <a:ext cx="1916590" cy="197192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7C47C6-A63C-3D46-AB43-D12BACFC7E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75" y="362007"/>
            <a:ext cx="8012784" cy="3428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688D0F-5594-3F48-8B75-EA287ACDE12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822" y="1451728"/>
            <a:ext cx="6416798" cy="45295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D7B12C-4652-E548-BABD-C838F2CECDC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89" y="1263192"/>
            <a:ext cx="3397558" cy="49749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211793B-6E29-0A49-B40E-2B7BF83B09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52" y="864911"/>
            <a:ext cx="1663980" cy="17120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82E212B-FE84-1743-A8E6-C8467816BAD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87" y="4928500"/>
            <a:ext cx="1660045" cy="17079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0900B51-82E1-6A4A-9EE5-A9CA9586515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934" y="1414021"/>
            <a:ext cx="1065004" cy="465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384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0.00173 0.5958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9385CA-4FA6-9C41-B825-B7626AE09F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27181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7181" y="0"/>
            <a:ext cx="4316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657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" name="Shape 174" descr="Картинки по запросу станьте теми изменениями, которые вы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 descr="Картинки по запросу станьте теми изменениями, которые вы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 descr="Картинки по запросу станьте теми изменениями, которые вы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 descr="Картинки по запросу станьте теми изменениями, которые вы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900" y="-458386"/>
            <a:ext cx="8293396" cy="27773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2" y="954636"/>
            <a:ext cx="8378456" cy="628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138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7986</TotalTime>
  <Words>0</Words>
  <Application>Microsoft Office PowerPoint</Application>
  <PresentationFormat>Экран (4:3)</PresentationFormat>
  <Paragraphs>0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Varzarov</dc:creator>
  <cp:lastModifiedBy>Варзарова Элина Геннадьевна</cp:lastModifiedBy>
  <cp:revision>63</cp:revision>
  <dcterms:modified xsi:type="dcterms:W3CDTF">2020-02-08T04:00:55Z</dcterms:modified>
</cp:coreProperties>
</file>