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4.xml" ContentType="application/vnd.openxmlformats-officedocument.themeOverride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heme/themeOverride5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456" r:id="rId3"/>
    <p:sldId id="446" r:id="rId4"/>
    <p:sldId id="439" r:id="rId5"/>
    <p:sldId id="440" r:id="rId6"/>
    <p:sldId id="407" r:id="rId7"/>
    <p:sldId id="431" r:id="rId8"/>
    <p:sldId id="432" r:id="rId9"/>
    <p:sldId id="452" r:id="rId10"/>
    <p:sldId id="433" r:id="rId11"/>
    <p:sldId id="453" r:id="rId12"/>
    <p:sldId id="454" r:id="rId13"/>
    <p:sldId id="448" r:id="rId14"/>
    <p:sldId id="34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пециалист" initials="С" lastIdx="1" clrIdx="0">
    <p:extLst>
      <p:ext uri="{19B8F6BF-5375-455C-9EA6-DF929625EA0E}">
        <p15:presenceInfo xmlns:p15="http://schemas.microsoft.com/office/powerpoint/2012/main" userId="S-1-5-21-1844237615-1078145449-1708537768-62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700D"/>
    <a:srgbClr val="119EB4"/>
    <a:srgbClr val="93CDDD"/>
    <a:srgbClr val="F79646"/>
    <a:srgbClr val="5EAFA6"/>
    <a:srgbClr val="DADADA"/>
    <a:srgbClr val="58BBCB"/>
    <a:srgbClr val="9BD8E0"/>
    <a:srgbClr val="359188"/>
    <a:srgbClr val="0448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581" autoAdjust="0"/>
    <p:restoredTop sz="96433" autoAdjust="0"/>
  </p:normalViewPr>
  <p:slideViewPr>
    <p:cSldViewPr>
      <p:cViewPr varScale="1">
        <p:scale>
          <a:sx n="74" d="100"/>
          <a:sy n="74" d="100"/>
        </p:scale>
        <p:origin x="102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947486-3A11-4D86-81D5-654FC7F53155}" type="doc">
      <dgm:prSet loTypeId="urn:microsoft.com/office/officeart/2005/8/layout/defaul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B4379ACD-50E3-4217-96DD-C9A4B2325F62}">
      <dgm:prSet/>
      <dgm:spPr/>
      <dgm:t>
        <a:bodyPr/>
        <a:lstStyle/>
        <a:p>
          <a:r>
            <a:rPr lang="ru-RU" dirty="0" smtClean="0"/>
            <a:t>Стратегия развития региона</a:t>
          </a:r>
          <a:endParaRPr lang="ru-RU" dirty="0"/>
        </a:p>
      </dgm:t>
    </dgm:pt>
    <dgm:pt modelId="{454749B5-C7CD-415A-A7EF-35D626124CDC}" type="parTrans" cxnId="{FE8E4B59-091A-40ED-8B0C-25B475E23F86}">
      <dgm:prSet/>
      <dgm:spPr/>
      <dgm:t>
        <a:bodyPr/>
        <a:lstStyle/>
        <a:p>
          <a:endParaRPr lang="ru-RU"/>
        </a:p>
      </dgm:t>
    </dgm:pt>
    <dgm:pt modelId="{FEDE8613-28C7-4A72-9FAB-4538992EE884}" type="sibTrans" cxnId="{FE8E4B59-091A-40ED-8B0C-25B475E23F86}">
      <dgm:prSet/>
      <dgm:spPr/>
      <dgm:t>
        <a:bodyPr/>
        <a:lstStyle/>
        <a:p>
          <a:endParaRPr lang="ru-RU"/>
        </a:p>
      </dgm:t>
    </dgm:pt>
    <dgm:pt modelId="{496F2D90-5842-4A23-A01F-DAB107CB2D0C}">
      <dgm:prSet/>
      <dgm:spPr/>
      <dgm:t>
        <a:bodyPr/>
        <a:lstStyle/>
        <a:p>
          <a:r>
            <a:rPr lang="ru-RU" dirty="0" smtClean="0"/>
            <a:t>Промышленные кластеры</a:t>
          </a:r>
          <a:endParaRPr lang="ru-RU" dirty="0"/>
        </a:p>
      </dgm:t>
    </dgm:pt>
    <dgm:pt modelId="{A091A7D8-6951-4941-BB64-BD55FE49C998}" type="parTrans" cxnId="{5159BD33-5617-43DB-8EDC-47777D7FD340}">
      <dgm:prSet/>
      <dgm:spPr/>
      <dgm:t>
        <a:bodyPr/>
        <a:lstStyle/>
        <a:p>
          <a:endParaRPr lang="ru-RU"/>
        </a:p>
      </dgm:t>
    </dgm:pt>
    <dgm:pt modelId="{47499B1F-B28C-4471-9CFE-C80C9C23583A}" type="sibTrans" cxnId="{5159BD33-5617-43DB-8EDC-47777D7FD340}">
      <dgm:prSet/>
      <dgm:spPr/>
      <dgm:t>
        <a:bodyPr/>
        <a:lstStyle/>
        <a:p>
          <a:endParaRPr lang="ru-RU"/>
        </a:p>
      </dgm:t>
    </dgm:pt>
    <dgm:pt modelId="{1F03F967-8CC0-4F3A-A353-B431F44DB5E9}">
      <dgm:prSet/>
      <dgm:spPr/>
      <dgm:t>
        <a:bodyPr/>
        <a:lstStyle/>
        <a:p>
          <a:r>
            <a:rPr lang="ru-RU" dirty="0" smtClean="0"/>
            <a:t>ВУЗы</a:t>
          </a:r>
          <a:endParaRPr lang="ru-RU" dirty="0"/>
        </a:p>
      </dgm:t>
    </dgm:pt>
    <dgm:pt modelId="{C1410B1B-2E1A-4827-8D3F-A78FE6635D2D}" type="parTrans" cxnId="{ECFC9681-41F0-43B7-9D04-F8B221A664F2}">
      <dgm:prSet/>
      <dgm:spPr/>
      <dgm:t>
        <a:bodyPr/>
        <a:lstStyle/>
        <a:p>
          <a:endParaRPr lang="ru-RU"/>
        </a:p>
      </dgm:t>
    </dgm:pt>
    <dgm:pt modelId="{DB44DAB4-9C10-48AC-AA8F-09C5B26B637F}" type="sibTrans" cxnId="{ECFC9681-41F0-43B7-9D04-F8B221A664F2}">
      <dgm:prSet/>
      <dgm:spPr/>
      <dgm:t>
        <a:bodyPr/>
        <a:lstStyle/>
        <a:p>
          <a:endParaRPr lang="ru-RU"/>
        </a:p>
      </dgm:t>
    </dgm:pt>
    <dgm:pt modelId="{FF21E642-FA56-4BA8-AA55-070D1358664B}">
      <dgm:prSet/>
      <dgm:spPr/>
      <dgm:t>
        <a:bodyPr/>
        <a:lstStyle/>
        <a:p>
          <a:r>
            <a:rPr lang="ru-RU" dirty="0" smtClean="0"/>
            <a:t>Модернизация СПО</a:t>
          </a:r>
          <a:endParaRPr lang="ru-RU" dirty="0"/>
        </a:p>
      </dgm:t>
    </dgm:pt>
    <dgm:pt modelId="{68A0FFC3-8565-41E7-80A5-4420522957C5}" type="parTrans" cxnId="{580D4B5D-3621-46C8-8B11-D7B868872AA3}">
      <dgm:prSet/>
      <dgm:spPr/>
      <dgm:t>
        <a:bodyPr/>
        <a:lstStyle/>
        <a:p>
          <a:endParaRPr lang="ru-RU"/>
        </a:p>
      </dgm:t>
    </dgm:pt>
    <dgm:pt modelId="{C4A7B774-21E6-477C-80A0-6A4A13CCB2E4}" type="sibTrans" cxnId="{580D4B5D-3621-46C8-8B11-D7B868872AA3}">
      <dgm:prSet/>
      <dgm:spPr/>
      <dgm:t>
        <a:bodyPr/>
        <a:lstStyle/>
        <a:p>
          <a:endParaRPr lang="ru-RU"/>
        </a:p>
      </dgm:t>
    </dgm:pt>
    <dgm:pt modelId="{CEA0AF36-DA34-4787-BF01-29B264D6266A}" type="pres">
      <dgm:prSet presAssocID="{63947486-3A11-4D86-81D5-654FC7F5315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6F68316-AF09-41A2-A950-42A28C9A0533}" type="pres">
      <dgm:prSet presAssocID="{B4379ACD-50E3-4217-96DD-C9A4B2325F6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F30A6E-ABE9-4CDC-B894-D56C0DA76E80}" type="pres">
      <dgm:prSet presAssocID="{FEDE8613-28C7-4A72-9FAB-4538992EE884}" presName="sibTrans" presStyleCnt="0"/>
      <dgm:spPr/>
    </dgm:pt>
    <dgm:pt modelId="{B4938CC3-6D28-44DD-B0AB-68DF2F8AA895}" type="pres">
      <dgm:prSet presAssocID="{496F2D90-5842-4A23-A01F-DAB107CB2D0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AA9881-B0F7-45A5-9B3F-27B34AF4DDDB}" type="pres">
      <dgm:prSet presAssocID="{47499B1F-B28C-4471-9CFE-C80C9C23583A}" presName="sibTrans" presStyleCnt="0"/>
      <dgm:spPr/>
    </dgm:pt>
    <dgm:pt modelId="{9EBF101F-39C7-4AFD-83DB-81FAD338959F}" type="pres">
      <dgm:prSet presAssocID="{1F03F967-8CC0-4F3A-A353-B431F44DB5E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4A5753-202C-4090-BAF6-F384D7BB5DEB}" type="pres">
      <dgm:prSet presAssocID="{DB44DAB4-9C10-48AC-AA8F-09C5B26B637F}" presName="sibTrans" presStyleCnt="0"/>
      <dgm:spPr/>
    </dgm:pt>
    <dgm:pt modelId="{5C8BF412-B113-4723-9F6D-DC55E5BE9B0A}" type="pres">
      <dgm:prSet presAssocID="{FF21E642-FA56-4BA8-AA55-070D1358664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3824C34-4F9F-4CEB-8AFB-149A1AC61AE0}" type="presOf" srcId="{B4379ACD-50E3-4217-96DD-C9A4B2325F62}" destId="{76F68316-AF09-41A2-A950-42A28C9A0533}" srcOrd="0" destOrd="0" presId="urn:microsoft.com/office/officeart/2005/8/layout/default"/>
    <dgm:cxn modelId="{580D4B5D-3621-46C8-8B11-D7B868872AA3}" srcId="{63947486-3A11-4D86-81D5-654FC7F53155}" destId="{FF21E642-FA56-4BA8-AA55-070D1358664B}" srcOrd="3" destOrd="0" parTransId="{68A0FFC3-8565-41E7-80A5-4420522957C5}" sibTransId="{C4A7B774-21E6-477C-80A0-6A4A13CCB2E4}"/>
    <dgm:cxn modelId="{503966A0-0627-4A55-B1DC-F9BB263EF406}" type="presOf" srcId="{496F2D90-5842-4A23-A01F-DAB107CB2D0C}" destId="{B4938CC3-6D28-44DD-B0AB-68DF2F8AA895}" srcOrd="0" destOrd="0" presId="urn:microsoft.com/office/officeart/2005/8/layout/default"/>
    <dgm:cxn modelId="{5C952B00-7A83-46B6-BED4-53CB35403A98}" type="presOf" srcId="{63947486-3A11-4D86-81D5-654FC7F53155}" destId="{CEA0AF36-DA34-4787-BF01-29B264D6266A}" srcOrd="0" destOrd="0" presId="urn:microsoft.com/office/officeart/2005/8/layout/default"/>
    <dgm:cxn modelId="{ECFC9681-41F0-43B7-9D04-F8B221A664F2}" srcId="{63947486-3A11-4D86-81D5-654FC7F53155}" destId="{1F03F967-8CC0-4F3A-A353-B431F44DB5E9}" srcOrd="2" destOrd="0" parTransId="{C1410B1B-2E1A-4827-8D3F-A78FE6635D2D}" sibTransId="{DB44DAB4-9C10-48AC-AA8F-09C5B26B637F}"/>
    <dgm:cxn modelId="{DF385F1C-5FCF-4280-A0CC-81DF19C6E370}" type="presOf" srcId="{FF21E642-FA56-4BA8-AA55-070D1358664B}" destId="{5C8BF412-B113-4723-9F6D-DC55E5BE9B0A}" srcOrd="0" destOrd="0" presId="urn:microsoft.com/office/officeart/2005/8/layout/default"/>
    <dgm:cxn modelId="{FE8E4B59-091A-40ED-8B0C-25B475E23F86}" srcId="{63947486-3A11-4D86-81D5-654FC7F53155}" destId="{B4379ACD-50E3-4217-96DD-C9A4B2325F62}" srcOrd="0" destOrd="0" parTransId="{454749B5-C7CD-415A-A7EF-35D626124CDC}" sibTransId="{FEDE8613-28C7-4A72-9FAB-4538992EE884}"/>
    <dgm:cxn modelId="{5159BD33-5617-43DB-8EDC-47777D7FD340}" srcId="{63947486-3A11-4D86-81D5-654FC7F53155}" destId="{496F2D90-5842-4A23-A01F-DAB107CB2D0C}" srcOrd="1" destOrd="0" parTransId="{A091A7D8-6951-4941-BB64-BD55FE49C998}" sibTransId="{47499B1F-B28C-4471-9CFE-C80C9C23583A}"/>
    <dgm:cxn modelId="{D483F3A1-FD15-4124-A7BC-9AEEDA27BFCB}" type="presOf" srcId="{1F03F967-8CC0-4F3A-A353-B431F44DB5E9}" destId="{9EBF101F-39C7-4AFD-83DB-81FAD338959F}" srcOrd="0" destOrd="0" presId="urn:microsoft.com/office/officeart/2005/8/layout/default"/>
    <dgm:cxn modelId="{0008D65B-A129-48F5-8E0F-13B270706453}" type="presParOf" srcId="{CEA0AF36-DA34-4787-BF01-29B264D6266A}" destId="{76F68316-AF09-41A2-A950-42A28C9A0533}" srcOrd="0" destOrd="0" presId="urn:microsoft.com/office/officeart/2005/8/layout/default"/>
    <dgm:cxn modelId="{0F6B0E28-16D8-4223-89E8-EAB7383C974A}" type="presParOf" srcId="{CEA0AF36-DA34-4787-BF01-29B264D6266A}" destId="{73F30A6E-ABE9-4CDC-B894-D56C0DA76E80}" srcOrd="1" destOrd="0" presId="urn:microsoft.com/office/officeart/2005/8/layout/default"/>
    <dgm:cxn modelId="{CC7F0B33-829F-4F27-834F-C716F47AF6D8}" type="presParOf" srcId="{CEA0AF36-DA34-4787-BF01-29B264D6266A}" destId="{B4938CC3-6D28-44DD-B0AB-68DF2F8AA895}" srcOrd="2" destOrd="0" presId="urn:microsoft.com/office/officeart/2005/8/layout/default"/>
    <dgm:cxn modelId="{08F1826E-3A5C-4C25-B1FA-CE28D5692E11}" type="presParOf" srcId="{CEA0AF36-DA34-4787-BF01-29B264D6266A}" destId="{FDAA9881-B0F7-45A5-9B3F-27B34AF4DDDB}" srcOrd="3" destOrd="0" presId="urn:microsoft.com/office/officeart/2005/8/layout/default"/>
    <dgm:cxn modelId="{FAFE9439-DCB4-4A15-B70A-F71A9B24403E}" type="presParOf" srcId="{CEA0AF36-DA34-4787-BF01-29B264D6266A}" destId="{9EBF101F-39C7-4AFD-83DB-81FAD338959F}" srcOrd="4" destOrd="0" presId="urn:microsoft.com/office/officeart/2005/8/layout/default"/>
    <dgm:cxn modelId="{EADAD1C8-B0D8-4D85-ADF5-FA0FFD79800D}" type="presParOf" srcId="{CEA0AF36-DA34-4787-BF01-29B264D6266A}" destId="{C84A5753-202C-4090-BAF6-F384D7BB5DEB}" srcOrd="5" destOrd="0" presId="urn:microsoft.com/office/officeart/2005/8/layout/default"/>
    <dgm:cxn modelId="{A9BF72C9-D868-4C07-9D35-E3C9EC281B6C}" type="presParOf" srcId="{CEA0AF36-DA34-4787-BF01-29B264D6266A}" destId="{5C8BF412-B113-4723-9F6D-DC55E5BE9B0A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947486-3A11-4D86-81D5-654FC7F53155}" type="doc">
      <dgm:prSet loTypeId="urn:microsoft.com/office/officeart/2005/8/layout/defaul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E6D21CC6-427D-40DA-9658-0C15EAA5D69F}">
      <dgm:prSet phldrT="[Текст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altLang="ru-RU" b="1" baseline="0" dirty="0" smtClean="0">
              <a:solidFill>
                <a:schemeClr val="tx1"/>
              </a:solidFill>
            </a:rPr>
            <a:t>Профильное обучение</a:t>
          </a:r>
          <a:endParaRPr lang="ru-RU" baseline="0" dirty="0">
            <a:solidFill>
              <a:schemeClr val="tx1"/>
            </a:solidFill>
          </a:endParaRPr>
        </a:p>
      </dgm:t>
    </dgm:pt>
    <dgm:pt modelId="{A9D1357F-57FB-4EF2-917B-DFC5F05E0281}" type="parTrans" cxnId="{96BD6636-8050-4E6C-89D4-6295C5F023B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48B5A06-0230-461B-9326-DD9AEBC37B98}" type="sibTrans" cxnId="{96BD6636-8050-4E6C-89D4-6295C5F023B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2B65AAA-6A57-4950-8A91-1B70B3D36806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altLang="ru-RU" b="1" baseline="0" dirty="0" smtClean="0">
              <a:solidFill>
                <a:schemeClr val="tx1"/>
              </a:solidFill>
            </a:rPr>
            <a:t>Профориентация</a:t>
          </a:r>
          <a:endParaRPr lang="ru-RU" altLang="ru-RU" b="1" baseline="0" dirty="0">
            <a:solidFill>
              <a:schemeClr val="tx1"/>
            </a:solidFill>
          </a:endParaRPr>
        </a:p>
      </dgm:t>
    </dgm:pt>
    <dgm:pt modelId="{DDB5DCE3-994B-4938-A95A-B6F45CAA03C0}" type="parTrans" cxnId="{AC85182A-38CE-4552-A1E7-739A6001A17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ECE0C1C-6192-4733-943D-33C93FDFA668}" type="sibTrans" cxnId="{AC85182A-38CE-4552-A1E7-739A6001A17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9739DA2-34A2-4A35-A7A8-32577C1CB06C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altLang="ru-RU" b="1" baseline="0" dirty="0" smtClean="0">
              <a:solidFill>
                <a:schemeClr val="tx1"/>
              </a:solidFill>
            </a:rPr>
            <a:t>Школьные предметы</a:t>
          </a:r>
          <a:endParaRPr lang="ru-RU" altLang="ru-RU" b="1" baseline="0" dirty="0">
            <a:solidFill>
              <a:schemeClr val="tx1"/>
            </a:solidFill>
          </a:endParaRPr>
        </a:p>
      </dgm:t>
    </dgm:pt>
    <dgm:pt modelId="{D26093FF-4BA1-4963-94B7-6CC50A08B221}" type="parTrans" cxnId="{D3AA2934-DD9C-4C79-972A-666995B4332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C1B64B9-BA53-4388-A897-CA48E4EA4A57}" type="sibTrans" cxnId="{D3AA2934-DD9C-4C79-972A-666995B4332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80FF27A-9D99-419A-A6BB-ABBB5A0BC5DB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altLang="ru-RU" b="1" baseline="0" dirty="0" smtClean="0">
              <a:solidFill>
                <a:schemeClr val="tx1"/>
              </a:solidFill>
            </a:rPr>
            <a:t>Дополнительное образование</a:t>
          </a:r>
          <a:endParaRPr lang="ru-RU" altLang="ru-RU" b="1" baseline="0" dirty="0">
            <a:solidFill>
              <a:schemeClr val="tx1"/>
            </a:solidFill>
          </a:endParaRPr>
        </a:p>
      </dgm:t>
    </dgm:pt>
    <dgm:pt modelId="{55B6A239-382E-4AFB-8181-CD8FD04161F5}" type="parTrans" cxnId="{43C4B40B-08DC-4C9B-B02A-0A0E1B906E8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081874F-E3C2-447B-A34A-9A6BAAB1A27B}" type="sibTrans" cxnId="{43C4B40B-08DC-4C9B-B02A-0A0E1B906E8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3789FEF-D5A3-4C4A-AF72-6395B2539066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altLang="ru-RU" b="1" baseline="0" dirty="0" smtClean="0">
              <a:solidFill>
                <a:schemeClr val="tx1"/>
              </a:solidFill>
            </a:rPr>
            <a:t>Внеурочная деятельность</a:t>
          </a:r>
          <a:endParaRPr lang="ru-RU" altLang="ru-RU" b="1" baseline="0" dirty="0">
            <a:solidFill>
              <a:schemeClr val="tx1"/>
            </a:solidFill>
          </a:endParaRPr>
        </a:p>
      </dgm:t>
    </dgm:pt>
    <dgm:pt modelId="{8150FD18-1D0C-44FD-96B0-3886390B754C}" type="parTrans" cxnId="{3AF9FCAE-EC79-430F-B0A1-673F09738F7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935DB78-D8A8-424A-818C-9172B127A03D}" type="sibTrans" cxnId="{3AF9FCAE-EC79-430F-B0A1-673F09738F7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EA0AF36-DA34-4787-BF01-29B264D6266A}" type="pres">
      <dgm:prSet presAssocID="{63947486-3A11-4D86-81D5-654FC7F5315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354D66-11B6-45E1-8459-1D1AA664D984}" type="pres">
      <dgm:prSet presAssocID="{E6D21CC6-427D-40DA-9658-0C15EAA5D69F}" presName="node" presStyleLbl="node1" presStyleIdx="0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B49D215D-F668-45B4-9051-23945AE96AB9}" type="pres">
      <dgm:prSet presAssocID="{B48B5A06-0230-461B-9326-DD9AEBC37B98}" presName="sibTrans" presStyleCnt="0"/>
      <dgm:spPr/>
      <dgm:t>
        <a:bodyPr/>
        <a:lstStyle/>
        <a:p>
          <a:endParaRPr lang="ru-RU"/>
        </a:p>
      </dgm:t>
    </dgm:pt>
    <dgm:pt modelId="{8EDA7C97-75F2-4934-9D2A-46F1B9F1E772}" type="pres">
      <dgm:prSet presAssocID="{02B65AAA-6A57-4950-8A91-1B70B3D36806}" presName="node" presStyleLbl="node1" presStyleIdx="1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F10E45CC-BF6F-4E43-892F-34969C126CFF}" type="pres">
      <dgm:prSet presAssocID="{6ECE0C1C-6192-4733-943D-33C93FDFA668}" presName="sibTrans" presStyleCnt="0"/>
      <dgm:spPr/>
      <dgm:t>
        <a:bodyPr/>
        <a:lstStyle/>
        <a:p>
          <a:endParaRPr lang="ru-RU"/>
        </a:p>
      </dgm:t>
    </dgm:pt>
    <dgm:pt modelId="{24D0304A-D2CE-4B13-BFC6-117E29121826}" type="pres">
      <dgm:prSet presAssocID="{09739DA2-34A2-4A35-A7A8-32577C1CB06C}" presName="node" presStyleLbl="node1" presStyleIdx="2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4231F271-052E-4EC0-81F8-0C820C2E9B15}" type="pres">
      <dgm:prSet presAssocID="{5C1B64B9-BA53-4388-A897-CA48E4EA4A57}" presName="sibTrans" presStyleCnt="0"/>
      <dgm:spPr/>
      <dgm:t>
        <a:bodyPr/>
        <a:lstStyle/>
        <a:p>
          <a:endParaRPr lang="ru-RU"/>
        </a:p>
      </dgm:t>
    </dgm:pt>
    <dgm:pt modelId="{1D5F9807-FF85-43D2-8276-7067A9CACDF2}" type="pres">
      <dgm:prSet presAssocID="{180FF27A-9D99-419A-A6BB-ABBB5A0BC5DB}" presName="node" presStyleLbl="node1" presStyleIdx="3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AAD781B0-39AB-480E-BC3D-CB4746633D38}" type="pres">
      <dgm:prSet presAssocID="{B081874F-E3C2-447B-A34A-9A6BAAB1A27B}" presName="sibTrans" presStyleCnt="0"/>
      <dgm:spPr/>
      <dgm:t>
        <a:bodyPr/>
        <a:lstStyle/>
        <a:p>
          <a:endParaRPr lang="ru-RU"/>
        </a:p>
      </dgm:t>
    </dgm:pt>
    <dgm:pt modelId="{B7E532E0-653C-4DBE-AEDC-B045683C6C32}" type="pres">
      <dgm:prSet presAssocID="{D3789FEF-D5A3-4C4A-AF72-6395B2539066}" presName="node" presStyleLbl="node1" presStyleIdx="4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188A3EF0-AD84-4867-9E4F-47DB03FCF325}" type="presOf" srcId="{63947486-3A11-4D86-81D5-654FC7F53155}" destId="{CEA0AF36-DA34-4787-BF01-29B264D6266A}" srcOrd="0" destOrd="0" presId="urn:microsoft.com/office/officeart/2005/8/layout/default"/>
    <dgm:cxn modelId="{E7BEA2D8-534A-4444-A513-C2AD775B56CE}" type="presOf" srcId="{02B65AAA-6A57-4950-8A91-1B70B3D36806}" destId="{8EDA7C97-75F2-4934-9D2A-46F1B9F1E772}" srcOrd="0" destOrd="0" presId="urn:microsoft.com/office/officeart/2005/8/layout/default"/>
    <dgm:cxn modelId="{ABC7B47B-B77A-4926-BF30-64F30418C4A2}" type="presOf" srcId="{E6D21CC6-427D-40DA-9658-0C15EAA5D69F}" destId="{BA354D66-11B6-45E1-8459-1D1AA664D984}" srcOrd="0" destOrd="0" presId="urn:microsoft.com/office/officeart/2005/8/layout/default"/>
    <dgm:cxn modelId="{96BD6636-8050-4E6C-89D4-6295C5F023B5}" srcId="{63947486-3A11-4D86-81D5-654FC7F53155}" destId="{E6D21CC6-427D-40DA-9658-0C15EAA5D69F}" srcOrd="0" destOrd="0" parTransId="{A9D1357F-57FB-4EF2-917B-DFC5F05E0281}" sibTransId="{B48B5A06-0230-461B-9326-DD9AEBC37B98}"/>
    <dgm:cxn modelId="{BA5CB1EC-C80D-4530-B8C4-3D6E1E4E5F76}" type="presOf" srcId="{D3789FEF-D5A3-4C4A-AF72-6395B2539066}" destId="{B7E532E0-653C-4DBE-AEDC-B045683C6C32}" srcOrd="0" destOrd="0" presId="urn:microsoft.com/office/officeart/2005/8/layout/default"/>
    <dgm:cxn modelId="{AC85182A-38CE-4552-A1E7-739A6001A175}" srcId="{63947486-3A11-4D86-81D5-654FC7F53155}" destId="{02B65AAA-6A57-4950-8A91-1B70B3D36806}" srcOrd="1" destOrd="0" parTransId="{DDB5DCE3-994B-4938-A95A-B6F45CAA03C0}" sibTransId="{6ECE0C1C-6192-4733-943D-33C93FDFA668}"/>
    <dgm:cxn modelId="{CEFFD4A4-60E0-4CAC-8C41-CD64550025F8}" type="presOf" srcId="{180FF27A-9D99-419A-A6BB-ABBB5A0BC5DB}" destId="{1D5F9807-FF85-43D2-8276-7067A9CACDF2}" srcOrd="0" destOrd="0" presId="urn:microsoft.com/office/officeart/2005/8/layout/default"/>
    <dgm:cxn modelId="{43C4B40B-08DC-4C9B-B02A-0A0E1B906E8C}" srcId="{63947486-3A11-4D86-81D5-654FC7F53155}" destId="{180FF27A-9D99-419A-A6BB-ABBB5A0BC5DB}" srcOrd="3" destOrd="0" parTransId="{55B6A239-382E-4AFB-8181-CD8FD04161F5}" sibTransId="{B081874F-E3C2-447B-A34A-9A6BAAB1A27B}"/>
    <dgm:cxn modelId="{3AF9FCAE-EC79-430F-B0A1-673F09738F7E}" srcId="{63947486-3A11-4D86-81D5-654FC7F53155}" destId="{D3789FEF-D5A3-4C4A-AF72-6395B2539066}" srcOrd="4" destOrd="0" parTransId="{8150FD18-1D0C-44FD-96B0-3886390B754C}" sibTransId="{D935DB78-D8A8-424A-818C-9172B127A03D}"/>
    <dgm:cxn modelId="{D3AA2934-DD9C-4C79-972A-666995B43320}" srcId="{63947486-3A11-4D86-81D5-654FC7F53155}" destId="{09739DA2-34A2-4A35-A7A8-32577C1CB06C}" srcOrd="2" destOrd="0" parTransId="{D26093FF-4BA1-4963-94B7-6CC50A08B221}" sibTransId="{5C1B64B9-BA53-4388-A897-CA48E4EA4A57}"/>
    <dgm:cxn modelId="{FFE77DCA-0E4F-4A15-9F74-9B1773D386F1}" type="presOf" srcId="{09739DA2-34A2-4A35-A7A8-32577C1CB06C}" destId="{24D0304A-D2CE-4B13-BFC6-117E29121826}" srcOrd="0" destOrd="0" presId="urn:microsoft.com/office/officeart/2005/8/layout/default"/>
    <dgm:cxn modelId="{1176BE89-EB67-41E2-B597-835DBB85FE3D}" type="presParOf" srcId="{CEA0AF36-DA34-4787-BF01-29B264D6266A}" destId="{BA354D66-11B6-45E1-8459-1D1AA664D984}" srcOrd="0" destOrd="0" presId="urn:microsoft.com/office/officeart/2005/8/layout/default"/>
    <dgm:cxn modelId="{F40CD4FB-EB3B-40A5-82B4-EC16EEA6F511}" type="presParOf" srcId="{CEA0AF36-DA34-4787-BF01-29B264D6266A}" destId="{B49D215D-F668-45B4-9051-23945AE96AB9}" srcOrd="1" destOrd="0" presId="urn:microsoft.com/office/officeart/2005/8/layout/default"/>
    <dgm:cxn modelId="{2827EBF8-2338-4733-AABD-F99661E9723F}" type="presParOf" srcId="{CEA0AF36-DA34-4787-BF01-29B264D6266A}" destId="{8EDA7C97-75F2-4934-9D2A-46F1B9F1E772}" srcOrd="2" destOrd="0" presId="urn:microsoft.com/office/officeart/2005/8/layout/default"/>
    <dgm:cxn modelId="{B3898C35-7A7B-42EB-AF3F-8C60174A5730}" type="presParOf" srcId="{CEA0AF36-DA34-4787-BF01-29B264D6266A}" destId="{F10E45CC-BF6F-4E43-892F-34969C126CFF}" srcOrd="3" destOrd="0" presId="urn:microsoft.com/office/officeart/2005/8/layout/default"/>
    <dgm:cxn modelId="{E09FAC57-1656-4AB6-8423-A2D46B89EAC9}" type="presParOf" srcId="{CEA0AF36-DA34-4787-BF01-29B264D6266A}" destId="{24D0304A-D2CE-4B13-BFC6-117E29121826}" srcOrd="4" destOrd="0" presId="urn:microsoft.com/office/officeart/2005/8/layout/default"/>
    <dgm:cxn modelId="{63C9F482-4147-4FA9-9AA9-197C56ABB4BE}" type="presParOf" srcId="{CEA0AF36-DA34-4787-BF01-29B264D6266A}" destId="{4231F271-052E-4EC0-81F8-0C820C2E9B15}" srcOrd="5" destOrd="0" presId="urn:microsoft.com/office/officeart/2005/8/layout/default"/>
    <dgm:cxn modelId="{6275C1BF-6406-4E7C-906B-D498BA15F5CF}" type="presParOf" srcId="{CEA0AF36-DA34-4787-BF01-29B264D6266A}" destId="{1D5F9807-FF85-43D2-8276-7067A9CACDF2}" srcOrd="6" destOrd="0" presId="urn:microsoft.com/office/officeart/2005/8/layout/default"/>
    <dgm:cxn modelId="{411760BE-E3E7-48D4-A596-F1FA1947C280}" type="presParOf" srcId="{CEA0AF36-DA34-4787-BF01-29B264D6266A}" destId="{AAD781B0-39AB-480E-BC3D-CB4746633D38}" srcOrd="7" destOrd="0" presId="urn:microsoft.com/office/officeart/2005/8/layout/default"/>
    <dgm:cxn modelId="{B2A075DA-42BE-44BF-B278-5051C31FC151}" type="presParOf" srcId="{CEA0AF36-DA34-4787-BF01-29B264D6266A}" destId="{B7E532E0-653C-4DBE-AEDC-B045683C6C32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CB97C43-B2DF-4FB1-AE2C-AF8FC87B4881}" type="doc">
      <dgm:prSet loTypeId="urn:microsoft.com/office/officeart/2008/layout/SquareAccent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47859C68-BBBC-4103-BB9E-D5F5C731764C}">
      <dgm:prSet phldrT="[Текст]" custT="1"/>
      <dgm:spPr/>
      <dgm:t>
        <a:bodyPr/>
        <a:lstStyle/>
        <a:p>
          <a:r>
            <a:rPr lang="ru-RU" sz="1600" dirty="0" smtClean="0"/>
            <a:t>техническое</a:t>
          </a:r>
          <a:endParaRPr lang="ru-RU" sz="1600" dirty="0"/>
        </a:p>
      </dgm:t>
    </dgm:pt>
    <dgm:pt modelId="{E7DAE2F5-84B6-49E9-85CD-E79B19E49967}" type="parTrans" cxnId="{F662BE06-FFFA-491A-B4F0-8B7A71FDD969}">
      <dgm:prSet/>
      <dgm:spPr/>
      <dgm:t>
        <a:bodyPr/>
        <a:lstStyle/>
        <a:p>
          <a:endParaRPr lang="ru-RU" sz="2400"/>
        </a:p>
      </dgm:t>
    </dgm:pt>
    <dgm:pt modelId="{6DAAE912-026A-4636-ACB3-78CDE9E3D357}" type="sibTrans" cxnId="{F662BE06-FFFA-491A-B4F0-8B7A71FDD969}">
      <dgm:prSet/>
      <dgm:spPr/>
      <dgm:t>
        <a:bodyPr/>
        <a:lstStyle/>
        <a:p>
          <a:endParaRPr lang="ru-RU" sz="2400"/>
        </a:p>
      </dgm:t>
    </dgm:pt>
    <dgm:pt modelId="{57D0E4B9-5860-4908-AE53-286DC9F2729D}">
      <dgm:prSet phldrT="[Текст]" custT="1"/>
      <dgm:spPr/>
      <dgm:t>
        <a:bodyPr/>
        <a:lstStyle/>
        <a:p>
          <a:r>
            <a:rPr lang="ru-RU" sz="1800" dirty="0" smtClean="0"/>
            <a:t>Направления дополнительного образования детей</a:t>
          </a:r>
          <a:endParaRPr lang="ru-RU" sz="1800" dirty="0"/>
        </a:p>
      </dgm:t>
    </dgm:pt>
    <dgm:pt modelId="{BE351C9B-1DCC-49CD-966D-29DF0B474469}" type="parTrans" cxnId="{26BB0070-1EAF-40E8-80F6-87E4440B5137}">
      <dgm:prSet/>
      <dgm:spPr/>
      <dgm:t>
        <a:bodyPr/>
        <a:lstStyle/>
        <a:p>
          <a:endParaRPr lang="ru-RU" sz="2400"/>
        </a:p>
      </dgm:t>
    </dgm:pt>
    <dgm:pt modelId="{FE4219CE-9CEF-46BF-A95B-E06E1C77813C}" type="sibTrans" cxnId="{26BB0070-1EAF-40E8-80F6-87E4440B5137}">
      <dgm:prSet/>
      <dgm:spPr/>
      <dgm:t>
        <a:bodyPr/>
        <a:lstStyle/>
        <a:p>
          <a:endParaRPr lang="ru-RU" sz="2400"/>
        </a:p>
      </dgm:t>
    </dgm:pt>
    <dgm:pt modelId="{949ED523-07DA-4DD8-95F7-9E4D63969985}">
      <dgm:prSet phldrT="[Текст]" custT="1"/>
      <dgm:spPr/>
      <dgm:t>
        <a:bodyPr/>
        <a:lstStyle/>
        <a:p>
          <a:r>
            <a:rPr lang="ru-RU" sz="1100" dirty="0" smtClean="0"/>
            <a:t> </a:t>
          </a:r>
          <a:r>
            <a:rPr lang="ru-RU" sz="1600" dirty="0" smtClean="0"/>
            <a:t>естественнонаучное</a:t>
          </a:r>
          <a:endParaRPr lang="ru-RU" sz="1600" dirty="0"/>
        </a:p>
      </dgm:t>
    </dgm:pt>
    <dgm:pt modelId="{B6BF8E6A-EDCB-4226-852D-D2F57B5A4B18}" type="parTrans" cxnId="{55EC74AD-EE76-48EC-BA10-3BDF057F7173}">
      <dgm:prSet/>
      <dgm:spPr/>
      <dgm:t>
        <a:bodyPr/>
        <a:lstStyle/>
        <a:p>
          <a:endParaRPr lang="ru-RU" sz="2400"/>
        </a:p>
      </dgm:t>
    </dgm:pt>
    <dgm:pt modelId="{20707D4C-82D6-4CB1-846E-C4CF34BBDE47}" type="sibTrans" cxnId="{55EC74AD-EE76-48EC-BA10-3BDF057F7173}">
      <dgm:prSet/>
      <dgm:spPr/>
      <dgm:t>
        <a:bodyPr/>
        <a:lstStyle/>
        <a:p>
          <a:endParaRPr lang="ru-RU" sz="2400"/>
        </a:p>
      </dgm:t>
    </dgm:pt>
    <dgm:pt modelId="{3660636C-5E79-494E-AB15-1204D14A7F3C}">
      <dgm:prSet phldrT="[Текст]" custT="1"/>
      <dgm:spPr/>
      <dgm:t>
        <a:bodyPr/>
        <a:lstStyle/>
        <a:p>
          <a:r>
            <a:rPr lang="ru-RU" sz="1100" dirty="0" smtClean="0"/>
            <a:t> </a:t>
          </a:r>
          <a:r>
            <a:rPr lang="ru-RU" sz="1600" dirty="0" smtClean="0"/>
            <a:t>художественное</a:t>
          </a:r>
          <a:endParaRPr lang="ru-RU" sz="1600" dirty="0"/>
        </a:p>
      </dgm:t>
    </dgm:pt>
    <dgm:pt modelId="{BF31E910-7ACF-4DC2-A764-8B03DB9ECEFF}" type="parTrans" cxnId="{2FA357A1-6217-4BC4-88ED-9BA1299A4A54}">
      <dgm:prSet/>
      <dgm:spPr/>
      <dgm:t>
        <a:bodyPr/>
        <a:lstStyle/>
        <a:p>
          <a:endParaRPr lang="ru-RU" sz="2400"/>
        </a:p>
      </dgm:t>
    </dgm:pt>
    <dgm:pt modelId="{29EF24B0-C685-49BF-AAFE-55E9D819B102}" type="sibTrans" cxnId="{2FA357A1-6217-4BC4-88ED-9BA1299A4A54}">
      <dgm:prSet/>
      <dgm:spPr/>
      <dgm:t>
        <a:bodyPr/>
        <a:lstStyle/>
        <a:p>
          <a:endParaRPr lang="ru-RU" sz="2400"/>
        </a:p>
      </dgm:t>
    </dgm:pt>
    <dgm:pt modelId="{636BA625-089F-4E2D-844D-71741B6B67A4}">
      <dgm:prSet phldrT="[Текст]" custT="1"/>
      <dgm:spPr/>
      <dgm:t>
        <a:bodyPr/>
        <a:lstStyle/>
        <a:p>
          <a:r>
            <a:rPr lang="ru-RU" sz="1600" dirty="0" smtClean="0"/>
            <a:t>социально-педагогическое</a:t>
          </a:r>
          <a:endParaRPr lang="ru-RU" sz="1600" dirty="0"/>
        </a:p>
      </dgm:t>
    </dgm:pt>
    <dgm:pt modelId="{1308DF93-1356-4E9C-AB0B-62660A38A16F}" type="parTrans" cxnId="{B02A39D4-23B5-451C-8405-26DDD3D2873A}">
      <dgm:prSet/>
      <dgm:spPr/>
      <dgm:t>
        <a:bodyPr/>
        <a:lstStyle/>
        <a:p>
          <a:endParaRPr lang="ru-RU" sz="2400"/>
        </a:p>
      </dgm:t>
    </dgm:pt>
    <dgm:pt modelId="{1B351145-293C-4B01-A3B9-CCA558C601E9}" type="sibTrans" cxnId="{B02A39D4-23B5-451C-8405-26DDD3D2873A}">
      <dgm:prSet/>
      <dgm:spPr/>
      <dgm:t>
        <a:bodyPr/>
        <a:lstStyle/>
        <a:p>
          <a:endParaRPr lang="ru-RU" sz="2400"/>
        </a:p>
      </dgm:t>
    </dgm:pt>
    <dgm:pt modelId="{DCAC6FB2-B892-4D07-8B50-3AC4E065AD58}">
      <dgm:prSet phldrT="[Текст]" custT="1"/>
      <dgm:spPr/>
      <dgm:t>
        <a:bodyPr/>
        <a:lstStyle/>
        <a:p>
          <a:r>
            <a:rPr lang="ru-RU" sz="1600" dirty="0" smtClean="0"/>
            <a:t>туристско-краеведческое</a:t>
          </a:r>
          <a:endParaRPr lang="ru-RU" sz="1600" dirty="0"/>
        </a:p>
      </dgm:t>
    </dgm:pt>
    <dgm:pt modelId="{1F82B653-D6E0-43F0-9DFC-165BDF99EA19}" type="parTrans" cxnId="{3D96623C-6D5A-4B08-9848-BC55538F7993}">
      <dgm:prSet/>
      <dgm:spPr/>
      <dgm:t>
        <a:bodyPr/>
        <a:lstStyle/>
        <a:p>
          <a:endParaRPr lang="ru-RU" sz="2400"/>
        </a:p>
      </dgm:t>
    </dgm:pt>
    <dgm:pt modelId="{90DBE906-14FA-4A3F-8D0B-D2C510F72DF0}" type="sibTrans" cxnId="{3D96623C-6D5A-4B08-9848-BC55538F7993}">
      <dgm:prSet/>
      <dgm:spPr/>
      <dgm:t>
        <a:bodyPr/>
        <a:lstStyle/>
        <a:p>
          <a:endParaRPr lang="ru-RU" sz="2400"/>
        </a:p>
      </dgm:t>
    </dgm:pt>
    <dgm:pt modelId="{F22A9FDB-9FCF-42AB-90DC-875219355492}">
      <dgm:prSet phldrT="[Текст]" custT="1"/>
      <dgm:spPr/>
      <dgm:t>
        <a:bodyPr/>
        <a:lstStyle/>
        <a:p>
          <a:r>
            <a:rPr lang="ru-RU" sz="1600" dirty="0" smtClean="0"/>
            <a:t> физкультурно-спортивное</a:t>
          </a:r>
          <a:endParaRPr lang="ru-RU" sz="1600" dirty="0"/>
        </a:p>
      </dgm:t>
    </dgm:pt>
    <dgm:pt modelId="{A94F7CA7-F54B-47FC-B594-17AD54AD7194}" type="parTrans" cxnId="{479BDEDF-3EB8-4025-9EB2-7F8E2999F9B0}">
      <dgm:prSet/>
      <dgm:spPr/>
      <dgm:t>
        <a:bodyPr/>
        <a:lstStyle/>
        <a:p>
          <a:endParaRPr lang="ru-RU" sz="2400"/>
        </a:p>
      </dgm:t>
    </dgm:pt>
    <dgm:pt modelId="{B7EA661A-B736-41B9-943C-BE66283DEEEC}" type="sibTrans" cxnId="{479BDEDF-3EB8-4025-9EB2-7F8E2999F9B0}">
      <dgm:prSet/>
      <dgm:spPr/>
      <dgm:t>
        <a:bodyPr/>
        <a:lstStyle/>
        <a:p>
          <a:endParaRPr lang="ru-RU" sz="2400"/>
        </a:p>
      </dgm:t>
    </dgm:pt>
    <dgm:pt modelId="{930FEABC-5CF7-4006-A322-D7EFBA1E6EBE}">
      <dgm:prSet phldrT="[Текст]" custT="1"/>
      <dgm:spPr/>
      <dgm:t>
        <a:bodyPr/>
        <a:lstStyle/>
        <a:p>
          <a:r>
            <a:rPr lang="ru-RU" sz="1800" dirty="0" smtClean="0"/>
            <a:t>Профили</a:t>
          </a:r>
          <a:endParaRPr lang="ru-RU" sz="1800" dirty="0"/>
        </a:p>
      </dgm:t>
    </dgm:pt>
    <dgm:pt modelId="{70ECF82C-A090-430E-9BF3-E6B2583A43F5}" type="parTrans" cxnId="{B3247BA7-A225-404F-A8C7-B576180F4C6A}">
      <dgm:prSet/>
      <dgm:spPr/>
      <dgm:t>
        <a:bodyPr/>
        <a:lstStyle/>
        <a:p>
          <a:endParaRPr lang="ru-RU" sz="1800"/>
        </a:p>
      </dgm:t>
    </dgm:pt>
    <dgm:pt modelId="{8E62A250-F27E-4ED7-93E1-4C0793AE09CE}" type="sibTrans" cxnId="{B3247BA7-A225-404F-A8C7-B576180F4C6A}">
      <dgm:prSet/>
      <dgm:spPr/>
      <dgm:t>
        <a:bodyPr/>
        <a:lstStyle/>
        <a:p>
          <a:endParaRPr lang="ru-RU" sz="1800"/>
        </a:p>
      </dgm:t>
    </dgm:pt>
    <dgm:pt modelId="{FA52E231-CE78-4837-8C90-D6A6BEEA8162}">
      <dgm:prSet phldrT="[Текст]" custT="1"/>
      <dgm:spPr/>
      <dgm:t>
        <a:bodyPr/>
        <a:lstStyle/>
        <a:p>
          <a:r>
            <a:rPr lang="ru-RU" sz="1600" dirty="0" smtClean="0"/>
            <a:t>физико-химический</a:t>
          </a:r>
          <a:endParaRPr lang="ru-RU" sz="1600" dirty="0"/>
        </a:p>
      </dgm:t>
    </dgm:pt>
    <dgm:pt modelId="{9438200D-5718-404A-9207-8CC741DB1967}" type="parTrans" cxnId="{DDDA6D96-7AEE-4647-A284-95855E83C859}">
      <dgm:prSet/>
      <dgm:spPr/>
      <dgm:t>
        <a:bodyPr/>
        <a:lstStyle/>
        <a:p>
          <a:endParaRPr lang="ru-RU" sz="1800"/>
        </a:p>
      </dgm:t>
    </dgm:pt>
    <dgm:pt modelId="{59507B11-1810-41E4-9BB4-04543C7A851F}" type="sibTrans" cxnId="{DDDA6D96-7AEE-4647-A284-95855E83C859}">
      <dgm:prSet/>
      <dgm:spPr/>
      <dgm:t>
        <a:bodyPr/>
        <a:lstStyle/>
        <a:p>
          <a:endParaRPr lang="ru-RU" sz="1800"/>
        </a:p>
      </dgm:t>
    </dgm:pt>
    <dgm:pt modelId="{97DA5177-EEB0-4227-AA1A-94AE7C335E3D}">
      <dgm:prSet phldrT="[Текст]" custT="1"/>
      <dgm:spPr/>
      <dgm:t>
        <a:bodyPr/>
        <a:lstStyle/>
        <a:p>
          <a:r>
            <a:rPr lang="ru-RU" sz="1600" dirty="0" smtClean="0"/>
            <a:t>химико-</a:t>
          </a:r>
          <a:br>
            <a:rPr lang="ru-RU" sz="1600" dirty="0" smtClean="0"/>
          </a:br>
          <a:r>
            <a:rPr lang="ru-RU" sz="1600" dirty="0" smtClean="0"/>
            <a:t>биологический</a:t>
          </a:r>
          <a:endParaRPr lang="ru-RU" sz="1600" dirty="0"/>
        </a:p>
      </dgm:t>
    </dgm:pt>
    <dgm:pt modelId="{969BEA0A-27FE-404D-832D-7CAFEEA6988B}" type="parTrans" cxnId="{F5336203-1D59-4FBB-BC45-65FA581671B1}">
      <dgm:prSet/>
      <dgm:spPr/>
      <dgm:t>
        <a:bodyPr/>
        <a:lstStyle/>
        <a:p>
          <a:endParaRPr lang="ru-RU" sz="1800"/>
        </a:p>
      </dgm:t>
    </dgm:pt>
    <dgm:pt modelId="{79F3E28E-2247-4DF5-95E3-44A31D7470AD}" type="sibTrans" cxnId="{F5336203-1D59-4FBB-BC45-65FA581671B1}">
      <dgm:prSet/>
      <dgm:spPr/>
      <dgm:t>
        <a:bodyPr/>
        <a:lstStyle/>
        <a:p>
          <a:endParaRPr lang="ru-RU" sz="1800"/>
        </a:p>
      </dgm:t>
    </dgm:pt>
    <dgm:pt modelId="{9562F58F-6F13-4110-9401-906A7AEB540E}">
      <dgm:prSet phldrT="[Текст]" custT="1"/>
      <dgm:spPr/>
      <dgm:t>
        <a:bodyPr/>
        <a:lstStyle/>
        <a:p>
          <a:r>
            <a:rPr lang="ru-RU" sz="1600" dirty="0" smtClean="0"/>
            <a:t>информационно-технологический</a:t>
          </a:r>
          <a:endParaRPr lang="ru-RU" sz="1600" dirty="0"/>
        </a:p>
      </dgm:t>
    </dgm:pt>
    <dgm:pt modelId="{EEFC7AC5-FDCE-405F-B9DB-0070637DD29E}" type="parTrans" cxnId="{0DF8C1A7-33F6-4350-8112-AAA7450DC4BD}">
      <dgm:prSet/>
      <dgm:spPr/>
      <dgm:t>
        <a:bodyPr/>
        <a:lstStyle/>
        <a:p>
          <a:endParaRPr lang="ru-RU" sz="1800"/>
        </a:p>
      </dgm:t>
    </dgm:pt>
    <dgm:pt modelId="{A07A8FAA-5E50-445F-9913-857DDA53D52D}" type="sibTrans" cxnId="{0DF8C1A7-33F6-4350-8112-AAA7450DC4BD}">
      <dgm:prSet/>
      <dgm:spPr/>
      <dgm:t>
        <a:bodyPr/>
        <a:lstStyle/>
        <a:p>
          <a:endParaRPr lang="ru-RU" sz="1800"/>
        </a:p>
      </dgm:t>
    </dgm:pt>
    <dgm:pt modelId="{C49FA4E0-8C8C-4CE7-9E2D-3439A5390313}">
      <dgm:prSet phldrT="[Текст]" custT="1"/>
      <dgm:spPr/>
      <dgm:t>
        <a:bodyPr/>
        <a:lstStyle/>
        <a:p>
          <a:r>
            <a:rPr lang="ru-RU" sz="1600" dirty="0" smtClean="0"/>
            <a:t>индустриально-</a:t>
          </a:r>
          <a:br>
            <a:rPr lang="ru-RU" sz="1600" dirty="0" smtClean="0"/>
          </a:br>
          <a:r>
            <a:rPr lang="ru-RU" sz="1600" dirty="0" smtClean="0"/>
            <a:t>технический</a:t>
          </a:r>
          <a:endParaRPr lang="ru-RU" sz="1600" dirty="0"/>
        </a:p>
      </dgm:t>
    </dgm:pt>
    <dgm:pt modelId="{D2E0B2F3-D91E-498F-A0A8-AE25CE101F3E}" type="parTrans" cxnId="{E194E518-6E72-4FC3-97BF-294BF3A68C98}">
      <dgm:prSet/>
      <dgm:spPr/>
      <dgm:t>
        <a:bodyPr/>
        <a:lstStyle/>
        <a:p>
          <a:endParaRPr lang="ru-RU" sz="1800"/>
        </a:p>
      </dgm:t>
    </dgm:pt>
    <dgm:pt modelId="{BC8D914F-C59B-434A-8001-F0FC094D2F9E}" type="sibTrans" cxnId="{E194E518-6E72-4FC3-97BF-294BF3A68C98}">
      <dgm:prSet/>
      <dgm:spPr/>
      <dgm:t>
        <a:bodyPr/>
        <a:lstStyle/>
        <a:p>
          <a:endParaRPr lang="ru-RU" sz="1800"/>
        </a:p>
      </dgm:t>
    </dgm:pt>
    <dgm:pt modelId="{22E5D57A-00D0-4130-953D-37FF5F3BEA76}">
      <dgm:prSet custT="1"/>
      <dgm:spPr/>
      <dgm:t>
        <a:bodyPr/>
        <a:lstStyle/>
        <a:p>
          <a:r>
            <a:rPr lang="ru-RU" sz="1600" dirty="0" smtClean="0"/>
            <a:t>социально-</a:t>
          </a:r>
          <a:br>
            <a:rPr lang="ru-RU" sz="1600" dirty="0" smtClean="0"/>
          </a:br>
          <a:r>
            <a:rPr lang="ru-RU" sz="1600" dirty="0" smtClean="0"/>
            <a:t>гуманитарный </a:t>
          </a:r>
          <a:endParaRPr lang="ru-RU" sz="1600" dirty="0"/>
        </a:p>
      </dgm:t>
    </dgm:pt>
    <dgm:pt modelId="{73984B50-5D06-4F51-B476-40ABD198D20E}" type="parTrans" cxnId="{65150EA1-B120-4202-BBD6-324286B643C6}">
      <dgm:prSet/>
      <dgm:spPr/>
      <dgm:t>
        <a:bodyPr/>
        <a:lstStyle/>
        <a:p>
          <a:endParaRPr lang="ru-RU" sz="1800"/>
        </a:p>
      </dgm:t>
    </dgm:pt>
    <dgm:pt modelId="{DA5A5041-671C-4FAE-90B8-1979F746CDCC}" type="sibTrans" cxnId="{65150EA1-B120-4202-BBD6-324286B643C6}">
      <dgm:prSet/>
      <dgm:spPr/>
      <dgm:t>
        <a:bodyPr/>
        <a:lstStyle/>
        <a:p>
          <a:endParaRPr lang="ru-RU" sz="1800"/>
        </a:p>
      </dgm:t>
    </dgm:pt>
    <dgm:pt modelId="{989E1843-0061-4711-B806-F2F555F5B0B0}">
      <dgm:prSet phldrT="[Текст]" custT="1"/>
      <dgm:spPr/>
      <dgm:t>
        <a:bodyPr/>
        <a:lstStyle/>
        <a:p>
          <a:r>
            <a:rPr lang="ru-RU" sz="1800" dirty="0" smtClean="0"/>
            <a:t>Промышленные кластеры Томской области</a:t>
          </a:r>
          <a:endParaRPr lang="ru-RU" sz="1800" dirty="0"/>
        </a:p>
      </dgm:t>
    </dgm:pt>
    <dgm:pt modelId="{7931FF8D-8AC0-4B1D-817A-BDE4A330B18E}" type="parTrans" cxnId="{8279F036-9780-4D88-A548-6F65C3E30014}">
      <dgm:prSet/>
      <dgm:spPr/>
      <dgm:t>
        <a:bodyPr/>
        <a:lstStyle/>
        <a:p>
          <a:endParaRPr lang="ru-RU" sz="1800"/>
        </a:p>
      </dgm:t>
    </dgm:pt>
    <dgm:pt modelId="{9E8E7369-C287-4931-AF23-54739F3CF348}" type="sibTrans" cxnId="{8279F036-9780-4D88-A548-6F65C3E30014}">
      <dgm:prSet/>
      <dgm:spPr/>
      <dgm:t>
        <a:bodyPr/>
        <a:lstStyle/>
        <a:p>
          <a:endParaRPr lang="ru-RU" sz="1800"/>
        </a:p>
      </dgm:t>
    </dgm:pt>
    <dgm:pt modelId="{F56188C2-EF1E-4D96-88E1-7EB181EF855D}">
      <dgm:prSet phldrT="[Текст]" custT="1"/>
      <dgm:spPr/>
      <dgm:t>
        <a:bodyPr/>
        <a:lstStyle/>
        <a:p>
          <a:r>
            <a:rPr lang="ru-RU" sz="1600" b="0" dirty="0" smtClean="0"/>
            <a:t>ядерных технологий</a:t>
          </a:r>
          <a:endParaRPr lang="ru-RU" sz="1600" dirty="0"/>
        </a:p>
      </dgm:t>
    </dgm:pt>
    <dgm:pt modelId="{D3E8CA7B-4948-40BC-89AB-B38D2D37FF22}" type="parTrans" cxnId="{4E680DFD-6F28-4297-B7FD-D133F89B46AB}">
      <dgm:prSet/>
      <dgm:spPr/>
      <dgm:t>
        <a:bodyPr/>
        <a:lstStyle/>
        <a:p>
          <a:endParaRPr lang="ru-RU" sz="1800"/>
        </a:p>
      </dgm:t>
    </dgm:pt>
    <dgm:pt modelId="{92F640BA-2D73-4CF6-ADB2-3553796C9FD5}" type="sibTrans" cxnId="{4E680DFD-6F28-4297-B7FD-D133F89B46AB}">
      <dgm:prSet/>
      <dgm:spPr/>
      <dgm:t>
        <a:bodyPr/>
        <a:lstStyle/>
        <a:p>
          <a:endParaRPr lang="ru-RU" sz="1800"/>
        </a:p>
      </dgm:t>
    </dgm:pt>
    <dgm:pt modelId="{C888169A-4125-427C-B462-52D7406341CB}">
      <dgm:prSet custT="1"/>
      <dgm:spPr/>
      <dgm:t>
        <a:bodyPr/>
        <a:lstStyle/>
        <a:p>
          <a:r>
            <a:rPr lang="ru-RU" sz="1600" b="0" dirty="0" smtClean="0"/>
            <a:t>нефтехимический </a:t>
          </a:r>
          <a:endParaRPr lang="ru-RU" sz="1600" b="1" dirty="0"/>
        </a:p>
      </dgm:t>
    </dgm:pt>
    <dgm:pt modelId="{BA09FA1C-5417-44EF-A685-336C60421786}" type="parTrans" cxnId="{25EC57A1-39CE-4301-83DF-976E9C8171FC}">
      <dgm:prSet/>
      <dgm:spPr/>
      <dgm:t>
        <a:bodyPr/>
        <a:lstStyle/>
        <a:p>
          <a:endParaRPr lang="ru-RU" sz="1800"/>
        </a:p>
      </dgm:t>
    </dgm:pt>
    <dgm:pt modelId="{5980C314-C079-472C-8C3C-715D928D0297}" type="sibTrans" cxnId="{25EC57A1-39CE-4301-83DF-976E9C8171FC}">
      <dgm:prSet/>
      <dgm:spPr/>
      <dgm:t>
        <a:bodyPr/>
        <a:lstStyle/>
        <a:p>
          <a:endParaRPr lang="ru-RU" sz="1800"/>
        </a:p>
      </dgm:t>
    </dgm:pt>
    <dgm:pt modelId="{DB15DCF4-6C6B-4CF3-BEEF-FE30DC61D163}">
      <dgm:prSet custT="1"/>
      <dgm:spPr/>
      <dgm:t>
        <a:bodyPr/>
        <a:lstStyle/>
        <a:p>
          <a:r>
            <a:rPr lang="ru-RU" sz="1600" b="0" dirty="0" smtClean="0"/>
            <a:t>«Умные технологии»</a:t>
          </a:r>
          <a:endParaRPr lang="ru-RU" sz="1600" b="1" dirty="0"/>
        </a:p>
      </dgm:t>
    </dgm:pt>
    <dgm:pt modelId="{A9B59A07-2616-446A-ABF8-C821A0A1424C}" type="parTrans" cxnId="{69A53EC7-753E-4CAF-AF10-452D1E7FF86E}">
      <dgm:prSet/>
      <dgm:spPr/>
      <dgm:t>
        <a:bodyPr/>
        <a:lstStyle/>
        <a:p>
          <a:endParaRPr lang="ru-RU" sz="1800"/>
        </a:p>
      </dgm:t>
    </dgm:pt>
    <dgm:pt modelId="{BAA835BC-FEE6-473A-B122-CA4856132B2A}" type="sibTrans" cxnId="{69A53EC7-753E-4CAF-AF10-452D1E7FF86E}">
      <dgm:prSet/>
      <dgm:spPr/>
      <dgm:t>
        <a:bodyPr/>
        <a:lstStyle/>
        <a:p>
          <a:endParaRPr lang="ru-RU" sz="1800"/>
        </a:p>
      </dgm:t>
    </dgm:pt>
    <dgm:pt modelId="{9CE2E4AA-7C7B-41F3-AEEB-66FC3F618572}">
      <dgm:prSet custT="1"/>
      <dgm:spPr/>
      <dgm:t>
        <a:bodyPr/>
        <a:lstStyle/>
        <a:p>
          <a:r>
            <a:rPr lang="ru-RU" sz="1600" b="0" dirty="0" smtClean="0"/>
            <a:t>возобновляемых природных ресурсов</a:t>
          </a:r>
          <a:endParaRPr lang="ru-RU" sz="1600" b="1" dirty="0"/>
        </a:p>
      </dgm:t>
    </dgm:pt>
    <dgm:pt modelId="{1D82418E-F617-4403-B15F-B54CF738E6DC}" type="parTrans" cxnId="{7DDDEE5E-93A6-4A92-B737-D1A6159C500B}">
      <dgm:prSet/>
      <dgm:spPr/>
      <dgm:t>
        <a:bodyPr/>
        <a:lstStyle/>
        <a:p>
          <a:endParaRPr lang="ru-RU" sz="1800"/>
        </a:p>
      </dgm:t>
    </dgm:pt>
    <dgm:pt modelId="{FE569B4C-4868-4857-B693-E68C2D4097F6}" type="sibTrans" cxnId="{7DDDEE5E-93A6-4A92-B737-D1A6159C500B}">
      <dgm:prSet/>
      <dgm:spPr/>
      <dgm:t>
        <a:bodyPr/>
        <a:lstStyle/>
        <a:p>
          <a:endParaRPr lang="ru-RU" sz="1800"/>
        </a:p>
      </dgm:t>
    </dgm:pt>
    <dgm:pt modelId="{15E5B184-D55A-4BE4-941C-3693D90C7E60}">
      <dgm:prSet custT="1"/>
      <dgm:spPr/>
      <dgm:t>
        <a:bodyPr/>
        <a:lstStyle/>
        <a:p>
          <a:r>
            <a:rPr lang="ru-RU" sz="1600" b="0" dirty="0" err="1" smtClean="0"/>
            <a:t>трудноизвлекаемых</a:t>
          </a:r>
          <a:r>
            <a:rPr lang="ru-RU" sz="1600" b="0" dirty="0" smtClean="0"/>
            <a:t> природных ресурсов</a:t>
          </a:r>
          <a:endParaRPr lang="ru-RU" sz="1600" b="1" dirty="0"/>
        </a:p>
      </dgm:t>
    </dgm:pt>
    <dgm:pt modelId="{0841394E-B91A-436A-8E10-A81D10EC5A26}" type="parTrans" cxnId="{E31C87C9-0BF9-4567-A95B-092C512532EA}">
      <dgm:prSet/>
      <dgm:spPr/>
      <dgm:t>
        <a:bodyPr/>
        <a:lstStyle/>
        <a:p>
          <a:endParaRPr lang="ru-RU" sz="1800"/>
        </a:p>
      </dgm:t>
    </dgm:pt>
    <dgm:pt modelId="{340EDF54-28BE-473B-A72C-DE2A1BFE477E}" type="sibTrans" cxnId="{E31C87C9-0BF9-4567-A95B-092C512532EA}">
      <dgm:prSet/>
      <dgm:spPr/>
      <dgm:t>
        <a:bodyPr/>
        <a:lstStyle/>
        <a:p>
          <a:endParaRPr lang="ru-RU" sz="1800"/>
        </a:p>
      </dgm:t>
    </dgm:pt>
    <dgm:pt modelId="{BE6423DE-4AD6-4CB6-97E0-CC0E6331CCBA}">
      <dgm:prSet custT="1"/>
      <dgm:spPr/>
      <dgm:t>
        <a:bodyPr/>
        <a:lstStyle/>
        <a:p>
          <a:r>
            <a:rPr lang="ru-RU" sz="1600" dirty="0" smtClean="0"/>
            <a:t>лесопромышленный</a:t>
          </a:r>
          <a:endParaRPr lang="ru-RU" sz="1600" dirty="0"/>
        </a:p>
      </dgm:t>
    </dgm:pt>
    <dgm:pt modelId="{508FBFBA-D578-4EB5-9779-29B3265536A4}" type="parTrans" cxnId="{986A65BC-8025-4A67-9095-BD7AA6F82980}">
      <dgm:prSet/>
      <dgm:spPr/>
      <dgm:t>
        <a:bodyPr/>
        <a:lstStyle/>
        <a:p>
          <a:endParaRPr lang="ru-RU" sz="1800"/>
        </a:p>
      </dgm:t>
    </dgm:pt>
    <dgm:pt modelId="{B335226C-D8C6-499A-9871-B0BC2F532063}" type="sibTrans" cxnId="{986A65BC-8025-4A67-9095-BD7AA6F82980}">
      <dgm:prSet/>
      <dgm:spPr/>
      <dgm:t>
        <a:bodyPr/>
        <a:lstStyle/>
        <a:p>
          <a:endParaRPr lang="ru-RU" sz="1800"/>
        </a:p>
      </dgm:t>
    </dgm:pt>
    <dgm:pt modelId="{3F18BAB3-B0AA-4620-A576-EEA5F3315A6B}">
      <dgm:prSet custT="1"/>
      <dgm:spPr/>
      <dgm:t>
        <a:bodyPr/>
        <a:lstStyle/>
        <a:p>
          <a:r>
            <a:rPr lang="ru-RU" sz="1600" dirty="0" smtClean="0"/>
            <a:t>филологический</a:t>
          </a:r>
          <a:endParaRPr lang="ru-RU" sz="1600" dirty="0"/>
        </a:p>
      </dgm:t>
    </dgm:pt>
    <dgm:pt modelId="{852A03C8-1D7F-4EB2-B83F-78BB59D4753B}" type="parTrans" cxnId="{29EC9A16-35F4-4265-9ED7-C41E606CB063}">
      <dgm:prSet/>
      <dgm:spPr/>
      <dgm:t>
        <a:bodyPr/>
        <a:lstStyle/>
        <a:p>
          <a:endParaRPr lang="ru-RU" sz="1800"/>
        </a:p>
      </dgm:t>
    </dgm:pt>
    <dgm:pt modelId="{28AB45D0-A277-4D90-86C2-DD017604452E}" type="sibTrans" cxnId="{29EC9A16-35F4-4265-9ED7-C41E606CB063}">
      <dgm:prSet/>
      <dgm:spPr/>
      <dgm:t>
        <a:bodyPr/>
        <a:lstStyle/>
        <a:p>
          <a:endParaRPr lang="ru-RU" sz="1800"/>
        </a:p>
      </dgm:t>
    </dgm:pt>
    <dgm:pt modelId="{CC9008DA-9D65-4AC3-A4B6-412F6780407C}">
      <dgm:prSet custT="1"/>
      <dgm:spPr/>
      <dgm:t>
        <a:bodyPr/>
        <a:lstStyle/>
        <a:p>
          <a:r>
            <a:rPr lang="ru-RU" sz="1600" dirty="0" smtClean="0"/>
            <a:t>агротехнологический</a:t>
          </a:r>
          <a:endParaRPr lang="ru-RU" sz="1600" dirty="0"/>
        </a:p>
      </dgm:t>
    </dgm:pt>
    <dgm:pt modelId="{47681BEF-77A2-4484-87EC-E974BA55FCD8}" type="parTrans" cxnId="{00971D2B-8637-4F69-9F4B-32F6736FEE80}">
      <dgm:prSet/>
      <dgm:spPr/>
      <dgm:t>
        <a:bodyPr/>
        <a:lstStyle/>
        <a:p>
          <a:endParaRPr lang="ru-RU" sz="1800"/>
        </a:p>
      </dgm:t>
    </dgm:pt>
    <dgm:pt modelId="{ADF1D310-7B8A-4BC5-8720-2A5774EBA0AB}" type="sibTrans" cxnId="{00971D2B-8637-4F69-9F4B-32F6736FEE80}">
      <dgm:prSet/>
      <dgm:spPr/>
      <dgm:t>
        <a:bodyPr/>
        <a:lstStyle/>
        <a:p>
          <a:endParaRPr lang="ru-RU" sz="1800"/>
        </a:p>
      </dgm:t>
    </dgm:pt>
    <dgm:pt modelId="{A3EDB25B-42C1-4C49-BE29-68580923C21A}" type="pres">
      <dgm:prSet presAssocID="{FCB97C43-B2DF-4FB1-AE2C-AF8FC87B4881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46933AC2-849F-4916-B668-C5512C89C6EF}" type="pres">
      <dgm:prSet presAssocID="{57D0E4B9-5860-4908-AE53-286DC9F2729D}" presName="root" presStyleCnt="0">
        <dgm:presLayoutVars>
          <dgm:chMax/>
          <dgm:chPref/>
        </dgm:presLayoutVars>
      </dgm:prSet>
      <dgm:spPr/>
    </dgm:pt>
    <dgm:pt modelId="{4F2BA7A7-FA8A-4C8B-86AD-9BF46A8EDD69}" type="pres">
      <dgm:prSet presAssocID="{57D0E4B9-5860-4908-AE53-286DC9F2729D}" presName="rootComposite" presStyleCnt="0">
        <dgm:presLayoutVars/>
      </dgm:prSet>
      <dgm:spPr/>
    </dgm:pt>
    <dgm:pt modelId="{205D03B4-7DF9-4427-B788-6950B3BDFEBC}" type="pres">
      <dgm:prSet presAssocID="{57D0E4B9-5860-4908-AE53-286DC9F2729D}" presName="ParentAccent" presStyleLbl="alignNode1" presStyleIdx="0" presStyleCnt="3"/>
      <dgm:spPr/>
    </dgm:pt>
    <dgm:pt modelId="{73F0E567-8286-4D5B-804C-3CBD0027CEB6}" type="pres">
      <dgm:prSet presAssocID="{57D0E4B9-5860-4908-AE53-286DC9F2729D}" presName="ParentSmallAccent" presStyleLbl="fgAcc1" presStyleIdx="0" presStyleCnt="3"/>
      <dgm:spPr/>
    </dgm:pt>
    <dgm:pt modelId="{C3A72E89-06E6-452B-AE6E-E8BE7BE77C13}" type="pres">
      <dgm:prSet presAssocID="{57D0E4B9-5860-4908-AE53-286DC9F2729D}" presName="Parent" presStyleLbl="revTx" presStyleIdx="0" presStyleCnt="22" custScaleX="103768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B2AB0A-38A1-4995-8CBD-E35A4BC63DA1}" type="pres">
      <dgm:prSet presAssocID="{57D0E4B9-5860-4908-AE53-286DC9F2729D}" presName="childShape" presStyleCnt="0">
        <dgm:presLayoutVars>
          <dgm:chMax val="0"/>
          <dgm:chPref val="0"/>
        </dgm:presLayoutVars>
      </dgm:prSet>
      <dgm:spPr/>
    </dgm:pt>
    <dgm:pt modelId="{01BDA9FA-2663-4CEA-94E3-60CC2F8C067F}" type="pres">
      <dgm:prSet presAssocID="{47859C68-BBBC-4103-BB9E-D5F5C731764C}" presName="childComposite" presStyleCnt="0">
        <dgm:presLayoutVars>
          <dgm:chMax val="0"/>
          <dgm:chPref val="0"/>
        </dgm:presLayoutVars>
      </dgm:prSet>
      <dgm:spPr/>
    </dgm:pt>
    <dgm:pt modelId="{130EA646-3D98-4A8D-A660-15E315209DCE}" type="pres">
      <dgm:prSet presAssocID="{47859C68-BBBC-4103-BB9E-D5F5C731764C}" presName="ChildAccent" presStyleLbl="solidFgAcc1" presStyleIdx="0" presStyleCnt="19"/>
      <dgm:spPr/>
    </dgm:pt>
    <dgm:pt modelId="{3F24C481-5C17-42B0-9C82-7B9E4F4A45C3}" type="pres">
      <dgm:prSet presAssocID="{47859C68-BBBC-4103-BB9E-D5F5C731764C}" presName="Child" presStyleLbl="revTx" presStyleIdx="1" presStyleCnt="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FB1F68-127D-47AF-AEED-336151FDAEE1}" type="pres">
      <dgm:prSet presAssocID="{949ED523-07DA-4DD8-95F7-9E4D63969985}" presName="childComposite" presStyleCnt="0">
        <dgm:presLayoutVars>
          <dgm:chMax val="0"/>
          <dgm:chPref val="0"/>
        </dgm:presLayoutVars>
      </dgm:prSet>
      <dgm:spPr/>
    </dgm:pt>
    <dgm:pt modelId="{C8C3D98D-D80F-465D-8AF0-A8FB33EAAC24}" type="pres">
      <dgm:prSet presAssocID="{949ED523-07DA-4DD8-95F7-9E4D63969985}" presName="ChildAccent" presStyleLbl="solidFgAcc1" presStyleIdx="1" presStyleCnt="19"/>
      <dgm:spPr/>
    </dgm:pt>
    <dgm:pt modelId="{B23A1387-7364-49B5-8112-329BE2CA6973}" type="pres">
      <dgm:prSet presAssocID="{949ED523-07DA-4DD8-95F7-9E4D63969985}" presName="Child" presStyleLbl="revTx" presStyleIdx="2" presStyleCnt="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307E45-0380-4D40-AE07-27CA76209E92}" type="pres">
      <dgm:prSet presAssocID="{3660636C-5E79-494E-AB15-1204D14A7F3C}" presName="childComposite" presStyleCnt="0">
        <dgm:presLayoutVars>
          <dgm:chMax val="0"/>
          <dgm:chPref val="0"/>
        </dgm:presLayoutVars>
      </dgm:prSet>
      <dgm:spPr/>
    </dgm:pt>
    <dgm:pt modelId="{4B9BD568-B682-4AB3-BCEB-D883AB29528F}" type="pres">
      <dgm:prSet presAssocID="{3660636C-5E79-494E-AB15-1204D14A7F3C}" presName="ChildAccent" presStyleLbl="solidFgAcc1" presStyleIdx="2" presStyleCnt="19"/>
      <dgm:spPr/>
    </dgm:pt>
    <dgm:pt modelId="{BAB56FAD-30AF-4EF7-BEFF-ECBEBD64611F}" type="pres">
      <dgm:prSet presAssocID="{3660636C-5E79-494E-AB15-1204D14A7F3C}" presName="Child" presStyleLbl="revTx" presStyleIdx="3" presStyleCnt="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016542-D994-4D86-8E7A-98E1D84157D4}" type="pres">
      <dgm:prSet presAssocID="{636BA625-089F-4E2D-844D-71741B6B67A4}" presName="childComposite" presStyleCnt="0">
        <dgm:presLayoutVars>
          <dgm:chMax val="0"/>
          <dgm:chPref val="0"/>
        </dgm:presLayoutVars>
      </dgm:prSet>
      <dgm:spPr/>
    </dgm:pt>
    <dgm:pt modelId="{12F94AC0-D6FD-4393-AF24-2B210544C338}" type="pres">
      <dgm:prSet presAssocID="{636BA625-089F-4E2D-844D-71741B6B67A4}" presName="ChildAccent" presStyleLbl="solidFgAcc1" presStyleIdx="3" presStyleCnt="19"/>
      <dgm:spPr/>
    </dgm:pt>
    <dgm:pt modelId="{1BF30080-0FBC-440F-A19D-91E02FC6974F}" type="pres">
      <dgm:prSet presAssocID="{636BA625-089F-4E2D-844D-71741B6B67A4}" presName="Child" presStyleLbl="revTx" presStyleIdx="4" presStyleCnt="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83AA85-DF90-489F-A8BC-1AE608090BF5}" type="pres">
      <dgm:prSet presAssocID="{DCAC6FB2-B892-4D07-8B50-3AC4E065AD58}" presName="childComposite" presStyleCnt="0">
        <dgm:presLayoutVars>
          <dgm:chMax val="0"/>
          <dgm:chPref val="0"/>
        </dgm:presLayoutVars>
      </dgm:prSet>
      <dgm:spPr/>
    </dgm:pt>
    <dgm:pt modelId="{5694935B-1A13-4133-A31D-954D5EF9058D}" type="pres">
      <dgm:prSet presAssocID="{DCAC6FB2-B892-4D07-8B50-3AC4E065AD58}" presName="ChildAccent" presStyleLbl="solidFgAcc1" presStyleIdx="4" presStyleCnt="19"/>
      <dgm:spPr/>
    </dgm:pt>
    <dgm:pt modelId="{F9F0AF6A-F859-485D-B603-801810777604}" type="pres">
      <dgm:prSet presAssocID="{DCAC6FB2-B892-4D07-8B50-3AC4E065AD58}" presName="Child" presStyleLbl="revTx" presStyleIdx="5" presStyleCnt="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A191D3-0442-43EA-9385-35BE2F0CD131}" type="pres">
      <dgm:prSet presAssocID="{F22A9FDB-9FCF-42AB-90DC-875219355492}" presName="childComposite" presStyleCnt="0">
        <dgm:presLayoutVars>
          <dgm:chMax val="0"/>
          <dgm:chPref val="0"/>
        </dgm:presLayoutVars>
      </dgm:prSet>
      <dgm:spPr/>
    </dgm:pt>
    <dgm:pt modelId="{D4A05E5E-E40F-462C-8D9B-3C552D30FDAE}" type="pres">
      <dgm:prSet presAssocID="{F22A9FDB-9FCF-42AB-90DC-875219355492}" presName="ChildAccent" presStyleLbl="solidFgAcc1" presStyleIdx="5" presStyleCnt="19"/>
      <dgm:spPr/>
    </dgm:pt>
    <dgm:pt modelId="{23C2E39F-5EC5-4CE6-9F9C-E57E5958B599}" type="pres">
      <dgm:prSet presAssocID="{F22A9FDB-9FCF-42AB-90DC-875219355492}" presName="Child" presStyleLbl="revTx" presStyleIdx="6" presStyleCnt="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81B3EB-5772-421C-87C5-4C7997AFB73B}" type="pres">
      <dgm:prSet presAssocID="{989E1843-0061-4711-B806-F2F555F5B0B0}" presName="root" presStyleCnt="0">
        <dgm:presLayoutVars>
          <dgm:chMax/>
          <dgm:chPref/>
        </dgm:presLayoutVars>
      </dgm:prSet>
      <dgm:spPr/>
    </dgm:pt>
    <dgm:pt modelId="{49739B12-019B-41A7-8A0D-86E7CFD59D03}" type="pres">
      <dgm:prSet presAssocID="{989E1843-0061-4711-B806-F2F555F5B0B0}" presName="rootComposite" presStyleCnt="0">
        <dgm:presLayoutVars/>
      </dgm:prSet>
      <dgm:spPr/>
    </dgm:pt>
    <dgm:pt modelId="{2E2A6E7A-09FB-4FA1-8A85-41E443830D8A}" type="pres">
      <dgm:prSet presAssocID="{989E1843-0061-4711-B806-F2F555F5B0B0}" presName="ParentAccent" presStyleLbl="alignNode1" presStyleIdx="1" presStyleCnt="3"/>
      <dgm:spPr/>
    </dgm:pt>
    <dgm:pt modelId="{787ABE4A-A12A-4241-8230-2DD684CBE777}" type="pres">
      <dgm:prSet presAssocID="{989E1843-0061-4711-B806-F2F555F5B0B0}" presName="ParentSmallAccent" presStyleLbl="fgAcc1" presStyleIdx="1" presStyleCnt="3"/>
      <dgm:spPr/>
    </dgm:pt>
    <dgm:pt modelId="{DF0BD6B4-A2E5-46CE-878F-1DF4FF34732A}" type="pres">
      <dgm:prSet presAssocID="{989E1843-0061-4711-B806-F2F555F5B0B0}" presName="Parent" presStyleLbl="revTx" presStyleIdx="7" presStyleCnt="22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24BB10-F486-4AF4-9952-F19667184748}" type="pres">
      <dgm:prSet presAssocID="{989E1843-0061-4711-B806-F2F555F5B0B0}" presName="childShape" presStyleCnt="0">
        <dgm:presLayoutVars>
          <dgm:chMax val="0"/>
          <dgm:chPref val="0"/>
        </dgm:presLayoutVars>
      </dgm:prSet>
      <dgm:spPr/>
    </dgm:pt>
    <dgm:pt modelId="{4594320B-D3F2-4EA7-880E-CB06164BC5F6}" type="pres">
      <dgm:prSet presAssocID="{F56188C2-EF1E-4D96-88E1-7EB181EF855D}" presName="childComposite" presStyleCnt="0">
        <dgm:presLayoutVars>
          <dgm:chMax val="0"/>
          <dgm:chPref val="0"/>
        </dgm:presLayoutVars>
      </dgm:prSet>
      <dgm:spPr/>
    </dgm:pt>
    <dgm:pt modelId="{58115F27-A96F-4FE9-A48B-FEDC5B589C0B}" type="pres">
      <dgm:prSet presAssocID="{F56188C2-EF1E-4D96-88E1-7EB181EF855D}" presName="ChildAccent" presStyleLbl="solidFgAcc1" presStyleIdx="6" presStyleCnt="19"/>
      <dgm:spPr/>
    </dgm:pt>
    <dgm:pt modelId="{663D0DBE-E5A0-413D-9300-AFCE3316DE6C}" type="pres">
      <dgm:prSet presAssocID="{F56188C2-EF1E-4D96-88E1-7EB181EF855D}" presName="Child" presStyleLbl="revTx" presStyleIdx="8" presStyleCnt="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EFF576-0BEC-4816-B842-9866496111E4}" type="pres">
      <dgm:prSet presAssocID="{C888169A-4125-427C-B462-52D7406341CB}" presName="childComposite" presStyleCnt="0">
        <dgm:presLayoutVars>
          <dgm:chMax val="0"/>
          <dgm:chPref val="0"/>
        </dgm:presLayoutVars>
      </dgm:prSet>
      <dgm:spPr/>
    </dgm:pt>
    <dgm:pt modelId="{5475C58F-92DC-4CE3-A9B6-040DAB249AA4}" type="pres">
      <dgm:prSet presAssocID="{C888169A-4125-427C-B462-52D7406341CB}" presName="ChildAccent" presStyleLbl="solidFgAcc1" presStyleIdx="7" presStyleCnt="19"/>
      <dgm:spPr/>
    </dgm:pt>
    <dgm:pt modelId="{7F6ECB1B-72DF-416E-A0E7-BA67B0F208B8}" type="pres">
      <dgm:prSet presAssocID="{C888169A-4125-427C-B462-52D7406341CB}" presName="Child" presStyleLbl="revTx" presStyleIdx="9" presStyleCnt="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6FD651-37CA-495C-BDC3-79E99C06A82E}" type="pres">
      <dgm:prSet presAssocID="{DB15DCF4-6C6B-4CF3-BEEF-FE30DC61D163}" presName="childComposite" presStyleCnt="0">
        <dgm:presLayoutVars>
          <dgm:chMax val="0"/>
          <dgm:chPref val="0"/>
        </dgm:presLayoutVars>
      </dgm:prSet>
      <dgm:spPr/>
    </dgm:pt>
    <dgm:pt modelId="{2491471A-0269-48DF-B5ED-731F1B823FA7}" type="pres">
      <dgm:prSet presAssocID="{DB15DCF4-6C6B-4CF3-BEEF-FE30DC61D163}" presName="ChildAccent" presStyleLbl="solidFgAcc1" presStyleIdx="8" presStyleCnt="19"/>
      <dgm:spPr/>
    </dgm:pt>
    <dgm:pt modelId="{1A390EDA-5F9D-41BA-82F5-B969972B038A}" type="pres">
      <dgm:prSet presAssocID="{DB15DCF4-6C6B-4CF3-BEEF-FE30DC61D163}" presName="Child" presStyleLbl="revTx" presStyleIdx="10" presStyleCnt="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9D9BA5-A1D1-4DDA-BFA7-2FAF0EEC53FD}" type="pres">
      <dgm:prSet presAssocID="{9CE2E4AA-7C7B-41F3-AEEB-66FC3F618572}" presName="childComposite" presStyleCnt="0">
        <dgm:presLayoutVars>
          <dgm:chMax val="0"/>
          <dgm:chPref val="0"/>
        </dgm:presLayoutVars>
      </dgm:prSet>
      <dgm:spPr/>
    </dgm:pt>
    <dgm:pt modelId="{B55A7FA1-A77C-4117-B2E3-977508FD04C2}" type="pres">
      <dgm:prSet presAssocID="{9CE2E4AA-7C7B-41F3-AEEB-66FC3F618572}" presName="ChildAccent" presStyleLbl="solidFgAcc1" presStyleIdx="9" presStyleCnt="19"/>
      <dgm:spPr/>
    </dgm:pt>
    <dgm:pt modelId="{BE966D04-3C19-409C-B996-2BCA2BD7FBA9}" type="pres">
      <dgm:prSet presAssocID="{9CE2E4AA-7C7B-41F3-AEEB-66FC3F618572}" presName="Child" presStyleLbl="revTx" presStyleIdx="11" presStyleCnt="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36678B-A1A4-4071-A764-BEDC75445B6E}" type="pres">
      <dgm:prSet presAssocID="{15E5B184-D55A-4BE4-941C-3693D90C7E60}" presName="childComposite" presStyleCnt="0">
        <dgm:presLayoutVars>
          <dgm:chMax val="0"/>
          <dgm:chPref val="0"/>
        </dgm:presLayoutVars>
      </dgm:prSet>
      <dgm:spPr/>
    </dgm:pt>
    <dgm:pt modelId="{38EEAD48-E819-491D-AAF5-B5CB40140B29}" type="pres">
      <dgm:prSet presAssocID="{15E5B184-D55A-4BE4-941C-3693D90C7E60}" presName="ChildAccent" presStyleLbl="solidFgAcc1" presStyleIdx="10" presStyleCnt="19"/>
      <dgm:spPr/>
    </dgm:pt>
    <dgm:pt modelId="{7262ADFC-355F-4D5A-BAC3-3B180E1BC9C0}" type="pres">
      <dgm:prSet presAssocID="{15E5B184-D55A-4BE4-941C-3693D90C7E60}" presName="Child" presStyleLbl="revTx" presStyleIdx="12" presStyleCnt="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BED0E9-CD25-4189-85C9-1630EA99AC0C}" type="pres">
      <dgm:prSet presAssocID="{BE6423DE-4AD6-4CB6-97E0-CC0E6331CCBA}" presName="childComposite" presStyleCnt="0">
        <dgm:presLayoutVars>
          <dgm:chMax val="0"/>
          <dgm:chPref val="0"/>
        </dgm:presLayoutVars>
      </dgm:prSet>
      <dgm:spPr/>
    </dgm:pt>
    <dgm:pt modelId="{D3678EF1-39B4-4292-ADEF-33795F32FD60}" type="pres">
      <dgm:prSet presAssocID="{BE6423DE-4AD6-4CB6-97E0-CC0E6331CCBA}" presName="ChildAccent" presStyleLbl="solidFgAcc1" presStyleIdx="11" presStyleCnt="19"/>
      <dgm:spPr/>
    </dgm:pt>
    <dgm:pt modelId="{6CE7DEFD-7BD4-4E32-B200-CA64F0A7626B}" type="pres">
      <dgm:prSet presAssocID="{BE6423DE-4AD6-4CB6-97E0-CC0E6331CCBA}" presName="Child" presStyleLbl="revTx" presStyleIdx="13" presStyleCnt="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B5309D-FDE7-4118-92DA-1604C0ABB490}" type="pres">
      <dgm:prSet presAssocID="{930FEABC-5CF7-4006-A322-D7EFBA1E6EBE}" presName="root" presStyleCnt="0">
        <dgm:presLayoutVars>
          <dgm:chMax/>
          <dgm:chPref/>
        </dgm:presLayoutVars>
      </dgm:prSet>
      <dgm:spPr/>
    </dgm:pt>
    <dgm:pt modelId="{08F7FD2C-6F65-4A5F-BE29-FA586C60C182}" type="pres">
      <dgm:prSet presAssocID="{930FEABC-5CF7-4006-A322-D7EFBA1E6EBE}" presName="rootComposite" presStyleCnt="0">
        <dgm:presLayoutVars/>
      </dgm:prSet>
      <dgm:spPr/>
    </dgm:pt>
    <dgm:pt modelId="{BA3755E1-6BBD-40F6-AC8E-1B84F772E427}" type="pres">
      <dgm:prSet presAssocID="{930FEABC-5CF7-4006-A322-D7EFBA1E6EBE}" presName="ParentAccent" presStyleLbl="alignNode1" presStyleIdx="2" presStyleCnt="3" custScaleX="69788" custLinFactNeighborX="-15719" custLinFactNeighborY="7350"/>
      <dgm:spPr/>
    </dgm:pt>
    <dgm:pt modelId="{105281C8-A260-47B1-AFB8-2E21FE118A43}" type="pres">
      <dgm:prSet presAssocID="{930FEABC-5CF7-4006-A322-D7EFBA1E6EBE}" presName="ParentSmallAccent" presStyleLbl="fgAcc1" presStyleIdx="2" presStyleCnt="3"/>
      <dgm:spPr/>
    </dgm:pt>
    <dgm:pt modelId="{CB88C79B-49EB-401A-9CE4-363B2A630E00}" type="pres">
      <dgm:prSet presAssocID="{930FEABC-5CF7-4006-A322-D7EFBA1E6EBE}" presName="Parent" presStyleLbl="revTx" presStyleIdx="14" presStyleCnt="22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8FEC74-A6E2-49B5-8057-9DD20AEABC3E}" type="pres">
      <dgm:prSet presAssocID="{930FEABC-5CF7-4006-A322-D7EFBA1E6EBE}" presName="childShape" presStyleCnt="0">
        <dgm:presLayoutVars>
          <dgm:chMax val="0"/>
          <dgm:chPref val="0"/>
        </dgm:presLayoutVars>
      </dgm:prSet>
      <dgm:spPr/>
    </dgm:pt>
    <dgm:pt modelId="{FAF74C45-C8A8-4CF7-8E67-7D4701E11582}" type="pres">
      <dgm:prSet presAssocID="{FA52E231-CE78-4837-8C90-D6A6BEEA8162}" presName="childComposite" presStyleCnt="0">
        <dgm:presLayoutVars>
          <dgm:chMax val="0"/>
          <dgm:chPref val="0"/>
        </dgm:presLayoutVars>
      </dgm:prSet>
      <dgm:spPr/>
    </dgm:pt>
    <dgm:pt modelId="{A63A4CBE-AD65-41E0-BC77-6AAB7D64D1CE}" type="pres">
      <dgm:prSet presAssocID="{FA52E231-CE78-4837-8C90-D6A6BEEA8162}" presName="ChildAccent" presStyleLbl="solidFgAcc1" presStyleIdx="12" presStyleCnt="19"/>
      <dgm:spPr/>
    </dgm:pt>
    <dgm:pt modelId="{0BE8D3E7-B745-416D-A0FD-FAD6257F075F}" type="pres">
      <dgm:prSet presAssocID="{FA52E231-CE78-4837-8C90-D6A6BEEA8162}" presName="Child" presStyleLbl="revTx" presStyleIdx="15" presStyleCnt="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D0BD7E-7835-4A48-9B9F-4A5749C32D7D}" type="pres">
      <dgm:prSet presAssocID="{97DA5177-EEB0-4227-AA1A-94AE7C335E3D}" presName="childComposite" presStyleCnt="0">
        <dgm:presLayoutVars>
          <dgm:chMax val="0"/>
          <dgm:chPref val="0"/>
        </dgm:presLayoutVars>
      </dgm:prSet>
      <dgm:spPr/>
    </dgm:pt>
    <dgm:pt modelId="{06FA23DA-F7D3-4C4F-B400-1A28341DC4A6}" type="pres">
      <dgm:prSet presAssocID="{97DA5177-EEB0-4227-AA1A-94AE7C335E3D}" presName="ChildAccent" presStyleLbl="solidFgAcc1" presStyleIdx="13" presStyleCnt="19"/>
      <dgm:spPr/>
    </dgm:pt>
    <dgm:pt modelId="{BAF51B56-EE4E-4EF7-ABCB-7E6E8CDB8952}" type="pres">
      <dgm:prSet presAssocID="{97DA5177-EEB0-4227-AA1A-94AE7C335E3D}" presName="Child" presStyleLbl="revTx" presStyleIdx="16" presStyleCnt="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B36305-1BBF-4CBF-AC69-90810199356D}" type="pres">
      <dgm:prSet presAssocID="{9562F58F-6F13-4110-9401-906A7AEB540E}" presName="childComposite" presStyleCnt="0">
        <dgm:presLayoutVars>
          <dgm:chMax val="0"/>
          <dgm:chPref val="0"/>
        </dgm:presLayoutVars>
      </dgm:prSet>
      <dgm:spPr/>
    </dgm:pt>
    <dgm:pt modelId="{9FD1F358-631B-4C62-935E-085D7672721E}" type="pres">
      <dgm:prSet presAssocID="{9562F58F-6F13-4110-9401-906A7AEB540E}" presName="ChildAccent" presStyleLbl="solidFgAcc1" presStyleIdx="14" presStyleCnt="19"/>
      <dgm:spPr/>
    </dgm:pt>
    <dgm:pt modelId="{1AA01F85-F8B6-4F7C-8A1B-6F33F9B46F8E}" type="pres">
      <dgm:prSet presAssocID="{9562F58F-6F13-4110-9401-906A7AEB540E}" presName="Child" presStyleLbl="revTx" presStyleIdx="17" presStyleCnt="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227E82-FB73-4507-87C6-F40E0D851870}" type="pres">
      <dgm:prSet presAssocID="{C49FA4E0-8C8C-4CE7-9E2D-3439A5390313}" presName="childComposite" presStyleCnt="0">
        <dgm:presLayoutVars>
          <dgm:chMax val="0"/>
          <dgm:chPref val="0"/>
        </dgm:presLayoutVars>
      </dgm:prSet>
      <dgm:spPr/>
    </dgm:pt>
    <dgm:pt modelId="{EE2850D7-960D-4048-8236-3369EDFC93EE}" type="pres">
      <dgm:prSet presAssocID="{C49FA4E0-8C8C-4CE7-9E2D-3439A5390313}" presName="ChildAccent" presStyleLbl="solidFgAcc1" presStyleIdx="15" presStyleCnt="19"/>
      <dgm:spPr/>
    </dgm:pt>
    <dgm:pt modelId="{443C092E-5A10-4E2B-85D7-2CE6F13F2352}" type="pres">
      <dgm:prSet presAssocID="{C49FA4E0-8C8C-4CE7-9E2D-3439A5390313}" presName="Child" presStyleLbl="revTx" presStyleIdx="18" presStyleCnt="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2B44D0-226A-4871-9F32-55430F0E6D91}" type="pres">
      <dgm:prSet presAssocID="{22E5D57A-00D0-4130-953D-37FF5F3BEA76}" presName="childComposite" presStyleCnt="0">
        <dgm:presLayoutVars>
          <dgm:chMax val="0"/>
          <dgm:chPref val="0"/>
        </dgm:presLayoutVars>
      </dgm:prSet>
      <dgm:spPr/>
    </dgm:pt>
    <dgm:pt modelId="{266A24B3-042B-4B2A-94D0-AE2CDC271310}" type="pres">
      <dgm:prSet presAssocID="{22E5D57A-00D0-4130-953D-37FF5F3BEA76}" presName="ChildAccent" presStyleLbl="solidFgAcc1" presStyleIdx="16" presStyleCnt="19"/>
      <dgm:spPr/>
    </dgm:pt>
    <dgm:pt modelId="{77FDB819-AC57-434D-81D7-ED1BC037849D}" type="pres">
      <dgm:prSet presAssocID="{22E5D57A-00D0-4130-953D-37FF5F3BEA76}" presName="Child" presStyleLbl="revTx" presStyleIdx="19" presStyleCnt="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555A46-6258-46C7-9635-BEC69B820511}" type="pres">
      <dgm:prSet presAssocID="{3F18BAB3-B0AA-4620-A576-EEA5F3315A6B}" presName="childComposite" presStyleCnt="0">
        <dgm:presLayoutVars>
          <dgm:chMax val="0"/>
          <dgm:chPref val="0"/>
        </dgm:presLayoutVars>
      </dgm:prSet>
      <dgm:spPr/>
    </dgm:pt>
    <dgm:pt modelId="{A26A6729-7003-4880-93D9-1A6C3C685C24}" type="pres">
      <dgm:prSet presAssocID="{3F18BAB3-B0AA-4620-A576-EEA5F3315A6B}" presName="ChildAccent" presStyleLbl="solidFgAcc1" presStyleIdx="17" presStyleCnt="19"/>
      <dgm:spPr/>
    </dgm:pt>
    <dgm:pt modelId="{184856A3-E21F-4BD8-8071-621B6CB2E8B9}" type="pres">
      <dgm:prSet presAssocID="{3F18BAB3-B0AA-4620-A576-EEA5F3315A6B}" presName="Child" presStyleLbl="revTx" presStyleIdx="20" presStyleCnt="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1B6A9F-651A-4090-995F-98EFCA303152}" type="pres">
      <dgm:prSet presAssocID="{CC9008DA-9D65-4AC3-A4B6-412F6780407C}" presName="childComposite" presStyleCnt="0">
        <dgm:presLayoutVars>
          <dgm:chMax val="0"/>
          <dgm:chPref val="0"/>
        </dgm:presLayoutVars>
      </dgm:prSet>
      <dgm:spPr/>
    </dgm:pt>
    <dgm:pt modelId="{A37A79E0-E237-41D4-9323-CE06CDB41DDC}" type="pres">
      <dgm:prSet presAssocID="{CC9008DA-9D65-4AC3-A4B6-412F6780407C}" presName="ChildAccent" presStyleLbl="solidFgAcc1" presStyleIdx="18" presStyleCnt="19" custLinFactNeighborY="-53871"/>
      <dgm:spPr/>
    </dgm:pt>
    <dgm:pt modelId="{8804F233-7B2B-4F82-8644-ABA060504C3C}" type="pres">
      <dgm:prSet presAssocID="{CC9008DA-9D65-4AC3-A4B6-412F6780407C}" presName="Child" presStyleLbl="revTx" presStyleIdx="21" presStyleCnt="22" custLinFactNeighborY="-213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DDA6D96-7AEE-4647-A284-95855E83C859}" srcId="{930FEABC-5CF7-4006-A322-D7EFBA1E6EBE}" destId="{FA52E231-CE78-4837-8C90-D6A6BEEA8162}" srcOrd="0" destOrd="0" parTransId="{9438200D-5718-404A-9207-8CC741DB1967}" sibTransId="{59507B11-1810-41E4-9BB4-04543C7A851F}"/>
    <dgm:cxn modelId="{B3247BA7-A225-404F-A8C7-B576180F4C6A}" srcId="{FCB97C43-B2DF-4FB1-AE2C-AF8FC87B4881}" destId="{930FEABC-5CF7-4006-A322-D7EFBA1E6EBE}" srcOrd="2" destOrd="0" parTransId="{70ECF82C-A090-430E-9BF3-E6B2583A43F5}" sibTransId="{8E62A250-F27E-4ED7-93E1-4C0793AE09CE}"/>
    <dgm:cxn modelId="{26BB0070-1EAF-40E8-80F6-87E4440B5137}" srcId="{FCB97C43-B2DF-4FB1-AE2C-AF8FC87B4881}" destId="{57D0E4B9-5860-4908-AE53-286DC9F2729D}" srcOrd="0" destOrd="0" parTransId="{BE351C9B-1DCC-49CD-966D-29DF0B474469}" sibTransId="{FE4219CE-9CEF-46BF-A95B-E06E1C77813C}"/>
    <dgm:cxn modelId="{2FA357A1-6217-4BC4-88ED-9BA1299A4A54}" srcId="{57D0E4B9-5860-4908-AE53-286DC9F2729D}" destId="{3660636C-5E79-494E-AB15-1204D14A7F3C}" srcOrd="2" destOrd="0" parTransId="{BF31E910-7ACF-4DC2-A764-8B03DB9ECEFF}" sibTransId="{29EF24B0-C685-49BF-AAFE-55E9D819B102}"/>
    <dgm:cxn modelId="{8549984A-1284-4706-8A34-568612553B65}" type="presOf" srcId="{BE6423DE-4AD6-4CB6-97E0-CC0E6331CCBA}" destId="{6CE7DEFD-7BD4-4E32-B200-CA64F0A7626B}" srcOrd="0" destOrd="0" presId="urn:microsoft.com/office/officeart/2008/layout/SquareAccentList"/>
    <dgm:cxn modelId="{25EC57A1-39CE-4301-83DF-976E9C8171FC}" srcId="{989E1843-0061-4711-B806-F2F555F5B0B0}" destId="{C888169A-4125-427C-B462-52D7406341CB}" srcOrd="1" destOrd="0" parTransId="{BA09FA1C-5417-44EF-A685-336C60421786}" sibTransId="{5980C314-C079-472C-8C3C-715D928D0297}"/>
    <dgm:cxn modelId="{55EC74AD-EE76-48EC-BA10-3BDF057F7173}" srcId="{57D0E4B9-5860-4908-AE53-286DC9F2729D}" destId="{949ED523-07DA-4DD8-95F7-9E4D63969985}" srcOrd="1" destOrd="0" parTransId="{B6BF8E6A-EDCB-4226-852D-D2F57B5A4B18}" sibTransId="{20707D4C-82D6-4CB1-846E-C4CF34BBDE47}"/>
    <dgm:cxn modelId="{8F274E51-5CB3-400B-968D-96765DF10AA2}" type="presOf" srcId="{930FEABC-5CF7-4006-A322-D7EFBA1E6EBE}" destId="{CB88C79B-49EB-401A-9CE4-363B2A630E00}" srcOrd="0" destOrd="0" presId="urn:microsoft.com/office/officeart/2008/layout/SquareAccentList"/>
    <dgm:cxn modelId="{C4BE5E74-4E3E-441C-8B3C-DC0936213F82}" type="presOf" srcId="{F22A9FDB-9FCF-42AB-90DC-875219355492}" destId="{23C2E39F-5EC5-4CE6-9F9C-E57E5958B599}" srcOrd="0" destOrd="0" presId="urn:microsoft.com/office/officeart/2008/layout/SquareAccentList"/>
    <dgm:cxn modelId="{476880AB-901B-4022-902C-8B869A0017B4}" type="presOf" srcId="{15E5B184-D55A-4BE4-941C-3693D90C7E60}" destId="{7262ADFC-355F-4D5A-BAC3-3B180E1BC9C0}" srcOrd="0" destOrd="0" presId="urn:microsoft.com/office/officeart/2008/layout/SquareAccentList"/>
    <dgm:cxn modelId="{986A65BC-8025-4A67-9095-BD7AA6F82980}" srcId="{989E1843-0061-4711-B806-F2F555F5B0B0}" destId="{BE6423DE-4AD6-4CB6-97E0-CC0E6331CCBA}" srcOrd="5" destOrd="0" parTransId="{508FBFBA-D578-4EB5-9779-29B3265536A4}" sibTransId="{B335226C-D8C6-499A-9871-B0BC2F532063}"/>
    <dgm:cxn modelId="{E31C87C9-0BF9-4567-A95B-092C512532EA}" srcId="{989E1843-0061-4711-B806-F2F555F5B0B0}" destId="{15E5B184-D55A-4BE4-941C-3693D90C7E60}" srcOrd="4" destOrd="0" parTransId="{0841394E-B91A-436A-8E10-A81D10EC5A26}" sibTransId="{340EDF54-28BE-473B-A72C-DE2A1BFE477E}"/>
    <dgm:cxn modelId="{E194E518-6E72-4FC3-97BF-294BF3A68C98}" srcId="{930FEABC-5CF7-4006-A322-D7EFBA1E6EBE}" destId="{C49FA4E0-8C8C-4CE7-9E2D-3439A5390313}" srcOrd="3" destOrd="0" parTransId="{D2E0B2F3-D91E-498F-A0A8-AE25CE101F3E}" sibTransId="{BC8D914F-C59B-434A-8001-F0FC094D2F9E}"/>
    <dgm:cxn modelId="{F42194FB-A11D-4ECD-845F-152E386EE42C}" type="presOf" srcId="{FA52E231-CE78-4837-8C90-D6A6BEEA8162}" destId="{0BE8D3E7-B745-416D-A0FD-FAD6257F075F}" srcOrd="0" destOrd="0" presId="urn:microsoft.com/office/officeart/2008/layout/SquareAccentList"/>
    <dgm:cxn modelId="{3D96623C-6D5A-4B08-9848-BC55538F7993}" srcId="{57D0E4B9-5860-4908-AE53-286DC9F2729D}" destId="{DCAC6FB2-B892-4D07-8B50-3AC4E065AD58}" srcOrd="4" destOrd="0" parTransId="{1F82B653-D6E0-43F0-9DFC-165BDF99EA19}" sibTransId="{90DBE906-14FA-4A3F-8D0B-D2C510F72DF0}"/>
    <dgm:cxn modelId="{B02A39D4-23B5-451C-8405-26DDD3D2873A}" srcId="{57D0E4B9-5860-4908-AE53-286DC9F2729D}" destId="{636BA625-089F-4E2D-844D-71741B6B67A4}" srcOrd="3" destOrd="0" parTransId="{1308DF93-1356-4E9C-AB0B-62660A38A16F}" sibTransId="{1B351145-293C-4B01-A3B9-CCA558C601E9}"/>
    <dgm:cxn modelId="{05034798-29C0-4B50-9719-1B4560DFE433}" type="presOf" srcId="{3660636C-5E79-494E-AB15-1204D14A7F3C}" destId="{BAB56FAD-30AF-4EF7-BEFF-ECBEBD64611F}" srcOrd="0" destOrd="0" presId="urn:microsoft.com/office/officeart/2008/layout/SquareAccentList"/>
    <dgm:cxn modelId="{29EC9A16-35F4-4265-9ED7-C41E606CB063}" srcId="{930FEABC-5CF7-4006-A322-D7EFBA1E6EBE}" destId="{3F18BAB3-B0AA-4620-A576-EEA5F3315A6B}" srcOrd="5" destOrd="0" parTransId="{852A03C8-1D7F-4EB2-B83F-78BB59D4753B}" sibTransId="{28AB45D0-A277-4D90-86C2-DD017604452E}"/>
    <dgm:cxn modelId="{1CF7DDE1-5086-4FEE-9D0F-DFA6785102A1}" type="presOf" srcId="{DB15DCF4-6C6B-4CF3-BEEF-FE30DC61D163}" destId="{1A390EDA-5F9D-41BA-82F5-B969972B038A}" srcOrd="0" destOrd="0" presId="urn:microsoft.com/office/officeart/2008/layout/SquareAccentList"/>
    <dgm:cxn modelId="{989B25B9-B498-465E-84B0-E5E552884C0B}" type="presOf" srcId="{DCAC6FB2-B892-4D07-8B50-3AC4E065AD58}" destId="{F9F0AF6A-F859-485D-B603-801810777604}" srcOrd="0" destOrd="0" presId="urn:microsoft.com/office/officeart/2008/layout/SquareAccentList"/>
    <dgm:cxn modelId="{64F38F66-EBB7-4B1A-8CE6-8006AD0FFE01}" type="presOf" srcId="{F56188C2-EF1E-4D96-88E1-7EB181EF855D}" destId="{663D0DBE-E5A0-413D-9300-AFCE3316DE6C}" srcOrd="0" destOrd="0" presId="urn:microsoft.com/office/officeart/2008/layout/SquareAccentList"/>
    <dgm:cxn modelId="{00971D2B-8637-4F69-9F4B-32F6736FEE80}" srcId="{930FEABC-5CF7-4006-A322-D7EFBA1E6EBE}" destId="{CC9008DA-9D65-4AC3-A4B6-412F6780407C}" srcOrd="6" destOrd="0" parTransId="{47681BEF-77A2-4484-87EC-E974BA55FCD8}" sibTransId="{ADF1D310-7B8A-4BC5-8720-2A5774EBA0AB}"/>
    <dgm:cxn modelId="{60D5FA2A-46EF-49B3-8573-B688850CBF6F}" type="presOf" srcId="{9562F58F-6F13-4110-9401-906A7AEB540E}" destId="{1AA01F85-F8B6-4F7C-8A1B-6F33F9B46F8E}" srcOrd="0" destOrd="0" presId="urn:microsoft.com/office/officeart/2008/layout/SquareAccentList"/>
    <dgm:cxn modelId="{E7E1FF88-B9AF-4C8C-844E-10FE38681F74}" type="presOf" srcId="{57D0E4B9-5860-4908-AE53-286DC9F2729D}" destId="{C3A72E89-06E6-452B-AE6E-E8BE7BE77C13}" srcOrd="0" destOrd="0" presId="urn:microsoft.com/office/officeart/2008/layout/SquareAccentList"/>
    <dgm:cxn modelId="{F9E45216-D6F5-4D31-94A3-CC54EF8D9A77}" type="presOf" srcId="{CC9008DA-9D65-4AC3-A4B6-412F6780407C}" destId="{8804F233-7B2B-4F82-8644-ABA060504C3C}" srcOrd="0" destOrd="0" presId="urn:microsoft.com/office/officeart/2008/layout/SquareAccentList"/>
    <dgm:cxn modelId="{A7634DD6-DBB7-4295-9712-75FF132D3A9A}" type="presOf" srcId="{C888169A-4125-427C-B462-52D7406341CB}" destId="{7F6ECB1B-72DF-416E-A0E7-BA67B0F208B8}" srcOrd="0" destOrd="0" presId="urn:microsoft.com/office/officeart/2008/layout/SquareAccentList"/>
    <dgm:cxn modelId="{2D963A5F-709E-4DEB-844C-790DE7C19BB1}" type="presOf" srcId="{636BA625-089F-4E2D-844D-71741B6B67A4}" destId="{1BF30080-0FBC-440F-A19D-91E02FC6974F}" srcOrd="0" destOrd="0" presId="urn:microsoft.com/office/officeart/2008/layout/SquareAccentList"/>
    <dgm:cxn modelId="{65150EA1-B120-4202-BBD6-324286B643C6}" srcId="{930FEABC-5CF7-4006-A322-D7EFBA1E6EBE}" destId="{22E5D57A-00D0-4130-953D-37FF5F3BEA76}" srcOrd="4" destOrd="0" parTransId="{73984B50-5D06-4F51-B476-40ABD198D20E}" sibTransId="{DA5A5041-671C-4FAE-90B8-1979F746CDCC}"/>
    <dgm:cxn modelId="{C960387B-4B72-40B7-A433-0006F461E13E}" type="presOf" srcId="{22E5D57A-00D0-4130-953D-37FF5F3BEA76}" destId="{77FDB819-AC57-434D-81D7-ED1BC037849D}" srcOrd="0" destOrd="0" presId="urn:microsoft.com/office/officeart/2008/layout/SquareAccentList"/>
    <dgm:cxn modelId="{F5336203-1D59-4FBB-BC45-65FA581671B1}" srcId="{930FEABC-5CF7-4006-A322-D7EFBA1E6EBE}" destId="{97DA5177-EEB0-4227-AA1A-94AE7C335E3D}" srcOrd="1" destOrd="0" parTransId="{969BEA0A-27FE-404D-832D-7CAFEEA6988B}" sibTransId="{79F3E28E-2247-4DF5-95E3-44A31D7470AD}"/>
    <dgm:cxn modelId="{4E680DFD-6F28-4297-B7FD-D133F89B46AB}" srcId="{989E1843-0061-4711-B806-F2F555F5B0B0}" destId="{F56188C2-EF1E-4D96-88E1-7EB181EF855D}" srcOrd="0" destOrd="0" parTransId="{D3E8CA7B-4948-40BC-89AB-B38D2D37FF22}" sibTransId="{92F640BA-2D73-4CF6-ADB2-3553796C9FD5}"/>
    <dgm:cxn modelId="{F662BE06-FFFA-491A-B4F0-8B7A71FDD969}" srcId="{57D0E4B9-5860-4908-AE53-286DC9F2729D}" destId="{47859C68-BBBC-4103-BB9E-D5F5C731764C}" srcOrd="0" destOrd="0" parTransId="{E7DAE2F5-84B6-49E9-85CD-E79B19E49967}" sibTransId="{6DAAE912-026A-4636-ACB3-78CDE9E3D357}"/>
    <dgm:cxn modelId="{69A53EC7-753E-4CAF-AF10-452D1E7FF86E}" srcId="{989E1843-0061-4711-B806-F2F555F5B0B0}" destId="{DB15DCF4-6C6B-4CF3-BEEF-FE30DC61D163}" srcOrd="2" destOrd="0" parTransId="{A9B59A07-2616-446A-ABF8-C821A0A1424C}" sibTransId="{BAA835BC-FEE6-473A-B122-CA4856132B2A}"/>
    <dgm:cxn modelId="{8279F036-9780-4D88-A548-6F65C3E30014}" srcId="{FCB97C43-B2DF-4FB1-AE2C-AF8FC87B4881}" destId="{989E1843-0061-4711-B806-F2F555F5B0B0}" srcOrd="1" destOrd="0" parTransId="{7931FF8D-8AC0-4B1D-817A-BDE4A330B18E}" sibTransId="{9E8E7369-C287-4931-AF23-54739F3CF348}"/>
    <dgm:cxn modelId="{479BDEDF-3EB8-4025-9EB2-7F8E2999F9B0}" srcId="{57D0E4B9-5860-4908-AE53-286DC9F2729D}" destId="{F22A9FDB-9FCF-42AB-90DC-875219355492}" srcOrd="5" destOrd="0" parTransId="{A94F7CA7-F54B-47FC-B594-17AD54AD7194}" sibTransId="{B7EA661A-B736-41B9-943C-BE66283DEEEC}"/>
    <dgm:cxn modelId="{0DF8C1A7-33F6-4350-8112-AAA7450DC4BD}" srcId="{930FEABC-5CF7-4006-A322-D7EFBA1E6EBE}" destId="{9562F58F-6F13-4110-9401-906A7AEB540E}" srcOrd="2" destOrd="0" parTransId="{EEFC7AC5-FDCE-405F-B9DB-0070637DD29E}" sibTransId="{A07A8FAA-5E50-445F-9913-857DDA53D52D}"/>
    <dgm:cxn modelId="{8248DE5C-1FB4-4AF7-AEEB-504833B7771E}" type="presOf" srcId="{C49FA4E0-8C8C-4CE7-9E2D-3439A5390313}" destId="{443C092E-5A10-4E2B-85D7-2CE6F13F2352}" srcOrd="0" destOrd="0" presId="urn:microsoft.com/office/officeart/2008/layout/SquareAccentList"/>
    <dgm:cxn modelId="{CE842E54-FB13-4BCC-A4CE-5775224889CC}" type="presOf" srcId="{FCB97C43-B2DF-4FB1-AE2C-AF8FC87B4881}" destId="{A3EDB25B-42C1-4C49-BE29-68580923C21A}" srcOrd="0" destOrd="0" presId="urn:microsoft.com/office/officeart/2008/layout/SquareAccentList"/>
    <dgm:cxn modelId="{107B89F9-018C-4E01-A4B8-6F7C7C431A4D}" type="presOf" srcId="{989E1843-0061-4711-B806-F2F555F5B0B0}" destId="{DF0BD6B4-A2E5-46CE-878F-1DF4FF34732A}" srcOrd="0" destOrd="0" presId="urn:microsoft.com/office/officeart/2008/layout/SquareAccentList"/>
    <dgm:cxn modelId="{180ECE02-D390-41B3-8B6D-5604DEE7036D}" type="presOf" srcId="{3F18BAB3-B0AA-4620-A576-EEA5F3315A6B}" destId="{184856A3-E21F-4BD8-8071-621B6CB2E8B9}" srcOrd="0" destOrd="0" presId="urn:microsoft.com/office/officeart/2008/layout/SquareAccentList"/>
    <dgm:cxn modelId="{7DDDEE5E-93A6-4A92-B737-D1A6159C500B}" srcId="{989E1843-0061-4711-B806-F2F555F5B0B0}" destId="{9CE2E4AA-7C7B-41F3-AEEB-66FC3F618572}" srcOrd="3" destOrd="0" parTransId="{1D82418E-F617-4403-B15F-B54CF738E6DC}" sibTransId="{FE569B4C-4868-4857-B693-E68C2D4097F6}"/>
    <dgm:cxn modelId="{5C4A9540-AEC1-4A44-81D8-77476C327D79}" type="presOf" srcId="{949ED523-07DA-4DD8-95F7-9E4D63969985}" destId="{B23A1387-7364-49B5-8112-329BE2CA6973}" srcOrd="0" destOrd="0" presId="urn:microsoft.com/office/officeart/2008/layout/SquareAccentList"/>
    <dgm:cxn modelId="{BF520027-3359-46D6-8595-EC43CD00CB2E}" type="presOf" srcId="{9CE2E4AA-7C7B-41F3-AEEB-66FC3F618572}" destId="{BE966D04-3C19-409C-B996-2BCA2BD7FBA9}" srcOrd="0" destOrd="0" presId="urn:microsoft.com/office/officeart/2008/layout/SquareAccentList"/>
    <dgm:cxn modelId="{96940EFE-8CFD-4CF9-A1F0-26C46AE94D51}" type="presOf" srcId="{97DA5177-EEB0-4227-AA1A-94AE7C335E3D}" destId="{BAF51B56-EE4E-4EF7-ABCB-7E6E8CDB8952}" srcOrd="0" destOrd="0" presId="urn:microsoft.com/office/officeart/2008/layout/SquareAccentList"/>
    <dgm:cxn modelId="{471A2CC5-261D-49D6-8E12-FA7E04F7CB0E}" type="presOf" srcId="{47859C68-BBBC-4103-BB9E-D5F5C731764C}" destId="{3F24C481-5C17-42B0-9C82-7B9E4F4A45C3}" srcOrd="0" destOrd="0" presId="urn:microsoft.com/office/officeart/2008/layout/SquareAccentList"/>
    <dgm:cxn modelId="{C2E6ED92-B933-4A44-8539-742176FD1663}" type="presParOf" srcId="{A3EDB25B-42C1-4C49-BE29-68580923C21A}" destId="{46933AC2-849F-4916-B668-C5512C89C6EF}" srcOrd="0" destOrd="0" presId="urn:microsoft.com/office/officeart/2008/layout/SquareAccentList"/>
    <dgm:cxn modelId="{82527C1D-BE35-4955-B808-0A0DFE81F928}" type="presParOf" srcId="{46933AC2-849F-4916-B668-C5512C89C6EF}" destId="{4F2BA7A7-FA8A-4C8B-86AD-9BF46A8EDD69}" srcOrd="0" destOrd="0" presId="urn:microsoft.com/office/officeart/2008/layout/SquareAccentList"/>
    <dgm:cxn modelId="{0E874C62-0B33-4929-BA66-E2F33AC1D324}" type="presParOf" srcId="{4F2BA7A7-FA8A-4C8B-86AD-9BF46A8EDD69}" destId="{205D03B4-7DF9-4427-B788-6950B3BDFEBC}" srcOrd="0" destOrd="0" presId="urn:microsoft.com/office/officeart/2008/layout/SquareAccentList"/>
    <dgm:cxn modelId="{42CFDA38-F09E-4CA2-AF68-03EA3CE0218F}" type="presParOf" srcId="{4F2BA7A7-FA8A-4C8B-86AD-9BF46A8EDD69}" destId="{73F0E567-8286-4D5B-804C-3CBD0027CEB6}" srcOrd="1" destOrd="0" presId="urn:microsoft.com/office/officeart/2008/layout/SquareAccentList"/>
    <dgm:cxn modelId="{1F9A0B76-CA39-442C-81C6-0DF3B484E90E}" type="presParOf" srcId="{4F2BA7A7-FA8A-4C8B-86AD-9BF46A8EDD69}" destId="{C3A72E89-06E6-452B-AE6E-E8BE7BE77C13}" srcOrd="2" destOrd="0" presId="urn:microsoft.com/office/officeart/2008/layout/SquareAccentList"/>
    <dgm:cxn modelId="{98B0ECC6-1AA3-434D-A411-DBE2A90AD104}" type="presParOf" srcId="{46933AC2-849F-4916-B668-C5512C89C6EF}" destId="{5EB2AB0A-38A1-4995-8CBD-E35A4BC63DA1}" srcOrd="1" destOrd="0" presId="urn:microsoft.com/office/officeart/2008/layout/SquareAccentList"/>
    <dgm:cxn modelId="{3A52061D-43D3-438A-ABF2-52478B6AE4F5}" type="presParOf" srcId="{5EB2AB0A-38A1-4995-8CBD-E35A4BC63DA1}" destId="{01BDA9FA-2663-4CEA-94E3-60CC2F8C067F}" srcOrd="0" destOrd="0" presId="urn:microsoft.com/office/officeart/2008/layout/SquareAccentList"/>
    <dgm:cxn modelId="{30A6F2A8-CAA5-419B-90E8-C10BFF99A6E1}" type="presParOf" srcId="{01BDA9FA-2663-4CEA-94E3-60CC2F8C067F}" destId="{130EA646-3D98-4A8D-A660-15E315209DCE}" srcOrd="0" destOrd="0" presId="urn:microsoft.com/office/officeart/2008/layout/SquareAccentList"/>
    <dgm:cxn modelId="{76ADA11C-15EE-466F-BB3A-F3A4CC33B560}" type="presParOf" srcId="{01BDA9FA-2663-4CEA-94E3-60CC2F8C067F}" destId="{3F24C481-5C17-42B0-9C82-7B9E4F4A45C3}" srcOrd="1" destOrd="0" presId="urn:microsoft.com/office/officeart/2008/layout/SquareAccentList"/>
    <dgm:cxn modelId="{1BAD8B60-082C-478C-A35A-615C292A6193}" type="presParOf" srcId="{5EB2AB0A-38A1-4995-8CBD-E35A4BC63DA1}" destId="{E8FB1F68-127D-47AF-AEED-336151FDAEE1}" srcOrd="1" destOrd="0" presId="urn:microsoft.com/office/officeart/2008/layout/SquareAccentList"/>
    <dgm:cxn modelId="{8C96F12B-D10C-4104-8CCE-0C45B7A017ED}" type="presParOf" srcId="{E8FB1F68-127D-47AF-AEED-336151FDAEE1}" destId="{C8C3D98D-D80F-465D-8AF0-A8FB33EAAC24}" srcOrd="0" destOrd="0" presId="urn:microsoft.com/office/officeart/2008/layout/SquareAccentList"/>
    <dgm:cxn modelId="{C655EA2B-5D10-45BD-B645-00A2C40F2505}" type="presParOf" srcId="{E8FB1F68-127D-47AF-AEED-336151FDAEE1}" destId="{B23A1387-7364-49B5-8112-329BE2CA6973}" srcOrd="1" destOrd="0" presId="urn:microsoft.com/office/officeart/2008/layout/SquareAccentList"/>
    <dgm:cxn modelId="{3FFF04C8-47C4-47C6-A8A1-5C6FC7FB1728}" type="presParOf" srcId="{5EB2AB0A-38A1-4995-8CBD-E35A4BC63DA1}" destId="{05307E45-0380-4D40-AE07-27CA76209E92}" srcOrd="2" destOrd="0" presId="urn:microsoft.com/office/officeart/2008/layout/SquareAccentList"/>
    <dgm:cxn modelId="{C11907E4-4689-4CC1-9AA2-B3398158DCDC}" type="presParOf" srcId="{05307E45-0380-4D40-AE07-27CA76209E92}" destId="{4B9BD568-B682-4AB3-BCEB-D883AB29528F}" srcOrd="0" destOrd="0" presId="urn:microsoft.com/office/officeart/2008/layout/SquareAccentList"/>
    <dgm:cxn modelId="{E5BF9A15-DBC7-4862-98DF-F513EC806271}" type="presParOf" srcId="{05307E45-0380-4D40-AE07-27CA76209E92}" destId="{BAB56FAD-30AF-4EF7-BEFF-ECBEBD64611F}" srcOrd="1" destOrd="0" presId="urn:microsoft.com/office/officeart/2008/layout/SquareAccentList"/>
    <dgm:cxn modelId="{5D6C848A-5BC6-429E-AE79-F4FB35A26DC4}" type="presParOf" srcId="{5EB2AB0A-38A1-4995-8CBD-E35A4BC63DA1}" destId="{F8016542-D994-4D86-8E7A-98E1D84157D4}" srcOrd="3" destOrd="0" presId="urn:microsoft.com/office/officeart/2008/layout/SquareAccentList"/>
    <dgm:cxn modelId="{8E609B1D-3809-4581-9FD0-AFBB8826D662}" type="presParOf" srcId="{F8016542-D994-4D86-8E7A-98E1D84157D4}" destId="{12F94AC0-D6FD-4393-AF24-2B210544C338}" srcOrd="0" destOrd="0" presId="urn:microsoft.com/office/officeart/2008/layout/SquareAccentList"/>
    <dgm:cxn modelId="{83BF6140-35C1-40CB-9644-F47025CDE994}" type="presParOf" srcId="{F8016542-D994-4D86-8E7A-98E1D84157D4}" destId="{1BF30080-0FBC-440F-A19D-91E02FC6974F}" srcOrd="1" destOrd="0" presId="urn:microsoft.com/office/officeart/2008/layout/SquareAccentList"/>
    <dgm:cxn modelId="{561BFC0E-E301-44FF-BA5F-3D87160307DF}" type="presParOf" srcId="{5EB2AB0A-38A1-4995-8CBD-E35A4BC63DA1}" destId="{E883AA85-DF90-489F-A8BC-1AE608090BF5}" srcOrd="4" destOrd="0" presId="urn:microsoft.com/office/officeart/2008/layout/SquareAccentList"/>
    <dgm:cxn modelId="{8582129B-B4FC-4730-9C0E-21C422D4BD66}" type="presParOf" srcId="{E883AA85-DF90-489F-A8BC-1AE608090BF5}" destId="{5694935B-1A13-4133-A31D-954D5EF9058D}" srcOrd="0" destOrd="0" presId="urn:microsoft.com/office/officeart/2008/layout/SquareAccentList"/>
    <dgm:cxn modelId="{F53A2C79-285D-4EE6-88C1-247365800BAB}" type="presParOf" srcId="{E883AA85-DF90-489F-A8BC-1AE608090BF5}" destId="{F9F0AF6A-F859-485D-B603-801810777604}" srcOrd="1" destOrd="0" presId="urn:microsoft.com/office/officeart/2008/layout/SquareAccentList"/>
    <dgm:cxn modelId="{41A22988-91C1-481C-BD4B-E369005F2274}" type="presParOf" srcId="{5EB2AB0A-38A1-4995-8CBD-E35A4BC63DA1}" destId="{91A191D3-0442-43EA-9385-35BE2F0CD131}" srcOrd="5" destOrd="0" presId="urn:microsoft.com/office/officeart/2008/layout/SquareAccentList"/>
    <dgm:cxn modelId="{DBB9A7BB-955F-4677-BBC7-4E6F7D9D8005}" type="presParOf" srcId="{91A191D3-0442-43EA-9385-35BE2F0CD131}" destId="{D4A05E5E-E40F-462C-8D9B-3C552D30FDAE}" srcOrd="0" destOrd="0" presId="urn:microsoft.com/office/officeart/2008/layout/SquareAccentList"/>
    <dgm:cxn modelId="{6DFAC5BB-7B39-4AD2-B9B3-62C2DBE2366A}" type="presParOf" srcId="{91A191D3-0442-43EA-9385-35BE2F0CD131}" destId="{23C2E39F-5EC5-4CE6-9F9C-E57E5958B599}" srcOrd="1" destOrd="0" presId="urn:microsoft.com/office/officeart/2008/layout/SquareAccentList"/>
    <dgm:cxn modelId="{6E694B0B-5504-403D-9A10-1820D7FE37C2}" type="presParOf" srcId="{A3EDB25B-42C1-4C49-BE29-68580923C21A}" destId="{9781B3EB-5772-421C-87C5-4C7997AFB73B}" srcOrd="1" destOrd="0" presId="urn:microsoft.com/office/officeart/2008/layout/SquareAccentList"/>
    <dgm:cxn modelId="{D9F2A351-F099-46F9-8276-36D09B9AB8AD}" type="presParOf" srcId="{9781B3EB-5772-421C-87C5-4C7997AFB73B}" destId="{49739B12-019B-41A7-8A0D-86E7CFD59D03}" srcOrd="0" destOrd="0" presId="urn:microsoft.com/office/officeart/2008/layout/SquareAccentList"/>
    <dgm:cxn modelId="{DA2CD401-CA1D-469B-8A8A-2AEDE4FEB3EC}" type="presParOf" srcId="{49739B12-019B-41A7-8A0D-86E7CFD59D03}" destId="{2E2A6E7A-09FB-4FA1-8A85-41E443830D8A}" srcOrd="0" destOrd="0" presId="urn:microsoft.com/office/officeart/2008/layout/SquareAccentList"/>
    <dgm:cxn modelId="{041F8449-3F9A-49F7-8BA3-DE467DB6BBE2}" type="presParOf" srcId="{49739B12-019B-41A7-8A0D-86E7CFD59D03}" destId="{787ABE4A-A12A-4241-8230-2DD684CBE777}" srcOrd="1" destOrd="0" presId="urn:microsoft.com/office/officeart/2008/layout/SquareAccentList"/>
    <dgm:cxn modelId="{DEF74786-461D-491A-9A1F-0BA44976AC8A}" type="presParOf" srcId="{49739B12-019B-41A7-8A0D-86E7CFD59D03}" destId="{DF0BD6B4-A2E5-46CE-878F-1DF4FF34732A}" srcOrd="2" destOrd="0" presId="urn:microsoft.com/office/officeart/2008/layout/SquareAccentList"/>
    <dgm:cxn modelId="{2CF9E902-96A6-4375-8866-2B0BA4C89C34}" type="presParOf" srcId="{9781B3EB-5772-421C-87C5-4C7997AFB73B}" destId="{A524BB10-F486-4AF4-9952-F19667184748}" srcOrd="1" destOrd="0" presId="urn:microsoft.com/office/officeart/2008/layout/SquareAccentList"/>
    <dgm:cxn modelId="{DFE77E0E-17E6-4506-AE75-F1F04D28B451}" type="presParOf" srcId="{A524BB10-F486-4AF4-9952-F19667184748}" destId="{4594320B-D3F2-4EA7-880E-CB06164BC5F6}" srcOrd="0" destOrd="0" presId="urn:microsoft.com/office/officeart/2008/layout/SquareAccentList"/>
    <dgm:cxn modelId="{BFAC6F94-4125-4866-BE00-30693D8B26D4}" type="presParOf" srcId="{4594320B-D3F2-4EA7-880E-CB06164BC5F6}" destId="{58115F27-A96F-4FE9-A48B-FEDC5B589C0B}" srcOrd="0" destOrd="0" presId="urn:microsoft.com/office/officeart/2008/layout/SquareAccentList"/>
    <dgm:cxn modelId="{45545E20-6E54-44C7-AF52-E79D6B8CFE69}" type="presParOf" srcId="{4594320B-D3F2-4EA7-880E-CB06164BC5F6}" destId="{663D0DBE-E5A0-413D-9300-AFCE3316DE6C}" srcOrd="1" destOrd="0" presId="urn:microsoft.com/office/officeart/2008/layout/SquareAccentList"/>
    <dgm:cxn modelId="{6CE23557-C585-4B1A-91C7-6AF948E593B5}" type="presParOf" srcId="{A524BB10-F486-4AF4-9952-F19667184748}" destId="{99EFF576-0BEC-4816-B842-9866496111E4}" srcOrd="1" destOrd="0" presId="urn:microsoft.com/office/officeart/2008/layout/SquareAccentList"/>
    <dgm:cxn modelId="{9F0F7014-681F-4F6D-ADF8-149A6F523160}" type="presParOf" srcId="{99EFF576-0BEC-4816-B842-9866496111E4}" destId="{5475C58F-92DC-4CE3-A9B6-040DAB249AA4}" srcOrd="0" destOrd="0" presId="urn:microsoft.com/office/officeart/2008/layout/SquareAccentList"/>
    <dgm:cxn modelId="{6CFAB353-F755-446D-B779-3D81DBA18793}" type="presParOf" srcId="{99EFF576-0BEC-4816-B842-9866496111E4}" destId="{7F6ECB1B-72DF-416E-A0E7-BA67B0F208B8}" srcOrd="1" destOrd="0" presId="urn:microsoft.com/office/officeart/2008/layout/SquareAccentList"/>
    <dgm:cxn modelId="{8EF9CBE0-8DBF-4A55-BA8D-A4CCFE9EC739}" type="presParOf" srcId="{A524BB10-F486-4AF4-9952-F19667184748}" destId="{AB6FD651-37CA-495C-BDC3-79E99C06A82E}" srcOrd="2" destOrd="0" presId="urn:microsoft.com/office/officeart/2008/layout/SquareAccentList"/>
    <dgm:cxn modelId="{EF5A3015-A445-48E2-98DB-37553F6DF730}" type="presParOf" srcId="{AB6FD651-37CA-495C-BDC3-79E99C06A82E}" destId="{2491471A-0269-48DF-B5ED-731F1B823FA7}" srcOrd="0" destOrd="0" presId="urn:microsoft.com/office/officeart/2008/layout/SquareAccentList"/>
    <dgm:cxn modelId="{3A0764D1-80FE-45D9-8D51-01AB8185B53C}" type="presParOf" srcId="{AB6FD651-37CA-495C-BDC3-79E99C06A82E}" destId="{1A390EDA-5F9D-41BA-82F5-B969972B038A}" srcOrd="1" destOrd="0" presId="urn:microsoft.com/office/officeart/2008/layout/SquareAccentList"/>
    <dgm:cxn modelId="{07C11E35-CF35-4EBE-BF69-424FFEEF24CB}" type="presParOf" srcId="{A524BB10-F486-4AF4-9952-F19667184748}" destId="{869D9BA5-A1D1-4DDA-BFA7-2FAF0EEC53FD}" srcOrd="3" destOrd="0" presId="urn:microsoft.com/office/officeart/2008/layout/SquareAccentList"/>
    <dgm:cxn modelId="{F395217F-5B3D-47C4-9322-674C4EF00FAE}" type="presParOf" srcId="{869D9BA5-A1D1-4DDA-BFA7-2FAF0EEC53FD}" destId="{B55A7FA1-A77C-4117-B2E3-977508FD04C2}" srcOrd="0" destOrd="0" presId="urn:microsoft.com/office/officeart/2008/layout/SquareAccentList"/>
    <dgm:cxn modelId="{52CC089B-37D9-4B39-8AA2-0CDDD76450CB}" type="presParOf" srcId="{869D9BA5-A1D1-4DDA-BFA7-2FAF0EEC53FD}" destId="{BE966D04-3C19-409C-B996-2BCA2BD7FBA9}" srcOrd="1" destOrd="0" presId="urn:microsoft.com/office/officeart/2008/layout/SquareAccentList"/>
    <dgm:cxn modelId="{4E2C0FC4-DA5C-47CC-9407-38C02D672AB4}" type="presParOf" srcId="{A524BB10-F486-4AF4-9952-F19667184748}" destId="{A836678B-A1A4-4071-A764-BEDC75445B6E}" srcOrd="4" destOrd="0" presId="urn:microsoft.com/office/officeart/2008/layout/SquareAccentList"/>
    <dgm:cxn modelId="{2BF907D0-84E0-4EC1-9890-FED1F1039DAC}" type="presParOf" srcId="{A836678B-A1A4-4071-A764-BEDC75445B6E}" destId="{38EEAD48-E819-491D-AAF5-B5CB40140B29}" srcOrd="0" destOrd="0" presId="urn:microsoft.com/office/officeart/2008/layout/SquareAccentList"/>
    <dgm:cxn modelId="{023D8FA9-F443-4B78-A2EB-731911CFC0AF}" type="presParOf" srcId="{A836678B-A1A4-4071-A764-BEDC75445B6E}" destId="{7262ADFC-355F-4D5A-BAC3-3B180E1BC9C0}" srcOrd="1" destOrd="0" presId="urn:microsoft.com/office/officeart/2008/layout/SquareAccentList"/>
    <dgm:cxn modelId="{2508BEE8-9EDC-490C-8DC8-C47D106999D0}" type="presParOf" srcId="{A524BB10-F486-4AF4-9952-F19667184748}" destId="{3CBED0E9-CD25-4189-85C9-1630EA99AC0C}" srcOrd="5" destOrd="0" presId="urn:microsoft.com/office/officeart/2008/layout/SquareAccentList"/>
    <dgm:cxn modelId="{39840121-C3CD-4398-B047-BE445279D147}" type="presParOf" srcId="{3CBED0E9-CD25-4189-85C9-1630EA99AC0C}" destId="{D3678EF1-39B4-4292-ADEF-33795F32FD60}" srcOrd="0" destOrd="0" presId="urn:microsoft.com/office/officeart/2008/layout/SquareAccentList"/>
    <dgm:cxn modelId="{37D62B47-71AF-4306-A275-C558D5EAEAF5}" type="presParOf" srcId="{3CBED0E9-CD25-4189-85C9-1630EA99AC0C}" destId="{6CE7DEFD-7BD4-4E32-B200-CA64F0A7626B}" srcOrd="1" destOrd="0" presId="urn:microsoft.com/office/officeart/2008/layout/SquareAccentList"/>
    <dgm:cxn modelId="{A120FB36-946A-4110-A914-6EC891282BA6}" type="presParOf" srcId="{A3EDB25B-42C1-4C49-BE29-68580923C21A}" destId="{C6B5309D-FDE7-4118-92DA-1604C0ABB490}" srcOrd="2" destOrd="0" presId="urn:microsoft.com/office/officeart/2008/layout/SquareAccentList"/>
    <dgm:cxn modelId="{E1A4C35F-468B-4214-921F-9255121874BA}" type="presParOf" srcId="{C6B5309D-FDE7-4118-92DA-1604C0ABB490}" destId="{08F7FD2C-6F65-4A5F-BE29-FA586C60C182}" srcOrd="0" destOrd="0" presId="urn:microsoft.com/office/officeart/2008/layout/SquareAccentList"/>
    <dgm:cxn modelId="{6BA2DDFB-16FB-4413-BA55-BE83C725A3DB}" type="presParOf" srcId="{08F7FD2C-6F65-4A5F-BE29-FA586C60C182}" destId="{BA3755E1-6BBD-40F6-AC8E-1B84F772E427}" srcOrd="0" destOrd="0" presId="urn:microsoft.com/office/officeart/2008/layout/SquareAccentList"/>
    <dgm:cxn modelId="{87B7A415-9B70-4CD5-865E-5B1720C3B4AE}" type="presParOf" srcId="{08F7FD2C-6F65-4A5F-BE29-FA586C60C182}" destId="{105281C8-A260-47B1-AFB8-2E21FE118A43}" srcOrd="1" destOrd="0" presId="urn:microsoft.com/office/officeart/2008/layout/SquareAccentList"/>
    <dgm:cxn modelId="{E0AA274F-B4FD-4C11-88E2-698EB2AAD404}" type="presParOf" srcId="{08F7FD2C-6F65-4A5F-BE29-FA586C60C182}" destId="{CB88C79B-49EB-401A-9CE4-363B2A630E00}" srcOrd="2" destOrd="0" presId="urn:microsoft.com/office/officeart/2008/layout/SquareAccentList"/>
    <dgm:cxn modelId="{974F99F6-1A84-4584-97FD-61956170AFC2}" type="presParOf" srcId="{C6B5309D-FDE7-4118-92DA-1604C0ABB490}" destId="{018FEC74-A6E2-49B5-8057-9DD20AEABC3E}" srcOrd="1" destOrd="0" presId="urn:microsoft.com/office/officeart/2008/layout/SquareAccentList"/>
    <dgm:cxn modelId="{2F1FD717-A52B-490C-B88B-C12DF8DA4B1D}" type="presParOf" srcId="{018FEC74-A6E2-49B5-8057-9DD20AEABC3E}" destId="{FAF74C45-C8A8-4CF7-8E67-7D4701E11582}" srcOrd="0" destOrd="0" presId="urn:microsoft.com/office/officeart/2008/layout/SquareAccentList"/>
    <dgm:cxn modelId="{F97B7572-3F47-436E-A83B-3A56913E473C}" type="presParOf" srcId="{FAF74C45-C8A8-4CF7-8E67-7D4701E11582}" destId="{A63A4CBE-AD65-41E0-BC77-6AAB7D64D1CE}" srcOrd="0" destOrd="0" presId="urn:microsoft.com/office/officeart/2008/layout/SquareAccentList"/>
    <dgm:cxn modelId="{24F5AC75-4DA0-4956-9FA4-C40F4A744163}" type="presParOf" srcId="{FAF74C45-C8A8-4CF7-8E67-7D4701E11582}" destId="{0BE8D3E7-B745-416D-A0FD-FAD6257F075F}" srcOrd="1" destOrd="0" presId="urn:microsoft.com/office/officeart/2008/layout/SquareAccentList"/>
    <dgm:cxn modelId="{218A0699-9EA6-4516-8979-1CF3D3C60C1C}" type="presParOf" srcId="{018FEC74-A6E2-49B5-8057-9DD20AEABC3E}" destId="{ECD0BD7E-7835-4A48-9B9F-4A5749C32D7D}" srcOrd="1" destOrd="0" presId="urn:microsoft.com/office/officeart/2008/layout/SquareAccentList"/>
    <dgm:cxn modelId="{BEC37CAF-1DCA-437D-976A-093CFC45F1BD}" type="presParOf" srcId="{ECD0BD7E-7835-4A48-9B9F-4A5749C32D7D}" destId="{06FA23DA-F7D3-4C4F-B400-1A28341DC4A6}" srcOrd="0" destOrd="0" presId="urn:microsoft.com/office/officeart/2008/layout/SquareAccentList"/>
    <dgm:cxn modelId="{6C58FBA3-4E58-4677-855C-0104FB18D025}" type="presParOf" srcId="{ECD0BD7E-7835-4A48-9B9F-4A5749C32D7D}" destId="{BAF51B56-EE4E-4EF7-ABCB-7E6E8CDB8952}" srcOrd="1" destOrd="0" presId="urn:microsoft.com/office/officeart/2008/layout/SquareAccentList"/>
    <dgm:cxn modelId="{89CFA413-21E1-4D92-B02D-CC011F08B4B1}" type="presParOf" srcId="{018FEC74-A6E2-49B5-8057-9DD20AEABC3E}" destId="{78B36305-1BBF-4CBF-AC69-90810199356D}" srcOrd="2" destOrd="0" presId="urn:microsoft.com/office/officeart/2008/layout/SquareAccentList"/>
    <dgm:cxn modelId="{CB7D78A4-428F-4129-9127-AA1421C9FBFC}" type="presParOf" srcId="{78B36305-1BBF-4CBF-AC69-90810199356D}" destId="{9FD1F358-631B-4C62-935E-085D7672721E}" srcOrd="0" destOrd="0" presId="urn:microsoft.com/office/officeart/2008/layout/SquareAccentList"/>
    <dgm:cxn modelId="{4AE04BFA-26BA-45C1-B82C-0391BDDA0E8B}" type="presParOf" srcId="{78B36305-1BBF-4CBF-AC69-90810199356D}" destId="{1AA01F85-F8B6-4F7C-8A1B-6F33F9B46F8E}" srcOrd="1" destOrd="0" presId="urn:microsoft.com/office/officeart/2008/layout/SquareAccentList"/>
    <dgm:cxn modelId="{D3230562-A8BA-4826-8185-7E796176E920}" type="presParOf" srcId="{018FEC74-A6E2-49B5-8057-9DD20AEABC3E}" destId="{63227E82-FB73-4507-87C6-F40E0D851870}" srcOrd="3" destOrd="0" presId="urn:microsoft.com/office/officeart/2008/layout/SquareAccentList"/>
    <dgm:cxn modelId="{FA84F932-4F99-4B62-A7DA-4B4CC066A6F5}" type="presParOf" srcId="{63227E82-FB73-4507-87C6-F40E0D851870}" destId="{EE2850D7-960D-4048-8236-3369EDFC93EE}" srcOrd="0" destOrd="0" presId="urn:microsoft.com/office/officeart/2008/layout/SquareAccentList"/>
    <dgm:cxn modelId="{FAB1B2C0-6400-4769-B5F3-963E8CD2D2A5}" type="presParOf" srcId="{63227E82-FB73-4507-87C6-F40E0D851870}" destId="{443C092E-5A10-4E2B-85D7-2CE6F13F2352}" srcOrd="1" destOrd="0" presId="urn:microsoft.com/office/officeart/2008/layout/SquareAccentList"/>
    <dgm:cxn modelId="{9C6AE585-585D-44D3-A52F-D9347E19D38D}" type="presParOf" srcId="{018FEC74-A6E2-49B5-8057-9DD20AEABC3E}" destId="{202B44D0-226A-4871-9F32-55430F0E6D91}" srcOrd="4" destOrd="0" presId="urn:microsoft.com/office/officeart/2008/layout/SquareAccentList"/>
    <dgm:cxn modelId="{1BA1E5CD-3D83-422E-8BF7-790BBA6D8DFE}" type="presParOf" srcId="{202B44D0-226A-4871-9F32-55430F0E6D91}" destId="{266A24B3-042B-4B2A-94D0-AE2CDC271310}" srcOrd="0" destOrd="0" presId="urn:microsoft.com/office/officeart/2008/layout/SquareAccentList"/>
    <dgm:cxn modelId="{48BD20CE-2085-4EF8-9EAC-791DC4F729FC}" type="presParOf" srcId="{202B44D0-226A-4871-9F32-55430F0E6D91}" destId="{77FDB819-AC57-434D-81D7-ED1BC037849D}" srcOrd="1" destOrd="0" presId="urn:microsoft.com/office/officeart/2008/layout/SquareAccentList"/>
    <dgm:cxn modelId="{E6D18B7A-D400-4AC7-B0A2-452CCC076CD3}" type="presParOf" srcId="{018FEC74-A6E2-49B5-8057-9DD20AEABC3E}" destId="{15555A46-6258-46C7-9635-BEC69B820511}" srcOrd="5" destOrd="0" presId="urn:microsoft.com/office/officeart/2008/layout/SquareAccentList"/>
    <dgm:cxn modelId="{431C25BF-D4A8-472D-BA33-8FFD8229577E}" type="presParOf" srcId="{15555A46-6258-46C7-9635-BEC69B820511}" destId="{A26A6729-7003-4880-93D9-1A6C3C685C24}" srcOrd="0" destOrd="0" presId="urn:microsoft.com/office/officeart/2008/layout/SquareAccentList"/>
    <dgm:cxn modelId="{0CCDB3A2-3012-40A8-8986-8D4FDF5672B8}" type="presParOf" srcId="{15555A46-6258-46C7-9635-BEC69B820511}" destId="{184856A3-E21F-4BD8-8071-621B6CB2E8B9}" srcOrd="1" destOrd="0" presId="urn:microsoft.com/office/officeart/2008/layout/SquareAccentList"/>
    <dgm:cxn modelId="{BBBCBFB5-E54B-4F35-8129-C30908AD9FA6}" type="presParOf" srcId="{018FEC74-A6E2-49B5-8057-9DD20AEABC3E}" destId="{5C1B6A9F-651A-4090-995F-98EFCA303152}" srcOrd="6" destOrd="0" presId="urn:microsoft.com/office/officeart/2008/layout/SquareAccentList"/>
    <dgm:cxn modelId="{88758226-600C-4841-936C-C274C488C40E}" type="presParOf" srcId="{5C1B6A9F-651A-4090-995F-98EFCA303152}" destId="{A37A79E0-E237-41D4-9323-CE06CDB41DDC}" srcOrd="0" destOrd="0" presId="urn:microsoft.com/office/officeart/2008/layout/SquareAccentList"/>
    <dgm:cxn modelId="{A7CEC3A6-9434-4D21-A013-48FC4671557D}" type="presParOf" srcId="{5C1B6A9F-651A-4090-995F-98EFCA303152}" destId="{8804F233-7B2B-4F82-8644-ABA060504C3C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F68316-AF09-41A2-A950-42A28C9A0533}">
      <dsp:nvSpPr>
        <dsp:cNvPr id="0" name=""/>
        <dsp:cNvSpPr/>
      </dsp:nvSpPr>
      <dsp:spPr>
        <a:xfrm>
          <a:off x="981700" y="529"/>
          <a:ext cx="1570549" cy="94232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Стратегия развития региона</a:t>
          </a:r>
          <a:endParaRPr lang="ru-RU" sz="1600" kern="1200" dirty="0"/>
        </a:p>
      </dsp:txBody>
      <dsp:txXfrm>
        <a:off x="981700" y="529"/>
        <a:ext cx="1570549" cy="942329"/>
      </dsp:txXfrm>
    </dsp:sp>
    <dsp:sp modelId="{B4938CC3-6D28-44DD-B0AB-68DF2F8AA895}">
      <dsp:nvSpPr>
        <dsp:cNvPr id="0" name=""/>
        <dsp:cNvSpPr/>
      </dsp:nvSpPr>
      <dsp:spPr>
        <a:xfrm>
          <a:off x="2709304" y="529"/>
          <a:ext cx="1570549" cy="94232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Промышленные кластеры</a:t>
          </a:r>
          <a:endParaRPr lang="ru-RU" sz="1600" kern="1200" dirty="0"/>
        </a:p>
      </dsp:txBody>
      <dsp:txXfrm>
        <a:off x="2709304" y="529"/>
        <a:ext cx="1570549" cy="942329"/>
      </dsp:txXfrm>
    </dsp:sp>
    <dsp:sp modelId="{9EBF101F-39C7-4AFD-83DB-81FAD338959F}">
      <dsp:nvSpPr>
        <dsp:cNvPr id="0" name=""/>
        <dsp:cNvSpPr/>
      </dsp:nvSpPr>
      <dsp:spPr>
        <a:xfrm>
          <a:off x="4436909" y="529"/>
          <a:ext cx="1570549" cy="94232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ВУЗы</a:t>
          </a:r>
          <a:endParaRPr lang="ru-RU" sz="1600" kern="1200" dirty="0"/>
        </a:p>
      </dsp:txBody>
      <dsp:txXfrm>
        <a:off x="4436909" y="529"/>
        <a:ext cx="1570549" cy="942329"/>
      </dsp:txXfrm>
    </dsp:sp>
    <dsp:sp modelId="{5C8BF412-B113-4723-9F6D-DC55E5BE9B0A}">
      <dsp:nvSpPr>
        <dsp:cNvPr id="0" name=""/>
        <dsp:cNvSpPr/>
      </dsp:nvSpPr>
      <dsp:spPr>
        <a:xfrm>
          <a:off x="6164514" y="529"/>
          <a:ext cx="1570549" cy="94232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Модернизация СПО</a:t>
          </a:r>
          <a:endParaRPr lang="ru-RU" sz="1600" kern="1200" dirty="0"/>
        </a:p>
      </dsp:txBody>
      <dsp:txXfrm>
        <a:off x="6164514" y="529"/>
        <a:ext cx="1570549" cy="9423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354D66-11B6-45E1-8459-1D1AA664D984}">
      <dsp:nvSpPr>
        <dsp:cNvPr id="0" name=""/>
        <dsp:cNvSpPr/>
      </dsp:nvSpPr>
      <dsp:spPr>
        <a:xfrm>
          <a:off x="2979" y="308154"/>
          <a:ext cx="1613112" cy="967867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400" b="1" kern="1200" baseline="0" dirty="0" smtClean="0">
              <a:solidFill>
                <a:schemeClr val="tx1"/>
              </a:solidFill>
            </a:rPr>
            <a:t>Профильное обучение</a:t>
          </a:r>
          <a:endParaRPr lang="ru-RU" sz="1400" kern="1200" baseline="0" dirty="0">
            <a:solidFill>
              <a:schemeClr val="tx1"/>
            </a:solidFill>
          </a:endParaRPr>
        </a:p>
      </dsp:txBody>
      <dsp:txXfrm>
        <a:off x="50226" y="355401"/>
        <a:ext cx="1518618" cy="873373"/>
      </dsp:txXfrm>
    </dsp:sp>
    <dsp:sp modelId="{8EDA7C97-75F2-4934-9D2A-46F1B9F1E772}">
      <dsp:nvSpPr>
        <dsp:cNvPr id="0" name=""/>
        <dsp:cNvSpPr/>
      </dsp:nvSpPr>
      <dsp:spPr>
        <a:xfrm>
          <a:off x="1777402" y="308154"/>
          <a:ext cx="1613112" cy="967867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400" b="1" kern="1200" baseline="0" dirty="0" smtClean="0">
              <a:solidFill>
                <a:schemeClr val="tx1"/>
              </a:solidFill>
            </a:rPr>
            <a:t>Профориентация</a:t>
          </a:r>
          <a:endParaRPr lang="ru-RU" altLang="ru-RU" sz="1400" b="1" kern="1200" baseline="0" dirty="0">
            <a:solidFill>
              <a:schemeClr val="tx1"/>
            </a:solidFill>
          </a:endParaRPr>
        </a:p>
      </dsp:txBody>
      <dsp:txXfrm>
        <a:off x="1824649" y="355401"/>
        <a:ext cx="1518618" cy="873373"/>
      </dsp:txXfrm>
    </dsp:sp>
    <dsp:sp modelId="{24D0304A-D2CE-4B13-BFC6-117E29121826}">
      <dsp:nvSpPr>
        <dsp:cNvPr id="0" name=""/>
        <dsp:cNvSpPr/>
      </dsp:nvSpPr>
      <dsp:spPr>
        <a:xfrm>
          <a:off x="3551825" y="308154"/>
          <a:ext cx="1613112" cy="967867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400" b="1" kern="1200" baseline="0" dirty="0" smtClean="0">
              <a:solidFill>
                <a:schemeClr val="tx1"/>
              </a:solidFill>
            </a:rPr>
            <a:t>Школьные предметы</a:t>
          </a:r>
          <a:endParaRPr lang="ru-RU" altLang="ru-RU" sz="1400" b="1" kern="1200" baseline="0" dirty="0">
            <a:solidFill>
              <a:schemeClr val="tx1"/>
            </a:solidFill>
          </a:endParaRPr>
        </a:p>
      </dsp:txBody>
      <dsp:txXfrm>
        <a:off x="3599072" y="355401"/>
        <a:ext cx="1518618" cy="873373"/>
      </dsp:txXfrm>
    </dsp:sp>
    <dsp:sp modelId="{1D5F9807-FF85-43D2-8276-7067A9CACDF2}">
      <dsp:nvSpPr>
        <dsp:cNvPr id="0" name=""/>
        <dsp:cNvSpPr/>
      </dsp:nvSpPr>
      <dsp:spPr>
        <a:xfrm>
          <a:off x="5326249" y="308154"/>
          <a:ext cx="1613112" cy="967867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400" b="1" kern="1200" baseline="0" dirty="0" smtClean="0">
              <a:solidFill>
                <a:schemeClr val="tx1"/>
              </a:solidFill>
            </a:rPr>
            <a:t>Дополнительное образование</a:t>
          </a:r>
          <a:endParaRPr lang="ru-RU" altLang="ru-RU" sz="1400" b="1" kern="1200" baseline="0" dirty="0">
            <a:solidFill>
              <a:schemeClr val="tx1"/>
            </a:solidFill>
          </a:endParaRPr>
        </a:p>
      </dsp:txBody>
      <dsp:txXfrm>
        <a:off x="5373496" y="355401"/>
        <a:ext cx="1518618" cy="873373"/>
      </dsp:txXfrm>
    </dsp:sp>
    <dsp:sp modelId="{B7E532E0-653C-4DBE-AEDC-B045683C6C32}">
      <dsp:nvSpPr>
        <dsp:cNvPr id="0" name=""/>
        <dsp:cNvSpPr/>
      </dsp:nvSpPr>
      <dsp:spPr>
        <a:xfrm>
          <a:off x="7100672" y="308154"/>
          <a:ext cx="1613112" cy="967867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altLang="ru-RU" sz="1400" b="1" kern="1200" baseline="0" dirty="0" smtClean="0">
              <a:solidFill>
                <a:schemeClr val="tx1"/>
              </a:solidFill>
            </a:rPr>
            <a:t>Внеурочная деятельность</a:t>
          </a:r>
          <a:endParaRPr lang="ru-RU" altLang="ru-RU" sz="1400" b="1" kern="1200" baseline="0" dirty="0">
            <a:solidFill>
              <a:schemeClr val="tx1"/>
            </a:solidFill>
          </a:endParaRPr>
        </a:p>
      </dsp:txBody>
      <dsp:txXfrm>
        <a:off x="7147919" y="355401"/>
        <a:ext cx="1518618" cy="8733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5D03B4-7DF9-4427-B788-6950B3BDFEBC}">
      <dsp:nvSpPr>
        <dsp:cNvPr id="0" name=""/>
        <dsp:cNvSpPr/>
      </dsp:nvSpPr>
      <dsp:spPr>
        <a:xfrm>
          <a:off x="198814" y="635477"/>
          <a:ext cx="3006844" cy="35374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F0E567-8286-4D5B-804C-3CBD0027CEB6}">
      <dsp:nvSpPr>
        <dsp:cNvPr id="0" name=""/>
        <dsp:cNvSpPr/>
      </dsp:nvSpPr>
      <dsp:spPr>
        <a:xfrm>
          <a:off x="198814" y="768330"/>
          <a:ext cx="220893" cy="22089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A72E89-06E6-452B-AE6E-E8BE7BE77C13}">
      <dsp:nvSpPr>
        <dsp:cNvPr id="0" name=""/>
        <dsp:cNvSpPr/>
      </dsp:nvSpPr>
      <dsp:spPr>
        <a:xfrm>
          <a:off x="142165" y="0"/>
          <a:ext cx="3120142" cy="635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Направления дополнительного образования детей</a:t>
          </a:r>
          <a:endParaRPr lang="ru-RU" sz="1800" kern="1200" dirty="0"/>
        </a:p>
      </dsp:txBody>
      <dsp:txXfrm>
        <a:off x="142165" y="0"/>
        <a:ext cx="3120142" cy="635477"/>
      </dsp:txXfrm>
    </dsp:sp>
    <dsp:sp modelId="{130EA646-3D98-4A8D-A660-15E315209DCE}">
      <dsp:nvSpPr>
        <dsp:cNvPr id="0" name=""/>
        <dsp:cNvSpPr/>
      </dsp:nvSpPr>
      <dsp:spPr>
        <a:xfrm>
          <a:off x="142165" y="1283226"/>
          <a:ext cx="220888" cy="2208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24C481-5C17-42B0-9C82-7B9E4F4A45C3}">
      <dsp:nvSpPr>
        <dsp:cNvPr id="0" name=""/>
        <dsp:cNvSpPr/>
      </dsp:nvSpPr>
      <dsp:spPr>
        <a:xfrm>
          <a:off x="352644" y="1136225"/>
          <a:ext cx="2796365" cy="514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техническое</a:t>
          </a:r>
          <a:endParaRPr lang="ru-RU" sz="1600" kern="1200" dirty="0"/>
        </a:p>
      </dsp:txBody>
      <dsp:txXfrm>
        <a:off x="352644" y="1136225"/>
        <a:ext cx="2796365" cy="514891"/>
      </dsp:txXfrm>
    </dsp:sp>
    <dsp:sp modelId="{C8C3D98D-D80F-465D-8AF0-A8FB33EAAC24}">
      <dsp:nvSpPr>
        <dsp:cNvPr id="0" name=""/>
        <dsp:cNvSpPr/>
      </dsp:nvSpPr>
      <dsp:spPr>
        <a:xfrm>
          <a:off x="142165" y="1798117"/>
          <a:ext cx="220888" cy="2208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625015"/>
              <a:satOff val="-938"/>
              <a:lumOff val="-1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3A1387-7364-49B5-8112-329BE2CA6973}">
      <dsp:nvSpPr>
        <dsp:cNvPr id="0" name=""/>
        <dsp:cNvSpPr/>
      </dsp:nvSpPr>
      <dsp:spPr>
        <a:xfrm>
          <a:off x="352644" y="1651116"/>
          <a:ext cx="2796365" cy="514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 </a:t>
          </a:r>
          <a:r>
            <a:rPr lang="ru-RU" sz="1600" kern="1200" dirty="0" smtClean="0"/>
            <a:t>естественнонаучное</a:t>
          </a:r>
          <a:endParaRPr lang="ru-RU" sz="1600" kern="1200" dirty="0"/>
        </a:p>
      </dsp:txBody>
      <dsp:txXfrm>
        <a:off x="352644" y="1651116"/>
        <a:ext cx="2796365" cy="514891"/>
      </dsp:txXfrm>
    </dsp:sp>
    <dsp:sp modelId="{4B9BD568-B682-4AB3-BCEB-D883AB29528F}">
      <dsp:nvSpPr>
        <dsp:cNvPr id="0" name=""/>
        <dsp:cNvSpPr/>
      </dsp:nvSpPr>
      <dsp:spPr>
        <a:xfrm>
          <a:off x="142165" y="2313008"/>
          <a:ext cx="220888" cy="2208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250029"/>
              <a:satOff val="-1876"/>
              <a:lumOff val="-30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B56FAD-30AF-4EF7-BEFF-ECBEBD64611F}">
      <dsp:nvSpPr>
        <dsp:cNvPr id="0" name=""/>
        <dsp:cNvSpPr/>
      </dsp:nvSpPr>
      <dsp:spPr>
        <a:xfrm>
          <a:off x="352644" y="2166007"/>
          <a:ext cx="2796365" cy="514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 </a:t>
          </a:r>
          <a:r>
            <a:rPr lang="ru-RU" sz="1600" kern="1200" dirty="0" smtClean="0"/>
            <a:t>художественное</a:t>
          </a:r>
          <a:endParaRPr lang="ru-RU" sz="1600" kern="1200" dirty="0"/>
        </a:p>
      </dsp:txBody>
      <dsp:txXfrm>
        <a:off x="352644" y="2166007"/>
        <a:ext cx="2796365" cy="514891"/>
      </dsp:txXfrm>
    </dsp:sp>
    <dsp:sp modelId="{12F94AC0-D6FD-4393-AF24-2B210544C338}">
      <dsp:nvSpPr>
        <dsp:cNvPr id="0" name=""/>
        <dsp:cNvSpPr/>
      </dsp:nvSpPr>
      <dsp:spPr>
        <a:xfrm>
          <a:off x="142165" y="2827899"/>
          <a:ext cx="220888" cy="2208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875044"/>
              <a:satOff val="-2813"/>
              <a:lumOff val="-4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F30080-0FBC-440F-A19D-91E02FC6974F}">
      <dsp:nvSpPr>
        <dsp:cNvPr id="0" name=""/>
        <dsp:cNvSpPr/>
      </dsp:nvSpPr>
      <dsp:spPr>
        <a:xfrm>
          <a:off x="352644" y="2680898"/>
          <a:ext cx="2796365" cy="514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социально-педагогическое</a:t>
          </a:r>
          <a:endParaRPr lang="ru-RU" sz="1600" kern="1200" dirty="0"/>
        </a:p>
      </dsp:txBody>
      <dsp:txXfrm>
        <a:off x="352644" y="2680898"/>
        <a:ext cx="2796365" cy="514891"/>
      </dsp:txXfrm>
    </dsp:sp>
    <dsp:sp modelId="{5694935B-1A13-4133-A31D-954D5EF9058D}">
      <dsp:nvSpPr>
        <dsp:cNvPr id="0" name=""/>
        <dsp:cNvSpPr/>
      </dsp:nvSpPr>
      <dsp:spPr>
        <a:xfrm>
          <a:off x="142165" y="3342790"/>
          <a:ext cx="220888" cy="2208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2500059"/>
              <a:satOff val="-3751"/>
              <a:lumOff val="-61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F0AF6A-F859-485D-B603-801810777604}">
      <dsp:nvSpPr>
        <dsp:cNvPr id="0" name=""/>
        <dsp:cNvSpPr/>
      </dsp:nvSpPr>
      <dsp:spPr>
        <a:xfrm>
          <a:off x="352644" y="3195789"/>
          <a:ext cx="2796365" cy="514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туристско-краеведческое</a:t>
          </a:r>
          <a:endParaRPr lang="ru-RU" sz="1600" kern="1200" dirty="0"/>
        </a:p>
      </dsp:txBody>
      <dsp:txXfrm>
        <a:off x="352644" y="3195789"/>
        <a:ext cx="2796365" cy="514891"/>
      </dsp:txXfrm>
    </dsp:sp>
    <dsp:sp modelId="{D4A05E5E-E40F-462C-8D9B-3C552D30FDAE}">
      <dsp:nvSpPr>
        <dsp:cNvPr id="0" name=""/>
        <dsp:cNvSpPr/>
      </dsp:nvSpPr>
      <dsp:spPr>
        <a:xfrm>
          <a:off x="142165" y="3857681"/>
          <a:ext cx="220888" cy="2208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3125073"/>
              <a:satOff val="-4689"/>
              <a:lumOff val="-7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C2E39F-5EC5-4CE6-9F9C-E57E5958B599}">
      <dsp:nvSpPr>
        <dsp:cNvPr id="0" name=""/>
        <dsp:cNvSpPr/>
      </dsp:nvSpPr>
      <dsp:spPr>
        <a:xfrm>
          <a:off x="352644" y="3710680"/>
          <a:ext cx="2796365" cy="514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 физкультурно-спортивное</a:t>
          </a:r>
          <a:endParaRPr lang="ru-RU" sz="1600" kern="1200" dirty="0"/>
        </a:p>
      </dsp:txBody>
      <dsp:txXfrm>
        <a:off x="352644" y="3710680"/>
        <a:ext cx="2796365" cy="514891"/>
      </dsp:txXfrm>
    </dsp:sp>
    <dsp:sp modelId="{2E2A6E7A-09FB-4FA1-8A85-41E443830D8A}">
      <dsp:nvSpPr>
        <dsp:cNvPr id="0" name=""/>
        <dsp:cNvSpPr/>
      </dsp:nvSpPr>
      <dsp:spPr>
        <a:xfrm>
          <a:off x="3412650" y="635477"/>
          <a:ext cx="3006844" cy="353746"/>
        </a:xfrm>
        <a:prstGeom prst="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7ABE4A-A12A-4241-8230-2DD684CBE777}">
      <dsp:nvSpPr>
        <dsp:cNvPr id="0" name=""/>
        <dsp:cNvSpPr/>
      </dsp:nvSpPr>
      <dsp:spPr>
        <a:xfrm>
          <a:off x="3412650" y="768330"/>
          <a:ext cx="220893" cy="22089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0BD6B4-A2E5-46CE-878F-1DF4FF34732A}">
      <dsp:nvSpPr>
        <dsp:cNvPr id="0" name=""/>
        <dsp:cNvSpPr/>
      </dsp:nvSpPr>
      <dsp:spPr>
        <a:xfrm>
          <a:off x="3412650" y="0"/>
          <a:ext cx="3006844" cy="635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Промышленные кластеры Томской области</a:t>
          </a:r>
          <a:endParaRPr lang="ru-RU" sz="1800" kern="1200" dirty="0"/>
        </a:p>
      </dsp:txBody>
      <dsp:txXfrm>
        <a:off x="3412650" y="0"/>
        <a:ext cx="3006844" cy="635477"/>
      </dsp:txXfrm>
    </dsp:sp>
    <dsp:sp modelId="{58115F27-A96F-4FE9-A48B-FEDC5B589C0B}">
      <dsp:nvSpPr>
        <dsp:cNvPr id="0" name=""/>
        <dsp:cNvSpPr/>
      </dsp:nvSpPr>
      <dsp:spPr>
        <a:xfrm>
          <a:off x="3412650" y="1283226"/>
          <a:ext cx="220888" cy="2208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3750088"/>
              <a:satOff val="-5627"/>
              <a:lumOff val="-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3D0DBE-E5A0-413D-9300-AFCE3316DE6C}">
      <dsp:nvSpPr>
        <dsp:cNvPr id="0" name=""/>
        <dsp:cNvSpPr/>
      </dsp:nvSpPr>
      <dsp:spPr>
        <a:xfrm>
          <a:off x="3623129" y="1136225"/>
          <a:ext cx="2796365" cy="514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/>
            <a:t>ядерных технологий</a:t>
          </a:r>
          <a:endParaRPr lang="ru-RU" sz="1600" kern="1200" dirty="0"/>
        </a:p>
      </dsp:txBody>
      <dsp:txXfrm>
        <a:off x="3623129" y="1136225"/>
        <a:ext cx="2796365" cy="514891"/>
      </dsp:txXfrm>
    </dsp:sp>
    <dsp:sp modelId="{5475C58F-92DC-4CE3-A9B6-040DAB249AA4}">
      <dsp:nvSpPr>
        <dsp:cNvPr id="0" name=""/>
        <dsp:cNvSpPr/>
      </dsp:nvSpPr>
      <dsp:spPr>
        <a:xfrm>
          <a:off x="3412650" y="1798117"/>
          <a:ext cx="220888" cy="2208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4375102"/>
              <a:satOff val="-6564"/>
              <a:lumOff val="-106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6ECB1B-72DF-416E-A0E7-BA67B0F208B8}">
      <dsp:nvSpPr>
        <dsp:cNvPr id="0" name=""/>
        <dsp:cNvSpPr/>
      </dsp:nvSpPr>
      <dsp:spPr>
        <a:xfrm>
          <a:off x="3623129" y="1651116"/>
          <a:ext cx="2796365" cy="514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/>
            <a:t>нефтехимический </a:t>
          </a:r>
          <a:endParaRPr lang="ru-RU" sz="1600" b="1" kern="1200" dirty="0"/>
        </a:p>
      </dsp:txBody>
      <dsp:txXfrm>
        <a:off x="3623129" y="1651116"/>
        <a:ext cx="2796365" cy="514891"/>
      </dsp:txXfrm>
    </dsp:sp>
    <dsp:sp modelId="{2491471A-0269-48DF-B5ED-731F1B823FA7}">
      <dsp:nvSpPr>
        <dsp:cNvPr id="0" name=""/>
        <dsp:cNvSpPr/>
      </dsp:nvSpPr>
      <dsp:spPr>
        <a:xfrm>
          <a:off x="3412650" y="2313008"/>
          <a:ext cx="220888" cy="2208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5000117"/>
              <a:satOff val="-7502"/>
              <a:lumOff val="-12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390EDA-5F9D-41BA-82F5-B969972B038A}">
      <dsp:nvSpPr>
        <dsp:cNvPr id="0" name=""/>
        <dsp:cNvSpPr/>
      </dsp:nvSpPr>
      <dsp:spPr>
        <a:xfrm>
          <a:off x="3623129" y="2166007"/>
          <a:ext cx="2796365" cy="514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/>
            <a:t>«Умные технологии»</a:t>
          </a:r>
          <a:endParaRPr lang="ru-RU" sz="1600" b="1" kern="1200" dirty="0"/>
        </a:p>
      </dsp:txBody>
      <dsp:txXfrm>
        <a:off x="3623129" y="2166007"/>
        <a:ext cx="2796365" cy="514891"/>
      </dsp:txXfrm>
    </dsp:sp>
    <dsp:sp modelId="{B55A7FA1-A77C-4117-B2E3-977508FD04C2}">
      <dsp:nvSpPr>
        <dsp:cNvPr id="0" name=""/>
        <dsp:cNvSpPr/>
      </dsp:nvSpPr>
      <dsp:spPr>
        <a:xfrm>
          <a:off x="3412650" y="2827899"/>
          <a:ext cx="220888" cy="2208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966D04-3C19-409C-B996-2BCA2BD7FBA9}">
      <dsp:nvSpPr>
        <dsp:cNvPr id="0" name=""/>
        <dsp:cNvSpPr/>
      </dsp:nvSpPr>
      <dsp:spPr>
        <a:xfrm>
          <a:off x="3623129" y="2680898"/>
          <a:ext cx="2796365" cy="514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/>
            <a:t>возобновляемых природных ресурсов</a:t>
          </a:r>
          <a:endParaRPr lang="ru-RU" sz="1600" b="1" kern="1200" dirty="0"/>
        </a:p>
      </dsp:txBody>
      <dsp:txXfrm>
        <a:off x="3623129" y="2680898"/>
        <a:ext cx="2796365" cy="514891"/>
      </dsp:txXfrm>
    </dsp:sp>
    <dsp:sp modelId="{38EEAD48-E819-491D-AAF5-B5CB40140B29}">
      <dsp:nvSpPr>
        <dsp:cNvPr id="0" name=""/>
        <dsp:cNvSpPr/>
      </dsp:nvSpPr>
      <dsp:spPr>
        <a:xfrm>
          <a:off x="3412650" y="3342790"/>
          <a:ext cx="220888" cy="2208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6250147"/>
              <a:satOff val="-9378"/>
              <a:lumOff val="-15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62ADFC-355F-4D5A-BAC3-3B180E1BC9C0}">
      <dsp:nvSpPr>
        <dsp:cNvPr id="0" name=""/>
        <dsp:cNvSpPr/>
      </dsp:nvSpPr>
      <dsp:spPr>
        <a:xfrm>
          <a:off x="3623129" y="3195789"/>
          <a:ext cx="2796365" cy="514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err="1" smtClean="0"/>
            <a:t>трудноизвлекаемых</a:t>
          </a:r>
          <a:r>
            <a:rPr lang="ru-RU" sz="1600" b="0" kern="1200" dirty="0" smtClean="0"/>
            <a:t> природных ресурсов</a:t>
          </a:r>
          <a:endParaRPr lang="ru-RU" sz="1600" b="1" kern="1200" dirty="0"/>
        </a:p>
      </dsp:txBody>
      <dsp:txXfrm>
        <a:off x="3623129" y="3195789"/>
        <a:ext cx="2796365" cy="514891"/>
      </dsp:txXfrm>
    </dsp:sp>
    <dsp:sp modelId="{D3678EF1-39B4-4292-ADEF-33795F32FD60}">
      <dsp:nvSpPr>
        <dsp:cNvPr id="0" name=""/>
        <dsp:cNvSpPr/>
      </dsp:nvSpPr>
      <dsp:spPr>
        <a:xfrm>
          <a:off x="3412650" y="3857681"/>
          <a:ext cx="220888" cy="2208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6875161"/>
              <a:satOff val="-10316"/>
              <a:lumOff val="-16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E7DEFD-7BD4-4E32-B200-CA64F0A7626B}">
      <dsp:nvSpPr>
        <dsp:cNvPr id="0" name=""/>
        <dsp:cNvSpPr/>
      </dsp:nvSpPr>
      <dsp:spPr>
        <a:xfrm>
          <a:off x="3623129" y="3710680"/>
          <a:ext cx="2796365" cy="514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лесопромышленный</a:t>
          </a:r>
          <a:endParaRPr lang="ru-RU" sz="1600" kern="1200" dirty="0"/>
        </a:p>
      </dsp:txBody>
      <dsp:txXfrm>
        <a:off x="3623129" y="3710680"/>
        <a:ext cx="2796365" cy="514891"/>
      </dsp:txXfrm>
    </dsp:sp>
    <dsp:sp modelId="{BA3755E1-6BBD-40F6-AC8E-1B84F772E427}">
      <dsp:nvSpPr>
        <dsp:cNvPr id="0" name=""/>
        <dsp:cNvSpPr/>
      </dsp:nvSpPr>
      <dsp:spPr>
        <a:xfrm>
          <a:off x="6551405" y="661477"/>
          <a:ext cx="2098416" cy="353746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5281C8-A260-47B1-AFB8-2E21FE118A43}">
      <dsp:nvSpPr>
        <dsp:cNvPr id="0" name=""/>
        <dsp:cNvSpPr/>
      </dsp:nvSpPr>
      <dsp:spPr>
        <a:xfrm>
          <a:off x="6569837" y="768330"/>
          <a:ext cx="220893" cy="22089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88C79B-49EB-401A-9CE4-363B2A630E00}">
      <dsp:nvSpPr>
        <dsp:cNvPr id="0" name=""/>
        <dsp:cNvSpPr/>
      </dsp:nvSpPr>
      <dsp:spPr>
        <a:xfrm>
          <a:off x="6569837" y="0"/>
          <a:ext cx="3006844" cy="635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Профили</a:t>
          </a:r>
          <a:endParaRPr lang="ru-RU" sz="1800" kern="1200" dirty="0"/>
        </a:p>
      </dsp:txBody>
      <dsp:txXfrm>
        <a:off x="6569837" y="0"/>
        <a:ext cx="3006844" cy="635477"/>
      </dsp:txXfrm>
    </dsp:sp>
    <dsp:sp modelId="{A63A4CBE-AD65-41E0-BC77-6AAB7D64D1CE}">
      <dsp:nvSpPr>
        <dsp:cNvPr id="0" name=""/>
        <dsp:cNvSpPr/>
      </dsp:nvSpPr>
      <dsp:spPr>
        <a:xfrm>
          <a:off x="6569837" y="1283226"/>
          <a:ext cx="220888" cy="2208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7500176"/>
              <a:satOff val="-11253"/>
              <a:lumOff val="-18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E8D3E7-B745-416D-A0FD-FAD6257F075F}">
      <dsp:nvSpPr>
        <dsp:cNvPr id="0" name=""/>
        <dsp:cNvSpPr/>
      </dsp:nvSpPr>
      <dsp:spPr>
        <a:xfrm>
          <a:off x="6780316" y="1136225"/>
          <a:ext cx="2796365" cy="514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физико-химический</a:t>
          </a:r>
          <a:endParaRPr lang="ru-RU" sz="1600" kern="1200" dirty="0"/>
        </a:p>
      </dsp:txBody>
      <dsp:txXfrm>
        <a:off x="6780316" y="1136225"/>
        <a:ext cx="2796365" cy="514891"/>
      </dsp:txXfrm>
    </dsp:sp>
    <dsp:sp modelId="{06FA23DA-F7D3-4C4F-B400-1A28341DC4A6}">
      <dsp:nvSpPr>
        <dsp:cNvPr id="0" name=""/>
        <dsp:cNvSpPr/>
      </dsp:nvSpPr>
      <dsp:spPr>
        <a:xfrm>
          <a:off x="6569837" y="1798117"/>
          <a:ext cx="220888" cy="2208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8125191"/>
              <a:satOff val="-12191"/>
              <a:lumOff val="-19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F51B56-EE4E-4EF7-ABCB-7E6E8CDB8952}">
      <dsp:nvSpPr>
        <dsp:cNvPr id="0" name=""/>
        <dsp:cNvSpPr/>
      </dsp:nvSpPr>
      <dsp:spPr>
        <a:xfrm>
          <a:off x="6780316" y="1651116"/>
          <a:ext cx="2796365" cy="514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химико-</a:t>
          </a:r>
          <a:br>
            <a:rPr lang="ru-RU" sz="1600" kern="1200" dirty="0" smtClean="0"/>
          </a:br>
          <a:r>
            <a:rPr lang="ru-RU" sz="1600" kern="1200" dirty="0" smtClean="0"/>
            <a:t>биологический</a:t>
          </a:r>
          <a:endParaRPr lang="ru-RU" sz="1600" kern="1200" dirty="0"/>
        </a:p>
      </dsp:txBody>
      <dsp:txXfrm>
        <a:off x="6780316" y="1651116"/>
        <a:ext cx="2796365" cy="514891"/>
      </dsp:txXfrm>
    </dsp:sp>
    <dsp:sp modelId="{9FD1F358-631B-4C62-935E-085D7672721E}">
      <dsp:nvSpPr>
        <dsp:cNvPr id="0" name=""/>
        <dsp:cNvSpPr/>
      </dsp:nvSpPr>
      <dsp:spPr>
        <a:xfrm>
          <a:off x="6569837" y="2313008"/>
          <a:ext cx="220888" cy="2208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8750205"/>
              <a:satOff val="-13129"/>
              <a:lumOff val="-21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A01F85-F8B6-4F7C-8A1B-6F33F9B46F8E}">
      <dsp:nvSpPr>
        <dsp:cNvPr id="0" name=""/>
        <dsp:cNvSpPr/>
      </dsp:nvSpPr>
      <dsp:spPr>
        <a:xfrm>
          <a:off x="6780316" y="2166007"/>
          <a:ext cx="2796365" cy="514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информационно-технологический</a:t>
          </a:r>
          <a:endParaRPr lang="ru-RU" sz="1600" kern="1200" dirty="0"/>
        </a:p>
      </dsp:txBody>
      <dsp:txXfrm>
        <a:off x="6780316" y="2166007"/>
        <a:ext cx="2796365" cy="514891"/>
      </dsp:txXfrm>
    </dsp:sp>
    <dsp:sp modelId="{EE2850D7-960D-4048-8236-3369EDFC93EE}">
      <dsp:nvSpPr>
        <dsp:cNvPr id="0" name=""/>
        <dsp:cNvSpPr/>
      </dsp:nvSpPr>
      <dsp:spPr>
        <a:xfrm>
          <a:off x="6569837" y="2827899"/>
          <a:ext cx="220888" cy="2208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9375220"/>
              <a:satOff val="-14067"/>
              <a:lumOff val="-22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3C092E-5A10-4E2B-85D7-2CE6F13F2352}">
      <dsp:nvSpPr>
        <dsp:cNvPr id="0" name=""/>
        <dsp:cNvSpPr/>
      </dsp:nvSpPr>
      <dsp:spPr>
        <a:xfrm>
          <a:off x="6780316" y="2680898"/>
          <a:ext cx="2796365" cy="514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индустриально-</a:t>
          </a:r>
          <a:br>
            <a:rPr lang="ru-RU" sz="1600" kern="1200" dirty="0" smtClean="0"/>
          </a:br>
          <a:r>
            <a:rPr lang="ru-RU" sz="1600" kern="1200" dirty="0" smtClean="0"/>
            <a:t>технический</a:t>
          </a:r>
          <a:endParaRPr lang="ru-RU" sz="1600" kern="1200" dirty="0"/>
        </a:p>
      </dsp:txBody>
      <dsp:txXfrm>
        <a:off x="6780316" y="2680898"/>
        <a:ext cx="2796365" cy="514891"/>
      </dsp:txXfrm>
    </dsp:sp>
    <dsp:sp modelId="{266A24B3-042B-4B2A-94D0-AE2CDC271310}">
      <dsp:nvSpPr>
        <dsp:cNvPr id="0" name=""/>
        <dsp:cNvSpPr/>
      </dsp:nvSpPr>
      <dsp:spPr>
        <a:xfrm>
          <a:off x="6569837" y="3342790"/>
          <a:ext cx="220888" cy="2208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0000235"/>
              <a:satOff val="-15004"/>
              <a:lumOff val="-24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FDB819-AC57-434D-81D7-ED1BC037849D}">
      <dsp:nvSpPr>
        <dsp:cNvPr id="0" name=""/>
        <dsp:cNvSpPr/>
      </dsp:nvSpPr>
      <dsp:spPr>
        <a:xfrm>
          <a:off x="6780316" y="3195789"/>
          <a:ext cx="2796365" cy="514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социально-</a:t>
          </a:r>
          <a:br>
            <a:rPr lang="ru-RU" sz="1600" kern="1200" dirty="0" smtClean="0"/>
          </a:br>
          <a:r>
            <a:rPr lang="ru-RU" sz="1600" kern="1200" dirty="0" smtClean="0"/>
            <a:t>гуманитарный </a:t>
          </a:r>
          <a:endParaRPr lang="ru-RU" sz="1600" kern="1200" dirty="0"/>
        </a:p>
      </dsp:txBody>
      <dsp:txXfrm>
        <a:off x="6780316" y="3195789"/>
        <a:ext cx="2796365" cy="514891"/>
      </dsp:txXfrm>
    </dsp:sp>
    <dsp:sp modelId="{A26A6729-7003-4880-93D9-1A6C3C685C24}">
      <dsp:nvSpPr>
        <dsp:cNvPr id="0" name=""/>
        <dsp:cNvSpPr/>
      </dsp:nvSpPr>
      <dsp:spPr>
        <a:xfrm>
          <a:off x="6569837" y="3857681"/>
          <a:ext cx="220888" cy="2208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0625249"/>
              <a:satOff val="-15942"/>
              <a:lumOff val="-259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4856A3-E21F-4BD8-8071-621B6CB2E8B9}">
      <dsp:nvSpPr>
        <dsp:cNvPr id="0" name=""/>
        <dsp:cNvSpPr/>
      </dsp:nvSpPr>
      <dsp:spPr>
        <a:xfrm>
          <a:off x="6780316" y="3710680"/>
          <a:ext cx="2796365" cy="514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филологический</a:t>
          </a:r>
          <a:endParaRPr lang="ru-RU" sz="1600" kern="1200" dirty="0"/>
        </a:p>
      </dsp:txBody>
      <dsp:txXfrm>
        <a:off x="6780316" y="3710680"/>
        <a:ext cx="2796365" cy="514891"/>
      </dsp:txXfrm>
    </dsp:sp>
    <dsp:sp modelId="{A37A79E0-E237-41D4-9323-CE06CDB41DDC}">
      <dsp:nvSpPr>
        <dsp:cNvPr id="0" name=""/>
        <dsp:cNvSpPr/>
      </dsp:nvSpPr>
      <dsp:spPr>
        <a:xfrm>
          <a:off x="6569837" y="4253578"/>
          <a:ext cx="220888" cy="2208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04F233-7B2B-4F82-8644-ABA060504C3C}">
      <dsp:nvSpPr>
        <dsp:cNvPr id="0" name=""/>
        <dsp:cNvSpPr/>
      </dsp:nvSpPr>
      <dsp:spPr>
        <a:xfrm>
          <a:off x="6780316" y="4115420"/>
          <a:ext cx="2796365" cy="514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агротехнологический</a:t>
          </a:r>
          <a:endParaRPr lang="ru-RU" sz="1600" kern="1200" dirty="0"/>
        </a:p>
      </dsp:txBody>
      <dsp:txXfrm>
        <a:off x="6780316" y="4115420"/>
        <a:ext cx="2796365" cy="5148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2D9574-C409-4E25-BAC8-C4452B7BF775}" type="datetimeFigureOut">
              <a:rPr lang="ru-RU" smtClean="0"/>
              <a:t>22.08.2018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0E1C7-1ED4-4D41-8773-C527150BB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997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Добавить текст плюсов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4476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Добавить текст плюсов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645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670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659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165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Добавить текст плюсов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156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Добавить текст плюсов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243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Добавить текст плюсов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899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Добавить текст плюсов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1789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Добавить текст плюсов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6298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Добавить текст плюсов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429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B0A64-7821-4D9D-9BDE-135D81126740}" type="datetime1">
              <a:rPr lang="ru-RU" smtClean="0"/>
              <a:t>22.08.2018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294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150B7-3C1B-4AC3-AE28-81AEC5462A33}" type="datetime1">
              <a:rPr lang="ru-RU" smtClean="0"/>
              <a:t>22.08.2018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682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B5D66-93EE-4410-A635-FF58782C7193}" type="datetime1">
              <a:rPr lang="ru-RU" smtClean="0"/>
              <a:t>22.08.2018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399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B77E-3520-4C03-A7F0-448F59548999}" type="datetime1">
              <a:rPr lang="ru-RU" smtClean="0"/>
              <a:t>22.08.2018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19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93DBD-E10B-408F-AF6D-1A07CD3042EF}" type="datetime1">
              <a:rPr lang="ru-RU" smtClean="0"/>
              <a:t>22.08.2018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989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C106F-DBEC-4390-B97F-CD9449824928}" type="datetime1">
              <a:rPr lang="ru-RU" smtClean="0"/>
              <a:t>22.08.2018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951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0160A-73A4-4252-9B1F-3B6CD5C1A652}" type="datetime1">
              <a:rPr lang="ru-RU" smtClean="0"/>
              <a:t>22.08.2018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06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636AA-0C27-490A-B411-391A91F36343}" type="datetime1">
              <a:rPr lang="ru-RU" smtClean="0"/>
              <a:t>22.08.2018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079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FB5C4-7A5B-40AB-84D4-AE5B04F551EB}" type="datetime1">
              <a:rPr lang="ru-RU" smtClean="0"/>
              <a:t>22.08.2018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224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11DB9-C631-4257-B57F-1890739F9150}" type="datetime1">
              <a:rPr lang="ru-RU" smtClean="0"/>
              <a:t>22.08.2018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345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FA6B3-1B5F-400F-A216-C956BE3D0844}" type="datetime1">
              <a:rPr lang="ru-RU" smtClean="0"/>
              <a:t>22.08.2018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076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5BB91-B599-4B57-B874-F9477BD2EEB7}" type="datetime1">
              <a:rPr lang="ru-RU" smtClean="0"/>
              <a:t>22.08.2018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947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13.emf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2.jpg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3" Type="http://schemas.openxmlformats.org/officeDocument/2006/relationships/notesSlide" Target="../notesSlides/notesSlide2.xml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0" Type="http://schemas.openxmlformats.org/officeDocument/2006/relationships/diagramData" Target="../diagrams/data2.xml"/><Relationship Id="rId4" Type="http://schemas.openxmlformats.org/officeDocument/2006/relationships/image" Target="../media/image4.jpeg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notesSlide" Target="../notesSlides/notesSlide3.xml"/><Relationship Id="rId7" Type="http://schemas.openxmlformats.org/officeDocument/2006/relationships/diagramQuickStyle" Target="../diagrams/quickStyl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10" Type="http://schemas.openxmlformats.org/officeDocument/2006/relationships/image" Target="../media/image9.png"/><Relationship Id="rId4" Type="http://schemas.openxmlformats.org/officeDocument/2006/relationships/image" Target="../media/image4.jpeg"/><Relationship Id="rId9" Type="http://schemas.microsoft.com/office/2007/relationships/diagramDrawing" Target="../diagrams/drawin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10.emf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47029" y="4581128"/>
            <a:ext cx="5796136" cy="936104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Методические рекомендации о преподавании предмета </a:t>
            </a:r>
            <a:r>
              <a:rPr lang="ru-RU" sz="2400" dirty="0" smtClean="0">
                <a:solidFill>
                  <a:schemeClr val="bg1"/>
                </a:solidFill>
              </a:rPr>
              <a:t>«География» </a:t>
            </a:r>
            <a:r>
              <a:rPr lang="ru-RU" sz="2400" dirty="0">
                <a:solidFill>
                  <a:schemeClr val="bg1"/>
                </a:solidFill>
              </a:rPr>
              <a:t>в 2018/2019 уч. году в классах углубленного и профильного уровней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4437112"/>
            <a:ext cx="2880320" cy="144016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Негодина Инна Сергеевна, старший преподаватель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>
              <a:spcBef>
                <a:spcPts val="0"/>
              </a:spcBef>
            </a:pP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КЕМО ТОИПКРО</a:t>
            </a:r>
          </a:p>
        </p:txBody>
      </p:sp>
    </p:spTree>
    <p:extLst>
      <p:ext uri="{BB962C8B-B14F-4D97-AF65-F5344CB8AC3E}">
        <p14:creationId xmlns:p14="http://schemas.microsoft.com/office/powerpoint/2010/main" val="384664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r>
              <a:rPr lang="en-US" sz="1800" dirty="0">
                <a:solidFill>
                  <a:srgbClr val="4BACC6">
                    <a:lumMod val="75000"/>
                  </a:srgbClr>
                </a:solidFill>
              </a:rPr>
              <a:t>4</a:t>
            </a:r>
            <a:endParaRPr lang="ru-RU" sz="1800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560840" cy="761007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109EB4"/>
                </a:solidFill>
              </a:rPr>
              <a:t>Изучение учебного предмета «География» на профильном уровне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340768"/>
            <a:ext cx="8964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Приказ </a:t>
            </a:r>
            <a:r>
              <a:rPr lang="ru-RU" dirty="0"/>
              <a:t>Министерства образования </a:t>
            </a:r>
            <a:r>
              <a:rPr lang="ru-RU" dirty="0" smtClean="0"/>
              <a:t>РФ </a:t>
            </a:r>
            <a:r>
              <a:rPr lang="ru-RU" dirty="0"/>
              <a:t>от 09.03.2004 №1312 «Об утверждении Федерального базисного учебного плана и примерных учебных планов для образовательных учреждений Российской Федерации, реализующих программы общего образования».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576" y="2636912"/>
            <a:ext cx="8004914" cy="271409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9512" y="5351006"/>
            <a:ext cx="87849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На  </a:t>
            </a:r>
            <a:r>
              <a:rPr lang="ru-RU" sz="2000" dirty="0"/>
              <a:t>базовом уровне </a:t>
            </a:r>
            <a:r>
              <a:rPr lang="ru-RU" sz="2000" dirty="0" smtClean="0"/>
              <a:t> - в физико-химическом.  химико-биологическом профилях.</a:t>
            </a:r>
          </a:p>
          <a:p>
            <a:pPr algn="just"/>
            <a:r>
              <a:rPr lang="ru-RU" sz="2000" dirty="0" smtClean="0"/>
              <a:t>На </a:t>
            </a:r>
            <a:r>
              <a:rPr lang="ru-RU" sz="2000" dirty="0"/>
              <a:t>углубленном уровне – в </a:t>
            </a:r>
            <a:r>
              <a:rPr lang="ru-RU" sz="2000" b="1" dirty="0">
                <a:solidFill>
                  <a:srgbClr val="002060"/>
                </a:solidFill>
              </a:rPr>
              <a:t>биолого-географическом и социально-экономический профилях </a:t>
            </a:r>
          </a:p>
        </p:txBody>
      </p:sp>
    </p:spTree>
    <p:extLst>
      <p:ext uri="{BB962C8B-B14F-4D97-AF65-F5344CB8AC3E}">
        <p14:creationId xmlns:p14="http://schemas.microsoft.com/office/powerpoint/2010/main" val="5758062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r>
              <a:rPr lang="en-US" sz="1800" dirty="0">
                <a:solidFill>
                  <a:srgbClr val="4BACC6">
                    <a:lumMod val="75000"/>
                  </a:srgbClr>
                </a:solidFill>
              </a:rPr>
              <a:t>4</a:t>
            </a:r>
            <a:endParaRPr lang="ru-RU" sz="1800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560840" cy="761007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109EB4"/>
                </a:solidFill>
              </a:rPr>
              <a:t>Изучение учебного предмета «География» на профильном уровне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824" y="1249574"/>
            <a:ext cx="2304256" cy="303009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7780" y="1258283"/>
            <a:ext cx="2326620" cy="308664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41979" y="1282415"/>
            <a:ext cx="2254308" cy="296441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84400" y="1320925"/>
            <a:ext cx="2233685" cy="291033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79280" y="4081323"/>
            <a:ext cx="2034014" cy="268489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538" y="4068067"/>
            <a:ext cx="1966585" cy="269815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91881" y="4147886"/>
            <a:ext cx="2072978" cy="271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9916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r>
              <a:rPr lang="en-US" sz="1800" dirty="0">
                <a:solidFill>
                  <a:srgbClr val="4BACC6">
                    <a:lumMod val="75000"/>
                  </a:srgbClr>
                </a:solidFill>
              </a:rPr>
              <a:t>4</a:t>
            </a:r>
            <a:endParaRPr lang="ru-RU" sz="1800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560840" cy="761007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109EB4"/>
                </a:solidFill>
              </a:rPr>
              <a:t>Изучение учебного предмета «География» на </a:t>
            </a:r>
            <a:r>
              <a:rPr lang="ru-RU" sz="3600" dirty="0" smtClean="0">
                <a:solidFill>
                  <a:srgbClr val="109EB4"/>
                </a:solidFill>
              </a:rPr>
              <a:t>углубленном </a:t>
            </a:r>
            <a:r>
              <a:rPr lang="ru-RU" sz="3600" dirty="0">
                <a:solidFill>
                  <a:srgbClr val="109EB4"/>
                </a:solidFill>
              </a:rPr>
              <a:t>уровне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196752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(для общеобразовательных организаций, осуществляющих образовательную деятельность в соответствии с приказом </a:t>
            </a:r>
            <a:r>
              <a:rPr lang="ru-RU" dirty="0" err="1"/>
              <a:t>Минобрнауки</a:t>
            </a:r>
            <a:r>
              <a:rPr lang="ru-RU" dirty="0"/>
              <a:t> РФ от 17 мая 2012 № 413)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1843083"/>
            <a:ext cx="8964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На углубленном уровне учебный предмет «География» изучается в </a:t>
            </a:r>
            <a:r>
              <a:rPr lang="ru-RU" b="1" dirty="0" smtClean="0">
                <a:solidFill>
                  <a:srgbClr val="C00000"/>
                </a:solidFill>
              </a:rPr>
              <a:t>социально-экономическом </a:t>
            </a:r>
            <a:r>
              <a:rPr lang="ru-RU" b="1" dirty="0">
                <a:solidFill>
                  <a:srgbClr val="C00000"/>
                </a:solidFill>
              </a:rPr>
              <a:t>профиле</a:t>
            </a:r>
            <a:r>
              <a:rPr lang="ru-RU" dirty="0"/>
              <a:t>, который ориентирует на профессии, связанные с социальной сферой, финансами и экономикой, с обработкой информации, в таких сферах деятельности как управление, предпринимательство, работа с финансами и др.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3043412"/>
            <a:ext cx="89644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Увеличение часов на изучение предмета «География» как на базовом, так и на углубленном уровне возможно за счет введения элективных </a:t>
            </a:r>
            <a:r>
              <a:rPr lang="ru-RU" dirty="0" smtClean="0"/>
              <a:t>курсов: «</a:t>
            </a:r>
            <a:r>
              <a:rPr lang="ru-RU" dirty="0"/>
              <a:t>Коммерческая география</a:t>
            </a:r>
            <a:r>
              <a:rPr lang="ru-RU" dirty="0" smtClean="0"/>
              <a:t>», </a:t>
            </a:r>
            <a:r>
              <a:rPr lang="ru-RU" dirty="0"/>
              <a:t>«Медицинская география», «Рекреационная география», «Глобальные проблемы человечества», «География религий», «Основы геологии», «География Российского порубежья: мы и наши соседи».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382069"/>
              </p:ext>
            </p:extLst>
          </p:nvPr>
        </p:nvGraphicFramePr>
        <p:xfrm>
          <a:off x="1691680" y="4520742"/>
          <a:ext cx="6624736" cy="2170445"/>
        </p:xfrm>
        <a:graphic>
          <a:graphicData uri="http://schemas.openxmlformats.org/drawingml/2006/table">
            <a:tbl>
              <a:tblPr firstRow="1" firstCol="1" bandRow="1"/>
              <a:tblGrid>
                <a:gridCol w="1884813"/>
                <a:gridCol w="2225691"/>
                <a:gridCol w="561932"/>
                <a:gridCol w="1952300"/>
              </a:tblGrid>
              <a:tr h="4340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Авторы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Учебник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Издательство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0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Домогацких Е.М., Алексеевский Н.И.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 (углубленный уровень)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Русское слово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0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Домогацких Е.М., Алексеевский Н.И.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 (углубленный уровень)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Русское слово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0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Холина В.Н.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География. Углубленный уровень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ДРОФА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0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Холина В.Н.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География. Углубленный уровень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ДРОФА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73330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Прямоугольник с двумя скругленными противолежащими углами 64"/>
          <p:cNvSpPr/>
          <p:nvPr/>
        </p:nvSpPr>
        <p:spPr>
          <a:xfrm>
            <a:off x="323528" y="1321300"/>
            <a:ext cx="3600400" cy="1353710"/>
          </a:xfrm>
          <a:prstGeom prst="round2Diag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ru-RU" altLang="ru-RU" sz="14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МИНОБРНАУКИ РФ </a:t>
            </a:r>
          </a:p>
          <a:p>
            <a:pPr algn="ctr" fontAlgn="base"/>
            <a:r>
              <a:rPr lang="ru-RU" altLang="ru-RU" sz="1200" i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09.04.2004 №1312 «Об утверждении</a:t>
            </a:r>
            <a:r>
              <a:rPr lang="en-US" altLang="ru-RU" sz="1200" i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i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федерального базисного учебного плана…»</a:t>
            </a:r>
            <a:endParaRPr lang="ru-RU" altLang="ru-RU" sz="12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19485" y="486575"/>
            <a:ext cx="68031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4BACC6">
                    <a:lumMod val="50000"/>
                  </a:srgb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ТЕКУЩАЯ СИТУАЦИЯ профильного обучения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7504" y="2879010"/>
            <a:ext cx="273630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5250" indent="-1588">
              <a:buFont typeface="Arial" pitchFamily="34" charset="0"/>
              <a:buChar char="•"/>
              <a:tabLst>
                <a:tab pos="269875" algn="l"/>
              </a:tabLst>
            </a:pP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физико-математический</a:t>
            </a:r>
          </a:p>
          <a:p>
            <a:pPr marL="95250" indent="-1588">
              <a:buFont typeface="Arial" pitchFamily="34" charset="0"/>
              <a:buChar char="•"/>
              <a:tabLst>
                <a:tab pos="269875" algn="l"/>
              </a:tabLst>
            </a:pP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физико-химический</a:t>
            </a:r>
          </a:p>
          <a:p>
            <a:pPr marL="95250" indent="-1588">
              <a:buFont typeface="Arial" pitchFamily="34" charset="0"/>
              <a:buChar char="•"/>
              <a:tabLst>
                <a:tab pos="269875" algn="l"/>
              </a:tabLst>
            </a:pP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химико-биологический</a:t>
            </a:r>
          </a:p>
          <a:p>
            <a:pPr marL="95250" indent="-1588">
              <a:buFont typeface="Arial" pitchFamily="34" charset="0"/>
              <a:buChar char="•"/>
              <a:tabLst>
                <a:tab pos="269875" algn="l"/>
              </a:tabLst>
            </a:pP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биолого-географический</a:t>
            </a:r>
          </a:p>
          <a:p>
            <a:pPr marL="95250" indent="-1588">
              <a:buFont typeface="Arial" pitchFamily="34" charset="0"/>
              <a:buChar char="•"/>
              <a:tabLst>
                <a:tab pos="269875" algn="l"/>
              </a:tabLst>
            </a:pP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социально-экономический</a:t>
            </a:r>
          </a:p>
          <a:p>
            <a:pPr marL="95250" indent="-1588">
              <a:buFont typeface="Arial" pitchFamily="34" charset="0"/>
              <a:buChar char="•"/>
              <a:tabLst>
                <a:tab pos="269875" algn="l"/>
              </a:tabLst>
            </a:pP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информационно-технологический</a:t>
            </a:r>
          </a:p>
          <a:p>
            <a:pPr marL="95250" indent="-1588">
              <a:buFont typeface="Arial" pitchFamily="34" charset="0"/>
              <a:buChar char="•"/>
              <a:tabLst>
                <a:tab pos="269875" algn="l"/>
              </a:tabLst>
            </a:pP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социально-гуманитарный</a:t>
            </a:r>
          </a:p>
          <a:p>
            <a:pPr marL="95250" indent="-1588">
              <a:buFont typeface="Arial" pitchFamily="34" charset="0"/>
              <a:buChar char="•"/>
              <a:tabLst>
                <a:tab pos="269875" algn="l"/>
              </a:tabLst>
            </a:pP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филологический</a:t>
            </a:r>
          </a:p>
          <a:p>
            <a:pPr marL="95250" indent="-1588">
              <a:buFont typeface="Arial" pitchFamily="34" charset="0"/>
              <a:buChar char="•"/>
              <a:tabLst>
                <a:tab pos="269875" algn="l"/>
              </a:tabLst>
            </a:pP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агротехнологический</a:t>
            </a:r>
          </a:p>
          <a:p>
            <a:pPr marL="95250" indent="-1588">
              <a:buFont typeface="Arial" pitchFamily="34" charset="0"/>
              <a:buChar char="•"/>
              <a:tabLst>
                <a:tab pos="269875" algn="l"/>
              </a:tabLst>
            </a:pP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индустриально-технологический</a:t>
            </a:r>
          </a:p>
          <a:p>
            <a:pPr marL="95250" indent="-1588">
              <a:buFont typeface="Arial" pitchFamily="34" charset="0"/>
              <a:buChar char="•"/>
              <a:tabLst>
                <a:tab pos="269875" algn="l"/>
              </a:tabLst>
            </a:pP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художественно-эстетический</a:t>
            </a:r>
          </a:p>
          <a:p>
            <a:pPr marL="95250" indent="-1588">
              <a:buFont typeface="Arial" pitchFamily="34" charset="0"/>
              <a:buChar char="•"/>
              <a:tabLst>
                <a:tab pos="269875" algn="l"/>
              </a:tabLst>
            </a:pP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оборонно-спортивный</a:t>
            </a:r>
          </a:p>
          <a:p>
            <a:pPr marL="95250" indent="-1588">
              <a:buFont typeface="Arial" pitchFamily="34" charset="0"/>
              <a:buChar char="•"/>
              <a:tabLst>
                <a:tab pos="269875" algn="l"/>
              </a:tabLst>
            </a:pP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универсальный</a:t>
            </a: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646145" y="2852061"/>
            <a:ext cx="253762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95250">
              <a:buFont typeface="Arial" pitchFamily="34" charset="0"/>
              <a:buChar char="•"/>
            </a:pP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естественнонаучный</a:t>
            </a:r>
            <a:endParaRPr lang="en-US" sz="1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61950" indent="-95250">
              <a:buFont typeface="Arial" pitchFamily="34" charset="0"/>
              <a:buChar char="•"/>
            </a:pPr>
            <a:endParaRPr lang="en-US" sz="1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61950" indent="-95250">
              <a:buFont typeface="Arial" pitchFamily="34" charset="0"/>
              <a:buChar char="•"/>
            </a:pPr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61950" indent="-95250">
              <a:buFont typeface="Arial" pitchFamily="34" charset="0"/>
              <a:buChar char="•"/>
            </a:pP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гуманитарный</a:t>
            </a:r>
            <a:endParaRPr lang="en-US" sz="1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61950" indent="-95250">
              <a:buFont typeface="Arial" pitchFamily="34" charset="0"/>
              <a:buChar char="•"/>
            </a:pPr>
            <a:endParaRPr lang="en-US" sz="1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61950" indent="-95250">
              <a:buFont typeface="Arial" pitchFamily="34" charset="0"/>
              <a:buChar char="•"/>
            </a:pPr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61950" indent="-95250">
              <a:buFont typeface="Arial" pitchFamily="34" charset="0"/>
              <a:buChar char="•"/>
            </a:pP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социально-экономический</a:t>
            </a:r>
            <a:endParaRPr lang="en-US" sz="14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61950" indent="-95250">
              <a:buFont typeface="Arial" pitchFamily="34" charset="0"/>
              <a:buChar char="•"/>
            </a:pPr>
            <a:endParaRPr lang="en-US" sz="1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61950" indent="-95250">
              <a:buFont typeface="Arial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технологический</a:t>
            </a:r>
          </a:p>
          <a:p>
            <a:pPr marL="361950" indent="-95250">
              <a:buFont typeface="Arial" pitchFamily="34" charset="0"/>
              <a:buChar char="•"/>
            </a:pPr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61950" indent="-95250">
              <a:buFont typeface="Arial" pitchFamily="34" charset="0"/>
              <a:buChar char="•"/>
            </a:pP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61950" indent="-95250">
              <a:buFont typeface="Arial" pitchFamily="34" charset="0"/>
              <a:buChar char="•"/>
            </a:pP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универсальный</a:t>
            </a:r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411760" y="3139623"/>
            <a:ext cx="424716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95250" algn="ctr">
              <a:buFont typeface="Arial" pitchFamily="34" charset="0"/>
              <a:buChar char="•"/>
            </a:pPr>
            <a:r>
              <a:rPr lang="ru-RU" sz="20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глубокие </a:t>
            </a:r>
            <a:r>
              <a:rPr lang="ru-RU" sz="2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знания по профильным </a:t>
            </a:r>
            <a:r>
              <a:rPr lang="ru-RU" sz="20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дисциплинам;</a:t>
            </a:r>
          </a:p>
          <a:p>
            <a:pPr marL="361950" indent="-95250" algn="ctr">
              <a:buFont typeface="Arial" pitchFamily="34" charset="0"/>
              <a:buChar char="•"/>
            </a:pPr>
            <a:r>
              <a:rPr lang="ru-RU" sz="20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ориентация в мире профессий;</a:t>
            </a:r>
          </a:p>
          <a:p>
            <a:pPr marL="361950" indent="-95250" algn="ctr">
              <a:buFont typeface="Arial" pitchFamily="34" charset="0"/>
              <a:buChar char="•"/>
            </a:pPr>
            <a:r>
              <a:rPr lang="ru-RU" sz="20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самостоятельность и желание учиться;</a:t>
            </a:r>
          </a:p>
          <a:p>
            <a:pPr marL="361950" indent="-95250" algn="ctr">
              <a:buFont typeface="Arial" pitchFamily="34" charset="0"/>
              <a:buChar char="•"/>
            </a:pPr>
            <a:r>
              <a:rPr lang="ru-RU" sz="20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поступление в ВУЗ с высокими результатами ЕГЭ</a:t>
            </a:r>
          </a:p>
          <a:p>
            <a:pPr marL="361950" indent="-95250" algn="ctr">
              <a:buFont typeface="Arial" pitchFamily="34" charset="0"/>
              <a:buChar char="•"/>
            </a:pPr>
            <a:endParaRPr lang="ru-RU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66700" indent="95250" algn="ctr">
              <a:buFont typeface="Arial" pitchFamily="34" charset="0"/>
              <a:buChar char="•"/>
            </a:pPr>
            <a:endParaRPr lang="ru-R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Прямоугольник с двумя скругленными противолежащими углами 52"/>
          <p:cNvSpPr/>
          <p:nvPr/>
        </p:nvSpPr>
        <p:spPr>
          <a:xfrm>
            <a:off x="5868144" y="1304944"/>
            <a:ext cx="3118704" cy="1370066"/>
          </a:xfrm>
          <a:prstGeom prst="round2Diag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/>
            <a:r>
              <a:rPr lang="ru-RU" sz="12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ФГОС СРЕДНЕГО ОБЩЕГО ОБРАЗОВАНИЯ</a:t>
            </a:r>
            <a:endParaRPr lang="ru-RU" sz="12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/>
            <a:r>
              <a:rPr lang="ru-RU" sz="1100" i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(утв. 17 мая 2012 г. № 413)</a:t>
            </a:r>
            <a:endParaRPr lang="ru-RU" sz="11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Штриховая стрелка вправо 65"/>
          <p:cNvSpPr/>
          <p:nvPr/>
        </p:nvSpPr>
        <p:spPr>
          <a:xfrm rot="10800000">
            <a:off x="2517723" y="3918794"/>
            <a:ext cx="756084" cy="648072"/>
          </a:xfrm>
          <a:prstGeom prst="striped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7" name="Штриховая стрелка вправо 66"/>
          <p:cNvSpPr/>
          <p:nvPr/>
        </p:nvSpPr>
        <p:spPr>
          <a:xfrm rot="10800000">
            <a:off x="2535932" y="4832657"/>
            <a:ext cx="756084" cy="648072"/>
          </a:xfrm>
          <a:prstGeom prst="striped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0" name="Штриховая стрелка вправо 69"/>
          <p:cNvSpPr/>
          <p:nvPr/>
        </p:nvSpPr>
        <p:spPr>
          <a:xfrm rot="10800000">
            <a:off x="2465766" y="2925411"/>
            <a:ext cx="756084" cy="648072"/>
          </a:xfrm>
          <a:prstGeom prst="striped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0" name="Штриховая стрелка вправо 79"/>
          <p:cNvSpPr/>
          <p:nvPr/>
        </p:nvSpPr>
        <p:spPr>
          <a:xfrm>
            <a:off x="6216145" y="4746627"/>
            <a:ext cx="756084" cy="648072"/>
          </a:xfrm>
          <a:prstGeom prst="striped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1" name="Штриховая стрелка вправо 80"/>
          <p:cNvSpPr/>
          <p:nvPr/>
        </p:nvSpPr>
        <p:spPr>
          <a:xfrm>
            <a:off x="6216145" y="3884343"/>
            <a:ext cx="756084" cy="648072"/>
          </a:xfrm>
          <a:prstGeom prst="striped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2" name="Штриховая стрелка вправо 81"/>
          <p:cNvSpPr/>
          <p:nvPr/>
        </p:nvSpPr>
        <p:spPr>
          <a:xfrm>
            <a:off x="6228184" y="2982696"/>
            <a:ext cx="756084" cy="648072"/>
          </a:xfrm>
          <a:prstGeom prst="striped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z="1800" dirty="0" smtClean="0">
                <a:solidFill>
                  <a:srgbClr val="4BACC6">
                    <a:lumMod val="75000"/>
                  </a:srgbClr>
                </a:solidFill>
              </a:rPr>
              <a:t>4</a:t>
            </a:r>
            <a:endParaRPr lang="ru-RU" sz="1800" dirty="0">
              <a:solidFill>
                <a:srgbClr val="4BACC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1816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75856" y="4221088"/>
            <a:ext cx="5760640" cy="1484176"/>
          </a:xfrm>
        </p:spPr>
        <p:txBody>
          <a:bodyPr>
            <a:noAutofit/>
          </a:bodyPr>
          <a:lstStyle/>
          <a:p>
            <a:r>
              <a:rPr lang="ru-RU" sz="3000" dirty="0" smtClean="0">
                <a:solidFill>
                  <a:schemeClr val="bg1"/>
                </a:solidFill>
                <a:latin typeface="Candara" panose="020E0502030303020204" pitchFamily="34" charset="0"/>
              </a:rPr>
              <a:t>СПАСИБО ЗА ВНИМАНИЕ!</a:t>
            </a:r>
            <a:br>
              <a:rPr lang="ru-RU" sz="3000" dirty="0" smtClean="0">
                <a:solidFill>
                  <a:schemeClr val="bg1"/>
                </a:solidFill>
                <a:latin typeface="Candara" panose="020E0502030303020204" pitchFamily="34" charset="0"/>
              </a:rPr>
            </a:br>
            <a:r>
              <a:rPr lang="ru-RU" sz="3000" dirty="0" smtClean="0">
                <a:solidFill>
                  <a:schemeClr val="bg1"/>
                </a:solidFill>
                <a:latin typeface="Candara" panose="020E0502030303020204" pitchFamily="34" charset="0"/>
              </a:rPr>
              <a:t>МЫ ОТКРЫТЫ </a:t>
            </a:r>
            <a:br>
              <a:rPr lang="ru-RU" sz="3000" dirty="0" smtClean="0">
                <a:solidFill>
                  <a:schemeClr val="bg1"/>
                </a:solidFill>
                <a:latin typeface="Candara" panose="020E0502030303020204" pitchFamily="34" charset="0"/>
              </a:rPr>
            </a:br>
            <a:r>
              <a:rPr lang="ru-RU" sz="3000" dirty="0" smtClean="0">
                <a:solidFill>
                  <a:schemeClr val="bg1"/>
                </a:solidFill>
                <a:latin typeface="Candara" panose="020E0502030303020204" pitchFamily="34" charset="0"/>
              </a:rPr>
              <a:t>ДЛЯ СОТРУДНИЧЕСТВА!</a:t>
            </a:r>
            <a:endParaRPr lang="ru-RU" sz="30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4581128"/>
            <a:ext cx="2592288" cy="102413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Негодина Инна Сергеевна, старший преподаватель</a:t>
            </a:r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>
              <a:spcBef>
                <a:spcPts val="0"/>
              </a:spcBef>
            </a:pP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КЕМО ТОИПКРО</a:t>
            </a:r>
          </a:p>
        </p:txBody>
      </p:sp>
    </p:spTree>
    <p:extLst>
      <p:ext uri="{BB962C8B-B14F-4D97-AF65-F5344CB8AC3E}">
        <p14:creationId xmlns:p14="http://schemas.microsoft.com/office/powerpoint/2010/main" val="79270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4</a:t>
            </a:r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268760"/>
            <a:ext cx="8640960" cy="4959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Каждый ребенок, закончивший школу должен быть: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уверен в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себе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самостоятельно направляет векторы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развития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умеет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обучаться</a:t>
            </a:r>
            <a:endParaRPr lang="ru-RU" sz="28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имеет активную жизненную позицию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П.С.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Зенькович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зам.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министра образования и науки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РФ: «Школа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уже не монополист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Она должна научить учиться </a:t>
            </a:r>
            <a:endParaRPr lang="ru-RU" sz="2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самостоятельно».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5148" y="4946253"/>
            <a:ext cx="3456384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057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91680" y="260648"/>
            <a:ext cx="6840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4BACC6">
                    <a:lumMod val="50000"/>
                  </a:srgb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16 </a:t>
            </a:r>
            <a:r>
              <a:rPr lang="ru-RU" sz="2800" b="1" dirty="0">
                <a:solidFill>
                  <a:srgbClr val="4BACC6">
                    <a:lumMod val="50000"/>
                  </a:srgb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навыков, которыми должны владеть ученики</a:t>
            </a:r>
            <a:r>
              <a:rPr lang="en-US" sz="2800" b="1" dirty="0">
                <a:solidFill>
                  <a:srgbClr val="4BACC6">
                    <a:lumMod val="50000"/>
                  </a:srgb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800" b="1" dirty="0">
                <a:solidFill>
                  <a:srgbClr val="4BACC6">
                    <a:lumMod val="50000"/>
                  </a:srgb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</a:t>
            </a:r>
            <a:r>
              <a:rPr lang="en-US" sz="2800" b="1" dirty="0">
                <a:solidFill>
                  <a:srgbClr val="4BACC6">
                    <a:lumMod val="50000"/>
                  </a:srgb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1" dirty="0" smtClean="0">
                <a:solidFill>
                  <a:srgbClr val="4BACC6">
                    <a:lumMod val="50000"/>
                  </a:srgb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XXI</a:t>
            </a:r>
            <a:r>
              <a:rPr lang="ru-RU" sz="2800" b="1" dirty="0" smtClean="0">
                <a:solidFill>
                  <a:srgbClr val="4BACC6">
                    <a:lumMod val="50000"/>
                  </a:srgb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веке</a:t>
            </a:r>
            <a:endParaRPr lang="ru-RU" sz="2800" b="1" dirty="0">
              <a:solidFill>
                <a:srgbClr val="4BACC6">
                  <a:lumMod val="50000"/>
                </a:srgb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Rounded Rectangle 1"/>
          <p:cNvSpPr/>
          <p:nvPr/>
        </p:nvSpPr>
        <p:spPr>
          <a:xfrm>
            <a:off x="251520" y="1484784"/>
            <a:ext cx="8704168" cy="5184576"/>
          </a:xfrm>
          <a:prstGeom prst="roundRect">
            <a:avLst/>
          </a:prstGeom>
          <a:noFill/>
          <a:ln w="177800">
            <a:solidFill>
              <a:srgbClr val="D4EE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>
              <a:solidFill>
                <a:prstClr val="white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3583" y="1481938"/>
            <a:ext cx="8461886" cy="3379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b="1" dirty="0">
                <a:solidFill>
                  <a:srgbClr val="185797"/>
                </a:solidFill>
              </a:rPr>
              <a:t>Навыки </a:t>
            </a:r>
            <a:r>
              <a:rPr lang="en-US" b="1" dirty="0">
                <a:solidFill>
                  <a:srgbClr val="185797"/>
                </a:solidFill>
              </a:rPr>
              <a:t>XXI</a:t>
            </a:r>
            <a:r>
              <a:rPr lang="ru-RU" b="1" dirty="0">
                <a:solidFill>
                  <a:srgbClr val="185797"/>
                </a:solidFill>
              </a:rPr>
              <a:t> века</a:t>
            </a:r>
            <a:endParaRPr lang="en-GB" b="1" dirty="0">
              <a:solidFill>
                <a:srgbClr val="185797"/>
              </a:solidFill>
            </a:endParaRPr>
          </a:p>
        </p:txBody>
      </p:sp>
      <p:pic>
        <p:nvPicPr>
          <p:cNvPr id="8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6" t="15345" r="15904" b="65305"/>
          <a:stretch/>
        </p:blipFill>
        <p:spPr>
          <a:xfrm>
            <a:off x="436729" y="1850542"/>
            <a:ext cx="8560152" cy="1100243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899592" y="2572493"/>
            <a:ext cx="2169041" cy="10102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b="1" dirty="0">
                <a:solidFill>
                  <a:prstClr val="white"/>
                </a:solidFill>
              </a:rPr>
              <a:t>Фундаментальные </a:t>
            </a:r>
            <a:r>
              <a:rPr lang="en-US" sz="1800" b="1" dirty="0">
                <a:solidFill>
                  <a:prstClr val="white"/>
                </a:solidFill>
              </a:rPr>
              <a:t/>
            </a:r>
            <a:br>
              <a:rPr lang="en-US" sz="1800" b="1" dirty="0">
                <a:solidFill>
                  <a:prstClr val="white"/>
                </a:solidFill>
              </a:rPr>
            </a:br>
            <a:endParaRPr lang="en-GB" sz="1200" b="1" dirty="0">
              <a:solidFill>
                <a:prstClr val="white"/>
              </a:solidFill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400" dirty="0">
                <a:solidFill>
                  <a:srgbClr val="185797"/>
                </a:solidFill>
              </a:rPr>
              <a:t>Как ученики применяют ключевые </a:t>
            </a:r>
            <a:r>
              <a:rPr lang="ru-RU" sz="1400" dirty="0" smtClean="0">
                <a:solidFill>
                  <a:srgbClr val="185797"/>
                </a:solidFill>
              </a:rPr>
              <a:t>навыки  </a:t>
            </a:r>
            <a:r>
              <a:rPr lang="ru-RU" sz="1400" dirty="0">
                <a:solidFill>
                  <a:srgbClr val="185797"/>
                </a:solidFill>
              </a:rPr>
              <a:t>в повседневной жизни</a:t>
            </a:r>
            <a:r>
              <a:rPr lang="en-SG" sz="1400" dirty="0">
                <a:solidFill>
                  <a:srgbClr val="185797"/>
                </a:solidFill>
              </a:rPr>
              <a:t> 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2000" dirty="0">
                <a:solidFill>
                  <a:srgbClr val="185797"/>
                </a:solidFill>
              </a:rPr>
              <a:t> 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592983" y="2525418"/>
            <a:ext cx="2419177" cy="3379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b="1" dirty="0">
                <a:solidFill>
                  <a:prstClr val="white"/>
                </a:solidFill>
              </a:rPr>
              <a:t>Компетенции</a:t>
            </a:r>
            <a:endParaRPr lang="en-US" sz="1800" b="1" dirty="0">
              <a:solidFill>
                <a:prstClr val="white"/>
              </a:solidFill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en-GB" sz="1800" b="1" dirty="0">
              <a:solidFill>
                <a:prstClr val="white"/>
              </a:solidFill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400" dirty="0">
                <a:solidFill>
                  <a:srgbClr val="185797"/>
                </a:solidFill>
              </a:rPr>
              <a:t>Как ученики решают </a:t>
            </a:r>
            <a:r>
              <a:rPr lang="en-US" sz="1400" dirty="0">
                <a:solidFill>
                  <a:srgbClr val="185797"/>
                </a:solidFill>
              </a:rPr>
              <a:t/>
            </a:r>
            <a:br>
              <a:rPr lang="en-US" sz="1400" dirty="0">
                <a:solidFill>
                  <a:srgbClr val="185797"/>
                </a:solidFill>
              </a:rPr>
            </a:br>
            <a:r>
              <a:rPr lang="ru-RU" sz="1400" dirty="0">
                <a:solidFill>
                  <a:srgbClr val="185797"/>
                </a:solidFill>
              </a:rPr>
              <a:t>сложные задачи</a:t>
            </a:r>
            <a:endParaRPr lang="en-GB" sz="1800" dirty="0">
              <a:solidFill>
                <a:srgbClr val="185797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187583" y="2564450"/>
            <a:ext cx="2592682" cy="3379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b="1" dirty="0">
                <a:solidFill>
                  <a:prstClr val="white"/>
                </a:solidFill>
              </a:rPr>
              <a:t>Черты характера</a:t>
            </a:r>
            <a:endParaRPr lang="en-US" sz="1800" b="1" dirty="0">
              <a:solidFill>
                <a:prstClr val="white"/>
              </a:solidFill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en-GB" sz="1800" b="1" dirty="0">
              <a:solidFill>
                <a:srgbClr val="185797"/>
              </a:solidFill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400" dirty="0">
                <a:solidFill>
                  <a:srgbClr val="185797"/>
                </a:solidFill>
              </a:rPr>
              <a:t>Как ученики решают задачи </a:t>
            </a:r>
            <a:r>
              <a:rPr lang="en-US" sz="1400" dirty="0">
                <a:solidFill>
                  <a:srgbClr val="185797"/>
                </a:solidFill>
              </a:rPr>
              <a:t/>
            </a:r>
            <a:br>
              <a:rPr lang="en-US" sz="1400" dirty="0">
                <a:solidFill>
                  <a:srgbClr val="185797"/>
                </a:solidFill>
              </a:rPr>
            </a:br>
            <a:r>
              <a:rPr lang="ru-RU" sz="1400" dirty="0">
                <a:solidFill>
                  <a:srgbClr val="185797"/>
                </a:solidFill>
              </a:rPr>
              <a:t>в изменяющихся условиях</a:t>
            </a:r>
            <a:endParaRPr lang="en-GB" sz="1400" dirty="0">
              <a:solidFill>
                <a:srgbClr val="185797"/>
              </a:solidFill>
            </a:endParaRPr>
          </a:p>
        </p:txBody>
      </p:sp>
      <p:grpSp>
        <p:nvGrpSpPr>
          <p:cNvPr id="12" name="Group 23"/>
          <p:cNvGrpSpPr/>
          <p:nvPr/>
        </p:nvGrpSpPr>
        <p:grpSpPr>
          <a:xfrm>
            <a:off x="436728" y="3632362"/>
            <a:ext cx="3217533" cy="2846727"/>
            <a:chOff x="1203010" y="3448435"/>
            <a:chExt cx="2629896" cy="2414269"/>
          </a:xfrm>
        </p:grpSpPr>
        <p:sp>
          <p:nvSpPr>
            <p:cNvPr id="13" name="Rounded Rectangle 3"/>
            <p:cNvSpPr/>
            <p:nvPr/>
          </p:nvSpPr>
          <p:spPr>
            <a:xfrm>
              <a:off x="1203010" y="3448435"/>
              <a:ext cx="2351802" cy="2414269"/>
            </a:xfrm>
            <a:prstGeom prst="roundRect">
              <a:avLst>
                <a:gd name="adj" fmla="val 4992"/>
              </a:avLst>
            </a:prstGeom>
            <a:solidFill>
              <a:srgbClr val="A442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>
                <a:solidFill>
                  <a:prstClr val="white"/>
                </a:solidFill>
              </a:endParaRPr>
            </a:p>
          </p:txBody>
        </p:sp>
        <p:sp>
          <p:nvSpPr>
            <p:cNvPr id="14" name="Content Placeholder 2"/>
            <p:cNvSpPr txBox="1">
              <a:spLocks/>
            </p:cNvSpPr>
            <p:nvPr/>
          </p:nvSpPr>
          <p:spPr>
            <a:xfrm>
              <a:off x="1699052" y="3532431"/>
              <a:ext cx="1738701" cy="3498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SG" sz="1600" dirty="0">
                  <a:solidFill>
                    <a:prstClr val="white"/>
                  </a:solidFill>
                </a:rPr>
                <a:t>1. </a:t>
              </a:r>
              <a:r>
                <a:rPr lang="ru-RU" sz="1600" dirty="0">
                  <a:solidFill>
                    <a:prstClr val="white"/>
                  </a:solidFill>
                </a:rPr>
                <a:t>Языковая грамотность</a:t>
              </a:r>
              <a:endParaRPr lang="en-SG" sz="1600" dirty="0">
                <a:solidFill>
                  <a:prstClr val="white"/>
                </a:solidFill>
              </a:endParaRPr>
            </a:p>
          </p:txBody>
        </p:sp>
        <p:pic>
          <p:nvPicPr>
            <p:cNvPr id="15" name="Picture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6776" y="3531989"/>
              <a:ext cx="414528" cy="2188464"/>
            </a:xfrm>
            <a:prstGeom prst="rect">
              <a:avLst/>
            </a:prstGeom>
          </p:spPr>
        </p:pic>
        <p:sp>
          <p:nvSpPr>
            <p:cNvPr id="16" name="Content Placeholder 2"/>
            <p:cNvSpPr txBox="1">
              <a:spLocks/>
            </p:cNvSpPr>
            <p:nvPr/>
          </p:nvSpPr>
          <p:spPr>
            <a:xfrm>
              <a:off x="1699052" y="3924371"/>
              <a:ext cx="1664108" cy="3498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SG" sz="1600" dirty="0">
                  <a:solidFill>
                    <a:prstClr val="white"/>
                  </a:solidFill>
                </a:rPr>
                <a:t>2. </a:t>
              </a:r>
              <a:r>
                <a:rPr lang="ru-RU" sz="1600" dirty="0">
                  <a:solidFill>
                    <a:prstClr val="white"/>
                  </a:solidFill>
                </a:rPr>
                <a:t>Математическая грамотность</a:t>
              </a:r>
              <a:endParaRPr lang="en-SG" sz="1600" dirty="0">
                <a:solidFill>
                  <a:prstClr val="white"/>
                </a:solidFill>
              </a:endParaRPr>
            </a:p>
          </p:txBody>
        </p:sp>
        <p:sp>
          <p:nvSpPr>
            <p:cNvPr id="17" name="Content Placeholder 2"/>
            <p:cNvSpPr txBox="1">
              <a:spLocks/>
            </p:cNvSpPr>
            <p:nvPr/>
          </p:nvSpPr>
          <p:spPr>
            <a:xfrm>
              <a:off x="1640195" y="4375208"/>
              <a:ext cx="1963967" cy="3498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SG" sz="1600" dirty="0">
                  <a:solidFill>
                    <a:prstClr val="white"/>
                  </a:solidFill>
                </a:rPr>
                <a:t>3. </a:t>
              </a:r>
              <a:r>
                <a:rPr lang="ru-RU" sz="1600" dirty="0">
                  <a:solidFill>
                    <a:prstClr val="white"/>
                  </a:solidFill>
                </a:rPr>
                <a:t>Естественно-научная грамотность</a:t>
              </a:r>
              <a:endParaRPr lang="en-SG" sz="1600" dirty="0">
                <a:solidFill>
                  <a:prstClr val="white"/>
                </a:solidFill>
              </a:endParaRPr>
            </a:p>
          </p:txBody>
        </p:sp>
        <p:sp>
          <p:nvSpPr>
            <p:cNvPr id="18" name="Content Placeholder 2"/>
            <p:cNvSpPr txBox="1">
              <a:spLocks/>
            </p:cNvSpPr>
            <p:nvPr/>
          </p:nvSpPr>
          <p:spPr>
            <a:xfrm>
              <a:off x="1640195" y="4706538"/>
              <a:ext cx="1679832" cy="34413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SG" sz="1600" dirty="0">
                  <a:solidFill>
                    <a:prstClr val="white"/>
                  </a:solidFill>
                </a:rPr>
                <a:t>4. </a:t>
              </a:r>
              <a:r>
                <a:rPr lang="ru-RU" sz="1600" dirty="0">
                  <a:solidFill>
                    <a:prstClr val="white"/>
                  </a:solidFill>
                </a:rPr>
                <a:t>ИКТ-грамотность</a:t>
              </a:r>
              <a:endParaRPr lang="en-SG" sz="1600" dirty="0">
                <a:solidFill>
                  <a:prstClr val="white"/>
                </a:solidFill>
              </a:endParaRPr>
            </a:p>
          </p:txBody>
        </p:sp>
        <p:sp>
          <p:nvSpPr>
            <p:cNvPr id="19" name="Content Placeholder 2"/>
            <p:cNvSpPr txBox="1">
              <a:spLocks/>
            </p:cNvSpPr>
            <p:nvPr/>
          </p:nvSpPr>
          <p:spPr>
            <a:xfrm>
              <a:off x="1640195" y="5020510"/>
              <a:ext cx="1970317" cy="27380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SG" sz="1600" dirty="0">
                  <a:solidFill>
                    <a:prstClr val="white"/>
                  </a:solidFill>
                </a:rPr>
                <a:t>5. </a:t>
              </a:r>
              <a:r>
                <a:rPr lang="ru-RU" sz="1600" dirty="0" smtClean="0">
                  <a:solidFill>
                    <a:prstClr val="white"/>
                  </a:solidFill>
                </a:rPr>
                <a:t>Финансовая грамотность</a:t>
              </a:r>
              <a:endParaRPr lang="en-SG" sz="1600" dirty="0">
                <a:solidFill>
                  <a:prstClr val="white"/>
                </a:solidFill>
              </a:endParaRPr>
            </a:p>
          </p:txBody>
        </p:sp>
        <p:sp>
          <p:nvSpPr>
            <p:cNvPr id="20" name="Content Placeholder 2"/>
            <p:cNvSpPr txBox="1">
              <a:spLocks/>
            </p:cNvSpPr>
            <p:nvPr/>
          </p:nvSpPr>
          <p:spPr>
            <a:xfrm>
              <a:off x="1640195" y="5430052"/>
              <a:ext cx="2192711" cy="19671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SG" sz="1600" dirty="0">
                  <a:solidFill>
                    <a:prstClr val="white"/>
                  </a:solidFill>
                </a:rPr>
                <a:t>6. </a:t>
              </a:r>
              <a:r>
                <a:rPr lang="ru-RU" sz="1600" dirty="0">
                  <a:solidFill>
                    <a:prstClr val="white"/>
                  </a:solidFill>
                </a:rPr>
                <a:t>Культурная и </a:t>
              </a:r>
              <a:endParaRPr lang="ru-RU" sz="1600" dirty="0" smtClean="0">
                <a:solidFill>
                  <a:prstClr val="white"/>
                </a:solidFill>
              </a:endParaRPr>
            </a:p>
            <a:p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ru-RU" sz="1600" dirty="0" smtClean="0">
                  <a:solidFill>
                    <a:prstClr val="white"/>
                  </a:solidFill>
                </a:rPr>
                <a:t>гражданская  грамотность</a:t>
              </a:r>
              <a:endParaRPr lang="en-SG" sz="16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1" name="Group 43"/>
          <p:cNvGrpSpPr/>
          <p:nvPr/>
        </p:nvGrpSpPr>
        <p:grpSpPr>
          <a:xfrm>
            <a:off x="3326494" y="3763069"/>
            <a:ext cx="2658505" cy="2469937"/>
            <a:chOff x="3664664" y="3425685"/>
            <a:chExt cx="2143542" cy="1771958"/>
          </a:xfrm>
        </p:grpSpPr>
        <p:sp>
          <p:nvSpPr>
            <p:cNvPr id="22" name="Rounded Rectangle 34"/>
            <p:cNvSpPr/>
            <p:nvPr/>
          </p:nvSpPr>
          <p:spPr>
            <a:xfrm>
              <a:off x="3664664" y="3425685"/>
              <a:ext cx="2143542" cy="1771958"/>
            </a:xfrm>
            <a:prstGeom prst="roundRect">
              <a:avLst>
                <a:gd name="adj" fmla="val 4992"/>
              </a:avLst>
            </a:prstGeom>
            <a:solidFill>
              <a:srgbClr val="F78F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>
                <a:solidFill>
                  <a:prstClr val="white"/>
                </a:solidFill>
              </a:endParaRPr>
            </a:p>
          </p:txBody>
        </p:sp>
        <p:sp>
          <p:nvSpPr>
            <p:cNvPr id="23" name="Content Placeholder 2"/>
            <p:cNvSpPr txBox="1">
              <a:spLocks/>
            </p:cNvSpPr>
            <p:nvPr/>
          </p:nvSpPr>
          <p:spPr>
            <a:xfrm>
              <a:off x="4184021" y="3568592"/>
              <a:ext cx="1623863" cy="3498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SG" sz="1600" dirty="0">
                  <a:solidFill>
                    <a:prstClr val="white"/>
                  </a:solidFill>
                </a:rPr>
                <a:t>7. </a:t>
              </a:r>
              <a:r>
                <a:rPr lang="ru-RU" sz="1600" dirty="0">
                  <a:solidFill>
                    <a:prstClr val="white"/>
                  </a:solidFill>
                </a:rPr>
                <a:t>Критическое мышление</a:t>
              </a:r>
              <a:r>
                <a:rPr lang="en-SG" sz="1600" dirty="0">
                  <a:solidFill>
                    <a:prstClr val="white"/>
                  </a:solidFill>
                </a:rPr>
                <a:t>/ </a:t>
              </a:r>
              <a:endParaRPr lang="ru-RU" sz="1600" dirty="0">
                <a:solidFill>
                  <a:prstClr val="white"/>
                </a:solidFill>
              </a:endParaRPr>
            </a:p>
            <a:p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ru-RU" sz="1600" dirty="0">
                  <a:solidFill>
                    <a:prstClr val="white"/>
                  </a:solidFill>
                </a:rPr>
                <a:t>решение проблем</a:t>
              </a:r>
              <a:endParaRPr lang="en-SG" sz="1600" dirty="0">
                <a:solidFill>
                  <a:prstClr val="white"/>
                </a:solidFill>
              </a:endParaRPr>
            </a:p>
          </p:txBody>
        </p:sp>
        <p:sp>
          <p:nvSpPr>
            <p:cNvPr id="24" name="Content Placeholder 2"/>
            <p:cNvSpPr txBox="1">
              <a:spLocks/>
            </p:cNvSpPr>
            <p:nvPr/>
          </p:nvSpPr>
          <p:spPr>
            <a:xfrm>
              <a:off x="4191325" y="3962832"/>
              <a:ext cx="1564027" cy="3498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SG" sz="1600" dirty="0">
                  <a:solidFill>
                    <a:prstClr val="white"/>
                  </a:solidFill>
                </a:rPr>
                <a:t>8. </a:t>
              </a:r>
              <a:r>
                <a:rPr lang="ru-RU" sz="1600" dirty="0">
                  <a:solidFill>
                    <a:prstClr val="white"/>
                  </a:solidFill>
                </a:rPr>
                <a:t>Креативность</a:t>
              </a:r>
              <a:endParaRPr lang="en-SG" sz="1600" dirty="0">
                <a:solidFill>
                  <a:prstClr val="white"/>
                </a:solidFill>
              </a:endParaRPr>
            </a:p>
          </p:txBody>
        </p:sp>
        <p:sp>
          <p:nvSpPr>
            <p:cNvPr id="25" name="Content Placeholder 2"/>
            <p:cNvSpPr txBox="1">
              <a:spLocks/>
            </p:cNvSpPr>
            <p:nvPr/>
          </p:nvSpPr>
          <p:spPr>
            <a:xfrm>
              <a:off x="4169263" y="4282046"/>
              <a:ext cx="1623863" cy="3498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SG" sz="1600" dirty="0">
                  <a:solidFill>
                    <a:prstClr val="white"/>
                  </a:solidFill>
                </a:rPr>
                <a:t>9. </a:t>
              </a:r>
              <a:r>
                <a:rPr lang="ru-RU" sz="1600" dirty="0">
                  <a:solidFill>
                    <a:prstClr val="white"/>
                  </a:solidFill>
                </a:rPr>
                <a:t>Коммуникация</a:t>
              </a:r>
              <a:endParaRPr lang="en-SG" sz="1600" dirty="0">
                <a:solidFill>
                  <a:prstClr val="white"/>
                </a:solidFill>
              </a:endParaRPr>
            </a:p>
          </p:txBody>
        </p:sp>
        <p:sp>
          <p:nvSpPr>
            <p:cNvPr id="26" name="Content Placeholder 2"/>
            <p:cNvSpPr txBox="1">
              <a:spLocks/>
            </p:cNvSpPr>
            <p:nvPr/>
          </p:nvSpPr>
          <p:spPr>
            <a:xfrm>
              <a:off x="4135826" y="4636915"/>
              <a:ext cx="1564027" cy="3498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SG" sz="1600" dirty="0">
                  <a:solidFill>
                    <a:prstClr val="white"/>
                  </a:solidFill>
                </a:rPr>
                <a:t>10. </a:t>
              </a:r>
              <a:r>
                <a:rPr lang="ru-RU" sz="1600" dirty="0">
                  <a:solidFill>
                    <a:prstClr val="white"/>
                  </a:solidFill>
                </a:rPr>
                <a:t>Сотрудничество</a:t>
              </a:r>
              <a:endParaRPr lang="en-SG" sz="1600" dirty="0">
                <a:solidFill>
                  <a:prstClr val="white"/>
                </a:solidFill>
              </a:endParaRPr>
            </a:p>
          </p:txBody>
        </p:sp>
        <p:pic>
          <p:nvPicPr>
            <p:cNvPr id="27" name="Picture 4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6228" y="3470062"/>
              <a:ext cx="414528" cy="1520952"/>
            </a:xfrm>
            <a:prstGeom prst="rect">
              <a:avLst/>
            </a:prstGeom>
          </p:spPr>
        </p:pic>
      </p:grpSp>
      <p:grpSp>
        <p:nvGrpSpPr>
          <p:cNvPr id="28" name="Group 55"/>
          <p:cNvGrpSpPr/>
          <p:nvPr/>
        </p:nvGrpSpPr>
        <p:grpSpPr>
          <a:xfrm>
            <a:off x="6055702" y="3603605"/>
            <a:ext cx="2836779" cy="2777723"/>
            <a:chOff x="5705545" y="3426594"/>
            <a:chExt cx="2258045" cy="2414269"/>
          </a:xfrm>
        </p:grpSpPr>
        <p:sp>
          <p:nvSpPr>
            <p:cNvPr id="29" name="Rounded Rectangle 45"/>
            <p:cNvSpPr/>
            <p:nvPr/>
          </p:nvSpPr>
          <p:spPr>
            <a:xfrm>
              <a:off x="5705545" y="3426594"/>
              <a:ext cx="2258045" cy="2414269"/>
            </a:xfrm>
            <a:prstGeom prst="roundRect">
              <a:avLst>
                <a:gd name="adj" fmla="val 4992"/>
              </a:avLst>
            </a:prstGeom>
            <a:solidFill>
              <a:srgbClr val="0193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>
                <a:solidFill>
                  <a:prstClr val="white"/>
                </a:solidFill>
              </a:endParaRPr>
            </a:p>
          </p:txBody>
        </p:sp>
        <p:sp>
          <p:nvSpPr>
            <p:cNvPr id="30" name="Content Placeholder 2"/>
            <p:cNvSpPr txBox="1">
              <a:spLocks/>
            </p:cNvSpPr>
            <p:nvPr/>
          </p:nvSpPr>
          <p:spPr>
            <a:xfrm>
              <a:off x="6129428" y="3567682"/>
              <a:ext cx="1802949" cy="3498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SG" sz="1600" dirty="0">
                  <a:solidFill>
                    <a:prstClr val="white"/>
                  </a:solidFill>
                </a:rPr>
                <a:t>11. </a:t>
              </a:r>
              <a:r>
                <a:rPr lang="ru-RU" sz="1600" dirty="0">
                  <a:solidFill>
                    <a:prstClr val="white"/>
                  </a:solidFill>
                </a:rPr>
                <a:t>Любознательность</a:t>
              </a:r>
              <a:endParaRPr lang="en-SG" sz="1600" dirty="0">
                <a:solidFill>
                  <a:prstClr val="white"/>
                </a:solidFill>
              </a:endParaRPr>
            </a:p>
          </p:txBody>
        </p:sp>
        <p:sp>
          <p:nvSpPr>
            <p:cNvPr id="31" name="Content Placeholder 2"/>
            <p:cNvSpPr txBox="1">
              <a:spLocks/>
            </p:cNvSpPr>
            <p:nvPr/>
          </p:nvSpPr>
          <p:spPr>
            <a:xfrm>
              <a:off x="6129427" y="3922551"/>
              <a:ext cx="1564027" cy="3498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SG" sz="1600" dirty="0">
                  <a:solidFill>
                    <a:prstClr val="white"/>
                  </a:solidFill>
                </a:rPr>
                <a:t>12. </a:t>
              </a:r>
              <a:r>
                <a:rPr lang="ru-RU" sz="1600" dirty="0">
                  <a:solidFill>
                    <a:prstClr val="white"/>
                  </a:solidFill>
                </a:rPr>
                <a:t>Инициативность</a:t>
              </a:r>
              <a:endParaRPr lang="en-SG" sz="1600" dirty="0">
                <a:solidFill>
                  <a:prstClr val="white"/>
                </a:solidFill>
              </a:endParaRPr>
            </a:p>
          </p:txBody>
        </p:sp>
        <p:sp>
          <p:nvSpPr>
            <p:cNvPr id="32" name="Content Placeholder 2"/>
            <p:cNvSpPr txBox="1">
              <a:spLocks/>
            </p:cNvSpPr>
            <p:nvPr/>
          </p:nvSpPr>
          <p:spPr>
            <a:xfrm>
              <a:off x="6129427" y="4281136"/>
              <a:ext cx="1623863" cy="3498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SG" sz="1600" dirty="0">
                  <a:solidFill>
                    <a:prstClr val="white"/>
                  </a:solidFill>
                </a:rPr>
                <a:t>13. </a:t>
              </a:r>
              <a:r>
                <a:rPr lang="ru-RU" sz="1600" dirty="0">
                  <a:solidFill>
                    <a:prstClr val="white"/>
                  </a:solidFill>
                </a:rPr>
                <a:t>Упорство/</a:t>
              </a:r>
            </a:p>
            <a:p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ru-RU" sz="1600" dirty="0">
                  <a:solidFill>
                    <a:prstClr val="white"/>
                  </a:solidFill>
                </a:rPr>
                <a:t>настойчивость</a:t>
              </a:r>
              <a:endParaRPr lang="en-SG" sz="1600" dirty="0">
                <a:solidFill>
                  <a:prstClr val="white"/>
                </a:solidFill>
              </a:endParaRPr>
            </a:p>
          </p:txBody>
        </p:sp>
        <p:sp>
          <p:nvSpPr>
            <p:cNvPr id="33" name="Content Placeholder 2"/>
            <p:cNvSpPr txBox="1">
              <a:spLocks/>
            </p:cNvSpPr>
            <p:nvPr/>
          </p:nvSpPr>
          <p:spPr>
            <a:xfrm>
              <a:off x="6119435" y="4682754"/>
              <a:ext cx="1785196" cy="3498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SG" sz="1600" dirty="0">
                  <a:solidFill>
                    <a:prstClr val="white"/>
                  </a:solidFill>
                </a:rPr>
                <a:t>14.</a:t>
              </a:r>
              <a:r>
                <a:rPr lang="ru-RU" sz="1600" dirty="0">
                  <a:solidFill>
                    <a:prstClr val="white"/>
                  </a:solidFill>
                </a:rPr>
                <a:t> </a:t>
              </a:r>
              <a:r>
                <a:rPr lang="ru-RU" sz="1600" dirty="0" smtClean="0">
                  <a:solidFill>
                    <a:prstClr val="white"/>
                  </a:solidFill>
                </a:rPr>
                <a:t>Приспособляемость</a:t>
              </a:r>
              <a:endParaRPr lang="en-SG" sz="1600" dirty="0">
                <a:solidFill>
                  <a:prstClr val="white"/>
                </a:solidFill>
              </a:endParaRPr>
            </a:p>
          </p:txBody>
        </p:sp>
        <p:sp>
          <p:nvSpPr>
            <p:cNvPr id="34" name="Content Placeholder 2"/>
            <p:cNvSpPr txBox="1">
              <a:spLocks/>
            </p:cNvSpPr>
            <p:nvPr/>
          </p:nvSpPr>
          <p:spPr>
            <a:xfrm>
              <a:off x="6129427" y="4982859"/>
              <a:ext cx="1623863" cy="3498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SG" sz="1600" dirty="0">
                  <a:solidFill>
                    <a:prstClr val="white"/>
                  </a:solidFill>
                </a:rPr>
                <a:t>15. </a:t>
              </a:r>
              <a:r>
                <a:rPr lang="ru-RU" sz="1600" dirty="0">
                  <a:solidFill>
                    <a:prstClr val="white"/>
                  </a:solidFill>
                </a:rPr>
                <a:t>Лидерство</a:t>
              </a:r>
              <a:endParaRPr lang="en-SG" sz="1600" dirty="0">
                <a:solidFill>
                  <a:prstClr val="white"/>
                </a:solidFill>
              </a:endParaRPr>
            </a:p>
          </p:txBody>
        </p:sp>
        <p:sp>
          <p:nvSpPr>
            <p:cNvPr id="35" name="Content Placeholder 2"/>
            <p:cNvSpPr txBox="1">
              <a:spLocks/>
            </p:cNvSpPr>
            <p:nvPr/>
          </p:nvSpPr>
          <p:spPr>
            <a:xfrm>
              <a:off x="6129427" y="5388223"/>
              <a:ext cx="1775204" cy="3498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SG" sz="1600" dirty="0">
                  <a:solidFill>
                    <a:prstClr val="white"/>
                  </a:solidFill>
                </a:rPr>
                <a:t>16. </a:t>
              </a:r>
              <a:r>
                <a:rPr lang="ru-RU" sz="1600" dirty="0">
                  <a:solidFill>
                    <a:prstClr val="white"/>
                  </a:solidFill>
                </a:rPr>
                <a:t>Социо-культурная осведомленность</a:t>
              </a:r>
              <a:endParaRPr lang="en-SG" sz="1600" dirty="0">
                <a:solidFill>
                  <a:prstClr val="white"/>
                </a:solidFill>
              </a:endParaRPr>
            </a:p>
          </p:txBody>
        </p:sp>
        <p:pic>
          <p:nvPicPr>
            <p:cNvPr id="36" name="Picture 5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8204" y="3497095"/>
              <a:ext cx="432816" cy="22829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734828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Рынок труда Томской области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z="1800" smtClean="0">
                <a:solidFill>
                  <a:srgbClr val="4BACC6">
                    <a:lumMod val="75000"/>
                  </a:srgbClr>
                </a:solidFill>
              </a:rPr>
              <a:pPr/>
              <a:t>4</a:t>
            </a:fld>
            <a:endParaRPr lang="ru-RU" sz="1800" dirty="0">
              <a:solidFill>
                <a:srgbClr val="4BACC6">
                  <a:lumMod val="75000"/>
                </a:srgbClr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/>
          </p:nvPr>
        </p:nvGraphicFramePr>
        <p:xfrm>
          <a:off x="196404" y="1331640"/>
          <a:ext cx="8716764" cy="943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7" name="Схема 6"/>
          <p:cNvGraphicFramePr/>
          <p:nvPr>
            <p:extLst/>
          </p:nvPr>
        </p:nvGraphicFramePr>
        <p:xfrm>
          <a:off x="200663" y="5147035"/>
          <a:ext cx="8716764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51520" y="3282356"/>
            <a:ext cx="8661648" cy="116512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</a:t>
            </a:r>
            <a:r>
              <a:rPr lang="ru-RU" sz="3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общего образования </a:t>
            </a:r>
          </a:p>
          <a:p>
            <a:pPr algn="ctr"/>
            <a:r>
              <a:rPr lang="ru-RU" sz="3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Томской области</a:t>
            </a:r>
            <a:endParaRPr lang="ru-RU" sz="3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Штриховая стрелка вправо 7"/>
          <p:cNvSpPr/>
          <p:nvPr/>
        </p:nvSpPr>
        <p:spPr>
          <a:xfrm rot="16200000">
            <a:off x="656742" y="4639006"/>
            <a:ext cx="756084" cy="648072"/>
          </a:xfrm>
          <a:prstGeom prst="striped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Штриховая стрелка вправо 8"/>
          <p:cNvSpPr/>
          <p:nvPr/>
        </p:nvSpPr>
        <p:spPr>
          <a:xfrm rot="16200000">
            <a:off x="2429762" y="4639006"/>
            <a:ext cx="756084" cy="648072"/>
          </a:xfrm>
          <a:prstGeom prst="striped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Штриховая стрелка вправо 9"/>
          <p:cNvSpPr/>
          <p:nvPr/>
        </p:nvSpPr>
        <p:spPr>
          <a:xfrm rot="16200000">
            <a:off x="4176744" y="4639006"/>
            <a:ext cx="756084" cy="648072"/>
          </a:xfrm>
          <a:prstGeom prst="striped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Штриховая стрелка вправо 10"/>
          <p:cNvSpPr/>
          <p:nvPr/>
        </p:nvSpPr>
        <p:spPr>
          <a:xfrm rot="16200000">
            <a:off x="5949765" y="4635136"/>
            <a:ext cx="756084" cy="648072"/>
          </a:xfrm>
          <a:prstGeom prst="striped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Штриховая стрелка вправо 11"/>
          <p:cNvSpPr/>
          <p:nvPr/>
        </p:nvSpPr>
        <p:spPr>
          <a:xfrm rot="16200000">
            <a:off x="7694108" y="4635135"/>
            <a:ext cx="756084" cy="648072"/>
          </a:xfrm>
          <a:prstGeom prst="striped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Штриховая стрелка вправо 12"/>
          <p:cNvSpPr/>
          <p:nvPr/>
        </p:nvSpPr>
        <p:spPr>
          <a:xfrm rot="16200000">
            <a:off x="543298" y="2440733"/>
            <a:ext cx="756084" cy="648072"/>
          </a:xfrm>
          <a:prstGeom prst="striped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Штриховая стрелка вправо 13"/>
          <p:cNvSpPr/>
          <p:nvPr/>
        </p:nvSpPr>
        <p:spPr>
          <a:xfrm rot="16200000">
            <a:off x="3425797" y="2433399"/>
            <a:ext cx="756084" cy="648072"/>
          </a:xfrm>
          <a:prstGeom prst="striped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Штриховая стрелка вправо 14"/>
          <p:cNvSpPr/>
          <p:nvPr/>
        </p:nvSpPr>
        <p:spPr>
          <a:xfrm rot="16200000">
            <a:off x="4904357" y="2440733"/>
            <a:ext cx="756084" cy="648072"/>
          </a:xfrm>
          <a:prstGeom prst="striped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Штриховая стрелка вправо 15"/>
          <p:cNvSpPr/>
          <p:nvPr/>
        </p:nvSpPr>
        <p:spPr>
          <a:xfrm rot="16200000">
            <a:off x="6407444" y="2433400"/>
            <a:ext cx="756084" cy="648072"/>
          </a:xfrm>
          <a:prstGeom prst="striped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Штриховая стрелка вправо 16"/>
          <p:cNvSpPr/>
          <p:nvPr/>
        </p:nvSpPr>
        <p:spPr>
          <a:xfrm rot="16200000">
            <a:off x="7847604" y="2436862"/>
            <a:ext cx="756084" cy="648072"/>
          </a:xfrm>
          <a:prstGeom prst="striped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Штриховая стрелка вправо 17"/>
          <p:cNvSpPr/>
          <p:nvPr/>
        </p:nvSpPr>
        <p:spPr>
          <a:xfrm rot="16200000">
            <a:off x="1961110" y="2433399"/>
            <a:ext cx="756084" cy="648072"/>
          </a:xfrm>
          <a:prstGeom prst="striped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6567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Схема 29"/>
          <p:cNvGraphicFramePr/>
          <p:nvPr>
            <p:extLst/>
          </p:nvPr>
        </p:nvGraphicFramePr>
        <p:xfrm>
          <a:off x="-36512" y="1124744"/>
          <a:ext cx="9718848" cy="4744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188640"/>
            <a:ext cx="8064896" cy="100811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Требования рынка труда </a:t>
            </a:r>
            <a:b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Томской области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z="1800" smtClean="0">
                <a:solidFill>
                  <a:srgbClr val="4BACC6">
                    <a:lumMod val="75000"/>
                  </a:srgbClr>
                </a:solidFill>
              </a:rPr>
              <a:pPr/>
              <a:t>5</a:t>
            </a:fld>
            <a:endParaRPr lang="ru-RU" sz="1800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6107113" y="5648325"/>
            <a:ext cx="2879725" cy="1098550"/>
          </a:xfrm>
          <a:prstGeom prst="round2Diag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3106738" y="5648325"/>
            <a:ext cx="2879725" cy="1111250"/>
          </a:xfrm>
          <a:prstGeom prst="round2Diag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26" name="Прямоугольник с двумя скругленными противолежащими углами 25"/>
          <p:cNvSpPr/>
          <p:nvPr/>
        </p:nvSpPr>
        <p:spPr>
          <a:xfrm>
            <a:off x="101600" y="5648325"/>
            <a:ext cx="2879725" cy="1098550"/>
          </a:xfrm>
          <a:prstGeom prst="round2Diag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27" name="Прямоугольник 6"/>
          <p:cNvSpPr>
            <a:spLocks noChangeArrowheads="1"/>
          </p:cNvSpPr>
          <p:nvPr/>
        </p:nvSpPr>
        <p:spPr bwMode="auto">
          <a:xfrm>
            <a:off x="6292850" y="5624513"/>
            <a:ext cx="26638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Минобрнауки РФ от 09.04.2004 №1312 «Об утверждении</a:t>
            </a:r>
            <a:r>
              <a:rPr lang="en-US" altLang="ru-RU" sz="1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базисного учебного плана…»</a:t>
            </a:r>
          </a:p>
        </p:txBody>
      </p:sp>
      <p:sp>
        <p:nvSpPr>
          <p:cNvPr id="28" name="Прямоугольник 7"/>
          <p:cNvSpPr>
            <a:spLocks noChangeArrowheads="1"/>
          </p:cNvSpPr>
          <p:nvPr/>
        </p:nvSpPr>
        <p:spPr bwMode="auto">
          <a:xfrm>
            <a:off x="3225800" y="5649913"/>
            <a:ext cx="266541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1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 создания в Томской области инновационного территориального центра «ИНО Томск», утверждённая распоряжением Правительства Российской Федерации от 14 января 2015 года № 22-р</a:t>
            </a:r>
          </a:p>
        </p:txBody>
      </p:sp>
      <p:sp>
        <p:nvSpPr>
          <p:cNvPr id="29" name="Прямоугольник 8"/>
          <p:cNvSpPr>
            <a:spLocks noChangeArrowheads="1"/>
          </p:cNvSpPr>
          <p:nvPr/>
        </p:nvSpPr>
        <p:spPr bwMode="auto">
          <a:xfrm>
            <a:off x="206375" y="5619750"/>
            <a:ext cx="269875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 приоритетного проекта «Доступное дополнительное образование для детей» </a:t>
            </a:r>
            <a:r>
              <a:rPr lang="ru-RU" alt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 протоколом </a:t>
            </a:r>
            <a:r>
              <a:rPr lang="ru-RU" alt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заседания президиума Совета при Президенте Российской Федерации по стратегическому развитию и приоритетным проектам от 30 ноября 2016 г. № 11</a:t>
            </a:r>
          </a:p>
        </p:txBody>
      </p:sp>
      <p:pic>
        <p:nvPicPr>
          <p:cNvPr id="11" name="Picture 4" descr="Картинки по запросу галочка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2260228"/>
            <a:ext cx="314325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Картинки по запросу галочка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2780928"/>
            <a:ext cx="360363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Картинки по запросу галочка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947" y="2256052"/>
            <a:ext cx="360363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Картинки по запросу галочка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947" y="2818027"/>
            <a:ext cx="360363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Картинки по запросу галочка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947" y="3321265"/>
            <a:ext cx="360363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 descr="Картинки по запросу галочка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947" y="3753065"/>
            <a:ext cx="360363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 descr="Картинки по запросу галочка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947" y="4329327"/>
            <a:ext cx="360363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 descr="Картинки по запросу галочка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761127"/>
            <a:ext cx="360363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 descr="Картинки по запросу галочка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2284041"/>
            <a:ext cx="360362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 descr="Картинки по запросу галочка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262" y="2804741"/>
            <a:ext cx="360363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 descr="Картинки по запросу галочка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262" y="3301628"/>
            <a:ext cx="360363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 descr="Картинки по запросу галочка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262" y="3782641"/>
            <a:ext cx="360363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9880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4</a:t>
            </a:r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123000"/>
            <a:ext cx="871296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dirty="0" smtClean="0"/>
              <a:t>Методические </a:t>
            </a:r>
            <a:r>
              <a:rPr lang="ru-RU" sz="2600" dirty="0"/>
              <a:t>рекомендации направлены на формирование в региональной системе общего образования единых подходов к организации преподавания учебного предмета «География» на предпрофильном и профильном уровнях в образовательных организациях, осуществляющих образовательную деятельность в соответствии с приказом Министерства образования Российской Федерации от 09.03. 2004 № 1312 «Об утверждении федерального базисного учебного плана и примерных учебных планов для образовательных учреждений Российской Федерации, реализующих программы общего образования» и общеобразовательных организаций, реализующих ФГОС среднего общего образования в опережающем режиме.</a:t>
            </a:r>
          </a:p>
        </p:txBody>
      </p:sp>
    </p:spTree>
    <p:extLst>
      <p:ext uri="{BB962C8B-B14F-4D97-AF65-F5344CB8AC3E}">
        <p14:creationId xmlns:p14="http://schemas.microsoft.com/office/powerpoint/2010/main" val="5323541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r>
              <a:rPr lang="en-US" sz="1800" dirty="0">
                <a:solidFill>
                  <a:srgbClr val="4BACC6">
                    <a:lumMod val="75000"/>
                  </a:srgbClr>
                </a:solidFill>
              </a:rPr>
              <a:t>4</a:t>
            </a:r>
            <a:endParaRPr lang="ru-RU" sz="1800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59632" y="32048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109EB4"/>
                </a:solidFill>
              </a:rPr>
              <a:t>Углубленное изучение предмета </a:t>
            </a:r>
            <a:r>
              <a:rPr lang="ru-RU" sz="3600" dirty="0" smtClean="0">
                <a:solidFill>
                  <a:srgbClr val="109EB4"/>
                </a:solidFill>
              </a:rPr>
              <a:t>«География» </a:t>
            </a:r>
            <a:r>
              <a:rPr lang="ru-RU" sz="3600" dirty="0">
                <a:solidFill>
                  <a:srgbClr val="109EB4"/>
                </a:solidFill>
              </a:rPr>
              <a:t>в основной школе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1412776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Согласно ФГОС основного общего образования (2010 г.) предмет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«География»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входит в предметную область «Общественно-научные предметы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».</a:t>
            </a:r>
            <a:endParaRPr lang="ru-RU" sz="24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2836885"/>
            <a:ext cx="8784976" cy="383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5577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r>
              <a:rPr lang="en-US" sz="1800" dirty="0">
                <a:solidFill>
                  <a:srgbClr val="4BACC6">
                    <a:lumMod val="75000"/>
                  </a:srgbClr>
                </a:solidFill>
              </a:rPr>
              <a:t>4</a:t>
            </a:r>
            <a:endParaRPr lang="ru-RU" sz="1800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rgbClr val="109EB4"/>
                </a:solidFill>
              </a:rPr>
              <a:t>Предпрофиль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43508" y="1268760"/>
            <a:ext cx="88569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Реализация предпрофильной подготовки в 7-9 классах по предмету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«География»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заключается в предоставлении выбора для обучающегося элективных курсов с целью последующего его </a:t>
            </a: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самоопределения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с профилем в старшей школе. </a:t>
            </a:r>
            <a:endParaRPr lang="ru-RU" sz="28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9556" y="3301158"/>
            <a:ext cx="5004932" cy="33732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556" y="4070561"/>
            <a:ext cx="3810000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8712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109EB4"/>
                </a:solidFill>
              </a:rPr>
              <a:t>Темы элективных курсов</a:t>
            </a:r>
            <a:endParaRPr lang="ru-RU" sz="3600" dirty="0">
              <a:solidFill>
                <a:srgbClr val="109EB4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79512" y="1173741"/>
            <a:ext cx="4316288" cy="554773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«Информационное моделирование в географии</a:t>
            </a:r>
            <a:r>
              <a:rPr lang="ru-RU" dirty="0" smtClean="0"/>
              <a:t>»</a:t>
            </a:r>
          </a:p>
          <a:p>
            <a:pPr marL="0" indent="0">
              <a:buNone/>
            </a:pPr>
            <a:r>
              <a:rPr lang="ru-RU" dirty="0" smtClean="0"/>
              <a:t>«</a:t>
            </a:r>
            <a:r>
              <a:rPr lang="ru-RU" dirty="0"/>
              <a:t>Статистика знает все</a:t>
            </a:r>
            <a:r>
              <a:rPr lang="ru-RU" dirty="0" smtClean="0"/>
              <a:t>»</a:t>
            </a:r>
          </a:p>
          <a:p>
            <a:pPr marL="0" indent="0">
              <a:buNone/>
            </a:pPr>
            <a:r>
              <a:rPr lang="ru-RU" dirty="0" smtClean="0"/>
              <a:t>«</a:t>
            </a:r>
            <a:r>
              <a:rPr lang="ru-RU" dirty="0"/>
              <a:t>Россия — особая страна» «География в мире профессий</a:t>
            </a:r>
            <a:r>
              <a:rPr lang="ru-RU" dirty="0" smtClean="0"/>
              <a:t>» </a:t>
            </a:r>
          </a:p>
          <a:p>
            <a:pPr marL="0" indent="0">
              <a:buNone/>
            </a:pPr>
            <a:r>
              <a:rPr lang="ru-RU" dirty="0" smtClean="0"/>
              <a:t>«</a:t>
            </a:r>
            <a:r>
              <a:rPr lang="ru-RU" dirty="0"/>
              <a:t>Карта – второй язык географии</a:t>
            </a:r>
            <a:r>
              <a:rPr lang="ru-RU" dirty="0" smtClean="0"/>
              <a:t>»</a:t>
            </a:r>
          </a:p>
          <a:p>
            <a:pPr marL="0" indent="0">
              <a:buNone/>
            </a:pPr>
            <a:r>
              <a:rPr lang="ru-RU" dirty="0" smtClean="0"/>
              <a:t>«</a:t>
            </a:r>
            <a:r>
              <a:rPr lang="ru-RU" dirty="0"/>
              <a:t>География туризма</a:t>
            </a:r>
            <a:r>
              <a:rPr lang="ru-RU" dirty="0" smtClean="0"/>
              <a:t>» </a:t>
            </a:r>
            <a:r>
              <a:rPr lang="ru-RU" dirty="0"/>
              <a:t>«Взаимодействие человека и природы</a:t>
            </a:r>
            <a:r>
              <a:rPr lang="ru-RU" dirty="0" smtClean="0"/>
              <a:t>»</a:t>
            </a:r>
          </a:p>
          <a:p>
            <a:pPr marL="0" indent="0">
              <a:buNone/>
            </a:pPr>
            <a:r>
              <a:rPr lang="ru-RU" dirty="0" smtClean="0"/>
              <a:t>«</a:t>
            </a:r>
            <a:r>
              <a:rPr lang="ru-RU" dirty="0"/>
              <a:t>Города России</a:t>
            </a:r>
            <a:r>
              <a:rPr lang="ru-RU" dirty="0" smtClean="0"/>
              <a:t>»</a:t>
            </a:r>
          </a:p>
          <a:p>
            <a:pPr marL="0" indent="0">
              <a:buNone/>
            </a:pPr>
            <a:r>
              <a:rPr lang="ru-RU" dirty="0" smtClean="0"/>
              <a:t>«</a:t>
            </a:r>
            <a:r>
              <a:rPr lang="ru-RU" dirty="0"/>
              <a:t>География культуры</a:t>
            </a:r>
            <a:r>
              <a:rPr lang="ru-RU" dirty="0" smtClean="0"/>
              <a:t>»</a:t>
            </a:r>
          </a:p>
          <a:p>
            <a:pPr marL="0" indent="0">
              <a:buNone/>
            </a:pPr>
            <a:r>
              <a:rPr lang="ru-RU" dirty="0" smtClean="0"/>
              <a:t>«</a:t>
            </a:r>
            <a:r>
              <a:rPr lang="ru-RU" dirty="0"/>
              <a:t>В удивительном мире камня</a:t>
            </a:r>
            <a:r>
              <a:rPr lang="ru-RU" dirty="0" smtClean="0"/>
              <a:t>» </a:t>
            </a:r>
            <a:r>
              <a:rPr lang="ru-RU" dirty="0"/>
              <a:t>«Чрезвычайные ситуации природного характера»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«</a:t>
            </a:r>
            <a:r>
              <a:rPr lang="ru-RU" dirty="0"/>
              <a:t>Мир под нашими ногами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495800" y="1358407"/>
            <a:ext cx="4468688" cy="5380706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ru-RU" dirty="0"/>
              <a:t>«Мой край в судьбе России</a:t>
            </a:r>
            <a:r>
              <a:rPr lang="ru-RU" dirty="0" smtClean="0"/>
              <a:t>»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ru-RU" dirty="0" smtClean="0"/>
              <a:t>«</a:t>
            </a:r>
            <a:r>
              <a:rPr lang="ru-RU" dirty="0"/>
              <a:t>Летопись родного края</a:t>
            </a:r>
            <a:r>
              <a:rPr lang="ru-RU" dirty="0" smtClean="0"/>
              <a:t>»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ru-RU" dirty="0" smtClean="0"/>
              <a:t>«</a:t>
            </a:r>
            <a:r>
              <a:rPr lang="ru-RU" dirty="0"/>
              <a:t>По водным объектам родного края</a:t>
            </a:r>
            <a:r>
              <a:rPr lang="ru-RU" dirty="0" smtClean="0"/>
              <a:t>»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ru-RU" dirty="0" smtClean="0"/>
              <a:t>«</a:t>
            </a:r>
            <a:r>
              <a:rPr lang="ru-RU" dirty="0"/>
              <a:t>Где родился, там и пригодился</a:t>
            </a:r>
            <a:r>
              <a:rPr lang="ru-RU" dirty="0" smtClean="0"/>
              <a:t>»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ru-RU" dirty="0" smtClean="0"/>
              <a:t> </a:t>
            </a:r>
            <a:r>
              <a:rPr lang="ru-RU" dirty="0"/>
              <a:t>«Культурное наследие Томска» </a:t>
            </a:r>
            <a:endParaRPr lang="ru-RU" dirty="0" smtClean="0"/>
          </a:p>
          <a:p>
            <a:pPr marL="0" indent="0">
              <a:lnSpc>
                <a:spcPct val="170000"/>
              </a:lnSpc>
              <a:buNone/>
            </a:pPr>
            <a:r>
              <a:rPr lang="ru-RU" dirty="0"/>
              <a:t>«География Томской области» </a:t>
            </a:r>
          </a:p>
        </p:txBody>
      </p:sp>
      <p:sp>
        <p:nvSpPr>
          <p:cNvPr id="13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800" dirty="0">
                <a:solidFill>
                  <a:srgbClr val="4BACC6">
                    <a:lumMod val="75000"/>
                  </a:srgbClr>
                </a:solidFill>
              </a:rPr>
              <a:t>4</a:t>
            </a:r>
            <a:endParaRPr lang="ru-RU" sz="1800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173741"/>
            <a:ext cx="4896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32167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6573</TotalTime>
  <Words>932</Words>
  <Application>Microsoft Office PowerPoint</Application>
  <PresentationFormat>Экран (4:3)</PresentationFormat>
  <Paragraphs>196</Paragraphs>
  <Slides>14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 Unicode MS</vt:lpstr>
      <vt:lpstr>Arial</vt:lpstr>
      <vt:lpstr>Calibri</vt:lpstr>
      <vt:lpstr>Candara</vt:lpstr>
      <vt:lpstr>Times New Roman</vt:lpstr>
      <vt:lpstr>Тема Office</vt:lpstr>
      <vt:lpstr>Методические рекомендации о преподавании предмета «География» в 2018/2019 уч. году в классах углубленного и профильного уровней</vt:lpstr>
      <vt:lpstr>Презентация PowerPoint</vt:lpstr>
      <vt:lpstr>Презентация PowerPoint</vt:lpstr>
      <vt:lpstr>Рынок труда Томской области</vt:lpstr>
      <vt:lpstr>Требования рынка труда  Томской области</vt:lpstr>
      <vt:lpstr>Презентация PowerPoint</vt:lpstr>
      <vt:lpstr>Углубленное изучение предмета «География» в основной школе</vt:lpstr>
      <vt:lpstr>Предпрофиль</vt:lpstr>
      <vt:lpstr>Темы элективных курсов</vt:lpstr>
      <vt:lpstr>Изучение учебного предмета «География» на профильном уровне</vt:lpstr>
      <vt:lpstr>Изучение учебного предмета «География» на профильном уровне</vt:lpstr>
      <vt:lpstr>Изучение учебного предмета «География» на углубленном уровне</vt:lpstr>
      <vt:lpstr>Презентация PowerPoint</vt:lpstr>
      <vt:lpstr>СПАСИБО ЗА ВНИМАНИЕ! МЫ ОТКРЫТЫ  ДЛЯ СОТРУДНИЧЕСТВА!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Переход на ФГОС  основной образовательной школы в штатном режиме</dc:title>
  <dc:creator>Елена</dc:creator>
  <cp:lastModifiedBy>Админ</cp:lastModifiedBy>
  <cp:revision>373</cp:revision>
  <dcterms:created xsi:type="dcterms:W3CDTF">2015-08-07T17:34:38Z</dcterms:created>
  <dcterms:modified xsi:type="dcterms:W3CDTF">2018-08-22T02:22:52Z</dcterms:modified>
</cp:coreProperties>
</file>