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56" r:id="rId4"/>
    <p:sldMasterId id="2147483804" r:id="rId5"/>
    <p:sldMasterId id="2147483828" r:id="rId6"/>
    <p:sldMasterId id="2147483840" r:id="rId7"/>
    <p:sldMasterId id="2147483852" r:id="rId8"/>
    <p:sldMasterId id="2147483864" r:id="rId9"/>
    <p:sldMasterId id="2147483876" r:id="rId10"/>
  </p:sldMasterIdLst>
  <p:notesMasterIdLst>
    <p:notesMasterId r:id="rId33"/>
  </p:notesMasterIdLst>
  <p:sldIdLst>
    <p:sldId id="279" r:id="rId11"/>
    <p:sldId id="280" r:id="rId12"/>
    <p:sldId id="282" r:id="rId13"/>
    <p:sldId id="285" r:id="rId14"/>
    <p:sldId id="286" r:id="rId15"/>
    <p:sldId id="289" r:id="rId16"/>
    <p:sldId id="294" r:id="rId17"/>
    <p:sldId id="296" r:id="rId18"/>
    <p:sldId id="298" r:id="rId19"/>
    <p:sldId id="304" r:id="rId20"/>
    <p:sldId id="305" r:id="rId21"/>
    <p:sldId id="306" r:id="rId22"/>
    <p:sldId id="307" r:id="rId23"/>
    <p:sldId id="299" r:id="rId24"/>
    <p:sldId id="300" r:id="rId25"/>
    <p:sldId id="301" r:id="rId26"/>
    <p:sldId id="302" r:id="rId27"/>
    <p:sldId id="303" r:id="rId28"/>
    <p:sldId id="309" r:id="rId29"/>
    <p:sldId id="310" r:id="rId30"/>
    <p:sldId id="311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7F8E4-F8A4-412C-8A5C-3367C600CE1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9F38E3-DDF1-486E-91BE-33B6F105C58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Ученики: личные результаты </a:t>
          </a:r>
          <a:r>
            <a:rPr lang="ru-RU" b="1" dirty="0" err="1" smtClean="0">
              <a:solidFill>
                <a:schemeClr val="tx1"/>
              </a:solidFill>
            </a:rPr>
            <a:t>обученности</a:t>
          </a:r>
          <a:r>
            <a:rPr lang="ru-RU" b="1" dirty="0" smtClean="0">
              <a:solidFill>
                <a:schemeClr val="tx1"/>
              </a:solidFill>
            </a:rPr>
            <a:t>, положительный опыт участия в конкурсах и конференциях</a:t>
          </a:r>
          <a:endParaRPr lang="ru-RU" b="1" dirty="0">
            <a:solidFill>
              <a:schemeClr val="tx1"/>
            </a:solidFill>
          </a:endParaRPr>
        </a:p>
      </dgm:t>
    </dgm:pt>
    <dgm:pt modelId="{D8626B09-34AD-4874-88DB-4954BCF89839}" type="parTrans" cxnId="{C1BAA190-1D13-425A-9CEA-CBDE4135C2C3}">
      <dgm:prSet/>
      <dgm:spPr/>
      <dgm:t>
        <a:bodyPr/>
        <a:lstStyle/>
        <a:p>
          <a:endParaRPr lang="ru-RU"/>
        </a:p>
      </dgm:t>
    </dgm:pt>
    <dgm:pt modelId="{BB0B33E2-8915-4A2E-9897-30FFBFF27917}" type="sibTrans" cxnId="{C1BAA190-1D13-425A-9CEA-CBDE4135C2C3}">
      <dgm:prSet/>
      <dgm:spPr/>
      <dgm:t>
        <a:bodyPr/>
        <a:lstStyle/>
        <a:p>
          <a:endParaRPr lang="ru-RU"/>
        </a:p>
      </dgm:t>
    </dgm:pt>
    <dgm:pt modelId="{7B0DC99A-ACCA-4EE2-97D0-0FCA2821E7B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Учитель: увлечь своим предметом учеников, оценить уровень их знаний</a:t>
          </a:r>
          <a:endParaRPr lang="ru-RU" b="1" dirty="0">
            <a:solidFill>
              <a:schemeClr val="tx1"/>
            </a:solidFill>
          </a:endParaRPr>
        </a:p>
      </dgm:t>
    </dgm:pt>
    <dgm:pt modelId="{37EC0938-2779-4573-B09D-CCA079226298}" type="parTrans" cxnId="{92D7A29D-C00B-4C15-88B5-2516502AB331}">
      <dgm:prSet/>
      <dgm:spPr/>
      <dgm:t>
        <a:bodyPr/>
        <a:lstStyle/>
        <a:p>
          <a:endParaRPr lang="ru-RU"/>
        </a:p>
      </dgm:t>
    </dgm:pt>
    <dgm:pt modelId="{3AF34FB4-88DF-446A-8D1A-CAFDC55F78D5}" type="sibTrans" cxnId="{92D7A29D-C00B-4C15-88B5-2516502AB331}">
      <dgm:prSet/>
      <dgm:spPr/>
      <dgm:t>
        <a:bodyPr/>
        <a:lstStyle/>
        <a:p>
          <a:endParaRPr lang="ru-RU"/>
        </a:p>
      </dgm:t>
    </dgm:pt>
    <dgm:pt modelId="{E5E551F3-02A2-4EAF-8404-7CAB94976DE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Как достигнуть цели: создать определенные педагогические условия, которые будут способствовать   достижению результата</a:t>
          </a:r>
          <a:endParaRPr lang="ru-RU" b="1" dirty="0">
            <a:solidFill>
              <a:schemeClr val="tx1"/>
            </a:solidFill>
          </a:endParaRPr>
        </a:p>
      </dgm:t>
    </dgm:pt>
    <dgm:pt modelId="{7F5868EC-E3A0-41D2-AD0F-CA8E5C35BBC4}" type="parTrans" cxnId="{144E36BD-E15D-4AB5-ABC7-C8CEA448AF62}">
      <dgm:prSet/>
      <dgm:spPr/>
      <dgm:t>
        <a:bodyPr/>
        <a:lstStyle/>
        <a:p>
          <a:endParaRPr lang="ru-RU"/>
        </a:p>
      </dgm:t>
    </dgm:pt>
    <dgm:pt modelId="{F4340894-3765-4B80-A50F-AD9EA254BD6E}" type="sibTrans" cxnId="{144E36BD-E15D-4AB5-ABC7-C8CEA448AF62}">
      <dgm:prSet/>
      <dgm:spPr/>
      <dgm:t>
        <a:bodyPr/>
        <a:lstStyle/>
        <a:p>
          <a:endParaRPr lang="ru-RU"/>
        </a:p>
      </dgm:t>
    </dgm:pt>
    <dgm:pt modelId="{33152344-44AE-4AE6-84CE-5CED65189D7C}" type="pres">
      <dgm:prSet presAssocID="{EDF7F8E4-F8A4-412C-8A5C-3367C600CE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C22E61C-84BE-48EA-8BB3-DA72C10A5C38}" type="pres">
      <dgm:prSet presAssocID="{EDF7F8E4-F8A4-412C-8A5C-3367C600CE1B}" presName="Name1" presStyleCnt="0"/>
      <dgm:spPr/>
    </dgm:pt>
    <dgm:pt modelId="{92D6D5F2-F61E-4FC6-93B9-B08A5DBC9AB8}" type="pres">
      <dgm:prSet presAssocID="{EDF7F8E4-F8A4-412C-8A5C-3367C600CE1B}" presName="cycle" presStyleCnt="0"/>
      <dgm:spPr/>
    </dgm:pt>
    <dgm:pt modelId="{B7FC273F-DC2B-4724-9EA7-5C78A847D8B9}" type="pres">
      <dgm:prSet presAssocID="{EDF7F8E4-F8A4-412C-8A5C-3367C600CE1B}" presName="srcNode" presStyleLbl="node1" presStyleIdx="0" presStyleCnt="3"/>
      <dgm:spPr/>
    </dgm:pt>
    <dgm:pt modelId="{6641BDF3-863C-46F3-93BE-7A2DF08F73A5}" type="pres">
      <dgm:prSet presAssocID="{EDF7F8E4-F8A4-412C-8A5C-3367C600CE1B}" presName="conn" presStyleLbl="parChTrans1D2" presStyleIdx="0" presStyleCnt="1"/>
      <dgm:spPr/>
      <dgm:t>
        <a:bodyPr/>
        <a:lstStyle/>
        <a:p>
          <a:endParaRPr lang="ru-RU"/>
        </a:p>
      </dgm:t>
    </dgm:pt>
    <dgm:pt modelId="{6538A7EF-EC9C-4A76-B807-9DFBCFA9D5A1}" type="pres">
      <dgm:prSet presAssocID="{EDF7F8E4-F8A4-412C-8A5C-3367C600CE1B}" presName="extraNode" presStyleLbl="node1" presStyleIdx="0" presStyleCnt="3"/>
      <dgm:spPr/>
    </dgm:pt>
    <dgm:pt modelId="{C59D1978-3CFE-4DFF-8225-BCE905369732}" type="pres">
      <dgm:prSet presAssocID="{EDF7F8E4-F8A4-412C-8A5C-3367C600CE1B}" presName="dstNode" presStyleLbl="node1" presStyleIdx="0" presStyleCnt="3"/>
      <dgm:spPr/>
    </dgm:pt>
    <dgm:pt modelId="{7A83E9FA-4B33-4CCA-835B-8575862B4754}" type="pres">
      <dgm:prSet presAssocID="{779F38E3-DDF1-486E-91BE-33B6F105C58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09CE9-73DD-4EFF-95FE-B1B5CB667AB8}" type="pres">
      <dgm:prSet presAssocID="{779F38E3-DDF1-486E-91BE-33B6F105C584}" presName="accent_1" presStyleCnt="0"/>
      <dgm:spPr/>
    </dgm:pt>
    <dgm:pt modelId="{D567A985-DCAB-4632-8964-14C3EA3B486C}" type="pres">
      <dgm:prSet presAssocID="{779F38E3-DDF1-486E-91BE-33B6F105C584}" presName="accentRepeatNode" presStyleLbl="solidFgAcc1" presStyleIdx="0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367146-3FC6-4148-BA13-919F0B05BC6A}" type="pres">
      <dgm:prSet presAssocID="{7B0DC99A-ACCA-4EE2-97D0-0FCA2821E7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4FAF6-AF9A-4087-A3D6-CB5D3F707E61}" type="pres">
      <dgm:prSet presAssocID="{7B0DC99A-ACCA-4EE2-97D0-0FCA2821E7B9}" presName="accent_2" presStyleCnt="0"/>
      <dgm:spPr/>
    </dgm:pt>
    <dgm:pt modelId="{6A9A7731-E3BF-4D6C-B020-AE36D76F2E48}" type="pres">
      <dgm:prSet presAssocID="{7B0DC99A-ACCA-4EE2-97D0-0FCA2821E7B9}" presName="accentRepeatNode" presStyleLbl="solidFgAcc1" presStyleIdx="1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CBA5E4-130B-4667-9B72-008BC300A9CF}" type="pres">
      <dgm:prSet presAssocID="{E5E551F3-02A2-4EAF-8404-7CAB94976DE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0E692-DF5C-4B1F-B271-F0EAEA82C99B}" type="pres">
      <dgm:prSet presAssocID="{E5E551F3-02A2-4EAF-8404-7CAB94976DE6}" presName="accent_3" presStyleCnt="0"/>
      <dgm:spPr/>
    </dgm:pt>
    <dgm:pt modelId="{A3B05263-600B-41F5-85BC-5765B99A3F83}" type="pres">
      <dgm:prSet presAssocID="{E5E551F3-02A2-4EAF-8404-7CAB94976DE6}" presName="accentRepeatNode" presStyleLbl="solidFgAcc1" presStyleIdx="2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A28D682-54C7-40FA-AB73-8A01DE0DF0A8}" type="presOf" srcId="{EDF7F8E4-F8A4-412C-8A5C-3367C600CE1B}" destId="{33152344-44AE-4AE6-84CE-5CED65189D7C}" srcOrd="0" destOrd="0" presId="urn:microsoft.com/office/officeart/2008/layout/VerticalCurvedList"/>
    <dgm:cxn modelId="{C1BAA190-1D13-425A-9CEA-CBDE4135C2C3}" srcId="{EDF7F8E4-F8A4-412C-8A5C-3367C600CE1B}" destId="{779F38E3-DDF1-486E-91BE-33B6F105C584}" srcOrd="0" destOrd="0" parTransId="{D8626B09-34AD-4874-88DB-4954BCF89839}" sibTransId="{BB0B33E2-8915-4A2E-9897-30FFBFF27917}"/>
    <dgm:cxn modelId="{96835B8E-8D5F-4E1F-912F-CA675D130C6D}" type="presOf" srcId="{7B0DC99A-ACCA-4EE2-97D0-0FCA2821E7B9}" destId="{95367146-3FC6-4148-BA13-919F0B05BC6A}" srcOrd="0" destOrd="0" presId="urn:microsoft.com/office/officeart/2008/layout/VerticalCurvedList"/>
    <dgm:cxn modelId="{144E36BD-E15D-4AB5-ABC7-C8CEA448AF62}" srcId="{EDF7F8E4-F8A4-412C-8A5C-3367C600CE1B}" destId="{E5E551F3-02A2-4EAF-8404-7CAB94976DE6}" srcOrd="2" destOrd="0" parTransId="{7F5868EC-E3A0-41D2-AD0F-CA8E5C35BBC4}" sibTransId="{F4340894-3765-4B80-A50F-AD9EA254BD6E}"/>
    <dgm:cxn modelId="{1019A099-BCF9-4091-B7F1-F1A88A613D4C}" type="presOf" srcId="{779F38E3-DDF1-486E-91BE-33B6F105C584}" destId="{7A83E9FA-4B33-4CCA-835B-8575862B4754}" srcOrd="0" destOrd="0" presId="urn:microsoft.com/office/officeart/2008/layout/VerticalCurvedList"/>
    <dgm:cxn modelId="{EF011DB5-07AF-40D7-87CA-C6DCCB40A584}" type="presOf" srcId="{BB0B33E2-8915-4A2E-9897-30FFBFF27917}" destId="{6641BDF3-863C-46F3-93BE-7A2DF08F73A5}" srcOrd="0" destOrd="0" presId="urn:microsoft.com/office/officeart/2008/layout/VerticalCurvedList"/>
    <dgm:cxn modelId="{2FD452F7-09A2-444B-9861-E3119A2E9A88}" type="presOf" srcId="{E5E551F3-02A2-4EAF-8404-7CAB94976DE6}" destId="{17CBA5E4-130B-4667-9B72-008BC300A9CF}" srcOrd="0" destOrd="0" presId="urn:microsoft.com/office/officeart/2008/layout/VerticalCurvedList"/>
    <dgm:cxn modelId="{92D7A29D-C00B-4C15-88B5-2516502AB331}" srcId="{EDF7F8E4-F8A4-412C-8A5C-3367C600CE1B}" destId="{7B0DC99A-ACCA-4EE2-97D0-0FCA2821E7B9}" srcOrd="1" destOrd="0" parTransId="{37EC0938-2779-4573-B09D-CCA079226298}" sibTransId="{3AF34FB4-88DF-446A-8D1A-CAFDC55F78D5}"/>
    <dgm:cxn modelId="{2BA53EFB-EBDC-489F-BF91-422973E02136}" type="presParOf" srcId="{33152344-44AE-4AE6-84CE-5CED65189D7C}" destId="{FC22E61C-84BE-48EA-8BB3-DA72C10A5C38}" srcOrd="0" destOrd="0" presId="urn:microsoft.com/office/officeart/2008/layout/VerticalCurvedList"/>
    <dgm:cxn modelId="{8032C7D5-98D1-400D-A90D-5827F0DC9D41}" type="presParOf" srcId="{FC22E61C-84BE-48EA-8BB3-DA72C10A5C38}" destId="{92D6D5F2-F61E-4FC6-93B9-B08A5DBC9AB8}" srcOrd="0" destOrd="0" presId="urn:microsoft.com/office/officeart/2008/layout/VerticalCurvedList"/>
    <dgm:cxn modelId="{26BBCB1B-99FB-42FE-ADFB-3BA29CCB0A9A}" type="presParOf" srcId="{92D6D5F2-F61E-4FC6-93B9-B08A5DBC9AB8}" destId="{B7FC273F-DC2B-4724-9EA7-5C78A847D8B9}" srcOrd="0" destOrd="0" presId="urn:microsoft.com/office/officeart/2008/layout/VerticalCurvedList"/>
    <dgm:cxn modelId="{E176B62E-6978-4924-ACA9-482D25FA0844}" type="presParOf" srcId="{92D6D5F2-F61E-4FC6-93B9-B08A5DBC9AB8}" destId="{6641BDF3-863C-46F3-93BE-7A2DF08F73A5}" srcOrd="1" destOrd="0" presId="urn:microsoft.com/office/officeart/2008/layout/VerticalCurvedList"/>
    <dgm:cxn modelId="{7864EF32-991D-4C15-BA05-697FA69672E6}" type="presParOf" srcId="{92D6D5F2-F61E-4FC6-93B9-B08A5DBC9AB8}" destId="{6538A7EF-EC9C-4A76-B807-9DFBCFA9D5A1}" srcOrd="2" destOrd="0" presId="urn:microsoft.com/office/officeart/2008/layout/VerticalCurvedList"/>
    <dgm:cxn modelId="{AFE20569-3E8E-4373-B5BA-3A846CF22DD3}" type="presParOf" srcId="{92D6D5F2-F61E-4FC6-93B9-B08A5DBC9AB8}" destId="{C59D1978-3CFE-4DFF-8225-BCE905369732}" srcOrd="3" destOrd="0" presId="urn:microsoft.com/office/officeart/2008/layout/VerticalCurvedList"/>
    <dgm:cxn modelId="{78BA8F25-2B1E-4D5B-A1BD-43C36EA4138B}" type="presParOf" srcId="{FC22E61C-84BE-48EA-8BB3-DA72C10A5C38}" destId="{7A83E9FA-4B33-4CCA-835B-8575862B4754}" srcOrd="1" destOrd="0" presId="urn:microsoft.com/office/officeart/2008/layout/VerticalCurvedList"/>
    <dgm:cxn modelId="{41D386EF-5866-4C82-9298-AB9DC18BC16B}" type="presParOf" srcId="{FC22E61C-84BE-48EA-8BB3-DA72C10A5C38}" destId="{F3109CE9-73DD-4EFF-95FE-B1B5CB667AB8}" srcOrd="2" destOrd="0" presId="urn:microsoft.com/office/officeart/2008/layout/VerticalCurvedList"/>
    <dgm:cxn modelId="{F3EE04C8-5C4F-499E-ACFA-DF2965FC8829}" type="presParOf" srcId="{F3109CE9-73DD-4EFF-95FE-B1B5CB667AB8}" destId="{D567A985-DCAB-4632-8964-14C3EA3B486C}" srcOrd="0" destOrd="0" presId="urn:microsoft.com/office/officeart/2008/layout/VerticalCurvedList"/>
    <dgm:cxn modelId="{DEF629BB-A910-42E3-9B57-D5A1AC2884B8}" type="presParOf" srcId="{FC22E61C-84BE-48EA-8BB3-DA72C10A5C38}" destId="{95367146-3FC6-4148-BA13-919F0B05BC6A}" srcOrd="3" destOrd="0" presId="urn:microsoft.com/office/officeart/2008/layout/VerticalCurvedList"/>
    <dgm:cxn modelId="{91E40AE4-09EE-4F1B-A304-EE4F63484018}" type="presParOf" srcId="{FC22E61C-84BE-48EA-8BB3-DA72C10A5C38}" destId="{AD74FAF6-AF9A-4087-A3D6-CB5D3F707E61}" srcOrd="4" destOrd="0" presId="urn:microsoft.com/office/officeart/2008/layout/VerticalCurvedList"/>
    <dgm:cxn modelId="{7E5264F9-91E4-46A4-B195-3D8B09C05FAF}" type="presParOf" srcId="{AD74FAF6-AF9A-4087-A3D6-CB5D3F707E61}" destId="{6A9A7731-E3BF-4D6C-B020-AE36D76F2E48}" srcOrd="0" destOrd="0" presId="urn:microsoft.com/office/officeart/2008/layout/VerticalCurvedList"/>
    <dgm:cxn modelId="{BBB78538-011B-435D-A713-B60BC664DB71}" type="presParOf" srcId="{FC22E61C-84BE-48EA-8BB3-DA72C10A5C38}" destId="{17CBA5E4-130B-4667-9B72-008BC300A9CF}" srcOrd="5" destOrd="0" presId="urn:microsoft.com/office/officeart/2008/layout/VerticalCurvedList"/>
    <dgm:cxn modelId="{E9F80973-3354-475F-A71D-1E56F921267B}" type="presParOf" srcId="{FC22E61C-84BE-48EA-8BB3-DA72C10A5C38}" destId="{6430E692-DF5C-4B1F-B271-F0EAEA82C99B}" srcOrd="6" destOrd="0" presId="urn:microsoft.com/office/officeart/2008/layout/VerticalCurvedList"/>
    <dgm:cxn modelId="{5FA21B7F-D478-42EF-A83C-5D79C6C3A9D6}" type="presParOf" srcId="{6430E692-DF5C-4B1F-B271-F0EAEA82C99B}" destId="{A3B05263-600B-41F5-85BC-5765B99A3F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9E70BA-938E-4FA4-AC5D-1A6D29F3544B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42DF630-EB7D-4DC0-B18D-970FFFDC0185}">
      <dgm:prSet phldrT="[Текст]"/>
      <dgm:spPr/>
      <dgm:t>
        <a:bodyPr/>
        <a:lstStyle/>
        <a:p>
          <a:r>
            <a:rPr lang="ru-RU" dirty="0" smtClean="0"/>
            <a:t>Формы организации обучения</a:t>
          </a:r>
          <a:endParaRPr lang="ru-RU" dirty="0"/>
        </a:p>
      </dgm:t>
    </dgm:pt>
    <dgm:pt modelId="{06F6F851-55F6-4FF0-8878-0D4AA9D817E7}" type="parTrans" cxnId="{59DB1344-2B01-49C5-85AB-AD6F0AB218D6}">
      <dgm:prSet/>
      <dgm:spPr/>
      <dgm:t>
        <a:bodyPr/>
        <a:lstStyle/>
        <a:p>
          <a:endParaRPr lang="ru-RU"/>
        </a:p>
      </dgm:t>
    </dgm:pt>
    <dgm:pt modelId="{1E3AE58B-692E-46DB-AB30-38F93705307E}" type="sibTrans" cxnId="{59DB1344-2B01-49C5-85AB-AD6F0AB218D6}">
      <dgm:prSet/>
      <dgm:spPr/>
      <dgm:t>
        <a:bodyPr/>
        <a:lstStyle/>
        <a:p>
          <a:endParaRPr lang="ru-RU"/>
        </a:p>
      </dgm:t>
    </dgm:pt>
    <dgm:pt modelId="{7881FEEA-6889-4538-B144-EA3A131BE90C}">
      <dgm:prSet phldrT="[Текст]"/>
      <dgm:spPr/>
      <dgm:t>
        <a:bodyPr/>
        <a:lstStyle/>
        <a:p>
          <a:r>
            <a:rPr lang="ru-RU" dirty="0" smtClean="0"/>
            <a:t>Метод проектов</a:t>
          </a:r>
          <a:endParaRPr lang="ru-RU" dirty="0"/>
        </a:p>
      </dgm:t>
    </dgm:pt>
    <dgm:pt modelId="{B0F81BDE-0A36-4D6D-BAC3-57344732F9D5}" type="parTrans" cxnId="{7A919979-7097-4ACD-8B8F-0D9583C01953}">
      <dgm:prSet/>
      <dgm:spPr/>
      <dgm:t>
        <a:bodyPr/>
        <a:lstStyle/>
        <a:p>
          <a:endParaRPr lang="ru-RU"/>
        </a:p>
      </dgm:t>
    </dgm:pt>
    <dgm:pt modelId="{EC222AAF-6C15-4122-9175-0C27FD0B938A}" type="sibTrans" cxnId="{7A919979-7097-4ACD-8B8F-0D9583C01953}">
      <dgm:prSet/>
      <dgm:spPr/>
      <dgm:t>
        <a:bodyPr/>
        <a:lstStyle/>
        <a:p>
          <a:endParaRPr lang="ru-RU"/>
        </a:p>
      </dgm:t>
    </dgm:pt>
    <dgm:pt modelId="{4A3829E4-D1B3-4FF8-8197-69E1A636E1CF}">
      <dgm:prSet phldrT="[Текст]"/>
      <dgm:spPr/>
      <dgm:t>
        <a:bodyPr/>
        <a:lstStyle/>
        <a:p>
          <a:r>
            <a:rPr lang="ru-RU" dirty="0" smtClean="0"/>
            <a:t>Эвристическое обучение</a:t>
          </a:r>
          <a:endParaRPr lang="ru-RU" dirty="0"/>
        </a:p>
      </dgm:t>
    </dgm:pt>
    <dgm:pt modelId="{F0D2A733-30CE-4656-9F78-834D8CC9B82E}" type="parTrans" cxnId="{019BC010-9DC3-4D90-B932-E46898B64932}">
      <dgm:prSet/>
      <dgm:spPr/>
      <dgm:t>
        <a:bodyPr/>
        <a:lstStyle/>
        <a:p>
          <a:endParaRPr lang="ru-RU"/>
        </a:p>
      </dgm:t>
    </dgm:pt>
    <dgm:pt modelId="{2F5DE25D-54CF-4EE7-8A1B-D5E92965582C}" type="sibTrans" cxnId="{019BC010-9DC3-4D90-B932-E46898B64932}">
      <dgm:prSet/>
      <dgm:spPr/>
      <dgm:t>
        <a:bodyPr/>
        <a:lstStyle/>
        <a:p>
          <a:endParaRPr lang="ru-RU"/>
        </a:p>
      </dgm:t>
    </dgm:pt>
    <dgm:pt modelId="{A1C43CC6-F877-4A25-B027-52BA9EB8FF10}">
      <dgm:prSet phldrT="[Текст]"/>
      <dgm:spPr/>
      <dgm:t>
        <a:bodyPr/>
        <a:lstStyle/>
        <a:p>
          <a:r>
            <a:rPr lang="ru-RU" dirty="0" smtClean="0"/>
            <a:t>Проблемное обучение</a:t>
          </a:r>
          <a:endParaRPr lang="ru-RU" dirty="0"/>
        </a:p>
      </dgm:t>
    </dgm:pt>
    <dgm:pt modelId="{52561F5D-8E00-444B-B1A9-6C97E446C4D5}" type="parTrans" cxnId="{8953C4EE-0A89-414E-8222-632104E5CB00}">
      <dgm:prSet/>
      <dgm:spPr/>
      <dgm:t>
        <a:bodyPr/>
        <a:lstStyle/>
        <a:p>
          <a:endParaRPr lang="ru-RU"/>
        </a:p>
      </dgm:t>
    </dgm:pt>
    <dgm:pt modelId="{43C4D2DD-F70C-4CA9-9374-63232238B781}" type="sibTrans" cxnId="{8953C4EE-0A89-414E-8222-632104E5CB00}">
      <dgm:prSet/>
      <dgm:spPr/>
      <dgm:t>
        <a:bodyPr/>
        <a:lstStyle/>
        <a:p>
          <a:endParaRPr lang="ru-RU"/>
        </a:p>
      </dgm:t>
    </dgm:pt>
    <dgm:pt modelId="{2942DB36-4EB6-4A26-BE7A-4E5B0628EA65}">
      <dgm:prSet phldrT="[Текст]"/>
      <dgm:spPr/>
      <dgm:t>
        <a:bodyPr/>
        <a:lstStyle/>
        <a:p>
          <a:r>
            <a:rPr lang="ru-RU" dirty="0" smtClean="0"/>
            <a:t>Исследования</a:t>
          </a:r>
          <a:endParaRPr lang="ru-RU" dirty="0"/>
        </a:p>
      </dgm:t>
    </dgm:pt>
    <dgm:pt modelId="{565D55E6-5305-4277-8D5E-8F98C52AF26B}" type="parTrans" cxnId="{AF42F7E3-73FE-4951-8060-AA750EBF9D0C}">
      <dgm:prSet/>
      <dgm:spPr/>
      <dgm:t>
        <a:bodyPr/>
        <a:lstStyle/>
        <a:p>
          <a:endParaRPr lang="ru-RU"/>
        </a:p>
      </dgm:t>
    </dgm:pt>
    <dgm:pt modelId="{3FC6BE71-9113-42E4-9326-7CB20918B2B5}" type="sibTrans" cxnId="{AF42F7E3-73FE-4951-8060-AA750EBF9D0C}">
      <dgm:prSet/>
      <dgm:spPr/>
      <dgm:t>
        <a:bodyPr/>
        <a:lstStyle/>
        <a:p>
          <a:endParaRPr lang="ru-RU"/>
        </a:p>
      </dgm:t>
    </dgm:pt>
    <dgm:pt modelId="{5E5005F8-8588-4B1B-8958-CD8B467BBB72}" type="pres">
      <dgm:prSet presAssocID="{C79E70BA-938E-4FA4-AC5D-1A6D29F3544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5E415-648E-41CB-9265-1DCB0BD779CE}" type="pres">
      <dgm:prSet presAssocID="{C79E70BA-938E-4FA4-AC5D-1A6D29F3544B}" presName="matrix" presStyleCnt="0"/>
      <dgm:spPr/>
    </dgm:pt>
    <dgm:pt modelId="{DFBCCA91-6637-4FD3-A019-7DC7F976B65F}" type="pres">
      <dgm:prSet presAssocID="{C79E70BA-938E-4FA4-AC5D-1A6D29F3544B}" presName="tile1" presStyleLbl="node1" presStyleIdx="0" presStyleCnt="4"/>
      <dgm:spPr/>
      <dgm:t>
        <a:bodyPr/>
        <a:lstStyle/>
        <a:p>
          <a:endParaRPr lang="ru-RU"/>
        </a:p>
      </dgm:t>
    </dgm:pt>
    <dgm:pt modelId="{3AC150E5-54BA-4F65-B7E5-69FDE772BEA6}" type="pres">
      <dgm:prSet presAssocID="{C79E70BA-938E-4FA4-AC5D-1A6D29F3544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FC624-B962-42DE-BAE8-26163133EAEC}" type="pres">
      <dgm:prSet presAssocID="{C79E70BA-938E-4FA4-AC5D-1A6D29F3544B}" presName="tile2" presStyleLbl="node1" presStyleIdx="1" presStyleCnt="4"/>
      <dgm:spPr/>
      <dgm:t>
        <a:bodyPr/>
        <a:lstStyle/>
        <a:p>
          <a:endParaRPr lang="ru-RU"/>
        </a:p>
      </dgm:t>
    </dgm:pt>
    <dgm:pt modelId="{AC556880-2637-491B-8BC3-9887A7C9BD79}" type="pres">
      <dgm:prSet presAssocID="{C79E70BA-938E-4FA4-AC5D-1A6D29F3544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A72B2-0492-4F2C-9343-45292E092930}" type="pres">
      <dgm:prSet presAssocID="{C79E70BA-938E-4FA4-AC5D-1A6D29F3544B}" presName="tile3" presStyleLbl="node1" presStyleIdx="2" presStyleCnt="4"/>
      <dgm:spPr/>
      <dgm:t>
        <a:bodyPr/>
        <a:lstStyle/>
        <a:p>
          <a:endParaRPr lang="ru-RU"/>
        </a:p>
      </dgm:t>
    </dgm:pt>
    <dgm:pt modelId="{6567C0C6-9B3C-44AB-A2EE-B2AD8E973E53}" type="pres">
      <dgm:prSet presAssocID="{C79E70BA-938E-4FA4-AC5D-1A6D29F3544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A78A3-2C40-484F-86EB-E9C0DC6CD30B}" type="pres">
      <dgm:prSet presAssocID="{C79E70BA-938E-4FA4-AC5D-1A6D29F3544B}" presName="tile4" presStyleLbl="node1" presStyleIdx="3" presStyleCnt="4"/>
      <dgm:spPr/>
      <dgm:t>
        <a:bodyPr/>
        <a:lstStyle/>
        <a:p>
          <a:endParaRPr lang="ru-RU"/>
        </a:p>
      </dgm:t>
    </dgm:pt>
    <dgm:pt modelId="{F5BC4F37-76C4-4839-89E7-3AD18A068034}" type="pres">
      <dgm:prSet presAssocID="{C79E70BA-938E-4FA4-AC5D-1A6D29F3544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75A58-4F3B-40E2-A0B5-1E04A57BB77C}" type="pres">
      <dgm:prSet presAssocID="{C79E70BA-938E-4FA4-AC5D-1A6D29F3544B}" presName="centerTile" presStyleLbl="fgShp" presStyleIdx="0" presStyleCnt="1" custScaleX="165373" custScaleY="17009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5300D-9DEE-4992-8803-4059227101D4}" type="presOf" srcId="{C79E70BA-938E-4FA4-AC5D-1A6D29F3544B}" destId="{5E5005F8-8588-4B1B-8958-CD8B467BBB72}" srcOrd="0" destOrd="0" presId="urn:microsoft.com/office/officeart/2005/8/layout/matrix1"/>
    <dgm:cxn modelId="{000F3058-CDA6-4E94-80FD-7D21668B0CDF}" type="presOf" srcId="{2942DB36-4EB6-4A26-BE7A-4E5B0628EA65}" destId="{E6FA78A3-2C40-484F-86EB-E9C0DC6CD30B}" srcOrd="0" destOrd="0" presId="urn:microsoft.com/office/officeart/2005/8/layout/matrix1"/>
    <dgm:cxn modelId="{3E54F9C3-A1A6-417A-9FE3-D439059E526C}" type="presOf" srcId="{142DF630-EB7D-4DC0-B18D-970FFFDC0185}" destId="{E1175A58-4F3B-40E2-A0B5-1E04A57BB77C}" srcOrd="0" destOrd="0" presId="urn:microsoft.com/office/officeart/2005/8/layout/matrix1"/>
    <dgm:cxn modelId="{6261DE7B-1D0F-444C-8848-D56C3032E63B}" type="presOf" srcId="{2942DB36-4EB6-4A26-BE7A-4E5B0628EA65}" destId="{F5BC4F37-76C4-4839-89E7-3AD18A068034}" srcOrd="1" destOrd="0" presId="urn:microsoft.com/office/officeart/2005/8/layout/matrix1"/>
    <dgm:cxn modelId="{4F333246-269D-4F35-B738-895527A76BCD}" type="presOf" srcId="{7881FEEA-6889-4538-B144-EA3A131BE90C}" destId="{3AC150E5-54BA-4F65-B7E5-69FDE772BEA6}" srcOrd="1" destOrd="0" presId="urn:microsoft.com/office/officeart/2005/8/layout/matrix1"/>
    <dgm:cxn modelId="{AC4F4D1A-BF16-4D04-8F56-6E6AF61EB9B2}" type="presOf" srcId="{7881FEEA-6889-4538-B144-EA3A131BE90C}" destId="{DFBCCA91-6637-4FD3-A019-7DC7F976B65F}" srcOrd="0" destOrd="0" presId="urn:microsoft.com/office/officeart/2005/8/layout/matrix1"/>
    <dgm:cxn modelId="{AF42F7E3-73FE-4951-8060-AA750EBF9D0C}" srcId="{142DF630-EB7D-4DC0-B18D-970FFFDC0185}" destId="{2942DB36-4EB6-4A26-BE7A-4E5B0628EA65}" srcOrd="3" destOrd="0" parTransId="{565D55E6-5305-4277-8D5E-8F98C52AF26B}" sibTransId="{3FC6BE71-9113-42E4-9326-7CB20918B2B5}"/>
    <dgm:cxn modelId="{C2D5FEEE-BD36-4AEB-AEE2-EA7A0A08D0F5}" type="presOf" srcId="{A1C43CC6-F877-4A25-B027-52BA9EB8FF10}" destId="{6567C0C6-9B3C-44AB-A2EE-B2AD8E973E53}" srcOrd="1" destOrd="0" presId="urn:microsoft.com/office/officeart/2005/8/layout/matrix1"/>
    <dgm:cxn modelId="{7A919979-7097-4ACD-8B8F-0D9583C01953}" srcId="{142DF630-EB7D-4DC0-B18D-970FFFDC0185}" destId="{7881FEEA-6889-4538-B144-EA3A131BE90C}" srcOrd="0" destOrd="0" parTransId="{B0F81BDE-0A36-4D6D-BAC3-57344732F9D5}" sibTransId="{EC222AAF-6C15-4122-9175-0C27FD0B938A}"/>
    <dgm:cxn modelId="{59DB1344-2B01-49C5-85AB-AD6F0AB218D6}" srcId="{C79E70BA-938E-4FA4-AC5D-1A6D29F3544B}" destId="{142DF630-EB7D-4DC0-B18D-970FFFDC0185}" srcOrd="0" destOrd="0" parTransId="{06F6F851-55F6-4FF0-8878-0D4AA9D817E7}" sibTransId="{1E3AE58B-692E-46DB-AB30-38F93705307E}"/>
    <dgm:cxn modelId="{C9384F3C-73BA-47C1-AD51-4E3F0852D8E0}" type="presOf" srcId="{A1C43CC6-F877-4A25-B027-52BA9EB8FF10}" destId="{E49A72B2-0492-4F2C-9343-45292E092930}" srcOrd="0" destOrd="0" presId="urn:microsoft.com/office/officeart/2005/8/layout/matrix1"/>
    <dgm:cxn modelId="{8953C4EE-0A89-414E-8222-632104E5CB00}" srcId="{142DF630-EB7D-4DC0-B18D-970FFFDC0185}" destId="{A1C43CC6-F877-4A25-B027-52BA9EB8FF10}" srcOrd="2" destOrd="0" parTransId="{52561F5D-8E00-444B-B1A9-6C97E446C4D5}" sibTransId="{43C4D2DD-F70C-4CA9-9374-63232238B781}"/>
    <dgm:cxn modelId="{019BC010-9DC3-4D90-B932-E46898B64932}" srcId="{142DF630-EB7D-4DC0-B18D-970FFFDC0185}" destId="{4A3829E4-D1B3-4FF8-8197-69E1A636E1CF}" srcOrd="1" destOrd="0" parTransId="{F0D2A733-30CE-4656-9F78-834D8CC9B82E}" sibTransId="{2F5DE25D-54CF-4EE7-8A1B-D5E92965582C}"/>
    <dgm:cxn modelId="{5D21B817-3198-4B36-AD9D-8D19B2D5F25E}" type="presOf" srcId="{4A3829E4-D1B3-4FF8-8197-69E1A636E1CF}" destId="{B78FC624-B962-42DE-BAE8-26163133EAEC}" srcOrd="0" destOrd="0" presId="urn:microsoft.com/office/officeart/2005/8/layout/matrix1"/>
    <dgm:cxn modelId="{2209A684-5F9B-4628-997A-B68369B02D5F}" type="presOf" srcId="{4A3829E4-D1B3-4FF8-8197-69E1A636E1CF}" destId="{AC556880-2637-491B-8BC3-9887A7C9BD79}" srcOrd="1" destOrd="0" presId="urn:microsoft.com/office/officeart/2005/8/layout/matrix1"/>
    <dgm:cxn modelId="{9FB5F7A8-8BA5-4A56-98A5-A1DAC9D52DFA}" type="presParOf" srcId="{5E5005F8-8588-4B1B-8958-CD8B467BBB72}" destId="{A215E415-648E-41CB-9265-1DCB0BD779CE}" srcOrd="0" destOrd="0" presId="urn:microsoft.com/office/officeart/2005/8/layout/matrix1"/>
    <dgm:cxn modelId="{41FB7194-ACBE-4C08-9A64-621E89092057}" type="presParOf" srcId="{A215E415-648E-41CB-9265-1DCB0BD779CE}" destId="{DFBCCA91-6637-4FD3-A019-7DC7F976B65F}" srcOrd="0" destOrd="0" presId="urn:microsoft.com/office/officeart/2005/8/layout/matrix1"/>
    <dgm:cxn modelId="{32C43A34-6D1A-4DB9-8FB9-74B6A1676965}" type="presParOf" srcId="{A215E415-648E-41CB-9265-1DCB0BD779CE}" destId="{3AC150E5-54BA-4F65-B7E5-69FDE772BEA6}" srcOrd="1" destOrd="0" presId="urn:microsoft.com/office/officeart/2005/8/layout/matrix1"/>
    <dgm:cxn modelId="{C5B854E0-129F-46EB-8405-8C900B0C3B4E}" type="presParOf" srcId="{A215E415-648E-41CB-9265-1DCB0BD779CE}" destId="{B78FC624-B962-42DE-BAE8-26163133EAEC}" srcOrd="2" destOrd="0" presId="urn:microsoft.com/office/officeart/2005/8/layout/matrix1"/>
    <dgm:cxn modelId="{72990AB5-9A0D-4EC4-ABFC-978BE754402B}" type="presParOf" srcId="{A215E415-648E-41CB-9265-1DCB0BD779CE}" destId="{AC556880-2637-491B-8BC3-9887A7C9BD79}" srcOrd="3" destOrd="0" presId="urn:microsoft.com/office/officeart/2005/8/layout/matrix1"/>
    <dgm:cxn modelId="{6D2651B8-6F96-4EBF-9AB2-09E236E3C039}" type="presParOf" srcId="{A215E415-648E-41CB-9265-1DCB0BD779CE}" destId="{E49A72B2-0492-4F2C-9343-45292E092930}" srcOrd="4" destOrd="0" presId="urn:microsoft.com/office/officeart/2005/8/layout/matrix1"/>
    <dgm:cxn modelId="{CC73BAB8-525E-4331-B01D-C66DA9AD82FB}" type="presParOf" srcId="{A215E415-648E-41CB-9265-1DCB0BD779CE}" destId="{6567C0C6-9B3C-44AB-A2EE-B2AD8E973E53}" srcOrd="5" destOrd="0" presId="urn:microsoft.com/office/officeart/2005/8/layout/matrix1"/>
    <dgm:cxn modelId="{CE800D3C-4B3A-4181-B5CE-F38FC5F3B411}" type="presParOf" srcId="{A215E415-648E-41CB-9265-1DCB0BD779CE}" destId="{E6FA78A3-2C40-484F-86EB-E9C0DC6CD30B}" srcOrd="6" destOrd="0" presId="urn:microsoft.com/office/officeart/2005/8/layout/matrix1"/>
    <dgm:cxn modelId="{AC08BAC0-EE18-4D7F-99BE-B2D2BD051E3B}" type="presParOf" srcId="{A215E415-648E-41CB-9265-1DCB0BD779CE}" destId="{F5BC4F37-76C4-4839-89E7-3AD18A068034}" srcOrd="7" destOrd="0" presId="urn:microsoft.com/office/officeart/2005/8/layout/matrix1"/>
    <dgm:cxn modelId="{D845905F-1FB0-4963-9A50-6443612683DF}" type="presParOf" srcId="{5E5005F8-8588-4B1B-8958-CD8B467BBB72}" destId="{E1175A58-4F3B-40E2-A0B5-1E04A57BB7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DCECB-09F5-4023-8F87-F0C9A494D847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03BFDDB-20F4-41FF-97E8-BFF3365C48E3}">
      <dgm:prSet phldrT="[Текст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C587E04-DEFA-4BCE-BB14-0BFAD71A1D98}" type="parTrans" cxnId="{FC2C8794-7494-46E6-A64A-7756D2FC330D}">
      <dgm:prSet/>
      <dgm:spPr/>
      <dgm:t>
        <a:bodyPr/>
        <a:lstStyle/>
        <a:p>
          <a:endParaRPr lang="ru-RU"/>
        </a:p>
      </dgm:t>
    </dgm:pt>
    <dgm:pt modelId="{2F475C5E-67A3-46B0-BAEB-B176D20AE5EE}" type="sibTrans" cxnId="{FC2C8794-7494-46E6-A64A-7756D2FC330D}">
      <dgm:prSet/>
      <dgm:spPr/>
      <dgm:t>
        <a:bodyPr/>
        <a:lstStyle/>
        <a:p>
          <a:endParaRPr lang="ru-RU"/>
        </a:p>
      </dgm:t>
    </dgm:pt>
    <dgm:pt modelId="{15F606F6-0C06-4A0E-BE12-27B88572D967}">
      <dgm:prSet phldrT="[Текст]" phldr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0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/>
        </a:p>
      </dgm:t>
    </dgm:pt>
    <dgm:pt modelId="{02FFE730-CD8C-430C-93AE-CC5E9EA98B14}" type="parTrans" cxnId="{A9CE89B5-DD0E-48D5-9BAA-4EB79410D42D}">
      <dgm:prSet/>
      <dgm:spPr/>
      <dgm:t>
        <a:bodyPr/>
        <a:lstStyle/>
        <a:p>
          <a:endParaRPr lang="ru-RU"/>
        </a:p>
      </dgm:t>
    </dgm:pt>
    <dgm:pt modelId="{2AA9A4D9-B8EE-44AA-938B-2044DEFEC4AF}" type="sibTrans" cxnId="{A9CE89B5-DD0E-48D5-9BAA-4EB79410D42D}">
      <dgm:prSet/>
      <dgm:spPr/>
      <dgm:t>
        <a:bodyPr/>
        <a:lstStyle/>
        <a:p>
          <a:endParaRPr lang="ru-RU"/>
        </a:p>
      </dgm:t>
    </dgm:pt>
    <dgm:pt modelId="{35A7AA6D-311B-4B95-9BBB-41FBE7D28D46}">
      <dgm:prSet phldrT="[Текст]" phldr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16F6DC0-EB44-4665-A4F3-5ADFE93F3453}" type="parTrans" cxnId="{736215A5-D26B-4C8A-8B04-A346F5835563}">
      <dgm:prSet/>
      <dgm:spPr/>
      <dgm:t>
        <a:bodyPr/>
        <a:lstStyle/>
        <a:p>
          <a:endParaRPr lang="ru-RU"/>
        </a:p>
      </dgm:t>
    </dgm:pt>
    <dgm:pt modelId="{021B7873-97F7-4A3D-A322-CC6E805A9166}" type="sibTrans" cxnId="{736215A5-D26B-4C8A-8B04-A346F5835563}">
      <dgm:prSet/>
      <dgm:spPr/>
      <dgm:t>
        <a:bodyPr/>
        <a:lstStyle/>
        <a:p>
          <a:endParaRPr lang="ru-RU"/>
        </a:p>
      </dgm:t>
    </dgm:pt>
    <dgm:pt modelId="{7C38438F-80F4-4331-90C4-8B123700DF78}">
      <dgm:prSet phldrT="[Текст]" phldr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0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/>
        </a:p>
      </dgm:t>
    </dgm:pt>
    <dgm:pt modelId="{0EC79323-5444-43B3-98B3-1C3269297A2B}" type="parTrans" cxnId="{9677C10D-37D3-4573-8536-D6542258FB48}">
      <dgm:prSet/>
      <dgm:spPr/>
      <dgm:t>
        <a:bodyPr/>
        <a:lstStyle/>
        <a:p>
          <a:endParaRPr lang="ru-RU"/>
        </a:p>
      </dgm:t>
    </dgm:pt>
    <dgm:pt modelId="{F8E3CC35-2252-42E9-A5A4-485C3C20F2B7}" type="sibTrans" cxnId="{9677C10D-37D3-4573-8536-D6542258FB48}">
      <dgm:prSet/>
      <dgm:spPr/>
      <dgm:t>
        <a:bodyPr/>
        <a:lstStyle/>
        <a:p>
          <a:endParaRPr lang="ru-RU"/>
        </a:p>
      </dgm:t>
    </dgm:pt>
    <dgm:pt modelId="{3EE57EA3-9086-4C23-B529-42B551BC1B0A}">
      <dgm:prSet phldrT="[Текст]" phldr="1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0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dirty="0"/>
        </a:p>
      </dgm:t>
    </dgm:pt>
    <dgm:pt modelId="{AE51CBA1-05D6-42EF-968F-587D691AF83D}" type="parTrans" cxnId="{08BECF25-AF87-45CF-85A9-8C70DFDA9348}">
      <dgm:prSet/>
      <dgm:spPr/>
      <dgm:t>
        <a:bodyPr/>
        <a:lstStyle/>
        <a:p>
          <a:endParaRPr lang="ru-RU"/>
        </a:p>
      </dgm:t>
    </dgm:pt>
    <dgm:pt modelId="{8663DFED-2F4F-4248-B576-20B9115E5011}" type="sibTrans" cxnId="{08BECF25-AF87-45CF-85A9-8C70DFDA9348}">
      <dgm:prSet/>
      <dgm:spPr/>
      <dgm:t>
        <a:bodyPr/>
        <a:lstStyle/>
        <a:p>
          <a:endParaRPr lang="ru-RU"/>
        </a:p>
      </dgm:t>
    </dgm:pt>
    <dgm:pt modelId="{836550D4-7F1A-413D-86C9-2DCCE794F12C}" type="pres">
      <dgm:prSet presAssocID="{A5DDCECB-09F5-4023-8F87-F0C9A494D8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E18A91-E5E0-488D-9298-2CD1C17CD2BF}" type="pres">
      <dgm:prSet presAssocID="{B03BFDDB-20F4-41FF-97E8-BFF3365C48E3}" presName="node" presStyleLbl="node1" presStyleIdx="0" presStyleCnt="5" custScaleX="141811" custScaleY="139490" custRadScaleRad="100515" custRadScaleInc="85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FB48C-105E-482C-920D-6E3CCD1AB3DB}" type="pres">
      <dgm:prSet presAssocID="{2F475C5E-67A3-46B0-BAEB-B176D20AE5EE}" presName="sibTrans" presStyleLbl="sibTrans2D1" presStyleIdx="0" presStyleCnt="5" custFlipVert="0" custFlipHor="1" custScaleX="16214" custScaleY="11818"/>
      <dgm:spPr/>
      <dgm:t>
        <a:bodyPr/>
        <a:lstStyle/>
        <a:p>
          <a:endParaRPr lang="ru-RU"/>
        </a:p>
      </dgm:t>
    </dgm:pt>
    <dgm:pt modelId="{2EA9E2E2-1BB3-47B6-B7E6-2585F1A38DE2}" type="pres">
      <dgm:prSet presAssocID="{2F475C5E-67A3-46B0-BAEB-B176D20AE5E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D8CB00B-5423-482D-9ECC-07CC397F42B4}" type="pres">
      <dgm:prSet presAssocID="{15F606F6-0C06-4A0E-BE12-27B88572D967}" presName="node" presStyleLbl="node1" presStyleIdx="1" presStyleCnt="5" custScaleX="136221" custScaleY="125218" custRadScaleRad="93731" custRadScaleInc="8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35E24-1C0B-4AFA-8322-A1A6657BCB27}" type="pres">
      <dgm:prSet presAssocID="{2AA9A4D9-B8EE-44AA-938B-2044DEFEC4AF}" presName="sibTrans" presStyleLbl="sibTrans2D1" presStyleIdx="1" presStyleCnt="5" custFlipVert="1" custFlipHor="0" custScaleX="10718" custScaleY="26036"/>
      <dgm:spPr/>
      <dgm:t>
        <a:bodyPr/>
        <a:lstStyle/>
        <a:p>
          <a:endParaRPr lang="ru-RU"/>
        </a:p>
      </dgm:t>
    </dgm:pt>
    <dgm:pt modelId="{9B68272C-DEC1-4982-8FE7-D4CF46F003F3}" type="pres">
      <dgm:prSet presAssocID="{2AA9A4D9-B8EE-44AA-938B-2044DEFEC4A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E0045CB-DC58-4BD4-80A7-C1F3940DC656}" type="pres">
      <dgm:prSet presAssocID="{35A7AA6D-311B-4B95-9BBB-41FBE7D28D46}" presName="node" presStyleLbl="node1" presStyleIdx="2" presStyleCnt="5" custScaleX="134052" custScaleY="130559" custRadScaleRad="93937" custRadScaleInc="96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7FA90-194B-43D1-AC7F-7CEE4D2D6C3D}" type="pres">
      <dgm:prSet presAssocID="{021B7873-97F7-4A3D-A322-CC6E805A9166}" presName="sibTrans" presStyleLbl="sibTrans2D1" presStyleIdx="2" presStyleCnt="5" custFlipVert="0" custFlipHor="0" custScaleX="12641" custScaleY="11415" custLinFactNeighborX="-68727" custLinFactNeighborY="25639"/>
      <dgm:spPr/>
      <dgm:t>
        <a:bodyPr/>
        <a:lstStyle/>
        <a:p>
          <a:endParaRPr lang="ru-RU"/>
        </a:p>
      </dgm:t>
    </dgm:pt>
    <dgm:pt modelId="{D9EB0327-A2A7-45ED-BE7A-E3BDEA9A5F7C}" type="pres">
      <dgm:prSet presAssocID="{021B7873-97F7-4A3D-A322-CC6E805A916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BBD7CF0-4343-4AAC-A257-9866B32B52A1}" type="pres">
      <dgm:prSet presAssocID="{7C38438F-80F4-4331-90C4-8B123700DF78}" presName="node" presStyleLbl="node1" presStyleIdx="3" presStyleCnt="5" custScaleX="142868" custScaleY="122818" custRadScaleRad="100032" custRadScaleInc="118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E1B6A-D54D-40B6-8E3D-B9E3EAF329BE}" type="pres">
      <dgm:prSet presAssocID="{F8E3CC35-2252-42E9-A5A4-485C3C20F2B7}" presName="sibTrans" presStyleLbl="sibTrans2D1" presStyleIdx="3" presStyleCnt="5" custFlipVert="1" custFlipHor="0" custScaleX="24382" custScaleY="8438"/>
      <dgm:spPr/>
      <dgm:t>
        <a:bodyPr/>
        <a:lstStyle/>
        <a:p>
          <a:endParaRPr lang="ru-RU"/>
        </a:p>
      </dgm:t>
    </dgm:pt>
    <dgm:pt modelId="{11D59659-D7D0-467F-B933-207BDDEA6E71}" type="pres">
      <dgm:prSet presAssocID="{F8E3CC35-2252-42E9-A5A4-485C3C20F2B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57DE849-2FBC-4760-B939-661DE2CB4F4C}" type="pres">
      <dgm:prSet presAssocID="{3EE57EA3-9086-4C23-B529-42B551BC1B0A}" presName="node" presStyleLbl="node1" presStyleIdx="4" presStyleCnt="5" custScaleX="135519" custScaleY="134122" custRadScaleRad="129135" custRadScaleInc="105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A146E-696D-49A4-B4FA-246AE899EE89}" type="pres">
      <dgm:prSet presAssocID="{8663DFED-2F4F-4248-B576-20B9115E5011}" presName="sibTrans" presStyleLbl="sibTrans2D1" presStyleIdx="4" presStyleCnt="5" custFlipVert="1" custFlipHor="1" custScaleX="10718" custScaleY="21061" custLinFactNeighborX="4905" custLinFactNeighborY="6103"/>
      <dgm:spPr/>
      <dgm:t>
        <a:bodyPr/>
        <a:lstStyle/>
        <a:p>
          <a:endParaRPr lang="ru-RU"/>
        </a:p>
      </dgm:t>
    </dgm:pt>
    <dgm:pt modelId="{490DE9A8-EFD8-4B50-AE9D-1C185AB58BC8}" type="pres">
      <dgm:prSet presAssocID="{8663DFED-2F4F-4248-B576-20B9115E5011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A89E242-AB5A-44BD-9256-FDC0FD4B08E7}" type="presOf" srcId="{8663DFED-2F4F-4248-B576-20B9115E5011}" destId="{B45A146E-696D-49A4-B4FA-246AE899EE89}" srcOrd="0" destOrd="0" presId="urn:microsoft.com/office/officeart/2005/8/layout/cycle2"/>
    <dgm:cxn modelId="{BF0A6B54-1708-4C16-B9D0-AD67EBC90688}" type="presOf" srcId="{2AA9A4D9-B8EE-44AA-938B-2044DEFEC4AF}" destId="{7C535E24-1C0B-4AFA-8322-A1A6657BCB27}" srcOrd="0" destOrd="0" presId="urn:microsoft.com/office/officeart/2005/8/layout/cycle2"/>
    <dgm:cxn modelId="{FC2C8794-7494-46E6-A64A-7756D2FC330D}" srcId="{A5DDCECB-09F5-4023-8F87-F0C9A494D847}" destId="{B03BFDDB-20F4-41FF-97E8-BFF3365C48E3}" srcOrd="0" destOrd="0" parTransId="{EC587E04-DEFA-4BCE-BB14-0BFAD71A1D98}" sibTransId="{2F475C5E-67A3-46B0-BAEB-B176D20AE5EE}"/>
    <dgm:cxn modelId="{3E30795A-372A-424F-A7DB-83AA844AE9AD}" type="presOf" srcId="{B03BFDDB-20F4-41FF-97E8-BFF3365C48E3}" destId="{6EE18A91-E5E0-488D-9298-2CD1C17CD2BF}" srcOrd="0" destOrd="0" presId="urn:microsoft.com/office/officeart/2005/8/layout/cycle2"/>
    <dgm:cxn modelId="{6EDD4DA8-34CC-40F1-9F4B-9DDC082DDE5E}" type="presOf" srcId="{3EE57EA3-9086-4C23-B529-42B551BC1B0A}" destId="{D57DE849-2FBC-4760-B939-661DE2CB4F4C}" srcOrd="0" destOrd="0" presId="urn:microsoft.com/office/officeart/2005/8/layout/cycle2"/>
    <dgm:cxn modelId="{08BECF25-AF87-45CF-85A9-8C70DFDA9348}" srcId="{A5DDCECB-09F5-4023-8F87-F0C9A494D847}" destId="{3EE57EA3-9086-4C23-B529-42B551BC1B0A}" srcOrd="4" destOrd="0" parTransId="{AE51CBA1-05D6-42EF-968F-587D691AF83D}" sibTransId="{8663DFED-2F4F-4248-B576-20B9115E5011}"/>
    <dgm:cxn modelId="{49758D49-07CD-4CE8-8D74-CD3D634CB78F}" type="presOf" srcId="{2AA9A4D9-B8EE-44AA-938B-2044DEFEC4AF}" destId="{9B68272C-DEC1-4982-8FE7-D4CF46F003F3}" srcOrd="1" destOrd="0" presId="urn:microsoft.com/office/officeart/2005/8/layout/cycle2"/>
    <dgm:cxn modelId="{9677C10D-37D3-4573-8536-D6542258FB48}" srcId="{A5DDCECB-09F5-4023-8F87-F0C9A494D847}" destId="{7C38438F-80F4-4331-90C4-8B123700DF78}" srcOrd="3" destOrd="0" parTransId="{0EC79323-5444-43B3-98B3-1C3269297A2B}" sibTransId="{F8E3CC35-2252-42E9-A5A4-485C3C20F2B7}"/>
    <dgm:cxn modelId="{246F51F2-1BD6-44DF-8510-D4881C0CA7C2}" type="presOf" srcId="{35A7AA6D-311B-4B95-9BBB-41FBE7D28D46}" destId="{4E0045CB-DC58-4BD4-80A7-C1F3940DC656}" srcOrd="0" destOrd="0" presId="urn:microsoft.com/office/officeart/2005/8/layout/cycle2"/>
    <dgm:cxn modelId="{81EC5DD3-4442-47D8-B2F7-4D4965FC7AC2}" type="presOf" srcId="{F8E3CC35-2252-42E9-A5A4-485C3C20F2B7}" destId="{11D59659-D7D0-467F-B933-207BDDEA6E71}" srcOrd="1" destOrd="0" presId="urn:microsoft.com/office/officeart/2005/8/layout/cycle2"/>
    <dgm:cxn modelId="{A9CE89B5-DD0E-48D5-9BAA-4EB79410D42D}" srcId="{A5DDCECB-09F5-4023-8F87-F0C9A494D847}" destId="{15F606F6-0C06-4A0E-BE12-27B88572D967}" srcOrd="1" destOrd="0" parTransId="{02FFE730-CD8C-430C-93AE-CC5E9EA98B14}" sibTransId="{2AA9A4D9-B8EE-44AA-938B-2044DEFEC4AF}"/>
    <dgm:cxn modelId="{828D4BB2-1694-499F-BA92-BB1EBDBDF3F0}" type="presOf" srcId="{8663DFED-2F4F-4248-B576-20B9115E5011}" destId="{490DE9A8-EFD8-4B50-AE9D-1C185AB58BC8}" srcOrd="1" destOrd="0" presId="urn:microsoft.com/office/officeart/2005/8/layout/cycle2"/>
    <dgm:cxn modelId="{736215A5-D26B-4C8A-8B04-A346F5835563}" srcId="{A5DDCECB-09F5-4023-8F87-F0C9A494D847}" destId="{35A7AA6D-311B-4B95-9BBB-41FBE7D28D46}" srcOrd="2" destOrd="0" parTransId="{616F6DC0-EB44-4665-A4F3-5ADFE93F3453}" sibTransId="{021B7873-97F7-4A3D-A322-CC6E805A9166}"/>
    <dgm:cxn modelId="{1C4E5D7C-9A24-46AD-80C4-2985AC3A75AA}" type="presOf" srcId="{021B7873-97F7-4A3D-A322-CC6E805A9166}" destId="{D9EB0327-A2A7-45ED-BE7A-E3BDEA9A5F7C}" srcOrd="1" destOrd="0" presId="urn:microsoft.com/office/officeart/2005/8/layout/cycle2"/>
    <dgm:cxn modelId="{200C4A7F-549A-45B2-9948-5B7DD412960C}" type="presOf" srcId="{021B7873-97F7-4A3D-A322-CC6E805A9166}" destId="{C2A7FA90-194B-43D1-AC7F-7CEE4D2D6C3D}" srcOrd="0" destOrd="0" presId="urn:microsoft.com/office/officeart/2005/8/layout/cycle2"/>
    <dgm:cxn modelId="{98F8E9A1-419A-4F33-B2A8-B92425CED21E}" type="presOf" srcId="{2F475C5E-67A3-46B0-BAEB-B176D20AE5EE}" destId="{0E6FB48C-105E-482C-920D-6E3CCD1AB3DB}" srcOrd="0" destOrd="0" presId="urn:microsoft.com/office/officeart/2005/8/layout/cycle2"/>
    <dgm:cxn modelId="{FBF3954F-B2D2-4996-A508-E7FB62C6A11D}" type="presOf" srcId="{15F606F6-0C06-4A0E-BE12-27B88572D967}" destId="{8D8CB00B-5423-482D-9ECC-07CC397F42B4}" srcOrd="0" destOrd="0" presId="urn:microsoft.com/office/officeart/2005/8/layout/cycle2"/>
    <dgm:cxn modelId="{09D9787D-3942-49FF-AC13-3453C148E753}" type="presOf" srcId="{7C38438F-80F4-4331-90C4-8B123700DF78}" destId="{9BBD7CF0-4343-4AAC-A257-9866B32B52A1}" srcOrd="0" destOrd="0" presId="urn:microsoft.com/office/officeart/2005/8/layout/cycle2"/>
    <dgm:cxn modelId="{C4E6FC9D-68C2-494F-A386-4B2F2EB43A37}" type="presOf" srcId="{A5DDCECB-09F5-4023-8F87-F0C9A494D847}" destId="{836550D4-7F1A-413D-86C9-2DCCE794F12C}" srcOrd="0" destOrd="0" presId="urn:microsoft.com/office/officeart/2005/8/layout/cycle2"/>
    <dgm:cxn modelId="{0AF117EA-22DC-461F-85D0-C5E66A89FA88}" type="presOf" srcId="{F8E3CC35-2252-42E9-A5A4-485C3C20F2B7}" destId="{5D7E1B6A-D54D-40B6-8E3D-B9E3EAF329BE}" srcOrd="0" destOrd="0" presId="urn:microsoft.com/office/officeart/2005/8/layout/cycle2"/>
    <dgm:cxn modelId="{C9658E99-CDD7-4A52-BFDE-0ABF501EE368}" type="presOf" srcId="{2F475C5E-67A3-46B0-BAEB-B176D20AE5EE}" destId="{2EA9E2E2-1BB3-47B6-B7E6-2585F1A38DE2}" srcOrd="1" destOrd="0" presId="urn:microsoft.com/office/officeart/2005/8/layout/cycle2"/>
    <dgm:cxn modelId="{0EF8DE26-F1E7-4829-A58F-5D1215DEFCF4}" type="presParOf" srcId="{836550D4-7F1A-413D-86C9-2DCCE794F12C}" destId="{6EE18A91-E5E0-488D-9298-2CD1C17CD2BF}" srcOrd="0" destOrd="0" presId="urn:microsoft.com/office/officeart/2005/8/layout/cycle2"/>
    <dgm:cxn modelId="{2F039F8F-B89C-4B85-8B78-CE58372003BB}" type="presParOf" srcId="{836550D4-7F1A-413D-86C9-2DCCE794F12C}" destId="{0E6FB48C-105E-482C-920D-6E3CCD1AB3DB}" srcOrd="1" destOrd="0" presId="urn:microsoft.com/office/officeart/2005/8/layout/cycle2"/>
    <dgm:cxn modelId="{2F5C2448-9887-4C33-AAA7-C6D704B8F726}" type="presParOf" srcId="{0E6FB48C-105E-482C-920D-6E3CCD1AB3DB}" destId="{2EA9E2E2-1BB3-47B6-B7E6-2585F1A38DE2}" srcOrd="0" destOrd="0" presId="urn:microsoft.com/office/officeart/2005/8/layout/cycle2"/>
    <dgm:cxn modelId="{622E1FA0-B441-41D2-B2B9-F8F4C1B8B645}" type="presParOf" srcId="{836550D4-7F1A-413D-86C9-2DCCE794F12C}" destId="{8D8CB00B-5423-482D-9ECC-07CC397F42B4}" srcOrd="2" destOrd="0" presId="urn:microsoft.com/office/officeart/2005/8/layout/cycle2"/>
    <dgm:cxn modelId="{38E14B9C-5514-44A4-98D2-9257EB4A33FA}" type="presParOf" srcId="{836550D4-7F1A-413D-86C9-2DCCE794F12C}" destId="{7C535E24-1C0B-4AFA-8322-A1A6657BCB27}" srcOrd="3" destOrd="0" presId="urn:microsoft.com/office/officeart/2005/8/layout/cycle2"/>
    <dgm:cxn modelId="{319662F8-313E-419D-B80C-63A56FD67E8F}" type="presParOf" srcId="{7C535E24-1C0B-4AFA-8322-A1A6657BCB27}" destId="{9B68272C-DEC1-4982-8FE7-D4CF46F003F3}" srcOrd="0" destOrd="0" presId="urn:microsoft.com/office/officeart/2005/8/layout/cycle2"/>
    <dgm:cxn modelId="{EF7F4892-ED00-4EAC-8D08-649C364D025C}" type="presParOf" srcId="{836550D4-7F1A-413D-86C9-2DCCE794F12C}" destId="{4E0045CB-DC58-4BD4-80A7-C1F3940DC656}" srcOrd="4" destOrd="0" presId="urn:microsoft.com/office/officeart/2005/8/layout/cycle2"/>
    <dgm:cxn modelId="{B8027E4A-AB36-479A-92CC-081F9A24A5F9}" type="presParOf" srcId="{836550D4-7F1A-413D-86C9-2DCCE794F12C}" destId="{C2A7FA90-194B-43D1-AC7F-7CEE4D2D6C3D}" srcOrd="5" destOrd="0" presId="urn:microsoft.com/office/officeart/2005/8/layout/cycle2"/>
    <dgm:cxn modelId="{36BB55D5-BBF5-4A12-AF38-756A4C48C935}" type="presParOf" srcId="{C2A7FA90-194B-43D1-AC7F-7CEE4D2D6C3D}" destId="{D9EB0327-A2A7-45ED-BE7A-E3BDEA9A5F7C}" srcOrd="0" destOrd="0" presId="urn:microsoft.com/office/officeart/2005/8/layout/cycle2"/>
    <dgm:cxn modelId="{3B919685-2BF0-4384-A335-B98D2A83BC64}" type="presParOf" srcId="{836550D4-7F1A-413D-86C9-2DCCE794F12C}" destId="{9BBD7CF0-4343-4AAC-A257-9866B32B52A1}" srcOrd="6" destOrd="0" presId="urn:microsoft.com/office/officeart/2005/8/layout/cycle2"/>
    <dgm:cxn modelId="{2B6A90A5-7F80-4347-8060-0A0D8CFD2F6D}" type="presParOf" srcId="{836550D4-7F1A-413D-86C9-2DCCE794F12C}" destId="{5D7E1B6A-D54D-40B6-8E3D-B9E3EAF329BE}" srcOrd="7" destOrd="0" presId="urn:microsoft.com/office/officeart/2005/8/layout/cycle2"/>
    <dgm:cxn modelId="{AA4603A8-C229-4065-B47B-1F83D4FA0B25}" type="presParOf" srcId="{5D7E1B6A-D54D-40B6-8E3D-B9E3EAF329BE}" destId="{11D59659-D7D0-467F-B933-207BDDEA6E71}" srcOrd="0" destOrd="0" presId="urn:microsoft.com/office/officeart/2005/8/layout/cycle2"/>
    <dgm:cxn modelId="{7A2D7F7F-40F0-4DBE-8962-5C38E679C7EE}" type="presParOf" srcId="{836550D4-7F1A-413D-86C9-2DCCE794F12C}" destId="{D57DE849-2FBC-4760-B939-661DE2CB4F4C}" srcOrd="8" destOrd="0" presId="urn:microsoft.com/office/officeart/2005/8/layout/cycle2"/>
    <dgm:cxn modelId="{DB9B8F6F-7C0E-4001-9FE0-4AB7856C2D74}" type="presParOf" srcId="{836550D4-7F1A-413D-86C9-2DCCE794F12C}" destId="{B45A146E-696D-49A4-B4FA-246AE899EE89}" srcOrd="9" destOrd="0" presId="urn:microsoft.com/office/officeart/2005/8/layout/cycle2"/>
    <dgm:cxn modelId="{31E9F0CC-D375-4ABD-8305-157E1A5EF955}" type="presParOf" srcId="{B45A146E-696D-49A4-B4FA-246AE899EE89}" destId="{490DE9A8-EFD8-4B50-AE9D-1C185AB58BC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1BDF3-863C-46F3-93BE-7A2DF08F73A5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3E9FA-4B33-4CCA-835B-8575862B4754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Ученики: личные результаты </a:t>
          </a:r>
          <a:r>
            <a:rPr lang="ru-RU" sz="1700" b="1" kern="1200" dirty="0" err="1" smtClean="0">
              <a:solidFill>
                <a:schemeClr val="tx1"/>
              </a:solidFill>
            </a:rPr>
            <a:t>обученности</a:t>
          </a:r>
          <a:r>
            <a:rPr lang="ru-RU" sz="1700" b="1" kern="1200" dirty="0" smtClean="0">
              <a:solidFill>
                <a:schemeClr val="tx1"/>
              </a:solidFill>
            </a:rPr>
            <a:t>, положительный опыт участия в конкурсах и конференциях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628203" y="452596"/>
        <a:ext cx="7538938" cy="905192"/>
      </dsp:txXfrm>
    </dsp:sp>
    <dsp:sp modelId="{D567A985-DCAB-4632-8964-14C3EA3B486C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67146-3FC6-4148-BA13-919F0B05BC6A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Учитель: увлечь своим предметом учеников, оценить уровень их знаний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957241" y="1810385"/>
        <a:ext cx="7209900" cy="905192"/>
      </dsp:txXfrm>
    </dsp:sp>
    <dsp:sp modelId="{6A9A7731-E3BF-4D6C-B020-AE36D76F2E48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 cap="flat" cmpd="sng" algn="ctr">
          <a:solidFill>
            <a:schemeClr val="accent5">
              <a:hueOff val="3517239"/>
              <a:satOff val="-28349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BA5E4-130B-4667-9B72-008BC300A9CF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Как достигнуть цели: создать определенные педагогические условия, которые будут способствовать   достижению результата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628203" y="3168174"/>
        <a:ext cx="7538938" cy="905192"/>
      </dsp:txXfrm>
    </dsp:sp>
    <dsp:sp modelId="{A3B05263-600B-41F5-85BC-5765B99A3F83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CCA91-6637-4FD3-A019-7DC7F976B65F}">
      <dsp:nvSpPr>
        <dsp:cNvPr id="0" name=""/>
        <dsp:cNvSpPr/>
      </dsp:nvSpPr>
      <dsp:spPr>
        <a:xfrm rot="16200000">
          <a:off x="540059" y="-540059"/>
          <a:ext cx="2772308" cy="3852428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Метод проектов</a:t>
          </a:r>
          <a:endParaRPr lang="ru-RU" sz="3700" kern="1200" dirty="0"/>
        </a:p>
      </dsp:txBody>
      <dsp:txXfrm rot="5400000">
        <a:off x="0" y="0"/>
        <a:ext cx="3852428" cy="2079231"/>
      </dsp:txXfrm>
    </dsp:sp>
    <dsp:sp modelId="{B78FC624-B962-42DE-BAE8-26163133EAEC}">
      <dsp:nvSpPr>
        <dsp:cNvPr id="0" name=""/>
        <dsp:cNvSpPr/>
      </dsp:nvSpPr>
      <dsp:spPr>
        <a:xfrm>
          <a:off x="3852428" y="0"/>
          <a:ext cx="3852428" cy="2772308"/>
        </a:xfrm>
        <a:prstGeom prst="round1Rect">
          <a:avLst/>
        </a:prstGeom>
        <a:solidFill>
          <a:schemeClr val="accent4">
            <a:hueOff val="1030158"/>
            <a:satOff val="11228"/>
            <a:lumOff val="-235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Эвристическое обучение</a:t>
          </a:r>
          <a:endParaRPr lang="ru-RU" sz="3700" kern="1200" dirty="0"/>
        </a:p>
      </dsp:txBody>
      <dsp:txXfrm>
        <a:off x="3852428" y="0"/>
        <a:ext cx="3852428" cy="2079231"/>
      </dsp:txXfrm>
    </dsp:sp>
    <dsp:sp modelId="{E49A72B2-0492-4F2C-9343-45292E092930}">
      <dsp:nvSpPr>
        <dsp:cNvPr id="0" name=""/>
        <dsp:cNvSpPr/>
      </dsp:nvSpPr>
      <dsp:spPr>
        <a:xfrm rot="10800000">
          <a:off x="0" y="2772308"/>
          <a:ext cx="3852428" cy="2772308"/>
        </a:xfrm>
        <a:prstGeom prst="round1Rect">
          <a:avLst/>
        </a:prstGeom>
        <a:solidFill>
          <a:schemeClr val="accent4">
            <a:hueOff val="2060315"/>
            <a:satOff val="22457"/>
            <a:lumOff val="-470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Проблемное обучение</a:t>
          </a:r>
          <a:endParaRPr lang="ru-RU" sz="3700" kern="1200" dirty="0"/>
        </a:p>
      </dsp:txBody>
      <dsp:txXfrm rot="10800000">
        <a:off x="0" y="3465385"/>
        <a:ext cx="3852428" cy="2079231"/>
      </dsp:txXfrm>
    </dsp:sp>
    <dsp:sp modelId="{E6FA78A3-2C40-484F-86EB-E9C0DC6CD30B}">
      <dsp:nvSpPr>
        <dsp:cNvPr id="0" name=""/>
        <dsp:cNvSpPr/>
      </dsp:nvSpPr>
      <dsp:spPr>
        <a:xfrm rot="5400000">
          <a:off x="4392488" y="2232248"/>
          <a:ext cx="2772308" cy="3852428"/>
        </a:xfrm>
        <a:prstGeom prst="round1Rect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Исследования</a:t>
          </a:r>
          <a:endParaRPr lang="ru-RU" sz="3700" kern="1200" dirty="0"/>
        </a:p>
      </dsp:txBody>
      <dsp:txXfrm rot="-5400000">
        <a:off x="3852428" y="3465384"/>
        <a:ext cx="3852428" cy="2079231"/>
      </dsp:txXfrm>
    </dsp:sp>
    <dsp:sp modelId="{E1175A58-4F3B-40E2-A0B5-1E04A57BB77C}">
      <dsp:nvSpPr>
        <dsp:cNvPr id="0" name=""/>
        <dsp:cNvSpPr/>
      </dsp:nvSpPr>
      <dsp:spPr>
        <a:xfrm>
          <a:off x="1941165" y="1593397"/>
          <a:ext cx="3822525" cy="235782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Формы организации обучения</a:t>
          </a:r>
          <a:endParaRPr lang="ru-RU" sz="3700" kern="1200" dirty="0"/>
        </a:p>
      </dsp:txBody>
      <dsp:txXfrm>
        <a:off x="2056264" y="1708496"/>
        <a:ext cx="3592327" cy="2127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18A91-E5E0-488D-9298-2CD1C17CD2BF}">
      <dsp:nvSpPr>
        <dsp:cNvPr id="0" name=""/>
        <dsp:cNvSpPr/>
      </dsp:nvSpPr>
      <dsp:spPr>
        <a:xfrm>
          <a:off x="3777619" y="186"/>
          <a:ext cx="2110231" cy="2075693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4086655" y="304164"/>
        <a:ext cx="1492159" cy="1467737"/>
      </dsp:txXfrm>
    </dsp:sp>
    <dsp:sp modelId="{0E6FB48C-105E-482C-920D-6E3CCD1AB3DB}">
      <dsp:nvSpPr>
        <dsp:cNvPr id="0" name=""/>
        <dsp:cNvSpPr/>
      </dsp:nvSpPr>
      <dsp:spPr>
        <a:xfrm rot="17415189" flipH="1">
          <a:off x="5218257" y="2077001"/>
          <a:ext cx="17576" cy="59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1806" y="2086398"/>
        <a:ext cx="12303" cy="35612"/>
      </dsp:txXfrm>
    </dsp:sp>
    <dsp:sp modelId="{8D8CB00B-5423-482D-9ECC-07CC397F42B4}">
      <dsp:nvSpPr>
        <dsp:cNvPr id="0" name=""/>
        <dsp:cNvSpPr/>
      </dsp:nvSpPr>
      <dsp:spPr>
        <a:xfrm>
          <a:off x="4575534" y="2156131"/>
          <a:ext cx="2027049" cy="1863317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4872388" y="2429007"/>
        <a:ext cx="1433341" cy="1317565"/>
      </dsp:txXfrm>
    </dsp:sp>
    <dsp:sp modelId="{7C535E24-1C0B-4AFA-8322-A1A6657BCB27}">
      <dsp:nvSpPr>
        <dsp:cNvPr id="0" name=""/>
        <dsp:cNvSpPr/>
      </dsp:nvSpPr>
      <dsp:spPr>
        <a:xfrm rot="12825618" flipV="1">
          <a:off x="4744836" y="3585644"/>
          <a:ext cx="3225" cy="13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745721" y="3612064"/>
        <a:ext cx="2258" cy="78455"/>
      </dsp:txXfrm>
    </dsp:sp>
    <dsp:sp modelId="{4E0045CB-DC58-4BD4-80A7-C1F3940DC656}">
      <dsp:nvSpPr>
        <dsp:cNvPr id="0" name=""/>
        <dsp:cNvSpPr/>
      </dsp:nvSpPr>
      <dsp:spPr>
        <a:xfrm>
          <a:off x="2902408" y="3245562"/>
          <a:ext cx="1994773" cy="1942795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3194536" y="3530078"/>
        <a:ext cx="1410517" cy="1373763"/>
      </dsp:txXfrm>
    </dsp:sp>
    <dsp:sp modelId="{C2A7FA90-194B-43D1-AC7F-7CEE4D2D6C3D}">
      <dsp:nvSpPr>
        <dsp:cNvPr id="0" name=""/>
        <dsp:cNvSpPr/>
      </dsp:nvSpPr>
      <dsp:spPr>
        <a:xfrm rot="12677824">
          <a:off x="2869181" y="3745448"/>
          <a:ext cx="15222" cy="57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73416" y="3758100"/>
        <a:ext cx="10655" cy="34396"/>
      </dsp:txXfrm>
    </dsp:sp>
    <dsp:sp modelId="{9BBD7CF0-4343-4AAC-A257-9866B32B52A1}">
      <dsp:nvSpPr>
        <dsp:cNvPr id="0" name=""/>
        <dsp:cNvSpPr/>
      </dsp:nvSpPr>
      <dsp:spPr>
        <a:xfrm>
          <a:off x="928700" y="2143139"/>
          <a:ext cx="2125960" cy="1827604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1240040" y="2410785"/>
        <a:ext cx="1503280" cy="1292312"/>
      </dsp:txXfrm>
    </dsp:sp>
    <dsp:sp modelId="{5D7E1B6A-D54D-40B6-8E3D-B9E3EAF329BE}">
      <dsp:nvSpPr>
        <dsp:cNvPr id="0" name=""/>
        <dsp:cNvSpPr/>
      </dsp:nvSpPr>
      <dsp:spPr>
        <a:xfrm rot="4603201" flipV="1">
          <a:off x="2212269" y="2047208"/>
          <a:ext cx="25457" cy="42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215210" y="2051967"/>
        <a:ext cx="17820" cy="25427"/>
      </dsp:txXfrm>
    </dsp:sp>
    <dsp:sp modelId="{D57DE849-2FBC-4760-B939-661DE2CB4F4C}">
      <dsp:nvSpPr>
        <dsp:cNvPr id="0" name=""/>
        <dsp:cNvSpPr/>
      </dsp:nvSpPr>
      <dsp:spPr>
        <a:xfrm>
          <a:off x="1469355" y="0"/>
          <a:ext cx="2016602" cy="1995814"/>
        </a:xfrm>
        <a:prstGeom prst="ellipse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1764680" y="292280"/>
        <a:ext cx="1425952" cy="1411254"/>
      </dsp:txXfrm>
    </dsp:sp>
    <dsp:sp modelId="{B45A146E-696D-49A4-B4FA-246AE899EE89}">
      <dsp:nvSpPr>
        <dsp:cNvPr id="0" name=""/>
        <dsp:cNvSpPr/>
      </dsp:nvSpPr>
      <dsp:spPr>
        <a:xfrm rot="58567" flipH="1" flipV="1">
          <a:off x="3626711" y="995261"/>
          <a:ext cx="16587" cy="105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31687" y="1016457"/>
        <a:ext cx="11611" cy="63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750B-F34A-485C-8730-9C286B104FC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AFB01-AAA0-4363-B7F0-C1EF0A02D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8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577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92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345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74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268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618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370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074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87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4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4D92-1A2E-494C-9F1E-827514573D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F6A1-579D-4A9F-B92B-581649681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89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0D0E-6604-4911-BEF1-3CDAFADB8F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BE4C-7E82-42DF-80A5-179398F4C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01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5ADA-4B38-4CDD-8A77-6D18614C0D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3954-CA29-470F-8595-EB5751193F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0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2A0B6-605D-464B-9817-30F71607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D5D65-A52D-446C-84F0-EB43B21AB6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99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AAA3-5B31-4CAA-90DE-AB7E76FE2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914A-2FE8-45E4-BB1F-768D419192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8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CD4C-357C-44D3-9D01-0026F278B7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120D-D6BC-4FA6-8060-FD4D19FA65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4C41-D4AA-41A0-B6FD-0ECD841B37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1932-A87A-45A8-81A1-B7EF30851D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64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7FC4-66F6-4B0A-8834-10A99160EC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7E71-3D94-45C9-BBC1-0A7E3C4F83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8575-46EA-475F-830D-7800E23079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6A43E-277F-490D-8A17-712DB3B83B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D0E2-38D2-434D-88F1-3FFE310E05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D6B2-1D6A-4BCB-895E-334703B8ED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59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2DD35-7190-4E5B-BB95-9FB33CBF1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09AEF-10D2-4EF3-B1B7-FF3D863ED7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2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4D92-1A2E-494C-9F1E-827514573D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F6A1-579D-4A9F-B92B-581649681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82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0D0E-6604-4911-BEF1-3CDAFADB8F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BE4C-7E82-42DF-80A5-179398F4C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11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5ADA-4B38-4CDD-8A77-6D18614C0D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3954-CA29-470F-8595-EB5751193F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71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2A0B6-605D-464B-9817-30F7160745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D5D65-A52D-446C-84F0-EB43B21AB6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02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AAA3-5B31-4CAA-90DE-AB7E76FE2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914A-2FE8-45E4-BB1F-768D419192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54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CD4C-357C-44D3-9D01-0026F278B7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120D-D6BC-4FA6-8060-FD4D19FA65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16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4C41-D4AA-41A0-B6FD-0ECD841B37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1932-A87A-45A8-81A1-B7EF30851D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7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7FC4-66F6-4B0A-8834-10A99160EC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7E71-3D94-45C9-BBC1-0A7E3C4F83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02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8575-46EA-475F-830D-7800E23079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6A43E-277F-490D-8A17-712DB3B83B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01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D0E2-38D2-434D-88F1-3FFE310E05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D6B2-1D6A-4BCB-895E-334703B8ED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22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2DD35-7190-4E5B-BB95-9FB33CBF1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09AEF-10D2-4EF3-B1B7-FF3D863ED7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40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489700"/>
            <a:chOff x="0" y="68"/>
            <a:chExt cx="5733" cy="408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6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4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6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0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6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</p:grpSp>
      <p:grpSp>
        <p:nvGrpSpPr>
          <p:cNvPr id="184" name="Group 182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</p:grpSp>
      <p:grpSp>
        <p:nvGrpSpPr>
          <p:cNvPr id="190" name="Group 193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4273"/>
            <a:chExt cx="5328" cy="47"/>
          </a:xfrm>
        </p:grpSpPr>
        <p:sp>
          <p:nvSpPr>
            <p:cNvPr id="191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2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3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2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3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5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  <p:sp>
          <p:nvSpPr>
            <p:cNvPr id="206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8383AD"/>
                </a:solidFill>
                <a:latin typeface="Arial" charset="0"/>
              </a:endParaRPr>
            </a:p>
          </p:txBody>
        </p:sp>
      </p:grpSp>
      <p:pic>
        <p:nvPicPr>
          <p:cNvPr id="207" name="Picture 210" descr="posbul1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063" y="3363913"/>
            <a:ext cx="2936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72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573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8" name="Rectangle 1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" name="Rectangle 19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" name="Rectangle 19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F7D8CD-F823-4519-9CE2-318CB26FB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02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C00F53-2309-4DFE-B011-B119E8352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92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826304-7182-4D79-8C61-67E6786E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960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CC1C4B-BCE9-4B57-AF5B-83FF91337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05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BC7B5D-BF0C-49A4-909C-5E01591AD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52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B2F57E-9E61-478B-84D2-592A6A20B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0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345AE7-2DAF-425F-ABE1-FF2E2E0D4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91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437728-3F48-4FF7-B0BB-EE07E6EC5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007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6F94DB-D212-4CF2-90CA-BEFC35024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43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AAE98A-DCCE-4BE3-B33E-9F4080D37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72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9C53A6-88C4-43E7-BAC6-116A46F84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22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18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39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19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21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8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707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557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856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9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6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7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506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119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20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9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337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75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184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01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939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10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996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72A37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2A376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817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04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3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6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90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68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820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35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686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031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783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72A37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2A376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29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90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839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559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323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950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872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907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144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842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72A376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2A376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5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005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84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26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718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325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521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5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397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17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2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7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149228-50B1-42BE-8EB6-F05DB6D7FE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9A942-CF07-43DF-8470-F1463635E7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8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4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149228-50B1-42BE-8EB6-F05DB6D7FE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9A942-CF07-43DF-8470-F1463635E7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8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Tm="4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8383A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8383A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8383A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AE22B3-E326-4C4F-9981-7064AC45A0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3346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5370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71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72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73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74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3347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5376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77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78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79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80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3348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5382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83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84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85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86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3349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5388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89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90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9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92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3350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5394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95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96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97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398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3321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3322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5401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40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3323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5404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405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3324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5407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40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3325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5410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411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3326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5413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41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3327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5416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417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3328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5419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420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3329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5422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  <p:sp>
              <p:nvSpPr>
                <p:cNvPr id="15423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ru-RU">
                    <a:solidFill>
                      <a:srgbClr val="8383AD"/>
                    </a:solidFill>
                    <a:latin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58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6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8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3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676A55"/>
                </a:solidFill>
              </a:rPr>
              <a:pPr/>
              <a:t>01.11.2019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9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../&#1046;&#1086;&#1089;&#1090;&#1086;&#1074;&#1086;/&#1050;&#1086;&#1085;&#1086;&#1074;&#1072;&#1083;&#1086;&#1074;&#1072;,9&#1074;.3..pptx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hyperlink" Target="../&#1082;&#1088;&#1091;&#1078;&#1077;&#1074;&#1072;/&#1057;&#1090;&#1072;&#1088;&#1080;&#1082;&#1086;&#1074;&#1072;,%20&#1063;&#1077;&#1075;&#1083;&#1080;&#1085;&#1094;&#1077;&#1074;&#1072;.ppt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hyperlink" Target="../&#1041;&#1086;&#1095;&#1082;&#1072;&#1088;&#1105;&#1074;,%20&#1055;&#1077;&#1087;&#1077;&#1083;&#1103;&#1077;&#1074;.%20&#1041;&#1086;&#1075;&#1086;&#1088;&#1086;&#1076;&#1089;&#1082;&#1072;&#1103;%20&#1088;&#1077;&#1079;&#1100;&#1073;&#1072;/&#1041;&#1086;&#1075;&#1086;&#1088;&#1086;&#1076;&#1089;&#1082;&#1072;&#1103;%20&#1088;&#1077;&#1079;&#1100;&#1073;&#1072;!.ppt" TargetMode="External"/><Relationship Id="rId5" Type="http://schemas.openxmlformats.org/officeDocument/2006/relationships/diagramQuickStyle" Target="../diagrams/quickStyle3.xml"/><Relationship Id="rId10" Type="http://schemas.openxmlformats.org/officeDocument/2006/relationships/hyperlink" Target="../&#1055;&#1072;&#1083;&#1077;&#1093;/&#1055;&#1072;&#1083;&#1077;&#1093;&#1089;&#1082;&#1072;&#1103;.ppt" TargetMode="External"/><Relationship Id="rId4" Type="http://schemas.openxmlformats.org/officeDocument/2006/relationships/diagramLayout" Target="../diagrams/layout3.xml"/><Relationship Id="rId9" Type="http://schemas.openxmlformats.org/officeDocument/2006/relationships/hyperlink" Target="../&#1075;&#1086;&#1088;&#1086;&#1076;&#1077;&#1094;&#1082;&#1072;&#1103;%20&#1088;&#1086;&#1089;&#1087;&#1080;&#1089;&#1100;/&#1055;&#1088;&#1077;&#1079;&#1077;&#1085;&#1090;&#1072;&#1094;&#1080;&#1103;%20Microsoft%20PowerPoint.ppt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../&#1046;&#1086;&#1089;&#1090;&#1086;&#1074;&#1086;/&#1050;&#1086;&#1085;&#1086;&#1074;&#1072;&#1083;&#1086;&#1074;&#1072;,9&#1074;.3..pptx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hyperlink" Target="../&#1041;&#1086;&#1095;&#1082;&#1072;&#1088;&#1105;&#1074;,%20&#1055;&#1077;&#1087;&#1077;&#1083;&#1103;&#1077;&#1074;.%20&#1041;&#1086;&#1075;&#1086;&#1088;&#1086;&#1076;&#1089;&#1082;&#1072;&#1103;%20&#1088;&#1077;&#1079;&#1100;&#1073;&#1072;/&#1041;&#1086;&#1075;&#1086;&#1088;&#1086;&#1076;&#1089;&#1082;&#1072;&#1103;%20&#1088;&#1077;&#1079;&#1100;&#1073;&#1072;!.pp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11" Type="http://schemas.openxmlformats.org/officeDocument/2006/relationships/hyperlink" Target="../&#1082;&#1088;&#1091;&#1078;&#1077;&#1074;&#1072;/&#1057;&#1090;&#1072;&#1088;&#1080;&#1082;&#1086;&#1074;&#1072;,%20&#1063;&#1077;&#1075;&#1083;&#1080;&#1085;&#1094;&#1077;&#1074;&#1072;.pptx" TargetMode="External"/><Relationship Id="rId5" Type="http://schemas.openxmlformats.org/officeDocument/2006/relationships/image" Target="../media/image19.jpeg"/><Relationship Id="rId10" Type="http://schemas.openxmlformats.org/officeDocument/2006/relationships/hyperlink" Target="../&#1055;&#1072;&#1083;&#1077;&#1093;/&#1055;&#1072;&#1083;&#1077;&#1093;&#1089;&#1082;&#1072;&#1103;.ppt" TargetMode="External"/><Relationship Id="rId4" Type="http://schemas.openxmlformats.org/officeDocument/2006/relationships/image" Target="../media/image18.jpeg"/><Relationship Id="rId9" Type="http://schemas.openxmlformats.org/officeDocument/2006/relationships/hyperlink" Target="../&#1075;&#1086;&#1088;&#1086;&#1076;&#1077;&#1094;&#1082;&#1072;&#1103;%20&#1088;&#1086;&#1089;&#1087;&#1080;&#1089;&#1100;/&#1055;&#1088;&#1077;&#1079;&#1077;&#1085;&#1090;&#1072;&#1094;&#1080;&#1103;%20Microsoft%20PowerPoint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</a:rPr>
              <a:t>От урока к проекту – территория ближайшего развития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941168"/>
            <a:ext cx="6400800" cy="1219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Н. А Щукина,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географии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МБОУ «СОШ №5»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Наталия\Documents\Внеурочка\Пятерочка\Безымян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1269"/>
            <a:ext cx="1331640" cy="13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-65613"/>
            <a:ext cx="9117085" cy="692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6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83" y="136620"/>
            <a:ext cx="8255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95483" y="116632"/>
            <a:ext cx="779299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prstClr val="black"/>
                </a:solidFill>
              </a:rPr>
              <a:t>Сезонность хозяйственной деятельности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272" name="Picture 8" descr="http://etnic.ru/wp-content/uploads/khant_vasyugan_03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662" y="1646745"/>
            <a:ext cx="4612035" cy="260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4661" y="4261321"/>
            <a:ext cx="4662291" cy="25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71634"/>
            <a:ext cx="4407158" cy="255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79" y="4273541"/>
            <a:ext cx="42862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7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59D5~1\AppData\Local\Temp\PHOTO-2019-09-30-14-10-27-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3842" y="2248530"/>
            <a:ext cx="3850158" cy="458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59D5~1\AppData\Local\Temp\PHOTO-2019-09-30-14-10-27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491880" cy="443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одержимое 3" descr="IMG_20160413_17345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-28781"/>
            <a:ext cx="3240360" cy="41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0413_17344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5" y="11255"/>
            <a:ext cx="3312368" cy="3561762"/>
          </a:xfrm>
          <a:prstGeom prst="rect">
            <a:avLst/>
          </a:prstGeom>
        </p:spPr>
      </p:pic>
      <p:pic>
        <p:nvPicPr>
          <p:cNvPr id="5" name="Рисунок 4" descr="C:\Users\59D5~1\AppData\Local\Temp\PHOTO-2019-09-30-14-10-28-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6" y="2780928"/>
            <a:ext cx="4555794" cy="405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59D5~1\AppData\Local\Temp\bb6b492f-47c4-4029-b360-fa909cd9d2d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3813097" cy="429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0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2652" y="-13274"/>
            <a:ext cx="9196652" cy="687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9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8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1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503092" y="1868612"/>
            <a:ext cx="3021111" cy="4434606"/>
            <a:chOff x="0" y="0"/>
            <a:chExt cx="2009775" cy="2676525"/>
          </a:xfrm>
        </p:grpSpPr>
        <p:pic>
          <p:nvPicPr>
            <p:cNvPr id="8" name="Рисунок 7" descr="I:\глобаллаб\IMG_3303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33375" y="333375"/>
              <a:ext cx="2676525" cy="20097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9050" y="209550"/>
              <a:ext cx="1009650" cy="16287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Полилиния 9"/>
            <p:cNvSpPr/>
            <p:nvPr/>
          </p:nvSpPr>
          <p:spPr>
            <a:xfrm>
              <a:off x="161925" y="1647825"/>
              <a:ext cx="123825" cy="333375"/>
            </a:xfrm>
            <a:custGeom>
              <a:avLst/>
              <a:gdLst>
                <a:gd name="connsiteX0" fmla="*/ 0 w 123825"/>
                <a:gd name="connsiteY0" fmla="*/ 0 h 333375"/>
                <a:gd name="connsiteX1" fmla="*/ 0 w 123825"/>
                <a:gd name="connsiteY1" fmla="*/ 0 h 333375"/>
                <a:gd name="connsiteX2" fmla="*/ 66675 w 123825"/>
                <a:gd name="connsiteY2" fmla="*/ 57150 h 333375"/>
                <a:gd name="connsiteX3" fmla="*/ 85725 w 123825"/>
                <a:gd name="connsiteY3" fmla="*/ 114300 h 333375"/>
                <a:gd name="connsiteX4" fmla="*/ 104775 w 123825"/>
                <a:gd name="connsiteY4" fmla="*/ 171450 h 333375"/>
                <a:gd name="connsiteX5" fmla="*/ 114300 w 123825"/>
                <a:gd name="connsiteY5" fmla="*/ 200025 h 333375"/>
                <a:gd name="connsiteX6" fmla="*/ 114300 w 123825"/>
                <a:gd name="connsiteY6" fmla="*/ 333375 h 333375"/>
                <a:gd name="connsiteX7" fmla="*/ 123825 w 123825"/>
                <a:gd name="connsiteY7" fmla="*/ 32385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" h="333375">
                  <a:moveTo>
                    <a:pt x="0" y="0"/>
                  </a:moveTo>
                  <a:lnTo>
                    <a:pt x="0" y="0"/>
                  </a:lnTo>
                  <a:cubicBezTo>
                    <a:pt x="22225" y="19050"/>
                    <a:pt x="49112" y="33732"/>
                    <a:pt x="66675" y="57150"/>
                  </a:cubicBezTo>
                  <a:cubicBezTo>
                    <a:pt x="78723" y="73214"/>
                    <a:pt x="79375" y="95250"/>
                    <a:pt x="85725" y="114300"/>
                  </a:cubicBezTo>
                  <a:lnTo>
                    <a:pt x="104775" y="171450"/>
                  </a:lnTo>
                  <a:cubicBezTo>
                    <a:pt x="107950" y="180975"/>
                    <a:pt x="114300" y="189985"/>
                    <a:pt x="114300" y="200025"/>
                  </a:cubicBezTo>
                  <a:lnTo>
                    <a:pt x="114300" y="333375"/>
                  </a:lnTo>
                  <a:lnTo>
                    <a:pt x="123825" y="323850"/>
                  </a:ln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54" y="26577"/>
            <a:ext cx="9054346" cy="683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4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Анализ результатов участников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609812"/>
              </p:ext>
            </p:extLst>
          </p:nvPr>
        </p:nvGraphicFramePr>
        <p:xfrm>
          <a:off x="251520" y="829014"/>
          <a:ext cx="8568952" cy="5912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831"/>
                <a:gridCol w="2039647"/>
                <a:gridCol w="1578491"/>
                <a:gridCol w="1728824"/>
                <a:gridCol w="1428159"/>
              </a:tblGrid>
              <a:tr h="779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Участник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Пункт наблюдения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Географические координаты пункта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Дата измерений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Угол падения солнечных лучей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Maksim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Североморск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69° </a:t>
                      </a:r>
                      <a:r>
                        <a:rPr lang="ru-RU" sz="1400" dirty="0" err="1">
                          <a:effectLst/>
                        </a:rPr>
                        <a:t>с.ш</a:t>
                      </a:r>
                      <a:r>
                        <a:rPr lang="ru-RU" sz="1400" dirty="0">
                          <a:effectLst/>
                        </a:rPr>
                        <a:t>.   33°  </a:t>
                      </a:r>
                      <a:r>
                        <a:rPr lang="ru-RU" sz="1400" dirty="0" err="1">
                          <a:effectLst/>
                        </a:rPr>
                        <a:t>в.д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r>
                        <a:rPr lang="en-US" sz="1600" dirty="0">
                          <a:effectLst/>
                        </a:rPr>
                        <a:t>03</a:t>
                      </a:r>
                      <a:r>
                        <a:rPr lang="ru-RU" sz="1600" dirty="0">
                          <a:effectLst/>
                        </a:rPr>
                        <a:t>.2017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21.14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0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Mogilevskaya</a:t>
                      </a:r>
                      <a:r>
                        <a:rPr lang="en-US" sz="1600" dirty="0">
                          <a:effectLst/>
                        </a:rPr>
                        <a:t> Aleksandra </a:t>
                      </a:r>
                      <a:r>
                        <a:rPr lang="en-US" sz="1600" dirty="0" err="1">
                          <a:effectLst/>
                        </a:rPr>
                        <a:t>Evgenevna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Санкт-Петербург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59°57′ с. ш. 30°19′ в. д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r>
                        <a:rPr lang="en-US" sz="1600" dirty="0">
                          <a:effectLst/>
                        </a:rPr>
                        <a:t>03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r>
                        <a:rPr lang="en-US" sz="1600" dirty="0">
                          <a:effectLst/>
                        </a:rPr>
                        <a:t>2016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33.07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 школа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Колпашево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82,5 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20.03.2018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3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Радуга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 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  49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23.03.2015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3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Elena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 Новгород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56°  с.ш.   44° в.д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22.03. 2018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34.6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ШНОУ «ВИТА»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Ржев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56° с.ш.  34°  в.д.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21.03.2015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НОУ </a:t>
                      </a:r>
                      <a:r>
                        <a:rPr lang="en-US" sz="1100">
                          <a:effectLst/>
                        </a:rPr>
                        <a:t>NOOS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Тамбов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52°  с.ш.  41° в.д.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21.03.2015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5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Путешественник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46°  с.ш.  48°  в.д.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24.02. 2015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Kolodeevka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Негославци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(Хорватия)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45°  с.ш.;18°в.д.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03.03.2016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7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1763688" y="1844824"/>
            <a:ext cx="504056" cy="165618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23728" y="248825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1035 км</a:t>
            </a:r>
            <a:endParaRPr lang="ru-RU" sz="2400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883330" y="1886437"/>
            <a:ext cx="768790" cy="576064"/>
            <a:chOff x="4883330" y="1886437"/>
            <a:chExt cx="768790" cy="57606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883330" y="1886437"/>
              <a:ext cx="648072" cy="576064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4048" y="18976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42" y="44624"/>
            <a:ext cx="9055749" cy="681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2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696" y="404664"/>
            <a:ext cx="4763851" cy="18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8890" y="188640"/>
            <a:ext cx="4205110" cy="349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95" y="2890260"/>
            <a:ext cx="5439376" cy="3967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09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4664"/>
            <a:ext cx="8229600" cy="1600200"/>
          </a:xfrm>
        </p:spPr>
        <p:txBody>
          <a:bodyPr/>
          <a:lstStyle/>
          <a:p>
            <a:r>
              <a:rPr lang="ru-RU" sz="4800" dirty="0" smtClean="0"/>
              <a:t>В чем эффективность </a:t>
            </a:r>
            <a:r>
              <a:rPr lang="ru-RU" sz="4800" dirty="0"/>
              <a:t>сотрудничества межу педагогом и учеником?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7239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4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939" y="188640"/>
            <a:ext cx="4312727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636" y="164516"/>
            <a:ext cx="4354990" cy="326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939" y="3429000"/>
            <a:ext cx="4467620" cy="335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295" y="3538660"/>
            <a:ext cx="4368179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314" y="127523"/>
            <a:ext cx="4171034" cy="300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71" y="3284983"/>
            <a:ext cx="4446321" cy="336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8309" y="127523"/>
            <a:ext cx="3710028" cy="348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2647" y="3284983"/>
            <a:ext cx="4461353" cy="332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8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92480" cy="1600200"/>
          </a:xfrm>
        </p:spPr>
        <p:txBody>
          <a:bodyPr/>
          <a:lstStyle/>
          <a:p>
            <a:r>
              <a:rPr lang="ru-RU" dirty="0" smtClean="0"/>
              <a:t>Эффективность совместной деятельности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380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Выполнение проектных </a:t>
            </a:r>
            <a:r>
              <a:rPr lang="ru-RU" dirty="0">
                <a:solidFill>
                  <a:schemeClr val="tx1"/>
                </a:solidFill>
              </a:rPr>
              <a:t>работ, требующих творчества, воображения, логического анализа и </a:t>
            </a:r>
            <a:r>
              <a:rPr lang="ru-RU" dirty="0" smtClean="0">
                <a:solidFill>
                  <a:schemeClr val="tx1"/>
                </a:solidFill>
              </a:rPr>
              <a:t>догадки;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Открытие </a:t>
            </a:r>
            <a:r>
              <a:rPr lang="ru-RU" dirty="0">
                <a:solidFill>
                  <a:schemeClr val="tx1"/>
                </a:solidFill>
              </a:rPr>
              <a:t>нового способа решения учебной </a:t>
            </a:r>
            <a:r>
              <a:rPr lang="ru-RU" dirty="0" smtClean="0">
                <a:solidFill>
                  <a:schemeClr val="tx1"/>
                </a:solidFill>
              </a:rPr>
              <a:t>проблемы.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Сами </a:t>
            </a:r>
            <a:r>
              <a:rPr lang="ru-RU" dirty="0">
                <a:solidFill>
                  <a:schemeClr val="tx1"/>
                </a:solidFill>
              </a:rPr>
              <a:t>определяют проблемы, намечают пути их решения с последующей самостоятельной </a:t>
            </a:r>
            <a:r>
              <a:rPr lang="ru-RU" dirty="0" smtClean="0">
                <a:solidFill>
                  <a:schemeClr val="tx1"/>
                </a:solidFill>
              </a:rPr>
              <a:t>реализацией;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Делают </a:t>
            </a:r>
            <a:r>
              <a:rPr lang="ru-RU" dirty="0">
                <a:solidFill>
                  <a:schemeClr val="tx1"/>
                </a:solidFill>
              </a:rPr>
              <a:t>выводы необходимые обобщения 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0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71900" y="357301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- План местности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3692281"/>
              </p:ext>
            </p:extLst>
          </p:nvPr>
        </p:nvGraphicFramePr>
        <p:xfrm>
          <a:off x="755576" y="764704"/>
          <a:ext cx="77048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33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-142900"/>
            <a:ext cx="8786874" cy="1890402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12500"/>
                <a:gd name="adj2" fmla="val 155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28575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Ярмарка русских городов</a:t>
            </a:r>
          </a:p>
        </p:txBody>
      </p:sp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214282" y="1928802"/>
            <a:ext cx="2643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СЕРГИЕВ ПОСАД</a:t>
            </a:r>
          </a:p>
        </p:txBody>
      </p:sp>
      <p:sp>
        <p:nvSpPr>
          <p:cNvPr id="13318" name="TextBox 18"/>
          <p:cNvSpPr txBox="1">
            <a:spLocks noChangeArrowheads="1"/>
          </p:cNvSpPr>
          <p:nvPr/>
        </p:nvSpPr>
        <p:spPr bwMode="auto">
          <a:xfrm>
            <a:off x="6715140" y="1928802"/>
            <a:ext cx="2214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err="1">
                <a:solidFill>
                  <a:srgbClr val="002060"/>
                </a:solidFill>
                <a:latin typeface="Bookman Old Style" pitchFamily="18" charset="0"/>
              </a:rPr>
              <a:t>ЖОСТОВО</a:t>
            </a:r>
            <a:endParaRPr lang="ru-RU" sz="28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319" name="TextBox 19"/>
          <p:cNvSpPr txBox="1">
            <a:spLocks noChangeArrowheads="1"/>
          </p:cNvSpPr>
          <p:nvPr/>
        </p:nvSpPr>
        <p:spPr bwMode="auto">
          <a:xfrm>
            <a:off x="7000875" y="3500438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ГОРОДЕЦ</a:t>
            </a:r>
          </a:p>
        </p:txBody>
      </p:sp>
      <p:sp>
        <p:nvSpPr>
          <p:cNvPr id="13320" name="TextBox 20"/>
          <p:cNvSpPr txBox="1">
            <a:spLocks noChangeArrowheads="1"/>
          </p:cNvSpPr>
          <p:nvPr/>
        </p:nvSpPr>
        <p:spPr bwMode="auto">
          <a:xfrm>
            <a:off x="214282" y="385762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ЕЛЕЦ</a:t>
            </a:r>
          </a:p>
        </p:txBody>
      </p:sp>
      <p:sp>
        <p:nvSpPr>
          <p:cNvPr id="13321" name="TextBox 21"/>
          <p:cNvSpPr txBox="1">
            <a:spLocks noChangeArrowheads="1"/>
          </p:cNvSpPr>
          <p:nvPr/>
        </p:nvSpPr>
        <p:spPr bwMode="auto">
          <a:xfrm>
            <a:off x="5715008" y="5929330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ПАЛЕХ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797281698"/>
              </p:ext>
            </p:extLst>
          </p:nvPr>
        </p:nvGraphicFramePr>
        <p:xfrm>
          <a:off x="785786" y="1500174"/>
          <a:ext cx="7715304" cy="492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Овал 14">
            <a:hlinkClick r:id="rId8" action="ppaction://hlinkpres?slideindex=1&amp;slidetitle="/>
          </p:cNvPr>
          <p:cNvSpPr/>
          <p:nvPr/>
        </p:nvSpPr>
        <p:spPr>
          <a:xfrm>
            <a:off x="4786314" y="1714488"/>
            <a:ext cx="1500198" cy="15716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>
            <a:hlinkClick r:id="rId9" action="ppaction://hlinkpres?slideindex=1&amp;slidetitle="/>
          </p:cNvPr>
          <p:cNvSpPr/>
          <p:nvPr/>
        </p:nvSpPr>
        <p:spPr>
          <a:xfrm>
            <a:off x="5643570" y="3857628"/>
            <a:ext cx="1500198" cy="150019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>
            <a:hlinkClick r:id="rId10" action="ppaction://hlinkpres?slideindex=1&amp;slidetitle="/>
          </p:cNvPr>
          <p:cNvSpPr/>
          <p:nvPr/>
        </p:nvSpPr>
        <p:spPr>
          <a:xfrm>
            <a:off x="3857620" y="4786322"/>
            <a:ext cx="1571636" cy="150019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>
            <a:hlinkClick r:id="rId11" action="ppaction://hlinkpres?slideindex=1&amp;slidetitle="/>
          </p:cNvPr>
          <p:cNvSpPr/>
          <p:nvPr/>
        </p:nvSpPr>
        <p:spPr>
          <a:xfrm>
            <a:off x="2571736" y="1714488"/>
            <a:ext cx="1500198" cy="150019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>
            <a:hlinkClick r:id="rId12" action="ppaction://hlinkpres?slideindex=1&amp;slidetitle="/>
          </p:cNvPr>
          <p:cNvSpPr/>
          <p:nvPr/>
        </p:nvSpPr>
        <p:spPr>
          <a:xfrm>
            <a:off x="1928794" y="3857628"/>
            <a:ext cx="1500198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15086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2" descr="C:\Users\Анна\Documents\Школа\география\9 класс\ITN\Рисунок1.jpg"/>
          <p:cNvPicPr>
            <a:picLocks noChangeAspect="1" noChangeArrowheads="1"/>
          </p:cNvPicPr>
          <p:nvPr/>
        </p:nvPicPr>
        <p:blipFill>
          <a:blip r:embed="rId2">
            <a:lum bright="18000" contrast="-24000"/>
          </a:blip>
          <a:srcRect/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Шестиугольник 6"/>
          <p:cNvSpPr/>
          <p:nvPr/>
        </p:nvSpPr>
        <p:spPr>
          <a:xfrm>
            <a:off x="5357813" y="4572000"/>
            <a:ext cx="1428750" cy="1357313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5214938" y="5857875"/>
            <a:ext cx="221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ГОРОДЕЦ</a:t>
            </a:r>
            <a:endParaRPr lang="ru-RU" sz="2400" b="1" i="1">
              <a:solidFill>
                <a:srgbClr val="002060"/>
              </a:solidFill>
              <a:latin typeface="Bookman Old Style" pitchFamily="18" charset="0"/>
            </a:endParaRPr>
          </a:p>
        </p:txBody>
      </p:sp>
      <p:grpSp>
        <p:nvGrpSpPr>
          <p:cNvPr id="14341" name="Группа 15"/>
          <p:cNvGrpSpPr>
            <a:grpSpLocks/>
          </p:cNvGrpSpPr>
          <p:nvPr/>
        </p:nvGrpSpPr>
        <p:grpSpPr bwMode="auto">
          <a:xfrm>
            <a:off x="1500188" y="1428750"/>
            <a:ext cx="5014912" cy="5095875"/>
            <a:chOff x="1500166" y="1428736"/>
            <a:chExt cx="5014785" cy="5095252"/>
          </a:xfrm>
        </p:grpSpPr>
        <p:sp>
          <p:nvSpPr>
            <p:cNvPr id="11" name="Правильный пятиугольник 10"/>
            <p:cNvSpPr/>
            <p:nvPr/>
          </p:nvSpPr>
          <p:spPr>
            <a:xfrm>
              <a:off x="1500166" y="4714459"/>
              <a:ext cx="1428714" cy="1428575"/>
            </a:xfrm>
            <a:prstGeom prst="pentagon">
              <a:avLst/>
            </a:prstGeom>
            <a:blipFill>
              <a:blip r:embed="rId4"/>
              <a:stretch>
                <a:fillRect/>
              </a:stretch>
            </a:blipFill>
            <a:ln w="349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349" name="Прямоугольник 11"/>
            <p:cNvSpPr>
              <a:spLocks noChangeArrowheads="1"/>
            </p:cNvSpPr>
            <p:nvPr/>
          </p:nvSpPr>
          <p:spPr bwMode="auto">
            <a:xfrm>
              <a:off x="2500298" y="6000768"/>
              <a:ext cx="14287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i="1">
                  <a:solidFill>
                    <a:srgbClr val="002060"/>
                  </a:solidFill>
                  <a:latin typeface="Bookman Old Style" pitchFamily="18" charset="0"/>
                </a:rPr>
                <a:t>ЕЛЕЦ</a:t>
              </a:r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3428929" y="1643023"/>
              <a:ext cx="1357279" cy="1285718"/>
            </a:xfrm>
            <a:prstGeom prst="hexagon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351" name="Прямоугольник 13"/>
            <p:cNvSpPr>
              <a:spLocks noChangeArrowheads="1"/>
            </p:cNvSpPr>
            <p:nvPr/>
          </p:nvSpPr>
          <p:spPr bwMode="auto">
            <a:xfrm>
              <a:off x="4429124" y="1428736"/>
              <a:ext cx="208582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i="1">
                  <a:solidFill>
                    <a:srgbClr val="002060"/>
                  </a:solidFill>
                  <a:latin typeface="Bookman Old Style" pitchFamily="18" charset="0"/>
                </a:rPr>
                <a:t>СЕРГИЕВ 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i="1">
                  <a:solidFill>
                    <a:srgbClr val="002060"/>
                  </a:solidFill>
                  <a:latin typeface="Bookman Old Style" pitchFamily="18" charset="0"/>
                </a:rPr>
                <a:t>ПОСАД</a:t>
              </a:r>
            </a:p>
          </p:txBody>
        </p:sp>
      </p:grpSp>
      <p:sp>
        <p:nvSpPr>
          <p:cNvPr id="18" name="Шестиугольник 17"/>
          <p:cNvSpPr/>
          <p:nvPr/>
        </p:nvSpPr>
        <p:spPr>
          <a:xfrm>
            <a:off x="2714625" y="3000375"/>
            <a:ext cx="1357313" cy="1285875"/>
          </a:xfrm>
          <a:prstGeom prst="hexagon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45" name="TextBox 18"/>
          <p:cNvSpPr txBox="1">
            <a:spLocks noChangeArrowheads="1"/>
          </p:cNvSpPr>
          <p:nvPr/>
        </p:nvSpPr>
        <p:spPr bwMode="auto">
          <a:xfrm>
            <a:off x="2786063" y="4143375"/>
            <a:ext cx="221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ЖОСТОВО</a:t>
            </a:r>
          </a:p>
        </p:txBody>
      </p:sp>
      <p:sp>
        <p:nvSpPr>
          <p:cNvPr id="20" name="Правильный пятиугольник 19"/>
          <p:cNvSpPr/>
          <p:nvPr/>
        </p:nvSpPr>
        <p:spPr>
          <a:xfrm>
            <a:off x="4714875" y="2428875"/>
            <a:ext cx="1428750" cy="1357313"/>
          </a:xfrm>
          <a:prstGeom prst="pentagon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47" name="TextBox 20"/>
          <p:cNvSpPr txBox="1">
            <a:spLocks noChangeArrowheads="1"/>
          </p:cNvSpPr>
          <p:nvPr/>
        </p:nvSpPr>
        <p:spPr bwMode="auto">
          <a:xfrm>
            <a:off x="4929188" y="3714750"/>
            <a:ext cx="164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2060"/>
                </a:solidFill>
                <a:latin typeface="Bookman Old Style" pitchFamily="18" charset="0"/>
              </a:rPr>
              <a:t>ПАЛЕХ</a:t>
            </a:r>
          </a:p>
        </p:txBody>
      </p:sp>
      <p:sp>
        <p:nvSpPr>
          <p:cNvPr id="17" name="Овал 16">
            <a:hlinkClick r:id="rId8" action="ppaction://hlinkpres?slideindex=1&amp;slidetitle="/>
          </p:cNvPr>
          <p:cNvSpPr/>
          <p:nvPr/>
        </p:nvSpPr>
        <p:spPr>
          <a:xfrm>
            <a:off x="2857488" y="3071810"/>
            <a:ext cx="1071570" cy="121444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>
            <a:hlinkClick r:id="rId9" action="ppaction://hlinkpres?slideindex=1&amp;slidetitle="/>
          </p:cNvPr>
          <p:cNvSpPr/>
          <p:nvPr/>
        </p:nvSpPr>
        <p:spPr>
          <a:xfrm>
            <a:off x="5429256" y="4643446"/>
            <a:ext cx="1214446" cy="121444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>
            <a:hlinkClick r:id="rId10" action="ppaction://hlinkpres?slideindex=1&amp;slidetitle="/>
          </p:cNvPr>
          <p:cNvSpPr/>
          <p:nvPr/>
        </p:nvSpPr>
        <p:spPr>
          <a:xfrm>
            <a:off x="4929190" y="2571744"/>
            <a:ext cx="1143008" cy="114300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>
            <a:hlinkClick r:id="rId11" action="ppaction://hlinkpres?slideindex=1&amp;slidetitle="/>
          </p:cNvPr>
          <p:cNvSpPr/>
          <p:nvPr/>
        </p:nvSpPr>
        <p:spPr>
          <a:xfrm>
            <a:off x="1571604" y="4857760"/>
            <a:ext cx="1214446" cy="121444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hlinkClick r:id="rId12" action="ppaction://hlinkpres?slideindex=1&amp;slidetitle="/>
          </p:cNvPr>
          <p:cNvSpPr/>
          <p:nvPr/>
        </p:nvSpPr>
        <p:spPr>
          <a:xfrm>
            <a:off x="3571868" y="1785926"/>
            <a:ext cx="1143008" cy="107157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55981"/>
      </p:ext>
    </p:extLst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0863" y="3078163"/>
            <a:ext cx="2792412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3365500"/>
            <a:ext cx="28956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2675" y="3292475"/>
            <a:ext cx="2878138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Заголовок 6"/>
          <p:cNvSpPr>
            <a:spLocks noGrp="1"/>
          </p:cNvSpPr>
          <p:nvPr>
            <p:ph type="title"/>
          </p:nvPr>
        </p:nvSpPr>
        <p:spPr>
          <a:xfrm>
            <a:off x="500063" y="428625"/>
            <a:ext cx="8643937" cy="11430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Основные композиции городецкой росписи</a:t>
            </a:r>
            <a:endParaRPr lang="ru-RU" smtClean="0"/>
          </a:p>
        </p:txBody>
      </p:sp>
      <p:sp>
        <p:nvSpPr>
          <p:cNvPr id="44037" name="Содержимое 7"/>
          <p:cNvSpPr>
            <a:spLocks noGrp="1"/>
          </p:cNvSpPr>
          <p:nvPr>
            <p:ph idx="1"/>
          </p:nvPr>
        </p:nvSpPr>
        <p:spPr>
          <a:xfrm>
            <a:off x="685800" y="1785938"/>
            <a:ext cx="7772400" cy="43100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b="1" smtClean="0">
                <a:solidFill>
                  <a:srgbClr val="006666"/>
                </a:solidFill>
                <a:latin typeface="Arial" charset="0"/>
              </a:rPr>
              <a:t>Цветочная роспись с включением мотива «конь» и «птица»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970359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348880"/>
            <a:ext cx="7934538" cy="2088232"/>
          </a:xfrm>
          <a:prstGeom prst="rect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ТУРИСТИЧЕСКАЯ БИРЖА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9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0"/>
            <a:ext cx="9144000" cy="6741368"/>
            <a:chOff x="0" y="260648"/>
            <a:chExt cx="9144000" cy="57606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60648"/>
              <a:ext cx="9144000" cy="576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 стрелкой 5"/>
            <p:cNvCxnSpPr/>
            <p:nvPr/>
          </p:nvCxnSpPr>
          <p:spPr>
            <a:xfrm flipV="1">
              <a:off x="3923928" y="3599110"/>
              <a:ext cx="2664296" cy="79125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3923928" y="4390365"/>
              <a:ext cx="0" cy="1126867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3923928" y="4390365"/>
              <a:ext cx="4392488" cy="49413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3923928" y="3284984"/>
              <a:ext cx="4968552" cy="110538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3923928" y="4390365"/>
              <a:ext cx="355769" cy="766827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 flipV="1">
              <a:off x="1331640" y="2060848"/>
              <a:ext cx="2592288" cy="2329517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4368" y="5919357"/>
            <a:ext cx="1259632" cy="92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46531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К</a:t>
            </a:r>
            <a:r>
              <a:rPr lang="ru-RU" sz="1600" dirty="0" smtClean="0">
                <a:solidFill>
                  <a:prstClr val="black"/>
                </a:solidFill>
              </a:rPr>
              <a:t>олпашево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660232" y="3789040"/>
            <a:ext cx="136143" cy="11778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267505" y="1988840"/>
            <a:ext cx="136143" cy="11778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892480" y="3469732"/>
            <a:ext cx="136143" cy="11778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211626" y="5800167"/>
            <a:ext cx="136143" cy="11778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855856" y="6151498"/>
            <a:ext cx="136143" cy="11778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388424" y="5352149"/>
            <a:ext cx="136143" cy="11778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1560" y="170080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Санкт-Петербур</a:t>
            </a:r>
            <a:r>
              <a:rPr lang="ru-RU" sz="1600" dirty="0" smtClean="0">
                <a:solidFill>
                  <a:prstClr val="black"/>
                </a:solidFill>
              </a:rPr>
              <a:t>г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0192" y="341823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Якутск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92380" y="3162454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Камчатка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00392" y="495294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Сахалин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1960" y="551723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Хакасия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23928" y="611478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Алтай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339" y="2204864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7641"/>
            <a:ext cx="381639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630" y="50626"/>
            <a:ext cx="3352370" cy="251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491" y="4119369"/>
            <a:ext cx="3651509" cy="273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9060"/>
            <a:ext cx="3727059" cy="279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2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mpany Meeting">
  <a:themeElements>
    <a:clrScheme name="Company Meeting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Company Meet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тек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Аптек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Аптек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1349</TotalTime>
  <Words>294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1_Исполнительная</vt:lpstr>
      <vt:lpstr>Тема Office</vt:lpstr>
      <vt:lpstr>1_Тема Office</vt:lpstr>
      <vt:lpstr>2_Company Meeting</vt:lpstr>
      <vt:lpstr>4_Тема Office</vt:lpstr>
      <vt:lpstr>6_Тема Office</vt:lpstr>
      <vt:lpstr>Аптека</vt:lpstr>
      <vt:lpstr>1_Аптека</vt:lpstr>
      <vt:lpstr>2_Аптека</vt:lpstr>
      <vt:lpstr>2_Тема Office</vt:lpstr>
      <vt:lpstr>От урока к проекту – территория ближайшего развития</vt:lpstr>
      <vt:lpstr>В чем эффективность сотрудничества межу педагогом и учеником?</vt:lpstr>
      <vt:lpstr>Презентация PowerPoint</vt:lpstr>
      <vt:lpstr>Презентация PowerPoint</vt:lpstr>
      <vt:lpstr>Презентация PowerPoint</vt:lpstr>
      <vt:lpstr>Основные композиции городецкой росписи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результатов участников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совместной деятельности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следам Эратосфена или школьные опыты с научными фактами</dc:title>
  <dc:creator>Наталия</dc:creator>
  <cp:lastModifiedBy>Наталия</cp:lastModifiedBy>
  <cp:revision>48</cp:revision>
  <dcterms:created xsi:type="dcterms:W3CDTF">2018-04-10T17:50:14Z</dcterms:created>
  <dcterms:modified xsi:type="dcterms:W3CDTF">2019-10-31T17:04:40Z</dcterms:modified>
</cp:coreProperties>
</file>