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89" r:id="rId5"/>
    <p:sldId id="287" r:id="rId6"/>
    <p:sldId id="258" r:id="rId7"/>
    <p:sldId id="259" r:id="rId8"/>
    <p:sldId id="260" r:id="rId9"/>
    <p:sldId id="261" r:id="rId10"/>
    <p:sldId id="262" r:id="rId11"/>
    <p:sldId id="272" r:id="rId12"/>
    <p:sldId id="273" r:id="rId13"/>
    <p:sldId id="263" r:id="rId14"/>
    <p:sldId id="276" r:id="rId15"/>
    <p:sldId id="264" r:id="rId16"/>
    <p:sldId id="277" r:id="rId17"/>
    <p:sldId id="269" r:id="rId18"/>
    <p:sldId id="281" r:id="rId19"/>
    <p:sldId id="278" r:id="rId20"/>
    <p:sldId id="279" r:id="rId21"/>
    <p:sldId id="282" r:id="rId22"/>
    <p:sldId id="286" r:id="rId23"/>
    <p:sldId id="283" r:id="rId24"/>
    <p:sldId id="285" r:id="rId25"/>
    <p:sldId id="284" r:id="rId26"/>
    <p:sldId id="28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B4183-1990-4ACC-99C9-D74C82D61E21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padlet.com/markova123/ik7q2lv05l45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markova123/m598qcgzumdv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padlet.com/markova123/m49894soxx9c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padlet.com/markova123/ip1o9i1ftl9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school40tomsk.com/kopiya-interaktivnaya-doska-2" TargetMode="External"/><Relationship Id="rId7" Type="http://schemas.openxmlformats.org/officeDocument/2006/relationships/hyperlink" Target="http://www.doschool40tomsk.com/" TargetMode="External"/><Relationship Id="rId2" Type="http://schemas.openxmlformats.org/officeDocument/2006/relationships/hyperlink" Target="https://www.doschool40tomsk.com/kopiya-seminary-2017-2018-uchebnyj-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dlet.com/markova123/m598qcgzumdv" TargetMode="External"/><Relationship Id="rId5" Type="http://schemas.openxmlformats.org/officeDocument/2006/relationships/hyperlink" Target="http://ped.yartel.ru/" TargetMode="External"/><Relationship Id="rId4" Type="http://schemas.openxmlformats.org/officeDocument/2006/relationships/hyperlink" Target="http://teachtech.ru/instrumenty-veb-2-0/kak-ispolzovat-onlajn-dosku-padlet-v-klasse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school40tomsk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88839"/>
            <a:ext cx="7846640" cy="259228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«Возможности виртуальной доски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Рadlet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дистанционного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обучения по географии».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5085184"/>
            <a:ext cx="4680520" cy="1368152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Маркова Татьяна Анатольевна, учитель географии МАОУ СОШ №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40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9520" t="26947" r="38035" b="57189"/>
          <a:stretch>
            <a:fillRect/>
          </a:stretch>
        </p:blipFill>
        <p:spPr bwMode="auto">
          <a:xfrm>
            <a:off x="3419872" y="908720"/>
            <a:ext cx="2376264" cy="16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9416" t="18133" r="19572" b="74208"/>
          <a:stretch>
            <a:fillRect/>
          </a:stretch>
        </p:blipFill>
        <p:spPr bwMode="auto">
          <a:xfrm>
            <a:off x="323528" y="188640"/>
            <a:ext cx="83940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572" t="37225" r="37471" b="7090"/>
          <a:stretch>
            <a:fillRect/>
          </a:stretch>
        </p:blipFill>
        <p:spPr bwMode="auto">
          <a:xfrm>
            <a:off x="755576" y="4581128"/>
            <a:ext cx="2771800" cy="202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4506" t="14300" r="18794" b="17451"/>
          <a:stretch>
            <a:fillRect/>
          </a:stretch>
        </p:blipFill>
        <p:spPr bwMode="auto">
          <a:xfrm>
            <a:off x="0" y="-155679"/>
            <a:ext cx="9122906" cy="617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922" t="23750" r="21456" b="4851"/>
          <a:stretch>
            <a:fillRect/>
          </a:stretch>
        </p:blipFill>
        <p:spPr bwMode="auto">
          <a:xfrm>
            <a:off x="107504" y="980728"/>
            <a:ext cx="9036496" cy="524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14300" r="39466" b="5901"/>
          <a:stretch>
            <a:fillRect/>
          </a:stretch>
        </p:blipFill>
        <p:spPr bwMode="auto">
          <a:xfrm>
            <a:off x="539552" y="260648"/>
            <a:ext cx="8309317" cy="616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04664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КАК ИСПОЛЬЗОВАТЬ ОНЛАЙН –ДОСКУ 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Padlet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ДЛЯ ДИСТАНЦИОННОГО ОБУЧЕНИЯ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052736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Принцип работы данной категории сервисов заключается в следующем: пользователям предлагается бесконечный виртуальный лист (бесконечная доска, стенд), который можно наполнять по своему усмотрению самой разнообразной информацией: текст, изображения, видео, аудио, анимация, ссылки, прикреплять документы, презентации.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1553" t="32150" r="19385" b="32150"/>
          <a:stretch>
            <a:fillRect/>
          </a:stretch>
        </p:blipFill>
        <p:spPr bwMode="auto">
          <a:xfrm>
            <a:off x="755576" y="3356992"/>
            <a:ext cx="7092280" cy="324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1553" t="32150" r="19385" b="32150"/>
          <a:stretch>
            <a:fillRect/>
          </a:stretch>
        </p:blipFill>
        <p:spPr bwMode="auto">
          <a:xfrm>
            <a:off x="0" y="2636912"/>
            <a:ext cx="896448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620688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Каждая созданная виртуальная стена имеет свой адрес в сети Интернет, которым можно поделиться (отправить по электронной почте, опубликовать на сайте). Все, кому вы отправите ссылку на стену, смогут присоединиться к ее наполнению (при условии, что в настройках стены вы дали им такое право), либо будут просто просматривать её.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96752"/>
            <a:ext cx="84969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Для организации выполнения данного задания учащимися учитель выполняет следующие действия: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1) заранее создает виртуальную стену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Padlet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размещает на ней образец выполнения работы;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2) составляет инструкции, описывающие порядок работы учащихся по выполнению задания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3) размещает инструкции и ссылку на виртуальную стену сайта, сообщает об этом учащимся.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 обязательно подводит итоги проделанной работы на уроке, демонстрируя виртуальную стену всему классу, обсуждая какие-то интересные моменты.</a:t>
            </a:r>
          </a:p>
          <a:p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Конечно, в такой работе примут участие не все учащиеся (и найдётся много причин), но она будет полезной и интересной для ребят активных, имеющих высокий познавательный интерес.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9416" t="18133" r="19572" b="74208"/>
          <a:stretch>
            <a:fillRect/>
          </a:stretch>
        </p:blipFill>
        <p:spPr bwMode="auto">
          <a:xfrm>
            <a:off x="323528" y="188640"/>
            <a:ext cx="83940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t="14300" r="39466" b="5901"/>
          <a:stretch>
            <a:fillRect/>
          </a:stretch>
        </p:blipFill>
        <p:spPr bwMode="auto">
          <a:xfrm>
            <a:off x="179512" y="980728"/>
            <a:ext cx="878497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71600" y="33265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hlinkClick r:id="rId3"/>
              </a:rPr>
              <a:t>https://ru.padlet.com/markova123/ik7q2lv05l45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ССЫЛКА НА ВИРТУАЛЬНУЮ СТЕНУ. ПОДГОТОВКА К ВПР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t="17450" r="41238" b="13251"/>
          <a:stretch>
            <a:fillRect/>
          </a:stretch>
        </p:blipFill>
        <p:spPr bwMode="auto">
          <a:xfrm>
            <a:off x="63433" y="188640"/>
            <a:ext cx="879253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4300" r="49506" b="32150"/>
          <a:stretch>
            <a:fillRect/>
          </a:stretch>
        </p:blipFill>
        <p:spPr bwMode="auto">
          <a:xfrm>
            <a:off x="539552" y="1268760"/>
            <a:ext cx="8153269" cy="486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3" y="188640"/>
            <a:ext cx="83529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Стена на тему «Дальний Восток» была создана для  9 класса,  для изучения материала в дни ДО школы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lvl="0"/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Ссылка</a:t>
            </a:r>
            <a:r>
              <a:rPr lang="ru-RU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https://padlet.com/markova123/m598qcgzumdv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t="19550" r="37103" b="25850"/>
          <a:stretch>
            <a:fillRect/>
          </a:stretch>
        </p:blipFill>
        <p:spPr bwMode="auto">
          <a:xfrm>
            <a:off x="0" y="2276872"/>
            <a:ext cx="9161261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" y="97704"/>
            <a:ext cx="89644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Стена на тему « Транспорт мира» была создана для 10 класса, для обучения в дни ДО школы.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  <a:hlinkClick r:id="rId3"/>
              </a:rPr>
              <a:t>https://ru.padlet.com/markova123/m49894soxx9c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16" t="18133" r="19572" b="74208"/>
          <a:stretch>
            <a:fillRect/>
          </a:stretch>
        </p:blipFill>
        <p:spPr bwMode="auto">
          <a:xfrm>
            <a:off x="323528" y="188640"/>
            <a:ext cx="85689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7091" t="47330" r="37694" b="30050"/>
          <a:stretch>
            <a:fillRect/>
          </a:stretch>
        </p:blipFill>
        <p:spPr bwMode="auto">
          <a:xfrm>
            <a:off x="827584" y="2708920"/>
            <a:ext cx="76328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2484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     МАОУ СОШ № 40 г. Томска 11.07.2017 присвоен статус муниципальной инновационной площадки « Внедрение дистанционного образования в систему единого информационно-образовательного пространства школы»</a:t>
            </a:r>
            <a:endParaRPr lang="ru-RU" sz="20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t="20600" r="29425" b="8001"/>
          <a:stretch>
            <a:fillRect/>
          </a:stretch>
        </p:blipFill>
        <p:spPr bwMode="auto">
          <a:xfrm>
            <a:off x="251520" y="1556792"/>
            <a:ext cx="856895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23528" y="103004"/>
            <a:ext cx="86409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Стена на тему « Практические работы» была создана для  выступления на семинаре и использования молодыми специалистами материала  в организации учебного процесса на уроках географии.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Ссылка на ресурс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  <a:hlinkClick r:id="rId3"/>
              </a:rPr>
              <a:t>https://ru.padlet.com/markova123/ip1o9i1ftl9e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14300" r="30016" b="8001"/>
          <a:stretch>
            <a:fillRect/>
          </a:stretch>
        </p:blipFill>
        <p:spPr bwMode="auto">
          <a:xfrm>
            <a:off x="251520" y="692696"/>
            <a:ext cx="853244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5647" t="16400" r="18204" b="6951"/>
          <a:stretch>
            <a:fillRect/>
          </a:stretch>
        </p:blipFill>
        <p:spPr bwMode="auto">
          <a:xfrm>
            <a:off x="611560" y="764704"/>
            <a:ext cx="806489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99592" y="332656"/>
            <a:ext cx="626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Работы учеников, размещённые на виртуальной стене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Padlet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23528" y="179868"/>
            <a:ext cx="8352928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chemeClr val="tx2">
                  <a:lumMod val="7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Таким образом,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Padlet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можно считать виртуальной доской или цифровой стеной, на которой можно хранить файлы.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Думаю, что использование ресурса «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Padlet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» поможет в организации и активизации учебной деятельности обучающихся.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9416" t="18133" r="19572" b="74208"/>
          <a:stretch>
            <a:fillRect/>
          </a:stretch>
        </p:blipFill>
        <p:spPr bwMode="auto">
          <a:xfrm>
            <a:off x="323528" y="188640"/>
            <a:ext cx="83940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Именно дистанционные образовательные технологии должны стать органичной оболочкой и инструментарием проектной деятельности. Они дают возможность искать и хранить информацию, общаться в режиме реального времени, создавать творческие работы, совместно разрабатывать материалы. Раскрывая эти возможности, мы получаем проект «деятельности будущего», который обеспечит возможность всем участникам образовательного процесса жить и работать в новой информационной среде.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 descr="   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96952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340768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</a:rPr>
              <a:t>Спасибо за внимание!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 l="62306" t="30050" r="23191" b="44750"/>
          <a:stretch>
            <a:fillRect/>
          </a:stretch>
        </p:blipFill>
        <p:spPr bwMode="auto">
          <a:xfrm>
            <a:off x="2483768" y="2204864"/>
            <a:ext cx="3672408" cy="358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76672"/>
            <a:ext cx="8208912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Список использованных материалов: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 ссылкам на сайт ДО можно посмотреть материалы по виртуальной стене: 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https://www.doschool40tomsk.com/kopiya-seminary-2017-2018-uchebnyj-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hlinkClick r:id="rId3"/>
              </a:rPr>
              <a:t>https://www.doschool40tomsk.com/kopiya-interaktivnaya-doska-2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 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Использованы материалы сайта 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hlinkClick r:id="rId4" tooltip="Link: http://teachtech.ru/instrumenty-veb-2-0/kak-ispolzovat-onlajn-dosku-padlet-v-klasse.html"/>
              </a:rPr>
              <a:t>http://teachtech.ru/instrumenty-veb-2-0/kak-ispolzovat-onlajn-dosku-padlet-v-klasse.html</a:t>
            </a:r>
            <a:endParaRPr lang="ru-RU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hlinkClick r:id="rId5"/>
              </a:rPr>
              <a:t> http://ped.yartel.ru/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Симунова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О.Г. Использование ресурса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Padlet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для организации и активизации учебной деятельности обучающихся.</a:t>
            </a:r>
          </a:p>
          <a:p>
            <a:pPr marL="342900" lvl="0" indent="-342900">
              <a:buFontTx/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Ссылка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  <a:hlinkClick r:id="rId6"/>
              </a:rPr>
              <a:t>https://padlet.com/markova123/m598qcgzumdv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 - виртуальная стена по теме « Дальний Восток»</a:t>
            </a:r>
            <a:endParaRPr lang="ru-RU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Презентация. Итоги анкетирования обучающихся по вопросам дистанционного обучения (ДО). Каширин А.А.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Виртуальные стены для дистанционного обучения, созданные учителем труда Кречетовой Е.М.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7. Материалы на присвоение статуса муниципальной инновационной площадки по теме: ВНЕДРЕНИЕ ДИСТАНЦИОННОГО ОБРАЗОВАНИЯ В СИСТЕМУ ЕДИНОГО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ИНФОРМАЦИОННО-ОБРАЗОВАТЕЛЬНОГО ПРОСТРАНСТВА ШКОЛЫ»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  <a:hlinkClick r:id="rId7"/>
              </a:rPr>
              <a:t> http://www.doschool40tomsk.com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332" t="16800" r="17022" b="28601"/>
          <a:stretch>
            <a:fillRect/>
          </a:stretch>
        </p:blipFill>
        <p:spPr bwMode="auto">
          <a:xfrm>
            <a:off x="1" y="2344172"/>
            <a:ext cx="9144000" cy="386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7504" y="188640"/>
            <a:ext cx="89289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Создан сайт дистанционного обучения школы </a:t>
            </a:r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  <a:hlinkClick r:id="rId3"/>
              </a:rPr>
              <a:t>http://www.doschool40tomsk.com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с разделами, включающими дистанционную поддержку по всем предметным областям: математика, русский язык и литература, история и обществознание, география, биология, физика, химия; виртуальные средства взаимодействия, обучающие материалы для дистанционного образования; электронный дневник по дистанционному обучению для обучающихся.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16828" t="15350" r="21157"/>
          <a:stretch>
            <a:fillRect/>
          </a:stretch>
        </p:blipFill>
        <p:spPr bwMode="auto">
          <a:xfrm>
            <a:off x="323528" y="404664"/>
            <a:ext cx="8064896" cy="619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41634" t="38450" r="37104" b="8001"/>
          <a:stretch>
            <a:fillRect/>
          </a:stretch>
        </p:blipFill>
        <p:spPr bwMode="auto">
          <a:xfrm>
            <a:off x="107504" y="1340768"/>
            <a:ext cx="3347864" cy="474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l="19879" t="16400" r="28596" b="11151"/>
          <a:stretch>
            <a:fillRect/>
          </a:stretch>
        </p:blipFill>
        <p:spPr bwMode="auto">
          <a:xfrm>
            <a:off x="3563888" y="1772816"/>
            <a:ext cx="5413707" cy="42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29416" t="18133" r="19572" b="74208"/>
          <a:stretch>
            <a:fillRect/>
          </a:stretch>
        </p:blipFill>
        <p:spPr bwMode="auto">
          <a:xfrm>
            <a:off x="323528" y="188640"/>
            <a:ext cx="83940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16" t="16542" r="19572" b="15045"/>
          <a:stretch>
            <a:fillRect/>
          </a:stretch>
        </p:blipFill>
        <p:spPr bwMode="auto">
          <a:xfrm>
            <a:off x="434052" y="476671"/>
            <a:ext cx="8026380" cy="605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16" t="18133" r="18677" b="11863"/>
          <a:stretch>
            <a:fillRect/>
          </a:stretch>
        </p:blipFill>
        <p:spPr bwMode="auto">
          <a:xfrm>
            <a:off x="447905" y="330173"/>
            <a:ext cx="8372567" cy="635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942" t="14951" r="18677" b="22794"/>
          <a:stretch>
            <a:fillRect/>
          </a:stretch>
        </p:blipFill>
        <p:spPr bwMode="auto">
          <a:xfrm>
            <a:off x="0" y="0"/>
            <a:ext cx="914400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4013" t="58400" r="35825" b="14300"/>
          <a:stretch>
            <a:fillRect/>
          </a:stretch>
        </p:blipFill>
        <p:spPr bwMode="auto">
          <a:xfrm>
            <a:off x="755576" y="4985792"/>
            <a:ext cx="54726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5097" t="13251" r="18204" b="9051"/>
          <a:stretch>
            <a:fillRect/>
          </a:stretch>
        </p:blipFill>
        <p:spPr bwMode="auto">
          <a:xfrm>
            <a:off x="-18165" y="-99391"/>
            <a:ext cx="9211315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538</Words>
  <Application>Microsoft Office PowerPoint</Application>
  <PresentationFormat>Экран (4:3)</PresentationFormat>
  <Paragraphs>45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«Возможности виртуальной доски Рadlet для дистанционного обучения по географии».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«Возможности виртуальной доски Рadlet для дистанционного обучения по географии».</dc:title>
  <dc:creator>User</dc:creator>
  <cp:lastModifiedBy>User</cp:lastModifiedBy>
  <cp:revision>30</cp:revision>
  <dcterms:created xsi:type="dcterms:W3CDTF">2018-08-18T11:00:29Z</dcterms:created>
  <dcterms:modified xsi:type="dcterms:W3CDTF">2018-08-28T01:05:14Z</dcterms:modified>
</cp:coreProperties>
</file>