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9" r:id="rId4"/>
    <p:sldId id="275" r:id="rId5"/>
    <p:sldId id="270" r:id="rId6"/>
    <p:sldId id="257" r:id="rId7"/>
    <p:sldId id="276" r:id="rId8"/>
    <p:sldId id="260" r:id="rId9"/>
    <p:sldId id="277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01AF8E-7343-4757-BA38-048C08A60D1D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4409F2-27B0-4D12-BEF3-74E3EA7F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9C%D0%B5%D1%82%D0%B0%D0%B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572560" cy="2301240"/>
          </a:xfrm>
        </p:spPr>
        <p:txBody>
          <a:bodyPr>
            <a:noAutofit/>
          </a:bodyPr>
          <a:lstStyle/>
          <a:p>
            <a:r>
              <a:rPr lang="ru-RU" sz="5400" dirty="0" smtClean="0"/>
              <a:t>Карликовые планеты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786190"/>
            <a:ext cx="5270056" cy="2252666"/>
          </a:xfrm>
        </p:spPr>
        <p:txBody>
          <a:bodyPr/>
          <a:lstStyle/>
          <a:p>
            <a:r>
              <a:rPr lang="ru-RU" sz="2400" dirty="0" smtClean="0"/>
              <a:t>Работу выполнила: </a:t>
            </a:r>
            <a:endParaRPr lang="ru-RU" sz="2400" dirty="0" smtClean="0"/>
          </a:p>
          <a:p>
            <a:r>
              <a:rPr lang="ru-RU" sz="2400" dirty="0" err="1" smtClean="0"/>
              <a:t>Жерновская</a:t>
            </a:r>
            <a:r>
              <a:rPr lang="ru-RU" sz="2400" dirty="0" smtClean="0"/>
              <a:t> Ю.В. Учитель физики МБОУ «Зоркальцевская СОШ» Томского района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Эрида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429124" cy="2643206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/>
              <a:t>Период обращения вокруг Солнца составляет 557 лет.</a:t>
            </a:r>
          </a:p>
          <a:p>
            <a:r>
              <a:rPr lang="ru-RU" sz="2600" dirty="0" smtClean="0"/>
              <a:t> У планеты открыт спутник </a:t>
            </a:r>
            <a:r>
              <a:rPr lang="ru-RU" sz="2600" dirty="0" err="1" smtClean="0"/>
              <a:t>Диcномия</a:t>
            </a:r>
            <a:r>
              <a:rPr lang="ru-RU" sz="2600" dirty="0" smtClean="0"/>
              <a:t> около 150 км в диаметре. </a:t>
            </a:r>
          </a:p>
          <a:p>
            <a:r>
              <a:rPr lang="ru-RU" sz="2600" dirty="0" smtClean="0"/>
              <a:t>Спектроскопические наблюдения показали наличие на поверхности Эриды </a:t>
            </a:r>
            <a:r>
              <a:rPr lang="ru-RU" sz="2600" dirty="0" smtClean="0">
                <a:hlinkClick r:id="rId2" tooltip="Метан"/>
              </a:rPr>
              <a:t>метанового</a:t>
            </a:r>
            <a:r>
              <a:rPr lang="ru-RU" sz="2600" dirty="0" smtClean="0"/>
              <a:t> снега. </a:t>
            </a:r>
          </a:p>
          <a:p>
            <a:endParaRPr lang="ru-RU" dirty="0"/>
          </a:p>
        </p:txBody>
      </p:sp>
      <p:pic>
        <p:nvPicPr>
          <p:cNvPr id="29698" name="Picture 2" descr="http://tanjeev.files.wordpress.com/2008/12/eris.jpg?w=485&amp;h=4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9730" y="2786058"/>
            <a:ext cx="4534705" cy="3814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b="1" dirty="0" err="1" smtClean="0"/>
              <a:t>Макемаке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7"/>
            <a:ext cx="9144000" cy="18573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Диаметр лежит в диапазоне 1360—1480 км</a:t>
            </a:r>
          </a:p>
          <a:p>
            <a:r>
              <a:rPr lang="ru-RU" dirty="0" smtClean="0"/>
              <a:t>Температура на его поверхности составляет около </a:t>
            </a:r>
            <a:r>
              <a:rPr lang="en-US" smtClean="0"/>
              <a:t>-</a:t>
            </a:r>
            <a:r>
              <a:rPr lang="ru-RU" smtClean="0"/>
              <a:t>244</a:t>
            </a:r>
            <a:r>
              <a:rPr lang="ru-RU" dirty="0" smtClean="0"/>
              <a:t> °C</a:t>
            </a:r>
          </a:p>
          <a:p>
            <a:r>
              <a:rPr lang="ru-RU" dirty="0" err="1" smtClean="0"/>
              <a:t>Бо́льшая</a:t>
            </a:r>
            <a:r>
              <a:rPr lang="ru-RU" dirty="0" smtClean="0"/>
              <a:t> часть поверхности покрыта метановым снегом.</a:t>
            </a:r>
          </a:p>
          <a:p>
            <a:r>
              <a:rPr lang="ru-RU" dirty="0" smtClean="0"/>
              <a:t>От Солнца </a:t>
            </a:r>
            <a:r>
              <a:rPr lang="ru-RU" dirty="0" err="1" smtClean="0"/>
              <a:t>Макемаке</a:t>
            </a:r>
            <a:r>
              <a:rPr lang="ru-RU" dirty="0" smtClean="0"/>
              <a:t> удалена в 52 раза дальше, чем Земля.</a:t>
            </a:r>
          </a:p>
        </p:txBody>
      </p:sp>
      <p:pic>
        <p:nvPicPr>
          <p:cNvPr id="30722" name="Picture 2" descr="http://kosmos.of.by/uploads/posts/2012-04/1334854026_sedna_okazalas_menshe_chem_ozhidalos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928670"/>
            <a:ext cx="5334037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2krota.ru/uploads/posts/2009-06/thumbs/1245414873_second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85728"/>
            <a:ext cx="5429288" cy="4071966"/>
          </a:xfrm>
          <a:prstGeom prst="rect">
            <a:avLst/>
          </a:prstGeom>
          <a:noFill/>
        </p:spPr>
      </p:pic>
      <p:pic>
        <p:nvPicPr>
          <p:cNvPr id="1028" name="Picture 4" descr="http://img0.liveinternet.ru/images/attach/c/2/68/699/68699477_0_1e670_a3425ff9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428868"/>
            <a:ext cx="5595977" cy="419698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Планета</a:t>
            </a:r>
            <a:endParaRPr lang="ru-RU" sz="6000" dirty="0"/>
          </a:p>
        </p:txBody>
      </p:sp>
      <p:pic>
        <p:nvPicPr>
          <p:cNvPr id="4098" name="Picture 2" descr="http://school-sector.relarn.ru/web-dart/30_3planet/images/plane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7358114" cy="4966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Малые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214422"/>
            <a:ext cx="3714744" cy="39719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100" dirty="0" smtClean="0"/>
              <a:t>Астероиды, небесные тела, движущиеся вокруг Солнца по эллиптическим орбитам и отличающиеся от девяти больших планет своими небольшими размерами</a:t>
            </a:r>
          </a:p>
          <a:p>
            <a:endParaRPr lang="ru-RU" dirty="0"/>
          </a:p>
        </p:txBody>
      </p:sp>
      <p:pic>
        <p:nvPicPr>
          <p:cNvPr id="2050" name="Picture 2" descr="http://www.physics.uni-altai.ru/home/etp/asteroids/img/AST_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5791200" cy="4514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Большие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115328" cy="2900369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Критерии: </a:t>
            </a:r>
          </a:p>
          <a:p>
            <a:pPr fontAlgn="base"/>
            <a:r>
              <a:rPr lang="ru-RU" sz="2400" dirty="0" smtClean="0"/>
              <a:t>тело, обращающееся вокруг звезды, не являющееся спутником другого объекта</a:t>
            </a:r>
          </a:p>
          <a:p>
            <a:pPr fontAlgn="base"/>
            <a:r>
              <a:rPr lang="ru-RU" sz="2400" dirty="0" smtClean="0"/>
              <a:t>достаточно большое, имеющее собственную гравитацию </a:t>
            </a:r>
          </a:p>
          <a:p>
            <a:pPr fontAlgn="base"/>
            <a:r>
              <a:rPr lang="ru-RU" sz="2400" dirty="0" smtClean="0"/>
              <a:t>не  имеющее других тел на своей орбите</a:t>
            </a:r>
          </a:p>
          <a:p>
            <a:endParaRPr lang="ru-RU" dirty="0"/>
          </a:p>
        </p:txBody>
      </p:sp>
      <p:pic>
        <p:nvPicPr>
          <p:cNvPr id="13314" name="Picture 2" descr="http://portaldoprofessor.mec.gov.br/storage/discovirtual/aulas/1386/imagens/sists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000504"/>
            <a:ext cx="5535579" cy="272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34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Карликовые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04311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вращаются по орбите вокруг Солнца; </a:t>
            </a:r>
          </a:p>
          <a:p>
            <a:r>
              <a:rPr lang="ru-RU" b="1" dirty="0" smtClean="0"/>
              <a:t>имеют достаточную массу для того, чтобы под действием сил гравитации поддерживать гидростатическое равновесие и иметь округлую форму; </a:t>
            </a:r>
          </a:p>
          <a:p>
            <a:r>
              <a:rPr lang="ru-RU" b="1" dirty="0" smtClean="0"/>
              <a:t>не доминируют на своей орбите; </a:t>
            </a:r>
          </a:p>
          <a:p>
            <a:r>
              <a:rPr lang="ru-RU" b="1" dirty="0" smtClean="0"/>
              <a:t> не являются спутниками. </a:t>
            </a:r>
            <a:endParaRPr lang="ru-RU" dirty="0"/>
          </a:p>
        </p:txBody>
      </p:sp>
      <p:pic>
        <p:nvPicPr>
          <p:cNvPr id="11266" name="Picture 2" descr="http://www.astrogalaxy.ru/foto001/2_15_11_2009_Astrogalaxy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14752"/>
            <a:ext cx="7496175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Плутон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357686" cy="454344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Плутон был открыт Клайдом </a:t>
            </a:r>
            <a:r>
              <a:rPr lang="ru-RU" dirty="0" err="1" smtClean="0"/>
              <a:t>Томбо</a:t>
            </a:r>
            <a:r>
              <a:rPr lang="ru-RU" dirty="0" smtClean="0"/>
              <a:t> в 1930</a:t>
            </a:r>
          </a:p>
          <a:p>
            <a:pPr lvl="0"/>
            <a:r>
              <a:rPr lang="ru-RU" dirty="0" smtClean="0"/>
              <a:t>Один  Оборот вокруг Солнца он  совершает за 248 лет.</a:t>
            </a:r>
          </a:p>
          <a:p>
            <a:pPr lvl="0"/>
            <a:r>
              <a:rPr lang="ru-RU" dirty="0" smtClean="0"/>
              <a:t>Температура на его поверхности колеблется около минус 225 градусов по Цельсию.</a:t>
            </a:r>
          </a:p>
          <a:p>
            <a:pPr lvl="0"/>
            <a:r>
              <a:rPr lang="ru-RU" dirty="0" smtClean="0"/>
              <a:t>У Плутона известно 4 спутника: Харон, Никс, Гидра, Цербер</a:t>
            </a:r>
          </a:p>
          <a:p>
            <a:pPr lvl="0"/>
            <a:r>
              <a:rPr lang="ru-RU" dirty="0" smtClean="0"/>
              <a:t>На 70% он состоит из камня, и на 30% изо льда</a:t>
            </a:r>
          </a:p>
          <a:p>
            <a:endParaRPr lang="ru-RU" dirty="0"/>
          </a:p>
        </p:txBody>
      </p:sp>
      <p:pic>
        <p:nvPicPr>
          <p:cNvPr id="5" name="Picture 2" descr="http://i75.beon.ru/57/45/1714557/72/55706872/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28"/>
            <a:ext cx="3105126" cy="2071702"/>
          </a:xfrm>
          <a:prstGeom prst="rect">
            <a:avLst/>
          </a:prstGeom>
          <a:noFill/>
        </p:spPr>
      </p:pic>
      <p:pic>
        <p:nvPicPr>
          <p:cNvPr id="6" name="Picture 2" descr="http://www.russia.ru/upload/u235519/1/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786058"/>
            <a:ext cx="4667283" cy="35004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5008" y="6357958"/>
            <a:ext cx="1832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Плутон</a:t>
            </a:r>
            <a:r>
              <a:rPr lang="ru-RU" dirty="0" smtClean="0"/>
              <a:t> и Харон.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dirty="0" smtClean="0"/>
              <a:t>Пояс </a:t>
            </a:r>
            <a:r>
              <a:rPr lang="ru-RU" dirty="0" err="1" smtClean="0"/>
              <a:t>Койпера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118585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Область солнечной системы за орбитой Нептуна, населённая небольшими объектами </a:t>
            </a:r>
            <a:r>
              <a:rPr lang="ru-RU" dirty="0" err="1" smtClean="0"/>
              <a:t>типо</a:t>
            </a:r>
            <a:r>
              <a:rPr lang="ru-RU" dirty="0" smtClean="0"/>
              <a:t> астероидов и ядер комет.</a:t>
            </a:r>
          </a:p>
          <a:p>
            <a:r>
              <a:rPr lang="ru-RU" dirty="0" smtClean="0"/>
              <a:t>В этой области ближнего космоса находятся по крайней мере три карликовые планеты: Плутон, </a:t>
            </a:r>
            <a:r>
              <a:rPr lang="ru-RU" dirty="0" err="1" smtClean="0"/>
              <a:t>Хуамера</a:t>
            </a:r>
            <a:r>
              <a:rPr lang="ru-RU" dirty="0" smtClean="0"/>
              <a:t> и </a:t>
            </a:r>
            <a:r>
              <a:rPr lang="ru-RU" dirty="0" err="1" smtClean="0"/>
              <a:t>Макемаке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8674" name="Picture 2" descr="http://copypast.ru/foto9/2482/na_okrainah_solnechnoj_sistem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285992"/>
            <a:ext cx="4572032" cy="44120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66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Хуамеа</a:t>
            </a:r>
            <a:r>
              <a:rPr lang="ru-RU" b="1" dirty="0" smtClean="0"/>
              <a:t>, чудная планета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3900486" cy="368618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Эта карликовая планета имеет 1 930 километров в поперечнике, что почти равняется размерам Плутона, но она втрое легче его. </a:t>
            </a:r>
          </a:p>
          <a:p>
            <a:pPr lvl="0"/>
            <a:r>
              <a:rPr lang="ru-RU" dirty="0" smtClean="0"/>
              <a:t>Планета совершает один оборот вокруг своей оси всего за 4 часа, что делает ее еще и одним из самых быстро вращающихся тел нашей системы. </a:t>
            </a:r>
          </a:p>
          <a:p>
            <a:pPr lvl="0"/>
            <a:r>
              <a:rPr lang="ru-RU" dirty="0" err="1" smtClean="0"/>
              <a:t>Хуамеа</a:t>
            </a:r>
            <a:r>
              <a:rPr lang="ru-RU" dirty="0" smtClean="0"/>
              <a:t> совершает полный оборот вокруг Солнца за 283 года.</a:t>
            </a:r>
          </a:p>
          <a:p>
            <a:endParaRPr lang="ru-RU" dirty="0"/>
          </a:p>
        </p:txBody>
      </p:sp>
      <p:pic>
        <p:nvPicPr>
          <p:cNvPr id="8194" name="Picture 2" descr="http://scienceevents.ru/wp-content/uploads/2011/08/haumea-2-satelli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143116"/>
            <a:ext cx="4643470" cy="34826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54" y="5357826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sz="1400" dirty="0" err="1" smtClean="0"/>
              <a:t>Хуамеа</a:t>
            </a:r>
            <a:r>
              <a:rPr lang="ru-RU" sz="1400" dirty="0" smtClean="0"/>
              <a:t> со своими спутниками </a:t>
            </a:r>
            <a:r>
              <a:rPr lang="ru-RU" sz="1400" dirty="0" err="1" smtClean="0"/>
              <a:t>Хииакой</a:t>
            </a:r>
            <a:r>
              <a:rPr lang="ru-RU" sz="1400" dirty="0" smtClean="0"/>
              <a:t> и </a:t>
            </a:r>
            <a:r>
              <a:rPr lang="ru-RU" sz="1400" dirty="0" err="1" smtClean="0"/>
              <a:t>Намакой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86766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Церера, королева пояса астероидов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350046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Церера – самый крупный объект пояса астероидов, и содержит в себе около трети всей массы пояса. Один оборот она совершает за 4,</a:t>
            </a:r>
            <a:r>
              <a:rPr lang="en-US" dirty="0" smtClean="0"/>
              <a:t>5</a:t>
            </a:r>
            <a:r>
              <a:rPr lang="ru-RU" dirty="0" smtClean="0"/>
              <a:t> года.</a:t>
            </a:r>
          </a:p>
          <a:p>
            <a:r>
              <a:rPr lang="ru-RU" dirty="0" smtClean="0"/>
              <a:t>Эта карликовая планета была открыта намного раньше других из-за своей близости. </a:t>
            </a:r>
          </a:p>
          <a:p>
            <a:r>
              <a:rPr lang="ru-RU" dirty="0" smtClean="0"/>
              <a:t>Ученые полагают, что Церера состоит из каменистого ядра, окруженного толстой мантией из водяного льда. </a:t>
            </a:r>
          </a:p>
        </p:txBody>
      </p:sp>
      <p:pic>
        <p:nvPicPr>
          <p:cNvPr id="9218" name="Picture 2" descr="http://scienceevents.ru/wp-content/uploads/2011/08/070620_hubble_ceres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714356"/>
            <a:ext cx="4786316" cy="48501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5572140"/>
            <a:ext cx="412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dirty="0" smtClean="0"/>
              <a:t>Фотография Цереры с телескопа Хаббл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9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335</TotalTime>
  <Words>278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Карликовые планеты</vt:lpstr>
      <vt:lpstr>Планета</vt:lpstr>
      <vt:lpstr>Малые планеты</vt:lpstr>
      <vt:lpstr>Большие планеты</vt:lpstr>
      <vt:lpstr>Карликовые планеты</vt:lpstr>
      <vt:lpstr>Плутон</vt:lpstr>
      <vt:lpstr>Пояс Койпера</vt:lpstr>
      <vt:lpstr>Хуамеа, чудная планета</vt:lpstr>
      <vt:lpstr>Церера, королева пояса астероидов</vt:lpstr>
      <vt:lpstr>Эрида</vt:lpstr>
      <vt:lpstr>Макемаке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Карликовые планеты</dc:title>
  <dc:creator>Admin</dc:creator>
  <cp:lastModifiedBy>Учитель</cp:lastModifiedBy>
  <cp:revision>38</cp:revision>
  <dcterms:created xsi:type="dcterms:W3CDTF">2013-04-26T11:38:27Z</dcterms:created>
  <dcterms:modified xsi:type="dcterms:W3CDTF">2018-03-22T02:44:18Z</dcterms:modified>
</cp:coreProperties>
</file>