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79" r:id="rId3"/>
    <p:sldId id="422" r:id="rId4"/>
    <p:sldId id="425" r:id="rId5"/>
    <p:sldId id="426" r:id="rId6"/>
    <p:sldId id="427" r:id="rId7"/>
    <p:sldId id="428" r:id="rId8"/>
    <p:sldId id="429" r:id="rId9"/>
    <p:sldId id="34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ециалист" initials="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EB4"/>
    <a:srgbClr val="F3700D"/>
    <a:srgbClr val="93CDDD"/>
    <a:srgbClr val="F79646"/>
    <a:srgbClr val="5EAFA6"/>
    <a:srgbClr val="DADADA"/>
    <a:srgbClr val="58BBCB"/>
    <a:srgbClr val="9BD8E0"/>
    <a:srgbClr val="359188"/>
    <a:srgbClr val="044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1" autoAdjust="0"/>
    <p:restoredTop sz="96433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текст плюсов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4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0A64-7821-4D9D-9BDE-135D81126740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50B7-3C1B-4AC3-AE28-81AEC5462A33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5D66-93EE-4410-A635-FF58782C7193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B77E-3520-4C03-A7F0-448F59548999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3DBD-E10B-408F-AF6D-1A07CD3042EF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106F-DBEC-4390-B97F-CD9449824928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160A-73A4-4252-9B1F-3B6CD5C1A652}" type="datetime1">
              <a:rPr lang="ru-RU" smtClean="0"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36AA-0C27-490A-B411-391A91F36343}" type="datetime1">
              <a:rPr lang="ru-RU" smtClean="0"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B5C4-7A5B-40AB-84D4-AE5B04F551EB}" type="datetime1">
              <a:rPr lang="ru-RU" smtClean="0"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1DB9-C631-4257-B57F-1890739F9150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FA6B3-1B5F-400F-A216-C956BE3D0844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BB91-B599-4B57-B874-F9477BD2EEB7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029" y="4581128"/>
            <a:ext cx="5796136" cy="9361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Анонс образовательных событий ТОИПКРО на сентябрь-ноябрь 2018 года </a:t>
            </a:r>
            <a:endParaRPr lang="ru-RU" sz="2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2880320" cy="14401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Бланк Екатерина Викторовна,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Специалист по УМР кафедры ЕМО, ТОИПКРО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обучающихся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r>
              <a:rPr lang="ru-RU" dirty="0"/>
              <a:t>Региональная дистанционная олимпиада по химии 7-11 </a:t>
            </a:r>
            <a:r>
              <a:rPr lang="ru-RU" dirty="0" smtClean="0"/>
              <a:t>классы в рамках проекта «</a:t>
            </a:r>
            <a:r>
              <a:rPr lang="ru-RU" dirty="0" err="1" smtClean="0"/>
              <a:t>ТраекториУм</a:t>
            </a:r>
            <a:r>
              <a:rPr lang="ru-RU" dirty="0" smtClean="0"/>
              <a:t>»</a:t>
            </a:r>
          </a:p>
          <a:p>
            <a:r>
              <a:rPr lang="ru-RU" dirty="0"/>
              <a:t>Региональный конкурс "Химия вокруг нас" для обучающихся 1-11 классов. С 15.10.2018 г. - 30.11.2018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7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обучающихся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r>
              <a:rPr lang="ru-RU" dirty="0"/>
              <a:t>Региональный конкурс "Экологическая сказка" для обучающихся 1- 8 </a:t>
            </a:r>
            <a:r>
              <a:rPr lang="ru-RU" dirty="0" err="1"/>
              <a:t>кл</a:t>
            </a:r>
            <a:r>
              <a:rPr lang="ru-RU" dirty="0"/>
              <a:t>. и дошкольников. С 10.09.2018 г. - 26.10.2018 г</a:t>
            </a:r>
            <a:r>
              <a:rPr lang="ru-RU" dirty="0" smtClean="0"/>
              <a:t>.</a:t>
            </a:r>
          </a:p>
          <a:p>
            <a:r>
              <a:rPr lang="ru-RU" dirty="0"/>
              <a:t>Региональная викторина "Окружающий мир" для обучающихся 1-8 </a:t>
            </a:r>
            <a:r>
              <a:rPr lang="ru-RU" dirty="0" err="1"/>
              <a:t>кл</a:t>
            </a:r>
            <a:r>
              <a:rPr lang="ru-RU" dirty="0"/>
              <a:t>. и дошкольников. С 20.09.2018 - 15.11.2018 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6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учителей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рамках проекта «</a:t>
            </a:r>
            <a:r>
              <a:rPr lang="ru-RU" dirty="0" err="1" smtClean="0"/>
              <a:t>ТраекториУм</a:t>
            </a:r>
            <a:r>
              <a:rPr lang="ru-RU" dirty="0" smtClean="0"/>
              <a:t>»: </a:t>
            </a:r>
            <a:r>
              <a:rPr lang="ru-RU" dirty="0"/>
              <a:t>Дополнительная программа ПК для учителей </a:t>
            </a:r>
            <a:r>
              <a:rPr lang="ru-RU" b="1" dirty="0"/>
              <a:t>«Формирование компетенций средствами проведения лабораторного химического анализа», </a:t>
            </a:r>
            <a:r>
              <a:rPr lang="ru-RU" b="1" dirty="0" smtClean="0"/>
              <a:t>40ч</a:t>
            </a:r>
          </a:p>
          <a:p>
            <a:pPr marL="0" indent="0" algn="ctr">
              <a:buNone/>
            </a:pPr>
            <a:r>
              <a:rPr lang="ru-RU" dirty="0" smtClean="0"/>
              <a:t>24-28 СЕНТЯБРЯ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6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учителей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Межрегиональный конкурс методических материалов </a:t>
            </a:r>
            <a:r>
              <a:rPr lang="ru-RU" b="1" dirty="0"/>
              <a:t>«Экологическое образование во внеурочной деятельности в условиях реализации ФГОС</a:t>
            </a:r>
            <a:r>
              <a:rPr lang="ru-RU" b="1" dirty="0" smtClean="0"/>
              <a:t>» </a:t>
            </a:r>
          </a:p>
          <a:p>
            <a:pPr marL="0" indent="0" algn="ctr">
              <a:buNone/>
            </a:pPr>
            <a:r>
              <a:rPr lang="ru-RU" dirty="0" smtClean="0"/>
              <a:t>СЕНТЯБРЬ - НОЯБРЬ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4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учителей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«Экологическое </a:t>
            </a:r>
            <a:r>
              <a:rPr lang="ru-RU" b="1" dirty="0"/>
              <a:t>образование в условиях </a:t>
            </a:r>
            <a:r>
              <a:rPr lang="ru-RU" b="1" dirty="0" smtClean="0"/>
              <a:t>ФГОС»</a:t>
            </a:r>
            <a:r>
              <a:rPr lang="ru-RU" dirty="0" smtClean="0"/>
              <a:t> </a:t>
            </a:r>
            <a:r>
              <a:rPr lang="ru-RU" dirty="0"/>
              <a:t>очно, </a:t>
            </a:r>
            <a:r>
              <a:rPr lang="ru-RU" dirty="0" smtClean="0"/>
              <a:t>16ч. </a:t>
            </a:r>
            <a:r>
              <a:rPr lang="ru-RU" dirty="0" err="1" smtClean="0"/>
              <a:t>Внебюджет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4-5 ОКТЯБРЯ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1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109EB4"/>
                </a:solidFill>
              </a:rPr>
              <a:t>Мероприятия </a:t>
            </a:r>
            <a:br>
              <a:rPr lang="ru-RU" sz="3600" dirty="0" smtClean="0">
                <a:solidFill>
                  <a:srgbClr val="109EB4"/>
                </a:solidFill>
              </a:rPr>
            </a:br>
            <a:r>
              <a:rPr lang="ru-RU" sz="3600" dirty="0" smtClean="0">
                <a:solidFill>
                  <a:srgbClr val="109EB4"/>
                </a:solidFill>
              </a:rPr>
              <a:t>для учителей</a:t>
            </a:r>
            <a:endParaRPr lang="ru-RU" sz="3600" dirty="0">
              <a:solidFill>
                <a:srgbClr val="109EB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31 октября-2 ноября </a:t>
            </a:r>
            <a:r>
              <a:rPr lang="ru-RU" dirty="0"/>
              <a:t>Межрегиональная научно-практическая конференция по развитию школьного инженерного образования «Образовательные практики формирования будущих инженеров» (секция «Химия»)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38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Контактная информация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ru-RU" sz="3600" dirty="0" smtClean="0"/>
              <a:t>Телефоны: 90 -20-65, 8 960 971 9435</a:t>
            </a:r>
          </a:p>
          <a:p>
            <a:pPr marL="0" indent="0" algn="ctr">
              <a:buNone/>
            </a:pPr>
            <a:r>
              <a:rPr lang="en-US" sz="3600" dirty="0" smtClean="0"/>
              <a:t>E-mail</a:t>
            </a:r>
            <a:r>
              <a:rPr lang="ru-RU" sz="3600" dirty="0" smtClean="0"/>
              <a:t>: </a:t>
            </a:r>
            <a:r>
              <a:rPr lang="en-US" sz="3600" dirty="0" smtClean="0"/>
              <a:t>kat-blank@yandex.ru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0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221088"/>
            <a:ext cx="5760640" cy="148417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СПАСИБО ЗА ВНИМАНИЕ!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МЫ ОТКРЫТЫ </a:t>
            </a:r>
            <a:b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ДЛЯ СОТРУДНИЧЕСТВА!</a:t>
            </a:r>
            <a:endParaRPr lang="ru-RU" sz="3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2592288" cy="102413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Бланк Екатерина Викторовна, специалист по </a:t>
            </a:r>
            <a:r>
              <a:rPr lang="ru-RU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УМР кафедры ЕМО,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ТОИПКРО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6235</TotalTime>
  <Words>241</Words>
  <Application>Microsoft Office PowerPoint</Application>
  <PresentationFormat>Экран (4:3)</PresentationFormat>
  <Paragraphs>44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Анонс образовательных событий ТОИПКРО на сентябрь-ноябрь 2018 года </vt:lpstr>
      <vt:lpstr>Мероприятия  для обучающихся</vt:lpstr>
      <vt:lpstr>Мероприятия  для обучающихся</vt:lpstr>
      <vt:lpstr>Мероприятия  для учителей</vt:lpstr>
      <vt:lpstr>Мероприятия  для учителей</vt:lpstr>
      <vt:lpstr>Мероприятия  для учителей</vt:lpstr>
      <vt:lpstr>Мероприятия  для учителей</vt:lpstr>
      <vt:lpstr>Контактная информация</vt:lpstr>
      <vt:lpstr>СПАСИБО ЗА ВНИМАНИЕ! МЫ ОТКРЫТЫ  ДЛЯ СОТРУДНИЧЕСТВА!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KEN</cp:lastModifiedBy>
  <cp:revision>345</cp:revision>
  <dcterms:created xsi:type="dcterms:W3CDTF">2015-08-07T17:34:38Z</dcterms:created>
  <dcterms:modified xsi:type="dcterms:W3CDTF">2018-08-21T09:08:26Z</dcterms:modified>
</cp:coreProperties>
</file>