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8"/>
  </p:notesMasterIdLst>
  <p:sldIdLst>
    <p:sldId id="273" r:id="rId2"/>
    <p:sldId id="286" r:id="rId3"/>
    <p:sldId id="274" r:id="rId4"/>
    <p:sldId id="257" r:id="rId5"/>
    <p:sldId id="258" r:id="rId6"/>
    <p:sldId id="259" r:id="rId7"/>
    <p:sldId id="287" r:id="rId8"/>
    <p:sldId id="260" r:id="rId9"/>
    <p:sldId id="261" r:id="rId10"/>
    <p:sldId id="264" r:id="rId11"/>
    <p:sldId id="265" r:id="rId12"/>
    <p:sldId id="266" r:id="rId13"/>
    <p:sldId id="262" r:id="rId14"/>
    <p:sldId id="275" r:id="rId15"/>
    <p:sldId id="268" r:id="rId16"/>
    <p:sldId id="269" r:id="rId17"/>
    <p:sldId id="270" r:id="rId18"/>
    <p:sldId id="271" r:id="rId19"/>
    <p:sldId id="272" r:id="rId20"/>
    <p:sldId id="276" r:id="rId21"/>
    <p:sldId id="277" r:id="rId22"/>
    <p:sldId id="283" r:id="rId23"/>
    <p:sldId id="285" r:id="rId24"/>
    <p:sldId id="281" r:id="rId25"/>
    <p:sldId id="278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D8C84B-EACD-43AA-94AF-E44DB3C7360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73864C-28B0-4B06-830D-5958A7999919}">
      <dgm:prSet phldrT="[Текст]" custT="1"/>
      <dgm:spPr>
        <a:xfrm>
          <a:off x="371928" y="291310"/>
          <a:ext cx="7400471" cy="2099953"/>
        </a:xfr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r>
            <a:rPr lang="ru-RU" sz="2400" b="1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Современное общество существует в мире сложных социальных, экономических и экологических проблем.</a:t>
          </a:r>
          <a:endParaRPr lang="ru-RU" sz="2400" b="1" dirty="0">
            <a:solidFill>
              <a:srgbClr val="006600"/>
            </a:solidFill>
            <a:latin typeface="Trebuchet MS"/>
            <a:ea typeface="+mn-ea"/>
            <a:cs typeface="+mn-cs"/>
          </a:endParaRPr>
        </a:p>
      </dgm:t>
    </dgm:pt>
    <dgm:pt modelId="{0D699998-38C5-4A31-9E68-BA48FF9457BB}" type="sibTrans" cxnId="{2274FECE-BF62-4E9D-9EE5-F14DCC4A76FA}">
      <dgm:prSet/>
      <dgm:spPr/>
      <dgm:t>
        <a:bodyPr/>
        <a:lstStyle/>
        <a:p>
          <a:endParaRPr lang="ru-RU"/>
        </a:p>
      </dgm:t>
    </dgm:pt>
    <dgm:pt modelId="{1799F0D1-F5DA-47C2-A4EF-9B78793D2F43}" type="parTrans" cxnId="{2274FECE-BF62-4E9D-9EE5-F14DCC4A76FA}">
      <dgm:prSet/>
      <dgm:spPr/>
      <dgm:t>
        <a:bodyPr/>
        <a:lstStyle/>
        <a:p>
          <a:endParaRPr lang="ru-RU"/>
        </a:p>
      </dgm:t>
    </dgm:pt>
    <dgm:pt modelId="{62D272B6-724D-45AE-84FB-3F7775180086}">
      <dgm:prSet phldrT="[Текст]" custT="1"/>
      <dgm:spPr>
        <a:xfrm>
          <a:off x="371928" y="291310"/>
          <a:ext cx="7400471" cy="2099953"/>
        </a:xfr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r>
            <a:rPr lang="ru-RU" sz="2400" b="1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Антропогенная нагрузка на биосферу стремительно возрастает. </a:t>
          </a:r>
          <a:endParaRPr lang="ru-RU" sz="2400" b="1" dirty="0">
            <a:solidFill>
              <a:srgbClr val="006600"/>
            </a:solidFill>
            <a:latin typeface="Trebuchet MS"/>
            <a:ea typeface="+mn-ea"/>
            <a:cs typeface="+mn-cs"/>
          </a:endParaRPr>
        </a:p>
      </dgm:t>
    </dgm:pt>
    <dgm:pt modelId="{7D4095DF-A877-4E5E-9418-21566AE9202E}" type="parTrans" cxnId="{BE47FC5C-2444-4F7B-A5C3-9EFD40D5D558}">
      <dgm:prSet/>
      <dgm:spPr/>
      <dgm:t>
        <a:bodyPr/>
        <a:lstStyle/>
        <a:p>
          <a:endParaRPr lang="ru-RU"/>
        </a:p>
      </dgm:t>
    </dgm:pt>
    <dgm:pt modelId="{1936A4B5-EF96-4111-AD24-11AA1CF64E8B}" type="sibTrans" cxnId="{BE47FC5C-2444-4F7B-A5C3-9EFD40D5D558}">
      <dgm:prSet/>
      <dgm:spPr/>
      <dgm:t>
        <a:bodyPr/>
        <a:lstStyle/>
        <a:p>
          <a:endParaRPr lang="ru-RU"/>
        </a:p>
      </dgm:t>
    </dgm:pt>
    <dgm:pt modelId="{85CC357C-1836-4CD6-8845-A7F70087E13A}">
      <dgm:prSet phldrT="[Текст]" custT="1"/>
      <dgm:spPr>
        <a:xfrm>
          <a:off x="371928" y="291310"/>
          <a:ext cx="7400471" cy="2099953"/>
        </a:xfr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r>
            <a:rPr lang="ru-RU" sz="2400" b="1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Человечество пришло к осознанию необходимости изменения отношения к природе и взаимоотношений людей между собой.</a:t>
          </a:r>
          <a:endParaRPr lang="ru-RU" sz="2400" b="1" dirty="0">
            <a:solidFill>
              <a:srgbClr val="006600"/>
            </a:solidFill>
            <a:latin typeface="Trebuchet MS"/>
            <a:ea typeface="+mn-ea"/>
            <a:cs typeface="+mn-cs"/>
          </a:endParaRPr>
        </a:p>
      </dgm:t>
    </dgm:pt>
    <dgm:pt modelId="{D7A64045-4392-4F88-BE2C-4DDF53794018}" type="parTrans" cxnId="{33E88C70-7A2C-49FE-BA1B-82C4A7135CD6}">
      <dgm:prSet/>
      <dgm:spPr/>
      <dgm:t>
        <a:bodyPr/>
        <a:lstStyle/>
        <a:p>
          <a:endParaRPr lang="ru-RU"/>
        </a:p>
      </dgm:t>
    </dgm:pt>
    <dgm:pt modelId="{631CCFBA-39CB-4E65-B1C4-72B741486BA2}" type="sibTrans" cxnId="{33E88C70-7A2C-49FE-BA1B-82C4A7135CD6}">
      <dgm:prSet/>
      <dgm:spPr/>
      <dgm:t>
        <a:bodyPr/>
        <a:lstStyle/>
        <a:p>
          <a:endParaRPr lang="ru-RU"/>
        </a:p>
      </dgm:t>
    </dgm:pt>
    <dgm:pt modelId="{596926FE-9B45-4A5D-98FC-EAA1FCD7DF82}" type="pres">
      <dgm:prSet presAssocID="{D6D8C84B-EACD-43AA-94AF-E44DB3C7360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105E80-AE6C-4517-9CB0-08F967A8A964}" type="pres">
      <dgm:prSet presAssocID="{5F73864C-28B0-4B06-830D-5958A7999919}" presName="parentLin" presStyleCnt="0"/>
      <dgm:spPr/>
      <dgm:t>
        <a:bodyPr/>
        <a:lstStyle/>
        <a:p>
          <a:endParaRPr lang="ru-RU"/>
        </a:p>
      </dgm:t>
    </dgm:pt>
    <dgm:pt modelId="{C2DFAE1D-2324-40E3-AEF5-8CBB3F16242A}" type="pres">
      <dgm:prSet presAssocID="{5F73864C-28B0-4B06-830D-5958A7999919}" presName="parentLeftMargin" presStyleLbl="node1" presStyleIdx="0" presStyleCnt="3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73649C8-E717-4208-88F6-E5716FD09F88}" type="pres">
      <dgm:prSet presAssocID="{5F73864C-28B0-4B06-830D-5958A7999919}" presName="parentText" presStyleLbl="node1" presStyleIdx="0" presStyleCnt="3" custScaleX="145703" custScaleY="93343" custLinFactNeighborX="5026" custLinFactNeighborY="-379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735F9-4E90-49BD-92EC-E895C8F459F1}" type="pres">
      <dgm:prSet presAssocID="{5F73864C-28B0-4B06-830D-5958A7999919}" presName="negativeSpace" presStyleCnt="0"/>
      <dgm:spPr/>
      <dgm:t>
        <a:bodyPr/>
        <a:lstStyle/>
        <a:p>
          <a:endParaRPr lang="ru-RU"/>
        </a:p>
      </dgm:t>
    </dgm:pt>
    <dgm:pt modelId="{6B11DD32-1CF7-4FFC-8D02-6DFFAB6A6817}" type="pres">
      <dgm:prSet presAssocID="{5F73864C-28B0-4B06-830D-5958A7999919}" presName="childText" presStyleLbl="conFgAcc1" presStyleIdx="0" presStyleCnt="3" custScaleX="90781" custScaleY="54026" custLinFactY="791" custLinFactNeighborX="1818" custLinFactNeighborY="100000">
        <dgm:presLayoutVars>
          <dgm:bulletEnabled val="1"/>
        </dgm:presLayoutVars>
      </dgm:prSet>
      <dgm:spPr>
        <a:xfrm>
          <a:off x="0" y="2162736"/>
          <a:ext cx="7772400" cy="804674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587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97DD3205-5652-48E6-83CF-291EF17372AC}" type="pres">
      <dgm:prSet presAssocID="{0D699998-38C5-4A31-9E68-BA48FF9457BB}" presName="spaceBetweenRectangles" presStyleCnt="0"/>
      <dgm:spPr/>
      <dgm:t>
        <a:bodyPr/>
        <a:lstStyle/>
        <a:p>
          <a:endParaRPr lang="ru-RU"/>
        </a:p>
      </dgm:t>
    </dgm:pt>
    <dgm:pt modelId="{23271114-DC24-4407-B9DE-54B211AEE846}" type="pres">
      <dgm:prSet presAssocID="{62D272B6-724D-45AE-84FB-3F7775180086}" presName="parentLin" presStyleCnt="0"/>
      <dgm:spPr/>
      <dgm:t>
        <a:bodyPr/>
        <a:lstStyle/>
        <a:p>
          <a:endParaRPr lang="ru-RU"/>
        </a:p>
      </dgm:t>
    </dgm:pt>
    <dgm:pt modelId="{3ACAEEC4-6692-4C8E-A4D1-BEB4AEEFDA15}" type="pres">
      <dgm:prSet presAssocID="{62D272B6-724D-45AE-84FB-3F777518008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2B65F15-6707-469B-AACF-8A68B1C46EAC}" type="pres">
      <dgm:prSet presAssocID="{62D272B6-724D-45AE-84FB-3F7775180086}" presName="parentText" presStyleLbl="node1" presStyleIdx="1" presStyleCnt="3" custScaleX="142857" custScaleY="74506" custLinFactNeighborX="-4522" custLinFactNeighborY="105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E9AED6-1D7C-4F0C-8B62-5E21DAA5AFC3}" type="pres">
      <dgm:prSet presAssocID="{62D272B6-724D-45AE-84FB-3F7775180086}" presName="negativeSpace" presStyleCnt="0"/>
      <dgm:spPr/>
      <dgm:t>
        <a:bodyPr/>
        <a:lstStyle/>
        <a:p>
          <a:endParaRPr lang="ru-RU"/>
        </a:p>
      </dgm:t>
    </dgm:pt>
    <dgm:pt modelId="{D7F113BB-00FA-45F8-ACD1-B269386596FF}" type="pres">
      <dgm:prSet presAssocID="{62D272B6-724D-45AE-84FB-3F7775180086}" presName="childText" presStyleLbl="conFgAcc1" presStyleIdx="1" presStyleCnt="3" custScaleX="88791" custScaleY="74703" custLinFactNeighborX="2727" custLinFactNeighborY="57538">
        <dgm:presLayoutVars>
          <dgm:bulletEnabled val="1"/>
        </dgm:presLayoutVars>
      </dgm:prSet>
      <dgm:spPr>
        <a:solidFill>
          <a:schemeClr val="accent5">
            <a:lumMod val="60000"/>
            <a:lumOff val="40000"/>
            <a:alpha val="90000"/>
          </a:schemeClr>
        </a:solidFill>
        <a:ln w="9525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61EE9D5F-5890-4F2F-B3C5-4AEC49EF3377}" type="pres">
      <dgm:prSet presAssocID="{1936A4B5-EF96-4111-AD24-11AA1CF64E8B}" presName="spaceBetweenRectangles" presStyleCnt="0"/>
      <dgm:spPr/>
      <dgm:t>
        <a:bodyPr/>
        <a:lstStyle/>
        <a:p>
          <a:endParaRPr lang="ru-RU"/>
        </a:p>
      </dgm:t>
    </dgm:pt>
    <dgm:pt modelId="{F7ACAC78-117C-4BEA-BBAA-BED499C5A7CD}" type="pres">
      <dgm:prSet presAssocID="{85CC357C-1836-4CD6-8845-A7F70087E13A}" presName="parentLin" presStyleCnt="0"/>
      <dgm:spPr/>
      <dgm:t>
        <a:bodyPr/>
        <a:lstStyle/>
        <a:p>
          <a:endParaRPr lang="ru-RU"/>
        </a:p>
      </dgm:t>
    </dgm:pt>
    <dgm:pt modelId="{DC8CBA47-4A4B-41A7-9947-F6EA6921EC04}" type="pres">
      <dgm:prSet presAssocID="{85CC357C-1836-4CD6-8845-A7F70087E13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6EDF017-1561-4A3A-A29A-045016752548}" type="pres">
      <dgm:prSet presAssocID="{85CC357C-1836-4CD6-8845-A7F70087E13A}" presName="parentText" presStyleLbl="node1" presStyleIdx="2" presStyleCnt="3" custScaleX="142857" custScaleY="121017" custLinFactNeighborX="-4522" custLinFactNeighborY="-6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AE57F4-8208-4B8D-ABB8-EBF9EDE2EAD1}" type="pres">
      <dgm:prSet presAssocID="{85CC357C-1836-4CD6-8845-A7F70087E13A}" presName="negativeSpace" presStyleCnt="0"/>
      <dgm:spPr/>
      <dgm:t>
        <a:bodyPr/>
        <a:lstStyle/>
        <a:p>
          <a:endParaRPr lang="ru-RU"/>
        </a:p>
      </dgm:t>
    </dgm:pt>
    <dgm:pt modelId="{B18A87D9-CB80-4786-8396-78698DFA4394}" type="pres">
      <dgm:prSet presAssocID="{85CC357C-1836-4CD6-8845-A7F70087E13A}" presName="childText" presStyleLbl="conFgAcc1" presStyleIdx="2" presStyleCnt="3" custScaleX="90909" custScaleY="73405" custLinFactNeighborX="2727" custLinFactNeighborY="28385">
        <dgm:presLayoutVars>
          <dgm:bulletEnabled val="1"/>
        </dgm:presLayoutVars>
      </dgm:prSet>
      <dgm:spPr>
        <a:solidFill>
          <a:schemeClr val="accent5">
            <a:lumMod val="60000"/>
            <a:lumOff val="40000"/>
            <a:alpha val="90000"/>
          </a:schemeClr>
        </a:solidFill>
        <a:ln w="9525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B301DC13-0AF4-42A0-B51F-7A8DC0D1A13A}" type="presOf" srcId="{85CC357C-1836-4CD6-8845-A7F70087E13A}" destId="{DC8CBA47-4A4B-41A7-9947-F6EA6921EC04}" srcOrd="0" destOrd="0" presId="urn:microsoft.com/office/officeart/2005/8/layout/list1"/>
    <dgm:cxn modelId="{33E88C70-7A2C-49FE-BA1B-82C4A7135CD6}" srcId="{D6D8C84B-EACD-43AA-94AF-E44DB3C73600}" destId="{85CC357C-1836-4CD6-8845-A7F70087E13A}" srcOrd="2" destOrd="0" parTransId="{D7A64045-4392-4F88-BE2C-4DDF53794018}" sibTransId="{631CCFBA-39CB-4E65-B1C4-72B741486BA2}"/>
    <dgm:cxn modelId="{2274FECE-BF62-4E9D-9EE5-F14DCC4A76FA}" srcId="{D6D8C84B-EACD-43AA-94AF-E44DB3C73600}" destId="{5F73864C-28B0-4B06-830D-5958A7999919}" srcOrd="0" destOrd="0" parTransId="{1799F0D1-F5DA-47C2-A4EF-9B78793D2F43}" sibTransId="{0D699998-38C5-4A31-9E68-BA48FF9457BB}"/>
    <dgm:cxn modelId="{2C645F22-DADB-4775-ACA0-344172224779}" type="presOf" srcId="{62D272B6-724D-45AE-84FB-3F7775180086}" destId="{3ACAEEC4-6692-4C8E-A4D1-BEB4AEEFDA15}" srcOrd="0" destOrd="0" presId="urn:microsoft.com/office/officeart/2005/8/layout/list1"/>
    <dgm:cxn modelId="{D6AB5713-0096-4398-B064-1F244CCEDFBA}" type="presOf" srcId="{85CC357C-1836-4CD6-8845-A7F70087E13A}" destId="{26EDF017-1561-4A3A-A29A-045016752548}" srcOrd="1" destOrd="0" presId="urn:microsoft.com/office/officeart/2005/8/layout/list1"/>
    <dgm:cxn modelId="{BE47FC5C-2444-4F7B-A5C3-9EFD40D5D558}" srcId="{D6D8C84B-EACD-43AA-94AF-E44DB3C73600}" destId="{62D272B6-724D-45AE-84FB-3F7775180086}" srcOrd="1" destOrd="0" parTransId="{7D4095DF-A877-4E5E-9418-21566AE9202E}" sibTransId="{1936A4B5-EF96-4111-AD24-11AA1CF64E8B}"/>
    <dgm:cxn modelId="{69AEABAC-F169-47AD-ABC9-7A789EC8FDE6}" type="presOf" srcId="{D6D8C84B-EACD-43AA-94AF-E44DB3C73600}" destId="{596926FE-9B45-4A5D-98FC-EAA1FCD7DF82}" srcOrd="0" destOrd="0" presId="urn:microsoft.com/office/officeart/2005/8/layout/list1"/>
    <dgm:cxn modelId="{2B1E6448-CEBC-48FE-B452-42E9044DC0A3}" type="presOf" srcId="{5F73864C-28B0-4B06-830D-5958A7999919}" destId="{C2DFAE1D-2324-40E3-AEF5-8CBB3F16242A}" srcOrd="0" destOrd="0" presId="urn:microsoft.com/office/officeart/2005/8/layout/list1"/>
    <dgm:cxn modelId="{778ED953-2A89-47A4-96CB-AD091A831572}" type="presOf" srcId="{5F73864C-28B0-4B06-830D-5958A7999919}" destId="{773649C8-E717-4208-88F6-E5716FD09F88}" srcOrd="1" destOrd="0" presId="urn:microsoft.com/office/officeart/2005/8/layout/list1"/>
    <dgm:cxn modelId="{57B6B194-F60F-4FBF-AC06-7ED2699D8C5C}" type="presOf" srcId="{62D272B6-724D-45AE-84FB-3F7775180086}" destId="{C2B65F15-6707-469B-AACF-8A68B1C46EAC}" srcOrd="1" destOrd="0" presId="urn:microsoft.com/office/officeart/2005/8/layout/list1"/>
    <dgm:cxn modelId="{3E664742-F20E-4068-AA93-A99C14320D2E}" type="presParOf" srcId="{596926FE-9B45-4A5D-98FC-EAA1FCD7DF82}" destId="{70105E80-AE6C-4517-9CB0-08F967A8A964}" srcOrd="0" destOrd="0" presId="urn:microsoft.com/office/officeart/2005/8/layout/list1"/>
    <dgm:cxn modelId="{AB3BAC9D-2150-4559-8BB3-E7420F8CE85B}" type="presParOf" srcId="{70105E80-AE6C-4517-9CB0-08F967A8A964}" destId="{C2DFAE1D-2324-40E3-AEF5-8CBB3F16242A}" srcOrd="0" destOrd="0" presId="urn:microsoft.com/office/officeart/2005/8/layout/list1"/>
    <dgm:cxn modelId="{F26F5492-D361-472B-B2A7-71D53EBC8CE9}" type="presParOf" srcId="{70105E80-AE6C-4517-9CB0-08F967A8A964}" destId="{773649C8-E717-4208-88F6-E5716FD09F88}" srcOrd="1" destOrd="0" presId="urn:microsoft.com/office/officeart/2005/8/layout/list1"/>
    <dgm:cxn modelId="{D45F2F71-CB82-4121-BD03-1291110936E0}" type="presParOf" srcId="{596926FE-9B45-4A5D-98FC-EAA1FCD7DF82}" destId="{6C1735F9-4E90-49BD-92EC-E895C8F459F1}" srcOrd="1" destOrd="0" presId="urn:microsoft.com/office/officeart/2005/8/layout/list1"/>
    <dgm:cxn modelId="{970BDA98-CF08-4EBA-848B-8D4F135F275B}" type="presParOf" srcId="{596926FE-9B45-4A5D-98FC-EAA1FCD7DF82}" destId="{6B11DD32-1CF7-4FFC-8D02-6DFFAB6A6817}" srcOrd="2" destOrd="0" presId="urn:microsoft.com/office/officeart/2005/8/layout/list1"/>
    <dgm:cxn modelId="{1ACE40C6-1D9C-4C1B-8250-3496995B774D}" type="presParOf" srcId="{596926FE-9B45-4A5D-98FC-EAA1FCD7DF82}" destId="{97DD3205-5652-48E6-83CF-291EF17372AC}" srcOrd="3" destOrd="0" presId="urn:microsoft.com/office/officeart/2005/8/layout/list1"/>
    <dgm:cxn modelId="{4BE227DB-1232-41E1-8701-BA8FB56FB6F6}" type="presParOf" srcId="{596926FE-9B45-4A5D-98FC-EAA1FCD7DF82}" destId="{23271114-DC24-4407-B9DE-54B211AEE846}" srcOrd="4" destOrd="0" presId="urn:microsoft.com/office/officeart/2005/8/layout/list1"/>
    <dgm:cxn modelId="{62976E98-2235-4B94-AC72-F70627A771DC}" type="presParOf" srcId="{23271114-DC24-4407-B9DE-54B211AEE846}" destId="{3ACAEEC4-6692-4C8E-A4D1-BEB4AEEFDA15}" srcOrd="0" destOrd="0" presId="urn:microsoft.com/office/officeart/2005/8/layout/list1"/>
    <dgm:cxn modelId="{6D2DB2E2-B653-41EF-BC98-41F37F6BB074}" type="presParOf" srcId="{23271114-DC24-4407-B9DE-54B211AEE846}" destId="{C2B65F15-6707-469B-AACF-8A68B1C46EAC}" srcOrd="1" destOrd="0" presId="urn:microsoft.com/office/officeart/2005/8/layout/list1"/>
    <dgm:cxn modelId="{5C9B61C9-62E4-46EA-AA03-DF35477E6B72}" type="presParOf" srcId="{596926FE-9B45-4A5D-98FC-EAA1FCD7DF82}" destId="{F9E9AED6-1D7C-4F0C-8B62-5E21DAA5AFC3}" srcOrd="5" destOrd="0" presId="urn:microsoft.com/office/officeart/2005/8/layout/list1"/>
    <dgm:cxn modelId="{828BCE84-546F-4E08-9D09-D22E19087711}" type="presParOf" srcId="{596926FE-9B45-4A5D-98FC-EAA1FCD7DF82}" destId="{D7F113BB-00FA-45F8-ACD1-B269386596FF}" srcOrd="6" destOrd="0" presId="urn:microsoft.com/office/officeart/2005/8/layout/list1"/>
    <dgm:cxn modelId="{F8E9CDDA-51F8-4538-9FC3-CEB7F39B002D}" type="presParOf" srcId="{596926FE-9B45-4A5D-98FC-EAA1FCD7DF82}" destId="{61EE9D5F-5890-4F2F-B3C5-4AEC49EF3377}" srcOrd="7" destOrd="0" presId="urn:microsoft.com/office/officeart/2005/8/layout/list1"/>
    <dgm:cxn modelId="{16C074B8-3A1A-490C-B2C0-4D6E7D562402}" type="presParOf" srcId="{596926FE-9B45-4A5D-98FC-EAA1FCD7DF82}" destId="{F7ACAC78-117C-4BEA-BBAA-BED499C5A7CD}" srcOrd="8" destOrd="0" presId="urn:microsoft.com/office/officeart/2005/8/layout/list1"/>
    <dgm:cxn modelId="{6BDA460B-7D26-44A4-8DD4-DDA06BF3DB89}" type="presParOf" srcId="{F7ACAC78-117C-4BEA-BBAA-BED499C5A7CD}" destId="{DC8CBA47-4A4B-41A7-9947-F6EA6921EC04}" srcOrd="0" destOrd="0" presId="urn:microsoft.com/office/officeart/2005/8/layout/list1"/>
    <dgm:cxn modelId="{EDBC7D71-E3C0-43EF-BA89-7D0126B60D98}" type="presParOf" srcId="{F7ACAC78-117C-4BEA-BBAA-BED499C5A7CD}" destId="{26EDF017-1561-4A3A-A29A-045016752548}" srcOrd="1" destOrd="0" presId="urn:microsoft.com/office/officeart/2005/8/layout/list1"/>
    <dgm:cxn modelId="{72BBB6D4-A2CE-424B-9CD2-1FBC0B2D323C}" type="presParOf" srcId="{596926FE-9B45-4A5D-98FC-EAA1FCD7DF82}" destId="{73AE57F4-8208-4B8D-ABB8-EBF9EDE2EAD1}" srcOrd="9" destOrd="0" presId="urn:microsoft.com/office/officeart/2005/8/layout/list1"/>
    <dgm:cxn modelId="{526C7F94-E93A-4F3A-8A78-92F2730763A7}" type="presParOf" srcId="{596926FE-9B45-4A5D-98FC-EAA1FCD7DF82}" destId="{B18A87D9-CB80-4786-8396-78698DFA439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4FC425-1A12-4E10-A475-E0B64F05830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DE4C37-38CE-46D8-A49B-9DA807436E48}">
      <dgm:prSet phldrT="[Текст]" custT="1"/>
      <dgm:spPr>
        <a:xfrm>
          <a:off x="366230" y="0"/>
          <a:ext cx="8273495" cy="1603848"/>
        </a:xfr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 algn="l"/>
          <a:r>
            <a:rPr lang="ru-RU" sz="2400" b="1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Почему и насколько изменился окружающий мир?</a:t>
          </a:r>
          <a:endParaRPr lang="ru-RU" sz="2400" b="1" dirty="0">
            <a:solidFill>
              <a:srgbClr val="006600"/>
            </a:solidFill>
            <a:latin typeface="Trebuchet MS"/>
            <a:ea typeface="+mn-ea"/>
            <a:cs typeface="+mn-cs"/>
          </a:endParaRPr>
        </a:p>
      </dgm:t>
    </dgm:pt>
    <dgm:pt modelId="{161E9DE2-EA4C-4C68-A163-3341E0B0DE86}" type="sibTrans" cxnId="{B0884A04-AF8B-49F9-9BD1-3CD0A368FE1C}">
      <dgm:prSet/>
      <dgm:spPr/>
      <dgm:t>
        <a:bodyPr/>
        <a:lstStyle/>
        <a:p>
          <a:endParaRPr lang="ru-RU"/>
        </a:p>
      </dgm:t>
    </dgm:pt>
    <dgm:pt modelId="{ADCEDFB0-B543-43D3-9718-EB28BB475985}" type="parTrans" cxnId="{B0884A04-AF8B-49F9-9BD1-3CD0A368FE1C}">
      <dgm:prSet/>
      <dgm:spPr/>
      <dgm:t>
        <a:bodyPr/>
        <a:lstStyle/>
        <a:p>
          <a:endParaRPr lang="ru-RU"/>
        </a:p>
      </dgm:t>
    </dgm:pt>
    <dgm:pt modelId="{E4746B68-8521-48D4-84DF-CF32CB97992D}">
      <dgm:prSet phldrT="[Текст]" custT="1"/>
      <dgm:spPr>
        <a:xfrm>
          <a:off x="366230" y="0"/>
          <a:ext cx="8273495" cy="1603848"/>
        </a:xfr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 algn="l"/>
          <a:r>
            <a:rPr lang="ru-RU" sz="2400" b="1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Что происходит? Что ожидает человечество завтра?</a:t>
          </a:r>
          <a:endParaRPr lang="ru-RU" sz="2400" b="1" dirty="0">
            <a:solidFill>
              <a:srgbClr val="006600"/>
            </a:solidFill>
            <a:latin typeface="Trebuchet MS"/>
            <a:ea typeface="+mn-ea"/>
            <a:cs typeface="+mn-cs"/>
          </a:endParaRPr>
        </a:p>
      </dgm:t>
    </dgm:pt>
    <dgm:pt modelId="{B035CE02-33A7-4AA0-9054-C995176FA537}" type="parTrans" cxnId="{A747B0B3-472B-46C2-BDAF-148AEECF04F4}">
      <dgm:prSet/>
      <dgm:spPr/>
      <dgm:t>
        <a:bodyPr/>
        <a:lstStyle/>
        <a:p>
          <a:endParaRPr lang="ru-RU"/>
        </a:p>
      </dgm:t>
    </dgm:pt>
    <dgm:pt modelId="{8353C01A-2F2A-4B30-8BEE-930693575C9E}" type="sibTrans" cxnId="{A747B0B3-472B-46C2-BDAF-148AEECF04F4}">
      <dgm:prSet/>
      <dgm:spPr/>
      <dgm:t>
        <a:bodyPr/>
        <a:lstStyle/>
        <a:p>
          <a:endParaRPr lang="ru-RU"/>
        </a:p>
      </dgm:t>
    </dgm:pt>
    <dgm:pt modelId="{C0B33EA9-5517-430D-95A0-B6B36890C39E}">
      <dgm:prSet phldrT="[Текст]" custT="1"/>
      <dgm:spPr>
        <a:xfrm>
          <a:off x="366230" y="0"/>
          <a:ext cx="8273495" cy="1603848"/>
        </a:xfr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 algn="l"/>
          <a:r>
            <a:rPr lang="ru-RU" sz="2400" b="1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Можно ли примирить требования экономики, общества и природы?</a:t>
          </a:r>
          <a:endParaRPr lang="ru-RU" sz="2400" b="1" dirty="0">
            <a:solidFill>
              <a:srgbClr val="006600"/>
            </a:solidFill>
            <a:latin typeface="Trebuchet MS"/>
            <a:ea typeface="+mn-ea"/>
            <a:cs typeface="+mn-cs"/>
          </a:endParaRPr>
        </a:p>
      </dgm:t>
    </dgm:pt>
    <dgm:pt modelId="{FB882899-FE8D-4B9B-A405-CF02A2FF38E9}" type="parTrans" cxnId="{3BFED75B-FB64-480D-9A9E-6EE436086FA4}">
      <dgm:prSet/>
      <dgm:spPr/>
      <dgm:t>
        <a:bodyPr/>
        <a:lstStyle/>
        <a:p>
          <a:endParaRPr lang="ru-RU"/>
        </a:p>
      </dgm:t>
    </dgm:pt>
    <dgm:pt modelId="{B107D60E-E82C-4843-A8F7-43E26B824B0D}" type="sibTrans" cxnId="{3BFED75B-FB64-480D-9A9E-6EE436086FA4}">
      <dgm:prSet/>
      <dgm:spPr/>
      <dgm:t>
        <a:bodyPr/>
        <a:lstStyle/>
        <a:p>
          <a:endParaRPr lang="ru-RU"/>
        </a:p>
      </dgm:t>
    </dgm:pt>
    <dgm:pt modelId="{A4401867-0207-4F03-B0DA-F712129B4C3C}">
      <dgm:prSet phldrT="[Текст]" custT="1"/>
      <dgm:spPr>
        <a:xfrm>
          <a:off x="366230" y="0"/>
          <a:ext cx="8273495" cy="1603848"/>
        </a:xfr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 algn="l"/>
          <a:r>
            <a:rPr lang="ru-RU" sz="2400" b="1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Какой мир хотим иметь в будущем? </a:t>
          </a:r>
          <a:endParaRPr lang="ru-RU" sz="2400" b="1" dirty="0">
            <a:solidFill>
              <a:srgbClr val="006600"/>
            </a:solidFill>
            <a:latin typeface="Trebuchet MS"/>
            <a:ea typeface="+mn-ea"/>
            <a:cs typeface="+mn-cs"/>
          </a:endParaRPr>
        </a:p>
      </dgm:t>
    </dgm:pt>
    <dgm:pt modelId="{474E628A-60F9-460F-8802-A26ED590E03B}" type="parTrans" cxnId="{95D2AFA8-29EF-4F3C-9E6B-287B0089229E}">
      <dgm:prSet/>
      <dgm:spPr/>
      <dgm:t>
        <a:bodyPr/>
        <a:lstStyle/>
        <a:p>
          <a:endParaRPr lang="ru-RU"/>
        </a:p>
      </dgm:t>
    </dgm:pt>
    <dgm:pt modelId="{7223A4F9-5FE7-41ED-8916-F56017640145}" type="sibTrans" cxnId="{95D2AFA8-29EF-4F3C-9E6B-287B0089229E}">
      <dgm:prSet/>
      <dgm:spPr/>
      <dgm:t>
        <a:bodyPr/>
        <a:lstStyle/>
        <a:p>
          <a:endParaRPr lang="ru-RU"/>
        </a:p>
      </dgm:t>
    </dgm:pt>
    <dgm:pt modelId="{C8ABAF7D-DD7A-4219-A10E-794F51EDD32B}">
      <dgm:prSet phldrT="[Текст]" custT="1"/>
      <dgm:spPr>
        <a:xfrm>
          <a:off x="366230" y="0"/>
          <a:ext cx="8273495" cy="1603848"/>
        </a:xfr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 algn="l"/>
          <a:r>
            <a:rPr lang="ru-RU" sz="2400" b="1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Как остановить развитие негативных изменений в природе и обществе?</a:t>
          </a:r>
          <a:endParaRPr lang="ru-RU" sz="2400" b="1" dirty="0">
            <a:solidFill>
              <a:srgbClr val="006600"/>
            </a:solidFill>
            <a:latin typeface="Trebuchet MS"/>
            <a:ea typeface="+mn-ea"/>
            <a:cs typeface="+mn-cs"/>
          </a:endParaRPr>
        </a:p>
      </dgm:t>
    </dgm:pt>
    <dgm:pt modelId="{D12DAE4B-412F-4712-8ACF-37594EEEFD9D}" type="parTrans" cxnId="{3C78C4B2-9F0A-41AE-92E1-E61B4BC15909}">
      <dgm:prSet/>
      <dgm:spPr/>
      <dgm:t>
        <a:bodyPr/>
        <a:lstStyle/>
        <a:p>
          <a:endParaRPr lang="ru-RU"/>
        </a:p>
      </dgm:t>
    </dgm:pt>
    <dgm:pt modelId="{34262C9E-D88A-406F-A537-A0D9624CB621}" type="sibTrans" cxnId="{3C78C4B2-9F0A-41AE-92E1-E61B4BC15909}">
      <dgm:prSet/>
      <dgm:spPr/>
      <dgm:t>
        <a:bodyPr/>
        <a:lstStyle/>
        <a:p>
          <a:endParaRPr lang="ru-RU"/>
        </a:p>
      </dgm:t>
    </dgm:pt>
    <dgm:pt modelId="{C056A148-C51B-4C96-BFC9-0BBC5D4655D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ru-RU" sz="2400" b="1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Как изменить мир к лучшему? </a:t>
          </a:r>
        </a:p>
      </dgm:t>
    </dgm:pt>
    <dgm:pt modelId="{1003CA15-A504-4A04-B7CB-E02E70080158}" type="parTrans" cxnId="{87C7873F-050F-4F0D-A4C6-047AFAEA14C2}">
      <dgm:prSet/>
      <dgm:spPr/>
      <dgm:t>
        <a:bodyPr/>
        <a:lstStyle/>
        <a:p>
          <a:endParaRPr lang="ru-RU"/>
        </a:p>
      </dgm:t>
    </dgm:pt>
    <dgm:pt modelId="{D6C52761-5210-4458-86A7-98843BED8F50}" type="sibTrans" cxnId="{87C7873F-050F-4F0D-A4C6-047AFAEA14C2}">
      <dgm:prSet/>
      <dgm:spPr/>
      <dgm:t>
        <a:bodyPr/>
        <a:lstStyle/>
        <a:p>
          <a:endParaRPr lang="ru-RU"/>
        </a:p>
      </dgm:t>
    </dgm:pt>
    <dgm:pt modelId="{01192722-EBC9-4FF7-93BA-0F085EC4F89D}" type="pres">
      <dgm:prSet presAssocID="{7C4FC425-1A12-4E10-A475-E0B64F05830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583B35-03E3-40D3-9D9E-7A638C8F88D3}" type="pres">
      <dgm:prSet presAssocID="{7CDE4C37-38CE-46D8-A49B-9DA807436E48}" presName="parentLin" presStyleCnt="0"/>
      <dgm:spPr/>
    </dgm:pt>
    <dgm:pt modelId="{5D9F4135-B321-4C95-B7DE-FFAB67C66EFD}" type="pres">
      <dgm:prSet presAssocID="{7CDE4C37-38CE-46D8-A49B-9DA807436E48}" presName="parentLeftMargin" presStyleLbl="node1" presStyleIdx="0" presStyleCnt="6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5439FBF-6887-4F03-AA21-E3173C77815D}" type="pres">
      <dgm:prSet presAssocID="{7CDE4C37-38CE-46D8-A49B-9DA807436E48}" presName="parentText" presStyleLbl="node1" presStyleIdx="0" presStyleCnt="6" custScaleX="138271" custScaleY="97922" custLinFactX="3278" custLinFactNeighborX="100000" custLinFactNeighborY="-57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C2CB5A-7B99-4EA8-B556-5075E2E84B0C}" type="pres">
      <dgm:prSet presAssocID="{7CDE4C37-38CE-46D8-A49B-9DA807436E48}" presName="negativeSpace" presStyleCnt="0"/>
      <dgm:spPr/>
    </dgm:pt>
    <dgm:pt modelId="{6B9858A8-25E1-4B68-8DD4-59A36F7CF56F}" type="pres">
      <dgm:prSet presAssocID="{7CDE4C37-38CE-46D8-A49B-9DA807436E48}" presName="childText" presStyleLbl="conFgAcc1" presStyleIdx="0" presStyleCnt="6" custScaleX="90831" custScaleY="90008" custLinFactNeighborX="2632" custLinFactNeighborY="15227">
        <dgm:presLayoutVars>
          <dgm:bulletEnabled val="1"/>
        </dgm:presLayoutVars>
      </dgm:prSet>
      <dgm:spPr>
        <a:xfrm>
          <a:off x="0" y="883440"/>
          <a:ext cx="8639726" cy="967681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587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1A57B777-C94F-494B-B521-8F1660F0FFFE}" type="pres">
      <dgm:prSet presAssocID="{161E9DE2-EA4C-4C68-A163-3341E0B0DE86}" presName="spaceBetweenRectangles" presStyleCnt="0"/>
      <dgm:spPr/>
    </dgm:pt>
    <dgm:pt modelId="{B74E231E-FFFF-4D0F-99B9-F4493A05D28C}" type="pres">
      <dgm:prSet presAssocID="{E4746B68-8521-48D4-84DF-CF32CB97992D}" presName="parentLin" presStyleCnt="0"/>
      <dgm:spPr/>
    </dgm:pt>
    <dgm:pt modelId="{DAFB16B2-F0A7-4E68-85FF-84BB0F5FBD91}" type="pres">
      <dgm:prSet presAssocID="{E4746B68-8521-48D4-84DF-CF32CB97992D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6A968DCF-5CD7-431A-B697-C67BF91AF95F}" type="pres">
      <dgm:prSet presAssocID="{E4746B68-8521-48D4-84DF-CF32CB97992D}" presName="parentText" presStyleLbl="node1" presStyleIdx="1" presStyleCnt="6" custScaleX="142857" custLinFactNeighborX="8108" custLinFactNeighborY="19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7A73F1-E341-4B6A-A4AE-9FE78267B17A}" type="pres">
      <dgm:prSet presAssocID="{E4746B68-8521-48D4-84DF-CF32CB97992D}" presName="negativeSpace" presStyleCnt="0"/>
      <dgm:spPr/>
    </dgm:pt>
    <dgm:pt modelId="{0E405333-29D6-4E79-A259-A9919D0A3A11}" type="pres">
      <dgm:prSet presAssocID="{E4746B68-8521-48D4-84DF-CF32CB97992D}" presName="childText" presStyleLbl="conFgAcc1" presStyleIdx="1" presStyleCnt="6" custScaleX="91227" custScaleY="81011" custLinFactNeighborX="2632">
        <dgm:presLayoutVars>
          <dgm:bulletEnabled val="1"/>
        </dgm:presLayoutVars>
      </dgm:prSet>
      <dgm:spPr>
        <a:solidFill>
          <a:schemeClr val="accent5">
            <a:lumMod val="40000"/>
            <a:lumOff val="60000"/>
            <a:alpha val="90000"/>
          </a:schemeClr>
        </a:solidFill>
        <a:ln w="9525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850A90B-5994-4BE7-825B-D9EFAC121EAD}" type="pres">
      <dgm:prSet presAssocID="{8353C01A-2F2A-4B30-8BEE-930693575C9E}" presName="spaceBetweenRectangles" presStyleCnt="0"/>
      <dgm:spPr/>
    </dgm:pt>
    <dgm:pt modelId="{7B9BED06-BCCA-4305-ACB2-3774112EB6D1}" type="pres">
      <dgm:prSet presAssocID="{C0B33EA9-5517-430D-95A0-B6B36890C39E}" presName="parentLin" presStyleCnt="0"/>
      <dgm:spPr/>
    </dgm:pt>
    <dgm:pt modelId="{FB54775B-D818-422A-BDED-9E2EA55FE224}" type="pres">
      <dgm:prSet presAssocID="{C0B33EA9-5517-430D-95A0-B6B36890C39E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4A29A050-4DE5-4A91-A724-D8FEFC9DEE91}" type="pres">
      <dgm:prSet presAssocID="{C0B33EA9-5517-430D-95A0-B6B36890C39E}" presName="parentText" presStyleLbl="node1" presStyleIdx="2" presStyleCnt="6" custScaleX="142857" custLinFactNeighborX="-9910" custLinFactNeighborY="35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67E4E-A013-4457-981F-B40C00998E41}" type="pres">
      <dgm:prSet presAssocID="{C0B33EA9-5517-430D-95A0-B6B36890C39E}" presName="negativeSpace" presStyleCnt="0"/>
      <dgm:spPr/>
    </dgm:pt>
    <dgm:pt modelId="{021FE721-A674-4D81-884D-AFBA493AA8CD}" type="pres">
      <dgm:prSet presAssocID="{C0B33EA9-5517-430D-95A0-B6B36890C39E}" presName="childText" presStyleLbl="conFgAcc1" presStyleIdx="2" presStyleCnt="6" custScaleX="91228" custScaleY="74023" custLinFactNeighborX="2632" custLinFactNeighborY="64253">
        <dgm:presLayoutVars>
          <dgm:bulletEnabled val="1"/>
        </dgm:presLayoutVars>
      </dgm:prSet>
      <dgm:spPr>
        <a:solidFill>
          <a:schemeClr val="accent5">
            <a:lumMod val="40000"/>
            <a:lumOff val="60000"/>
            <a:alpha val="90000"/>
          </a:schemeClr>
        </a:solidFill>
        <a:ln w="9525"/>
      </dgm:spPr>
      <dgm:t>
        <a:bodyPr/>
        <a:lstStyle/>
        <a:p>
          <a:endParaRPr lang="ru-RU"/>
        </a:p>
      </dgm:t>
    </dgm:pt>
    <dgm:pt modelId="{7229BC8D-0430-4838-8354-E8596F2AF943}" type="pres">
      <dgm:prSet presAssocID="{B107D60E-E82C-4843-A8F7-43E26B824B0D}" presName="spaceBetweenRectangles" presStyleCnt="0"/>
      <dgm:spPr/>
    </dgm:pt>
    <dgm:pt modelId="{EA827EEE-FA47-400E-8C62-5D8466F820CE}" type="pres">
      <dgm:prSet presAssocID="{A4401867-0207-4F03-B0DA-F712129B4C3C}" presName="parentLin" presStyleCnt="0"/>
      <dgm:spPr/>
    </dgm:pt>
    <dgm:pt modelId="{D95D10A5-37B5-4C15-9652-3BA37B837F02}" type="pres">
      <dgm:prSet presAssocID="{A4401867-0207-4F03-B0DA-F712129B4C3C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038E6650-4BF2-4FCA-BE48-8D8D3B2871D3}" type="pres">
      <dgm:prSet presAssocID="{A4401867-0207-4F03-B0DA-F712129B4C3C}" presName="parentText" presStyleLbl="node1" presStyleIdx="3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D678F-E5CD-4850-B27A-23DA5E3436D1}" type="pres">
      <dgm:prSet presAssocID="{A4401867-0207-4F03-B0DA-F712129B4C3C}" presName="negativeSpace" presStyleCnt="0"/>
      <dgm:spPr/>
    </dgm:pt>
    <dgm:pt modelId="{45C746A1-291A-436B-A44C-E82F59F5BF1B}" type="pres">
      <dgm:prSet presAssocID="{A4401867-0207-4F03-B0DA-F712129B4C3C}" presName="childText" presStyleLbl="conFgAcc1" presStyleIdx="3" presStyleCnt="6" custScaleX="91228" custScaleY="85599" custLinFactNeighborX="2632" custLinFactNeighborY="-6589">
        <dgm:presLayoutVars>
          <dgm:bulletEnabled val="1"/>
        </dgm:presLayoutVars>
      </dgm:prSet>
      <dgm:spPr>
        <a:solidFill>
          <a:schemeClr val="accent5">
            <a:lumMod val="40000"/>
            <a:lumOff val="60000"/>
            <a:alpha val="90000"/>
          </a:schemeClr>
        </a:solidFill>
        <a:ln w="9525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6D85A483-8E9D-4166-804C-99D5700D5D1B}" type="pres">
      <dgm:prSet presAssocID="{7223A4F9-5FE7-41ED-8916-F56017640145}" presName="spaceBetweenRectangles" presStyleCnt="0"/>
      <dgm:spPr/>
    </dgm:pt>
    <dgm:pt modelId="{6AA0AF0F-3910-468D-B45D-7CA8241EC87D}" type="pres">
      <dgm:prSet presAssocID="{C056A148-C51B-4C96-BFC9-0BBC5D4655DE}" presName="parentLin" presStyleCnt="0"/>
      <dgm:spPr/>
    </dgm:pt>
    <dgm:pt modelId="{3B381354-062B-41BE-BF6B-FACE1D7C3DB3}" type="pres">
      <dgm:prSet presAssocID="{C056A148-C51B-4C96-BFC9-0BBC5D4655DE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8BA478B2-1646-4DE9-9D75-0F399EA8885D}" type="pres">
      <dgm:prSet presAssocID="{C056A148-C51B-4C96-BFC9-0BBC5D4655DE}" presName="parentText" presStyleLbl="node1" presStyleIdx="4" presStyleCnt="6" custScaleX="142857" custLinFactNeighborX="-7872" custLinFactNeighborY="-479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A0E63-EBCA-4625-BC20-C0C26C66C33C}" type="pres">
      <dgm:prSet presAssocID="{C056A148-C51B-4C96-BFC9-0BBC5D4655DE}" presName="negativeSpace" presStyleCnt="0"/>
      <dgm:spPr/>
    </dgm:pt>
    <dgm:pt modelId="{ABD747FA-F214-4F8D-BDB2-3F6585DD9D93}" type="pres">
      <dgm:prSet presAssocID="{C056A148-C51B-4C96-BFC9-0BBC5D4655DE}" presName="childText" presStyleLbl="conFgAcc1" presStyleIdx="4" presStyleCnt="6" custFlipVert="1" custScaleX="92983" custScaleY="107815" custLinFactNeighborX="2632" custLinFactNeighborY="3540">
        <dgm:presLayoutVars>
          <dgm:bulletEnabled val="1"/>
        </dgm:presLayoutVars>
      </dgm:prSet>
      <dgm:spPr>
        <a:solidFill>
          <a:schemeClr val="accent5">
            <a:lumMod val="40000"/>
            <a:lumOff val="60000"/>
            <a:alpha val="90000"/>
          </a:schemeClr>
        </a:solidFill>
        <a:ln w="6350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CE7A737-8BFA-456F-8BC8-B7D5056CD0F7}" type="pres">
      <dgm:prSet presAssocID="{D6C52761-5210-4458-86A7-98843BED8F50}" presName="spaceBetweenRectangles" presStyleCnt="0"/>
      <dgm:spPr/>
    </dgm:pt>
    <dgm:pt modelId="{50416FD6-B6BA-4A3E-A947-23E2D1C3E649}" type="pres">
      <dgm:prSet presAssocID="{C8ABAF7D-DD7A-4219-A10E-794F51EDD32B}" presName="parentLin" presStyleCnt="0"/>
      <dgm:spPr/>
    </dgm:pt>
    <dgm:pt modelId="{B5B64DF5-8E75-466D-B13E-FA76A09A36B0}" type="pres">
      <dgm:prSet presAssocID="{C8ABAF7D-DD7A-4219-A10E-794F51EDD32B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E7FFB25D-3741-405F-A6FF-DC815116928E}" type="pres">
      <dgm:prSet presAssocID="{C8ABAF7D-DD7A-4219-A10E-794F51EDD32B}" presName="parentText" presStyleLbl="node1" presStyleIdx="5" presStyleCnt="6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26522-0ABB-43D0-AB0F-7C279B4326B1}" type="pres">
      <dgm:prSet presAssocID="{C8ABAF7D-DD7A-4219-A10E-794F51EDD32B}" presName="negativeSpace" presStyleCnt="0"/>
      <dgm:spPr/>
    </dgm:pt>
    <dgm:pt modelId="{7F0CAFA5-3AC0-48F6-A29E-B508CC535746}" type="pres">
      <dgm:prSet presAssocID="{C8ABAF7D-DD7A-4219-A10E-794F51EDD32B}" presName="childText" presStyleLbl="conFgAcc1" presStyleIdx="5" presStyleCnt="6" custFlipVert="1" custScaleX="91228" custScaleY="91861" custLinFactNeighborX="2632" custLinFactNeighborY="8198">
        <dgm:presLayoutVars>
          <dgm:bulletEnabled val="1"/>
        </dgm:presLayoutVars>
      </dgm:prSet>
      <dgm:spPr>
        <a:solidFill>
          <a:schemeClr val="accent5">
            <a:lumMod val="40000"/>
            <a:lumOff val="60000"/>
            <a:alpha val="90000"/>
          </a:schemeClr>
        </a:solidFill>
        <a:ln w="9525"/>
      </dgm:spPr>
      <dgm:t>
        <a:bodyPr/>
        <a:lstStyle/>
        <a:p>
          <a:endParaRPr lang="ru-RU"/>
        </a:p>
      </dgm:t>
    </dgm:pt>
  </dgm:ptLst>
  <dgm:cxnLst>
    <dgm:cxn modelId="{EBADBC3F-3B6B-4B99-991D-EB890963D6BF}" type="presOf" srcId="{C0B33EA9-5517-430D-95A0-B6B36890C39E}" destId="{FB54775B-D818-422A-BDED-9E2EA55FE224}" srcOrd="0" destOrd="0" presId="urn:microsoft.com/office/officeart/2005/8/layout/list1"/>
    <dgm:cxn modelId="{E7B9CA53-9BA3-498A-8B8D-7F23D0D48099}" type="presOf" srcId="{C056A148-C51B-4C96-BFC9-0BBC5D4655DE}" destId="{3B381354-062B-41BE-BF6B-FACE1D7C3DB3}" srcOrd="0" destOrd="0" presId="urn:microsoft.com/office/officeart/2005/8/layout/list1"/>
    <dgm:cxn modelId="{3AB10053-3144-4CD2-A64E-018A47354BB8}" type="presOf" srcId="{C056A148-C51B-4C96-BFC9-0BBC5D4655DE}" destId="{8BA478B2-1646-4DE9-9D75-0F399EA8885D}" srcOrd="1" destOrd="0" presId="urn:microsoft.com/office/officeart/2005/8/layout/list1"/>
    <dgm:cxn modelId="{FA87EA1C-43D7-416F-9F3C-10B63BCA5592}" type="presOf" srcId="{C8ABAF7D-DD7A-4219-A10E-794F51EDD32B}" destId="{B5B64DF5-8E75-466D-B13E-FA76A09A36B0}" srcOrd="0" destOrd="0" presId="urn:microsoft.com/office/officeart/2005/8/layout/list1"/>
    <dgm:cxn modelId="{BAC3676B-E6A4-40BE-9939-C3CAB5F42114}" type="presOf" srcId="{C0B33EA9-5517-430D-95A0-B6B36890C39E}" destId="{4A29A050-4DE5-4A91-A724-D8FEFC9DEE91}" srcOrd="1" destOrd="0" presId="urn:microsoft.com/office/officeart/2005/8/layout/list1"/>
    <dgm:cxn modelId="{646CE627-2DA4-4100-90D2-559406B364DF}" type="presOf" srcId="{E4746B68-8521-48D4-84DF-CF32CB97992D}" destId="{6A968DCF-5CD7-431A-B697-C67BF91AF95F}" srcOrd="1" destOrd="0" presId="urn:microsoft.com/office/officeart/2005/8/layout/list1"/>
    <dgm:cxn modelId="{0379D9A0-38DC-4527-A403-902FE9FB05D8}" type="presOf" srcId="{A4401867-0207-4F03-B0DA-F712129B4C3C}" destId="{D95D10A5-37B5-4C15-9652-3BA37B837F02}" srcOrd="0" destOrd="0" presId="urn:microsoft.com/office/officeart/2005/8/layout/list1"/>
    <dgm:cxn modelId="{E0686C20-5623-47FF-86BB-C4BE4B9E1E74}" type="presOf" srcId="{7C4FC425-1A12-4E10-A475-E0B64F05830A}" destId="{01192722-EBC9-4FF7-93BA-0F085EC4F89D}" srcOrd="0" destOrd="0" presId="urn:microsoft.com/office/officeart/2005/8/layout/list1"/>
    <dgm:cxn modelId="{3C78C4B2-9F0A-41AE-92E1-E61B4BC15909}" srcId="{7C4FC425-1A12-4E10-A475-E0B64F05830A}" destId="{C8ABAF7D-DD7A-4219-A10E-794F51EDD32B}" srcOrd="5" destOrd="0" parTransId="{D12DAE4B-412F-4712-8ACF-37594EEEFD9D}" sibTransId="{34262C9E-D88A-406F-A537-A0D9624CB621}"/>
    <dgm:cxn modelId="{87C7873F-050F-4F0D-A4C6-047AFAEA14C2}" srcId="{7C4FC425-1A12-4E10-A475-E0B64F05830A}" destId="{C056A148-C51B-4C96-BFC9-0BBC5D4655DE}" srcOrd="4" destOrd="0" parTransId="{1003CA15-A504-4A04-B7CB-E02E70080158}" sibTransId="{D6C52761-5210-4458-86A7-98843BED8F50}"/>
    <dgm:cxn modelId="{B0884A04-AF8B-49F9-9BD1-3CD0A368FE1C}" srcId="{7C4FC425-1A12-4E10-A475-E0B64F05830A}" destId="{7CDE4C37-38CE-46D8-A49B-9DA807436E48}" srcOrd="0" destOrd="0" parTransId="{ADCEDFB0-B543-43D3-9718-EB28BB475985}" sibTransId="{161E9DE2-EA4C-4C68-A163-3341E0B0DE86}"/>
    <dgm:cxn modelId="{CF36E5EE-4B5D-4AD4-9E9E-AC29A2A3DC05}" type="presOf" srcId="{7CDE4C37-38CE-46D8-A49B-9DA807436E48}" destId="{75439FBF-6887-4F03-AA21-E3173C77815D}" srcOrd="1" destOrd="0" presId="urn:microsoft.com/office/officeart/2005/8/layout/list1"/>
    <dgm:cxn modelId="{3BFED75B-FB64-480D-9A9E-6EE436086FA4}" srcId="{7C4FC425-1A12-4E10-A475-E0B64F05830A}" destId="{C0B33EA9-5517-430D-95A0-B6B36890C39E}" srcOrd="2" destOrd="0" parTransId="{FB882899-FE8D-4B9B-A405-CF02A2FF38E9}" sibTransId="{B107D60E-E82C-4843-A8F7-43E26B824B0D}"/>
    <dgm:cxn modelId="{98074DAB-642A-49C6-8864-2B315185E80A}" type="presOf" srcId="{E4746B68-8521-48D4-84DF-CF32CB97992D}" destId="{DAFB16B2-F0A7-4E68-85FF-84BB0F5FBD91}" srcOrd="0" destOrd="0" presId="urn:microsoft.com/office/officeart/2005/8/layout/list1"/>
    <dgm:cxn modelId="{A747B0B3-472B-46C2-BDAF-148AEECF04F4}" srcId="{7C4FC425-1A12-4E10-A475-E0B64F05830A}" destId="{E4746B68-8521-48D4-84DF-CF32CB97992D}" srcOrd="1" destOrd="0" parTransId="{B035CE02-33A7-4AA0-9054-C995176FA537}" sibTransId="{8353C01A-2F2A-4B30-8BEE-930693575C9E}"/>
    <dgm:cxn modelId="{6808AF1A-D4AF-44EA-98C3-F8371306DA06}" type="presOf" srcId="{C8ABAF7D-DD7A-4219-A10E-794F51EDD32B}" destId="{E7FFB25D-3741-405F-A6FF-DC815116928E}" srcOrd="1" destOrd="0" presId="urn:microsoft.com/office/officeart/2005/8/layout/list1"/>
    <dgm:cxn modelId="{C4AED4CF-78FC-4712-A6CC-95D119C5A985}" type="presOf" srcId="{A4401867-0207-4F03-B0DA-F712129B4C3C}" destId="{038E6650-4BF2-4FCA-BE48-8D8D3B2871D3}" srcOrd="1" destOrd="0" presId="urn:microsoft.com/office/officeart/2005/8/layout/list1"/>
    <dgm:cxn modelId="{4A6F1D0F-24C3-46C5-9D77-25EE5091E8B3}" type="presOf" srcId="{7CDE4C37-38CE-46D8-A49B-9DA807436E48}" destId="{5D9F4135-B321-4C95-B7DE-FFAB67C66EFD}" srcOrd="0" destOrd="0" presId="urn:microsoft.com/office/officeart/2005/8/layout/list1"/>
    <dgm:cxn modelId="{95D2AFA8-29EF-4F3C-9E6B-287B0089229E}" srcId="{7C4FC425-1A12-4E10-A475-E0B64F05830A}" destId="{A4401867-0207-4F03-B0DA-F712129B4C3C}" srcOrd="3" destOrd="0" parTransId="{474E628A-60F9-460F-8802-A26ED590E03B}" sibTransId="{7223A4F9-5FE7-41ED-8916-F56017640145}"/>
    <dgm:cxn modelId="{CC3ECB53-C4B3-4981-A0BF-E3C621680352}" type="presParOf" srcId="{01192722-EBC9-4FF7-93BA-0F085EC4F89D}" destId="{9F583B35-03E3-40D3-9D9E-7A638C8F88D3}" srcOrd="0" destOrd="0" presId="urn:microsoft.com/office/officeart/2005/8/layout/list1"/>
    <dgm:cxn modelId="{EDF2C6F9-2B99-4EC7-80F0-3B7E3F507D9B}" type="presParOf" srcId="{9F583B35-03E3-40D3-9D9E-7A638C8F88D3}" destId="{5D9F4135-B321-4C95-B7DE-FFAB67C66EFD}" srcOrd="0" destOrd="0" presId="urn:microsoft.com/office/officeart/2005/8/layout/list1"/>
    <dgm:cxn modelId="{16BBED3D-EC78-4EC4-BA96-1EC3684486B5}" type="presParOf" srcId="{9F583B35-03E3-40D3-9D9E-7A638C8F88D3}" destId="{75439FBF-6887-4F03-AA21-E3173C77815D}" srcOrd="1" destOrd="0" presId="urn:microsoft.com/office/officeart/2005/8/layout/list1"/>
    <dgm:cxn modelId="{984E0A1A-41E2-4774-B68B-AE64AFDD9690}" type="presParOf" srcId="{01192722-EBC9-4FF7-93BA-0F085EC4F89D}" destId="{DAC2CB5A-7B99-4EA8-B556-5075E2E84B0C}" srcOrd="1" destOrd="0" presId="urn:microsoft.com/office/officeart/2005/8/layout/list1"/>
    <dgm:cxn modelId="{F25E7FF4-F44D-4A72-9269-0707B95122EE}" type="presParOf" srcId="{01192722-EBC9-4FF7-93BA-0F085EC4F89D}" destId="{6B9858A8-25E1-4B68-8DD4-59A36F7CF56F}" srcOrd="2" destOrd="0" presId="urn:microsoft.com/office/officeart/2005/8/layout/list1"/>
    <dgm:cxn modelId="{3BEB189A-CC71-4166-8C17-5BBD35093722}" type="presParOf" srcId="{01192722-EBC9-4FF7-93BA-0F085EC4F89D}" destId="{1A57B777-C94F-494B-B521-8F1660F0FFFE}" srcOrd="3" destOrd="0" presId="urn:microsoft.com/office/officeart/2005/8/layout/list1"/>
    <dgm:cxn modelId="{4FABA7A3-5A55-481A-B6D3-27498DB6369E}" type="presParOf" srcId="{01192722-EBC9-4FF7-93BA-0F085EC4F89D}" destId="{B74E231E-FFFF-4D0F-99B9-F4493A05D28C}" srcOrd="4" destOrd="0" presId="urn:microsoft.com/office/officeart/2005/8/layout/list1"/>
    <dgm:cxn modelId="{27868303-5370-4946-A149-7668C86EBD15}" type="presParOf" srcId="{B74E231E-FFFF-4D0F-99B9-F4493A05D28C}" destId="{DAFB16B2-F0A7-4E68-85FF-84BB0F5FBD91}" srcOrd="0" destOrd="0" presId="urn:microsoft.com/office/officeart/2005/8/layout/list1"/>
    <dgm:cxn modelId="{8D61DFF2-BF83-4B99-BD4A-9CA4ED074D90}" type="presParOf" srcId="{B74E231E-FFFF-4D0F-99B9-F4493A05D28C}" destId="{6A968DCF-5CD7-431A-B697-C67BF91AF95F}" srcOrd="1" destOrd="0" presId="urn:microsoft.com/office/officeart/2005/8/layout/list1"/>
    <dgm:cxn modelId="{9150189D-DA98-47CF-B3D0-60973A924957}" type="presParOf" srcId="{01192722-EBC9-4FF7-93BA-0F085EC4F89D}" destId="{767A73F1-E341-4B6A-A4AE-9FE78267B17A}" srcOrd="5" destOrd="0" presId="urn:microsoft.com/office/officeart/2005/8/layout/list1"/>
    <dgm:cxn modelId="{893038A0-41A8-404B-B8AF-67868CE43472}" type="presParOf" srcId="{01192722-EBC9-4FF7-93BA-0F085EC4F89D}" destId="{0E405333-29D6-4E79-A259-A9919D0A3A11}" srcOrd="6" destOrd="0" presId="urn:microsoft.com/office/officeart/2005/8/layout/list1"/>
    <dgm:cxn modelId="{989C7088-549E-44C0-ACAA-69DC626CC943}" type="presParOf" srcId="{01192722-EBC9-4FF7-93BA-0F085EC4F89D}" destId="{5850A90B-5994-4BE7-825B-D9EFAC121EAD}" srcOrd="7" destOrd="0" presId="urn:microsoft.com/office/officeart/2005/8/layout/list1"/>
    <dgm:cxn modelId="{6801E3CF-1429-4E4E-B2C7-F94ECE9E5FFC}" type="presParOf" srcId="{01192722-EBC9-4FF7-93BA-0F085EC4F89D}" destId="{7B9BED06-BCCA-4305-ACB2-3774112EB6D1}" srcOrd="8" destOrd="0" presId="urn:microsoft.com/office/officeart/2005/8/layout/list1"/>
    <dgm:cxn modelId="{5D5CFFC3-80F9-4333-AA73-D8291BC9D647}" type="presParOf" srcId="{7B9BED06-BCCA-4305-ACB2-3774112EB6D1}" destId="{FB54775B-D818-422A-BDED-9E2EA55FE224}" srcOrd="0" destOrd="0" presId="urn:microsoft.com/office/officeart/2005/8/layout/list1"/>
    <dgm:cxn modelId="{2DE55BCD-3039-4BE6-972B-DB0806C1BE0F}" type="presParOf" srcId="{7B9BED06-BCCA-4305-ACB2-3774112EB6D1}" destId="{4A29A050-4DE5-4A91-A724-D8FEFC9DEE91}" srcOrd="1" destOrd="0" presId="urn:microsoft.com/office/officeart/2005/8/layout/list1"/>
    <dgm:cxn modelId="{17D19359-D84F-4DA4-B079-62EE241A84A2}" type="presParOf" srcId="{01192722-EBC9-4FF7-93BA-0F085EC4F89D}" destId="{B4567E4E-A013-4457-981F-B40C00998E41}" srcOrd="9" destOrd="0" presId="urn:microsoft.com/office/officeart/2005/8/layout/list1"/>
    <dgm:cxn modelId="{7B5DAD9B-AFBC-47E2-AA08-B60B8EED70DC}" type="presParOf" srcId="{01192722-EBC9-4FF7-93BA-0F085EC4F89D}" destId="{021FE721-A674-4D81-884D-AFBA493AA8CD}" srcOrd="10" destOrd="0" presId="urn:microsoft.com/office/officeart/2005/8/layout/list1"/>
    <dgm:cxn modelId="{86C588AB-9E2E-4C09-8178-8D1D6280D952}" type="presParOf" srcId="{01192722-EBC9-4FF7-93BA-0F085EC4F89D}" destId="{7229BC8D-0430-4838-8354-E8596F2AF943}" srcOrd="11" destOrd="0" presId="urn:microsoft.com/office/officeart/2005/8/layout/list1"/>
    <dgm:cxn modelId="{FB2EE003-3DF9-4DFC-9C43-62B00C2F5897}" type="presParOf" srcId="{01192722-EBC9-4FF7-93BA-0F085EC4F89D}" destId="{EA827EEE-FA47-400E-8C62-5D8466F820CE}" srcOrd="12" destOrd="0" presId="urn:microsoft.com/office/officeart/2005/8/layout/list1"/>
    <dgm:cxn modelId="{6064ACB8-B17C-4322-ABA9-F9B8BA5D0403}" type="presParOf" srcId="{EA827EEE-FA47-400E-8C62-5D8466F820CE}" destId="{D95D10A5-37B5-4C15-9652-3BA37B837F02}" srcOrd="0" destOrd="0" presId="urn:microsoft.com/office/officeart/2005/8/layout/list1"/>
    <dgm:cxn modelId="{7C3F6B77-4D5D-43D8-8FF1-0E79511CB221}" type="presParOf" srcId="{EA827EEE-FA47-400E-8C62-5D8466F820CE}" destId="{038E6650-4BF2-4FCA-BE48-8D8D3B2871D3}" srcOrd="1" destOrd="0" presId="urn:microsoft.com/office/officeart/2005/8/layout/list1"/>
    <dgm:cxn modelId="{1122DA87-212F-4ED1-BA20-87A88CAE28D4}" type="presParOf" srcId="{01192722-EBC9-4FF7-93BA-0F085EC4F89D}" destId="{B11D678F-E5CD-4850-B27A-23DA5E3436D1}" srcOrd="13" destOrd="0" presId="urn:microsoft.com/office/officeart/2005/8/layout/list1"/>
    <dgm:cxn modelId="{7E6226E0-F9D0-4D88-A679-EB166789C91D}" type="presParOf" srcId="{01192722-EBC9-4FF7-93BA-0F085EC4F89D}" destId="{45C746A1-291A-436B-A44C-E82F59F5BF1B}" srcOrd="14" destOrd="0" presId="urn:microsoft.com/office/officeart/2005/8/layout/list1"/>
    <dgm:cxn modelId="{55B08408-8060-4171-8BF1-C105FF0EBC41}" type="presParOf" srcId="{01192722-EBC9-4FF7-93BA-0F085EC4F89D}" destId="{6D85A483-8E9D-4166-804C-99D5700D5D1B}" srcOrd="15" destOrd="0" presId="urn:microsoft.com/office/officeart/2005/8/layout/list1"/>
    <dgm:cxn modelId="{BE58DEEB-42F7-40A7-A0F0-9F13A2855C41}" type="presParOf" srcId="{01192722-EBC9-4FF7-93BA-0F085EC4F89D}" destId="{6AA0AF0F-3910-468D-B45D-7CA8241EC87D}" srcOrd="16" destOrd="0" presId="urn:microsoft.com/office/officeart/2005/8/layout/list1"/>
    <dgm:cxn modelId="{C1FACC53-AA30-412F-9791-DA46181A5273}" type="presParOf" srcId="{6AA0AF0F-3910-468D-B45D-7CA8241EC87D}" destId="{3B381354-062B-41BE-BF6B-FACE1D7C3DB3}" srcOrd="0" destOrd="0" presId="urn:microsoft.com/office/officeart/2005/8/layout/list1"/>
    <dgm:cxn modelId="{DB329895-A9AA-4E1D-84E2-44E326AD4FA2}" type="presParOf" srcId="{6AA0AF0F-3910-468D-B45D-7CA8241EC87D}" destId="{8BA478B2-1646-4DE9-9D75-0F399EA8885D}" srcOrd="1" destOrd="0" presId="urn:microsoft.com/office/officeart/2005/8/layout/list1"/>
    <dgm:cxn modelId="{639BBD9F-D1C0-4B0F-8031-E2C8560CAD3E}" type="presParOf" srcId="{01192722-EBC9-4FF7-93BA-0F085EC4F89D}" destId="{72FA0E63-EBCA-4625-BC20-C0C26C66C33C}" srcOrd="17" destOrd="0" presId="urn:microsoft.com/office/officeart/2005/8/layout/list1"/>
    <dgm:cxn modelId="{56BDB553-59B5-4321-A0F7-87B8285F9615}" type="presParOf" srcId="{01192722-EBC9-4FF7-93BA-0F085EC4F89D}" destId="{ABD747FA-F214-4F8D-BDB2-3F6585DD9D93}" srcOrd="18" destOrd="0" presId="urn:microsoft.com/office/officeart/2005/8/layout/list1"/>
    <dgm:cxn modelId="{BC3D6632-0FD6-4083-81AC-CF2EDD1EB0D2}" type="presParOf" srcId="{01192722-EBC9-4FF7-93BA-0F085EC4F89D}" destId="{5CE7A737-8BFA-456F-8BC8-B7D5056CD0F7}" srcOrd="19" destOrd="0" presId="urn:microsoft.com/office/officeart/2005/8/layout/list1"/>
    <dgm:cxn modelId="{6B09215F-C249-4DBE-AA99-72BDE105D128}" type="presParOf" srcId="{01192722-EBC9-4FF7-93BA-0F085EC4F89D}" destId="{50416FD6-B6BA-4A3E-A947-23E2D1C3E649}" srcOrd="20" destOrd="0" presId="urn:microsoft.com/office/officeart/2005/8/layout/list1"/>
    <dgm:cxn modelId="{67F233F4-92D2-470C-8941-A5758984C7B0}" type="presParOf" srcId="{50416FD6-B6BA-4A3E-A947-23E2D1C3E649}" destId="{B5B64DF5-8E75-466D-B13E-FA76A09A36B0}" srcOrd="0" destOrd="0" presId="urn:microsoft.com/office/officeart/2005/8/layout/list1"/>
    <dgm:cxn modelId="{40C7D7EC-52DA-4F55-A481-E1F762A29923}" type="presParOf" srcId="{50416FD6-B6BA-4A3E-A947-23E2D1C3E649}" destId="{E7FFB25D-3741-405F-A6FF-DC815116928E}" srcOrd="1" destOrd="0" presId="urn:microsoft.com/office/officeart/2005/8/layout/list1"/>
    <dgm:cxn modelId="{DA68D6C7-3CFA-490E-94E3-AF6B80484451}" type="presParOf" srcId="{01192722-EBC9-4FF7-93BA-0F085EC4F89D}" destId="{1B126522-0ABB-43D0-AB0F-7C279B4326B1}" srcOrd="21" destOrd="0" presId="urn:microsoft.com/office/officeart/2005/8/layout/list1"/>
    <dgm:cxn modelId="{CAA760C0-8021-41CF-9B31-10A918DD337F}" type="presParOf" srcId="{01192722-EBC9-4FF7-93BA-0F085EC4F89D}" destId="{7F0CAFA5-3AC0-48F6-A29E-B508CC535746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2D51A5-CD8C-4E71-8845-33F6F367996C}" type="doc">
      <dgm:prSet loTypeId="urn:microsoft.com/office/officeart/2005/8/layout/pyramid2" loCatId="pyramid" qsTypeId="urn:microsoft.com/office/officeart/2005/8/quickstyle/3d3" qsCatId="3D" csTypeId="urn:microsoft.com/office/officeart/2005/8/colors/accent1_2" csCatId="accent1" phldr="1"/>
      <dgm:spPr/>
    </dgm:pt>
    <dgm:pt modelId="{72471323-DA7D-4E01-A985-B5124D20B41B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Экономическое благополучие, социальная справедливость, экологическая безопасность</a:t>
          </a:r>
          <a:endParaRPr lang="ru-RU" sz="2000" b="1" dirty="0">
            <a:solidFill>
              <a:schemeClr val="accent1">
                <a:lumMod val="75000"/>
              </a:schemeClr>
            </a:solidFill>
          </a:endParaRPr>
        </a:p>
      </dgm:t>
    </dgm:pt>
    <dgm:pt modelId="{656FE693-BCD5-466E-8E11-EB29318C3CB9}" type="parTrans" cxnId="{D1AF4ABB-EDB8-4918-BF8F-301301763820}">
      <dgm:prSet/>
      <dgm:spPr/>
      <dgm:t>
        <a:bodyPr/>
        <a:lstStyle/>
        <a:p>
          <a:endParaRPr lang="ru-RU"/>
        </a:p>
      </dgm:t>
    </dgm:pt>
    <dgm:pt modelId="{3D377858-576A-4E67-A611-4DC65EB6FA20}" type="sibTrans" cxnId="{D1AF4ABB-EDB8-4918-BF8F-301301763820}">
      <dgm:prSet/>
      <dgm:spPr/>
      <dgm:t>
        <a:bodyPr/>
        <a:lstStyle/>
        <a:p>
          <a:endParaRPr lang="ru-RU"/>
        </a:p>
      </dgm:t>
    </dgm:pt>
    <dgm:pt modelId="{8EEFB211-BB05-45F3-A1DC-641E88EEE18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Научная обоснованность принятия управленческих решений</a:t>
          </a:r>
          <a:endParaRPr lang="ru-RU" sz="2000" b="1" dirty="0">
            <a:solidFill>
              <a:schemeClr val="accent1">
                <a:lumMod val="75000"/>
              </a:schemeClr>
            </a:solidFill>
          </a:endParaRPr>
        </a:p>
      </dgm:t>
    </dgm:pt>
    <dgm:pt modelId="{910FA076-F011-4745-8140-A905D7ECC280}" type="parTrans" cxnId="{61E09743-9D1A-4DBC-B18D-B6C2A404B88D}">
      <dgm:prSet/>
      <dgm:spPr/>
      <dgm:t>
        <a:bodyPr/>
        <a:lstStyle/>
        <a:p>
          <a:endParaRPr lang="ru-RU"/>
        </a:p>
      </dgm:t>
    </dgm:pt>
    <dgm:pt modelId="{79215D9F-9D53-4843-87C8-F13509D33DA6}" type="sibTrans" cxnId="{61E09743-9D1A-4DBC-B18D-B6C2A404B88D}">
      <dgm:prSet/>
      <dgm:spPr/>
      <dgm:t>
        <a:bodyPr/>
        <a:lstStyle/>
        <a:p>
          <a:endParaRPr lang="ru-RU"/>
        </a:p>
      </dgm:t>
    </dgm:pt>
    <dgm:pt modelId="{95F93273-0212-447E-98DB-320D9F1B68D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75000"/>
                </a:schemeClr>
              </a:solidFill>
            </a:rPr>
            <a:t>Подготовка квалифицированных кадров</a:t>
          </a:r>
          <a:endParaRPr lang="ru-RU" sz="2000" b="1" dirty="0">
            <a:solidFill>
              <a:schemeClr val="accent1">
                <a:lumMod val="75000"/>
              </a:schemeClr>
            </a:solidFill>
          </a:endParaRPr>
        </a:p>
      </dgm:t>
    </dgm:pt>
    <dgm:pt modelId="{D91C19E8-6327-4D9B-B482-CCB592B5C5D5}" type="parTrans" cxnId="{D1C84161-7E33-448C-B954-6E737CE615DA}">
      <dgm:prSet/>
      <dgm:spPr/>
      <dgm:t>
        <a:bodyPr/>
        <a:lstStyle/>
        <a:p>
          <a:endParaRPr lang="ru-RU"/>
        </a:p>
      </dgm:t>
    </dgm:pt>
    <dgm:pt modelId="{A2FDE1B4-A877-4FB9-9273-AD5D3D8A6179}" type="sibTrans" cxnId="{D1C84161-7E33-448C-B954-6E737CE615DA}">
      <dgm:prSet/>
      <dgm:spPr/>
      <dgm:t>
        <a:bodyPr/>
        <a:lstStyle/>
        <a:p>
          <a:endParaRPr lang="ru-RU"/>
        </a:p>
      </dgm:t>
    </dgm:pt>
    <dgm:pt modelId="{8E2AAA0D-3217-4C40-9B1A-23D9103F61FD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</a:rPr>
            <a:t>Наука и образование</a:t>
          </a:r>
          <a:endParaRPr lang="ru-RU" sz="2400" b="1" dirty="0">
            <a:solidFill>
              <a:srgbClr val="C00000"/>
            </a:solidFill>
          </a:endParaRPr>
        </a:p>
      </dgm:t>
    </dgm:pt>
    <dgm:pt modelId="{4545B018-166F-4FDD-A3CF-88D348DF88AB}" type="parTrans" cxnId="{F755418A-277C-4B45-B0C4-36C80C922C18}">
      <dgm:prSet/>
      <dgm:spPr/>
      <dgm:t>
        <a:bodyPr/>
        <a:lstStyle/>
        <a:p>
          <a:endParaRPr lang="ru-RU"/>
        </a:p>
      </dgm:t>
    </dgm:pt>
    <dgm:pt modelId="{756D5128-ADEA-4080-8A54-CE920D5904CC}" type="sibTrans" cxnId="{F755418A-277C-4B45-B0C4-36C80C922C18}">
      <dgm:prSet/>
      <dgm:spPr/>
      <dgm:t>
        <a:bodyPr/>
        <a:lstStyle/>
        <a:p>
          <a:endParaRPr lang="ru-RU"/>
        </a:p>
      </dgm:t>
    </dgm:pt>
    <dgm:pt modelId="{C0879C41-5BAC-46F0-8F3F-5874995D431B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</a:rPr>
            <a:t>Устойчивое развитие</a:t>
          </a:r>
          <a:endParaRPr lang="ru-RU" sz="2400" b="1" dirty="0">
            <a:solidFill>
              <a:srgbClr val="C00000"/>
            </a:solidFill>
          </a:endParaRPr>
        </a:p>
      </dgm:t>
    </dgm:pt>
    <dgm:pt modelId="{C604CE01-B357-4AE0-ADA0-26CA541633E7}" type="sibTrans" cxnId="{90507B56-62D7-4B67-964A-5562CCC610B3}">
      <dgm:prSet/>
      <dgm:spPr/>
      <dgm:t>
        <a:bodyPr/>
        <a:lstStyle/>
        <a:p>
          <a:endParaRPr lang="ru-RU"/>
        </a:p>
      </dgm:t>
    </dgm:pt>
    <dgm:pt modelId="{BA7D3688-0107-40D2-8803-D38FE61ACD16}" type="parTrans" cxnId="{90507B56-62D7-4B67-964A-5562CCC610B3}">
      <dgm:prSet/>
      <dgm:spPr/>
      <dgm:t>
        <a:bodyPr/>
        <a:lstStyle/>
        <a:p>
          <a:endParaRPr lang="ru-RU"/>
        </a:p>
      </dgm:t>
    </dgm:pt>
    <dgm:pt modelId="{CDF2D97A-9EA8-4D0A-A3E8-B5589A0CD1E0}" type="pres">
      <dgm:prSet presAssocID="{E62D51A5-CD8C-4E71-8845-33F6F367996C}" presName="compositeShape" presStyleCnt="0">
        <dgm:presLayoutVars>
          <dgm:dir/>
          <dgm:resizeHandles/>
        </dgm:presLayoutVars>
      </dgm:prSet>
      <dgm:spPr/>
    </dgm:pt>
    <dgm:pt modelId="{5E2B3CA4-2908-45F0-A7CB-2CE608D14F1B}" type="pres">
      <dgm:prSet presAssocID="{E62D51A5-CD8C-4E71-8845-33F6F367996C}" presName="pyramid" presStyleLbl="node1" presStyleIdx="0" presStyleCnt="1" custLinFactNeighborX="1681" custLinFactNeighborY="867"/>
      <dgm:spPr/>
    </dgm:pt>
    <dgm:pt modelId="{9F05B7A3-096E-4896-A031-C978048EA0CA}" type="pres">
      <dgm:prSet presAssocID="{E62D51A5-CD8C-4E71-8845-33F6F367996C}" presName="theList" presStyleCnt="0"/>
      <dgm:spPr/>
    </dgm:pt>
    <dgm:pt modelId="{2DDBAC2A-23BA-4FCA-98F9-FC1B39997707}" type="pres">
      <dgm:prSet presAssocID="{C0879C41-5BAC-46F0-8F3F-5874995D431B}" presName="aNode" presStyleLbl="fgAcc1" presStyleIdx="0" presStyleCnt="5" custScaleX="138112" custLinFactY="-42029" custLinFactNeighborX="-50007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0E9A4C-E35E-4E07-B53D-77AE48988CC6}" type="pres">
      <dgm:prSet presAssocID="{C0879C41-5BAC-46F0-8F3F-5874995D431B}" presName="aSpace" presStyleCnt="0"/>
      <dgm:spPr/>
    </dgm:pt>
    <dgm:pt modelId="{BAE26D45-2114-4527-A4B2-6CE29139B5FD}" type="pres">
      <dgm:prSet presAssocID="{72471323-DA7D-4E01-A985-B5124D20B41B}" presName="aNode" presStyleLbl="fgAcc1" presStyleIdx="1" presStyleCnt="5" custScaleX="140763" custScaleY="131337" custLinFactNeighborX="-50076" custLinFactNeighborY="-53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92E0F-21AD-438D-AD3A-D10AFF93968C}" type="pres">
      <dgm:prSet presAssocID="{72471323-DA7D-4E01-A985-B5124D20B41B}" presName="aSpace" presStyleCnt="0"/>
      <dgm:spPr/>
    </dgm:pt>
    <dgm:pt modelId="{110349D0-5F95-4F35-9DB5-AA3DEAF41E8F}" type="pres">
      <dgm:prSet presAssocID="{8EEFB211-BB05-45F3-A1DC-641E88EEE18A}" presName="aNode" presStyleLbl="fgAcc1" presStyleIdx="2" presStyleCnt="5" custScaleX="141170" custLinFactY="5570" custLinFactNeighborX="-5134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DEA73-8E61-4A71-8BBF-C3316730BC00}" type="pres">
      <dgm:prSet presAssocID="{8EEFB211-BB05-45F3-A1DC-641E88EEE18A}" presName="aSpace" presStyleCnt="0"/>
      <dgm:spPr/>
    </dgm:pt>
    <dgm:pt modelId="{B044BA05-6FC2-40BD-83DB-D39BC3FC7EC6}" type="pres">
      <dgm:prSet presAssocID="{95F93273-0212-447E-98DB-320D9F1B68DA}" presName="aNode" presStyleLbl="fgAcc1" presStyleIdx="3" presStyleCnt="5" custScaleX="143658" custLinFactY="40761" custLinFactNeighborX="-533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9AC604-70F6-4DA7-8C80-7AE6A35A0CDF}" type="pres">
      <dgm:prSet presAssocID="{95F93273-0212-447E-98DB-320D9F1B68DA}" presName="aSpace" presStyleCnt="0"/>
      <dgm:spPr/>
    </dgm:pt>
    <dgm:pt modelId="{5C1EBDD1-F672-44D2-93CA-0C7D854F3C29}" type="pres">
      <dgm:prSet presAssocID="{8E2AAA0D-3217-4C40-9B1A-23D9103F61FD}" presName="aNode" presStyleLbl="fgAcc1" presStyleIdx="4" presStyleCnt="5" custScaleX="143917" custLinFactY="68329" custLinFactNeighborX="-493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1900C-F8E2-4FBE-944A-8EE42805DAA1}" type="pres">
      <dgm:prSet presAssocID="{8E2AAA0D-3217-4C40-9B1A-23D9103F61FD}" presName="aSpace" presStyleCnt="0"/>
      <dgm:spPr/>
    </dgm:pt>
  </dgm:ptLst>
  <dgm:cxnLst>
    <dgm:cxn modelId="{7C4E2114-9B93-4502-9D2A-23F8E5A70133}" type="presOf" srcId="{E62D51A5-CD8C-4E71-8845-33F6F367996C}" destId="{CDF2D97A-9EA8-4D0A-A3E8-B5589A0CD1E0}" srcOrd="0" destOrd="0" presId="urn:microsoft.com/office/officeart/2005/8/layout/pyramid2"/>
    <dgm:cxn modelId="{F755418A-277C-4B45-B0C4-36C80C922C18}" srcId="{E62D51A5-CD8C-4E71-8845-33F6F367996C}" destId="{8E2AAA0D-3217-4C40-9B1A-23D9103F61FD}" srcOrd="4" destOrd="0" parTransId="{4545B018-166F-4FDD-A3CF-88D348DF88AB}" sibTransId="{756D5128-ADEA-4080-8A54-CE920D5904CC}"/>
    <dgm:cxn modelId="{6484989D-16CB-4AA7-91B0-E41053B49B75}" type="presOf" srcId="{8E2AAA0D-3217-4C40-9B1A-23D9103F61FD}" destId="{5C1EBDD1-F672-44D2-93CA-0C7D854F3C29}" srcOrd="0" destOrd="0" presId="urn:microsoft.com/office/officeart/2005/8/layout/pyramid2"/>
    <dgm:cxn modelId="{D1AF4ABB-EDB8-4918-BF8F-301301763820}" srcId="{E62D51A5-CD8C-4E71-8845-33F6F367996C}" destId="{72471323-DA7D-4E01-A985-B5124D20B41B}" srcOrd="1" destOrd="0" parTransId="{656FE693-BCD5-466E-8E11-EB29318C3CB9}" sibTransId="{3D377858-576A-4E67-A611-4DC65EB6FA20}"/>
    <dgm:cxn modelId="{61E09743-9D1A-4DBC-B18D-B6C2A404B88D}" srcId="{E62D51A5-CD8C-4E71-8845-33F6F367996C}" destId="{8EEFB211-BB05-45F3-A1DC-641E88EEE18A}" srcOrd="2" destOrd="0" parTransId="{910FA076-F011-4745-8140-A905D7ECC280}" sibTransId="{79215D9F-9D53-4843-87C8-F13509D33DA6}"/>
    <dgm:cxn modelId="{AFA40A32-1607-4988-B59B-1E803F5D25D6}" type="presOf" srcId="{72471323-DA7D-4E01-A985-B5124D20B41B}" destId="{BAE26D45-2114-4527-A4B2-6CE29139B5FD}" srcOrd="0" destOrd="0" presId="urn:microsoft.com/office/officeart/2005/8/layout/pyramid2"/>
    <dgm:cxn modelId="{B93DD5B2-EC6E-404F-803D-CDBF6ABFE7CE}" type="presOf" srcId="{8EEFB211-BB05-45F3-A1DC-641E88EEE18A}" destId="{110349D0-5F95-4F35-9DB5-AA3DEAF41E8F}" srcOrd="0" destOrd="0" presId="urn:microsoft.com/office/officeart/2005/8/layout/pyramid2"/>
    <dgm:cxn modelId="{B10984CE-A522-4DF5-B97C-383D6D44712D}" type="presOf" srcId="{C0879C41-5BAC-46F0-8F3F-5874995D431B}" destId="{2DDBAC2A-23BA-4FCA-98F9-FC1B39997707}" srcOrd="0" destOrd="0" presId="urn:microsoft.com/office/officeart/2005/8/layout/pyramid2"/>
    <dgm:cxn modelId="{DBAE9FA1-0934-4565-89BC-BDB03BBE640C}" type="presOf" srcId="{95F93273-0212-447E-98DB-320D9F1B68DA}" destId="{B044BA05-6FC2-40BD-83DB-D39BC3FC7EC6}" srcOrd="0" destOrd="0" presId="urn:microsoft.com/office/officeart/2005/8/layout/pyramid2"/>
    <dgm:cxn modelId="{90507B56-62D7-4B67-964A-5562CCC610B3}" srcId="{E62D51A5-CD8C-4E71-8845-33F6F367996C}" destId="{C0879C41-5BAC-46F0-8F3F-5874995D431B}" srcOrd="0" destOrd="0" parTransId="{BA7D3688-0107-40D2-8803-D38FE61ACD16}" sibTransId="{C604CE01-B357-4AE0-ADA0-26CA541633E7}"/>
    <dgm:cxn modelId="{D1C84161-7E33-448C-B954-6E737CE615DA}" srcId="{E62D51A5-CD8C-4E71-8845-33F6F367996C}" destId="{95F93273-0212-447E-98DB-320D9F1B68DA}" srcOrd="3" destOrd="0" parTransId="{D91C19E8-6327-4D9B-B482-CCB592B5C5D5}" sibTransId="{A2FDE1B4-A877-4FB9-9273-AD5D3D8A6179}"/>
    <dgm:cxn modelId="{9FE73723-D90F-4AB0-9BB0-7FFE1877A5EC}" type="presParOf" srcId="{CDF2D97A-9EA8-4D0A-A3E8-B5589A0CD1E0}" destId="{5E2B3CA4-2908-45F0-A7CB-2CE608D14F1B}" srcOrd="0" destOrd="0" presId="urn:microsoft.com/office/officeart/2005/8/layout/pyramid2"/>
    <dgm:cxn modelId="{1152BDC5-AC81-4295-AA2B-5C1A197E3A75}" type="presParOf" srcId="{CDF2D97A-9EA8-4D0A-A3E8-B5589A0CD1E0}" destId="{9F05B7A3-096E-4896-A031-C978048EA0CA}" srcOrd="1" destOrd="0" presId="urn:microsoft.com/office/officeart/2005/8/layout/pyramid2"/>
    <dgm:cxn modelId="{57E69F56-8490-4D52-958C-BECEB42335D7}" type="presParOf" srcId="{9F05B7A3-096E-4896-A031-C978048EA0CA}" destId="{2DDBAC2A-23BA-4FCA-98F9-FC1B39997707}" srcOrd="0" destOrd="0" presId="urn:microsoft.com/office/officeart/2005/8/layout/pyramid2"/>
    <dgm:cxn modelId="{4DC19D35-E7DA-4AAE-8E97-9167CCB7739D}" type="presParOf" srcId="{9F05B7A3-096E-4896-A031-C978048EA0CA}" destId="{950E9A4C-E35E-4E07-B53D-77AE48988CC6}" srcOrd="1" destOrd="0" presId="urn:microsoft.com/office/officeart/2005/8/layout/pyramid2"/>
    <dgm:cxn modelId="{919E72B2-0E90-4EAA-92D9-A25BF4724C4E}" type="presParOf" srcId="{9F05B7A3-096E-4896-A031-C978048EA0CA}" destId="{BAE26D45-2114-4527-A4B2-6CE29139B5FD}" srcOrd="2" destOrd="0" presId="urn:microsoft.com/office/officeart/2005/8/layout/pyramid2"/>
    <dgm:cxn modelId="{0074486A-17F2-493B-914A-99875670C040}" type="presParOf" srcId="{9F05B7A3-096E-4896-A031-C978048EA0CA}" destId="{96592E0F-21AD-438D-AD3A-D10AFF93968C}" srcOrd="3" destOrd="0" presId="urn:microsoft.com/office/officeart/2005/8/layout/pyramid2"/>
    <dgm:cxn modelId="{45946CC2-83F8-4FEE-9C98-5473F6217573}" type="presParOf" srcId="{9F05B7A3-096E-4896-A031-C978048EA0CA}" destId="{110349D0-5F95-4F35-9DB5-AA3DEAF41E8F}" srcOrd="4" destOrd="0" presId="urn:microsoft.com/office/officeart/2005/8/layout/pyramid2"/>
    <dgm:cxn modelId="{3EA02A22-5E1F-4F27-B5F7-87908D7D5370}" type="presParOf" srcId="{9F05B7A3-096E-4896-A031-C978048EA0CA}" destId="{D6CDEA73-8E61-4A71-8BBF-C3316730BC00}" srcOrd="5" destOrd="0" presId="urn:microsoft.com/office/officeart/2005/8/layout/pyramid2"/>
    <dgm:cxn modelId="{9AE42FA3-D26C-4B86-8DF2-7C0074AEE29D}" type="presParOf" srcId="{9F05B7A3-096E-4896-A031-C978048EA0CA}" destId="{B044BA05-6FC2-40BD-83DB-D39BC3FC7EC6}" srcOrd="6" destOrd="0" presId="urn:microsoft.com/office/officeart/2005/8/layout/pyramid2"/>
    <dgm:cxn modelId="{D5E68ABB-4FFB-43BA-8221-18CFAB746564}" type="presParOf" srcId="{9F05B7A3-096E-4896-A031-C978048EA0CA}" destId="{3A9AC604-70F6-4DA7-8C80-7AE6A35A0CDF}" srcOrd="7" destOrd="0" presId="urn:microsoft.com/office/officeart/2005/8/layout/pyramid2"/>
    <dgm:cxn modelId="{C73F0B35-1BAC-4124-BE1E-2BD797F4D7B4}" type="presParOf" srcId="{9F05B7A3-096E-4896-A031-C978048EA0CA}" destId="{5C1EBDD1-F672-44D2-93CA-0C7D854F3C29}" srcOrd="8" destOrd="0" presId="urn:microsoft.com/office/officeart/2005/8/layout/pyramid2"/>
    <dgm:cxn modelId="{CC264140-0DAE-4ED9-A519-18E827CC6A50}" type="presParOf" srcId="{9F05B7A3-096E-4896-A031-C978048EA0CA}" destId="{98B1900C-F8E2-4FBE-944A-8EE42805DAA1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7AAB656-BD18-436F-B0E6-9D8CCE64925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3B7E9E-47A9-48CE-9658-62D9EE102E12}">
      <dgm:prSet phldrT="[Текст]" custT="1"/>
      <dgm:spPr>
        <a:solidFill>
          <a:schemeClr val="accent3">
            <a:lumMod val="95000"/>
            <a:alpha val="90000"/>
          </a:schemeClr>
        </a:solidFill>
        <a:ln>
          <a:solidFill>
            <a:srgbClr val="003300"/>
          </a:solidFill>
        </a:ln>
      </dgm:spPr>
      <dgm:t>
        <a:bodyPr/>
        <a:lstStyle/>
        <a:p>
          <a:r>
            <a:rPr lang="ru-RU" sz="2400" b="1" kern="1200" dirty="0" smtClean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rPr>
            <a:t>Планируемые результаты</a:t>
          </a:r>
          <a:endParaRPr lang="ru-RU" sz="2400" b="1" kern="1200" dirty="0">
            <a:ln w="1905"/>
            <a:solidFill>
              <a:srgbClr val="0033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rebuchet MS"/>
            <a:ea typeface="+mj-ea"/>
            <a:cs typeface="+mj-cs"/>
          </a:endParaRPr>
        </a:p>
      </dgm:t>
    </dgm:pt>
    <dgm:pt modelId="{724C3E78-B562-4AD6-B208-760F96779377}" type="parTrans" cxnId="{07E11CD3-BF1A-42AC-9C95-A12EA8B6A881}">
      <dgm:prSet/>
      <dgm:spPr/>
      <dgm:t>
        <a:bodyPr/>
        <a:lstStyle/>
        <a:p>
          <a:endParaRPr lang="ru-RU"/>
        </a:p>
      </dgm:t>
    </dgm:pt>
    <dgm:pt modelId="{F3588B8D-0BDC-4203-8E5F-1949BB01498D}" type="sibTrans" cxnId="{07E11CD3-BF1A-42AC-9C95-A12EA8B6A881}">
      <dgm:prSet/>
      <dgm:spPr/>
      <dgm:t>
        <a:bodyPr/>
        <a:lstStyle/>
        <a:p>
          <a:endParaRPr lang="ru-RU"/>
        </a:p>
      </dgm:t>
    </dgm:pt>
    <dgm:pt modelId="{6815C474-AA94-4504-AB94-D2ABEF56F290}">
      <dgm:prSet phldrT="[Текст]" custT="1"/>
      <dgm:spPr>
        <a:solidFill>
          <a:srgbClr val="FFCCFF">
            <a:alpha val="90000"/>
          </a:srgbClr>
        </a:solidFill>
        <a:ln>
          <a:solidFill>
            <a:srgbClr val="FF5050"/>
          </a:solidFill>
        </a:ln>
      </dgm:spPr>
      <dgm:t>
        <a:bodyPr/>
        <a:lstStyle/>
        <a:p>
          <a:r>
            <a:rPr lang="ru-RU" sz="2400" b="1" kern="1200" dirty="0" smtClean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rPr>
            <a:t>Личностные</a:t>
          </a:r>
          <a:endParaRPr lang="ru-RU" sz="2400" b="1" kern="1200" dirty="0">
            <a:ln w="1905"/>
            <a:gradFill>
              <a:gsLst>
                <a:gs pos="0">
                  <a:srgbClr val="F14124">
                    <a:shade val="20000"/>
                    <a:satMod val="200000"/>
                  </a:srgbClr>
                </a:gs>
                <a:gs pos="78000">
                  <a:srgbClr val="F14124">
                    <a:tint val="90000"/>
                    <a:shade val="89000"/>
                    <a:satMod val="220000"/>
                  </a:srgbClr>
                </a:gs>
                <a:gs pos="100000">
                  <a:srgbClr val="F14124">
                    <a:tint val="12000"/>
                    <a:satMod val="255000"/>
                  </a:srgb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rebuchet MS"/>
            <a:ea typeface="+mj-ea"/>
            <a:cs typeface="+mj-cs"/>
          </a:endParaRPr>
        </a:p>
      </dgm:t>
    </dgm:pt>
    <dgm:pt modelId="{EE94A1CD-7488-4F1F-8FDF-A846E581F945}" type="parTrans" cxnId="{BD7E23D8-869C-414E-8824-90236875EF87}">
      <dgm:prSet/>
      <dgm:spPr/>
      <dgm:t>
        <a:bodyPr/>
        <a:lstStyle/>
        <a:p>
          <a:endParaRPr lang="ru-RU"/>
        </a:p>
      </dgm:t>
    </dgm:pt>
    <dgm:pt modelId="{C44186A5-15C7-429B-A89B-ECACC6D998D2}" type="sibTrans" cxnId="{BD7E23D8-869C-414E-8824-90236875EF87}">
      <dgm:prSet/>
      <dgm:spPr/>
      <dgm:t>
        <a:bodyPr/>
        <a:lstStyle/>
        <a:p>
          <a:endParaRPr lang="ru-RU"/>
        </a:p>
      </dgm:t>
    </dgm:pt>
    <dgm:pt modelId="{B8604532-B021-4050-BB22-D6CFCE470783}">
      <dgm:prSet phldrT="[Текст]" custT="1"/>
      <dgm:spPr>
        <a:ln>
          <a:solidFill>
            <a:srgbClr val="006600"/>
          </a:solidFill>
        </a:ln>
      </dgm:spPr>
      <dgm:t>
        <a:bodyPr/>
        <a:lstStyle/>
        <a:p>
          <a:r>
            <a:rPr lang="ru-RU" sz="2000" b="1" dirty="0" smtClean="0">
              <a:solidFill>
                <a:srgbClr val="003300"/>
              </a:solidFill>
            </a:rPr>
            <a:t>ИКТ-компетенции</a:t>
          </a:r>
          <a:endParaRPr lang="ru-RU" sz="2000" b="1" dirty="0">
            <a:solidFill>
              <a:srgbClr val="003300"/>
            </a:solidFill>
          </a:endParaRPr>
        </a:p>
      </dgm:t>
    </dgm:pt>
    <dgm:pt modelId="{35CA3232-DE4D-4356-85A3-DF49449B7594}" type="parTrans" cxnId="{1D1528EE-688E-464F-8BF7-41B1F9D318BA}">
      <dgm:prSet/>
      <dgm:spPr>
        <a:ln>
          <a:solidFill>
            <a:srgbClr val="006600"/>
          </a:solidFill>
        </a:ln>
      </dgm:spPr>
      <dgm:t>
        <a:bodyPr/>
        <a:lstStyle/>
        <a:p>
          <a:endParaRPr lang="ru-RU"/>
        </a:p>
      </dgm:t>
    </dgm:pt>
    <dgm:pt modelId="{9C01F21D-5358-44B8-B227-CA6A0DCAA95D}" type="sibTrans" cxnId="{1D1528EE-688E-464F-8BF7-41B1F9D318BA}">
      <dgm:prSet/>
      <dgm:spPr/>
      <dgm:t>
        <a:bodyPr/>
        <a:lstStyle/>
        <a:p>
          <a:endParaRPr lang="ru-RU"/>
        </a:p>
      </dgm:t>
    </dgm:pt>
    <dgm:pt modelId="{D986168A-C38A-44FA-95FA-BA8CC24B0A35}">
      <dgm:prSet phldrT="[Текст]" custT="1"/>
      <dgm:spPr>
        <a:solidFill>
          <a:srgbClr val="FFCCFF">
            <a:alpha val="90000"/>
          </a:srgbClr>
        </a:solidFill>
        <a:ln>
          <a:solidFill>
            <a:srgbClr val="FF5050"/>
          </a:solidFill>
        </a:ln>
      </dgm:spPr>
      <dgm:t>
        <a:bodyPr/>
        <a:lstStyle/>
        <a:p>
          <a:r>
            <a:rPr lang="ru-RU" sz="2400" b="1" kern="1200" dirty="0" err="1" smtClean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rPr>
            <a:t>Метапредметные</a:t>
          </a:r>
          <a:endParaRPr lang="ru-RU" sz="2400" b="1" kern="1200" dirty="0">
            <a:ln w="1905"/>
            <a:gradFill>
              <a:gsLst>
                <a:gs pos="0">
                  <a:srgbClr val="F14124">
                    <a:shade val="20000"/>
                    <a:satMod val="200000"/>
                  </a:srgbClr>
                </a:gs>
                <a:gs pos="78000">
                  <a:srgbClr val="F14124">
                    <a:tint val="90000"/>
                    <a:shade val="89000"/>
                    <a:satMod val="220000"/>
                  </a:srgbClr>
                </a:gs>
                <a:gs pos="100000">
                  <a:srgbClr val="F14124">
                    <a:tint val="12000"/>
                    <a:satMod val="255000"/>
                  </a:srgb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rebuchet MS"/>
            <a:ea typeface="+mj-ea"/>
            <a:cs typeface="+mj-cs"/>
          </a:endParaRPr>
        </a:p>
      </dgm:t>
    </dgm:pt>
    <dgm:pt modelId="{4157FA0B-AE6A-4905-B962-AB5D30D1BE8D}" type="parTrans" cxnId="{E3A9DF3F-4919-42A4-BD67-AC3E23BE0539}">
      <dgm:prSet/>
      <dgm:spPr/>
      <dgm:t>
        <a:bodyPr/>
        <a:lstStyle/>
        <a:p>
          <a:endParaRPr lang="ru-RU"/>
        </a:p>
      </dgm:t>
    </dgm:pt>
    <dgm:pt modelId="{136C5D8F-1661-4313-B747-3EACBEE70BDB}" type="sibTrans" cxnId="{E3A9DF3F-4919-42A4-BD67-AC3E23BE0539}">
      <dgm:prSet/>
      <dgm:spPr/>
      <dgm:t>
        <a:bodyPr/>
        <a:lstStyle/>
        <a:p>
          <a:endParaRPr lang="ru-RU"/>
        </a:p>
      </dgm:t>
    </dgm:pt>
    <dgm:pt modelId="{8C35ED5E-CEBF-4513-9A07-BEA3EC61FA9A}">
      <dgm:prSet phldrT="[Текст]" custT="1"/>
      <dgm:spPr>
        <a:solidFill>
          <a:srgbClr val="FFCCFF">
            <a:alpha val="90000"/>
          </a:srgbClr>
        </a:solidFill>
        <a:ln>
          <a:solidFill>
            <a:srgbClr val="FF5050"/>
          </a:solidFill>
        </a:ln>
      </dgm:spPr>
      <dgm:t>
        <a:bodyPr/>
        <a:lstStyle/>
        <a:p>
          <a:r>
            <a:rPr lang="ru-RU" sz="2400" b="1" kern="1200" dirty="0" smtClean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rPr>
            <a:t>Предметны</a:t>
          </a:r>
          <a:r>
            <a:rPr lang="ru-RU" sz="2200" b="1" kern="1200" dirty="0" smtClean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rPr>
            <a:t>е</a:t>
          </a:r>
          <a:endParaRPr lang="ru-RU" sz="2200" b="1" kern="1200" dirty="0">
            <a:ln w="1905"/>
            <a:gradFill>
              <a:gsLst>
                <a:gs pos="0">
                  <a:srgbClr val="F14124">
                    <a:shade val="20000"/>
                    <a:satMod val="200000"/>
                  </a:srgbClr>
                </a:gs>
                <a:gs pos="78000">
                  <a:srgbClr val="F14124">
                    <a:tint val="90000"/>
                    <a:shade val="89000"/>
                    <a:satMod val="220000"/>
                  </a:srgbClr>
                </a:gs>
                <a:gs pos="100000">
                  <a:srgbClr val="F14124">
                    <a:tint val="12000"/>
                    <a:satMod val="255000"/>
                  </a:srgb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rebuchet MS"/>
            <a:ea typeface="+mj-ea"/>
            <a:cs typeface="+mj-cs"/>
          </a:endParaRPr>
        </a:p>
      </dgm:t>
    </dgm:pt>
    <dgm:pt modelId="{1DE71489-EA0B-4D67-862B-598F19349001}" type="parTrans" cxnId="{541B50F3-E329-4127-9086-913987022709}">
      <dgm:prSet/>
      <dgm:spPr/>
      <dgm:t>
        <a:bodyPr/>
        <a:lstStyle/>
        <a:p>
          <a:endParaRPr lang="ru-RU"/>
        </a:p>
      </dgm:t>
    </dgm:pt>
    <dgm:pt modelId="{287CEB50-2839-4431-872B-36181178887B}" type="sibTrans" cxnId="{541B50F3-E329-4127-9086-913987022709}">
      <dgm:prSet/>
      <dgm:spPr/>
      <dgm:t>
        <a:bodyPr/>
        <a:lstStyle/>
        <a:p>
          <a:endParaRPr lang="ru-RU"/>
        </a:p>
      </dgm:t>
    </dgm:pt>
    <dgm:pt modelId="{27A8E421-B2D8-439E-9A72-EF9C8BFCBF53}" type="pres">
      <dgm:prSet presAssocID="{A7AAB656-BD18-436F-B0E6-9D8CCE6492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8CCCD63-903A-4FE4-94A3-A1A72C0D9092}" type="pres">
      <dgm:prSet presAssocID="{733B7E9E-47A9-48CE-9658-62D9EE102E12}" presName="hierRoot1" presStyleCnt="0"/>
      <dgm:spPr/>
    </dgm:pt>
    <dgm:pt modelId="{ADC8B617-6F72-4B0D-820B-D5D30789506D}" type="pres">
      <dgm:prSet presAssocID="{733B7E9E-47A9-48CE-9658-62D9EE102E12}" presName="composite" presStyleCnt="0"/>
      <dgm:spPr/>
    </dgm:pt>
    <dgm:pt modelId="{A38A0141-4465-482F-AEFA-0D9DB2E95A2E}" type="pres">
      <dgm:prSet presAssocID="{733B7E9E-47A9-48CE-9658-62D9EE102E12}" presName="background" presStyleLbl="node0" presStyleIdx="0" presStyleCnt="1"/>
      <dgm:spPr>
        <a:solidFill>
          <a:schemeClr val="accent2">
            <a:lumMod val="20000"/>
            <a:lumOff val="80000"/>
          </a:schemeClr>
        </a:solidFill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ADB3DB7E-0DF8-4149-91C9-7D7F18F45B1E}" type="pres">
      <dgm:prSet presAssocID="{733B7E9E-47A9-48CE-9658-62D9EE102E12}" presName="text" presStyleLbl="fgAcc0" presStyleIdx="0" presStyleCnt="1" custScaleX="245831" custScaleY="172344" custLinFactNeighborX="23856" custLinFactNeighborY="-1910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244EB1-E061-4C98-8177-3A6065840694}" type="pres">
      <dgm:prSet presAssocID="{733B7E9E-47A9-48CE-9658-62D9EE102E12}" presName="hierChild2" presStyleCnt="0"/>
      <dgm:spPr/>
    </dgm:pt>
    <dgm:pt modelId="{C55FB12C-021E-4EF8-987E-AE9E9586ADAA}" type="pres">
      <dgm:prSet presAssocID="{EE94A1CD-7488-4F1F-8FDF-A846E581F945}" presName="Name10" presStyleLbl="parChTrans1D2" presStyleIdx="0" presStyleCnt="3"/>
      <dgm:spPr/>
      <dgm:t>
        <a:bodyPr/>
        <a:lstStyle/>
        <a:p>
          <a:endParaRPr lang="ru-RU"/>
        </a:p>
      </dgm:t>
    </dgm:pt>
    <dgm:pt modelId="{4B0130DA-DE68-46E8-8856-EF2E459016CB}" type="pres">
      <dgm:prSet presAssocID="{6815C474-AA94-4504-AB94-D2ABEF56F290}" presName="hierRoot2" presStyleCnt="0"/>
      <dgm:spPr/>
    </dgm:pt>
    <dgm:pt modelId="{DAE6838E-F7E0-48A1-9340-03F72525C091}" type="pres">
      <dgm:prSet presAssocID="{6815C474-AA94-4504-AB94-D2ABEF56F290}" presName="composite2" presStyleCnt="0"/>
      <dgm:spPr/>
    </dgm:pt>
    <dgm:pt modelId="{4FFA7948-89D6-4896-B911-C0623C9E4BCA}" type="pres">
      <dgm:prSet presAssocID="{6815C474-AA94-4504-AB94-D2ABEF56F290}" presName="background2" presStyleLbl="node2" presStyleIdx="0" presStyleCnt="3"/>
      <dgm:spPr>
        <a:solidFill>
          <a:srgbClr val="FF99CC"/>
        </a:solidFill>
        <a:ln w="28575">
          <a:solidFill>
            <a:srgbClr val="FF99CC"/>
          </a:solidFill>
        </a:ln>
      </dgm:spPr>
      <dgm:t>
        <a:bodyPr/>
        <a:lstStyle/>
        <a:p>
          <a:endParaRPr lang="ru-RU"/>
        </a:p>
      </dgm:t>
    </dgm:pt>
    <dgm:pt modelId="{4007D271-2A7F-4DAE-A67A-078AC9C0B9A0}" type="pres">
      <dgm:prSet presAssocID="{6815C474-AA94-4504-AB94-D2ABEF56F290}" presName="text2" presStyleLbl="fgAcc2" presStyleIdx="0" presStyleCnt="3" custScaleX="1713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F0051A-ADD7-491B-B7C9-90776D739271}" type="pres">
      <dgm:prSet presAssocID="{6815C474-AA94-4504-AB94-D2ABEF56F290}" presName="hierChild3" presStyleCnt="0"/>
      <dgm:spPr/>
    </dgm:pt>
    <dgm:pt modelId="{D4672826-3BA2-4613-8F38-EA0C8E687D53}" type="pres">
      <dgm:prSet presAssocID="{35CA3232-DE4D-4356-85A3-DF49449B7594}" presName="Name17" presStyleLbl="parChTrans1D3" presStyleIdx="0" presStyleCnt="1"/>
      <dgm:spPr/>
      <dgm:t>
        <a:bodyPr/>
        <a:lstStyle/>
        <a:p>
          <a:endParaRPr lang="ru-RU"/>
        </a:p>
      </dgm:t>
    </dgm:pt>
    <dgm:pt modelId="{52D965E6-AF38-467B-8474-93373C0A2E81}" type="pres">
      <dgm:prSet presAssocID="{B8604532-B021-4050-BB22-D6CFCE470783}" presName="hierRoot3" presStyleCnt="0"/>
      <dgm:spPr/>
    </dgm:pt>
    <dgm:pt modelId="{958BEFB6-FAC4-48B2-994E-12F3BB287B63}" type="pres">
      <dgm:prSet presAssocID="{B8604532-B021-4050-BB22-D6CFCE470783}" presName="composite3" presStyleCnt="0"/>
      <dgm:spPr/>
    </dgm:pt>
    <dgm:pt modelId="{85FF7A6E-F86C-43CA-839C-920362BE309F}" type="pres">
      <dgm:prSet presAssocID="{B8604532-B021-4050-BB22-D6CFCE470783}" presName="background3" presStyleLbl="node3" presStyleIdx="0" presStyleCnt="1"/>
      <dgm:spPr>
        <a:solidFill>
          <a:srgbClr val="66FF66"/>
        </a:solidFill>
        <a:ln>
          <a:solidFill>
            <a:srgbClr val="66FF66"/>
          </a:solidFill>
        </a:ln>
      </dgm:spPr>
      <dgm:t>
        <a:bodyPr/>
        <a:lstStyle/>
        <a:p>
          <a:endParaRPr lang="ru-RU"/>
        </a:p>
      </dgm:t>
    </dgm:pt>
    <dgm:pt modelId="{21DC7834-8D47-4586-A2EB-BBF0EF8D6891}" type="pres">
      <dgm:prSet presAssocID="{B8604532-B021-4050-BB22-D6CFCE470783}" presName="text3" presStyleLbl="fgAcc3" presStyleIdx="0" presStyleCnt="1" custScaleX="139633" custLinFactX="100000" custLinFactNeighborX="130609" custLinFactNeighborY="696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4A0E6A-3CBE-47A0-AEEC-153111527B6C}" type="pres">
      <dgm:prSet presAssocID="{B8604532-B021-4050-BB22-D6CFCE470783}" presName="hierChild4" presStyleCnt="0"/>
      <dgm:spPr/>
    </dgm:pt>
    <dgm:pt modelId="{1C205DB1-4143-41E4-B395-1297F98D2876}" type="pres">
      <dgm:prSet presAssocID="{4157FA0B-AE6A-4905-B962-AB5D30D1BE8D}" presName="Name10" presStyleLbl="parChTrans1D2" presStyleIdx="1" presStyleCnt="3"/>
      <dgm:spPr/>
      <dgm:t>
        <a:bodyPr/>
        <a:lstStyle/>
        <a:p>
          <a:endParaRPr lang="ru-RU"/>
        </a:p>
      </dgm:t>
    </dgm:pt>
    <dgm:pt modelId="{2DC98812-68C4-4B31-915F-69C18FE05836}" type="pres">
      <dgm:prSet presAssocID="{D986168A-C38A-44FA-95FA-BA8CC24B0A35}" presName="hierRoot2" presStyleCnt="0"/>
      <dgm:spPr/>
    </dgm:pt>
    <dgm:pt modelId="{C3940E86-411E-4EAF-A8D1-56612C6425A3}" type="pres">
      <dgm:prSet presAssocID="{D986168A-C38A-44FA-95FA-BA8CC24B0A35}" presName="composite2" presStyleCnt="0"/>
      <dgm:spPr/>
    </dgm:pt>
    <dgm:pt modelId="{BE521E5C-F470-4E1F-B7F5-303BE6688C2C}" type="pres">
      <dgm:prSet presAssocID="{D986168A-C38A-44FA-95FA-BA8CC24B0A35}" presName="background2" presStyleLbl="node2" presStyleIdx="1" presStyleCnt="3"/>
      <dgm:spPr>
        <a:solidFill>
          <a:srgbClr val="FF99CC"/>
        </a:solidFill>
        <a:ln>
          <a:solidFill>
            <a:srgbClr val="FF99CC"/>
          </a:solidFill>
        </a:ln>
      </dgm:spPr>
      <dgm:t>
        <a:bodyPr/>
        <a:lstStyle/>
        <a:p>
          <a:endParaRPr lang="ru-RU"/>
        </a:p>
      </dgm:t>
    </dgm:pt>
    <dgm:pt modelId="{5309CC9C-8595-443D-AB74-464E88BD44D2}" type="pres">
      <dgm:prSet presAssocID="{D986168A-C38A-44FA-95FA-BA8CC24B0A35}" presName="text2" presStyleLbl="fgAcc2" presStyleIdx="1" presStyleCnt="3" custScaleX="203993" custLinFactNeighborX="-1924" custLinFactNeighborY="-528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5CE739-B7B8-4DAF-8F1B-7251A5F09018}" type="pres">
      <dgm:prSet presAssocID="{D986168A-C38A-44FA-95FA-BA8CC24B0A35}" presName="hierChild3" presStyleCnt="0"/>
      <dgm:spPr/>
    </dgm:pt>
    <dgm:pt modelId="{093122F0-79DB-4062-9B87-CF06E621E1EE}" type="pres">
      <dgm:prSet presAssocID="{1DE71489-EA0B-4D67-862B-598F19349001}" presName="Name10" presStyleLbl="parChTrans1D2" presStyleIdx="2" presStyleCnt="3"/>
      <dgm:spPr/>
      <dgm:t>
        <a:bodyPr/>
        <a:lstStyle/>
        <a:p>
          <a:endParaRPr lang="ru-RU"/>
        </a:p>
      </dgm:t>
    </dgm:pt>
    <dgm:pt modelId="{B79DE574-7693-435D-BDB9-93F274784D6D}" type="pres">
      <dgm:prSet presAssocID="{8C35ED5E-CEBF-4513-9A07-BEA3EC61FA9A}" presName="hierRoot2" presStyleCnt="0"/>
      <dgm:spPr/>
    </dgm:pt>
    <dgm:pt modelId="{D3300389-3A8F-43EE-B8D9-E475EA6B52F9}" type="pres">
      <dgm:prSet presAssocID="{8C35ED5E-CEBF-4513-9A07-BEA3EC61FA9A}" presName="composite2" presStyleCnt="0"/>
      <dgm:spPr/>
    </dgm:pt>
    <dgm:pt modelId="{B9B5BF26-4FC6-41E2-A3F1-00E87A7B4FED}" type="pres">
      <dgm:prSet presAssocID="{8C35ED5E-CEBF-4513-9A07-BEA3EC61FA9A}" presName="background2" presStyleLbl="node2" presStyleIdx="2" presStyleCnt="3"/>
      <dgm:spPr>
        <a:solidFill>
          <a:srgbClr val="FF99CC"/>
        </a:solidFill>
        <a:ln>
          <a:solidFill>
            <a:srgbClr val="FF99CC"/>
          </a:solidFill>
        </a:ln>
      </dgm:spPr>
      <dgm:t>
        <a:bodyPr/>
        <a:lstStyle/>
        <a:p>
          <a:endParaRPr lang="ru-RU"/>
        </a:p>
      </dgm:t>
    </dgm:pt>
    <dgm:pt modelId="{EEB59F63-C3D1-4E81-8E5E-5288A5045CC1}" type="pres">
      <dgm:prSet presAssocID="{8C35ED5E-CEBF-4513-9A07-BEA3EC61FA9A}" presName="text2" presStyleLbl="fgAcc2" presStyleIdx="2" presStyleCnt="3" custScaleX="1499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023784-EEC7-418B-9D84-9AC4779AC1D8}" type="pres">
      <dgm:prSet presAssocID="{8C35ED5E-CEBF-4513-9A07-BEA3EC61FA9A}" presName="hierChild3" presStyleCnt="0"/>
      <dgm:spPr/>
    </dgm:pt>
  </dgm:ptLst>
  <dgm:cxnLst>
    <dgm:cxn modelId="{07DD283B-7FE9-4DC1-AA51-AACE5B6C913C}" type="presOf" srcId="{35CA3232-DE4D-4356-85A3-DF49449B7594}" destId="{D4672826-3BA2-4613-8F38-EA0C8E687D53}" srcOrd="0" destOrd="0" presId="urn:microsoft.com/office/officeart/2005/8/layout/hierarchy1"/>
    <dgm:cxn modelId="{B7143913-87B5-4714-8025-55A3CBA9CADD}" type="presOf" srcId="{D986168A-C38A-44FA-95FA-BA8CC24B0A35}" destId="{5309CC9C-8595-443D-AB74-464E88BD44D2}" srcOrd="0" destOrd="0" presId="urn:microsoft.com/office/officeart/2005/8/layout/hierarchy1"/>
    <dgm:cxn modelId="{1D1528EE-688E-464F-8BF7-41B1F9D318BA}" srcId="{6815C474-AA94-4504-AB94-D2ABEF56F290}" destId="{B8604532-B021-4050-BB22-D6CFCE470783}" srcOrd="0" destOrd="0" parTransId="{35CA3232-DE4D-4356-85A3-DF49449B7594}" sibTransId="{9C01F21D-5358-44B8-B227-CA6A0DCAA95D}"/>
    <dgm:cxn modelId="{07E11CD3-BF1A-42AC-9C95-A12EA8B6A881}" srcId="{A7AAB656-BD18-436F-B0E6-9D8CCE64925A}" destId="{733B7E9E-47A9-48CE-9658-62D9EE102E12}" srcOrd="0" destOrd="0" parTransId="{724C3E78-B562-4AD6-B208-760F96779377}" sibTransId="{F3588B8D-0BDC-4203-8E5F-1949BB01498D}"/>
    <dgm:cxn modelId="{00BEDCCE-4EEE-47A4-8AEE-6F7F15659E57}" type="presOf" srcId="{1DE71489-EA0B-4D67-862B-598F19349001}" destId="{093122F0-79DB-4062-9B87-CF06E621E1EE}" srcOrd="0" destOrd="0" presId="urn:microsoft.com/office/officeart/2005/8/layout/hierarchy1"/>
    <dgm:cxn modelId="{4F19C060-153B-4F58-987B-88DBDCA359BA}" type="presOf" srcId="{8C35ED5E-CEBF-4513-9A07-BEA3EC61FA9A}" destId="{EEB59F63-C3D1-4E81-8E5E-5288A5045CC1}" srcOrd="0" destOrd="0" presId="urn:microsoft.com/office/officeart/2005/8/layout/hierarchy1"/>
    <dgm:cxn modelId="{018422A6-7A77-4E16-85F9-EBA4970DC774}" type="presOf" srcId="{A7AAB656-BD18-436F-B0E6-9D8CCE64925A}" destId="{27A8E421-B2D8-439E-9A72-EF9C8BFCBF53}" srcOrd="0" destOrd="0" presId="urn:microsoft.com/office/officeart/2005/8/layout/hierarchy1"/>
    <dgm:cxn modelId="{E3A9DF3F-4919-42A4-BD67-AC3E23BE0539}" srcId="{733B7E9E-47A9-48CE-9658-62D9EE102E12}" destId="{D986168A-C38A-44FA-95FA-BA8CC24B0A35}" srcOrd="1" destOrd="0" parTransId="{4157FA0B-AE6A-4905-B962-AB5D30D1BE8D}" sibTransId="{136C5D8F-1661-4313-B747-3EACBEE70BDB}"/>
    <dgm:cxn modelId="{D4F3661C-F829-4090-B15B-80E5B6DE5A16}" type="presOf" srcId="{B8604532-B021-4050-BB22-D6CFCE470783}" destId="{21DC7834-8D47-4586-A2EB-BBF0EF8D6891}" srcOrd="0" destOrd="0" presId="urn:microsoft.com/office/officeart/2005/8/layout/hierarchy1"/>
    <dgm:cxn modelId="{541B50F3-E329-4127-9086-913987022709}" srcId="{733B7E9E-47A9-48CE-9658-62D9EE102E12}" destId="{8C35ED5E-CEBF-4513-9A07-BEA3EC61FA9A}" srcOrd="2" destOrd="0" parTransId="{1DE71489-EA0B-4D67-862B-598F19349001}" sibTransId="{287CEB50-2839-4431-872B-36181178887B}"/>
    <dgm:cxn modelId="{1FC3D3EC-B57D-4C39-8294-A29495084B5D}" type="presOf" srcId="{EE94A1CD-7488-4F1F-8FDF-A846E581F945}" destId="{C55FB12C-021E-4EF8-987E-AE9E9586ADAA}" srcOrd="0" destOrd="0" presId="urn:microsoft.com/office/officeart/2005/8/layout/hierarchy1"/>
    <dgm:cxn modelId="{A954335A-2603-49EE-BC5E-71E56D2666E9}" type="presOf" srcId="{733B7E9E-47A9-48CE-9658-62D9EE102E12}" destId="{ADB3DB7E-0DF8-4149-91C9-7D7F18F45B1E}" srcOrd="0" destOrd="0" presId="urn:microsoft.com/office/officeart/2005/8/layout/hierarchy1"/>
    <dgm:cxn modelId="{B4E547E0-08B5-4280-BC43-D561C49A4A2F}" type="presOf" srcId="{6815C474-AA94-4504-AB94-D2ABEF56F290}" destId="{4007D271-2A7F-4DAE-A67A-078AC9C0B9A0}" srcOrd="0" destOrd="0" presId="urn:microsoft.com/office/officeart/2005/8/layout/hierarchy1"/>
    <dgm:cxn modelId="{65BEE9EB-C492-44FD-A2E9-18288AAB52E2}" type="presOf" srcId="{4157FA0B-AE6A-4905-B962-AB5D30D1BE8D}" destId="{1C205DB1-4143-41E4-B395-1297F98D2876}" srcOrd="0" destOrd="0" presId="urn:microsoft.com/office/officeart/2005/8/layout/hierarchy1"/>
    <dgm:cxn modelId="{BD7E23D8-869C-414E-8824-90236875EF87}" srcId="{733B7E9E-47A9-48CE-9658-62D9EE102E12}" destId="{6815C474-AA94-4504-AB94-D2ABEF56F290}" srcOrd="0" destOrd="0" parTransId="{EE94A1CD-7488-4F1F-8FDF-A846E581F945}" sibTransId="{C44186A5-15C7-429B-A89B-ECACC6D998D2}"/>
    <dgm:cxn modelId="{E18D263C-48A8-4CBB-B555-F7450E3C3E09}" type="presParOf" srcId="{27A8E421-B2D8-439E-9A72-EF9C8BFCBF53}" destId="{38CCCD63-903A-4FE4-94A3-A1A72C0D9092}" srcOrd="0" destOrd="0" presId="urn:microsoft.com/office/officeart/2005/8/layout/hierarchy1"/>
    <dgm:cxn modelId="{32A85105-D1BF-4F88-84A0-4CC2585660CA}" type="presParOf" srcId="{38CCCD63-903A-4FE4-94A3-A1A72C0D9092}" destId="{ADC8B617-6F72-4B0D-820B-D5D30789506D}" srcOrd="0" destOrd="0" presId="urn:microsoft.com/office/officeart/2005/8/layout/hierarchy1"/>
    <dgm:cxn modelId="{040EA3FD-7BB8-4E1E-B945-224588FACE5D}" type="presParOf" srcId="{ADC8B617-6F72-4B0D-820B-D5D30789506D}" destId="{A38A0141-4465-482F-AEFA-0D9DB2E95A2E}" srcOrd="0" destOrd="0" presId="urn:microsoft.com/office/officeart/2005/8/layout/hierarchy1"/>
    <dgm:cxn modelId="{4AF1E52A-955B-4C6A-925E-53AA88E38DD3}" type="presParOf" srcId="{ADC8B617-6F72-4B0D-820B-D5D30789506D}" destId="{ADB3DB7E-0DF8-4149-91C9-7D7F18F45B1E}" srcOrd="1" destOrd="0" presId="urn:microsoft.com/office/officeart/2005/8/layout/hierarchy1"/>
    <dgm:cxn modelId="{D992700B-6C4C-45E1-9BAF-C620692B2721}" type="presParOf" srcId="{38CCCD63-903A-4FE4-94A3-A1A72C0D9092}" destId="{6F244EB1-E061-4C98-8177-3A6065840694}" srcOrd="1" destOrd="0" presId="urn:microsoft.com/office/officeart/2005/8/layout/hierarchy1"/>
    <dgm:cxn modelId="{DAC7C0A1-0D86-4248-9459-8182DD6F464C}" type="presParOf" srcId="{6F244EB1-E061-4C98-8177-3A6065840694}" destId="{C55FB12C-021E-4EF8-987E-AE9E9586ADAA}" srcOrd="0" destOrd="0" presId="urn:microsoft.com/office/officeart/2005/8/layout/hierarchy1"/>
    <dgm:cxn modelId="{6A750CEE-F593-4144-9536-69EB9E7290BF}" type="presParOf" srcId="{6F244EB1-E061-4C98-8177-3A6065840694}" destId="{4B0130DA-DE68-46E8-8856-EF2E459016CB}" srcOrd="1" destOrd="0" presId="urn:microsoft.com/office/officeart/2005/8/layout/hierarchy1"/>
    <dgm:cxn modelId="{9100D0DD-6310-4883-B634-62FE9B422543}" type="presParOf" srcId="{4B0130DA-DE68-46E8-8856-EF2E459016CB}" destId="{DAE6838E-F7E0-48A1-9340-03F72525C091}" srcOrd="0" destOrd="0" presId="urn:microsoft.com/office/officeart/2005/8/layout/hierarchy1"/>
    <dgm:cxn modelId="{A62D6829-049E-4BD9-9D24-FFE3E8A50D54}" type="presParOf" srcId="{DAE6838E-F7E0-48A1-9340-03F72525C091}" destId="{4FFA7948-89D6-4896-B911-C0623C9E4BCA}" srcOrd="0" destOrd="0" presId="urn:microsoft.com/office/officeart/2005/8/layout/hierarchy1"/>
    <dgm:cxn modelId="{7E018F4A-7317-4AB7-ADDB-F72D90A02BDE}" type="presParOf" srcId="{DAE6838E-F7E0-48A1-9340-03F72525C091}" destId="{4007D271-2A7F-4DAE-A67A-078AC9C0B9A0}" srcOrd="1" destOrd="0" presId="urn:microsoft.com/office/officeart/2005/8/layout/hierarchy1"/>
    <dgm:cxn modelId="{2D5D3479-376E-4465-A9F1-A07BAD9F705A}" type="presParOf" srcId="{4B0130DA-DE68-46E8-8856-EF2E459016CB}" destId="{12F0051A-ADD7-491B-B7C9-90776D739271}" srcOrd="1" destOrd="0" presId="urn:microsoft.com/office/officeart/2005/8/layout/hierarchy1"/>
    <dgm:cxn modelId="{32B1487F-41BE-463A-B655-777826DB89E4}" type="presParOf" srcId="{12F0051A-ADD7-491B-B7C9-90776D739271}" destId="{D4672826-3BA2-4613-8F38-EA0C8E687D53}" srcOrd="0" destOrd="0" presId="urn:microsoft.com/office/officeart/2005/8/layout/hierarchy1"/>
    <dgm:cxn modelId="{FE7CA6A4-03B7-4E18-AA99-B7F67DD04885}" type="presParOf" srcId="{12F0051A-ADD7-491B-B7C9-90776D739271}" destId="{52D965E6-AF38-467B-8474-93373C0A2E81}" srcOrd="1" destOrd="0" presId="urn:microsoft.com/office/officeart/2005/8/layout/hierarchy1"/>
    <dgm:cxn modelId="{12A919E8-E895-4006-BE7D-A41A7FFEF840}" type="presParOf" srcId="{52D965E6-AF38-467B-8474-93373C0A2E81}" destId="{958BEFB6-FAC4-48B2-994E-12F3BB287B63}" srcOrd="0" destOrd="0" presId="urn:microsoft.com/office/officeart/2005/8/layout/hierarchy1"/>
    <dgm:cxn modelId="{8BAA9732-B315-4FAB-B2B2-6EDAF1208DCF}" type="presParOf" srcId="{958BEFB6-FAC4-48B2-994E-12F3BB287B63}" destId="{85FF7A6E-F86C-43CA-839C-920362BE309F}" srcOrd="0" destOrd="0" presId="urn:microsoft.com/office/officeart/2005/8/layout/hierarchy1"/>
    <dgm:cxn modelId="{F07A424C-C24E-4D64-8CEF-5F3644D8A85F}" type="presParOf" srcId="{958BEFB6-FAC4-48B2-994E-12F3BB287B63}" destId="{21DC7834-8D47-4586-A2EB-BBF0EF8D6891}" srcOrd="1" destOrd="0" presId="urn:microsoft.com/office/officeart/2005/8/layout/hierarchy1"/>
    <dgm:cxn modelId="{F2092F19-D177-4264-847B-EEF99B5DBD79}" type="presParOf" srcId="{52D965E6-AF38-467B-8474-93373C0A2E81}" destId="{464A0E6A-3CBE-47A0-AEEC-153111527B6C}" srcOrd="1" destOrd="0" presId="urn:microsoft.com/office/officeart/2005/8/layout/hierarchy1"/>
    <dgm:cxn modelId="{14416E2F-52AC-4D35-87F4-8424DD1D832F}" type="presParOf" srcId="{6F244EB1-E061-4C98-8177-3A6065840694}" destId="{1C205DB1-4143-41E4-B395-1297F98D2876}" srcOrd="2" destOrd="0" presId="urn:microsoft.com/office/officeart/2005/8/layout/hierarchy1"/>
    <dgm:cxn modelId="{74B9E587-4D41-4BD1-8900-60CFF27A7E1B}" type="presParOf" srcId="{6F244EB1-E061-4C98-8177-3A6065840694}" destId="{2DC98812-68C4-4B31-915F-69C18FE05836}" srcOrd="3" destOrd="0" presId="urn:microsoft.com/office/officeart/2005/8/layout/hierarchy1"/>
    <dgm:cxn modelId="{616C5070-8CD0-4B5D-8421-FE200C791AC6}" type="presParOf" srcId="{2DC98812-68C4-4B31-915F-69C18FE05836}" destId="{C3940E86-411E-4EAF-A8D1-56612C6425A3}" srcOrd="0" destOrd="0" presId="urn:microsoft.com/office/officeart/2005/8/layout/hierarchy1"/>
    <dgm:cxn modelId="{107F9127-7ED8-4945-9295-2DA4B1AE62FE}" type="presParOf" srcId="{C3940E86-411E-4EAF-A8D1-56612C6425A3}" destId="{BE521E5C-F470-4E1F-B7F5-303BE6688C2C}" srcOrd="0" destOrd="0" presId="urn:microsoft.com/office/officeart/2005/8/layout/hierarchy1"/>
    <dgm:cxn modelId="{257C5425-7211-4DED-B50A-7F26E36D9C32}" type="presParOf" srcId="{C3940E86-411E-4EAF-A8D1-56612C6425A3}" destId="{5309CC9C-8595-443D-AB74-464E88BD44D2}" srcOrd="1" destOrd="0" presId="urn:microsoft.com/office/officeart/2005/8/layout/hierarchy1"/>
    <dgm:cxn modelId="{50303970-8879-4920-B874-5BF2AA804FA2}" type="presParOf" srcId="{2DC98812-68C4-4B31-915F-69C18FE05836}" destId="{745CE739-B7B8-4DAF-8F1B-7251A5F09018}" srcOrd="1" destOrd="0" presId="urn:microsoft.com/office/officeart/2005/8/layout/hierarchy1"/>
    <dgm:cxn modelId="{DE980774-70EB-4515-A12E-FABF4F17CC75}" type="presParOf" srcId="{6F244EB1-E061-4C98-8177-3A6065840694}" destId="{093122F0-79DB-4062-9B87-CF06E621E1EE}" srcOrd="4" destOrd="0" presId="urn:microsoft.com/office/officeart/2005/8/layout/hierarchy1"/>
    <dgm:cxn modelId="{93CFCCB4-469F-49BF-B60B-D548A311C908}" type="presParOf" srcId="{6F244EB1-E061-4C98-8177-3A6065840694}" destId="{B79DE574-7693-435D-BDB9-93F274784D6D}" srcOrd="5" destOrd="0" presId="urn:microsoft.com/office/officeart/2005/8/layout/hierarchy1"/>
    <dgm:cxn modelId="{F7375842-3A89-4A9C-A5FF-8522F28AA2A8}" type="presParOf" srcId="{B79DE574-7693-435D-BDB9-93F274784D6D}" destId="{D3300389-3A8F-43EE-B8D9-E475EA6B52F9}" srcOrd="0" destOrd="0" presId="urn:microsoft.com/office/officeart/2005/8/layout/hierarchy1"/>
    <dgm:cxn modelId="{13782CBF-48E8-4166-A4D5-96E3E5AEAC42}" type="presParOf" srcId="{D3300389-3A8F-43EE-B8D9-E475EA6B52F9}" destId="{B9B5BF26-4FC6-41E2-A3F1-00E87A7B4FED}" srcOrd="0" destOrd="0" presId="urn:microsoft.com/office/officeart/2005/8/layout/hierarchy1"/>
    <dgm:cxn modelId="{E8104D5E-9DEB-4801-8415-A5DE13CB2C96}" type="presParOf" srcId="{D3300389-3A8F-43EE-B8D9-E475EA6B52F9}" destId="{EEB59F63-C3D1-4E81-8E5E-5288A5045CC1}" srcOrd="1" destOrd="0" presId="urn:microsoft.com/office/officeart/2005/8/layout/hierarchy1"/>
    <dgm:cxn modelId="{F604EFB4-9507-4256-82E0-D9540022128C}" type="presParOf" srcId="{B79DE574-7693-435D-BDB9-93F274784D6D}" destId="{27023784-EEC7-418B-9D84-9AC4779AC1D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11DD32-1CF7-4FFC-8D02-6DFFAB6A6817}">
      <dsp:nvSpPr>
        <dsp:cNvPr id="0" name=""/>
        <dsp:cNvSpPr/>
      </dsp:nvSpPr>
      <dsp:spPr>
        <a:xfrm>
          <a:off x="144001" y="1033926"/>
          <a:ext cx="7190654" cy="762414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587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3649C8-E717-4208-88F6-E5716FD09F88}">
      <dsp:nvSpPr>
        <dsp:cNvPr id="0" name=""/>
        <dsp:cNvSpPr/>
      </dsp:nvSpPr>
      <dsp:spPr>
        <a:xfrm>
          <a:off x="370793" y="0"/>
          <a:ext cx="7550086" cy="1543071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Современное общество существует в мире сложных социальных, экономических и экологических проблем.</a:t>
          </a:r>
          <a:endParaRPr lang="ru-RU" sz="2400" b="1" kern="1200" dirty="0">
            <a:solidFill>
              <a:srgbClr val="006600"/>
            </a:solidFill>
            <a:latin typeface="Trebuchet MS"/>
            <a:ea typeface="+mn-ea"/>
            <a:cs typeface="+mn-cs"/>
          </a:endParaRPr>
        </a:p>
      </dsp:txBody>
      <dsp:txXfrm>
        <a:off x="446120" y="75327"/>
        <a:ext cx="7399432" cy="1392417"/>
      </dsp:txXfrm>
    </dsp:sp>
    <dsp:sp modelId="{D7F113BB-00FA-45F8-ACD1-B269386596FF}">
      <dsp:nvSpPr>
        <dsp:cNvPr id="0" name=""/>
        <dsp:cNvSpPr/>
      </dsp:nvSpPr>
      <dsp:spPr>
        <a:xfrm>
          <a:off x="216002" y="2364286"/>
          <a:ext cx="7033028" cy="1054208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B65F15-6707-469B-AACF-8A68B1C46EAC}">
      <dsp:nvSpPr>
        <dsp:cNvPr id="0" name=""/>
        <dsp:cNvSpPr/>
      </dsp:nvSpPr>
      <dsp:spPr>
        <a:xfrm>
          <a:off x="360040" y="1958838"/>
          <a:ext cx="7541845" cy="1231673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Антропогенная нагрузка на биосферу стремительно возрастает. </a:t>
          </a:r>
          <a:endParaRPr lang="ru-RU" sz="2400" b="1" kern="1200" dirty="0">
            <a:solidFill>
              <a:srgbClr val="006600"/>
            </a:solidFill>
            <a:latin typeface="Trebuchet MS"/>
            <a:ea typeface="+mn-ea"/>
            <a:cs typeface="+mn-cs"/>
          </a:endParaRPr>
        </a:p>
      </dsp:txBody>
      <dsp:txXfrm>
        <a:off x="420165" y="2018963"/>
        <a:ext cx="7421595" cy="1111423"/>
      </dsp:txXfrm>
    </dsp:sp>
    <dsp:sp modelId="{B18A87D9-CB80-4786-8396-78698DFA4394}">
      <dsp:nvSpPr>
        <dsp:cNvPr id="0" name=""/>
        <dsp:cNvSpPr/>
      </dsp:nvSpPr>
      <dsp:spPr>
        <a:xfrm>
          <a:off x="216002" y="4724748"/>
          <a:ext cx="7200792" cy="1035891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9525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DF017-1561-4A3A-A29A-045016752548}">
      <dsp:nvSpPr>
        <dsp:cNvPr id="0" name=""/>
        <dsp:cNvSpPr/>
      </dsp:nvSpPr>
      <dsp:spPr>
        <a:xfrm>
          <a:off x="360040" y="3536717"/>
          <a:ext cx="7541845" cy="2000556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73" tIns="0" rIns="20957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Человечество пришло к осознанию необходимости изменения отношения к природе и взаимоотношений людей между собой.</a:t>
          </a:r>
          <a:endParaRPr lang="ru-RU" sz="2400" b="1" kern="1200" dirty="0">
            <a:solidFill>
              <a:srgbClr val="006600"/>
            </a:solidFill>
            <a:latin typeface="Trebuchet MS"/>
            <a:ea typeface="+mn-ea"/>
            <a:cs typeface="+mn-cs"/>
          </a:endParaRPr>
        </a:p>
      </dsp:txBody>
      <dsp:txXfrm>
        <a:off x="457699" y="3634376"/>
        <a:ext cx="7346527" cy="18052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9858A8-25E1-4B68-8DD4-59A36F7CF56F}">
      <dsp:nvSpPr>
        <dsp:cNvPr id="0" name=""/>
        <dsp:cNvSpPr/>
      </dsp:nvSpPr>
      <dsp:spPr>
        <a:xfrm>
          <a:off x="216058" y="367171"/>
          <a:ext cx="7456236" cy="499004"/>
        </a:xfrm>
        <a:prstGeom prst="rect">
          <a:avLst/>
        </a:prstGeom>
        <a:solidFill>
          <a:schemeClr val="accent5">
            <a:lumMod val="60000"/>
            <a:lumOff val="40000"/>
            <a:alpha val="90000"/>
          </a:schemeClr>
        </a:solidFill>
        <a:ln w="15875" cap="flat" cmpd="sng" algn="ctr">
          <a:solidFill>
            <a:srgbClr val="4E67C8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439FBF-6887-4F03-AA21-E3173C77815D}">
      <dsp:nvSpPr>
        <dsp:cNvPr id="0" name=""/>
        <dsp:cNvSpPr/>
      </dsp:nvSpPr>
      <dsp:spPr>
        <a:xfrm>
          <a:off x="410954" y="611"/>
          <a:ext cx="7797957" cy="635944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Почему и насколько изменился окружающий мир?</a:t>
          </a:r>
          <a:endParaRPr lang="ru-RU" sz="2400" b="1" kern="1200" dirty="0">
            <a:solidFill>
              <a:srgbClr val="006600"/>
            </a:solidFill>
            <a:latin typeface="Trebuchet MS"/>
            <a:ea typeface="+mn-ea"/>
            <a:cs typeface="+mn-cs"/>
          </a:endParaRPr>
        </a:p>
      </dsp:txBody>
      <dsp:txXfrm>
        <a:off x="441998" y="31655"/>
        <a:ext cx="7735869" cy="573856"/>
      </dsp:txXfrm>
    </dsp:sp>
    <dsp:sp modelId="{0E405333-29D6-4E79-A259-A9919D0A3A11}">
      <dsp:nvSpPr>
        <dsp:cNvPr id="0" name=""/>
        <dsp:cNvSpPr/>
      </dsp:nvSpPr>
      <dsp:spPr>
        <a:xfrm>
          <a:off x="216058" y="1291605"/>
          <a:ext cx="7488744" cy="449124"/>
        </a:xfrm>
        <a:prstGeom prst="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968DCF-5CD7-431A-B697-C67BF91AF95F}">
      <dsp:nvSpPr>
        <dsp:cNvPr id="0" name=""/>
        <dsp:cNvSpPr/>
      </dsp:nvSpPr>
      <dsp:spPr>
        <a:xfrm>
          <a:off x="392817" y="979478"/>
          <a:ext cx="7816094" cy="649440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Что происходит? Что ожидает человечество завтра?</a:t>
          </a:r>
          <a:endParaRPr lang="ru-RU" sz="2400" b="1" kern="1200" dirty="0">
            <a:solidFill>
              <a:srgbClr val="006600"/>
            </a:solidFill>
            <a:latin typeface="Trebuchet MS"/>
            <a:ea typeface="+mn-ea"/>
            <a:cs typeface="+mn-cs"/>
          </a:endParaRPr>
        </a:p>
      </dsp:txBody>
      <dsp:txXfrm>
        <a:off x="424520" y="1011181"/>
        <a:ext cx="7752688" cy="586034"/>
      </dsp:txXfrm>
    </dsp:sp>
    <dsp:sp modelId="{021FE721-A674-4D81-884D-AFBA493AA8CD}">
      <dsp:nvSpPr>
        <dsp:cNvPr id="0" name=""/>
        <dsp:cNvSpPr/>
      </dsp:nvSpPr>
      <dsp:spPr>
        <a:xfrm>
          <a:off x="216058" y="2260583"/>
          <a:ext cx="7488826" cy="410383"/>
        </a:xfrm>
        <a:prstGeom prst="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29A050-4DE5-4A91-A724-D8FEFC9DEE91}">
      <dsp:nvSpPr>
        <dsp:cNvPr id="0" name=""/>
        <dsp:cNvSpPr/>
      </dsp:nvSpPr>
      <dsp:spPr>
        <a:xfrm>
          <a:off x="352076" y="1882313"/>
          <a:ext cx="7816094" cy="649440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Можно ли примирить требования экономики, общества и природы?</a:t>
          </a:r>
          <a:endParaRPr lang="ru-RU" sz="2400" b="1" kern="1200" dirty="0">
            <a:solidFill>
              <a:srgbClr val="006600"/>
            </a:solidFill>
            <a:latin typeface="Trebuchet MS"/>
            <a:ea typeface="+mn-ea"/>
            <a:cs typeface="+mn-cs"/>
          </a:endParaRPr>
        </a:p>
      </dsp:txBody>
      <dsp:txXfrm>
        <a:off x="383779" y="1914016"/>
        <a:ext cx="7752688" cy="586034"/>
      </dsp:txXfrm>
    </dsp:sp>
    <dsp:sp modelId="{45C746A1-291A-436B-A44C-E82F59F5BF1B}">
      <dsp:nvSpPr>
        <dsp:cNvPr id="0" name=""/>
        <dsp:cNvSpPr/>
      </dsp:nvSpPr>
      <dsp:spPr>
        <a:xfrm>
          <a:off x="216058" y="3030326"/>
          <a:ext cx="7488826" cy="474560"/>
        </a:xfrm>
        <a:prstGeom prst="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E6650-4BF2-4FCA-BE48-8D8D3B2871D3}">
      <dsp:nvSpPr>
        <dsp:cNvPr id="0" name=""/>
        <dsp:cNvSpPr/>
      </dsp:nvSpPr>
      <dsp:spPr>
        <a:xfrm>
          <a:off x="390805" y="2713434"/>
          <a:ext cx="7816094" cy="649440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Какой мир хотим иметь в будущем? </a:t>
          </a:r>
          <a:endParaRPr lang="ru-RU" sz="2400" b="1" kern="1200" dirty="0">
            <a:solidFill>
              <a:srgbClr val="006600"/>
            </a:solidFill>
            <a:latin typeface="Trebuchet MS"/>
            <a:ea typeface="+mn-ea"/>
            <a:cs typeface="+mn-cs"/>
          </a:endParaRPr>
        </a:p>
      </dsp:txBody>
      <dsp:txXfrm>
        <a:off x="422508" y="2745137"/>
        <a:ext cx="7752688" cy="586034"/>
      </dsp:txXfrm>
    </dsp:sp>
    <dsp:sp modelId="{ABD747FA-F214-4F8D-BDB2-3F6585DD9D93}">
      <dsp:nvSpPr>
        <dsp:cNvPr id="0" name=""/>
        <dsp:cNvSpPr/>
      </dsp:nvSpPr>
      <dsp:spPr>
        <a:xfrm flipV="1">
          <a:off x="216058" y="3960440"/>
          <a:ext cx="7632892" cy="597726"/>
        </a:xfrm>
        <a:prstGeom prst="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635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A478B2-1646-4DE9-9D75-0F399EA8885D}">
      <dsp:nvSpPr>
        <dsp:cNvPr id="0" name=""/>
        <dsp:cNvSpPr/>
      </dsp:nvSpPr>
      <dsp:spPr>
        <a:xfrm>
          <a:off x="360040" y="3600400"/>
          <a:ext cx="7816094" cy="649440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Как изменить мир к лучшему? </a:t>
          </a:r>
        </a:p>
      </dsp:txBody>
      <dsp:txXfrm>
        <a:off x="391743" y="3632103"/>
        <a:ext cx="7752688" cy="586034"/>
      </dsp:txXfrm>
    </dsp:sp>
    <dsp:sp modelId="{7F0CAFA5-3AC0-48F6-A29E-B508CC535746}">
      <dsp:nvSpPr>
        <dsp:cNvPr id="0" name=""/>
        <dsp:cNvSpPr/>
      </dsp:nvSpPr>
      <dsp:spPr>
        <a:xfrm flipV="1">
          <a:off x="216058" y="5024102"/>
          <a:ext cx="7488826" cy="509277"/>
        </a:xfrm>
        <a:prstGeom prst="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9525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FFB25D-3741-405F-A6FF-DC815116928E}">
      <dsp:nvSpPr>
        <dsp:cNvPr id="0" name=""/>
        <dsp:cNvSpPr/>
      </dsp:nvSpPr>
      <dsp:spPr>
        <a:xfrm>
          <a:off x="390805" y="4672761"/>
          <a:ext cx="7816094" cy="649440"/>
        </a:xfrm>
        <a:prstGeom prst="roundRect">
          <a:avLst/>
        </a:prstGeom>
        <a:solidFill>
          <a:schemeClr val="accent3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6600"/>
              </a:solidFill>
              <a:latin typeface="Trebuchet MS"/>
              <a:ea typeface="+mn-ea"/>
              <a:cs typeface="+mn-cs"/>
            </a:rPr>
            <a:t>Как остановить развитие негативных изменений в природе и обществе?</a:t>
          </a:r>
          <a:endParaRPr lang="ru-RU" sz="2400" b="1" kern="1200" dirty="0">
            <a:solidFill>
              <a:srgbClr val="006600"/>
            </a:solidFill>
            <a:latin typeface="Trebuchet MS"/>
            <a:ea typeface="+mn-ea"/>
            <a:cs typeface="+mn-cs"/>
          </a:endParaRPr>
        </a:p>
      </dsp:txBody>
      <dsp:txXfrm>
        <a:off x="422508" y="4704464"/>
        <a:ext cx="7752688" cy="5860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2B3CA4-2908-45F0-A7CB-2CE608D14F1B}">
      <dsp:nvSpPr>
        <dsp:cNvPr id="0" name=""/>
        <dsp:cNvSpPr/>
      </dsp:nvSpPr>
      <dsp:spPr>
        <a:xfrm>
          <a:off x="523990" y="0"/>
          <a:ext cx="4784080" cy="478408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DBAC2A-23BA-4FCA-98F9-FC1B39997707}">
      <dsp:nvSpPr>
        <dsp:cNvPr id="0" name=""/>
        <dsp:cNvSpPr/>
      </dsp:nvSpPr>
      <dsp:spPr>
        <a:xfrm>
          <a:off x="687991" y="129438"/>
          <a:ext cx="4294802" cy="6437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Устойчивое развитие</a:t>
          </a:r>
          <a:endParaRPr lang="ru-RU" sz="2400" b="1" kern="1200" dirty="0">
            <a:solidFill>
              <a:srgbClr val="C00000"/>
            </a:solidFill>
          </a:endParaRPr>
        </a:p>
      </dsp:txBody>
      <dsp:txXfrm>
        <a:off x="719418" y="160865"/>
        <a:ext cx="4231948" cy="580941"/>
      </dsp:txXfrm>
    </dsp:sp>
    <dsp:sp modelId="{BAE26D45-2114-4527-A4B2-6CE29139B5FD}">
      <dsp:nvSpPr>
        <dsp:cNvPr id="0" name=""/>
        <dsp:cNvSpPr/>
      </dsp:nvSpPr>
      <dsp:spPr>
        <a:xfrm>
          <a:off x="644627" y="1161731"/>
          <a:ext cx="4377239" cy="8455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Экономическое благополучие, социальная справедливость, экологическая безопасность</a:t>
          </a:r>
          <a:endParaRPr lang="ru-RU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85903" y="1203007"/>
        <a:ext cx="4294687" cy="762989"/>
      </dsp:txXfrm>
    </dsp:sp>
    <dsp:sp modelId="{110349D0-5F95-4F35-9DB5-AA3DEAF41E8F}">
      <dsp:nvSpPr>
        <dsp:cNvPr id="0" name=""/>
        <dsp:cNvSpPr/>
      </dsp:nvSpPr>
      <dsp:spPr>
        <a:xfrm>
          <a:off x="598900" y="2247112"/>
          <a:ext cx="4389895" cy="6437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Научная обоснованность принятия управленческих решений</a:t>
          </a:r>
          <a:endParaRPr lang="ru-RU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630327" y="2278539"/>
        <a:ext cx="4327041" cy="580941"/>
      </dsp:txXfrm>
    </dsp:sp>
    <dsp:sp modelId="{B044BA05-6FC2-40BD-83DB-D39BC3FC7EC6}">
      <dsp:nvSpPr>
        <dsp:cNvPr id="0" name=""/>
        <dsp:cNvSpPr/>
      </dsp:nvSpPr>
      <dsp:spPr>
        <a:xfrm>
          <a:off x="497649" y="3197939"/>
          <a:ext cx="4467263" cy="6437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1">
                  <a:lumMod val="75000"/>
                </a:schemeClr>
              </a:solidFill>
            </a:rPr>
            <a:t>Подготовка квалифицированных кадров</a:t>
          </a:r>
          <a:endParaRPr lang="ru-RU" sz="2000" b="1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529076" y="3229366"/>
        <a:ext cx="4404409" cy="580941"/>
      </dsp:txXfrm>
    </dsp:sp>
    <dsp:sp modelId="{5C1EBDD1-F672-44D2-93CA-0C7D854F3C29}">
      <dsp:nvSpPr>
        <dsp:cNvPr id="0" name=""/>
        <dsp:cNvSpPr/>
      </dsp:nvSpPr>
      <dsp:spPr>
        <a:xfrm>
          <a:off x="619719" y="4099690"/>
          <a:ext cx="4475317" cy="64379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Наука и образование</a:t>
          </a:r>
          <a:endParaRPr lang="ru-RU" sz="2400" b="1" kern="1200" dirty="0">
            <a:solidFill>
              <a:srgbClr val="C00000"/>
            </a:solidFill>
          </a:endParaRPr>
        </a:p>
      </dsp:txBody>
      <dsp:txXfrm>
        <a:off x="651146" y="4131117"/>
        <a:ext cx="4412463" cy="5809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122F0-79DB-4062-9B87-CF06E621E1EE}">
      <dsp:nvSpPr>
        <dsp:cNvPr id="0" name=""/>
        <dsp:cNvSpPr/>
      </dsp:nvSpPr>
      <dsp:spPr>
        <a:xfrm>
          <a:off x="4401186" y="1480788"/>
          <a:ext cx="2650718" cy="587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5188"/>
              </a:lnTo>
              <a:lnTo>
                <a:pt x="2650718" y="455188"/>
              </a:lnTo>
              <a:lnTo>
                <a:pt x="2650718" y="5871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205DB1-4143-41E4-B395-1297F98D2876}">
      <dsp:nvSpPr>
        <dsp:cNvPr id="0" name=""/>
        <dsp:cNvSpPr/>
      </dsp:nvSpPr>
      <dsp:spPr>
        <a:xfrm>
          <a:off x="4186476" y="1480788"/>
          <a:ext cx="214709" cy="539377"/>
        </a:xfrm>
        <a:custGeom>
          <a:avLst/>
          <a:gdLst/>
          <a:ahLst/>
          <a:cxnLst/>
          <a:rect l="0" t="0" r="0" b="0"/>
          <a:pathLst>
            <a:path>
              <a:moveTo>
                <a:pt x="214709" y="0"/>
              </a:moveTo>
              <a:lnTo>
                <a:pt x="214709" y="407394"/>
              </a:lnTo>
              <a:lnTo>
                <a:pt x="0" y="407394"/>
              </a:lnTo>
              <a:lnTo>
                <a:pt x="0" y="5393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672826-3BA2-4613-8F38-EA0C8E687D53}">
      <dsp:nvSpPr>
        <dsp:cNvPr id="0" name=""/>
        <dsp:cNvSpPr/>
      </dsp:nvSpPr>
      <dsp:spPr>
        <a:xfrm>
          <a:off x="1223293" y="2972643"/>
          <a:ext cx="3285482" cy="4773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5387"/>
              </a:lnTo>
              <a:lnTo>
                <a:pt x="3285482" y="345387"/>
              </a:lnTo>
              <a:lnTo>
                <a:pt x="3285482" y="477370"/>
              </a:lnTo>
            </a:path>
          </a:pathLst>
        </a:custGeom>
        <a:noFill/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5FB12C-021E-4EF8-987E-AE9E9586ADAA}">
      <dsp:nvSpPr>
        <dsp:cNvPr id="0" name=""/>
        <dsp:cNvSpPr/>
      </dsp:nvSpPr>
      <dsp:spPr>
        <a:xfrm>
          <a:off x="1223293" y="1480788"/>
          <a:ext cx="3177892" cy="587171"/>
        </a:xfrm>
        <a:custGeom>
          <a:avLst/>
          <a:gdLst/>
          <a:ahLst/>
          <a:cxnLst/>
          <a:rect l="0" t="0" r="0" b="0"/>
          <a:pathLst>
            <a:path>
              <a:moveTo>
                <a:pt x="3177892" y="0"/>
              </a:moveTo>
              <a:lnTo>
                <a:pt x="3177892" y="455188"/>
              </a:lnTo>
              <a:lnTo>
                <a:pt x="0" y="455188"/>
              </a:lnTo>
              <a:lnTo>
                <a:pt x="0" y="5871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8A0141-4465-482F-AEFA-0D9DB2E95A2E}">
      <dsp:nvSpPr>
        <dsp:cNvPr id="0" name=""/>
        <dsp:cNvSpPr/>
      </dsp:nvSpPr>
      <dsp:spPr>
        <a:xfrm>
          <a:off x="2650011" y="-78379"/>
          <a:ext cx="3502350" cy="1559167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rgbClr val="00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3DB7E-0DF8-4149-91C9-7D7F18F45B1E}">
      <dsp:nvSpPr>
        <dsp:cNvPr id="0" name=""/>
        <dsp:cNvSpPr/>
      </dsp:nvSpPr>
      <dsp:spPr>
        <a:xfrm>
          <a:off x="2808310" y="72005"/>
          <a:ext cx="3502350" cy="1559167"/>
        </a:xfrm>
        <a:prstGeom prst="roundRect">
          <a:avLst>
            <a:gd name="adj" fmla="val 10000"/>
          </a:avLst>
        </a:prstGeom>
        <a:solidFill>
          <a:schemeClr val="accent3">
            <a:lumMod val="95000"/>
            <a:alpha val="90000"/>
          </a:schemeClr>
        </a:solidFill>
        <a:ln w="25400" cap="flat" cmpd="sng" algn="ctr">
          <a:solidFill>
            <a:srgbClr val="0033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n w="1905"/>
              <a:solidFill>
                <a:srgbClr val="00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rPr>
            <a:t>Планируемые результаты</a:t>
          </a:r>
          <a:endParaRPr lang="ru-RU" sz="2400" b="1" kern="1200" dirty="0">
            <a:ln w="1905"/>
            <a:solidFill>
              <a:srgbClr val="003300"/>
            </a:soli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rebuchet MS"/>
            <a:ea typeface="+mj-ea"/>
            <a:cs typeface="+mj-cs"/>
          </a:endParaRPr>
        </a:p>
      </dsp:txBody>
      <dsp:txXfrm>
        <a:off x="2853976" y="117671"/>
        <a:ext cx="3411018" cy="1467835"/>
      </dsp:txXfrm>
    </dsp:sp>
    <dsp:sp modelId="{4FFA7948-89D6-4896-B911-C0623C9E4BCA}">
      <dsp:nvSpPr>
        <dsp:cNvPr id="0" name=""/>
        <dsp:cNvSpPr/>
      </dsp:nvSpPr>
      <dsp:spPr>
        <a:xfrm>
          <a:off x="2441" y="2067959"/>
          <a:ext cx="2441704" cy="904683"/>
        </a:xfrm>
        <a:prstGeom prst="roundRect">
          <a:avLst>
            <a:gd name="adj" fmla="val 10000"/>
          </a:avLst>
        </a:prstGeom>
        <a:solidFill>
          <a:srgbClr val="FF99CC"/>
        </a:solidFill>
        <a:ln w="28575" cap="flat" cmpd="sng" algn="ctr">
          <a:solidFill>
            <a:srgbClr val="FF99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07D271-2A7F-4DAE-A67A-078AC9C0B9A0}">
      <dsp:nvSpPr>
        <dsp:cNvPr id="0" name=""/>
        <dsp:cNvSpPr/>
      </dsp:nvSpPr>
      <dsp:spPr>
        <a:xfrm>
          <a:off x="160740" y="2218344"/>
          <a:ext cx="2441704" cy="904683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 w="25400" cap="flat" cmpd="sng" algn="ctr">
          <a:solidFill>
            <a:srgbClr val="FF5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rPr>
            <a:t>Личностные</a:t>
          </a:r>
          <a:endParaRPr lang="ru-RU" sz="2400" b="1" kern="1200" dirty="0">
            <a:ln w="1905"/>
            <a:gradFill>
              <a:gsLst>
                <a:gs pos="0">
                  <a:srgbClr val="F14124">
                    <a:shade val="20000"/>
                    <a:satMod val="200000"/>
                  </a:srgbClr>
                </a:gs>
                <a:gs pos="78000">
                  <a:srgbClr val="F14124">
                    <a:tint val="90000"/>
                    <a:shade val="89000"/>
                    <a:satMod val="220000"/>
                  </a:srgbClr>
                </a:gs>
                <a:gs pos="100000">
                  <a:srgbClr val="F14124">
                    <a:tint val="12000"/>
                    <a:satMod val="255000"/>
                  </a:srgb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rebuchet MS"/>
            <a:ea typeface="+mj-ea"/>
            <a:cs typeface="+mj-cs"/>
          </a:endParaRPr>
        </a:p>
      </dsp:txBody>
      <dsp:txXfrm>
        <a:off x="187237" y="2244841"/>
        <a:ext cx="2388710" cy="851689"/>
      </dsp:txXfrm>
    </dsp:sp>
    <dsp:sp modelId="{85FF7A6E-F86C-43CA-839C-920362BE309F}">
      <dsp:nvSpPr>
        <dsp:cNvPr id="0" name=""/>
        <dsp:cNvSpPr/>
      </dsp:nvSpPr>
      <dsp:spPr>
        <a:xfrm>
          <a:off x="3514101" y="3450013"/>
          <a:ext cx="1989349" cy="904683"/>
        </a:xfrm>
        <a:prstGeom prst="roundRect">
          <a:avLst>
            <a:gd name="adj" fmla="val 10000"/>
          </a:avLst>
        </a:prstGeom>
        <a:solidFill>
          <a:srgbClr val="66FF66"/>
        </a:solidFill>
        <a:ln w="25400" cap="flat" cmpd="sng" algn="ctr">
          <a:solidFill>
            <a:srgbClr val="66FF6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C7834-8D47-4586-A2EB-BBF0EF8D6891}">
      <dsp:nvSpPr>
        <dsp:cNvPr id="0" name=""/>
        <dsp:cNvSpPr/>
      </dsp:nvSpPr>
      <dsp:spPr>
        <a:xfrm>
          <a:off x="3672401" y="3600398"/>
          <a:ext cx="1989349" cy="9046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300"/>
              </a:solidFill>
            </a:rPr>
            <a:t>ИКТ-компетенции</a:t>
          </a:r>
          <a:endParaRPr lang="ru-RU" sz="2000" b="1" kern="1200" dirty="0">
            <a:solidFill>
              <a:srgbClr val="003300"/>
            </a:solidFill>
          </a:endParaRPr>
        </a:p>
      </dsp:txBody>
      <dsp:txXfrm>
        <a:off x="3698898" y="3626895"/>
        <a:ext cx="1936355" cy="851689"/>
      </dsp:txXfrm>
    </dsp:sp>
    <dsp:sp modelId="{BE521E5C-F470-4E1F-B7F5-303BE6688C2C}">
      <dsp:nvSpPr>
        <dsp:cNvPr id="0" name=""/>
        <dsp:cNvSpPr/>
      </dsp:nvSpPr>
      <dsp:spPr>
        <a:xfrm>
          <a:off x="2733334" y="2020165"/>
          <a:ext cx="2906284" cy="904683"/>
        </a:xfrm>
        <a:prstGeom prst="roundRect">
          <a:avLst>
            <a:gd name="adj" fmla="val 10000"/>
          </a:avLst>
        </a:prstGeom>
        <a:solidFill>
          <a:srgbClr val="FF99CC"/>
        </a:solidFill>
        <a:ln w="25400" cap="flat" cmpd="sng" algn="ctr">
          <a:solidFill>
            <a:srgbClr val="FF99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09CC9C-8595-443D-AB74-464E88BD44D2}">
      <dsp:nvSpPr>
        <dsp:cNvPr id="0" name=""/>
        <dsp:cNvSpPr/>
      </dsp:nvSpPr>
      <dsp:spPr>
        <a:xfrm>
          <a:off x="2891634" y="2170550"/>
          <a:ext cx="2906284" cy="904683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 w="25400" cap="flat" cmpd="sng" algn="ctr">
          <a:solidFill>
            <a:srgbClr val="FF5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err="1" smtClean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rPr>
            <a:t>Метапредметные</a:t>
          </a:r>
          <a:endParaRPr lang="ru-RU" sz="2400" b="1" kern="1200" dirty="0">
            <a:ln w="1905"/>
            <a:gradFill>
              <a:gsLst>
                <a:gs pos="0">
                  <a:srgbClr val="F14124">
                    <a:shade val="20000"/>
                    <a:satMod val="200000"/>
                  </a:srgbClr>
                </a:gs>
                <a:gs pos="78000">
                  <a:srgbClr val="F14124">
                    <a:tint val="90000"/>
                    <a:shade val="89000"/>
                    <a:satMod val="220000"/>
                  </a:srgbClr>
                </a:gs>
                <a:gs pos="100000">
                  <a:srgbClr val="F14124">
                    <a:tint val="12000"/>
                    <a:satMod val="255000"/>
                  </a:srgb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rebuchet MS"/>
            <a:ea typeface="+mj-ea"/>
            <a:cs typeface="+mj-cs"/>
          </a:endParaRPr>
        </a:p>
      </dsp:txBody>
      <dsp:txXfrm>
        <a:off x="2918131" y="2197047"/>
        <a:ext cx="2853290" cy="851689"/>
      </dsp:txXfrm>
    </dsp:sp>
    <dsp:sp modelId="{B9B5BF26-4FC6-41E2-A3F1-00E87A7B4FED}">
      <dsp:nvSpPr>
        <dsp:cNvPr id="0" name=""/>
        <dsp:cNvSpPr/>
      </dsp:nvSpPr>
      <dsp:spPr>
        <a:xfrm>
          <a:off x="5983630" y="2067959"/>
          <a:ext cx="2136548" cy="904683"/>
        </a:xfrm>
        <a:prstGeom prst="roundRect">
          <a:avLst>
            <a:gd name="adj" fmla="val 10000"/>
          </a:avLst>
        </a:prstGeom>
        <a:solidFill>
          <a:srgbClr val="FF99CC"/>
        </a:solidFill>
        <a:ln w="25400" cap="flat" cmpd="sng" algn="ctr">
          <a:solidFill>
            <a:srgbClr val="FF99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59F63-C3D1-4E81-8E5E-5288A5045CC1}">
      <dsp:nvSpPr>
        <dsp:cNvPr id="0" name=""/>
        <dsp:cNvSpPr/>
      </dsp:nvSpPr>
      <dsp:spPr>
        <a:xfrm>
          <a:off x="6141930" y="2218344"/>
          <a:ext cx="2136548" cy="904683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 w="25400" cap="flat" cmpd="sng" algn="ctr">
          <a:solidFill>
            <a:srgbClr val="FF5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rPr>
            <a:t>Предметны</a:t>
          </a:r>
          <a:r>
            <a:rPr lang="ru-RU" sz="2200" b="1" kern="1200" dirty="0" smtClean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rPr>
            <a:t>е</a:t>
          </a:r>
          <a:endParaRPr lang="ru-RU" sz="2200" b="1" kern="1200" dirty="0">
            <a:ln w="1905"/>
            <a:gradFill>
              <a:gsLst>
                <a:gs pos="0">
                  <a:srgbClr val="F14124">
                    <a:shade val="20000"/>
                    <a:satMod val="200000"/>
                  </a:srgbClr>
                </a:gs>
                <a:gs pos="78000">
                  <a:srgbClr val="F14124">
                    <a:tint val="90000"/>
                    <a:shade val="89000"/>
                    <a:satMod val="220000"/>
                  </a:srgbClr>
                </a:gs>
                <a:gs pos="100000">
                  <a:srgbClr val="F14124">
                    <a:tint val="12000"/>
                    <a:satMod val="255000"/>
                  </a:srgb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latin typeface="Trebuchet MS"/>
            <a:ea typeface="+mj-ea"/>
            <a:cs typeface="+mj-cs"/>
          </a:endParaRPr>
        </a:p>
      </dsp:txBody>
      <dsp:txXfrm>
        <a:off x="6168427" y="2244841"/>
        <a:ext cx="2083554" cy="8516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1A982-6B12-4A67-82B4-F39D1524CF20}" type="datetimeFigureOut">
              <a:rPr lang="ru-RU" smtClean="0"/>
              <a:pPr/>
              <a:t>17.12.2018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27396-9B86-4D8C-9DE3-4B43A1A631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004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7396-9B86-4D8C-9DE3-4B43A1A6313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282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C27396-9B86-4D8C-9DE3-4B43A1A6313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291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B9DC6-BE17-4BA6-9326-B24C53B972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012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6FE02-7AF9-4AF6-8BB0-53348C0570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30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F877D-2020-478E-8C03-733D557325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38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A3B48-11BA-4A53-BD26-06303E258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78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7B986-1CA0-4809-ADCB-2EFF20F550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7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82081-C199-4C6E-B28F-25E21DE4A5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18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06CC7-45F0-4C10-82B9-BC150882B0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00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8E498-E8E2-4A23-8131-677D8DDB60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7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C7CC8-DB8C-4692-8C0E-805BB82140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4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8DC226-1EE3-45A1-9759-3D781197C4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46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BF0A2-7DF3-4B47-B36B-550C21DCF7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35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630CF-6EC3-4ED9-9DCF-807EE985BA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610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4C17B-0AF7-4980-90CB-5D6B2DD3D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75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AF125D-205D-4415-AF33-38B338A649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58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ax1880/Max1880.github.io" TargetMode="External"/><Relationship Id="rId2" Type="http://schemas.openxmlformats.org/officeDocument/2006/relationships/hyperlink" Target="https://max1880.github.io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1887538" y="641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b="1"/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250825" y="1557338"/>
            <a:ext cx="2873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 </a:t>
            </a:r>
          </a:p>
        </p:txBody>
      </p:sp>
      <p:sp>
        <p:nvSpPr>
          <p:cNvPr id="2052" name="Прямоугольник 1"/>
          <p:cNvSpPr>
            <a:spLocks noChangeArrowheads="1"/>
          </p:cNvSpPr>
          <p:nvPr/>
        </p:nvSpPr>
        <p:spPr bwMode="auto">
          <a:xfrm>
            <a:off x="0" y="476672"/>
            <a:ext cx="8690661" cy="267765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«Использование интерактивных технологий для формирования </a:t>
            </a:r>
            <a:r>
              <a:rPr lang="ru-RU" sz="2800" b="1" dirty="0" err="1" smtClean="0">
                <a:solidFill>
                  <a:srgbClr val="C00000"/>
                </a:solidFill>
              </a:rPr>
              <a:t>метапредметных</a:t>
            </a:r>
            <a:r>
              <a:rPr lang="ru-RU" sz="2800" b="1" dirty="0" smtClean="0">
                <a:solidFill>
                  <a:srgbClr val="C00000"/>
                </a:solidFill>
              </a:rPr>
              <a:t> результатов в урочной  и  внеурочной  деятельности в соответствии с требованиями ФГОС» -  методическое пособие к программе внеурочной деятельности  «Природа. Познание Практика».</a:t>
            </a:r>
            <a:endParaRPr lang="ru-RU" sz="28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2915816" y="5229200"/>
            <a:ext cx="51958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6600"/>
                </a:solidFill>
                <a:ea typeface="Calibri" pitchFamily="34" charset="0"/>
                <a:cs typeface="Times New Roman" pitchFamily="18" charset="0"/>
              </a:rPr>
              <a:t>Козина Елена Сергеевна,</a:t>
            </a:r>
          </a:p>
          <a:p>
            <a:pPr algn="ctr"/>
            <a:r>
              <a:rPr lang="ru-RU" b="1" dirty="0">
                <a:solidFill>
                  <a:srgbClr val="006600"/>
                </a:solidFill>
                <a:ea typeface="Calibri" pitchFamily="34" charset="0"/>
                <a:cs typeface="Times New Roman" pitchFamily="18" charset="0"/>
              </a:rPr>
              <a:t>учитель физики МАОУ СОШ № 19,</a:t>
            </a:r>
          </a:p>
          <a:p>
            <a:pPr algn="ctr"/>
            <a:r>
              <a:rPr lang="ru-RU" b="1" dirty="0">
                <a:solidFill>
                  <a:srgbClr val="006600"/>
                </a:solidFill>
                <a:ea typeface="Calibri" pitchFamily="34" charset="0"/>
                <a:cs typeface="Times New Roman" pitchFamily="18" charset="0"/>
              </a:rPr>
              <a:t>Кукина Елена Леонидовна, </a:t>
            </a:r>
          </a:p>
          <a:p>
            <a:pPr algn="ctr"/>
            <a:r>
              <a:rPr lang="ru-RU" b="1" dirty="0">
                <a:solidFill>
                  <a:srgbClr val="006600"/>
                </a:solidFill>
                <a:ea typeface="Calibri" pitchFamily="34" charset="0"/>
                <a:cs typeface="Times New Roman" pitchFamily="18" charset="0"/>
              </a:rPr>
              <a:t>учитель физики МАОУ СОШ № 37</a:t>
            </a:r>
          </a:p>
          <a:p>
            <a:pPr algn="ctr"/>
            <a:r>
              <a:rPr lang="ru-RU" b="1" dirty="0">
                <a:solidFill>
                  <a:srgbClr val="006600"/>
                </a:solidFill>
                <a:ea typeface="Calibri" pitchFamily="34" charset="0"/>
                <a:cs typeface="Times New Roman" pitchFamily="18" charset="0"/>
              </a:rPr>
              <a:t> г. Томска</a:t>
            </a:r>
          </a:p>
        </p:txBody>
      </p:sp>
      <p:pic>
        <p:nvPicPr>
          <p:cNvPr id="8" name="Picture 4" descr="G:\2015-2016\Форум 2016\5.jpg"/>
          <p:cNvPicPr>
            <a:picLocks noChangeAspect="1" noChangeArrowheads="1"/>
          </p:cNvPicPr>
          <p:nvPr/>
        </p:nvPicPr>
        <p:blipFill>
          <a:blip r:embed="rId2" cstate="print"/>
          <a:srcRect t="2907" r="7199" b="6976"/>
          <a:stretch>
            <a:fillRect/>
          </a:stretch>
        </p:blipFill>
        <p:spPr bwMode="auto">
          <a:xfrm>
            <a:off x="179512" y="4725144"/>
            <a:ext cx="3168352" cy="1994888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G:\2015-2016\Форум 2016\1.jpg"/>
          <p:cNvPicPr>
            <a:picLocks noChangeAspect="1" noChangeArrowheads="1"/>
          </p:cNvPicPr>
          <p:nvPr/>
        </p:nvPicPr>
        <p:blipFill>
          <a:blip r:embed="rId3" cstate="print"/>
          <a:srcRect l="3394" b="6059"/>
          <a:stretch>
            <a:fillRect/>
          </a:stretch>
        </p:blipFill>
        <p:spPr>
          <a:xfrm>
            <a:off x="6551712" y="3284984"/>
            <a:ext cx="2592288" cy="1860021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23"/>
            <a:ext cx="7772400" cy="1194629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ru-RU" sz="4000" b="1" kern="120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Планируемые результаты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kern="120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освоения обучающимися ООП ООО</a:t>
            </a: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</p:nvPr>
        </p:nvGraphicFramePr>
        <p:xfrm>
          <a:off x="539552" y="1412776"/>
          <a:ext cx="8280920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5076825" y="4508500"/>
            <a:ext cx="0" cy="215900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076825" y="4724400"/>
            <a:ext cx="2663825" cy="0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740650" y="4508500"/>
            <a:ext cx="0" cy="215900"/>
          </a:xfrm>
          <a:prstGeom prst="line">
            <a:avLst/>
          </a:prstGeom>
          <a:ln w="28575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42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7772400" cy="515144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ru-RU" sz="4000" b="1" kern="1200" dirty="0" err="1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Метапредметные</a:t>
            </a:r>
            <a:r>
              <a:rPr lang="ru-RU" sz="4000" b="1" kern="120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 результаты</a:t>
            </a:r>
            <a:endParaRPr lang="ru-RU" dirty="0"/>
          </a:p>
        </p:txBody>
      </p:sp>
      <p:pic>
        <p:nvPicPr>
          <p:cNvPr id="614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836613"/>
            <a:ext cx="6480175" cy="2592387"/>
          </a:xfrm>
          <a:noFill/>
        </p:spPr>
      </p:pic>
      <p:sp>
        <p:nvSpPr>
          <p:cNvPr id="6148" name="TextBox 3"/>
          <p:cNvSpPr txBox="1">
            <a:spLocks noChangeArrowheads="1"/>
          </p:cNvSpPr>
          <p:nvPr/>
        </p:nvSpPr>
        <p:spPr bwMode="auto">
          <a:xfrm>
            <a:off x="1331913" y="3141663"/>
            <a:ext cx="65738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C00000"/>
                </a:solidFill>
              </a:rPr>
              <a:t>Для формирования межпредметных понятий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C00000"/>
                </a:solidFill>
              </a:rPr>
              <a:t>необходимо овладение:</a:t>
            </a:r>
          </a:p>
        </p:txBody>
      </p:sp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149725"/>
            <a:ext cx="5700713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04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83" name="TextBox 58382"/>
          <p:cNvSpPr txBox="1"/>
          <p:nvPr/>
        </p:nvSpPr>
        <p:spPr bwMode="auto">
          <a:xfrm>
            <a:off x="6815138" y="5106988"/>
            <a:ext cx="1804987" cy="377825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CC6600"/>
            </a:solidFill>
          </a:ln>
        </p:spPr>
        <p:txBody>
          <a:bodyPr>
            <a:spAutoFit/>
          </a:bodyPr>
          <a:lstStyle/>
          <a:p>
            <a:pPr marL="114300" lvl="1" indent="-114300" defTabSz="5334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ru-RU" b="1" dirty="0">
                <a:solidFill>
                  <a:srgbClr val="006600"/>
                </a:solidFill>
              </a:rPr>
              <a:t>Коррекция</a:t>
            </a:r>
          </a:p>
        </p:txBody>
      </p:sp>
      <p:sp>
        <p:nvSpPr>
          <p:cNvPr id="44" name="TextBox 43"/>
          <p:cNvSpPr txBox="1"/>
          <p:nvPr/>
        </p:nvSpPr>
        <p:spPr bwMode="auto">
          <a:xfrm>
            <a:off x="6764338" y="4387850"/>
            <a:ext cx="1855787" cy="654050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CC6600"/>
            </a:solidFill>
          </a:ln>
        </p:spPr>
        <p:txBody>
          <a:bodyPr>
            <a:spAutoFit/>
          </a:bodyPr>
          <a:lstStyle/>
          <a:p>
            <a:pPr marL="114300" lvl="1" indent="-114300" defTabSz="5334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ru-RU" b="1" dirty="0">
                <a:solidFill>
                  <a:srgbClr val="006600"/>
                </a:solidFill>
              </a:rPr>
              <a:t>Оценка, самооценка</a:t>
            </a:r>
          </a:p>
        </p:txBody>
      </p:sp>
      <p:sp>
        <p:nvSpPr>
          <p:cNvPr id="58382" name="TextBox 58381"/>
          <p:cNvSpPr txBox="1"/>
          <p:nvPr/>
        </p:nvSpPr>
        <p:spPr bwMode="auto">
          <a:xfrm>
            <a:off x="6791325" y="3594100"/>
            <a:ext cx="1895475" cy="652463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CC6600"/>
            </a:solidFill>
          </a:ln>
        </p:spPr>
        <p:txBody>
          <a:bodyPr>
            <a:spAutoFit/>
          </a:bodyPr>
          <a:lstStyle/>
          <a:p>
            <a:pPr marL="114300" lvl="1" indent="-114300" defTabSz="5334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ru-RU" b="1" dirty="0">
                <a:solidFill>
                  <a:srgbClr val="006600"/>
                </a:solidFill>
              </a:rPr>
              <a:t>Контроль, самоконтроль</a:t>
            </a:r>
          </a:p>
        </p:txBody>
      </p:sp>
      <p:sp>
        <p:nvSpPr>
          <p:cNvPr id="58381" name="TextBox 58380"/>
          <p:cNvSpPr txBox="1"/>
          <p:nvPr/>
        </p:nvSpPr>
        <p:spPr bwMode="auto">
          <a:xfrm>
            <a:off x="6802438" y="2598738"/>
            <a:ext cx="1873250" cy="928687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CC6600"/>
            </a:solidFill>
          </a:ln>
        </p:spPr>
        <p:txBody>
          <a:bodyPr>
            <a:spAutoFit/>
          </a:bodyPr>
          <a:lstStyle/>
          <a:p>
            <a:pPr marL="114300" lvl="1" indent="-114300" defTabSz="5334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ru-RU" b="1" dirty="0">
                <a:solidFill>
                  <a:srgbClr val="006600"/>
                </a:solidFill>
              </a:rPr>
              <a:t>Определение способа действия</a:t>
            </a:r>
          </a:p>
        </p:txBody>
      </p:sp>
      <p:pic>
        <p:nvPicPr>
          <p:cNvPr id="7174" name="Picture 5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25" y="4298950"/>
            <a:ext cx="18288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75" name="Группа 58383"/>
          <p:cNvGrpSpPr>
            <a:grpSpLocks/>
          </p:cNvGrpSpPr>
          <p:nvPr/>
        </p:nvGrpSpPr>
        <p:grpSpPr bwMode="auto">
          <a:xfrm>
            <a:off x="107950" y="679450"/>
            <a:ext cx="8620125" cy="5451475"/>
            <a:chOff x="99407" y="850601"/>
            <a:chExt cx="8620017" cy="5451246"/>
          </a:xfrm>
        </p:grpSpPr>
        <p:grpSp>
          <p:nvGrpSpPr>
            <p:cNvPr id="7183" name="Группа 58367"/>
            <p:cNvGrpSpPr>
              <a:grpSpLocks/>
            </p:cNvGrpSpPr>
            <p:nvPr/>
          </p:nvGrpSpPr>
          <p:grpSpPr bwMode="auto">
            <a:xfrm>
              <a:off x="99407" y="850601"/>
              <a:ext cx="8620017" cy="5451246"/>
              <a:chOff x="47090" y="915869"/>
              <a:chExt cx="8620017" cy="5451246"/>
            </a:xfrm>
          </p:grpSpPr>
          <p:grpSp>
            <p:nvGrpSpPr>
              <p:cNvPr id="7186" name="Группа 16"/>
              <p:cNvGrpSpPr>
                <a:grpSpLocks/>
              </p:cNvGrpSpPr>
              <p:nvPr/>
            </p:nvGrpSpPr>
            <p:grpSpPr bwMode="auto">
              <a:xfrm>
                <a:off x="174153" y="915869"/>
                <a:ext cx="8492954" cy="859273"/>
                <a:chOff x="132221" y="1107166"/>
                <a:chExt cx="8492954" cy="968744"/>
              </a:xfrm>
            </p:grpSpPr>
            <p:grpSp>
              <p:nvGrpSpPr>
                <p:cNvPr id="7196" name="Группа 8"/>
                <p:cNvGrpSpPr>
                  <a:grpSpLocks/>
                </p:cNvGrpSpPr>
                <p:nvPr/>
              </p:nvGrpSpPr>
              <p:grpSpPr bwMode="auto">
                <a:xfrm>
                  <a:off x="143134" y="1107166"/>
                  <a:ext cx="2268626" cy="904566"/>
                  <a:chOff x="335759" y="122834"/>
                  <a:chExt cx="7585120" cy="1377084"/>
                </a:xfrm>
              </p:grpSpPr>
              <p:sp>
                <p:nvSpPr>
                  <p:cNvPr id="10" name="Скругленный прямоугольник 9"/>
                  <p:cNvSpPr/>
                  <p:nvPr/>
                </p:nvSpPr>
                <p:spPr>
                  <a:xfrm>
                    <a:off x="336210" y="122834"/>
                    <a:ext cx="7584729" cy="1375895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 w="38100" cap="flat" cmpd="sng" algn="ctr">
                    <a:solidFill>
                      <a:srgbClr val="00B050"/>
                    </a:solidFill>
                    <a:prstDash val="solid"/>
                  </a:ln>
                  <a:effectLst/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</p:sp>
              <p:sp>
                <p:nvSpPr>
                  <p:cNvPr id="11" name="Скругленный прямоугольник 4"/>
                  <p:cNvSpPr/>
                  <p:nvPr/>
                </p:nvSpPr>
                <p:spPr>
                  <a:xfrm>
                    <a:off x="405209" y="190948"/>
                    <a:ext cx="4012636" cy="1239666"/>
                  </a:xfrm>
                  <a:prstGeom prst="rect">
                    <a:avLst/>
                  </a:prstGeom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lIns="209573" tIns="0" rIns="209573" bIns="0" spcCol="1270" anchor="ctr"/>
                  <a:lstStyle/>
                  <a:p>
                    <a:pPr defTabSz="1244600" fontAlgn="base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  <a:defRPr/>
                    </a:pPr>
                    <a:endParaRPr lang="ru-RU" sz="2800" b="1" dirty="0">
                      <a:solidFill>
                        <a:srgbClr val="006600"/>
                      </a:solidFill>
                      <a:latin typeface="Trebuchet MS"/>
                    </a:endParaRPr>
                  </a:p>
                </p:txBody>
              </p:sp>
            </p:grpSp>
            <p:pic>
              <p:nvPicPr>
                <p:cNvPr id="7197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95812" y="1137697"/>
                  <a:ext cx="2025964" cy="938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98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50943" y="1126123"/>
                  <a:ext cx="2539150" cy="938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199" name="Прямоугольник 11"/>
                <p:cNvSpPr>
                  <a:spLocks noChangeArrowheads="1"/>
                </p:cNvSpPr>
                <p:nvPr/>
              </p:nvSpPr>
              <p:spPr bwMode="auto">
                <a:xfrm>
                  <a:off x="132221" y="1154155"/>
                  <a:ext cx="2395912" cy="7694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2200" b="1">
                      <a:solidFill>
                        <a:srgbClr val="C00000"/>
                      </a:solidFill>
                    </a:rPr>
                    <a:t>Познавательные 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2200" b="1">
                      <a:solidFill>
                        <a:srgbClr val="C00000"/>
                      </a:solidFill>
                    </a:rPr>
                    <a:t>УУД</a:t>
                  </a:r>
                </a:p>
              </p:txBody>
            </p:sp>
            <p:sp>
              <p:nvSpPr>
                <p:cNvPr id="7200" name="Прямоугольник 12"/>
                <p:cNvSpPr>
                  <a:spLocks noChangeArrowheads="1"/>
                </p:cNvSpPr>
                <p:nvPr/>
              </p:nvSpPr>
              <p:spPr bwMode="auto">
                <a:xfrm>
                  <a:off x="2488370" y="1207388"/>
                  <a:ext cx="2664296" cy="7694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2200" b="1">
                      <a:solidFill>
                        <a:srgbClr val="C00000"/>
                      </a:solidFill>
                    </a:rPr>
                    <a:t>Коммуникативные УУД</a:t>
                  </a:r>
                </a:p>
              </p:txBody>
            </p:sp>
            <p:sp>
              <p:nvSpPr>
                <p:cNvPr id="7201" name="Прямоугольник 14"/>
                <p:cNvSpPr>
                  <a:spLocks noChangeArrowheads="1"/>
                </p:cNvSpPr>
                <p:nvPr/>
              </p:nvSpPr>
              <p:spPr bwMode="auto">
                <a:xfrm>
                  <a:off x="6614240" y="1179730"/>
                  <a:ext cx="2010935" cy="7694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2200" b="1">
                      <a:solidFill>
                        <a:srgbClr val="C00000"/>
                      </a:solidFill>
                    </a:rPr>
                    <a:t>Регулятивные</a:t>
                  </a:r>
                </a:p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2200" b="1">
                      <a:solidFill>
                        <a:srgbClr val="C00000"/>
                      </a:solidFill>
                    </a:rPr>
                    <a:t> УУД</a:t>
                  </a:r>
                </a:p>
              </p:txBody>
            </p:sp>
            <p:pic>
              <p:nvPicPr>
                <p:cNvPr id="7202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73399" y="1137697"/>
                  <a:ext cx="1342818" cy="938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03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5173399" y="1168854"/>
                  <a:ext cx="1392952" cy="6592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ru-RU" sz="1600" b="1">
                      <a:solidFill>
                        <a:srgbClr val="C00000"/>
                      </a:solidFill>
                    </a:rPr>
                    <a:t>Межпредметные понятия</a:t>
                  </a:r>
                </a:p>
              </p:txBody>
            </p:sp>
          </p:grpSp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174088" y="1774671"/>
                <a:ext cx="2327246" cy="39685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marL="72000" indent="-144000" fontAlgn="base">
                  <a:lnSpc>
                    <a:spcPts val="2160"/>
                  </a:lnSpc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  <a:defRPr/>
                </a:pPr>
                <a:r>
                  <a:rPr lang="ru-RU" b="1" dirty="0">
                    <a:solidFill>
                      <a:srgbClr val="006600"/>
                    </a:solidFill>
                  </a:rPr>
                  <a:t>Смысловое чтение</a:t>
                </a:r>
              </a:p>
            </p:txBody>
          </p:sp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170913" y="2241376"/>
                <a:ext cx="2266922" cy="116993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45720" tIns="22860" rIns="45720" bIns="22860" spcCol="1270" anchor="ctr"/>
              <a:lstStyle/>
              <a:p>
                <a:pPr marL="114300" lvl="1" indent="-114300" defTabSz="5334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sz="1700" b="1" dirty="0">
                    <a:solidFill>
                      <a:srgbClr val="006600"/>
                    </a:solidFill>
                  </a:rPr>
                  <a:t>Использование моделей, знаков и символов, схем;</a:t>
                </a:r>
              </a:p>
              <a:p>
                <a:pPr marL="114300" lvl="1" indent="-114300" defTabSz="533400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  <a:defRPr/>
                </a:pPr>
                <a:r>
                  <a:rPr lang="ru-RU" sz="1700" b="1" dirty="0">
                    <a:solidFill>
                      <a:srgbClr val="006600"/>
                    </a:solidFill>
                  </a:rPr>
                  <a:t>Поисковые системы</a:t>
                </a:r>
              </a:p>
            </p:txBody>
          </p:sp>
          <p:sp>
            <p:nvSpPr>
              <p:cNvPr id="20" name="Скругленный прямоугольник 19"/>
              <p:cNvSpPr/>
              <p:nvPr/>
            </p:nvSpPr>
            <p:spPr>
              <a:xfrm>
                <a:off x="47090" y="3444651"/>
                <a:ext cx="2557431" cy="2922464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lIns="36000" tIns="36000" rIns="36000" bIns="36000">
                <a:spAutoFit/>
              </a:bodyPr>
              <a:lstStyle/>
              <a:p>
                <a:pPr marL="72000" algn="just" defTabSz="828000" fontAlgn="base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/>
                </a:pPr>
                <a:r>
                  <a:rPr lang="ru-RU" sz="1700" b="1" dirty="0">
                    <a:solidFill>
                      <a:srgbClr val="006600"/>
                    </a:solidFill>
                  </a:rPr>
                  <a:t>Логические рассуждения, причинно-следственные связи, выводы, классификация, обобщение, подведение под понятие, аналогия, суждение.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947221" y="3577671"/>
                <a:ext cx="1640938" cy="1328024"/>
              </a:xfrm>
              <a:prstGeom prst="roundRect">
                <a:avLst/>
              </a:prstGeom>
              <a:solidFill>
                <a:srgbClr val="E7E7F9"/>
              </a:solidFill>
              <a:ln w="28575">
                <a:solidFill>
                  <a:srgbClr val="FFCC99"/>
                </a:solidFill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>
                <a:defPPr>
                  <a:defRPr lang="en-US"/>
                </a:defPPr>
                <a:lvl1pPr marL="108000" indent="-108000">
                  <a:buFont typeface="Arial" pitchFamily="34" charset="0"/>
                  <a:buChar char="•"/>
                  <a:defRPr sz="1800" b="1">
                    <a:solidFill>
                      <a:srgbClr val="006600"/>
                    </a:solidFill>
                    <a:latin typeface="Times New Roman"/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ru-RU" dirty="0" smtClean="0"/>
                  <a:t>Навыки работы с </a:t>
                </a:r>
                <a:r>
                  <a:rPr lang="ru-RU" dirty="0" err="1" smtClean="0"/>
                  <a:t>информа-цией</a:t>
                </a:r>
                <a:endParaRPr lang="ru-RU" dirty="0" smtClean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951761" y="1808462"/>
                <a:ext cx="1656523" cy="1634491"/>
              </a:xfrm>
              <a:prstGeom prst="roundRect">
                <a:avLst/>
              </a:prstGeom>
              <a:solidFill>
                <a:srgbClr val="E7E7F9"/>
              </a:solidFill>
              <a:ln w="28575">
                <a:solidFill>
                  <a:srgbClr val="FFCC99"/>
                </a:solidFill>
              </a:ln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marL="108000" indent="-108000" fontAlgn="base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buChar char="•"/>
                  <a:defRPr/>
                </a:pPr>
                <a:r>
                  <a:rPr lang="ru-RU" b="1" dirty="0">
                    <a:solidFill>
                      <a:srgbClr val="006600"/>
                    </a:solidFill>
                  </a:rPr>
                  <a:t>Основы </a:t>
                </a:r>
                <a:r>
                  <a:rPr lang="ru-RU" b="1" dirty="0" err="1">
                    <a:solidFill>
                      <a:srgbClr val="006600"/>
                    </a:solidFill>
                  </a:rPr>
                  <a:t>читательс</a:t>
                </a:r>
                <a:r>
                  <a:rPr lang="ru-RU" b="1" dirty="0">
                    <a:solidFill>
                      <a:srgbClr val="006600"/>
                    </a:solidFill>
                  </a:rPr>
                  <a:t>-кой </a:t>
                </a:r>
                <a:r>
                  <a:rPr lang="ru-RU" b="1" dirty="0" err="1">
                    <a:solidFill>
                      <a:srgbClr val="006600"/>
                    </a:solidFill>
                  </a:rPr>
                  <a:t>компетен-ции</a:t>
                </a:r>
                <a:endParaRPr lang="ru-RU" b="1" dirty="0">
                  <a:solidFill>
                    <a:srgbClr val="006600"/>
                  </a:solidFill>
                </a:endParaRPr>
              </a:p>
            </p:txBody>
          </p:sp>
        </p:grpSp>
        <p:sp>
          <p:nvSpPr>
            <p:cNvPr id="7184" name="TextBox 58368"/>
            <p:cNvSpPr>
              <a:spLocks noChangeArrowheads="1"/>
            </p:cNvSpPr>
            <p:nvPr/>
          </p:nvSpPr>
          <p:spPr bwMode="auto">
            <a:xfrm>
              <a:off x="3010538" y="1736314"/>
              <a:ext cx="1800200" cy="715089"/>
            </a:xfrm>
            <a:prstGeom prst="roundRect">
              <a:avLst>
                <a:gd name="adj" fmla="val 16667"/>
              </a:avLst>
            </a:prstGeom>
            <a:solidFill>
              <a:srgbClr val="FFE7FF"/>
            </a:solidFill>
            <a:ln w="28575">
              <a:solidFill>
                <a:srgbClr val="FF99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pPr marL="107950" indent="-107950" fontAlgn="base">
                <a:spcBef>
                  <a:spcPct val="0"/>
                </a:spcBef>
                <a:spcAft>
                  <a:spcPct val="0"/>
                </a:spcAft>
                <a:buFont typeface="Arial" charset="0"/>
                <a:buChar char="•"/>
              </a:pPr>
              <a:r>
                <a:rPr lang="ru-RU" b="1">
                  <a:solidFill>
                    <a:srgbClr val="006600"/>
                  </a:solidFill>
                </a:rPr>
                <a:t>Речевые средства</a:t>
              </a:r>
            </a:p>
          </p:txBody>
        </p:sp>
        <p:sp>
          <p:nvSpPr>
            <p:cNvPr id="58375" name="TextBox 58374"/>
            <p:cNvSpPr txBox="1"/>
            <p:nvPr/>
          </p:nvSpPr>
          <p:spPr>
            <a:xfrm>
              <a:off x="3001321" y="2499945"/>
              <a:ext cx="1833540" cy="1757288"/>
            </a:xfrm>
            <a:prstGeom prst="roundRect">
              <a:avLst/>
            </a:prstGeom>
            <a:solidFill>
              <a:srgbClr val="FFE7FF"/>
            </a:solidFill>
            <a:ln w="28575">
              <a:solidFill>
                <a:srgbClr val="FF99FF"/>
              </a:solidFill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108000" indent="-108000">
                <a:buFont typeface="Arial" pitchFamily="34" charset="0"/>
                <a:buChar char="•"/>
                <a:defRPr sz="1800" b="1">
                  <a:solidFill>
                    <a:srgbClr val="006600"/>
                  </a:solidFill>
                  <a:latin typeface="Times New Roman"/>
                </a:defRPr>
              </a:lvl1pPr>
            </a:lstStyle>
            <a:p>
              <a:pPr marL="114300" lvl="1" indent="-114300" defTabSz="533400" fontAlgn="base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ru-RU" b="1" dirty="0" err="1">
                  <a:solidFill>
                    <a:srgbClr val="006600"/>
                  </a:solidFill>
                </a:rPr>
                <a:t>Коммуника-ция</a:t>
              </a:r>
              <a:r>
                <a:rPr lang="ru-RU" b="1" dirty="0">
                  <a:solidFill>
                    <a:srgbClr val="006600"/>
                  </a:solidFill>
                </a:rPr>
                <a:t> при </a:t>
              </a:r>
              <a:r>
                <a:rPr lang="ru-RU" b="1" dirty="0" err="1">
                  <a:solidFill>
                    <a:srgbClr val="006600"/>
                  </a:solidFill>
                </a:rPr>
                <a:t>взаимодейст-вии</a:t>
              </a:r>
              <a:r>
                <a:rPr lang="ru-RU" b="1" dirty="0">
                  <a:solidFill>
                    <a:srgbClr val="006600"/>
                  </a:solidFill>
                </a:rPr>
                <a:t> и </a:t>
              </a:r>
              <a:r>
                <a:rPr lang="ru-RU" b="1" dirty="0" err="1">
                  <a:solidFill>
                    <a:srgbClr val="006600"/>
                  </a:solidFill>
                </a:rPr>
                <a:t>сотрудничес-тве</a:t>
              </a:r>
              <a:endParaRPr lang="ru-RU" b="1" dirty="0">
                <a:solidFill>
                  <a:srgbClr val="006600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158"/>
            <a:ext cx="7772400" cy="542528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>
              <a:defRPr/>
            </a:pPr>
            <a:r>
              <a:rPr lang="ru-RU" sz="4000" b="1" kern="1200" dirty="0" err="1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Метапредметные</a:t>
            </a:r>
            <a:r>
              <a:rPr lang="ru-RU" sz="4000" b="1" kern="120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 результаты</a:t>
            </a:r>
            <a:endParaRPr lang="ru-RU" sz="4000" b="1" kern="120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</a:endParaRPr>
          </a:p>
        </p:txBody>
      </p:sp>
      <p:sp>
        <p:nvSpPr>
          <p:cNvPr id="58377" name="TextBox 58376"/>
          <p:cNvSpPr txBox="1"/>
          <p:nvPr/>
        </p:nvSpPr>
        <p:spPr bwMode="auto">
          <a:xfrm>
            <a:off x="5020779" y="4930007"/>
            <a:ext cx="1656546" cy="929616"/>
          </a:xfrm>
          <a:prstGeom prst="roundRect">
            <a:avLst/>
          </a:prstGeom>
          <a:solidFill>
            <a:srgbClr val="E7E7F9"/>
          </a:solidFill>
          <a:ln w="28575">
            <a:solidFill>
              <a:srgbClr val="FFCC99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marL="108000" indent="-108000">
              <a:buFont typeface="Arial" pitchFamily="34" charset="0"/>
              <a:buChar char="•"/>
              <a:defRPr sz="1800" b="1">
                <a:solidFill>
                  <a:srgbClr val="006600"/>
                </a:solidFill>
                <a:latin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114300" lvl="1" indent="-114300" defTabSz="5334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ru-RU" b="1" dirty="0" smtClean="0">
                <a:solidFill>
                  <a:srgbClr val="006600"/>
                </a:solidFill>
              </a:rPr>
              <a:t>Проектная деятель-</a:t>
            </a:r>
            <a:r>
              <a:rPr lang="ru-RU" b="1" dirty="0" err="1" smtClean="0">
                <a:solidFill>
                  <a:srgbClr val="006600"/>
                </a:solidFill>
              </a:rPr>
              <a:t>ность</a:t>
            </a:r>
            <a:endParaRPr lang="ru-RU" b="1" dirty="0" smtClean="0">
              <a:solidFill>
                <a:srgbClr val="006600"/>
              </a:solidFill>
            </a:endParaRPr>
          </a:p>
        </p:txBody>
      </p:sp>
      <p:sp>
        <p:nvSpPr>
          <p:cNvPr id="58378" name="TextBox 58377"/>
          <p:cNvSpPr txBox="1"/>
          <p:nvPr/>
        </p:nvSpPr>
        <p:spPr bwMode="auto">
          <a:xfrm>
            <a:off x="6732588" y="1614488"/>
            <a:ext cx="1943100" cy="407987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08000" indent="-1080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rgbClr val="006600"/>
                </a:solidFill>
              </a:rPr>
              <a:t>Целеполагание</a:t>
            </a:r>
          </a:p>
        </p:txBody>
      </p:sp>
      <p:sp>
        <p:nvSpPr>
          <p:cNvPr id="58379" name="TextBox 58378"/>
          <p:cNvSpPr txBox="1"/>
          <p:nvPr/>
        </p:nvSpPr>
        <p:spPr bwMode="auto">
          <a:xfrm>
            <a:off x="6796088" y="2122488"/>
            <a:ext cx="1876425" cy="377825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1800" b="1">
                <a:solidFill>
                  <a:srgbClr val="006600"/>
                </a:solidFill>
                <a:latin typeface="Times New Roman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marL="114300" lvl="1" indent="-114300" defTabSz="533400" fontAlgn="base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  <a:defRPr/>
            </a:pPr>
            <a:r>
              <a:rPr lang="ru-RU" b="1" dirty="0" smtClean="0">
                <a:solidFill>
                  <a:srgbClr val="006600"/>
                </a:solidFill>
              </a:rPr>
              <a:t>Планирование</a:t>
            </a:r>
          </a:p>
        </p:txBody>
      </p:sp>
      <p:sp>
        <p:nvSpPr>
          <p:cNvPr id="53" name="Скругленный прямоугольник 52"/>
          <p:cNvSpPr/>
          <p:nvPr/>
        </p:nvSpPr>
        <p:spPr bwMode="auto">
          <a:xfrm>
            <a:off x="88900" y="6167438"/>
            <a:ext cx="2535238" cy="7254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72000" indent="-144000" fontAlgn="base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rgbClr val="006600"/>
                </a:solidFill>
              </a:rPr>
              <a:t>Экологическое мышление</a:t>
            </a:r>
          </a:p>
        </p:txBody>
      </p:sp>
    </p:spTree>
    <p:extLst>
      <p:ext uri="{BB962C8B-B14F-4D97-AF65-F5344CB8AC3E}">
        <p14:creationId xmlns:p14="http://schemas.microsoft.com/office/powerpoint/2010/main" val="32115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0035" y="188640"/>
            <a:ext cx="828092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Участники </a:t>
            </a:r>
            <a:r>
              <a:rPr lang="ru-RU" sz="2800" b="1" dirty="0" err="1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квеста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 </a:t>
            </a:r>
            <a:r>
              <a:rPr lang="ru-RU" sz="28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получат возможность 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путешествия на машине времени по различным эпохам,</a:t>
            </a:r>
          </a:p>
          <a:p>
            <a:pPr marL="285750" indent="-285750">
              <a:buBlip>
                <a:blip r:embed="rId2"/>
              </a:buBlip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анализировать достижения научно-технического прогресса данного периода цивилизации и его воздействия на окружающую среду и их последствия. </a:t>
            </a:r>
            <a:endParaRPr lang="ru-RU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647" y="4621834"/>
            <a:ext cx="8270778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Участники должны пройти 6 этапов.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Прохождение всех этапов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квеста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даст возможность повлиять на экологическую культуру жителей Земли и избежать экологической катастрофы в будущем.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1155" y="2274838"/>
            <a:ext cx="8249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Примеры для заданий</a:t>
            </a:r>
            <a:r>
              <a:rPr lang="ru-RU" dirty="0">
                <a:ea typeface="Times New Roman"/>
              </a:rPr>
              <a:t>,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выбранные для объяснения пробле­м связанных с Российской Федерацией, </a:t>
            </a:r>
            <a:r>
              <a:rPr lang="ru-RU" sz="2400" b="1" u="sng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с регионом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 местностью, где живут обучаемые. В этом случае они становятся более близ­кими и понятными для учеников. И, следовательно, воз­растает мотивация для их обсуждения и анализа.</a:t>
            </a:r>
          </a:p>
        </p:txBody>
      </p:sp>
    </p:spTree>
    <p:extLst>
      <p:ext uri="{BB962C8B-B14F-4D97-AF65-F5344CB8AC3E}">
        <p14:creationId xmlns:p14="http://schemas.microsoft.com/office/powerpoint/2010/main" val="1683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1" y="91725"/>
            <a:ext cx="4536504" cy="270905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207" y="3713916"/>
            <a:ext cx="4599047" cy="290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2868213"/>
            <a:ext cx="2538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2060 год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77483" y="51375"/>
            <a:ext cx="405901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Отправляемся спасать планету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Принимаем решение. Совершить путешествие в разные эпохи для 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формирования экологической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</a:rPr>
              <a:t>культуры землян на основе законов физики.</a:t>
            </a:r>
            <a:endParaRPr lang="ru-RU" sz="2400" b="1" dirty="0">
              <a:ln w="1905"/>
              <a:solidFill>
                <a:schemeClr val="accent5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64" y="344168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b="1" dirty="0" smtClean="0"/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биосфера истощена,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озоновый слой в критическом состоянии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идут кислотные дожди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произошло заболачивание и иссушение плодородных земель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экономика разрушена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</a:rPr>
              <a:t>социум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деградировал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5006126" cy="284537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54533" y="170637"/>
            <a:ext cx="615758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Около 1 миллиона лет до нашей </a:t>
            </a:r>
            <a:r>
              <a:rPr lang="ru-RU" sz="2800" b="1" dirty="0" smtClean="0">
                <a:solidFill>
                  <a:srgbClr val="C00000"/>
                </a:solidFill>
              </a:rPr>
              <a:t>эры</a:t>
            </a:r>
          </a:p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>Леса – это легкие нашей планеты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478" y="3501008"/>
            <a:ext cx="5126710" cy="335699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01" y="4221651"/>
            <a:ext cx="4051058" cy="242935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69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51375"/>
            <a:ext cx="8392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Древний Египет. XXVI век до нашей эры.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511650" cy="208823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615" y="825043"/>
            <a:ext cx="3038816" cy="2255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127000"/>
            <a:ext cx="4933844" cy="13430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70025"/>
            <a:ext cx="5172075" cy="180022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56" y="3127000"/>
            <a:ext cx="3930948" cy="1526136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95" y="4470025"/>
            <a:ext cx="3764977" cy="235311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92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9813"/>
            <a:ext cx="31053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Древний </a:t>
            </a:r>
            <a:r>
              <a:rPr lang="ru-RU" sz="32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Рим. </a:t>
            </a:r>
            <a:endParaRPr lang="ru-RU" sz="32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999"/>
            <a:ext cx="3744416" cy="296143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54968"/>
            <a:ext cx="5076056" cy="425291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7" y="3717033"/>
            <a:ext cx="4744907" cy="310689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85" y="4907879"/>
            <a:ext cx="3396655" cy="1925148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4"/>
            <a:ext cx="763284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Знаете ли вы, что…</a:t>
            </a:r>
          </a:p>
          <a:p>
            <a:pPr>
              <a:buFont typeface="Arial"/>
              <a:buChar char="•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По нормам на каждого жителя города приходится </a:t>
            </a:r>
            <a:r>
              <a:rPr lang="ru-RU" sz="2800" b="1" dirty="0">
                <a:solidFill>
                  <a:srgbClr val="C00000"/>
                </a:solidFill>
              </a:rPr>
              <a:t>220 литров холодной воды в сутки</a:t>
            </a:r>
          </a:p>
          <a:p>
            <a:pPr>
              <a:buFont typeface="Arial"/>
              <a:buChar char="•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Принимая душ в течении 5 минут, Вы расходуете </a:t>
            </a:r>
            <a:r>
              <a:rPr lang="ru-RU" sz="2800" b="1" dirty="0">
                <a:solidFill>
                  <a:srgbClr val="C00000"/>
                </a:solidFill>
              </a:rPr>
              <a:t>около 100 литров воды</a:t>
            </a:r>
          </a:p>
          <a:p>
            <a:pPr>
              <a:buFont typeface="Arial"/>
              <a:buChar char="•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Каждый раз, когда вы чистите зубы, вы расходуете </a:t>
            </a:r>
            <a:r>
              <a:rPr lang="ru-RU" sz="2800" b="1" dirty="0">
                <a:solidFill>
                  <a:srgbClr val="C00000"/>
                </a:solidFill>
              </a:rPr>
              <a:t>более 1 литра воды</a:t>
            </a:r>
          </a:p>
          <a:p>
            <a:pPr>
              <a:buFont typeface="Arial"/>
              <a:buChar char="•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Во время влажной уборки расходуется </a:t>
            </a:r>
            <a:r>
              <a:rPr lang="ru-RU" sz="2800" b="1" dirty="0">
                <a:solidFill>
                  <a:srgbClr val="C00000"/>
                </a:solidFill>
              </a:rPr>
              <a:t>не менее 10 литров воды</a:t>
            </a:r>
          </a:p>
          <a:p>
            <a:pPr>
              <a:buFont typeface="Arial"/>
              <a:buChar char="•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Через обычный водопроводный кран проходит </a:t>
            </a:r>
            <a:r>
              <a:rPr lang="ru-RU" sz="2800" b="1" dirty="0">
                <a:solidFill>
                  <a:srgbClr val="C00000"/>
                </a:solidFill>
              </a:rPr>
              <a:t>15 литров воды в минуту</a:t>
            </a:r>
          </a:p>
          <a:p>
            <a:pPr>
              <a:buFont typeface="Arial"/>
              <a:buChar char="•"/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Даже самая малая утечка уносит </a:t>
            </a:r>
            <a:r>
              <a:rPr lang="ru-RU" sz="2800" b="1" dirty="0">
                <a:solidFill>
                  <a:srgbClr val="C00000"/>
                </a:solidFill>
              </a:rPr>
              <a:t>до 80 литров воды в сутки</a:t>
            </a:r>
          </a:p>
        </p:txBody>
      </p:sp>
    </p:spTree>
    <p:extLst>
      <p:ext uri="{BB962C8B-B14F-4D97-AF65-F5344CB8AC3E}">
        <p14:creationId xmlns:p14="http://schemas.microsoft.com/office/powerpoint/2010/main" val="5780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48029" y="-31741"/>
            <a:ext cx="39084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18 век нашей эры.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958"/>
            <a:ext cx="4155588" cy="305717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50" y="911268"/>
            <a:ext cx="4227058" cy="373674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502169"/>
            <a:ext cx="4338734" cy="322009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98061"/>
            <a:ext cx="3077348" cy="220901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86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188640"/>
            <a:ext cx="7772400" cy="710952"/>
          </a:xfrm>
          <a:prstGeom prst="rect">
            <a:avLst/>
          </a:prstGeom>
          <a:extLst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rebuchet MS"/>
                <a:ea typeface="+mj-ea"/>
                <a:cs typeface="+mj-cs"/>
              </a:rPr>
              <a:t>Методическое пособие:</a:t>
            </a:r>
            <a:endParaRPr kumimoji="0" lang="ru-RU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79512" y="1052736"/>
            <a:ext cx="7550086" cy="936105"/>
            <a:chOff x="370793" y="0"/>
            <a:chExt cx="7550086" cy="1543071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370793" y="0"/>
              <a:ext cx="7550086" cy="1543071"/>
            </a:xfrm>
            <a:prstGeom prst="roundRect">
              <a:avLst/>
            </a:prstGeom>
            <a:solidFill>
              <a:schemeClr val="accent3"/>
            </a:solidFill>
            <a:ln w="38100" cap="flat" cmpd="sng" algn="ctr">
              <a:solidFill>
                <a:srgbClr val="00B050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446120" y="75327"/>
              <a:ext cx="7399432" cy="1392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73" tIns="0" rIns="209573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itchFamily="2" charset="2"/>
                <a:buChar char="§"/>
              </a:pPr>
              <a:r>
                <a:rPr lang="ru-RU" sz="2400" b="1" kern="1200" dirty="0" smtClean="0">
                  <a:solidFill>
                    <a:srgbClr val="006600"/>
                  </a:solidFill>
                  <a:latin typeface="Trebuchet MS"/>
                  <a:ea typeface="+mn-ea"/>
                  <a:cs typeface="+mn-cs"/>
                </a:rPr>
                <a:t>Программа внеурочной деятельности.</a:t>
              </a:r>
              <a:endParaRPr lang="ru-RU" sz="2400" b="1" kern="1200" dirty="0">
                <a:solidFill>
                  <a:srgbClr val="006600"/>
                </a:solidFill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79512" y="2276872"/>
            <a:ext cx="7550086" cy="2016224"/>
            <a:chOff x="370793" y="0"/>
            <a:chExt cx="7550086" cy="1543071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370793" y="0"/>
              <a:ext cx="7550086" cy="1543071"/>
            </a:xfrm>
            <a:prstGeom prst="roundRect">
              <a:avLst/>
            </a:prstGeom>
            <a:solidFill>
              <a:schemeClr val="accent3"/>
            </a:solidFill>
            <a:ln w="38100" cap="flat" cmpd="sng" algn="ctr">
              <a:solidFill>
                <a:srgbClr val="00B050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446120" y="75327"/>
              <a:ext cx="7399432" cy="1392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73" tIns="0" rIns="209573" bIns="0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itchFamily="2" charset="2"/>
                <a:buChar char="§"/>
              </a:pPr>
              <a:r>
                <a:rPr lang="ru-RU" sz="2400" b="1" kern="1200" dirty="0" smtClean="0">
                  <a:solidFill>
                    <a:srgbClr val="006600"/>
                  </a:solidFill>
                  <a:latin typeface="Trebuchet MS"/>
                  <a:ea typeface="+mn-ea"/>
                  <a:cs typeface="+mn-cs"/>
                </a:rPr>
                <a:t>Дидактические материалы для мониторинга </a:t>
              </a:r>
              <a:r>
                <a:rPr lang="ru-RU" sz="2400" b="1" kern="1200" dirty="0" err="1" smtClean="0">
                  <a:solidFill>
                    <a:srgbClr val="006600"/>
                  </a:solidFill>
                  <a:latin typeface="Trebuchet MS"/>
                  <a:ea typeface="+mn-ea"/>
                  <a:cs typeface="+mn-cs"/>
                </a:rPr>
                <a:t>сформированности</a:t>
              </a:r>
              <a:r>
                <a:rPr lang="ru-RU" sz="2400" b="1" kern="1200" dirty="0" smtClean="0">
                  <a:solidFill>
                    <a:srgbClr val="006600"/>
                  </a:solidFill>
                  <a:latin typeface="Trebuchet MS"/>
                  <a:ea typeface="+mn-ea"/>
                  <a:cs typeface="+mn-cs"/>
                </a:rPr>
                <a:t> </a:t>
              </a:r>
              <a:r>
                <a:rPr lang="ru-RU" sz="2400" b="1" kern="1200" dirty="0" err="1" smtClean="0">
                  <a:solidFill>
                    <a:srgbClr val="006600"/>
                  </a:solidFill>
                  <a:latin typeface="Trebuchet MS"/>
                  <a:ea typeface="+mn-ea"/>
                  <a:cs typeface="+mn-cs"/>
                </a:rPr>
                <a:t>метапредметных</a:t>
              </a:r>
              <a:r>
                <a:rPr lang="ru-RU" sz="2400" b="1" kern="1200" dirty="0" smtClean="0">
                  <a:solidFill>
                    <a:srgbClr val="006600"/>
                  </a:solidFill>
                  <a:latin typeface="Trebuchet MS"/>
                  <a:ea typeface="+mn-ea"/>
                  <a:cs typeface="+mn-cs"/>
                </a:rPr>
                <a:t> результатов на уроках </a:t>
              </a:r>
              <a:r>
                <a:rPr lang="ru-RU" sz="2400" b="1" dirty="0" smtClean="0">
                  <a:solidFill>
                    <a:srgbClr val="006600"/>
                  </a:solidFill>
                  <a:latin typeface="Trebuchet MS"/>
                </a:rPr>
                <a:t>физики по</a:t>
              </a:r>
              <a:r>
                <a:rPr lang="ru-RU" sz="2400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r>
                <a:rPr lang="ru-RU" sz="2400" b="1" dirty="0" smtClean="0">
                  <a:solidFill>
                    <a:srgbClr val="006600"/>
                  </a:solidFill>
                  <a:latin typeface="Trebuchet MS"/>
                </a:rPr>
                <a:t>темам «Механическое движение» 7класс, «Электрические явления», 8 класс.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79512" y="4509120"/>
            <a:ext cx="7550086" cy="1800200"/>
            <a:chOff x="370793" y="0"/>
            <a:chExt cx="7550086" cy="1543071"/>
          </a:xfrm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70793" y="0"/>
              <a:ext cx="7550086" cy="1543071"/>
            </a:xfrm>
            <a:prstGeom prst="roundRect">
              <a:avLst/>
            </a:prstGeom>
            <a:solidFill>
              <a:schemeClr val="accent3"/>
            </a:solidFill>
            <a:ln w="38100" cap="flat" cmpd="sng" algn="ctr">
              <a:solidFill>
                <a:srgbClr val="00B050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446120" y="75327"/>
              <a:ext cx="7399432" cy="1392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9573" tIns="0" rIns="209573" bIns="0" numCol="1" spcCol="1270" anchor="ctr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Wingdings" pitchFamily="2" charset="2"/>
                <a:buChar char="§"/>
              </a:pPr>
              <a:r>
                <a:rPr lang="ru-RU" sz="2400" b="1" dirty="0" smtClean="0">
                  <a:solidFill>
                    <a:srgbClr val="006600"/>
                  </a:solidFill>
                  <a:latin typeface="Trebuchet MS"/>
                </a:rPr>
                <a:t>Методическая разработка внеурочного развивающего занятия «</a:t>
              </a:r>
              <a:r>
                <a:rPr lang="ru-RU" sz="2400" b="1" dirty="0" err="1" smtClean="0">
                  <a:solidFill>
                    <a:srgbClr val="006600"/>
                  </a:solidFill>
                  <a:latin typeface="Trebuchet MS"/>
                </a:rPr>
                <a:t>Квест-игра</a:t>
              </a:r>
              <a:r>
                <a:rPr lang="ru-RU" sz="2400" b="1" dirty="0" smtClean="0">
                  <a:solidFill>
                    <a:srgbClr val="006600"/>
                  </a:solidFill>
                  <a:latin typeface="Trebuchet MS"/>
                </a:rPr>
                <a:t> «Посланники из будущего».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404664"/>
            <a:ext cx="3815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20 век нашей эры</a:t>
            </a:r>
            <a:r>
              <a:rPr lang="ru-RU" b="1" dirty="0">
                <a:solidFill>
                  <a:srgbClr val="3DFF78"/>
                </a:solidFill>
              </a:rPr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989439"/>
            <a:ext cx="4539655" cy="2729563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362418" cy="2860199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85" y="3981078"/>
            <a:ext cx="4190619" cy="288032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23" y="4316732"/>
            <a:ext cx="3077348" cy="2209011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903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6250" r="4063" b="25001"/>
          <a:stretch/>
        </p:blipFill>
        <p:spPr bwMode="auto">
          <a:xfrm>
            <a:off x="251520" y="260648"/>
            <a:ext cx="4493146" cy="4335492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2257425"/>
            <a:ext cx="5153025" cy="4600575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36096" y="328300"/>
            <a:ext cx="2749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Наше время.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725143"/>
            <a:ext cx="35226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ТЕПЛОСБЕРЕЖЕНИЕ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0591" y="5401061"/>
            <a:ext cx="3284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ВОДОСБЕРЕЖЕНИЕ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9528" y="6102726"/>
            <a:ext cx="38814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ЭЛЕКТРОСБЕРЕЖЕНИЕ</a:t>
            </a:r>
          </a:p>
        </p:txBody>
      </p:sp>
    </p:spTree>
    <p:extLst>
      <p:ext uri="{BB962C8B-B14F-4D97-AF65-F5344CB8AC3E}">
        <p14:creationId xmlns:p14="http://schemas.microsoft.com/office/powerpoint/2010/main" val="207555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ru-RU" sz="4000" b="1" kern="120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Наше будущее</a:t>
            </a:r>
          </a:p>
        </p:txBody>
      </p:sp>
      <p:pic>
        <p:nvPicPr>
          <p:cNvPr id="10242" name="Picture 2" descr="https://max1880.github.io/media/quest6_4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4" y="1493168"/>
            <a:ext cx="8462268" cy="499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525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664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ru-RU" sz="32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Структура внеурочного занятия (или этапы):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Мотивационный 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Целеполагание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Жеребьёвка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Практический (прохождение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квеста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)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Работа над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мини-проектом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(как только команда, прошедшая </a:t>
            </a:r>
            <a:r>
              <a:rPr lang="ru-RU" sz="2800" b="1" dirty="0" err="1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квест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 первой закончила подготовку, все останавливаются и приступают к следующему этапу).</a:t>
            </a:r>
          </a:p>
          <a:p>
            <a:pPr marL="342900" lvl="0" indent="-342900" algn="just">
              <a:spcBef>
                <a:spcPts val="120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  <a:cs typeface="Times New Roman"/>
              </a:rPr>
              <a:t>Защита мини-проектов </a:t>
            </a:r>
          </a:p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Times New Roman"/>
              </a:rPr>
              <a:t>7. Рефлексия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2863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310901" y="950506"/>
            <a:ext cx="8787511" cy="5517232"/>
            <a:chOff x="665566" y="576064"/>
            <a:chExt cx="8787511" cy="5517232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740109" y="576064"/>
              <a:ext cx="8712968" cy="5517232"/>
              <a:chOff x="686103" y="576064"/>
              <a:chExt cx="8712968" cy="5517232"/>
            </a:xfrm>
          </p:grpSpPr>
          <p:grpSp>
            <p:nvGrpSpPr>
              <p:cNvPr id="12" name="Группа 11"/>
              <p:cNvGrpSpPr/>
              <p:nvPr/>
            </p:nvGrpSpPr>
            <p:grpSpPr>
              <a:xfrm>
                <a:off x="686103" y="576064"/>
                <a:ext cx="8712968" cy="5517232"/>
                <a:chOff x="686103" y="576064"/>
                <a:chExt cx="8712968" cy="5517232"/>
              </a:xfrm>
            </p:grpSpPr>
            <p:grpSp>
              <p:nvGrpSpPr>
                <p:cNvPr id="10" name="Группа 9"/>
                <p:cNvGrpSpPr/>
                <p:nvPr/>
              </p:nvGrpSpPr>
              <p:grpSpPr>
                <a:xfrm>
                  <a:off x="686103" y="576064"/>
                  <a:ext cx="8712968" cy="5517232"/>
                  <a:chOff x="686103" y="576064"/>
                  <a:chExt cx="8712968" cy="5517232"/>
                </a:xfrm>
              </p:grpSpPr>
              <p:grpSp>
                <p:nvGrpSpPr>
                  <p:cNvPr id="8" name="Группа 7"/>
                  <p:cNvGrpSpPr/>
                  <p:nvPr/>
                </p:nvGrpSpPr>
                <p:grpSpPr>
                  <a:xfrm>
                    <a:off x="686103" y="576064"/>
                    <a:ext cx="8712968" cy="5517232"/>
                    <a:chOff x="686103" y="576064"/>
                    <a:chExt cx="8712968" cy="5517232"/>
                  </a:xfrm>
                </p:grpSpPr>
                <p:grpSp>
                  <p:nvGrpSpPr>
                    <p:cNvPr id="7" name="Группа 6"/>
                    <p:cNvGrpSpPr/>
                    <p:nvPr/>
                  </p:nvGrpSpPr>
                  <p:grpSpPr>
                    <a:xfrm>
                      <a:off x="686103" y="576064"/>
                      <a:ext cx="8712968" cy="5517232"/>
                      <a:chOff x="555170" y="576064"/>
                      <a:chExt cx="8712968" cy="5517232"/>
                    </a:xfrm>
                  </p:grpSpPr>
                  <p:pic>
                    <p:nvPicPr>
                      <p:cNvPr id="4" name="Picture 4" descr="Картинки по запросу лестница успеха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159" t="14187" r="3066" b="23454"/>
                      <a:stretch/>
                    </p:blipFill>
                    <p:spPr bwMode="auto">
                      <a:xfrm>
                        <a:off x="555170" y="576064"/>
                        <a:ext cx="8712968" cy="5517232"/>
                      </a:xfrm>
                      <a:prstGeom prst="rect">
                        <a:avLst/>
                      </a:prstGeom>
                      <a:ln w="38100" cap="sq">
                        <a:solidFill>
                          <a:schemeClr val="accent1">
                            <a:lumMod val="75000"/>
                          </a:schemeClr>
                        </a:solidFill>
                        <a:prstDash val="solid"/>
                        <a:miter lim="800000"/>
                      </a:ln>
                      <a:effectLst>
                        <a:outerShdw blurRad="50800" dist="38100" dir="2700000" algn="tl" rotWithShape="0">
                          <a:srgbClr val="000000">
                            <a:alpha val="43000"/>
                          </a:srgbClr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  <p:sp>
                    <p:nvSpPr>
                      <p:cNvPr id="5" name="Прямоугольник 4"/>
                      <p:cNvSpPr/>
                      <p:nvPr/>
                    </p:nvSpPr>
                    <p:spPr>
                      <a:xfrm>
                        <a:off x="1648475" y="5671642"/>
                        <a:ext cx="6912768" cy="39940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228600"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:r>
                          <a:rPr lang="ru-RU" sz="2000" b="1" dirty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ea typeface="Calibri"/>
                            <a:cs typeface="Times New Roman"/>
                          </a:rPr>
                          <a:t>О «Зеленых аксиомах» знал, но мне они не интересны.</a:t>
                        </a:r>
                      </a:p>
                    </p:txBody>
                  </p:sp>
                </p:grpSp>
                <p:sp>
                  <p:nvSpPr>
                    <p:cNvPr id="6" name="Прямоугольник 5"/>
                    <p:cNvSpPr/>
                    <p:nvPr/>
                  </p:nvSpPr>
                  <p:spPr>
                    <a:xfrm>
                      <a:off x="2568403" y="5142790"/>
                      <a:ext cx="6588224" cy="421654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wrap="square">
                      <a:spAutoFit/>
                    </a:bodyPr>
                    <a:lstStyle/>
                    <a:p>
                      <a:pPr marL="228600" lvl="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a typeface="Calibri"/>
                          <a:cs typeface="Times New Roman"/>
                        </a:rPr>
                        <a:t>Заинтересовался, но не задумывался, как это важно.</a:t>
                      </a:r>
                    </a:p>
                  </p:txBody>
                </p:sp>
              </p:grpSp>
              <p:sp>
                <p:nvSpPr>
                  <p:cNvPr id="9" name="Прямоугольник 8"/>
                  <p:cNvSpPr/>
                  <p:nvPr/>
                </p:nvSpPr>
                <p:spPr>
                  <a:xfrm>
                    <a:off x="3281333" y="4523163"/>
                    <a:ext cx="5976664" cy="67710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ea typeface="Calibri"/>
                        <a:cs typeface="Times New Roman"/>
                      </a:rPr>
                      <a:t>Понял, как эти правила важны, </a:t>
                    </a:r>
                    <a:r>
                      <a: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ea typeface="Calibri"/>
                        <a:cs typeface="Times New Roman"/>
                      </a:rPr>
                      <a:t>наверное, попробую им следовать.</a:t>
                    </a:r>
                  </a:p>
                </p:txBody>
              </p:sp>
            </p:grpSp>
            <p:sp>
              <p:nvSpPr>
                <p:cNvPr id="11" name="Прямоугольник 10"/>
                <p:cNvSpPr/>
                <p:nvPr/>
              </p:nvSpPr>
              <p:spPr>
                <a:xfrm>
                  <a:off x="4094010" y="3933056"/>
                  <a:ext cx="5233155" cy="4070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228600" algn="just">
                    <a:lnSpc>
                      <a:spcPct val="107000"/>
                    </a:lnSpc>
                    <a:spcAft>
                      <a:spcPts val="800"/>
                    </a:spcAft>
                  </a:pPr>
                  <a:endParaRPr lang="ru-RU" sz="2000" b="1" dirty="0">
                    <a:latin typeface="Calibri"/>
                    <a:ea typeface="Times New Roman"/>
                    <a:cs typeface="Times New Roman"/>
                  </a:endParaRPr>
                </a:p>
              </p:txBody>
            </p:sp>
          </p:grpSp>
          <p:sp>
            <p:nvSpPr>
              <p:cNvPr id="13" name="Прямоугольник 12"/>
              <p:cNvSpPr/>
              <p:nvPr/>
            </p:nvSpPr>
            <p:spPr>
              <a:xfrm>
                <a:off x="4080571" y="3918654"/>
                <a:ext cx="4752528" cy="6850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22860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b="1" dirty="0">
                    <a:solidFill>
                      <a:schemeClr val="accent1">
                        <a:lumMod val="50000"/>
                      </a:schemeClr>
                    </a:solidFill>
                    <a:ea typeface="Calibri"/>
                    <a:cs typeface="Times New Roman"/>
                  </a:rPr>
                  <a:t>Понял, как эти правила важны, буду применять обязательно!</a:t>
                </a: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665566" y="5538125"/>
              <a:ext cx="360040" cy="5551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15816" y="11663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  <a:ea typeface="+mj-ea"/>
                <a:cs typeface="+mj-cs"/>
              </a:rPr>
              <a:t>Рефлексия</a:t>
            </a:r>
          </a:p>
        </p:txBody>
      </p:sp>
    </p:spTree>
    <p:extLst>
      <p:ext uri="{BB962C8B-B14F-4D97-AF65-F5344CB8AC3E}">
        <p14:creationId xmlns:p14="http://schemas.microsoft.com/office/powerpoint/2010/main" val="33365184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5"/>
          <a:stretch/>
        </p:blipFill>
        <p:spPr bwMode="auto">
          <a:xfrm>
            <a:off x="5364088" y="0"/>
            <a:ext cx="3419872" cy="2042670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556792"/>
            <a:ext cx="9252520" cy="547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>
              <a:lnSpc>
                <a:spcPct val="115000"/>
              </a:lnSpc>
            </a:pPr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 </a:t>
            </a:r>
            <a:endParaRPr lang="ru-RU" sz="1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lvl="0" indent="228600">
              <a:lnSpc>
                <a:spcPct val="115000"/>
              </a:lnSpc>
            </a:pPr>
            <a:r>
              <a:rPr lang="ru-RU" sz="2800" b="1" dirty="0">
                <a:solidFill>
                  <a:srgbClr val="C00000"/>
                </a:solidFill>
                <a:ea typeface="Times New Roman"/>
                <a:cs typeface="Times New Roman"/>
              </a:rPr>
              <a:t>Результатом 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выполнения данного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квеста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 будет приобретение школьниками опыта дозволенного (разрешенного природой) поведения человека в окружающем его мире – нравственного императива с точки зрения зелёных аксиом. Совместная игровая  и развивающая деятельность даст возможность участникам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/>
              <a:buChar char="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считать и экономить ресурсы, искать смысл жизни не в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потребительстве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/>
              <a:buChar char="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научиться не делать резких движений в условиях неустойчивого мира, действовать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предосторожно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/>
              <a:buChar char="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оглядываться на свой экологический след, учиться «зелёному потреблению»;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/>
              <a:buChar char="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способствовать сохранению биоразнообразия планеты, учиться у природы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саморегуляции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;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buFont typeface="Wingdings"/>
              <a:buChar char="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ea typeface="Times New Roman"/>
                <a:cs typeface="Times New Roman"/>
              </a:rPr>
              <a:t>научиться считаться с тем, что есть граница дозволенного природой.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/>
              <a:ea typeface="Times New Roman"/>
              <a:cs typeface="Times New Roman"/>
            </a:endParaRPr>
          </a:p>
          <a:p>
            <a:pPr marL="540385" lvl="0">
              <a:lnSpc>
                <a:spcPct val="115000"/>
              </a:lnSpc>
            </a:pP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 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01316" y="898150"/>
            <a:ext cx="2845651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28600">
              <a:lnSpc>
                <a:spcPct val="115000"/>
              </a:lnSpc>
            </a:pPr>
            <a:r>
              <a:rPr lang="ru-RU" sz="32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1791192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08050" y="1272630"/>
            <a:ext cx="792003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Verdana" pitchFamily="34" charset="0"/>
                <a:cs typeface="+mn-cs"/>
              </a:rPr>
              <a:t>Спасибо за внимание!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95388" y="230188"/>
            <a:ext cx="7345362" cy="7016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cs typeface="+mn-cs"/>
              </a:rPr>
              <a:t>Умных, увлеченных,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cs typeface="+mn-cs"/>
              </a:rPr>
              <a:t>заинтересованных Вам учеников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cs typeface="+mn-cs"/>
              </a:rPr>
              <a:t>!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2624"/>
            <a:ext cx="363855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473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72400" cy="710952"/>
          </a:xfrm>
          <a:extLst/>
        </p:spPr>
        <p:txBody>
          <a:bodyPr/>
          <a:lstStyle/>
          <a:p>
            <a:pPr algn="l">
              <a:defRPr/>
            </a:pPr>
            <a:r>
              <a:rPr lang="ru-RU" b="1" kern="120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Актуальность: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067529"/>
              </p:ext>
            </p:extLst>
          </p:nvPr>
        </p:nvGraphicFramePr>
        <p:xfrm>
          <a:off x="1043608" y="980728"/>
          <a:ext cx="792088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87824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6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Проблема:</a:t>
            </a:r>
            <a:endParaRPr lang="ru-RU" sz="36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467544" y="908720"/>
          <a:ext cx="820891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6084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1604790" y="1639788"/>
            <a:ext cx="7071666" cy="4784080"/>
            <a:chOff x="1604790" y="1639788"/>
            <a:chExt cx="7071666" cy="4784080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604790" y="1639788"/>
              <a:ext cx="7071666" cy="4784080"/>
              <a:chOff x="4989166" y="14196"/>
              <a:chExt cx="6096000" cy="4064000"/>
            </a:xfrm>
          </p:grpSpPr>
          <p:graphicFrame>
            <p:nvGraphicFramePr>
              <p:cNvPr id="4" name="Схема 3"/>
              <p:cNvGraphicFramePr/>
              <p:nvPr>
                <p:extLst>
                  <p:ext uri="{D42A27DB-BD31-4B8C-83A1-F6EECF244321}">
                    <p14:modId xmlns:p14="http://schemas.microsoft.com/office/powerpoint/2010/main" val="530519930"/>
                  </p:ext>
                </p:extLst>
              </p:nvPr>
            </p:nvGraphicFramePr>
            <p:xfrm>
              <a:off x="4989166" y="14196"/>
              <a:ext cx="6096000" cy="40640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5" name="Выгнутая влево стрелка 4"/>
              <p:cNvSpPr/>
              <p:nvPr/>
            </p:nvSpPr>
            <p:spPr>
              <a:xfrm>
                <a:off x="4989167" y="555390"/>
                <a:ext cx="555686" cy="756156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Выгнутая влево стрелка 6"/>
              <p:cNvSpPr/>
              <p:nvPr/>
            </p:nvSpPr>
            <p:spPr>
              <a:xfrm>
                <a:off x="4989166" y="2204864"/>
                <a:ext cx="555686" cy="648072"/>
              </a:xfrm>
              <a:prstGeom prst="curved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Выгнутая вправо стрелка 5"/>
              <p:cNvSpPr/>
              <p:nvPr/>
            </p:nvSpPr>
            <p:spPr>
              <a:xfrm>
                <a:off x="9329391" y="1473532"/>
                <a:ext cx="569100" cy="719322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Выгнутая вправо стрелка 10"/>
              <p:cNvSpPr/>
              <p:nvPr/>
            </p:nvSpPr>
            <p:spPr>
              <a:xfrm>
                <a:off x="9329390" y="2927368"/>
                <a:ext cx="569100" cy="858110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Стрелка вверх 15"/>
              <p:cNvSpPr/>
              <p:nvPr/>
            </p:nvSpPr>
            <p:spPr>
              <a:xfrm>
                <a:off x="7322837" y="3176592"/>
                <a:ext cx="408556" cy="359661"/>
              </a:xfrm>
              <a:prstGeom prst="upArrow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Стрелка вверх 16"/>
              <p:cNvSpPr/>
              <p:nvPr/>
            </p:nvSpPr>
            <p:spPr>
              <a:xfrm>
                <a:off x="7203292" y="2465725"/>
                <a:ext cx="431070" cy="235600"/>
              </a:xfrm>
              <a:prstGeom prst="upArrow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Стрелка вверх 18"/>
              <p:cNvSpPr/>
              <p:nvPr/>
            </p:nvSpPr>
            <p:spPr>
              <a:xfrm>
                <a:off x="7274322" y="655083"/>
                <a:ext cx="360040" cy="286827"/>
              </a:xfrm>
              <a:prstGeom prst="upArrow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307" y="3558834"/>
              <a:ext cx="530225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8" y="37147"/>
            <a:ext cx="79248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869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4408" y="9490"/>
            <a:ext cx="46086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«Зеленая аксиома»</a:t>
            </a:r>
          </a:p>
        </p:txBody>
      </p:sp>
      <p:grpSp>
        <p:nvGrpSpPr>
          <p:cNvPr id="3" name="Группа 65"/>
          <p:cNvGrpSpPr>
            <a:grpSpLocks/>
          </p:cNvGrpSpPr>
          <p:nvPr/>
        </p:nvGrpSpPr>
        <p:grpSpPr bwMode="auto">
          <a:xfrm>
            <a:off x="332383" y="3346058"/>
            <a:ext cx="7597062" cy="2891254"/>
            <a:chOff x="0" y="198"/>
            <a:chExt cx="61920" cy="1968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87" y="198"/>
              <a:ext cx="10933" cy="193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"/>
              <a:ext cx="12026" cy="19083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9" y="198"/>
              <a:ext cx="10933" cy="196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4" y="298"/>
              <a:ext cx="11032" cy="195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14" y="298"/>
              <a:ext cx="10635" cy="195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Прямоугольник 3"/>
          <p:cNvSpPr/>
          <p:nvPr/>
        </p:nvSpPr>
        <p:spPr>
          <a:xfrm>
            <a:off x="359531" y="703076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«Зеленая аксиома» </a:t>
            </a:r>
            <a:r>
              <a:rPr lang="ru-RU" dirty="0" smtClean="0">
                <a:effectLst/>
                <a:latin typeface="Times New Roman"/>
                <a:ea typeface="Times New Roman"/>
              </a:rPr>
              <a:t>- </a:t>
            </a:r>
            <a:r>
              <a:rPr lang="ru-RU" sz="2000" b="1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концептуальный </a:t>
            </a:r>
            <a:r>
              <a:rPr lang="ru-RU" sz="2000" b="1" dirty="0" err="1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мыслеобраз</a:t>
            </a:r>
            <a:r>
              <a:rPr lang="ru-RU" sz="2000" b="1" dirty="0" smtClean="0">
                <a:solidFill>
                  <a:srgbClr val="00B050"/>
                </a:solidFill>
                <a:effectLst/>
                <a:latin typeface="Times New Roman"/>
                <a:ea typeface="Times New Roman"/>
              </a:rPr>
              <a:t> экологического императива. «Зелёные аксиомы» формулируются с использованием метафор, художественных и фольклорных образов, ассоциаций, которые принимают вербальные и невербальные формы, легко понимаются при взгляде из разных учебных предметов и могут легко «перекодироваться» в язык науки, искусства, математики, физики, информатики и ОБЖ. 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543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9269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hlinkClick r:id="rId2"/>
              </a:rPr>
              <a:t>https://max1880.github.io/</a:t>
            </a:r>
            <a:r>
              <a:rPr lang="ru-RU" sz="2800" dirty="0" smtClean="0"/>
              <a:t> - сам проект</a:t>
            </a:r>
            <a:endParaRPr lang="en-US" sz="2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520" y="4916702"/>
            <a:ext cx="61001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https://github.com/Max1880/Max1880.github.io</a:t>
            </a:r>
            <a:r>
              <a:rPr lang="en-US" dirty="0" smtClean="0"/>
              <a:t> - </a:t>
            </a:r>
            <a:r>
              <a:rPr lang="ru-RU" dirty="0" smtClean="0"/>
              <a:t>код, ресурсы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HTML5</a:t>
            </a:r>
          </a:p>
          <a:p>
            <a:pPr lvl="0"/>
            <a:r>
              <a:rPr lang="en-US" dirty="0">
                <a:solidFill>
                  <a:srgbClr val="000000"/>
                </a:solidFill>
              </a:rPr>
              <a:t>CSS3</a:t>
            </a:r>
          </a:p>
          <a:p>
            <a:pPr lvl="0"/>
            <a:r>
              <a:rPr lang="en-US" dirty="0" smtClean="0">
                <a:solidFill>
                  <a:srgbClr val="000000"/>
                </a:solidFill>
              </a:rPr>
              <a:t>JS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r="8205"/>
          <a:stretch/>
        </p:blipFill>
        <p:spPr bwMode="auto">
          <a:xfrm>
            <a:off x="4822539" y="4223862"/>
            <a:ext cx="4321461" cy="258601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70" y="1191070"/>
            <a:ext cx="5086618" cy="303279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5536" y="0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err="1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Квест</a:t>
            </a: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–игра</a:t>
            </a:r>
          </a:p>
          <a:p>
            <a:pPr algn="ctr">
              <a:defRPr/>
            </a:pPr>
            <a:r>
              <a:rPr lang="ru-RU" sz="2400" b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rebuchet MS"/>
              </a:rPr>
              <a:t>«Посланники из будущего»</a:t>
            </a:r>
            <a:endParaRPr lang="ru-RU" sz="2400" b="1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13235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679" y="29370"/>
            <a:ext cx="9020996" cy="675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 err="1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Квест</a:t>
            </a:r>
            <a:r>
              <a:rPr lang="ru-RU" sz="36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-игра «Посланники из будущего»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818" y="674094"/>
            <a:ext cx="860414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latin typeface="Times New Roman"/>
                <a:ea typeface="Times New Roman"/>
              </a:rPr>
              <a:t>Р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азвивающее внеурочное занятие с использованием метафор «Зеленых аксиом» и педагогических технологий: интерактивной игры и «Образовательный Веб-</a:t>
            </a:r>
            <a:r>
              <a:rPr lang="ru-RU" sz="2200" b="1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квест</a:t>
            </a: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». </a:t>
            </a:r>
            <a:endParaRPr lang="ru-RU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818" y="1789911"/>
            <a:ext cx="13207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Цель: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3092932"/>
            <a:ext cx="16120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Задачи</a:t>
            </a:r>
            <a:r>
              <a:rPr lang="ru-RU" sz="36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: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512539" y="3002947"/>
            <a:ext cx="7468126" cy="3855053"/>
            <a:chOff x="1276521" y="323217"/>
            <a:chExt cx="7963632" cy="1283514"/>
          </a:xfrm>
        </p:grpSpPr>
        <p:sp>
          <p:nvSpPr>
            <p:cNvPr id="11" name="Прямоугольник с двумя скругленными соседними углами 10"/>
            <p:cNvSpPr/>
            <p:nvPr/>
          </p:nvSpPr>
          <p:spPr>
            <a:xfrm rot="5400000">
              <a:off x="4616580" y="-3016842"/>
              <a:ext cx="1283514" cy="7963632"/>
            </a:xfrm>
            <a:prstGeom prst="round2SameRect">
              <a:avLst/>
            </a:prstGeom>
            <a:ln w="28575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1276521" y="385873"/>
              <a:ext cx="7900976" cy="115820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2700" rIns="12700" bIns="12700" numCol="1" spcCol="1270" anchor="ctr" anchorCtr="0">
              <a:noAutofit/>
            </a:bodyPr>
            <a:lstStyle/>
            <a:p>
              <a:pPr marL="0" lvl="1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ru-RU" sz="2000" kern="12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350564" y="1782089"/>
            <a:ext cx="7630101" cy="1220858"/>
            <a:chOff x="1276521" y="323217"/>
            <a:chExt cx="7963632" cy="1220858"/>
          </a:xfrm>
        </p:grpSpPr>
        <p:sp>
          <p:nvSpPr>
            <p:cNvPr id="14" name="Прямоугольник с двумя скругленными соседними углами 13"/>
            <p:cNvSpPr/>
            <p:nvPr/>
          </p:nvSpPr>
          <p:spPr>
            <a:xfrm rot="5400000">
              <a:off x="4722912" y="-3123174"/>
              <a:ext cx="1070849" cy="7963632"/>
            </a:xfrm>
            <a:prstGeom prst="round2SameRect">
              <a:avLst/>
            </a:prstGeom>
            <a:ln w="28575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Прямоугольник 14"/>
            <p:cNvSpPr/>
            <p:nvPr/>
          </p:nvSpPr>
          <p:spPr>
            <a:xfrm>
              <a:off x="1276521" y="385873"/>
              <a:ext cx="7900976" cy="1158202"/>
            </a:xfrm>
            <a:prstGeom prst="rect">
              <a:avLst/>
            </a:prstGeom>
            <a:ln w="28575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2700" rIns="12700" bIns="12700" numCol="1" spcCol="1270" anchor="ctr" anchorCtr="0">
              <a:noAutofit/>
            </a:bodyPr>
            <a:lstStyle/>
            <a:p>
              <a:pPr marL="0" lvl="1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000" b="1" kern="1200" dirty="0" smtClean="0">
                  <a:solidFill>
                    <a:srgbClr val="00B050"/>
                  </a:solidFill>
                  <a:latin typeface="Times New Roman"/>
                  <a:ea typeface="Times New Roman"/>
                </a:rPr>
                <a:t>Создание условий для формирования экологической       культуры школьников посредством исследовательской и игровой деятельности</a:t>
              </a:r>
              <a:endParaRPr lang="ru-RU" sz="2000" kern="1200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647249" y="3002947"/>
            <a:ext cx="706612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B050"/>
                </a:solidFill>
                <a:ea typeface="Times New Roman"/>
              </a:rPr>
              <a:t>формировать</a:t>
            </a:r>
            <a:r>
              <a:rPr lang="ru-RU" b="1" dirty="0" smtClean="0">
                <a:solidFill>
                  <a:srgbClr val="00B050"/>
                </a:solidFill>
                <a:ea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B050"/>
                </a:solidFill>
                <a:ea typeface="Times New Roman"/>
                <a:cs typeface="Times New Roman"/>
              </a:rPr>
              <a:t>основы экологической грамотности; </a:t>
            </a:r>
            <a:endParaRPr lang="ru-RU" dirty="0">
              <a:solidFill>
                <a:srgbClr val="00B05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  <a:ea typeface="Times New Roman"/>
                <a:cs typeface="Times New Roman"/>
              </a:rPr>
              <a:t>развитие умения обобщать факты, анализировать их и делать выводы;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  <a:ea typeface="Times New Roman"/>
                <a:cs typeface="Times New Roman"/>
              </a:rPr>
              <a:t>развивать организационно-технологические умения: уяснение задач работы, ориентации в ситуации, умения разработать план действий и оценить его;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  <a:ea typeface="Times New Roman"/>
                <a:cs typeface="Times New Roman"/>
              </a:rPr>
              <a:t>развивать навыки применения знаний по физике для бережного отношения к природе и защиты окружающей среды;</a:t>
            </a:r>
            <a:endParaRPr lang="ru-RU" b="1" dirty="0">
              <a:solidFill>
                <a:srgbClr val="00B050"/>
              </a:solidFill>
              <a:ea typeface="Calibri"/>
              <a:cs typeface="Times New Roman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  <a:ea typeface="Times New Roman"/>
                <a:cs typeface="Times New Roman"/>
              </a:rPr>
              <a:t>воспитывать ответственность за принимаемые экологические решения и уверенность в возможности преодоления экологической опасности, убеждение во всесторонней ценности природы для человека и общества;</a:t>
            </a:r>
            <a:endParaRPr lang="ru-RU" b="1" dirty="0">
              <a:solidFill>
                <a:srgbClr val="00B05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9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240" y="188640"/>
            <a:ext cx="8568952" cy="677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</a:pPr>
            <a:r>
              <a:rPr lang="ru-RU" sz="2800" b="1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Использованы темы из курса физики основной школы: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ru-RU" sz="2400" b="1" dirty="0" smtClean="0">
                <a:solidFill>
                  <a:srgbClr val="C00000"/>
                </a:solidFill>
                <a:effectLst/>
                <a:ea typeface="Times New Roman"/>
                <a:cs typeface="Times New Roman"/>
              </a:rPr>
              <a:t>Тепловые явления. </a:t>
            </a:r>
            <a:endParaRPr lang="ru-RU" sz="24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ea typeface="Times New Roman"/>
                <a:cs typeface="Times New Roman"/>
              </a:rPr>
              <a:t>Удельная теплоёмкость вещества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ea typeface="Times New Roman"/>
                <a:cs typeface="Times New Roman"/>
              </a:rPr>
              <a:t>Сгорание топлива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ea typeface="Times New Roman"/>
                <a:cs typeface="Times New Roman"/>
              </a:rPr>
              <a:t>Различные способы получения энергии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ea typeface="Times New Roman"/>
                <a:cs typeface="Times New Roman"/>
              </a:rPr>
              <a:t>Тепловые двигатели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ea typeface="Times New Roman"/>
                <a:cs typeface="Times New Roman"/>
              </a:rPr>
              <a:t>2. Давление твёрдых тел, жидкостей и газов</a:t>
            </a:r>
            <a:endParaRPr lang="ru-RU" sz="24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ea typeface="Times New Roman"/>
                <a:cs typeface="Times New Roman"/>
              </a:rPr>
              <a:t>Сообщающиеся сосуды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ea typeface="Times New Roman"/>
                <a:cs typeface="Times New Roman"/>
              </a:rPr>
              <a:t>Закон Паскаля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ea typeface="Times New Roman"/>
                <a:cs typeface="Times New Roman"/>
              </a:rPr>
              <a:t>3. Электрические явления</a:t>
            </a:r>
            <a:endParaRPr lang="ru-RU" sz="24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ea typeface="Times New Roman"/>
                <a:cs typeface="Times New Roman"/>
              </a:rPr>
              <a:t>Работа и мощность электрического тока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ea typeface="Times New Roman"/>
                <a:cs typeface="Times New Roman"/>
              </a:rPr>
              <a:t>Коэффициент полезного действия (КПД)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ea typeface="Times New Roman"/>
                <a:cs typeface="Times New Roman"/>
              </a:rPr>
              <a:t>4. Механические явления</a:t>
            </a:r>
            <a:endParaRPr lang="ru-RU" sz="2400" b="1" dirty="0">
              <a:solidFill>
                <a:srgbClr val="C00000"/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ea typeface="Times New Roman"/>
                <a:cs typeface="Times New Roman"/>
              </a:rPr>
              <a:t>Кинетическая и потенциальная энергия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Wingdings"/>
              <a:buChar char=""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/>
                <a:ea typeface="Times New Roman"/>
                <a:cs typeface="Times New Roman"/>
              </a:rPr>
              <a:t>Механическая работа и мощность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a typeface="Calibri"/>
              <a:cs typeface="Times New Roman"/>
            </a:endParaRPr>
          </a:p>
          <a:p>
            <a:pPr lvl="0">
              <a:spcBef>
                <a:spcPts val="1200"/>
              </a:spcBef>
              <a:spcAft>
                <a:spcPts val="1000"/>
              </a:spcAft>
            </a:pPr>
            <a:r>
              <a:rPr lang="ru-RU" sz="2400" b="1" dirty="0" smtClean="0">
                <a:solidFill>
                  <a:srgbClr val="C00000"/>
                </a:solidFill>
                <a:effectLst/>
                <a:ea typeface="Times New Roman"/>
                <a:cs typeface="Times New Roman"/>
              </a:rPr>
              <a:t>5. Физика и научно-технический прогресс</a:t>
            </a:r>
            <a:endParaRPr lang="ru-RU" sz="2400" b="1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32669343"/>
      </p:ext>
    </p:extLst>
  </p:cSld>
  <p:clrMapOvr>
    <a:masterClrMapping/>
  </p:clrMapOvr>
</p:sld>
</file>

<file path=ppt/theme/theme1.xml><?xml version="1.0" encoding="utf-8"?>
<a:theme xmlns:a="http://schemas.openxmlformats.org/drawingml/2006/main" name="1_простые шаблоны (8)">
  <a:themeElements>
    <a:clrScheme name="Друга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00CC99"/>
      </a:folHlink>
    </a:clrScheme>
    <a:fontScheme name="простые шаблоны (8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стые шаблоны (8)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стые шаблоны (8)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8)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8)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8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8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стые шаблоны (8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816</TotalTime>
  <Words>886</Words>
  <Application>Microsoft Office PowerPoint</Application>
  <PresentationFormat>Экран (4:3)</PresentationFormat>
  <Paragraphs>153</Paragraphs>
  <Slides>26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1_простые шаблоны (8)</vt:lpstr>
      <vt:lpstr>Презентация PowerPoint</vt:lpstr>
      <vt:lpstr>Презентация PowerPoint</vt:lpstr>
      <vt:lpstr>Актуальность: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Планируемые результаты  освоения обучающимися ООП ООО</vt:lpstr>
      <vt:lpstr>Метапредметные результаты</vt:lpstr>
      <vt:lpstr>Метапредметные результаты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Наше будущее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Toshiba</dc:creator>
  <cp:lastModifiedBy>Павленок А.П.</cp:lastModifiedBy>
  <cp:revision>58</cp:revision>
  <dcterms:created xsi:type="dcterms:W3CDTF">2017-12-17T13:30:52Z</dcterms:created>
  <dcterms:modified xsi:type="dcterms:W3CDTF">2018-12-17T09:13:06Z</dcterms:modified>
</cp:coreProperties>
</file>