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95" r:id="rId3"/>
    <p:sldId id="298" r:id="rId4"/>
    <p:sldId id="285" r:id="rId5"/>
    <p:sldId id="304" r:id="rId6"/>
    <p:sldId id="299" r:id="rId7"/>
    <p:sldId id="300" r:id="rId8"/>
    <p:sldId id="301" r:id="rId9"/>
    <p:sldId id="303" r:id="rId10"/>
    <p:sldId id="302" r:id="rId11"/>
    <p:sldId id="286" r:id="rId12"/>
    <p:sldId id="305" r:id="rId13"/>
  </p:sldIdLst>
  <p:sldSz cx="9144000" cy="6858000" type="screen4x3"/>
  <p:notesSz cx="6797675" cy="98599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667ED9B-AB40-4E1A-B375-C3B0F495DC1F}">
          <p14:sldIdLst>
            <p14:sldId id="256"/>
          </p14:sldIdLst>
        </p14:section>
        <p14:section name="Раздел без заголовка" id="{23C79198-4B37-45E5-BD92-26E93E195DF3}">
          <p14:sldIdLst>
            <p14:sldId id="295"/>
            <p14:sldId id="298"/>
            <p14:sldId id="285"/>
            <p14:sldId id="304"/>
            <p14:sldId id="299"/>
            <p14:sldId id="300"/>
            <p14:sldId id="301"/>
            <p14:sldId id="303"/>
            <p14:sldId id="302"/>
            <p14:sldId id="286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933" userDrawn="1">
          <p15:clr>
            <a:srgbClr val="A4A3A4"/>
          </p15:clr>
        </p15:guide>
        <p15:guide id="4" orient="horz" pos="3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A2BE"/>
    <a:srgbClr val="FA8544"/>
    <a:srgbClr val="BAC4C1"/>
    <a:srgbClr val="13BBDD"/>
    <a:srgbClr val="F6C616"/>
    <a:srgbClr val="FFD13F"/>
    <a:srgbClr val="8CCDDC"/>
    <a:srgbClr val="6BBFD3"/>
    <a:srgbClr val="FCB58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154" autoAdjust="0"/>
  </p:normalViewPr>
  <p:slideViewPr>
    <p:cSldViewPr>
      <p:cViewPr varScale="1">
        <p:scale>
          <a:sx n="84" d="100"/>
          <a:sy n="84" d="100"/>
        </p:scale>
        <p:origin x="60" y="264"/>
      </p:cViewPr>
      <p:guideLst>
        <p:guide pos="2880"/>
        <p:guide orient="horz" pos="1933"/>
        <p:guide orient="horz" pos="32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2C7D4-8011-4F28-85D5-A74AC7B4B972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7578588A-E9C5-4A0E-8EEB-E6436D441416}">
      <dgm:prSet phldrT="[Текст]"/>
      <dgm:spPr/>
      <dgm:t>
        <a:bodyPr/>
        <a:lstStyle/>
        <a:p>
          <a:r>
            <a:rPr lang="ru-RU" dirty="0" smtClean="0"/>
            <a:t>Федеральный координатор</a:t>
          </a:r>
          <a:endParaRPr lang="ru-RU" dirty="0"/>
        </a:p>
      </dgm:t>
    </dgm:pt>
    <dgm:pt modelId="{86B71C27-6459-44D1-B35F-1E5903D080D5}" type="parTrans" cxnId="{77C46521-D36C-4B64-B189-0B5AC31F0F56}">
      <dgm:prSet/>
      <dgm:spPr/>
      <dgm:t>
        <a:bodyPr/>
        <a:lstStyle/>
        <a:p>
          <a:endParaRPr lang="ru-RU"/>
        </a:p>
      </dgm:t>
    </dgm:pt>
    <dgm:pt modelId="{595DD527-D67B-4FA6-A491-BE993E91D71B}" type="sibTrans" cxnId="{77C46521-D36C-4B64-B189-0B5AC31F0F56}">
      <dgm:prSet/>
      <dgm:spPr/>
      <dgm:t>
        <a:bodyPr/>
        <a:lstStyle/>
        <a:p>
          <a:endParaRPr lang="ru-RU"/>
        </a:p>
      </dgm:t>
    </dgm:pt>
    <dgm:pt modelId="{736AB3F1-9E8B-4431-8A38-C2FD66F231CF}">
      <dgm:prSet phldrT="[Текст]"/>
      <dgm:spPr/>
      <dgm:t>
        <a:bodyPr/>
        <a:lstStyle/>
        <a:p>
          <a:r>
            <a:rPr lang="ru-RU" dirty="0" smtClean="0"/>
            <a:t>Региональный координатор</a:t>
          </a:r>
          <a:endParaRPr lang="ru-RU" dirty="0"/>
        </a:p>
      </dgm:t>
    </dgm:pt>
    <dgm:pt modelId="{429B080C-5315-488F-B310-C4577D2F8B7D}" type="parTrans" cxnId="{A2BFF38E-C34D-49E7-A368-A088726525E3}">
      <dgm:prSet/>
      <dgm:spPr/>
      <dgm:t>
        <a:bodyPr/>
        <a:lstStyle/>
        <a:p>
          <a:endParaRPr lang="ru-RU"/>
        </a:p>
      </dgm:t>
    </dgm:pt>
    <dgm:pt modelId="{FD829F93-1DF3-4FAE-AA5B-68C154510351}" type="sibTrans" cxnId="{A2BFF38E-C34D-49E7-A368-A088726525E3}">
      <dgm:prSet/>
      <dgm:spPr/>
      <dgm:t>
        <a:bodyPr/>
        <a:lstStyle/>
        <a:p>
          <a:endParaRPr lang="ru-RU"/>
        </a:p>
      </dgm:t>
    </dgm:pt>
    <dgm:pt modelId="{A38E35FA-2C54-45F2-BE5F-D0A6F9A268D7}">
      <dgm:prSet phldrT="[Текст]"/>
      <dgm:spPr/>
      <dgm:t>
        <a:bodyPr/>
        <a:lstStyle/>
        <a:p>
          <a:r>
            <a:rPr lang="ru-RU" dirty="0" smtClean="0"/>
            <a:t>Школьный координатор</a:t>
          </a:r>
          <a:endParaRPr lang="ru-RU" dirty="0"/>
        </a:p>
      </dgm:t>
    </dgm:pt>
    <dgm:pt modelId="{168B7AD2-6EB2-4F74-B4C6-5F7C77707572}" type="parTrans" cxnId="{CFE28FCE-940B-4A45-ACC1-DF11051EA286}">
      <dgm:prSet/>
      <dgm:spPr/>
      <dgm:t>
        <a:bodyPr/>
        <a:lstStyle/>
        <a:p>
          <a:endParaRPr lang="ru-RU"/>
        </a:p>
      </dgm:t>
    </dgm:pt>
    <dgm:pt modelId="{9A76FF90-3501-42C8-BD07-F8761FA5970F}" type="sibTrans" cxnId="{CFE28FCE-940B-4A45-ACC1-DF11051EA286}">
      <dgm:prSet/>
      <dgm:spPr/>
      <dgm:t>
        <a:bodyPr/>
        <a:lstStyle/>
        <a:p>
          <a:endParaRPr lang="ru-RU"/>
        </a:p>
      </dgm:t>
    </dgm:pt>
    <dgm:pt modelId="{531227C9-5925-431A-BA63-191625C9C111}">
      <dgm:prSet phldrT="[Текст]"/>
      <dgm:spPr/>
      <dgm:t>
        <a:bodyPr/>
        <a:lstStyle/>
        <a:p>
          <a:r>
            <a:rPr lang="ru-RU" dirty="0" smtClean="0"/>
            <a:t>Технические специалисты</a:t>
          </a:r>
          <a:endParaRPr lang="ru-RU" dirty="0"/>
        </a:p>
      </dgm:t>
    </dgm:pt>
    <dgm:pt modelId="{0E4B43D3-7C5B-482B-BE0B-F1652534692A}" type="parTrans" cxnId="{230CCEEA-9120-463E-B2AA-8E884EE8CAF4}">
      <dgm:prSet/>
      <dgm:spPr/>
      <dgm:t>
        <a:bodyPr/>
        <a:lstStyle/>
        <a:p>
          <a:endParaRPr lang="ru-RU"/>
        </a:p>
      </dgm:t>
    </dgm:pt>
    <dgm:pt modelId="{C594093E-8F54-4125-B2BB-5351A01E749D}" type="sibTrans" cxnId="{230CCEEA-9120-463E-B2AA-8E884EE8CAF4}">
      <dgm:prSet/>
      <dgm:spPr/>
      <dgm:t>
        <a:bodyPr/>
        <a:lstStyle/>
        <a:p>
          <a:endParaRPr lang="ru-RU"/>
        </a:p>
      </dgm:t>
    </dgm:pt>
    <dgm:pt modelId="{B13D5658-F64B-43CF-B4D4-E1A0C548CC6E}">
      <dgm:prSet phldrT="[Текст]"/>
      <dgm:spPr/>
      <dgm:t>
        <a:bodyPr/>
        <a:lstStyle/>
        <a:p>
          <a:r>
            <a:rPr lang="ru-RU" dirty="0" smtClean="0"/>
            <a:t>Участники исследования</a:t>
          </a:r>
          <a:endParaRPr lang="ru-RU" dirty="0"/>
        </a:p>
      </dgm:t>
    </dgm:pt>
    <dgm:pt modelId="{7502A08B-8D4F-40F6-8D41-F59788CA4C7C}" type="parTrans" cxnId="{AE18F2B2-9008-4FFC-B718-2CB27DC73285}">
      <dgm:prSet/>
      <dgm:spPr/>
      <dgm:t>
        <a:bodyPr/>
        <a:lstStyle/>
        <a:p>
          <a:endParaRPr lang="ru-RU"/>
        </a:p>
      </dgm:t>
    </dgm:pt>
    <dgm:pt modelId="{50A5F0AF-BFD5-442D-A514-35FF379E05DB}" type="sibTrans" cxnId="{AE18F2B2-9008-4FFC-B718-2CB27DC73285}">
      <dgm:prSet/>
      <dgm:spPr/>
      <dgm:t>
        <a:bodyPr/>
        <a:lstStyle/>
        <a:p>
          <a:endParaRPr lang="ru-RU"/>
        </a:p>
      </dgm:t>
    </dgm:pt>
    <dgm:pt modelId="{C31AD263-14EB-47A5-8D56-A6BED3ACFB13}">
      <dgm:prSet phldrT="[Текст]"/>
      <dgm:spPr/>
      <dgm:t>
        <a:bodyPr/>
        <a:lstStyle/>
        <a:p>
          <a:r>
            <a:rPr lang="ru-RU" dirty="0" smtClean="0"/>
            <a:t>Эксперты</a:t>
          </a:r>
          <a:endParaRPr lang="ru-RU" dirty="0"/>
        </a:p>
      </dgm:t>
    </dgm:pt>
    <dgm:pt modelId="{EEA6912A-BA7E-4F1C-B204-D7A3DE101E6A}" type="parTrans" cxnId="{A51F3243-71C2-4BB3-9AAA-0FD189ABC3FF}">
      <dgm:prSet/>
      <dgm:spPr/>
      <dgm:t>
        <a:bodyPr/>
        <a:lstStyle/>
        <a:p>
          <a:endParaRPr lang="ru-RU"/>
        </a:p>
      </dgm:t>
    </dgm:pt>
    <dgm:pt modelId="{CF737FF8-2D10-484E-8430-54E19A3AE717}" type="sibTrans" cxnId="{A51F3243-71C2-4BB3-9AAA-0FD189ABC3FF}">
      <dgm:prSet/>
      <dgm:spPr/>
      <dgm:t>
        <a:bodyPr/>
        <a:lstStyle/>
        <a:p>
          <a:endParaRPr lang="ru-RU"/>
        </a:p>
      </dgm:t>
    </dgm:pt>
    <dgm:pt modelId="{171887A8-B74F-4879-8493-263A2A8E0D36}" type="pres">
      <dgm:prSet presAssocID="{FA22C7D4-8011-4F28-85D5-A74AC7B4B972}" presName="compositeShape" presStyleCnt="0">
        <dgm:presLayoutVars>
          <dgm:chMax val="7"/>
          <dgm:dir/>
          <dgm:resizeHandles val="exact"/>
        </dgm:presLayoutVars>
      </dgm:prSet>
      <dgm:spPr/>
    </dgm:pt>
    <dgm:pt modelId="{15EA63F2-BAE3-4F6B-801B-5F717F30E6F0}" type="pres">
      <dgm:prSet presAssocID="{7578588A-E9C5-4A0E-8EEB-E6436D441416}" presName="circ1" presStyleLbl="vennNode1" presStyleIdx="0" presStyleCnt="6"/>
      <dgm:spPr/>
    </dgm:pt>
    <dgm:pt modelId="{F719CA33-08ED-4CAF-884D-C53DA7FF7DC9}" type="pres">
      <dgm:prSet presAssocID="{7578588A-E9C5-4A0E-8EEB-E6436D44141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CA811-27CE-47B1-AB1B-841D80D4F8F5}" type="pres">
      <dgm:prSet presAssocID="{736AB3F1-9E8B-4431-8A38-C2FD66F231CF}" presName="circ2" presStyleLbl="vennNode1" presStyleIdx="1" presStyleCnt="6"/>
      <dgm:spPr/>
    </dgm:pt>
    <dgm:pt modelId="{C70591DF-F9D8-4E0B-A3BE-8B537957923B}" type="pres">
      <dgm:prSet presAssocID="{736AB3F1-9E8B-4431-8A38-C2FD66F231C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EB4AC-DBD1-4D83-BB90-95E13106E3EE}" type="pres">
      <dgm:prSet presAssocID="{A38E35FA-2C54-45F2-BE5F-D0A6F9A268D7}" presName="circ3" presStyleLbl="vennNode1" presStyleIdx="2" presStyleCnt="6"/>
      <dgm:spPr/>
    </dgm:pt>
    <dgm:pt modelId="{3022AAA0-F847-4488-B9BE-B77B0A36A206}" type="pres">
      <dgm:prSet presAssocID="{A38E35FA-2C54-45F2-BE5F-D0A6F9A268D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00C61-33CE-40C5-B4B2-D84DFAAB6375}" type="pres">
      <dgm:prSet presAssocID="{B13D5658-F64B-43CF-B4D4-E1A0C548CC6E}" presName="circ4" presStyleLbl="vennNode1" presStyleIdx="3" presStyleCnt="6"/>
      <dgm:spPr/>
    </dgm:pt>
    <dgm:pt modelId="{E594A519-B7A4-42F0-8938-1E7A3FCAD0BE}" type="pres">
      <dgm:prSet presAssocID="{B13D5658-F64B-43CF-B4D4-E1A0C548CC6E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01136-7C86-4A55-8200-C4B23106B31B}" type="pres">
      <dgm:prSet presAssocID="{C31AD263-14EB-47A5-8D56-A6BED3ACFB13}" presName="circ5" presStyleLbl="vennNode1" presStyleIdx="4" presStyleCnt="6"/>
      <dgm:spPr/>
    </dgm:pt>
    <dgm:pt modelId="{F124EB6D-8419-456E-8D2E-BE7BF876BCD9}" type="pres">
      <dgm:prSet presAssocID="{C31AD263-14EB-47A5-8D56-A6BED3ACFB1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283B4-2A6B-4E71-B20D-86EF01139201}" type="pres">
      <dgm:prSet presAssocID="{531227C9-5925-431A-BA63-191625C9C111}" presName="circ6" presStyleLbl="vennNode1" presStyleIdx="5" presStyleCnt="6"/>
      <dgm:spPr/>
    </dgm:pt>
    <dgm:pt modelId="{A46A6427-2220-4834-97D6-8108B34BEC62}" type="pres">
      <dgm:prSet presAssocID="{531227C9-5925-431A-BA63-191625C9C111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269F67-5F47-4805-93D4-06F4D7ECB6AE}" type="presOf" srcId="{A38E35FA-2C54-45F2-BE5F-D0A6F9A268D7}" destId="{3022AAA0-F847-4488-B9BE-B77B0A36A206}" srcOrd="0" destOrd="0" presId="urn:microsoft.com/office/officeart/2005/8/layout/venn1"/>
    <dgm:cxn modelId="{77C46521-D36C-4B64-B189-0B5AC31F0F56}" srcId="{FA22C7D4-8011-4F28-85D5-A74AC7B4B972}" destId="{7578588A-E9C5-4A0E-8EEB-E6436D441416}" srcOrd="0" destOrd="0" parTransId="{86B71C27-6459-44D1-B35F-1E5903D080D5}" sibTransId="{595DD527-D67B-4FA6-A491-BE993E91D71B}"/>
    <dgm:cxn modelId="{A51F3243-71C2-4BB3-9AAA-0FD189ABC3FF}" srcId="{FA22C7D4-8011-4F28-85D5-A74AC7B4B972}" destId="{C31AD263-14EB-47A5-8D56-A6BED3ACFB13}" srcOrd="4" destOrd="0" parTransId="{EEA6912A-BA7E-4F1C-B204-D7A3DE101E6A}" sibTransId="{CF737FF8-2D10-484E-8430-54E19A3AE717}"/>
    <dgm:cxn modelId="{901AABCC-0CA3-4413-A7B8-9C0186933FEB}" type="presOf" srcId="{FA22C7D4-8011-4F28-85D5-A74AC7B4B972}" destId="{171887A8-B74F-4879-8493-263A2A8E0D36}" srcOrd="0" destOrd="0" presId="urn:microsoft.com/office/officeart/2005/8/layout/venn1"/>
    <dgm:cxn modelId="{230CCEEA-9120-463E-B2AA-8E884EE8CAF4}" srcId="{FA22C7D4-8011-4F28-85D5-A74AC7B4B972}" destId="{531227C9-5925-431A-BA63-191625C9C111}" srcOrd="5" destOrd="0" parTransId="{0E4B43D3-7C5B-482B-BE0B-F1652534692A}" sibTransId="{C594093E-8F54-4125-B2BB-5351A01E749D}"/>
    <dgm:cxn modelId="{78DDAC0D-BECE-4ED1-8A3A-CC37BB89EBB5}" type="presOf" srcId="{531227C9-5925-431A-BA63-191625C9C111}" destId="{A46A6427-2220-4834-97D6-8108B34BEC62}" srcOrd="0" destOrd="0" presId="urn:microsoft.com/office/officeart/2005/8/layout/venn1"/>
    <dgm:cxn modelId="{A4288211-CB0B-4C6A-ABDD-53ABE6FF061F}" type="presOf" srcId="{736AB3F1-9E8B-4431-8A38-C2FD66F231CF}" destId="{C70591DF-F9D8-4E0B-A3BE-8B537957923B}" srcOrd="0" destOrd="0" presId="urn:microsoft.com/office/officeart/2005/8/layout/venn1"/>
    <dgm:cxn modelId="{EA71913B-BA95-4384-8022-51C5E3C01325}" type="presOf" srcId="{7578588A-E9C5-4A0E-8EEB-E6436D441416}" destId="{F719CA33-08ED-4CAF-884D-C53DA7FF7DC9}" srcOrd="0" destOrd="0" presId="urn:microsoft.com/office/officeart/2005/8/layout/venn1"/>
    <dgm:cxn modelId="{A2BFF38E-C34D-49E7-A368-A088726525E3}" srcId="{FA22C7D4-8011-4F28-85D5-A74AC7B4B972}" destId="{736AB3F1-9E8B-4431-8A38-C2FD66F231CF}" srcOrd="1" destOrd="0" parTransId="{429B080C-5315-488F-B310-C4577D2F8B7D}" sibTransId="{FD829F93-1DF3-4FAE-AA5B-68C154510351}"/>
    <dgm:cxn modelId="{CFE28FCE-940B-4A45-ACC1-DF11051EA286}" srcId="{FA22C7D4-8011-4F28-85D5-A74AC7B4B972}" destId="{A38E35FA-2C54-45F2-BE5F-D0A6F9A268D7}" srcOrd="2" destOrd="0" parTransId="{168B7AD2-6EB2-4F74-B4C6-5F7C77707572}" sibTransId="{9A76FF90-3501-42C8-BD07-F8761FA5970F}"/>
    <dgm:cxn modelId="{42AA2275-EAB6-4C9A-9834-8ABAB6959B8A}" type="presOf" srcId="{C31AD263-14EB-47A5-8D56-A6BED3ACFB13}" destId="{F124EB6D-8419-456E-8D2E-BE7BF876BCD9}" srcOrd="0" destOrd="0" presId="urn:microsoft.com/office/officeart/2005/8/layout/venn1"/>
    <dgm:cxn modelId="{AE18F2B2-9008-4FFC-B718-2CB27DC73285}" srcId="{FA22C7D4-8011-4F28-85D5-A74AC7B4B972}" destId="{B13D5658-F64B-43CF-B4D4-E1A0C548CC6E}" srcOrd="3" destOrd="0" parTransId="{7502A08B-8D4F-40F6-8D41-F59788CA4C7C}" sibTransId="{50A5F0AF-BFD5-442D-A514-35FF379E05DB}"/>
    <dgm:cxn modelId="{A0FA81E2-5B2A-49E6-93D8-A714298AD061}" type="presOf" srcId="{B13D5658-F64B-43CF-B4D4-E1A0C548CC6E}" destId="{E594A519-B7A4-42F0-8938-1E7A3FCAD0BE}" srcOrd="0" destOrd="0" presId="urn:microsoft.com/office/officeart/2005/8/layout/venn1"/>
    <dgm:cxn modelId="{CC1E72C3-F1B7-419D-AE65-B895C306C489}" type="presParOf" srcId="{171887A8-B74F-4879-8493-263A2A8E0D36}" destId="{15EA63F2-BAE3-4F6B-801B-5F717F30E6F0}" srcOrd="0" destOrd="0" presId="urn:microsoft.com/office/officeart/2005/8/layout/venn1"/>
    <dgm:cxn modelId="{2832FBBB-BC57-44D0-AF83-5E1F166C32E4}" type="presParOf" srcId="{171887A8-B74F-4879-8493-263A2A8E0D36}" destId="{F719CA33-08ED-4CAF-884D-C53DA7FF7DC9}" srcOrd="1" destOrd="0" presId="urn:microsoft.com/office/officeart/2005/8/layout/venn1"/>
    <dgm:cxn modelId="{A944A6A2-2A69-4C7C-83C1-AB19E0383ECA}" type="presParOf" srcId="{171887A8-B74F-4879-8493-263A2A8E0D36}" destId="{882CA811-27CE-47B1-AB1B-841D80D4F8F5}" srcOrd="2" destOrd="0" presId="urn:microsoft.com/office/officeart/2005/8/layout/venn1"/>
    <dgm:cxn modelId="{3D9471DA-9418-48B2-AB77-D513DDA2CA43}" type="presParOf" srcId="{171887A8-B74F-4879-8493-263A2A8E0D36}" destId="{C70591DF-F9D8-4E0B-A3BE-8B537957923B}" srcOrd="3" destOrd="0" presId="urn:microsoft.com/office/officeart/2005/8/layout/venn1"/>
    <dgm:cxn modelId="{4C37B8F4-C682-4605-9D00-D724773FC251}" type="presParOf" srcId="{171887A8-B74F-4879-8493-263A2A8E0D36}" destId="{8D1EB4AC-DBD1-4D83-BB90-95E13106E3EE}" srcOrd="4" destOrd="0" presId="urn:microsoft.com/office/officeart/2005/8/layout/venn1"/>
    <dgm:cxn modelId="{6089653F-2F36-426D-84EF-6D71CDCDB539}" type="presParOf" srcId="{171887A8-B74F-4879-8493-263A2A8E0D36}" destId="{3022AAA0-F847-4488-B9BE-B77B0A36A206}" srcOrd="5" destOrd="0" presId="urn:microsoft.com/office/officeart/2005/8/layout/venn1"/>
    <dgm:cxn modelId="{8421B5B2-0901-4999-BF48-5D2761B91B8E}" type="presParOf" srcId="{171887A8-B74F-4879-8493-263A2A8E0D36}" destId="{25B00C61-33CE-40C5-B4B2-D84DFAAB6375}" srcOrd="6" destOrd="0" presId="urn:microsoft.com/office/officeart/2005/8/layout/venn1"/>
    <dgm:cxn modelId="{F015E0F1-DDB3-4014-A1D6-2C435345C982}" type="presParOf" srcId="{171887A8-B74F-4879-8493-263A2A8E0D36}" destId="{E594A519-B7A4-42F0-8938-1E7A3FCAD0BE}" srcOrd="7" destOrd="0" presId="urn:microsoft.com/office/officeart/2005/8/layout/venn1"/>
    <dgm:cxn modelId="{BD82C3FC-56DF-49BB-8751-98E1BF0278DE}" type="presParOf" srcId="{171887A8-B74F-4879-8493-263A2A8E0D36}" destId="{5B501136-7C86-4A55-8200-C4B23106B31B}" srcOrd="8" destOrd="0" presId="urn:microsoft.com/office/officeart/2005/8/layout/venn1"/>
    <dgm:cxn modelId="{74BAB0FE-BE47-461E-85B2-B4B0CB63F872}" type="presParOf" srcId="{171887A8-B74F-4879-8493-263A2A8E0D36}" destId="{F124EB6D-8419-456E-8D2E-BE7BF876BCD9}" srcOrd="9" destOrd="0" presId="urn:microsoft.com/office/officeart/2005/8/layout/venn1"/>
    <dgm:cxn modelId="{26C467D9-D223-4866-8F03-00DD1AD525D3}" type="presParOf" srcId="{171887A8-B74F-4879-8493-263A2A8E0D36}" destId="{497283B4-2A6B-4E71-B20D-86EF01139201}" srcOrd="10" destOrd="0" presId="urn:microsoft.com/office/officeart/2005/8/layout/venn1"/>
    <dgm:cxn modelId="{FC6B0F90-A4C2-4312-BD18-775CA24400D5}" type="presParOf" srcId="{171887A8-B74F-4879-8493-263A2A8E0D36}" destId="{A46A6427-2220-4834-97D6-8108B34BEC62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675C40B-2E9E-485B-A522-58CCD799608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173B8F1-021B-4557-924C-71C60C5C5137}">
      <dgm:prSet phldrT="[Текст]"/>
      <dgm:spPr/>
      <dgm:t>
        <a:bodyPr/>
        <a:lstStyle/>
        <a:p>
          <a:pPr algn="ctr"/>
          <a:r>
            <a:rPr lang="ru-RU" b="0" dirty="0" smtClean="0">
              <a:latin typeface="+mn-lt"/>
              <a:cs typeface="Times New Roman" panose="02020603050405020304" pitchFamily="18" charset="0"/>
            </a:rPr>
            <a:t>25.09.2017-27.09.2017</a:t>
          </a:r>
          <a:endParaRPr lang="ru-RU" b="0" dirty="0">
            <a:latin typeface="+mn-lt"/>
            <a:cs typeface="Times New Roman" panose="02020603050405020304" pitchFamily="18" charset="0"/>
          </a:endParaRPr>
        </a:p>
      </dgm:t>
    </dgm:pt>
    <dgm:pt modelId="{B032E7D8-A7DA-4515-B82B-516BD0ED6FD0}" type="parTrans" cxnId="{2B906EC5-FA5B-40D6-8B48-86EA3A2286AA}">
      <dgm:prSet/>
      <dgm:spPr/>
      <dgm:t>
        <a:bodyPr/>
        <a:lstStyle/>
        <a:p>
          <a:endParaRPr lang="ru-RU"/>
        </a:p>
      </dgm:t>
    </dgm:pt>
    <dgm:pt modelId="{AC9F428D-FFE0-4582-BA17-9F284D06ABE8}" type="sibTrans" cxnId="{2B906EC5-FA5B-40D6-8B48-86EA3A2286AA}">
      <dgm:prSet/>
      <dgm:spPr/>
      <dgm:t>
        <a:bodyPr/>
        <a:lstStyle/>
        <a:p>
          <a:endParaRPr lang="ru-RU"/>
        </a:p>
      </dgm:t>
    </dgm:pt>
    <dgm:pt modelId="{47F1C6FE-FECA-48BE-9B5A-625E0D593D26}" type="pres">
      <dgm:prSet presAssocID="{2675C40B-2E9E-485B-A522-58CCD79960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3EF324-16B7-4D12-A7ED-FA9CD6281E53}" type="pres">
      <dgm:prSet presAssocID="{E173B8F1-021B-4557-924C-71C60C5C5137}" presName="parentText" presStyleLbl="node1" presStyleIdx="0" presStyleCnt="1" custLinFactNeighborX="6522" custLinFactNeighborY="-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739374-13C8-4B63-BB7C-287DE907FFB8}" type="presOf" srcId="{2675C40B-2E9E-485B-A522-58CCD7996085}" destId="{47F1C6FE-FECA-48BE-9B5A-625E0D593D26}" srcOrd="0" destOrd="0" presId="urn:microsoft.com/office/officeart/2005/8/layout/vList2"/>
    <dgm:cxn modelId="{2B906EC5-FA5B-40D6-8B48-86EA3A2286AA}" srcId="{2675C40B-2E9E-485B-A522-58CCD7996085}" destId="{E173B8F1-021B-4557-924C-71C60C5C5137}" srcOrd="0" destOrd="0" parTransId="{B032E7D8-A7DA-4515-B82B-516BD0ED6FD0}" sibTransId="{AC9F428D-FFE0-4582-BA17-9F284D06ABE8}"/>
    <dgm:cxn modelId="{4B5F14D6-6ED1-44E0-804B-24D3FFAB9C1F}" type="presOf" srcId="{E173B8F1-021B-4557-924C-71C60C5C5137}" destId="{D83EF324-16B7-4D12-A7ED-FA9CD6281E53}" srcOrd="0" destOrd="0" presId="urn:microsoft.com/office/officeart/2005/8/layout/vList2"/>
    <dgm:cxn modelId="{54E65C11-E53C-44BC-BC8C-E6F308F53EEE}" type="presParOf" srcId="{47F1C6FE-FECA-48BE-9B5A-625E0D593D26}" destId="{D83EF324-16B7-4D12-A7ED-FA9CD6281E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6F41B64-BF4A-4A08-A7FB-A51312684888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16DC905-61E2-4FA2-A3F4-590E4A6D2216}">
      <dgm:prSet phldrT="[Текст]"/>
      <dgm:spPr/>
      <dgm:t>
        <a:bodyPr/>
        <a:lstStyle/>
        <a:p>
          <a:r>
            <a:rPr lang="ru-RU" b="1" dirty="0" smtClean="0"/>
            <a:t>Материалы и рекомендации</a:t>
          </a:r>
          <a:endParaRPr lang="ru-RU" b="1" dirty="0"/>
        </a:p>
      </dgm:t>
    </dgm:pt>
    <dgm:pt modelId="{E70E27A3-7AF2-46D9-9A79-1BFC988605DC}" type="parTrans" cxnId="{F30335DB-CFD7-4713-B042-16B79779E5FF}">
      <dgm:prSet/>
      <dgm:spPr/>
      <dgm:t>
        <a:bodyPr/>
        <a:lstStyle/>
        <a:p>
          <a:endParaRPr lang="ru-RU"/>
        </a:p>
      </dgm:t>
    </dgm:pt>
    <dgm:pt modelId="{F972D354-5E09-44BF-9C8C-8B51963607CF}" type="sibTrans" cxnId="{F30335DB-CFD7-4713-B042-16B79779E5FF}">
      <dgm:prSet/>
      <dgm:spPr/>
      <dgm:t>
        <a:bodyPr/>
        <a:lstStyle/>
        <a:p>
          <a:endParaRPr lang="ru-RU"/>
        </a:p>
      </dgm:t>
    </dgm:pt>
    <dgm:pt modelId="{EA830DB5-F054-4E5D-B163-EEEC782BBCBC}">
      <dgm:prSet phldrT="[Текст]"/>
      <dgm:spPr/>
      <dgm:t>
        <a:bodyPr/>
        <a:lstStyle/>
        <a:p>
          <a:r>
            <a:rPr lang="ru-RU" b="1" dirty="0" smtClean="0"/>
            <a:t>Материалы для учителя</a:t>
          </a:r>
          <a:endParaRPr lang="ru-RU" b="1" dirty="0"/>
        </a:p>
      </dgm:t>
    </dgm:pt>
    <dgm:pt modelId="{489E1119-BE11-431A-A428-25B1427DBDF2}" type="parTrans" cxnId="{939E066A-3079-41D4-8ACF-5BAD8A757FF8}">
      <dgm:prSet/>
      <dgm:spPr/>
      <dgm:t>
        <a:bodyPr/>
        <a:lstStyle/>
        <a:p>
          <a:endParaRPr lang="ru-RU"/>
        </a:p>
      </dgm:t>
    </dgm:pt>
    <dgm:pt modelId="{31668C57-6D12-4483-8F0B-15F3092594DF}" type="sibTrans" cxnId="{939E066A-3079-41D4-8ACF-5BAD8A757FF8}">
      <dgm:prSet/>
      <dgm:spPr/>
      <dgm:t>
        <a:bodyPr/>
        <a:lstStyle/>
        <a:p>
          <a:endParaRPr lang="ru-RU"/>
        </a:p>
      </dgm:t>
    </dgm:pt>
    <dgm:pt modelId="{893CFAA3-CE04-49B9-AA1A-5BBFC9229B54}">
      <dgm:prSet phldrT="[Текст]"/>
      <dgm:spPr/>
      <dgm:t>
        <a:bodyPr/>
        <a:lstStyle/>
        <a:p>
          <a:r>
            <a:rPr lang="ru-RU" b="1" dirty="0" smtClean="0"/>
            <a:t>Для учителей математики/</a:t>
          </a:r>
        </a:p>
        <a:p>
          <a:r>
            <a:rPr lang="ru-RU" b="1" dirty="0" smtClean="0"/>
            <a:t>Для учителей русского языка</a:t>
          </a:r>
          <a:endParaRPr lang="ru-RU" b="1" dirty="0"/>
        </a:p>
      </dgm:t>
    </dgm:pt>
    <dgm:pt modelId="{9EEDF0F3-3528-44B6-BDDE-2364ADA9406A}" type="parTrans" cxnId="{9903D6A7-412E-4AA3-9440-53BFEA6592EB}">
      <dgm:prSet/>
      <dgm:spPr/>
      <dgm:t>
        <a:bodyPr/>
        <a:lstStyle/>
        <a:p>
          <a:endParaRPr lang="ru-RU"/>
        </a:p>
      </dgm:t>
    </dgm:pt>
    <dgm:pt modelId="{E8C59158-6195-4BEE-A5A0-6C180175AD0F}" type="sibTrans" cxnId="{9903D6A7-412E-4AA3-9440-53BFEA6592EB}">
      <dgm:prSet/>
      <dgm:spPr/>
      <dgm:t>
        <a:bodyPr/>
        <a:lstStyle/>
        <a:p>
          <a:endParaRPr lang="ru-RU"/>
        </a:p>
      </dgm:t>
    </dgm:pt>
    <dgm:pt modelId="{ED00EB06-951B-479A-8ADE-1577098D14B7}" type="pres">
      <dgm:prSet presAssocID="{06F41B64-BF4A-4A08-A7FB-A513126848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D47186-B880-4B52-B55D-E4B763020466}" type="pres">
      <dgm:prSet presAssocID="{06F41B64-BF4A-4A08-A7FB-A51312684888}" presName="dummyMaxCanvas" presStyleCnt="0">
        <dgm:presLayoutVars/>
      </dgm:prSet>
      <dgm:spPr/>
    </dgm:pt>
    <dgm:pt modelId="{0E5435C7-AF5D-4A5D-AE18-2F5296379E4B}" type="pres">
      <dgm:prSet presAssocID="{06F41B64-BF4A-4A08-A7FB-A5131268488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6F811-7D64-4F65-A80F-4DFA2141B916}" type="pres">
      <dgm:prSet presAssocID="{06F41B64-BF4A-4A08-A7FB-A5131268488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E4256-C030-464F-B8FB-A253C97E6C37}" type="pres">
      <dgm:prSet presAssocID="{06F41B64-BF4A-4A08-A7FB-A5131268488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1C39C-CAB3-4592-91A3-7DDBA60694DC}" type="pres">
      <dgm:prSet presAssocID="{06F41B64-BF4A-4A08-A7FB-A513126848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0B05E-C168-4478-9C5A-CD58D18819FB}" type="pres">
      <dgm:prSet presAssocID="{06F41B64-BF4A-4A08-A7FB-A513126848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64DB4-942B-49B2-994F-78048C2AA10E}" type="pres">
      <dgm:prSet presAssocID="{06F41B64-BF4A-4A08-A7FB-A513126848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052F7-BD0F-408F-A8B7-54739E4FEB72}" type="pres">
      <dgm:prSet presAssocID="{06F41B64-BF4A-4A08-A7FB-A513126848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AC305-7C2D-44B5-A0A8-F168F07D6EB0}" type="pres">
      <dgm:prSet presAssocID="{06F41B64-BF4A-4A08-A7FB-A513126848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87EFDE-8876-49E3-A747-4C6C4648E8F1}" type="presOf" srcId="{EA830DB5-F054-4E5D-B163-EEEC782BBCBC}" destId="{06E6F811-7D64-4F65-A80F-4DFA2141B916}" srcOrd="0" destOrd="0" presId="urn:microsoft.com/office/officeart/2005/8/layout/vProcess5"/>
    <dgm:cxn modelId="{9C34CE2D-D9E5-42E3-A5F9-9BEB882BB162}" type="presOf" srcId="{A16DC905-61E2-4FA2-A3F4-590E4A6D2216}" destId="{0E5435C7-AF5D-4A5D-AE18-2F5296379E4B}" srcOrd="0" destOrd="0" presId="urn:microsoft.com/office/officeart/2005/8/layout/vProcess5"/>
    <dgm:cxn modelId="{939E066A-3079-41D4-8ACF-5BAD8A757FF8}" srcId="{06F41B64-BF4A-4A08-A7FB-A51312684888}" destId="{EA830DB5-F054-4E5D-B163-EEEC782BBCBC}" srcOrd="1" destOrd="0" parTransId="{489E1119-BE11-431A-A428-25B1427DBDF2}" sibTransId="{31668C57-6D12-4483-8F0B-15F3092594DF}"/>
    <dgm:cxn modelId="{B6D7A93A-8117-42AB-860F-E01DCAE51D63}" type="presOf" srcId="{31668C57-6D12-4483-8F0B-15F3092594DF}" destId="{2FC0B05E-C168-4478-9C5A-CD58D18819FB}" srcOrd="0" destOrd="0" presId="urn:microsoft.com/office/officeart/2005/8/layout/vProcess5"/>
    <dgm:cxn modelId="{F08F5656-8499-4595-91E4-21F6CB281AEC}" type="presOf" srcId="{893CFAA3-CE04-49B9-AA1A-5BBFC9229B54}" destId="{875AC305-7C2D-44B5-A0A8-F168F07D6EB0}" srcOrd="1" destOrd="0" presId="urn:microsoft.com/office/officeart/2005/8/layout/vProcess5"/>
    <dgm:cxn modelId="{25931322-E679-4460-96E2-FA7510B88F3E}" type="presOf" srcId="{F972D354-5E09-44BF-9C8C-8B51963607CF}" destId="{93F1C39C-CAB3-4592-91A3-7DDBA60694DC}" srcOrd="0" destOrd="0" presId="urn:microsoft.com/office/officeart/2005/8/layout/vProcess5"/>
    <dgm:cxn modelId="{F30335DB-CFD7-4713-B042-16B79779E5FF}" srcId="{06F41B64-BF4A-4A08-A7FB-A51312684888}" destId="{A16DC905-61E2-4FA2-A3F4-590E4A6D2216}" srcOrd="0" destOrd="0" parTransId="{E70E27A3-7AF2-46D9-9A79-1BFC988605DC}" sibTransId="{F972D354-5E09-44BF-9C8C-8B51963607CF}"/>
    <dgm:cxn modelId="{AA25BD49-C8B6-4843-93CA-A7483CB675ED}" type="presOf" srcId="{893CFAA3-CE04-49B9-AA1A-5BBFC9229B54}" destId="{BDBE4256-C030-464F-B8FB-A253C97E6C37}" srcOrd="0" destOrd="0" presId="urn:microsoft.com/office/officeart/2005/8/layout/vProcess5"/>
    <dgm:cxn modelId="{EFE8BC91-D6B6-4717-86AF-B55317E0F901}" type="presOf" srcId="{06F41B64-BF4A-4A08-A7FB-A51312684888}" destId="{ED00EB06-951B-479A-8ADE-1577098D14B7}" srcOrd="0" destOrd="0" presId="urn:microsoft.com/office/officeart/2005/8/layout/vProcess5"/>
    <dgm:cxn modelId="{9903D6A7-412E-4AA3-9440-53BFEA6592EB}" srcId="{06F41B64-BF4A-4A08-A7FB-A51312684888}" destId="{893CFAA3-CE04-49B9-AA1A-5BBFC9229B54}" srcOrd="2" destOrd="0" parTransId="{9EEDF0F3-3528-44B6-BDDE-2364ADA9406A}" sibTransId="{E8C59158-6195-4BEE-A5A0-6C180175AD0F}"/>
    <dgm:cxn modelId="{20296113-EFE3-4D19-B53B-FD031BF2C27D}" type="presOf" srcId="{A16DC905-61E2-4FA2-A3F4-590E4A6D2216}" destId="{ACD64DB4-942B-49B2-994F-78048C2AA10E}" srcOrd="1" destOrd="0" presId="urn:microsoft.com/office/officeart/2005/8/layout/vProcess5"/>
    <dgm:cxn modelId="{2DD7FAD6-2CC4-470F-8858-2AD28CD5B62C}" type="presOf" srcId="{EA830DB5-F054-4E5D-B163-EEEC782BBCBC}" destId="{998052F7-BD0F-408F-A8B7-54739E4FEB72}" srcOrd="1" destOrd="0" presId="urn:microsoft.com/office/officeart/2005/8/layout/vProcess5"/>
    <dgm:cxn modelId="{85DDF7C7-58A4-475C-B343-2B2CFFDCF5B7}" type="presParOf" srcId="{ED00EB06-951B-479A-8ADE-1577098D14B7}" destId="{E8D47186-B880-4B52-B55D-E4B763020466}" srcOrd="0" destOrd="0" presId="urn:microsoft.com/office/officeart/2005/8/layout/vProcess5"/>
    <dgm:cxn modelId="{0DD5CE5A-DAD5-4B1E-BFB4-79F40A01EC9E}" type="presParOf" srcId="{ED00EB06-951B-479A-8ADE-1577098D14B7}" destId="{0E5435C7-AF5D-4A5D-AE18-2F5296379E4B}" srcOrd="1" destOrd="0" presId="urn:microsoft.com/office/officeart/2005/8/layout/vProcess5"/>
    <dgm:cxn modelId="{F68A9DF4-CB79-4848-BC1F-8671DF71F8DF}" type="presParOf" srcId="{ED00EB06-951B-479A-8ADE-1577098D14B7}" destId="{06E6F811-7D64-4F65-A80F-4DFA2141B916}" srcOrd="2" destOrd="0" presId="urn:microsoft.com/office/officeart/2005/8/layout/vProcess5"/>
    <dgm:cxn modelId="{B9EA2A2D-2EBA-489E-AE69-C4D9E9F5A84B}" type="presParOf" srcId="{ED00EB06-951B-479A-8ADE-1577098D14B7}" destId="{BDBE4256-C030-464F-B8FB-A253C97E6C37}" srcOrd="3" destOrd="0" presId="urn:microsoft.com/office/officeart/2005/8/layout/vProcess5"/>
    <dgm:cxn modelId="{8F386DAA-F14A-42DE-9C6B-0ADC1073DE38}" type="presParOf" srcId="{ED00EB06-951B-479A-8ADE-1577098D14B7}" destId="{93F1C39C-CAB3-4592-91A3-7DDBA60694DC}" srcOrd="4" destOrd="0" presId="urn:microsoft.com/office/officeart/2005/8/layout/vProcess5"/>
    <dgm:cxn modelId="{9CB116C4-5452-4121-9559-5AA6BD49C8A0}" type="presParOf" srcId="{ED00EB06-951B-479A-8ADE-1577098D14B7}" destId="{2FC0B05E-C168-4478-9C5A-CD58D18819FB}" srcOrd="5" destOrd="0" presId="urn:microsoft.com/office/officeart/2005/8/layout/vProcess5"/>
    <dgm:cxn modelId="{C6E24EC7-2191-42DE-99F1-80DB9787D968}" type="presParOf" srcId="{ED00EB06-951B-479A-8ADE-1577098D14B7}" destId="{ACD64DB4-942B-49B2-994F-78048C2AA10E}" srcOrd="6" destOrd="0" presId="urn:microsoft.com/office/officeart/2005/8/layout/vProcess5"/>
    <dgm:cxn modelId="{8B772A4D-3566-4F8D-8F20-8F4DF8988159}" type="presParOf" srcId="{ED00EB06-951B-479A-8ADE-1577098D14B7}" destId="{998052F7-BD0F-408F-A8B7-54739E4FEB72}" srcOrd="7" destOrd="0" presId="urn:microsoft.com/office/officeart/2005/8/layout/vProcess5"/>
    <dgm:cxn modelId="{943AD6B7-69F8-49FF-8971-D522A5D50A77}" type="presParOf" srcId="{ED00EB06-951B-479A-8ADE-1577098D14B7}" destId="{875AC305-7C2D-44B5-A0A8-F168F07D6E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3A24874-E781-4BC4-8A78-6E96F4DF3D61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1685E560-ADDA-428D-B1AD-E959C88A2A12}">
      <dgm:prSet phldrT="[Текст]"/>
      <dgm:spPr/>
      <dgm:t>
        <a:bodyPr/>
        <a:lstStyle/>
        <a:p>
          <a:r>
            <a:rPr lang="ru-RU" dirty="0" smtClean="0"/>
            <a:t>Заменять участников нельзя!</a:t>
          </a:r>
          <a:endParaRPr lang="ru-RU" dirty="0"/>
        </a:p>
      </dgm:t>
    </dgm:pt>
    <dgm:pt modelId="{ED849DD9-CF17-4593-8808-82AEB58BDF57}" type="sibTrans" cxnId="{9E472FBA-4E29-442C-A705-8EF49C650FC7}">
      <dgm:prSet/>
      <dgm:spPr/>
      <dgm:t>
        <a:bodyPr/>
        <a:lstStyle/>
        <a:p>
          <a:endParaRPr lang="ru-RU"/>
        </a:p>
      </dgm:t>
    </dgm:pt>
    <dgm:pt modelId="{CEFE87C8-DF53-4085-A5E6-40C5E8A8121B}" type="parTrans" cxnId="{9E472FBA-4E29-442C-A705-8EF49C650FC7}">
      <dgm:prSet/>
      <dgm:spPr/>
      <dgm:t>
        <a:bodyPr/>
        <a:lstStyle/>
        <a:p>
          <a:endParaRPr lang="ru-RU"/>
        </a:p>
      </dgm:t>
    </dgm:pt>
    <dgm:pt modelId="{82FD6752-AA97-41F4-8746-307E3B8D9968}" type="pres">
      <dgm:prSet presAssocID="{63A24874-E781-4BC4-8A78-6E96F4DF3D61}" presName="linearFlow" presStyleCnt="0">
        <dgm:presLayoutVars>
          <dgm:dir/>
          <dgm:resizeHandles val="exact"/>
        </dgm:presLayoutVars>
      </dgm:prSet>
      <dgm:spPr/>
    </dgm:pt>
    <dgm:pt modelId="{4DB906AF-21F1-4EB8-A39D-346E4DB6BA81}" type="pres">
      <dgm:prSet presAssocID="{1685E560-ADDA-428D-B1AD-E959C88A2A12}" presName="composite" presStyleCnt="0"/>
      <dgm:spPr/>
    </dgm:pt>
    <dgm:pt modelId="{8EF48707-1E9F-45F5-AD32-6F6256347DF9}" type="pres">
      <dgm:prSet presAssocID="{1685E560-ADDA-428D-B1AD-E959C88A2A12}" presName="imgShp" presStyleLbl="fgImgPlace1" presStyleIdx="0" presStyleCnt="1" custLinFactNeighborX="-565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455D2EA-8A34-4EC1-B867-4726FCF87E06}" type="pres">
      <dgm:prSet presAssocID="{1685E560-ADDA-428D-B1AD-E959C88A2A12}" presName="txShp" presStyleLbl="node1" presStyleIdx="0" presStyleCnt="1" custScaleX="136705" custLinFactNeighborX="3095" custLinFactNeighborY="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472FBA-4E29-442C-A705-8EF49C650FC7}" srcId="{63A24874-E781-4BC4-8A78-6E96F4DF3D61}" destId="{1685E560-ADDA-428D-B1AD-E959C88A2A12}" srcOrd="0" destOrd="0" parTransId="{CEFE87C8-DF53-4085-A5E6-40C5E8A8121B}" sibTransId="{ED849DD9-CF17-4593-8808-82AEB58BDF57}"/>
    <dgm:cxn modelId="{4EB17D8E-10DE-4116-873F-CDFF317116F5}" type="presOf" srcId="{1685E560-ADDA-428D-B1AD-E959C88A2A12}" destId="{0455D2EA-8A34-4EC1-B867-4726FCF87E06}" srcOrd="0" destOrd="0" presId="urn:microsoft.com/office/officeart/2005/8/layout/vList3"/>
    <dgm:cxn modelId="{A2558DAB-B354-4C87-A7E7-C6B6845F60ED}" type="presOf" srcId="{63A24874-E781-4BC4-8A78-6E96F4DF3D61}" destId="{82FD6752-AA97-41F4-8746-307E3B8D9968}" srcOrd="0" destOrd="0" presId="urn:microsoft.com/office/officeart/2005/8/layout/vList3"/>
    <dgm:cxn modelId="{6C4F7BB3-A3E2-42E4-B651-3F83DD2A8FA2}" type="presParOf" srcId="{82FD6752-AA97-41F4-8746-307E3B8D9968}" destId="{4DB906AF-21F1-4EB8-A39D-346E4DB6BA81}" srcOrd="0" destOrd="0" presId="urn:microsoft.com/office/officeart/2005/8/layout/vList3"/>
    <dgm:cxn modelId="{76340EE9-B8A4-45E9-89A2-47A56D655F6E}" type="presParOf" srcId="{4DB906AF-21F1-4EB8-A39D-346E4DB6BA81}" destId="{8EF48707-1E9F-45F5-AD32-6F6256347DF9}" srcOrd="0" destOrd="0" presId="urn:microsoft.com/office/officeart/2005/8/layout/vList3"/>
    <dgm:cxn modelId="{80CEE7B4-5BE6-489F-8CFF-450B07AB3B5D}" type="presParOf" srcId="{4DB906AF-21F1-4EB8-A39D-346E4DB6BA81}" destId="{0455D2EA-8A34-4EC1-B867-4726FCF87E0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5E1A51-428F-4867-A31E-B768728A8007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866831E-878F-4E86-9157-23133691607C}">
      <dgm:prSet phldrT="[Текст]"/>
      <dgm:spPr/>
      <dgm:t>
        <a:bodyPr/>
        <a:lstStyle/>
        <a:p>
          <a:r>
            <a:rPr lang="ru-RU" dirty="0" smtClean="0"/>
            <a:t>25.09.2017</a:t>
          </a:r>
          <a:endParaRPr lang="ru-RU" dirty="0"/>
        </a:p>
      </dgm:t>
    </dgm:pt>
    <dgm:pt modelId="{ADAEC701-50A4-4540-8735-F786F8F25523}" type="parTrans" cxnId="{138C9DA7-1B33-4BC0-8A6E-AF24B933AF1B}">
      <dgm:prSet/>
      <dgm:spPr/>
      <dgm:t>
        <a:bodyPr/>
        <a:lstStyle/>
        <a:p>
          <a:endParaRPr lang="ru-RU"/>
        </a:p>
      </dgm:t>
    </dgm:pt>
    <dgm:pt modelId="{C78C685C-7550-4721-8ED0-86AF2A3006DB}" type="sibTrans" cxnId="{138C9DA7-1B33-4BC0-8A6E-AF24B933AF1B}">
      <dgm:prSet/>
      <dgm:spPr/>
      <dgm:t>
        <a:bodyPr/>
        <a:lstStyle/>
        <a:p>
          <a:endParaRPr lang="ru-RU"/>
        </a:p>
      </dgm:t>
    </dgm:pt>
    <dgm:pt modelId="{E668D9CA-C2C2-4320-8424-DA38D6497D2C}">
      <dgm:prSet phldrT="[Текст]"/>
      <dgm:spPr/>
      <dgm:t>
        <a:bodyPr/>
        <a:lstStyle/>
        <a:p>
          <a:r>
            <a:rPr lang="ru-RU" dirty="0" smtClean="0"/>
            <a:t>9.00 математика</a:t>
          </a:r>
          <a:endParaRPr lang="ru-RU" dirty="0"/>
        </a:p>
      </dgm:t>
    </dgm:pt>
    <dgm:pt modelId="{8B8C6003-BA5F-4E3D-B947-D205FCF322B6}" type="parTrans" cxnId="{E299A21B-A093-42A5-97DC-733B42103FCC}">
      <dgm:prSet/>
      <dgm:spPr/>
      <dgm:t>
        <a:bodyPr/>
        <a:lstStyle/>
        <a:p>
          <a:endParaRPr lang="ru-RU"/>
        </a:p>
      </dgm:t>
    </dgm:pt>
    <dgm:pt modelId="{061E0F8C-B6C0-450C-8250-9BC7EFC2D82D}" type="sibTrans" cxnId="{E299A21B-A093-42A5-97DC-733B42103FCC}">
      <dgm:prSet/>
      <dgm:spPr/>
      <dgm:t>
        <a:bodyPr/>
        <a:lstStyle/>
        <a:p>
          <a:endParaRPr lang="ru-RU"/>
        </a:p>
      </dgm:t>
    </dgm:pt>
    <dgm:pt modelId="{E87C2031-F76A-4C68-A831-39EE9A813514}">
      <dgm:prSet phldrT="[Текст]"/>
      <dgm:spPr/>
      <dgm:t>
        <a:bodyPr/>
        <a:lstStyle/>
        <a:p>
          <a:r>
            <a:rPr lang="ru-RU" dirty="0" smtClean="0"/>
            <a:t>14.00 математика</a:t>
          </a:r>
          <a:endParaRPr lang="ru-RU" dirty="0"/>
        </a:p>
      </dgm:t>
    </dgm:pt>
    <dgm:pt modelId="{FB539BDE-97A6-4A59-A86A-BD18754BE0CE}" type="parTrans" cxnId="{321DBB8B-65CC-4F05-8570-D7DD0C15128C}">
      <dgm:prSet/>
      <dgm:spPr/>
      <dgm:t>
        <a:bodyPr/>
        <a:lstStyle/>
        <a:p>
          <a:endParaRPr lang="ru-RU"/>
        </a:p>
      </dgm:t>
    </dgm:pt>
    <dgm:pt modelId="{9A239E53-F904-4164-9A62-532F12FBA5D7}" type="sibTrans" cxnId="{321DBB8B-65CC-4F05-8570-D7DD0C15128C}">
      <dgm:prSet/>
      <dgm:spPr/>
      <dgm:t>
        <a:bodyPr/>
        <a:lstStyle/>
        <a:p>
          <a:endParaRPr lang="ru-RU"/>
        </a:p>
      </dgm:t>
    </dgm:pt>
    <dgm:pt modelId="{223048A1-1D95-45B5-95B7-54E253375570}">
      <dgm:prSet phldrT="[Текст]"/>
      <dgm:spPr/>
      <dgm:t>
        <a:bodyPr/>
        <a:lstStyle/>
        <a:p>
          <a:r>
            <a:rPr lang="ru-RU" dirty="0" smtClean="0"/>
            <a:t>26.09.2017</a:t>
          </a:r>
          <a:endParaRPr lang="ru-RU" dirty="0"/>
        </a:p>
      </dgm:t>
    </dgm:pt>
    <dgm:pt modelId="{335609B2-FF66-419B-A606-CD31C8B79B15}" type="parTrans" cxnId="{8735D429-AFAE-4877-9DC1-8B242C36B4B5}">
      <dgm:prSet/>
      <dgm:spPr/>
      <dgm:t>
        <a:bodyPr/>
        <a:lstStyle/>
        <a:p>
          <a:endParaRPr lang="ru-RU"/>
        </a:p>
      </dgm:t>
    </dgm:pt>
    <dgm:pt modelId="{1DE590CB-36DD-4D83-BB63-46EE5AB8AFCE}" type="sibTrans" cxnId="{8735D429-AFAE-4877-9DC1-8B242C36B4B5}">
      <dgm:prSet/>
      <dgm:spPr/>
      <dgm:t>
        <a:bodyPr/>
        <a:lstStyle/>
        <a:p>
          <a:endParaRPr lang="ru-RU"/>
        </a:p>
      </dgm:t>
    </dgm:pt>
    <dgm:pt modelId="{21FBD73E-54B2-40D4-BF16-491CE808AA85}">
      <dgm:prSet phldrT="[Текст]"/>
      <dgm:spPr/>
      <dgm:t>
        <a:bodyPr/>
        <a:lstStyle/>
        <a:p>
          <a:r>
            <a:rPr lang="ru-RU" dirty="0" smtClean="0"/>
            <a:t>9.00 математика</a:t>
          </a:r>
          <a:endParaRPr lang="ru-RU" dirty="0"/>
        </a:p>
      </dgm:t>
    </dgm:pt>
    <dgm:pt modelId="{BB3A51B4-3D30-4F25-A30D-E905DB57E5AB}" type="parTrans" cxnId="{1C8200ED-DE9D-43FF-95C6-38BAF7EBA2A8}">
      <dgm:prSet/>
      <dgm:spPr/>
      <dgm:t>
        <a:bodyPr/>
        <a:lstStyle/>
        <a:p>
          <a:endParaRPr lang="ru-RU"/>
        </a:p>
      </dgm:t>
    </dgm:pt>
    <dgm:pt modelId="{35C39080-576E-4979-A02E-97867CF02E1C}" type="sibTrans" cxnId="{1C8200ED-DE9D-43FF-95C6-38BAF7EBA2A8}">
      <dgm:prSet/>
      <dgm:spPr/>
      <dgm:t>
        <a:bodyPr/>
        <a:lstStyle/>
        <a:p>
          <a:endParaRPr lang="ru-RU"/>
        </a:p>
      </dgm:t>
    </dgm:pt>
    <dgm:pt modelId="{7EA4E341-A806-485F-8FBD-FE6A62D695AB}">
      <dgm:prSet phldrT="[Текст]"/>
      <dgm:spPr/>
      <dgm:t>
        <a:bodyPr/>
        <a:lstStyle/>
        <a:p>
          <a:r>
            <a:rPr lang="ru-RU" dirty="0" smtClean="0"/>
            <a:t>14.00 русский язык</a:t>
          </a:r>
          <a:endParaRPr lang="ru-RU" dirty="0"/>
        </a:p>
      </dgm:t>
    </dgm:pt>
    <dgm:pt modelId="{95208FD2-44C2-457D-B29C-ADFC8AC70BA6}" type="parTrans" cxnId="{B9DE85BD-3B0D-4BCB-B7F2-884C94F0A77D}">
      <dgm:prSet/>
      <dgm:spPr/>
      <dgm:t>
        <a:bodyPr/>
        <a:lstStyle/>
        <a:p>
          <a:endParaRPr lang="ru-RU"/>
        </a:p>
      </dgm:t>
    </dgm:pt>
    <dgm:pt modelId="{40B24069-FA75-40DD-8121-16BFD6374BDB}" type="sibTrans" cxnId="{B9DE85BD-3B0D-4BCB-B7F2-884C94F0A77D}">
      <dgm:prSet/>
      <dgm:spPr/>
      <dgm:t>
        <a:bodyPr/>
        <a:lstStyle/>
        <a:p>
          <a:endParaRPr lang="ru-RU"/>
        </a:p>
      </dgm:t>
    </dgm:pt>
    <dgm:pt modelId="{36BD8819-5D93-4AEB-BD88-5F3316DE6D45}">
      <dgm:prSet phldrT="[Текст]"/>
      <dgm:spPr/>
      <dgm:t>
        <a:bodyPr/>
        <a:lstStyle/>
        <a:p>
          <a:r>
            <a:rPr lang="ru-RU" dirty="0" smtClean="0"/>
            <a:t>27.09.2017</a:t>
          </a:r>
          <a:endParaRPr lang="ru-RU" dirty="0"/>
        </a:p>
      </dgm:t>
    </dgm:pt>
    <dgm:pt modelId="{AAAFE610-BEAE-4D00-915B-CC28E3631BE9}" type="parTrans" cxnId="{8249C78C-96F4-4365-B481-2706FA2CE418}">
      <dgm:prSet/>
      <dgm:spPr/>
      <dgm:t>
        <a:bodyPr/>
        <a:lstStyle/>
        <a:p>
          <a:endParaRPr lang="ru-RU"/>
        </a:p>
      </dgm:t>
    </dgm:pt>
    <dgm:pt modelId="{59C27F28-7426-45E8-8A35-1D186A85B6A8}" type="sibTrans" cxnId="{8249C78C-96F4-4365-B481-2706FA2CE418}">
      <dgm:prSet/>
      <dgm:spPr/>
      <dgm:t>
        <a:bodyPr/>
        <a:lstStyle/>
        <a:p>
          <a:endParaRPr lang="ru-RU"/>
        </a:p>
      </dgm:t>
    </dgm:pt>
    <dgm:pt modelId="{57F9CD4E-BADF-4A1E-9B92-15F3D5B8555E}">
      <dgm:prSet phldrT="[Текст]"/>
      <dgm:spPr/>
      <dgm:t>
        <a:bodyPr/>
        <a:lstStyle/>
        <a:p>
          <a:r>
            <a:rPr lang="ru-RU" dirty="0" smtClean="0"/>
            <a:t>9.00   русский язык</a:t>
          </a:r>
          <a:endParaRPr lang="ru-RU" dirty="0"/>
        </a:p>
      </dgm:t>
    </dgm:pt>
    <dgm:pt modelId="{E9E689B9-9ABD-44EA-A9BD-9B78190205FA}" type="parTrans" cxnId="{A0DD91CA-0AD1-4E4A-8A2B-BA66B12BE890}">
      <dgm:prSet/>
      <dgm:spPr/>
      <dgm:t>
        <a:bodyPr/>
        <a:lstStyle/>
        <a:p>
          <a:endParaRPr lang="ru-RU"/>
        </a:p>
      </dgm:t>
    </dgm:pt>
    <dgm:pt modelId="{A05B41A6-2B1C-429E-ABD3-F85581DAB310}" type="sibTrans" cxnId="{A0DD91CA-0AD1-4E4A-8A2B-BA66B12BE890}">
      <dgm:prSet/>
      <dgm:spPr/>
      <dgm:t>
        <a:bodyPr/>
        <a:lstStyle/>
        <a:p>
          <a:endParaRPr lang="ru-RU"/>
        </a:p>
      </dgm:t>
    </dgm:pt>
    <dgm:pt modelId="{D1A352B1-E5E5-4892-9795-D96503A81A6A}">
      <dgm:prSet phldrT="[Текст]"/>
      <dgm:spPr/>
      <dgm:t>
        <a:bodyPr/>
        <a:lstStyle/>
        <a:p>
          <a:r>
            <a:rPr lang="ru-RU" dirty="0" smtClean="0"/>
            <a:t>14.00 русский язык</a:t>
          </a:r>
          <a:endParaRPr lang="ru-RU" dirty="0"/>
        </a:p>
      </dgm:t>
    </dgm:pt>
    <dgm:pt modelId="{AA177040-9D6D-43D5-83B5-B3DB70388FE9}" type="parTrans" cxnId="{B30A58E3-80BB-4003-8A1E-091ADB2EFDC4}">
      <dgm:prSet/>
      <dgm:spPr/>
      <dgm:t>
        <a:bodyPr/>
        <a:lstStyle/>
        <a:p>
          <a:endParaRPr lang="ru-RU"/>
        </a:p>
      </dgm:t>
    </dgm:pt>
    <dgm:pt modelId="{B1286C41-D610-4781-98E2-15B2A0688372}" type="sibTrans" cxnId="{B30A58E3-80BB-4003-8A1E-091ADB2EFDC4}">
      <dgm:prSet/>
      <dgm:spPr/>
      <dgm:t>
        <a:bodyPr/>
        <a:lstStyle/>
        <a:p>
          <a:endParaRPr lang="ru-RU"/>
        </a:p>
      </dgm:t>
    </dgm:pt>
    <dgm:pt modelId="{AF3DAACC-1123-41C0-BE0A-D606F48BE964}" type="pres">
      <dgm:prSet presAssocID="{AD5E1A51-428F-4867-A31E-B768728A800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D1F5D3-9F36-4E09-8E44-3D311735F7DD}" type="pres">
      <dgm:prSet presAssocID="{1866831E-878F-4E86-9157-23133691607C}" presName="compNode" presStyleCnt="0"/>
      <dgm:spPr/>
    </dgm:pt>
    <dgm:pt modelId="{0D313B54-4BC2-4CB0-86AF-22D105AF030E}" type="pres">
      <dgm:prSet presAssocID="{1866831E-878F-4E86-9157-23133691607C}" presName="aNode" presStyleLbl="bgShp" presStyleIdx="0" presStyleCnt="3"/>
      <dgm:spPr/>
      <dgm:t>
        <a:bodyPr/>
        <a:lstStyle/>
        <a:p>
          <a:endParaRPr lang="ru-RU"/>
        </a:p>
      </dgm:t>
    </dgm:pt>
    <dgm:pt modelId="{0633EC1D-9BAD-4FA6-B960-8FD150414383}" type="pres">
      <dgm:prSet presAssocID="{1866831E-878F-4E86-9157-23133691607C}" presName="textNode" presStyleLbl="bgShp" presStyleIdx="0" presStyleCnt="3"/>
      <dgm:spPr/>
      <dgm:t>
        <a:bodyPr/>
        <a:lstStyle/>
        <a:p>
          <a:endParaRPr lang="ru-RU"/>
        </a:p>
      </dgm:t>
    </dgm:pt>
    <dgm:pt modelId="{C8C41061-4CE2-4E35-BD21-B1690717D578}" type="pres">
      <dgm:prSet presAssocID="{1866831E-878F-4E86-9157-23133691607C}" presName="compChildNode" presStyleCnt="0"/>
      <dgm:spPr/>
    </dgm:pt>
    <dgm:pt modelId="{BD0B9917-3AB8-4E7D-862F-83A9BF28C21E}" type="pres">
      <dgm:prSet presAssocID="{1866831E-878F-4E86-9157-23133691607C}" presName="theInnerList" presStyleCnt="0"/>
      <dgm:spPr/>
    </dgm:pt>
    <dgm:pt modelId="{2E858CAF-EB1D-4976-9778-70C1484A262E}" type="pres">
      <dgm:prSet presAssocID="{E668D9CA-C2C2-4320-8424-DA38D6497D2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BD7CE-10F1-4C1F-854E-BDF30BE1876C}" type="pres">
      <dgm:prSet presAssocID="{E668D9CA-C2C2-4320-8424-DA38D6497D2C}" presName="aSpace2" presStyleCnt="0"/>
      <dgm:spPr/>
    </dgm:pt>
    <dgm:pt modelId="{DD446398-C30D-4833-9A67-03E4BE075183}" type="pres">
      <dgm:prSet presAssocID="{E87C2031-F76A-4C68-A831-39EE9A813514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E5135-0733-44CD-8A3F-7C74EE935FFD}" type="pres">
      <dgm:prSet presAssocID="{1866831E-878F-4E86-9157-23133691607C}" presName="aSpace" presStyleCnt="0"/>
      <dgm:spPr/>
    </dgm:pt>
    <dgm:pt modelId="{0178527E-6B6B-430E-93D6-624B83467FB2}" type="pres">
      <dgm:prSet presAssocID="{223048A1-1D95-45B5-95B7-54E253375570}" presName="compNode" presStyleCnt="0"/>
      <dgm:spPr/>
    </dgm:pt>
    <dgm:pt modelId="{A836805E-4B4C-476C-AFB7-37F0DC7D6BD4}" type="pres">
      <dgm:prSet presAssocID="{223048A1-1D95-45B5-95B7-54E253375570}" presName="aNode" presStyleLbl="bgShp" presStyleIdx="1" presStyleCnt="3"/>
      <dgm:spPr/>
      <dgm:t>
        <a:bodyPr/>
        <a:lstStyle/>
        <a:p>
          <a:endParaRPr lang="ru-RU"/>
        </a:p>
      </dgm:t>
    </dgm:pt>
    <dgm:pt modelId="{72083213-3B9F-4EA8-8297-C3F853C595D2}" type="pres">
      <dgm:prSet presAssocID="{223048A1-1D95-45B5-95B7-54E253375570}" presName="textNode" presStyleLbl="bgShp" presStyleIdx="1" presStyleCnt="3"/>
      <dgm:spPr/>
      <dgm:t>
        <a:bodyPr/>
        <a:lstStyle/>
        <a:p>
          <a:endParaRPr lang="ru-RU"/>
        </a:p>
      </dgm:t>
    </dgm:pt>
    <dgm:pt modelId="{F30E3B86-0D99-4DC9-83FD-C04F16492A86}" type="pres">
      <dgm:prSet presAssocID="{223048A1-1D95-45B5-95B7-54E253375570}" presName="compChildNode" presStyleCnt="0"/>
      <dgm:spPr/>
    </dgm:pt>
    <dgm:pt modelId="{E8A190B4-6ADC-4923-B89B-52932056BE7A}" type="pres">
      <dgm:prSet presAssocID="{223048A1-1D95-45B5-95B7-54E253375570}" presName="theInnerList" presStyleCnt="0"/>
      <dgm:spPr/>
    </dgm:pt>
    <dgm:pt modelId="{A1141D16-0B57-4E56-8A51-E8F1A7CF4F05}" type="pres">
      <dgm:prSet presAssocID="{21FBD73E-54B2-40D4-BF16-491CE808AA85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B269F9-8762-4BE3-8832-E4F0B806D635}" type="pres">
      <dgm:prSet presAssocID="{21FBD73E-54B2-40D4-BF16-491CE808AA85}" presName="aSpace2" presStyleCnt="0"/>
      <dgm:spPr/>
    </dgm:pt>
    <dgm:pt modelId="{F701CF87-4E38-4377-8DAE-3F1189C1084A}" type="pres">
      <dgm:prSet presAssocID="{7EA4E341-A806-485F-8FBD-FE6A62D695AB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43C29-987B-40EC-B843-E32E0832DEFF}" type="pres">
      <dgm:prSet presAssocID="{223048A1-1D95-45B5-95B7-54E253375570}" presName="aSpace" presStyleCnt="0"/>
      <dgm:spPr/>
    </dgm:pt>
    <dgm:pt modelId="{79DA0DF7-251B-4A43-8535-B5ED10D5B837}" type="pres">
      <dgm:prSet presAssocID="{36BD8819-5D93-4AEB-BD88-5F3316DE6D45}" presName="compNode" presStyleCnt="0"/>
      <dgm:spPr/>
    </dgm:pt>
    <dgm:pt modelId="{CB0C8EC5-2E96-4DCD-9237-82A3ADC301AD}" type="pres">
      <dgm:prSet presAssocID="{36BD8819-5D93-4AEB-BD88-5F3316DE6D45}" presName="aNode" presStyleLbl="bgShp" presStyleIdx="2" presStyleCnt="3"/>
      <dgm:spPr/>
      <dgm:t>
        <a:bodyPr/>
        <a:lstStyle/>
        <a:p>
          <a:endParaRPr lang="ru-RU"/>
        </a:p>
      </dgm:t>
    </dgm:pt>
    <dgm:pt modelId="{59404911-E9E2-49F0-AFBA-37CBB5CDD8D4}" type="pres">
      <dgm:prSet presAssocID="{36BD8819-5D93-4AEB-BD88-5F3316DE6D45}" presName="textNode" presStyleLbl="bgShp" presStyleIdx="2" presStyleCnt="3"/>
      <dgm:spPr/>
      <dgm:t>
        <a:bodyPr/>
        <a:lstStyle/>
        <a:p>
          <a:endParaRPr lang="ru-RU"/>
        </a:p>
      </dgm:t>
    </dgm:pt>
    <dgm:pt modelId="{EAC57C84-BD3A-4849-AAE6-CCE75E50C5E6}" type="pres">
      <dgm:prSet presAssocID="{36BD8819-5D93-4AEB-BD88-5F3316DE6D45}" presName="compChildNode" presStyleCnt="0"/>
      <dgm:spPr/>
    </dgm:pt>
    <dgm:pt modelId="{A4892726-2792-4794-929A-8B0CB9E8FC97}" type="pres">
      <dgm:prSet presAssocID="{36BD8819-5D93-4AEB-BD88-5F3316DE6D45}" presName="theInnerList" presStyleCnt="0"/>
      <dgm:spPr/>
    </dgm:pt>
    <dgm:pt modelId="{6C4617E2-5352-48DB-ACAC-CCF368A1E2C6}" type="pres">
      <dgm:prSet presAssocID="{57F9CD4E-BADF-4A1E-9B92-15F3D5B8555E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521A70-62AB-4F2C-B7F5-DFC3564B6DC6}" type="pres">
      <dgm:prSet presAssocID="{57F9CD4E-BADF-4A1E-9B92-15F3D5B8555E}" presName="aSpace2" presStyleCnt="0"/>
      <dgm:spPr/>
    </dgm:pt>
    <dgm:pt modelId="{E38A0F19-160C-491C-AAAD-09B86C9276ED}" type="pres">
      <dgm:prSet presAssocID="{D1A352B1-E5E5-4892-9795-D96503A81A6A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FD95EB-0AFB-4E6F-9365-B6944A8AAB19}" type="presOf" srcId="{7EA4E341-A806-485F-8FBD-FE6A62D695AB}" destId="{F701CF87-4E38-4377-8DAE-3F1189C1084A}" srcOrd="0" destOrd="0" presId="urn:microsoft.com/office/officeart/2005/8/layout/lProcess2"/>
    <dgm:cxn modelId="{FDE800B7-9574-4216-893E-F3E9A91CFD09}" type="presOf" srcId="{223048A1-1D95-45B5-95B7-54E253375570}" destId="{72083213-3B9F-4EA8-8297-C3F853C595D2}" srcOrd="1" destOrd="0" presId="urn:microsoft.com/office/officeart/2005/8/layout/lProcess2"/>
    <dgm:cxn modelId="{F836413B-BB61-44FB-8090-7DA1E01C28DF}" type="presOf" srcId="{21FBD73E-54B2-40D4-BF16-491CE808AA85}" destId="{A1141D16-0B57-4E56-8A51-E8F1A7CF4F05}" srcOrd="0" destOrd="0" presId="urn:microsoft.com/office/officeart/2005/8/layout/lProcess2"/>
    <dgm:cxn modelId="{A0EDB080-5333-4AA1-AFAB-23D1EEC8589A}" type="presOf" srcId="{E87C2031-F76A-4C68-A831-39EE9A813514}" destId="{DD446398-C30D-4833-9A67-03E4BE075183}" srcOrd="0" destOrd="0" presId="urn:microsoft.com/office/officeart/2005/8/layout/lProcess2"/>
    <dgm:cxn modelId="{1DA13451-0113-4871-B1A3-5DF40D21F54A}" type="presOf" srcId="{1866831E-878F-4E86-9157-23133691607C}" destId="{0D313B54-4BC2-4CB0-86AF-22D105AF030E}" srcOrd="0" destOrd="0" presId="urn:microsoft.com/office/officeart/2005/8/layout/lProcess2"/>
    <dgm:cxn modelId="{3B39329F-B093-401B-B637-0C9068CC0F88}" type="presOf" srcId="{57F9CD4E-BADF-4A1E-9B92-15F3D5B8555E}" destId="{6C4617E2-5352-48DB-ACAC-CCF368A1E2C6}" srcOrd="0" destOrd="0" presId="urn:microsoft.com/office/officeart/2005/8/layout/lProcess2"/>
    <dgm:cxn modelId="{B30A58E3-80BB-4003-8A1E-091ADB2EFDC4}" srcId="{36BD8819-5D93-4AEB-BD88-5F3316DE6D45}" destId="{D1A352B1-E5E5-4892-9795-D96503A81A6A}" srcOrd="1" destOrd="0" parTransId="{AA177040-9D6D-43D5-83B5-B3DB70388FE9}" sibTransId="{B1286C41-D610-4781-98E2-15B2A0688372}"/>
    <dgm:cxn modelId="{49198164-C562-4130-A70E-8469AAB7780C}" type="presOf" srcId="{E668D9CA-C2C2-4320-8424-DA38D6497D2C}" destId="{2E858CAF-EB1D-4976-9778-70C1484A262E}" srcOrd="0" destOrd="0" presId="urn:microsoft.com/office/officeart/2005/8/layout/lProcess2"/>
    <dgm:cxn modelId="{321DBB8B-65CC-4F05-8570-D7DD0C15128C}" srcId="{1866831E-878F-4E86-9157-23133691607C}" destId="{E87C2031-F76A-4C68-A831-39EE9A813514}" srcOrd="1" destOrd="0" parTransId="{FB539BDE-97A6-4A59-A86A-BD18754BE0CE}" sibTransId="{9A239E53-F904-4164-9A62-532F12FBA5D7}"/>
    <dgm:cxn modelId="{3E10D3E6-B8EA-40F7-A096-F536B685B36D}" type="presOf" srcId="{1866831E-878F-4E86-9157-23133691607C}" destId="{0633EC1D-9BAD-4FA6-B960-8FD150414383}" srcOrd="1" destOrd="0" presId="urn:microsoft.com/office/officeart/2005/8/layout/lProcess2"/>
    <dgm:cxn modelId="{1E359637-A115-4D0D-AB7A-E6C83471C400}" type="presOf" srcId="{223048A1-1D95-45B5-95B7-54E253375570}" destId="{A836805E-4B4C-476C-AFB7-37F0DC7D6BD4}" srcOrd="0" destOrd="0" presId="urn:microsoft.com/office/officeart/2005/8/layout/lProcess2"/>
    <dgm:cxn modelId="{8735D429-AFAE-4877-9DC1-8B242C36B4B5}" srcId="{AD5E1A51-428F-4867-A31E-B768728A8007}" destId="{223048A1-1D95-45B5-95B7-54E253375570}" srcOrd="1" destOrd="0" parTransId="{335609B2-FF66-419B-A606-CD31C8B79B15}" sibTransId="{1DE590CB-36DD-4D83-BB63-46EE5AB8AFCE}"/>
    <dgm:cxn modelId="{D3AA39AC-B0C6-423E-AD9B-D0B13B8307BA}" type="presOf" srcId="{AD5E1A51-428F-4867-A31E-B768728A8007}" destId="{AF3DAACC-1123-41C0-BE0A-D606F48BE964}" srcOrd="0" destOrd="0" presId="urn:microsoft.com/office/officeart/2005/8/layout/lProcess2"/>
    <dgm:cxn modelId="{4672F85E-073C-4362-B8EC-EEDB5FAB0E78}" type="presOf" srcId="{D1A352B1-E5E5-4892-9795-D96503A81A6A}" destId="{E38A0F19-160C-491C-AAAD-09B86C9276ED}" srcOrd="0" destOrd="0" presId="urn:microsoft.com/office/officeart/2005/8/layout/lProcess2"/>
    <dgm:cxn modelId="{1401D789-F805-4511-A2DF-005E38BA529D}" type="presOf" srcId="{36BD8819-5D93-4AEB-BD88-5F3316DE6D45}" destId="{59404911-E9E2-49F0-AFBA-37CBB5CDD8D4}" srcOrd="1" destOrd="0" presId="urn:microsoft.com/office/officeart/2005/8/layout/lProcess2"/>
    <dgm:cxn modelId="{E299A21B-A093-42A5-97DC-733B42103FCC}" srcId="{1866831E-878F-4E86-9157-23133691607C}" destId="{E668D9CA-C2C2-4320-8424-DA38D6497D2C}" srcOrd="0" destOrd="0" parTransId="{8B8C6003-BA5F-4E3D-B947-D205FCF322B6}" sibTransId="{061E0F8C-B6C0-450C-8250-9BC7EFC2D82D}"/>
    <dgm:cxn modelId="{0B279CFD-BC35-42C7-AA8F-35A73EB4EA5B}" type="presOf" srcId="{36BD8819-5D93-4AEB-BD88-5F3316DE6D45}" destId="{CB0C8EC5-2E96-4DCD-9237-82A3ADC301AD}" srcOrd="0" destOrd="0" presId="urn:microsoft.com/office/officeart/2005/8/layout/lProcess2"/>
    <dgm:cxn modelId="{1C8200ED-DE9D-43FF-95C6-38BAF7EBA2A8}" srcId="{223048A1-1D95-45B5-95B7-54E253375570}" destId="{21FBD73E-54B2-40D4-BF16-491CE808AA85}" srcOrd="0" destOrd="0" parTransId="{BB3A51B4-3D30-4F25-A30D-E905DB57E5AB}" sibTransId="{35C39080-576E-4979-A02E-97867CF02E1C}"/>
    <dgm:cxn modelId="{A0DD91CA-0AD1-4E4A-8A2B-BA66B12BE890}" srcId="{36BD8819-5D93-4AEB-BD88-5F3316DE6D45}" destId="{57F9CD4E-BADF-4A1E-9B92-15F3D5B8555E}" srcOrd="0" destOrd="0" parTransId="{E9E689B9-9ABD-44EA-A9BD-9B78190205FA}" sibTransId="{A05B41A6-2B1C-429E-ABD3-F85581DAB310}"/>
    <dgm:cxn modelId="{B9DE85BD-3B0D-4BCB-B7F2-884C94F0A77D}" srcId="{223048A1-1D95-45B5-95B7-54E253375570}" destId="{7EA4E341-A806-485F-8FBD-FE6A62D695AB}" srcOrd="1" destOrd="0" parTransId="{95208FD2-44C2-457D-B29C-ADFC8AC70BA6}" sibTransId="{40B24069-FA75-40DD-8121-16BFD6374BDB}"/>
    <dgm:cxn modelId="{8249C78C-96F4-4365-B481-2706FA2CE418}" srcId="{AD5E1A51-428F-4867-A31E-B768728A8007}" destId="{36BD8819-5D93-4AEB-BD88-5F3316DE6D45}" srcOrd="2" destOrd="0" parTransId="{AAAFE610-BEAE-4D00-915B-CC28E3631BE9}" sibTransId="{59C27F28-7426-45E8-8A35-1D186A85B6A8}"/>
    <dgm:cxn modelId="{138C9DA7-1B33-4BC0-8A6E-AF24B933AF1B}" srcId="{AD5E1A51-428F-4867-A31E-B768728A8007}" destId="{1866831E-878F-4E86-9157-23133691607C}" srcOrd="0" destOrd="0" parTransId="{ADAEC701-50A4-4540-8735-F786F8F25523}" sibTransId="{C78C685C-7550-4721-8ED0-86AF2A3006DB}"/>
    <dgm:cxn modelId="{AE813718-CDDA-4F21-8BE1-433E2DD6F63A}" type="presParOf" srcId="{AF3DAACC-1123-41C0-BE0A-D606F48BE964}" destId="{BAD1F5D3-9F36-4E09-8E44-3D311735F7DD}" srcOrd="0" destOrd="0" presId="urn:microsoft.com/office/officeart/2005/8/layout/lProcess2"/>
    <dgm:cxn modelId="{72299C00-CB42-4365-A9C1-DDA39BB48A56}" type="presParOf" srcId="{BAD1F5D3-9F36-4E09-8E44-3D311735F7DD}" destId="{0D313B54-4BC2-4CB0-86AF-22D105AF030E}" srcOrd="0" destOrd="0" presId="urn:microsoft.com/office/officeart/2005/8/layout/lProcess2"/>
    <dgm:cxn modelId="{311022CB-14C3-4231-8999-8FD0AB27BE9C}" type="presParOf" srcId="{BAD1F5D3-9F36-4E09-8E44-3D311735F7DD}" destId="{0633EC1D-9BAD-4FA6-B960-8FD150414383}" srcOrd="1" destOrd="0" presId="urn:microsoft.com/office/officeart/2005/8/layout/lProcess2"/>
    <dgm:cxn modelId="{D805D94E-22A3-44E8-A5DD-37E8CD228EF2}" type="presParOf" srcId="{BAD1F5D3-9F36-4E09-8E44-3D311735F7DD}" destId="{C8C41061-4CE2-4E35-BD21-B1690717D578}" srcOrd="2" destOrd="0" presId="urn:microsoft.com/office/officeart/2005/8/layout/lProcess2"/>
    <dgm:cxn modelId="{79C0484F-6D63-4360-9CD7-556513D8C402}" type="presParOf" srcId="{C8C41061-4CE2-4E35-BD21-B1690717D578}" destId="{BD0B9917-3AB8-4E7D-862F-83A9BF28C21E}" srcOrd="0" destOrd="0" presId="urn:microsoft.com/office/officeart/2005/8/layout/lProcess2"/>
    <dgm:cxn modelId="{83378AFD-D01F-4A2C-B499-A65A68D1BAF9}" type="presParOf" srcId="{BD0B9917-3AB8-4E7D-862F-83A9BF28C21E}" destId="{2E858CAF-EB1D-4976-9778-70C1484A262E}" srcOrd="0" destOrd="0" presId="urn:microsoft.com/office/officeart/2005/8/layout/lProcess2"/>
    <dgm:cxn modelId="{C2A39E0F-8363-4696-935D-7C61CBD75C21}" type="presParOf" srcId="{BD0B9917-3AB8-4E7D-862F-83A9BF28C21E}" destId="{22DBD7CE-10F1-4C1F-854E-BDF30BE1876C}" srcOrd="1" destOrd="0" presId="urn:microsoft.com/office/officeart/2005/8/layout/lProcess2"/>
    <dgm:cxn modelId="{CB8BC67B-25ED-4168-BAD3-46962AEB8A97}" type="presParOf" srcId="{BD0B9917-3AB8-4E7D-862F-83A9BF28C21E}" destId="{DD446398-C30D-4833-9A67-03E4BE075183}" srcOrd="2" destOrd="0" presId="urn:microsoft.com/office/officeart/2005/8/layout/lProcess2"/>
    <dgm:cxn modelId="{D425DCB5-8476-43AA-8100-6C60525A2D11}" type="presParOf" srcId="{AF3DAACC-1123-41C0-BE0A-D606F48BE964}" destId="{F78E5135-0733-44CD-8A3F-7C74EE935FFD}" srcOrd="1" destOrd="0" presId="urn:microsoft.com/office/officeart/2005/8/layout/lProcess2"/>
    <dgm:cxn modelId="{A92F6C85-8D8C-4EF6-879C-5896E7A1F137}" type="presParOf" srcId="{AF3DAACC-1123-41C0-BE0A-D606F48BE964}" destId="{0178527E-6B6B-430E-93D6-624B83467FB2}" srcOrd="2" destOrd="0" presId="urn:microsoft.com/office/officeart/2005/8/layout/lProcess2"/>
    <dgm:cxn modelId="{50CFA0DA-78AE-412E-9E53-E6EF6A05AE5E}" type="presParOf" srcId="{0178527E-6B6B-430E-93D6-624B83467FB2}" destId="{A836805E-4B4C-476C-AFB7-37F0DC7D6BD4}" srcOrd="0" destOrd="0" presId="urn:microsoft.com/office/officeart/2005/8/layout/lProcess2"/>
    <dgm:cxn modelId="{E18F3FAF-633F-41C5-A118-F862855FE8B0}" type="presParOf" srcId="{0178527E-6B6B-430E-93D6-624B83467FB2}" destId="{72083213-3B9F-4EA8-8297-C3F853C595D2}" srcOrd="1" destOrd="0" presId="urn:microsoft.com/office/officeart/2005/8/layout/lProcess2"/>
    <dgm:cxn modelId="{FC5CAF98-C703-4FD4-9694-BF2F1F3FD984}" type="presParOf" srcId="{0178527E-6B6B-430E-93D6-624B83467FB2}" destId="{F30E3B86-0D99-4DC9-83FD-C04F16492A86}" srcOrd="2" destOrd="0" presId="urn:microsoft.com/office/officeart/2005/8/layout/lProcess2"/>
    <dgm:cxn modelId="{7CEC59D6-784B-476F-B477-12397F71CCDE}" type="presParOf" srcId="{F30E3B86-0D99-4DC9-83FD-C04F16492A86}" destId="{E8A190B4-6ADC-4923-B89B-52932056BE7A}" srcOrd="0" destOrd="0" presId="urn:microsoft.com/office/officeart/2005/8/layout/lProcess2"/>
    <dgm:cxn modelId="{3D6391D0-15A0-4379-99F8-77EDBD068B9F}" type="presParOf" srcId="{E8A190B4-6ADC-4923-B89B-52932056BE7A}" destId="{A1141D16-0B57-4E56-8A51-E8F1A7CF4F05}" srcOrd="0" destOrd="0" presId="urn:microsoft.com/office/officeart/2005/8/layout/lProcess2"/>
    <dgm:cxn modelId="{C292BC86-EC45-4D48-8FC5-152E0FEBD9D6}" type="presParOf" srcId="{E8A190B4-6ADC-4923-B89B-52932056BE7A}" destId="{E2B269F9-8762-4BE3-8832-E4F0B806D635}" srcOrd="1" destOrd="0" presId="urn:microsoft.com/office/officeart/2005/8/layout/lProcess2"/>
    <dgm:cxn modelId="{767DFE44-4B2A-4E2C-AFCD-5334157431D7}" type="presParOf" srcId="{E8A190B4-6ADC-4923-B89B-52932056BE7A}" destId="{F701CF87-4E38-4377-8DAE-3F1189C1084A}" srcOrd="2" destOrd="0" presId="urn:microsoft.com/office/officeart/2005/8/layout/lProcess2"/>
    <dgm:cxn modelId="{5658781F-C760-4137-B043-344669030566}" type="presParOf" srcId="{AF3DAACC-1123-41C0-BE0A-D606F48BE964}" destId="{96B43C29-987B-40EC-B843-E32E0832DEFF}" srcOrd="3" destOrd="0" presId="urn:microsoft.com/office/officeart/2005/8/layout/lProcess2"/>
    <dgm:cxn modelId="{BD0BB533-B89D-498B-B1E9-438C3DB1CD53}" type="presParOf" srcId="{AF3DAACC-1123-41C0-BE0A-D606F48BE964}" destId="{79DA0DF7-251B-4A43-8535-B5ED10D5B837}" srcOrd="4" destOrd="0" presId="urn:microsoft.com/office/officeart/2005/8/layout/lProcess2"/>
    <dgm:cxn modelId="{3DB07EC7-719A-4AC7-A978-27EA5D194D91}" type="presParOf" srcId="{79DA0DF7-251B-4A43-8535-B5ED10D5B837}" destId="{CB0C8EC5-2E96-4DCD-9237-82A3ADC301AD}" srcOrd="0" destOrd="0" presId="urn:microsoft.com/office/officeart/2005/8/layout/lProcess2"/>
    <dgm:cxn modelId="{FA0A5298-85A3-47B6-9F66-D8CDF8297FC7}" type="presParOf" srcId="{79DA0DF7-251B-4A43-8535-B5ED10D5B837}" destId="{59404911-E9E2-49F0-AFBA-37CBB5CDD8D4}" srcOrd="1" destOrd="0" presId="urn:microsoft.com/office/officeart/2005/8/layout/lProcess2"/>
    <dgm:cxn modelId="{4BEF6E24-D665-4046-BCE4-E4DDF88F4CC3}" type="presParOf" srcId="{79DA0DF7-251B-4A43-8535-B5ED10D5B837}" destId="{EAC57C84-BD3A-4849-AAE6-CCE75E50C5E6}" srcOrd="2" destOrd="0" presId="urn:microsoft.com/office/officeart/2005/8/layout/lProcess2"/>
    <dgm:cxn modelId="{5D5D0FF0-1BDD-496C-976E-78F8E401AEDB}" type="presParOf" srcId="{EAC57C84-BD3A-4849-AAE6-CCE75E50C5E6}" destId="{A4892726-2792-4794-929A-8B0CB9E8FC97}" srcOrd="0" destOrd="0" presId="urn:microsoft.com/office/officeart/2005/8/layout/lProcess2"/>
    <dgm:cxn modelId="{10791338-DC47-4114-AEDD-C152D010A6D7}" type="presParOf" srcId="{A4892726-2792-4794-929A-8B0CB9E8FC97}" destId="{6C4617E2-5352-48DB-ACAC-CCF368A1E2C6}" srcOrd="0" destOrd="0" presId="urn:microsoft.com/office/officeart/2005/8/layout/lProcess2"/>
    <dgm:cxn modelId="{1A61AAB7-BDB6-4A93-B407-EC06BC8ED6D8}" type="presParOf" srcId="{A4892726-2792-4794-929A-8B0CB9E8FC97}" destId="{3C521A70-62AB-4F2C-B7F5-DFC3564B6DC6}" srcOrd="1" destOrd="0" presId="urn:microsoft.com/office/officeart/2005/8/layout/lProcess2"/>
    <dgm:cxn modelId="{268DF2A2-E99F-48B2-B953-56C2817DAF9C}" type="presParOf" srcId="{A4892726-2792-4794-929A-8B0CB9E8FC97}" destId="{E38A0F19-160C-491C-AAAD-09B86C9276E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66905F-22DB-4AEA-ADD1-EABBBCDAF6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4C61B2-C45F-4018-8A2F-D10379D5A36B}">
      <dgm:prSet phldrT="[Текст]" custT="1"/>
      <dgm:spPr>
        <a:solidFill>
          <a:schemeClr val="accent6"/>
        </a:solidFill>
      </dgm:spPr>
      <dgm:t>
        <a:bodyPr/>
        <a:lstStyle/>
        <a:p>
          <a:r>
            <a:rPr lang="ru-RU" sz="2000" dirty="0" smtClean="0"/>
            <a:t>05.09.2017-14.09.2017</a:t>
          </a:r>
          <a:endParaRPr lang="ru-RU" sz="2000" dirty="0"/>
        </a:p>
      </dgm:t>
    </dgm:pt>
    <dgm:pt modelId="{10B5F86E-21A4-409B-BEED-141A03F74745}" type="parTrans" cxnId="{2488A308-6823-4A92-8D77-DD74920C0668}">
      <dgm:prSet/>
      <dgm:spPr/>
      <dgm:t>
        <a:bodyPr/>
        <a:lstStyle/>
        <a:p>
          <a:endParaRPr lang="ru-RU"/>
        </a:p>
      </dgm:t>
    </dgm:pt>
    <dgm:pt modelId="{CD164083-40A8-4A9F-B1C1-6394FD8D4BE5}" type="sibTrans" cxnId="{2488A308-6823-4A92-8D77-DD74920C0668}">
      <dgm:prSet/>
      <dgm:spPr/>
      <dgm:t>
        <a:bodyPr/>
        <a:lstStyle/>
        <a:p>
          <a:endParaRPr lang="ru-RU"/>
        </a:p>
      </dgm:t>
    </dgm:pt>
    <dgm:pt modelId="{B1BE12C0-A5C6-47D8-9762-D8111BE5D553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000" dirty="0" smtClean="0"/>
            <a:t>14.09.2017-15.09.2017</a:t>
          </a:r>
          <a:endParaRPr lang="ru-RU" sz="2000" dirty="0"/>
        </a:p>
      </dgm:t>
    </dgm:pt>
    <dgm:pt modelId="{77E3DD79-EF31-4E87-9441-F77CFC5D6745}" type="parTrans" cxnId="{A05D96C5-B0D1-4DF6-920D-C5EB0E6E303C}">
      <dgm:prSet/>
      <dgm:spPr/>
      <dgm:t>
        <a:bodyPr/>
        <a:lstStyle/>
        <a:p>
          <a:endParaRPr lang="ru-RU"/>
        </a:p>
      </dgm:t>
    </dgm:pt>
    <dgm:pt modelId="{2E6DD6DF-5EAA-4E73-9251-3989FD267791}" type="sibTrans" cxnId="{A05D96C5-B0D1-4DF6-920D-C5EB0E6E303C}">
      <dgm:prSet/>
      <dgm:spPr/>
      <dgm:t>
        <a:bodyPr/>
        <a:lstStyle/>
        <a:p>
          <a:endParaRPr lang="ru-RU"/>
        </a:p>
      </dgm:t>
    </dgm:pt>
    <dgm:pt modelId="{FEF1FD4E-2BA9-4E93-9EE1-1C4463DAC381}">
      <dgm:prSet phldrT="[Текст]" custT="1"/>
      <dgm:spPr>
        <a:solidFill>
          <a:srgbClr val="FFD13F"/>
        </a:solidFill>
      </dgm:spPr>
      <dgm:t>
        <a:bodyPr/>
        <a:lstStyle/>
        <a:p>
          <a:r>
            <a:rPr lang="ru-RU" sz="2000" dirty="0" smtClean="0"/>
            <a:t>16.09.2017-29.09.2017</a:t>
          </a:r>
          <a:endParaRPr lang="ru-RU" sz="2000" dirty="0"/>
        </a:p>
      </dgm:t>
    </dgm:pt>
    <dgm:pt modelId="{2D1695F7-0311-40A0-8657-C71762BF7475}" type="parTrans" cxnId="{C45DB888-1038-46CF-86E1-32D43D3362FC}">
      <dgm:prSet/>
      <dgm:spPr/>
      <dgm:t>
        <a:bodyPr/>
        <a:lstStyle/>
        <a:p>
          <a:endParaRPr lang="ru-RU"/>
        </a:p>
      </dgm:t>
    </dgm:pt>
    <dgm:pt modelId="{CE0196D7-F2AF-4D7F-90D5-8730FD88F71F}" type="sibTrans" cxnId="{C45DB888-1038-46CF-86E1-32D43D3362FC}">
      <dgm:prSet/>
      <dgm:spPr/>
      <dgm:t>
        <a:bodyPr/>
        <a:lstStyle/>
        <a:p>
          <a:endParaRPr lang="ru-RU"/>
        </a:p>
      </dgm:t>
    </dgm:pt>
    <dgm:pt modelId="{35427E2F-4C73-4E49-8E8A-213F284ABB4B}">
      <dgm:prSet/>
      <dgm:spPr>
        <a:ln>
          <a:solidFill>
            <a:schemeClr val="accent6"/>
          </a:solidFill>
        </a:ln>
      </dgm:spPr>
      <dgm:t>
        <a:bodyPr/>
        <a:lstStyle/>
        <a:p>
          <a:r>
            <a:rPr lang="ru-RU" dirty="0" smtClean="0"/>
            <a:t>заполнение опросного листа (анкеты)</a:t>
          </a:r>
          <a:endParaRPr lang="ru-RU" dirty="0"/>
        </a:p>
      </dgm:t>
    </dgm:pt>
    <dgm:pt modelId="{D090812C-3258-45EF-9760-EC7F99F2ED51}" type="parTrans" cxnId="{EF639905-D39D-456B-9A60-D003D8D0A3B7}">
      <dgm:prSet/>
      <dgm:spPr/>
      <dgm:t>
        <a:bodyPr/>
        <a:lstStyle/>
        <a:p>
          <a:endParaRPr lang="ru-RU"/>
        </a:p>
      </dgm:t>
    </dgm:pt>
    <dgm:pt modelId="{D3E593DB-983E-4FEB-A8F8-612D44AA13EE}" type="sibTrans" cxnId="{EF639905-D39D-456B-9A60-D003D8D0A3B7}">
      <dgm:prSet/>
      <dgm:spPr/>
      <dgm:t>
        <a:bodyPr/>
        <a:lstStyle/>
        <a:p>
          <a:endParaRPr lang="ru-RU"/>
        </a:p>
      </dgm:t>
    </dgm:pt>
    <dgm:pt modelId="{ABBCF804-8B0E-47B0-B824-8F4C6557F474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онлайн трансляция урока</a:t>
          </a:r>
          <a:endParaRPr lang="ru-RU" dirty="0">
            <a:solidFill>
              <a:schemeClr val="tx1"/>
            </a:solidFill>
          </a:endParaRPr>
        </a:p>
      </dgm:t>
    </dgm:pt>
    <dgm:pt modelId="{4E884436-423D-4E90-A0F1-F1AC4486E36B}" type="parTrans" cxnId="{4CAE281E-19C9-4512-A576-D36D74C53CF1}">
      <dgm:prSet/>
      <dgm:spPr/>
      <dgm:t>
        <a:bodyPr/>
        <a:lstStyle/>
        <a:p>
          <a:endParaRPr lang="ru-RU"/>
        </a:p>
      </dgm:t>
    </dgm:pt>
    <dgm:pt modelId="{93E1884F-A4C8-4E35-BE9E-CA276AC718B7}" type="sibTrans" cxnId="{4CAE281E-19C9-4512-A576-D36D74C53CF1}">
      <dgm:prSet/>
      <dgm:spPr/>
      <dgm:t>
        <a:bodyPr/>
        <a:lstStyle/>
        <a:p>
          <a:endParaRPr lang="ru-RU"/>
        </a:p>
      </dgm:t>
    </dgm:pt>
    <dgm:pt modelId="{9A038DCF-4482-4321-9E05-8ECDB70E67F6}">
      <dgm:prSet/>
      <dgm:spPr>
        <a:ln>
          <a:solidFill>
            <a:srgbClr val="FFD13F"/>
          </a:solidFill>
        </a:ln>
      </dgm:spPr>
      <dgm:t>
        <a:bodyPr/>
        <a:lstStyle/>
        <a:p>
          <a:r>
            <a:rPr lang="ru-RU" dirty="0" smtClean="0"/>
            <a:t>подготовка видеозаписи урока и загрузка на портал</a:t>
          </a:r>
          <a:endParaRPr lang="ru-RU" dirty="0"/>
        </a:p>
      </dgm:t>
    </dgm:pt>
    <dgm:pt modelId="{B22153CB-B5B7-47AC-979C-83718F3820D0}" type="parTrans" cxnId="{D753B4FE-8C76-49B1-AC8A-1E01DA0C3358}">
      <dgm:prSet/>
      <dgm:spPr/>
      <dgm:t>
        <a:bodyPr/>
        <a:lstStyle/>
        <a:p>
          <a:endParaRPr lang="ru-RU"/>
        </a:p>
      </dgm:t>
    </dgm:pt>
    <dgm:pt modelId="{7760AE77-CCEF-49DB-A763-ADBBCB23824F}" type="sibTrans" cxnId="{D753B4FE-8C76-49B1-AC8A-1E01DA0C3358}">
      <dgm:prSet/>
      <dgm:spPr/>
      <dgm:t>
        <a:bodyPr/>
        <a:lstStyle/>
        <a:p>
          <a:endParaRPr lang="ru-RU"/>
        </a:p>
      </dgm:t>
    </dgm:pt>
    <dgm:pt modelId="{25EDCEB0-83BD-4270-A133-7F97D542B98E}">
      <dgm:prSet custT="1"/>
      <dgm:spPr>
        <a:solidFill>
          <a:srgbClr val="2FAAC7"/>
        </a:solidFill>
      </dgm:spPr>
      <dgm:t>
        <a:bodyPr/>
        <a:lstStyle/>
        <a:p>
          <a:r>
            <a:rPr lang="ru-RU" sz="2000" dirty="0" smtClean="0"/>
            <a:t>25.09.2017-27.09.2017</a:t>
          </a:r>
          <a:endParaRPr lang="ru-RU" sz="2000" dirty="0"/>
        </a:p>
      </dgm:t>
    </dgm:pt>
    <dgm:pt modelId="{413C25CC-5536-4812-8851-000107A0DD2F}" type="parTrans" cxnId="{887D7CCE-7CB6-46B0-8770-A89E174531AC}">
      <dgm:prSet/>
      <dgm:spPr/>
      <dgm:t>
        <a:bodyPr/>
        <a:lstStyle/>
        <a:p>
          <a:endParaRPr lang="ru-RU"/>
        </a:p>
      </dgm:t>
    </dgm:pt>
    <dgm:pt modelId="{B9F8F99C-EA71-4CD3-804D-FF8CB24DA043}" type="sibTrans" cxnId="{887D7CCE-7CB6-46B0-8770-A89E174531AC}">
      <dgm:prSet/>
      <dgm:spPr/>
      <dgm:t>
        <a:bodyPr/>
        <a:lstStyle/>
        <a:p>
          <a:endParaRPr lang="ru-RU"/>
        </a:p>
      </dgm:t>
    </dgm:pt>
    <dgm:pt modelId="{1E8D27E1-48FB-4707-98B9-6CDAF78825E4}">
      <dgm:prSet/>
      <dgm:spPr>
        <a:ln>
          <a:solidFill>
            <a:srgbClr val="2FAAC7"/>
          </a:solidFill>
        </a:ln>
      </dgm:spPr>
      <dgm:t>
        <a:bodyPr/>
        <a:lstStyle/>
        <a:p>
          <a:r>
            <a:rPr lang="ru-RU" dirty="0" smtClean="0"/>
            <a:t>выполнение диагностической работы</a:t>
          </a:r>
          <a:endParaRPr lang="ru-RU" dirty="0"/>
        </a:p>
      </dgm:t>
    </dgm:pt>
    <dgm:pt modelId="{FFA676A8-C210-408F-8D53-58A50124F817}" type="parTrans" cxnId="{2495EBD5-BE71-4DC9-A41B-014AD74C2AAF}">
      <dgm:prSet/>
      <dgm:spPr/>
      <dgm:t>
        <a:bodyPr/>
        <a:lstStyle/>
        <a:p>
          <a:endParaRPr lang="ru-RU"/>
        </a:p>
      </dgm:t>
    </dgm:pt>
    <dgm:pt modelId="{79EDD012-70B8-44C3-A1D4-FF284A72B981}" type="sibTrans" cxnId="{2495EBD5-BE71-4DC9-A41B-014AD74C2AAF}">
      <dgm:prSet/>
      <dgm:spPr/>
      <dgm:t>
        <a:bodyPr/>
        <a:lstStyle/>
        <a:p>
          <a:endParaRPr lang="ru-RU"/>
        </a:p>
      </dgm:t>
    </dgm:pt>
    <dgm:pt modelId="{0CEB0604-4EF1-4857-A481-AB37004722AE}">
      <dgm:prSet/>
      <dgm:spPr/>
      <dgm:t>
        <a:bodyPr/>
        <a:lstStyle/>
        <a:p>
          <a:r>
            <a:rPr lang="ru-RU" dirty="0" smtClean="0"/>
            <a:t>выполнение профессиональной задачи</a:t>
          </a:r>
          <a:endParaRPr lang="ru-RU" dirty="0"/>
        </a:p>
      </dgm:t>
    </dgm:pt>
    <dgm:pt modelId="{7D2CA1FD-D14E-4167-81D1-CD21DD0111A8}" type="parTrans" cxnId="{FA9FFD8A-0C5D-4C97-AA0C-D92AD33693D1}">
      <dgm:prSet/>
      <dgm:spPr/>
      <dgm:t>
        <a:bodyPr/>
        <a:lstStyle/>
        <a:p>
          <a:endParaRPr lang="ru-RU"/>
        </a:p>
      </dgm:t>
    </dgm:pt>
    <dgm:pt modelId="{69F3D105-C70F-43FA-9551-5A11DE45FE47}" type="sibTrans" cxnId="{FA9FFD8A-0C5D-4C97-AA0C-D92AD33693D1}">
      <dgm:prSet/>
      <dgm:spPr/>
      <dgm:t>
        <a:bodyPr/>
        <a:lstStyle/>
        <a:p>
          <a:endParaRPr lang="ru-RU"/>
        </a:p>
      </dgm:t>
    </dgm:pt>
    <dgm:pt modelId="{F5F20EA5-BF7B-4A6F-8BE3-CA3F0F57DFDF}">
      <dgm:prSet custT="1"/>
      <dgm:spPr/>
      <dgm:t>
        <a:bodyPr/>
        <a:lstStyle/>
        <a:p>
          <a:r>
            <a:rPr lang="ru-RU" sz="2000" dirty="0" smtClean="0"/>
            <a:t>14.09.2017-23.09.2017</a:t>
          </a:r>
          <a:endParaRPr lang="ru-RU" sz="2000" dirty="0"/>
        </a:p>
      </dgm:t>
    </dgm:pt>
    <dgm:pt modelId="{D89D5B1A-F53B-4559-96BD-864D35BF0991}" type="parTrans" cxnId="{07A531A0-16B6-493E-B819-F619A27D44F6}">
      <dgm:prSet/>
      <dgm:spPr/>
      <dgm:t>
        <a:bodyPr/>
        <a:lstStyle/>
        <a:p>
          <a:endParaRPr lang="ru-RU"/>
        </a:p>
      </dgm:t>
    </dgm:pt>
    <dgm:pt modelId="{15D897A2-59EA-4524-B300-215E3E1A6ED0}" type="sibTrans" cxnId="{07A531A0-16B6-493E-B819-F619A27D44F6}">
      <dgm:prSet/>
      <dgm:spPr/>
      <dgm:t>
        <a:bodyPr/>
        <a:lstStyle/>
        <a:p>
          <a:endParaRPr lang="ru-RU"/>
        </a:p>
      </dgm:t>
    </dgm:pt>
    <dgm:pt modelId="{C45BB750-D166-4C75-A62E-3DF4C25F9F83}" type="pres">
      <dgm:prSet presAssocID="{5866905F-22DB-4AEA-ADD1-EABBBCDAF6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563D48E-A4E4-40FC-9E2D-8402CBD1E15D}" type="pres">
      <dgm:prSet presAssocID="{4A4C61B2-C45F-4018-8A2F-D10379D5A36B}" presName="parentLin" presStyleCnt="0"/>
      <dgm:spPr/>
    </dgm:pt>
    <dgm:pt modelId="{7F12ACDC-46FC-41E5-A619-EA2DF83057FA}" type="pres">
      <dgm:prSet presAssocID="{4A4C61B2-C45F-4018-8A2F-D10379D5A36B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463A425-6C5A-45A1-AD16-4216A2FA5B88}" type="pres">
      <dgm:prSet presAssocID="{4A4C61B2-C45F-4018-8A2F-D10379D5A36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ADE8F-8ABA-4C75-8BD9-E95B446AAE07}" type="pres">
      <dgm:prSet presAssocID="{4A4C61B2-C45F-4018-8A2F-D10379D5A36B}" presName="negativeSpace" presStyleCnt="0"/>
      <dgm:spPr/>
    </dgm:pt>
    <dgm:pt modelId="{BB912F05-33E2-44BC-988F-8FF074F39F2E}" type="pres">
      <dgm:prSet presAssocID="{4A4C61B2-C45F-4018-8A2F-D10379D5A36B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76770-46DE-446C-9A78-7B809AE06AC3}" type="pres">
      <dgm:prSet presAssocID="{CD164083-40A8-4A9F-B1C1-6394FD8D4BE5}" presName="spaceBetweenRectangles" presStyleCnt="0"/>
      <dgm:spPr/>
    </dgm:pt>
    <dgm:pt modelId="{81122B70-9AC5-452A-B9FC-C474AA2B5D93}" type="pres">
      <dgm:prSet presAssocID="{F5F20EA5-BF7B-4A6F-8BE3-CA3F0F57DFDF}" presName="parentLin" presStyleCnt="0"/>
      <dgm:spPr/>
    </dgm:pt>
    <dgm:pt modelId="{222DEA75-3C69-4B44-A972-A6A87FED9A90}" type="pres">
      <dgm:prSet presAssocID="{F5F20EA5-BF7B-4A6F-8BE3-CA3F0F57DFD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DFD31A9-06DC-460F-8C55-EF384C756202}" type="pres">
      <dgm:prSet presAssocID="{F5F20EA5-BF7B-4A6F-8BE3-CA3F0F57DFD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BE072-B3A2-497B-8714-FE694BB11BF1}" type="pres">
      <dgm:prSet presAssocID="{F5F20EA5-BF7B-4A6F-8BE3-CA3F0F57DFDF}" presName="negativeSpace" presStyleCnt="0"/>
      <dgm:spPr/>
    </dgm:pt>
    <dgm:pt modelId="{106CA9CD-7901-43AF-BF0D-738CAE7E3BA7}" type="pres">
      <dgm:prSet presAssocID="{F5F20EA5-BF7B-4A6F-8BE3-CA3F0F57DFD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0436D-BEC4-445D-99D1-BBF6C31F2186}" type="pres">
      <dgm:prSet presAssocID="{15D897A2-59EA-4524-B300-215E3E1A6ED0}" presName="spaceBetweenRectangles" presStyleCnt="0"/>
      <dgm:spPr/>
    </dgm:pt>
    <dgm:pt modelId="{108DFD34-5FB5-4164-8C47-82B9FA425DDA}" type="pres">
      <dgm:prSet presAssocID="{B1BE12C0-A5C6-47D8-9762-D8111BE5D553}" presName="parentLin" presStyleCnt="0"/>
      <dgm:spPr/>
    </dgm:pt>
    <dgm:pt modelId="{6650005B-BB52-438C-B86B-E97DD6866B08}" type="pres">
      <dgm:prSet presAssocID="{B1BE12C0-A5C6-47D8-9762-D8111BE5D55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6341A14-E128-47ED-82A2-1E991A43A2B9}" type="pres">
      <dgm:prSet presAssocID="{B1BE12C0-A5C6-47D8-9762-D8111BE5D55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386D9-5B4A-4DEA-9937-B35B8AEF6C28}" type="pres">
      <dgm:prSet presAssocID="{B1BE12C0-A5C6-47D8-9762-D8111BE5D553}" presName="negativeSpace" presStyleCnt="0"/>
      <dgm:spPr/>
    </dgm:pt>
    <dgm:pt modelId="{A55FA07A-C22E-4FEA-875D-8576D8360E5E}" type="pres">
      <dgm:prSet presAssocID="{B1BE12C0-A5C6-47D8-9762-D8111BE5D55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31007-9426-4D93-8B39-A4A557F97ECF}" type="pres">
      <dgm:prSet presAssocID="{2E6DD6DF-5EAA-4E73-9251-3989FD267791}" presName="spaceBetweenRectangles" presStyleCnt="0"/>
      <dgm:spPr/>
    </dgm:pt>
    <dgm:pt modelId="{FE528909-9713-4C46-83D4-0E045D657A34}" type="pres">
      <dgm:prSet presAssocID="{FEF1FD4E-2BA9-4E93-9EE1-1C4463DAC381}" presName="parentLin" presStyleCnt="0"/>
      <dgm:spPr/>
    </dgm:pt>
    <dgm:pt modelId="{CB2C3819-97A3-4FA6-8C1D-1A780FC3F981}" type="pres">
      <dgm:prSet presAssocID="{FEF1FD4E-2BA9-4E93-9EE1-1C4463DAC381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85608585-0420-40C0-97CA-D2A55BEDEF26}" type="pres">
      <dgm:prSet presAssocID="{FEF1FD4E-2BA9-4E93-9EE1-1C4463DAC3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690BE-447B-4F15-BC7D-58C00872EB96}" type="pres">
      <dgm:prSet presAssocID="{FEF1FD4E-2BA9-4E93-9EE1-1C4463DAC381}" presName="negativeSpace" presStyleCnt="0"/>
      <dgm:spPr/>
    </dgm:pt>
    <dgm:pt modelId="{85E44DED-3B91-48EC-9E6D-9D262D8BFDC7}" type="pres">
      <dgm:prSet presAssocID="{FEF1FD4E-2BA9-4E93-9EE1-1C4463DAC381}" presName="childText" presStyleLbl="conFgAcc1" presStyleIdx="3" presStyleCnt="5" custLinFactNeighborX="574" custLinFactNeighborY="31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3227E-1DFB-49E2-860D-52E64B967539}" type="pres">
      <dgm:prSet presAssocID="{CE0196D7-F2AF-4D7F-90D5-8730FD88F71F}" presName="spaceBetweenRectangles" presStyleCnt="0"/>
      <dgm:spPr/>
    </dgm:pt>
    <dgm:pt modelId="{FFC1F081-0235-4AF2-9912-CC39AE1CF8D6}" type="pres">
      <dgm:prSet presAssocID="{25EDCEB0-83BD-4270-A133-7F97D542B98E}" presName="parentLin" presStyleCnt="0"/>
      <dgm:spPr/>
    </dgm:pt>
    <dgm:pt modelId="{FA6AE16D-CD6D-4BB5-A78F-074F4BC37F2F}" type="pres">
      <dgm:prSet presAssocID="{25EDCEB0-83BD-4270-A133-7F97D542B98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E7AE453-0D64-48FD-8D6A-D8597D77808E}" type="pres">
      <dgm:prSet presAssocID="{25EDCEB0-83BD-4270-A133-7F97D542B98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47B14E-6E73-42AD-B114-8F124E11E7F8}" type="pres">
      <dgm:prSet presAssocID="{25EDCEB0-83BD-4270-A133-7F97D542B98E}" presName="negativeSpace" presStyleCnt="0"/>
      <dgm:spPr/>
    </dgm:pt>
    <dgm:pt modelId="{C1B0F946-B125-4460-8751-67DFA7A5A813}" type="pres">
      <dgm:prSet presAssocID="{25EDCEB0-83BD-4270-A133-7F97D542B98E}" presName="childText" presStyleLbl="conFgAcc1" presStyleIdx="4" presStyleCnt="5" custLinFactNeighborY="-2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6DEBA-528D-4BD6-B899-F48DFECAB1DC}" type="presOf" srcId="{35427E2F-4C73-4E49-8E8A-213F284ABB4B}" destId="{BB912F05-33E2-44BC-988F-8FF074F39F2E}" srcOrd="0" destOrd="0" presId="urn:microsoft.com/office/officeart/2005/8/layout/list1"/>
    <dgm:cxn modelId="{F7C7FB0F-11C6-48B9-8438-007E2C072855}" type="presOf" srcId="{FEF1FD4E-2BA9-4E93-9EE1-1C4463DAC381}" destId="{CB2C3819-97A3-4FA6-8C1D-1A780FC3F981}" srcOrd="0" destOrd="0" presId="urn:microsoft.com/office/officeart/2005/8/layout/list1"/>
    <dgm:cxn modelId="{D92F6618-474B-4A75-80B5-7538A67ECAB3}" type="presOf" srcId="{5866905F-22DB-4AEA-ADD1-EABBBCDAF631}" destId="{C45BB750-D166-4C75-A62E-3DF4C25F9F83}" srcOrd="0" destOrd="0" presId="urn:microsoft.com/office/officeart/2005/8/layout/list1"/>
    <dgm:cxn modelId="{A05D96C5-B0D1-4DF6-920D-C5EB0E6E303C}" srcId="{5866905F-22DB-4AEA-ADD1-EABBBCDAF631}" destId="{B1BE12C0-A5C6-47D8-9762-D8111BE5D553}" srcOrd="2" destOrd="0" parTransId="{77E3DD79-EF31-4E87-9441-F77CFC5D6745}" sibTransId="{2E6DD6DF-5EAA-4E73-9251-3989FD267791}"/>
    <dgm:cxn modelId="{C45DB888-1038-46CF-86E1-32D43D3362FC}" srcId="{5866905F-22DB-4AEA-ADD1-EABBBCDAF631}" destId="{FEF1FD4E-2BA9-4E93-9EE1-1C4463DAC381}" srcOrd="3" destOrd="0" parTransId="{2D1695F7-0311-40A0-8657-C71762BF7475}" sibTransId="{CE0196D7-F2AF-4D7F-90D5-8730FD88F71F}"/>
    <dgm:cxn modelId="{567627E3-97D2-4F15-8C65-8AE77EC95112}" type="presOf" srcId="{B1BE12C0-A5C6-47D8-9762-D8111BE5D553}" destId="{26341A14-E128-47ED-82A2-1E991A43A2B9}" srcOrd="1" destOrd="0" presId="urn:microsoft.com/office/officeart/2005/8/layout/list1"/>
    <dgm:cxn modelId="{C7137DD3-738B-4198-B76F-F44D0000D4DB}" type="presOf" srcId="{1E8D27E1-48FB-4707-98B9-6CDAF78825E4}" destId="{C1B0F946-B125-4460-8751-67DFA7A5A813}" srcOrd="0" destOrd="0" presId="urn:microsoft.com/office/officeart/2005/8/layout/list1"/>
    <dgm:cxn modelId="{F276E684-06A2-4532-B513-298F86904507}" type="presOf" srcId="{ABBCF804-8B0E-47B0-B824-8F4C6557F474}" destId="{A55FA07A-C22E-4FEA-875D-8576D8360E5E}" srcOrd="0" destOrd="0" presId="urn:microsoft.com/office/officeart/2005/8/layout/list1"/>
    <dgm:cxn modelId="{2488A308-6823-4A92-8D77-DD74920C0668}" srcId="{5866905F-22DB-4AEA-ADD1-EABBBCDAF631}" destId="{4A4C61B2-C45F-4018-8A2F-D10379D5A36B}" srcOrd="0" destOrd="0" parTransId="{10B5F86E-21A4-409B-BEED-141A03F74745}" sibTransId="{CD164083-40A8-4A9F-B1C1-6394FD8D4BE5}"/>
    <dgm:cxn modelId="{9958344B-9ADE-48B7-885A-0997DCA4CD55}" type="presOf" srcId="{B1BE12C0-A5C6-47D8-9762-D8111BE5D553}" destId="{6650005B-BB52-438C-B86B-E97DD6866B08}" srcOrd="0" destOrd="0" presId="urn:microsoft.com/office/officeart/2005/8/layout/list1"/>
    <dgm:cxn modelId="{3AEF4CBC-4AC8-414C-A7DA-04C6163590C4}" type="presOf" srcId="{4A4C61B2-C45F-4018-8A2F-D10379D5A36B}" destId="{0463A425-6C5A-45A1-AD16-4216A2FA5B88}" srcOrd="1" destOrd="0" presId="urn:microsoft.com/office/officeart/2005/8/layout/list1"/>
    <dgm:cxn modelId="{887D7CCE-7CB6-46B0-8770-A89E174531AC}" srcId="{5866905F-22DB-4AEA-ADD1-EABBBCDAF631}" destId="{25EDCEB0-83BD-4270-A133-7F97D542B98E}" srcOrd="4" destOrd="0" parTransId="{413C25CC-5536-4812-8851-000107A0DD2F}" sibTransId="{B9F8F99C-EA71-4CD3-804D-FF8CB24DA043}"/>
    <dgm:cxn modelId="{07A531A0-16B6-493E-B819-F619A27D44F6}" srcId="{5866905F-22DB-4AEA-ADD1-EABBBCDAF631}" destId="{F5F20EA5-BF7B-4A6F-8BE3-CA3F0F57DFDF}" srcOrd="1" destOrd="0" parTransId="{D89D5B1A-F53B-4559-96BD-864D35BF0991}" sibTransId="{15D897A2-59EA-4524-B300-215E3E1A6ED0}"/>
    <dgm:cxn modelId="{4CAE281E-19C9-4512-A576-D36D74C53CF1}" srcId="{B1BE12C0-A5C6-47D8-9762-D8111BE5D553}" destId="{ABBCF804-8B0E-47B0-B824-8F4C6557F474}" srcOrd="0" destOrd="0" parTransId="{4E884436-423D-4E90-A0F1-F1AC4486E36B}" sibTransId="{93E1884F-A4C8-4E35-BE9E-CA276AC718B7}"/>
    <dgm:cxn modelId="{9FA0C078-7400-478F-B521-96603259E17A}" type="presOf" srcId="{25EDCEB0-83BD-4270-A133-7F97D542B98E}" destId="{4E7AE453-0D64-48FD-8D6A-D8597D77808E}" srcOrd="1" destOrd="0" presId="urn:microsoft.com/office/officeart/2005/8/layout/list1"/>
    <dgm:cxn modelId="{D4B14CA9-5E77-49B1-83AE-C5698A9C2CC5}" type="presOf" srcId="{9A038DCF-4482-4321-9E05-8ECDB70E67F6}" destId="{85E44DED-3B91-48EC-9E6D-9D262D8BFDC7}" srcOrd="0" destOrd="0" presId="urn:microsoft.com/office/officeart/2005/8/layout/list1"/>
    <dgm:cxn modelId="{D753B4FE-8C76-49B1-AC8A-1E01DA0C3358}" srcId="{FEF1FD4E-2BA9-4E93-9EE1-1C4463DAC381}" destId="{9A038DCF-4482-4321-9E05-8ECDB70E67F6}" srcOrd="0" destOrd="0" parTransId="{B22153CB-B5B7-47AC-979C-83718F3820D0}" sibTransId="{7760AE77-CCEF-49DB-A763-ADBBCB23824F}"/>
    <dgm:cxn modelId="{6A9B3610-FD73-444A-AC06-61F46A4B7E88}" type="presOf" srcId="{FEF1FD4E-2BA9-4E93-9EE1-1C4463DAC381}" destId="{85608585-0420-40C0-97CA-D2A55BEDEF26}" srcOrd="1" destOrd="0" presId="urn:microsoft.com/office/officeart/2005/8/layout/list1"/>
    <dgm:cxn modelId="{2495EBD5-BE71-4DC9-A41B-014AD74C2AAF}" srcId="{25EDCEB0-83BD-4270-A133-7F97D542B98E}" destId="{1E8D27E1-48FB-4707-98B9-6CDAF78825E4}" srcOrd="0" destOrd="0" parTransId="{FFA676A8-C210-408F-8D53-58A50124F817}" sibTransId="{79EDD012-70B8-44C3-A1D4-FF284A72B981}"/>
    <dgm:cxn modelId="{7D0BA4B1-3AF5-46DE-9E28-17BD3CA29B3A}" type="presOf" srcId="{4A4C61B2-C45F-4018-8A2F-D10379D5A36B}" destId="{7F12ACDC-46FC-41E5-A619-EA2DF83057FA}" srcOrd="0" destOrd="0" presId="urn:microsoft.com/office/officeart/2005/8/layout/list1"/>
    <dgm:cxn modelId="{FA9FFD8A-0C5D-4C97-AA0C-D92AD33693D1}" srcId="{F5F20EA5-BF7B-4A6F-8BE3-CA3F0F57DFDF}" destId="{0CEB0604-4EF1-4857-A481-AB37004722AE}" srcOrd="0" destOrd="0" parTransId="{7D2CA1FD-D14E-4167-81D1-CD21DD0111A8}" sibTransId="{69F3D105-C70F-43FA-9551-5A11DE45FE47}"/>
    <dgm:cxn modelId="{FC2B2245-FB2E-47C0-9FE4-6F8E8E492BC0}" type="presOf" srcId="{F5F20EA5-BF7B-4A6F-8BE3-CA3F0F57DFDF}" destId="{0DFD31A9-06DC-460F-8C55-EF384C756202}" srcOrd="1" destOrd="0" presId="urn:microsoft.com/office/officeart/2005/8/layout/list1"/>
    <dgm:cxn modelId="{EF639905-D39D-456B-9A60-D003D8D0A3B7}" srcId="{4A4C61B2-C45F-4018-8A2F-D10379D5A36B}" destId="{35427E2F-4C73-4E49-8E8A-213F284ABB4B}" srcOrd="0" destOrd="0" parTransId="{D090812C-3258-45EF-9760-EC7F99F2ED51}" sibTransId="{D3E593DB-983E-4FEB-A8F8-612D44AA13EE}"/>
    <dgm:cxn modelId="{B3DBD30A-65A0-4203-8E53-DD9958F17A7E}" type="presOf" srcId="{0CEB0604-4EF1-4857-A481-AB37004722AE}" destId="{106CA9CD-7901-43AF-BF0D-738CAE7E3BA7}" srcOrd="0" destOrd="0" presId="urn:microsoft.com/office/officeart/2005/8/layout/list1"/>
    <dgm:cxn modelId="{5322E9FF-849B-4DEA-AFF4-524A476E9241}" type="presOf" srcId="{F5F20EA5-BF7B-4A6F-8BE3-CA3F0F57DFDF}" destId="{222DEA75-3C69-4B44-A972-A6A87FED9A90}" srcOrd="0" destOrd="0" presId="urn:microsoft.com/office/officeart/2005/8/layout/list1"/>
    <dgm:cxn modelId="{799B027E-0C15-44CB-AE18-E9F8BAFC1D72}" type="presOf" srcId="{25EDCEB0-83BD-4270-A133-7F97D542B98E}" destId="{FA6AE16D-CD6D-4BB5-A78F-074F4BC37F2F}" srcOrd="0" destOrd="0" presId="urn:microsoft.com/office/officeart/2005/8/layout/list1"/>
    <dgm:cxn modelId="{3586F513-9BDF-4CB4-92A0-E365CBC492C0}" type="presParOf" srcId="{C45BB750-D166-4C75-A62E-3DF4C25F9F83}" destId="{3563D48E-A4E4-40FC-9E2D-8402CBD1E15D}" srcOrd="0" destOrd="0" presId="urn:microsoft.com/office/officeart/2005/8/layout/list1"/>
    <dgm:cxn modelId="{C6D66978-A3A9-46D6-AB07-9FE0C6435B82}" type="presParOf" srcId="{3563D48E-A4E4-40FC-9E2D-8402CBD1E15D}" destId="{7F12ACDC-46FC-41E5-A619-EA2DF83057FA}" srcOrd="0" destOrd="0" presId="urn:microsoft.com/office/officeart/2005/8/layout/list1"/>
    <dgm:cxn modelId="{2965A2C8-C047-4919-ABBC-180208979C4F}" type="presParOf" srcId="{3563D48E-A4E4-40FC-9E2D-8402CBD1E15D}" destId="{0463A425-6C5A-45A1-AD16-4216A2FA5B88}" srcOrd="1" destOrd="0" presId="urn:microsoft.com/office/officeart/2005/8/layout/list1"/>
    <dgm:cxn modelId="{04F937DE-E1C3-4283-8D5F-051B57442DAD}" type="presParOf" srcId="{C45BB750-D166-4C75-A62E-3DF4C25F9F83}" destId="{5A8ADE8F-8ABA-4C75-8BD9-E95B446AAE07}" srcOrd="1" destOrd="0" presId="urn:microsoft.com/office/officeart/2005/8/layout/list1"/>
    <dgm:cxn modelId="{A618A54A-08A2-4FFA-AB0A-6233FC6AEFDF}" type="presParOf" srcId="{C45BB750-D166-4C75-A62E-3DF4C25F9F83}" destId="{BB912F05-33E2-44BC-988F-8FF074F39F2E}" srcOrd="2" destOrd="0" presId="urn:microsoft.com/office/officeart/2005/8/layout/list1"/>
    <dgm:cxn modelId="{CF1809E8-6334-4CA8-A87A-8C5640284378}" type="presParOf" srcId="{C45BB750-D166-4C75-A62E-3DF4C25F9F83}" destId="{A2476770-46DE-446C-9A78-7B809AE06AC3}" srcOrd="3" destOrd="0" presId="urn:microsoft.com/office/officeart/2005/8/layout/list1"/>
    <dgm:cxn modelId="{3EC964CF-67B4-4281-BFAC-DAB86344A439}" type="presParOf" srcId="{C45BB750-D166-4C75-A62E-3DF4C25F9F83}" destId="{81122B70-9AC5-452A-B9FC-C474AA2B5D93}" srcOrd="4" destOrd="0" presId="urn:microsoft.com/office/officeart/2005/8/layout/list1"/>
    <dgm:cxn modelId="{4809B7A5-4A1C-4A2C-B943-F3EAEBC9B964}" type="presParOf" srcId="{81122B70-9AC5-452A-B9FC-C474AA2B5D93}" destId="{222DEA75-3C69-4B44-A972-A6A87FED9A90}" srcOrd="0" destOrd="0" presId="urn:microsoft.com/office/officeart/2005/8/layout/list1"/>
    <dgm:cxn modelId="{77C52372-9BD4-461C-87F4-A8DCA8A1CCEE}" type="presParOf" srcId="{81122B70-9AC5-452A-B9FC-C474AA2B5D93}" destId="{0DFD31A9-06DC-460F-8C55-EF384C756202}" srcOrd="1" destOrd="0" presId="urn:microsoft.com/office/officeart/2005/8/layout/list1"/>
    <dgm:cxn modelId="{5EDCAACA-3822-47DF-AA26-2B429B0F35F4}" type="presParOf" srcId="{C45BB750-D166-4C75-A62E-3DF4C25F9F83}" destId="{00ABE072-B3A2-497B-8714-FE694BB11BF1}" srcOrd="5" destOrd="0" presId="urn:microsoft.com/office/officeart/2005/8/layout/list1"/>
    <dgm:cxn modelId="{8E3B03A5-4441-4D2E-B0A0-7D0E371E05E1}" type="presParOf" srcId="{C45BB750-D166-4C75-A62E-3DF4C25F9F83}" destId="{106CA9CD-7901-43AF-BF0D-738CAE7E3BA7}" srcOrd="6" destOrd="0" presId="urn:microsoft.com/office/officeart/2005/8/layout/list1"/>
    <dgm:cxn modelId="{730ECBE7-C4E4-409E-8C63-D1B4068AFCE4}" type="presParOf" srcId="{C45BB750-D166-4C75-A62E-3DF4C25F9F83}" destId="{78C0436D-BEC4-445D-99D1-BBF6C31F2186}" srcOrd="7" destOrd="0" presId="urn:microsoft.com/office/officeart/2005/8/layout/list1"/>
    <dgm:cxn modelId="{A61046DC-B9A7-44F1-80E3-F4764BBDDA78}" type="presParOf" srcId="{C45BB750-D166-4C75-A62E-3DF4C25F9F83}" destId="{108DFD34-5FB5-4164-8C47-82B9FA425DDA}" srcOrd="8" destOrd="0" presId="urn:microsoft.com/office/officeart/2005/8/layout/list1"/>
    <dgm:cxn modelId="{1AD07039-4CAF-4114-8923-2701CC0FF983}" type="presParOf" srcId="{108DFD34-5FB5-4164-8C47-82B9FA425DDA}" destId="{6650005B-BB52-438C-B86B-E97DD6866B08}" srcOrd="0" destOrd="0" presId="urn:microsoft.com/office/officeart/2005/8/layout/list1"/>
    <dgm:cxn modelId="{EC5508A9-8542-42C3-8454-888A1D48D3CB}" type="presParOf" srcId="{108DFD34-5FB5-4164-8C47-82B9FA425DDA}" destId="{26341A14-E128-47ED-82A2-1E991A43A2B9}" srcOrd="1" destOrd="0" presId="urn:microsoft.com/office/officeart/2005/8/layout/list1"/>
    <dgm:cxn modelId="{8DEC0083-C8E0-4C81-8627-C4B730D9D6C1}" type="presParOf" srcId="{C45BB750-D166-4C75-A62E-3DF4C25F9F83}" destId="{5E3386D9-5B4A-4DEA-9937-B35B8AEF6C28}" srcOrd="9" destOrd="0" presId="urn:microsoft.com/office/officeart/2005/8/layout/list1"/>
    <dgm:cxn modelId="{E238660E-2EA7-4B2F-A2EB-463FFF86A63A}" type="presParOf" srcId="{C45BB750-D166-4C75-A62E-3DF4C25F9F83}" destId="{A55FA07A-C22E-4FEA-875D-8576D8360E5E}" srcOrd="10" destOrd="0" presId="urn:microsoft.com/office/officeart/2005/8/layout/list1"/>
    <dgm:cxn modelId="{47A3F454-B27E-412B-BD6E-1865D05CA8BB}" type="presParOf" srcId="{C45BB750-D166-4C75-A62E-3DF4C25F9F83}" destId="{47931007-9426-4D93-8B39-A4A557F97ECF}" srcOrd="11" destOrd="0" presId="urn:microsoft.com/office/officeart/2005/8/layout/list1"/>
    <dgm:cxn modelId="{F9122E37-8DEF-40F8-A547-71B39BE90B07}" type="presParOf" srcId="{C45BB750-D166-4C75-A62E-3DF4C25F9F83}" destId="{FE528909-9713-4C46-83D4-0E045D657A34}" srcOrd="12" destOrd="0" presId="urn:microsoft.com/office/officeart/2005/8/layout/list1"/>
    <dgm:cxn modelId="{E7EE1B18-DA16-48BB-A020-D4EE0CEA287F}" type="presParOf" srcId="{FE528909-9713-4C46-83D4-0E045D657A34}" destId="{CB2C3819-97A3-4FA6-8C1D-1A780FC3F981}" srcOrd="0" destOrd="0" presId="urn:microsoft.com/office/officeart/2005/8/layout/list1"/>
    <dgm:cxn modelId="{A3364CE0-3282-4F74-875E-62DBC85E36D2}" type="presParOf" srcId="{FE528909-9713-4C46-83D4-0E045D657A34}" destId="{85608585-0420-40C0-97CA-D2A55BEDEF26}" srcOrd="1" destOrd="0" presId="urn:microsoft.com/office/officeart/2005/8/layout/list1"/>
    <dgm:cxn modelId="{A293146F-62D4-4429-B9BE-263FFE8AFF9F}" type="presParOf" srcId="{C45BB750-D166-4C75-A62E-3DF4C25F9F83}" destId="{27D690BE-447B-4F15-BC7D-58C00872EB96}" srcOrd="13" destOrd="0" presId="urn:microsoft.com/office/officeart/2005/8/layout/list1"/>
    <dgm:cxn modelId="{5A62F4DF-1885-4254-8B24-97A16E711C5D}" type="presParOf" srcId="{C45BB750-D166-4C75-A62E-3DF4C25F9F83}" destId="{85E44DED-3B91-48EC-9E6D-9D262D8BFDC7}" srcOrd="14" destOrd="0" presId="urn:microsoft.com/office/officeart/2005/8/layout/list1"/>
    <dgm:cxn modelId="{05697E66-9418-4702-8DB5-E6B48C8EEDB3}" type="presParOf" srcId="{C45BB750-D166-4C75-A62E-3DF4C25F9F83}" destId="{6D13227E-1DFB-49E2-860D-52E64B967539}" srcOrd="15" destOrd="0" presId="urn:microsoft.com/office/officeart/2005/8/layout/list1"/>
    <dgm:cxn modelId="{EF1C3703-A438-4831-AFF4-9E56ACE64946}" type="presParOf" srcId="{C45BB750-D166-4C75-A62E-3DF4C25F9F83}" destId="{FFC1F081-0235-4AF2-9912-CC39AE1CF8D6}" srcOrd="16" destOrd="0" presId="urn:microsoft.com/office/officeart/2005/8/layout/list1"/>
    <dgm:cxn modelId="{D2BA0BAA-47C1-4324-BE1E-3695DA743548}" type="presParOf" srcId="{FFC1F081-0235-4AF2-9912-CC39AE1CF8D6}" destId="{FA6AE16D-CD6D-4BB5-A78F-074F4BC37F2F}" srcOrd="0" destOrd="0" presId="urn:microsoft.com/office/officeart/2005/8/layout/list1"/>
    <dgm:cxn modelId="{A34219EC-CAA9-4417-908E-9D959DBCBB84}" type="presParOf" srcId="{FFC1F081-0235-4AF2-9912-CC39AE1CF8D6}" destId="{4E7AE453-0D64-48FD-8D6A-D8597D77808E}" srcOrd="1" destOrd="0" presId="urn:microsoft.com/office/officeart/2005/8/layout/list1"/>
    <dgm:cxn modelId="{553211F1-C740-445B-B4C3-93C77BB0F559}" type="presParOf" srcId="{C45BB750-D166-4C75-A62E-3DF4C25F9F83}" destId="{9C47B14E-6E73-42AD-B114-8F124E11E7F8}" srcOrd="17" destOrd="0" presId="urn:microsoft.com/office/officeart/2005/8/layout/list1"/>
    <dgm:cxn modelId="{B07C583A-6EF6-492E-86D0-331198D0E640}" type="presParOf" srcId="{C45BB750-D166-4C75-A62E-3DF4C25F9F83}" destId="{C1B0F946-B125-4460-8751-67DFA7A5A81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F41B64-BF4A-4A08-A7FB-A51312684888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16DC905-61E2-4FA2-A3F4-590E4A6D2216}">
      <dgm:prSet phldrT="[Текст]"/>
      <dgm:spPr/>
      <dgm:t>
        <a:bodyPr/>
        <a:lstStyle/>
        <a:p>
          <a:r>
            <a:rPr lang="ru-RU" b="1" dirty="0" smtClean="0"/>
            <a:t>Материалы и рекомендации</a:t>
          </a:r>
          <a:endParaRPr lang="ru-RU" b="1" dirty="0"/>
        </a:p>
      </dgm:t>
    </dgm:pt>
    <dgm:pt modelId="{E70E27A3-7AF2-46D9-9A79-1BFC988605DC}" type="parTrans" cxnId="{F30335DB-CFD7-4713-B042-16B79779E5FF}">
      <dgm:prSet/>
      <dgm:spPr/>
      <dgm:t>
        <a:bodyPr/>
        <a:lstStyle/>
        <a:p>
          <a:endParaRPr lang="ru-RU"/>
        </a:p>
      </dgm:t>
    </dgm:pt>
    <dgm:pt modelId="{F972D354-5E09-44BF-9C8C-8B51963607CF}" type="sibTrans" cxnId="{F30335DB-CFD7-4713-B042-16B79779E5FF}">
      <dgm:prSet/>
      <dgm:spPr/>
      <dgm:t>
        <a:bodyPr/>
        <a:lstStyle/>
        <a:p>
          <a:endParaRPr lang="ru-RU"/>
        </a:p>
      </dgm:t>
    </dgm:pt>
    <dgm:pt modelId="{EA830DB5-F054-4E5D-B163-EEEC782BBCBC}">
      <dgm:prSet phldrT="[Текст]"/>
      <dgm:spPr/>
      <dgm:t>
        <a:bodyPr/>
        <a:lstStyle/>
        <a:p>
          <a:r>
            <a:rPr lang="ru-RU" b="1" dirty="0" smtClean="0"/>
            <a:t>Инструкции и руководства</a:t>
          </a:r>
          <a:endParaRPr lang="ru-RU" b="1" dirty="0"/>
        </a:p>
      </dgm:t>
    </dgm:pt>
    <dgm:pt modelId="{489E1119-BE11-431A-A428-25B1427DBDF2}" type="parTrans" cxnId="{939E066A-3079-41D4-8ACF-5BAD8A757FF8}">
      <dgm:prSet/>
      <dgm:spPr/>
      <dgm:t>
        <a:bodyPr/>
        <a:lstStyle/>
        <a:p>
          <a:endParaRPr lang="ru-RU"/>
        </a:p>
      </dgm:t>
    </dgm:pt>
    <dgm:pt modelId="{31668C57-6D12-4483-8F0B-15F3092594DF}" type="sibTrans" cxnId="{939E066A-3079-41D4-8ACF-5BAD8A757FF8}">
      <dgm:prSet/>
      <dgm:spPr/>
      <dgm:t>
        <a:bodyPr/>
        <a:lstStyle/>
        <a:p>
          <a:endParaRPr lang="ru-RU"/>
        </a:p>
      </dgm:t>
    </dgm:pt>
    <dgm:pt modelId="{893CFAA3-CE04-49B9-AA1A-5BBFC9229B54}">
      <dgm:prSet phldrT="[Текст]"/>
      <dgm:spPr/>
      <dgm:t>
        <a:bodyPr/>
        <a:lstStyle/>
        <a:p>
          <a:r>
            <a:rPr lang="ru-RU" b="1" dirty="0" smtClean="0"/>
            <a:t>Пользователь с ролью учитель</a:t>
          </a:r>
          <a:endParaRPr lang="ru-RU" b="1" dirty="0"/>
        </a:p>
      </dgm:t>
    </dgm:pt>
    <dgm:pt modelId="{9EEDF0F3-3528-44B6-BDDE-2364ADA9406A}" type="parTrans" cxnId="{9903D6A7-412E-4AA3-9440-53BFEA6592EB}">
      <dgm:prSet/>
      <dgm:spPr/>
      <dgm:t>
        <a:bodyPr/>
        <a:lstStyle/>
        <a:p>
          <a:endParaRPr lang="ru-RU"/>
        </a:p>
      </dgm:t>
    </dgm:pt>
    <dgm:pt modelId="{E8C59158-6195-4BEE-A5A0-6C180175AD0F}" type="sibTrans" cxnId="{9903D6A7-412E-4AA3-9440-53BFEA6592EB}">
      <dgm:prSet/>
      <dgm:spPr/>
      <dgm:t>
        <a:bodyPr/>
        <a:lstStyle/>
        <a:p>
          <a:endParaRPr lang="ru-RU"/>
        </a:p>
      </dgm:t>
    </dgm:pt>
    <dgm:pt modelId="{ED00EB06-951B-479A-8ADE-1577098D14B7}" type="pres">
      <dgm:prSet presAssocID="{06F41B64-BF4A-4A08-A7FB-A513126848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D47186-B880-4B52-B55D-E4B763020466}" type="pres">
      <dgm:prSet presAssocID="{06F41B64-BF4A-4A08-A7FB-A51312684888}" presName="dummyMaxCanvas" presStyleCnt="0">
        <dgm:presLayoutVars/>
      </dgm:prSet>
      <dgm:spPr/>
    </dgm:pt>
    <dgm:pt modelId="{0E5435C7-AF5D-4A5D-AE18-2F5296379E4B}" type="pres">
      <dgm:prSet presAssocID="{06F41B64-BF4A-4A08-A7FB-A5131268488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6F811-7D64-4F65-A80F-4DFA2141B916}" type="pres">
      <dgm:prSet presAssocID="{06F41B64-BF4A-4A08-A7FB-A5131268488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E4256-C030-464F-B8FB-A253C97E6C37}" type="pres">
      <dgm:prSet presAssocID="{06F41B64-BF4A-4A08-A7FB-A5131268488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1C39C-CAB3-4592-91A3-7DDBA60694DC}" type="pres">
      <dgm:prSet presAssocID="{06F41B64-BF4A-4A08-A7FB-A513126848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0B05E-C168-4478-9C5A-CD58D18819FB}" type="pres">
      <dgm:prSet presAssocID="{06F41B64-BF4A-4A08-A7FB-A513126848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64DB4-942B-49B2-994F-78048C2AA10E}" type="pres">
      <dgm:prSet presAssocID="{06F41B64-BF4A-4A08-A7FB-A513126848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052F7-BD0F-408F-A8B7-54739E4FEB72}" type="pres">
      <dgm:prSet presAssocID="{06F41B64-BF4A-4A08-A7FB-A513126848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AC305-7C2D-44B5-A0A8-F168F07D6EB0}" type="pres">
      <dgm:prSet presAssocID="{06F41B64-BF4A-4A08-A7FB-A513126848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5524CC-2BC6-40BE-8A98-08B798E97ABE}" type="presOf" srcId="{A16DC905-61E2-4FA2-A3F4-590E4A6D2216}" destId="{0E5435C7-AF5D-4A5D-AE18-2F5296379E4B}" srcOrd="0" destOrd="0" presId="urn:microsoft.com/office/officeart/2005/8/layout/vProcess5"/>
    <dgm:cxn modelId="{F9946AAB-DB9E-4250-967B-6E3D1622E722}" type="presOf" srcId="{EA830DB5-F054-4E5D-B163-EEEC782BBCBC}" destId="{06E6F811-7D64-4F65-A80F-4DFA2141B916}" srcOrd="0" destOrd="0" presId="urn:microsoft.com/office/officeart/2005/8/layout/vProcess5"/>
    <dgm:cxn modelId="{939E066A-3079-41D4-8ACF-5BAD8A757FF8}" srcId="{06F41B64-BF4A-4A08-A7FB-A51312684888}" destId="{EA830DB5-F054-4E5D-B163-EEEC782BBCBC}" srcOrd="1" destOrd="0" parTransId="{489E1119-BE11-431A-A428-25B1427DBDF2}" sibTransId="{31668C57-6D12-4483-8F0B-15F3092594DF}"/>
    <dgm:cxn modelId="{86E7710B-0FBA-408A-8B40-4E58371B51E7}" type="presOf" srcId="{893CFAA3-CE04-49B9-AA1A-5BBFC9229B54}" destId="{875AC305-7C2D-44B5-A0A8-F168F07D6EB0}" srcOrd="1" destOrd="0" presId="urn:microsoft.com/office/officeart/2005/8/layout/vProcess5"/>
    <dgm:cxn modelId="{C45BF8B2-2641-404C-A687-C9929A035264}" type="presOf" srcId="{06F41B64-BF4A-4A08-A7FB-A51312684888}" destId="{ED00EB06-951B-479A-8ADE-1577098D14B7}" srcOrd="0" destOrd="0" presId="urn:microsoft.com/office/officeart/2005/8/layout/vProcess5"/>
    <dgm:cxn modelId="{DE5E21F5-E435-4143-8290-627D461AFBAD}" type="presOf" srcId="{A16DC905-61E2-4FA2-A3F4-590E4A6D2216}" destId="{ACD64DB4-942B-49B2-994F-78048C2AA10E}" srcOrd="1" destOrd="0" presId="urn:microsoft.com/office/officeart/2005/8/layout/vProcess5"/>
    <dgm:cxn modelId="{F30335DB-CFD7-4713-B042-16B79779E5FF}" srcId="{06F41B64-BF4A-4A08-A7FB-A51312684888}" destId="{A16DC905-61E2-4FA2-A3F4-590E4A6D2216}" srcOrd="0" destOrd="0" parTransId="{E70E27A3-7AF2-46D9-9A79-1BFC988605DC}" sibTransId="{F972D354-5E09-44BF-9C8C-8B51963607CF}"/>
    <dgm:cxn modelId="{9903D6A7-412E-4AA3-9440-53BFEA6592EB}" srcId="{06F41B64-BF4A-4A08-A7FB-A51312684888}" destId="{893CFAA3-CE04-49B9-AA1A-5BBFC9229B54}" srcOrd="2" destOrd="0" parTransId="{9EEDF0F3-3528-44B6-BDDE-2364ADA9406A}" sibTransId="{E8C59158-6195-4BEE-A5A0-6C180175AD0F}"/>
    <dgm:cxn modelId="{6ADA9E19-9618-48C5-AD4C-D0989E1943FF}" type="presOf" srcId="{F972D354-5E09-44BF-9C8C-8B51963607CF}" destId="{93F1C39C-CAB3-4592-91A3-7DDBA60694DC}" srcOrd="0" destOrd="0" presId="urn:microsoft.com/office/officeart/2005/8/layout/vProcess5"/>
    <dgm:cxn modelId="{9208EF0E-BE7B-4DA7-9C50-C83A84D28727}" type="presOf" srcId="{893CFAA3-CE04-49B9-AA1A-5BBFC9229B54}" destId="{BDBE4256-C030-464F-B8FB-A253C97E6C37}" srcOrd="0" destOrd="0" presId="urn:microsoft.com/office/officeart/2005/8/layout/vProcess5"/>
    <dgm:cxn modelId="{66E42691-EE73-472A-8D0B-473DC758E736}" type="presOf" srcId="{EA830DB5-F054-4E5D-B163-EEEC782BBCBC}" destId="{998052F7-BD0F-408F-A8B7-54739E4FEB72}" srcOrd="1" destOrd="0" presId="urn:microsoft.com/office/officeart/2005/8/layout/vProcess5"/>
    <dgm:cxn modelId="{7562B456-1079-4760-B914-11E64068DCB4}" type="presOf" srcId="{31668C57-6D12-4483-8F0B-15F3092594DF}" destId="{2FC0B05E-C168-4478-9C5A-CD58D18819FB}" srcOrd="0" destOrd="0" presId="urn:microsoft.com/office/officeart/2005/8/layout/vProcess5"/>
    <dgm:cxn modelId="{784EBD3D-00FA-4445-B0E2-31C831921512}" type="presParOf" srcId="{ED00EB06-951B-479A-8ADE-1577098D14B7}" destId="{E8D47186-B880-4B52-B55D-E4B763020466}" srcOrd="0" destOrd="0" presId="urn:microsoft.com/office/officeart/2005/8/layout/vProcess5"/>
    <dgm:cxn modelId="{93112208-F6F0-4AA5-AE37-B146B8FECC07}" type="presParOf" srcId="{ED00EB06-951B-479A-8ADE-1577098D14B7}" destId="{0E5435C7-AF5D-4A5D-AE18-2F5296379E4B}" srcOrd="1" destOrd="0" presId="urn:microsoft.com/office/officeart/2005/8/layout/vProcess5"/>
    <dgm:cxn modelId="{6A3095FB-3C6E-4190-80A9-A013CDA36B2D}" type="presParOf" srcId="{ED00EB06-951B-479A-8ADE-1577098D14B7}" destId="{06E6F811-7D64-4F65-A80F-4DFA2141B916}" srcOrd="2" destOrd="0" presId="urn:microsoft.com/office/officeart/2005/8/layout/vProcess5"/>
    <dgm:cxn modelId="{97989BD7-B269-4F75-992D-EC8913BEABD2}" type="presParOf" srcId="{ED00EB06-951B-479A-8ADE-1577098D14B7}" destId="{BDBE4256-C030-464F-B8FB-A253C97E6C37}" srcOrd="3" destOrd="0" presId="urn:microsoft.com/office/officeart/2005/8/layout/vProcess5"/>
    <dgm:cxn modelId="{7FBFF56B-F60C-470A-85A2-D4AEE58F175C}" type="presParOf" srcId="{ED00EB06-951B-479A-8ADE-1577098D14B7}" destId="{93F1C39C-CAB3-4592-91A3-7DDBA60694DC}" srcOrd="4" destOrd="0" presId="urn:microsoft.com/office/officeart/2005/8/layout/vProcess5"/>
    <dgm:cxn modelId="{C8B89317-302E-4B57-8F04-7C4E38F60C3E}" type="presParOf" srcId="{ED00EB06-951B-479A-8ADE-1577098D14B7}" destId="{2FC0B05E-C168-4478-9C5A-CD58D18819FB}" srcOrd="5" destOrd="0" presId="urn:microsoft.com/office/officeart/2005/8/layout/vProcess5"/>
    <dgm:cxn modelId="{C79CBBA6-CFB7-477E-B1E2-D26EC70F0EBC}" type="presParOf" srcId="{ED00EB06-951B-479A-8ADE-1577098D14B7}" destId="{ACD64DB4-942B-49B2-994F-78048C2AA10E}" srcOrd="6" destOrd="0" presId="urn:microsoft.com/office/officeart/2005/8/layout/vProcess5"/>
    <dgm:cxn modelId="{91936900-1BC9-498B-AD25-CF385EB0EC88}" type="presParOf" srcId="{ED00EB06-951B-479A-8ADE-1577098D14B7}" destId="{998052F7-BD0F-408F-A8B7-54739E4FEB72}" srcOrd="7" destOrd="0" presId="urn:microsoft.com/office/officeart/2005/8/layout/vProcess5"/>
    <dgm:cxn modelId="{D1DE959F-E64F-4C89-A32D-B6EF094BD074}" type="presParOf" srcId="{ED00EB06-951B-479A-8ADE-1577098D14B7}" destId="{875AC305-7C2D-44B5-A0A8-F168F07D6E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75C40B-2E9E-485B-A522-58CCD799608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173B8F1-021B-4557-924C-71C60C5C5137}">
      <dgm:prSet phldrT="[Текст]"/>
      <dgm:spPr/>
      <dgm:t>
        <a:bodyPr/>
        <a:lstStyle/>
        <a:p>
          <a:pPr algn="ctr"/>
          <a:r>
            <a:rPr lang="ru-RU" b="0" dirty="0" smtClean="0">
              <a:latin typeface="+mn-lt"/>
              <a:cs typeface="Times New Roman" panose="02020603050405020304" pitchFamily="18" charset="0"/>
            </a:rPr>
            <a:t>05.09.2017-14.09.2017</a:t>
          </a:r>
          <a:endParaRPr lang="ru-RU" b="0" dirty="0">
            <a:latin typeface="+mn-lt"/>
            <a:cs typeface="Times New Roman" panose="02020603050405020304" pitchFamily="18" charset="0"/>
          </a:endParaRPr>
        </a:p>
      </dgm:t>
    </dgm:pt>
    <dgm:pt modelId="{B032E7D8-A7DA-4515-B82B-516BD0ED6FD0}" type="parTrans" cxnId="{2B906EC5-FA5B-40D6-8B48-86EA3A2286AA}">
      <dgm:prSet/>
      <dgm:spPr/>
      <dgm:t>
        <a:bodyPr/>
        <a:lstStyle/>
        <a:p>
          <a:endParaRPr lang="ru-RU"/>
        </a:p>
      </dgm:t>
    </dgm:pt>
    <dgm:pt modelId="{AC9F428D-FFE0-4582-BA17-9F284D06ABE8}" type="sibTrans" cxnId="{2B906EC5-FA5B-40D6-8B48-86EA3A2286AA}">
      <dgm:prSet/>
      <dgm:spPr/>
      <dgm:t>
        <a:bodyPr/>
        <a:lstStyle/>
        <a:p>
          <a:endParaRPr lang="ru-RU"/>
        </a:p>
      </dgm:t>
    </dgm:pt>
    <dgm:pt modelId="{47F1C6FE-FECA-48BE-9B5A-625E0D593D26}" type="pres">
      <dgm:prSet presAssocID="{2675C40B-2E9E-485B-A522-58CCD79960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3EF324-16B7-4D12-A7ED-FA9CD6281E53}" type="pres">
      <dgm:prSet presAssocID="{E173B8F1-021B-4557-924C-71C60C5C5137}" presName="parentText" presStyleLbl="node1" presStyleIdx="0" presStyleCnt="1" custLinFactNeighborX="6522" custLinFactNeighborY="-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D6E7A3-EB8D-45C0-9063-616628FC6C1C}" type="presOf" srcId="{2675C40B-2E9E-485B-A522-58CCD7996085}" destId="{47F1C6FE-FECA-48BE-9B5A-625E0D593D26}" srcOrd="0" destOrd="0" presId="urn:microsoft.com/office/officeart/2005/8/layout/vList2"/>
    <dgm:cxn modelId="{D0A98A17-AE63-4C2F-ABBC-00DCE8A6AB08}" type="presOf" srcId="{E173B8F1-021B-4557-924C-71C60C5C5137}" destId="{D83EF324-16B7-4D12-A7ED-FA9CD6281E53}" srcOrd="0" destOrd="0" presId="urn:microsoft.com/office/officeart/2005/8/layout/vList2"/>
    <dgm:cxn modelId="{2B906EC5-FA5B-40D6-8B48-86EA3A2286AA}" srcId="{2675C40B-2E9E-485B-A522-58CCD7996085}" destId="{E173B8F1-021B-4557-924C-71C60C5C5137}" srcOrd="0" destOrd="0" parTransId="{B032E7D8-A7DA-4515-B82B-516BD0ED6FD0}" sibTransId="{AC9F428D-FFE0-4582-BA17-9F284D06ABE8}"/>
    <dgm:cxn modelId="{CDC74E4C-6814-433B-B27E-6FED1B3213FF}" type="presParOf" srcId="{47F1C6FE-FECA-48BE-9B5A-625E0D593D26}" destId="{D83EF324-16B7-4D12-A7ED-FA9CD6281E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75C40B-2E9E-485B-A522-58CCD799608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173B8F1-021B-4557-924C-71C60C5C5137}">
      <dgm:prSet phldrT="[Текст]"/>
      <dgm:spPr/>
      <dgm:t>
        <a:bodyPr/>
        <a:lstStyle/>
        <a:p>
          <a:pPr algn="ctr"/>
          <a:r>
            <a:rPr lang="ru-RU" b="0" dirty="0" smtClean="0">
              <a:latin typeface="+mn-lt"/>
              <a:cs typeface="Times New Roman" panose="02020603050405020304" pitchFamily="18" charset="0"/>
            </a:rPr>
            <a:t>14.09.2017-23.09.2017</a:t>
          </a:r>
          <a:endParaRPr lang="ru-RU" b="0" dirty="0">
            <a:latin typeface="+mn-lt"/>
            <a:cs typeface="Times New Roman" panose="02020603050405020304" pitchFamily="18" charset="0"/>
          </a:endParaRPr>
        </a:p>
      </dgm:t>
    </dgm:pt>
    <dgm:pt modelId="{B032E7D8-A7DA-4515-B82B-516BD0ED6FD0}" type="parTrans" cxnId="{2B906EC5-FA5B-40D6-8B48-86EA3A2286AA}">
      <dgm:prSet/>
      <dgm:spPr/>
      <dgm:t>
        <a:bodyPr/>
        <a:lstStyle/>
        <a:p>
          <a:endParaRPr lang="ru-RU"/>
        </a:p>
      </dgm:t>
    </dgm:pt>
    <dgm:pt modelId="{AC9F428D-FFE0-4582-BA17-9F284D06ABE8}" type="sibTrans" cxnId="{2B906EC5-FA5B-40D6-8B48-86EA3A2286AA}">
      <dgm:prSet/>
      <dgm:spPr/>
      <dgm:t>
        <a:bodyPr/>
        <a:lstStyle/>
        <a:p>
          <a:endParaRPr lang="ru-RU"/>
        </a:p>
      </dgm:t>
    </dgm:pt>
    <dgm:pt modelId="{47F1C6FE-FECA-48BE-9B5A-625E0D593D26}" type="pres">
      <dgm:prSet presAssocID="{2675C40B-2E9E-485B-A522-58CCD79960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3EF324-16B7-4D12-A7ED-FA9CD6281E53}" type="pres">
      <dgm:prSet presAssocID="{E173B8F1-021B-4557-924C-71C60C5C5137}" presName="parentText" presStyleLbl="node1" presStyleIdx="0" presStyleCnt="1" custLinFactNeighborX="6522" custLinFactNeighborY="-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828C9-73AF-4FCB-933C-357535471853}" type="presOf" srcId="{E173B8F1-021B-4557-924C-71C60C5C5137}" destId="{D83EF324-16B7-4D12-A7ED-FA9CD6281E53}" srcOrd="0" destOrd="0" presId="urn:microsoft.com/office/officeart/2005/8/layout/vList2"/>
    <dgm:cxn modelId="{2B906EC5-FA5B-40D6-8B48-86EA3A2286AA}" srcId="{2675C40B-2E9E-485B-A522-58CCD7996085}" destId="{E173B8F1-021B-4557-924C-71C60C5C5137}" srcOrd="0" destOrd="0" parTransId="{B032E7D8-A7DA-4515-B82B-516BD0ED6FD0}" sibTransId="{AC9F428D-FFE0-4582-BA17-9F284D06ABE8}"/>
    <dgm:cxn modelId="{7EBB8A1D-9092-422E-8163-723D3CD0056F}" type="presOf" srcId="{2675C40B-2E9E-485B-A522-58CCD7996085}" destId="{47F1C6FE-FECA-48BE-9B5A-625E0D593D26}" srcOrd="0" destOrd="0" presId="urn:microsoft.com/office/officeart/2005/8/layout/vList2"/>
    <dgm:cxn modelId="{1D73AD5F-FD14-4755-971F-803D5CD70B39}" type="presParOf" srcId="{47F1C6FE-FECA-48BE-9B5A-625E0D593D26}" destId="{D83EF324-16B7-4D12-A7ED-FA9CD6281E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F41B64-BF4A-4A08-A7FB-A51312684888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16DC905-61E2-4FA2-A3F4-590E4A6D2216}">
      <dgm:prSet phldrT="[Текст]"/>
      <dgm:spPr/>
      <dgm:t>
        <a:bodyPr/>
        <a:lstStyle/>
        <a:p>
          <a:r>
            <a:rPr lang="ru-RU" b="1" dirty="0" smtClean="0"/>
            <a:t>Материалы и рекомендации</a:t>
          </a:r>
          <a:endParaRPr lang="ru-RU" b="1" dirty="0"/>
        </a:p>
      </dgm:t>
    </dgm:pt>
    <dgm:pt modelId="{E70E27A3-7AF2-46D9-9A79-1BFC988605DC}" type="parTrans" cxnId="{F30335DB-CFD7-4713-B042-16B79779E5FF}">
      <dgm:prSet/>
      <dgm:spPr/>
      <dgm:t>
        <a:bodyPr/>
        <a:lstStyle/>
        <a:p>
          <a:endParaRPr lang="ru-RU"/>
        </a:p>
      </dgm:t>
    </dgm:pt>
    <dgm:pt modelId="{F972D354-5E09-44BF-9C8C-8B51963607CF}" type="sibTrans" cxnId="{F30335DB-CFD7-4713-B042-16B79779E5FF}">
      <dgm:prSet/>
      <dgm:spPr/>
      <dgm:t>
        <a:bodyPr/>
        <a:lstStyle/>
        <a:p>
          <a:endParaRPr lang="ru-RU"/>
        </a:p>
      </dgm:t>
    </dgm:pt>
    <dgm:pt modelId="{EA830DB5-F054-4E5D-B163-EEEC782BBCBC}">
      <dgm:prSet phldrT="[Текст]"/>
      <dgm:spPr/>
      <dgm:t>
        <a:bodyPr/>
        <a:lstStyle/>
        <a:p>
          <a:r>
            <a:rPr lang="ru-RU" b="1" dirty="0" smtClean="0"/>
            <a:t>Материалы для учителя</a:t>
          </a:r>
          <a:endParaRPr lang="ru-RU" b="1" dirty="0"/>
        </a:p>
      </dgm:t>
    </dgm:pt>
    <dgm:pt modelId="{489E1119-BE11-431A-A428-25B1427DBDF2}" type="parTrans" cxnId="{939E066A-3079-41D4-8ACF-5BAD8A757FF8}">
      <dgm:prSet/>
      <dgm:spPr/>
      <dgm:t>
        <a:bodyPr/>
        <a:lstStyle/>
        <a:p>
          <a:endParaRPr lang="ru-RU"/>
        </a:p>
      </dgm:t>
    </dgm:pt>
    <dgm:pt modelId="{31668C57-6D12-4483-8F0B-15F3092594DF}" type="sibTrans" cxnId="{939E066A-3079-41D4-8ACF-5BAD8A757FF8}">
      <dgm:prSet/>
      <dgm:spPr/>
      <dgm:t>
        <a:bodyPr/>
        <a:lstStyle/>
        <a:p>
          <a:endParaRPr lang="ru-RU"/>
        </a:p>
      </dgm:t>
    </dgm:pt>
    <dgm:pt modelId="{893CFAA3-CE04-49B9-AA1A-5BBFC9229B54}">
      <dgm:prSet phldrT="[Текст]"/>
      <dgm:spPr/>
      <dgm:t>
        <a:bodyPr/>
        <a:lstStyle/>
        <a:p>
          <a:r>
            <a:rPr lang="ru-RU" b="1" dirty="0" smtClean="0"/>
            <a:t>Демоверсия профессиональной задачи</a:t>
          </a:r>
          <a:endParaRPr lang="ru-RU" b="1" dirty="0"/>
        </a:p>
      </dgm:t>
    </dgm:pt>
    <dgm:pt modelId="{9EEDF0F3-3528-44B6-BDDE-2364ADA9406A}" type="parTrans" cxnId="{9903D6A7-412E-4AA3-9440-53BFEA6592EB}">
      <dgm:prSet/>
      <dgm:spPr/>
      <dgm:t>
        <a:bodyPr/>
        <a:lstStyle/>
        <a:p>
          <a:endParaRPr lang="ru-RU"/>
        </a:p>
      </dgm:t>
    </dgm:pt>
    <dgm:pt modelId="{E8C59158-6195-4BEE-A5A0-6C180175AD0F}" type="sibTrans" cxnId="{9903D6A7-412E-4AA3-9440-53BFEA6592EB}">
      <dgm:prSet/>
      <dgm:spPr/>
      <dgm:t>
        <a:bodyPr/>
        <a:lstStyle/>
        <a:p>
          <a:endParaRPr lang="ru-RU"/>
        </a:p>
      </dgm:t>
    </dgm:pt>
    <dgm:pt modelId="{ED00EB06-951B-479A-8ADE-1577098D14B7}" type="pres">
      <dgm:prSet presAssocID="{06F41B64-BF4A-4A08-A7FB-A5131268488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D47186-B880-4B52-B55D-E4B763020466}" type="pres">
      <dgm:prSet presAssocID="{06F41B64-BF4A-4A08-A7FB-A51312684888}" presName="dummyMaxCanvas" presStyleCnt="0">
        <dgm:presLayoutVars/>
      </dgm:prSet>
      <dgm:spPr/>
    </dgm:pt>
    <dgm:pt modelId="{0E5435C7-AF5D-4A5D-AE18-2F5296379E4B}" type="pres">
      <dgm:prSet presAssocID="{06F41B64-BF4A-4A08-A7FB-A5131268488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6F811-7D64-4F65-A80F-4DFA2141B916}" type="pres">
      <dgm:prSet presAssocID="{06F41B64-BF4A-4A08-A7FB-A5131268488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BE4256-C030-464F-B8FB-A253C97E6C37}" type="pres">
      <dgm:prSet presAssocID="{06F41B64-BF4A-4A08-A7FB-A5131268488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1C39C-CAB3-4592-91A3-7DDBA60694DC}" type="pres">
      <dgm:prSet presAssocID="{06F41B64-BF4A-4A08-A7FB-A5131268488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0B05E-C168-4478-9C5A-CD58D18819FB}" type="pres">
      <dgm:prSet presAssocID="{06F41B64-BF4A-4A08-A7FB-A5131268488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64DB4-942B-49B2-994F-78048C2AA10E}" type="pres">
      <dgm:prSet presAssocID="{06F41B64-BF4A-4A08-A7FB-A5131268488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052F7-BD0F-408F-A8B7-54739E4FEB72}" type="pres">
      <dgm:prSet presAssocID="{06F41B64-BF4A-4A08-A7FB-A5131268488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AC305-7C2D-44B5-A0A8-F168F07D6EB0}" type="pres">
      <dgm:prSet presAssocID="{06F41B64-BF4A-4A08-A7FB-A5131268488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6B5B1A-B894-4C31-A899-E8E88B9B4DDF}" type="presOf" srcId="{893CFAA3-CE04-49B9-AA1A-5BBFC9229B54}" destId="{BDBE4256-C030-464F-B8FB-A253C97E6C37}" srcOrd="0" destOrd="0" presId="urn:microsoft.com/office/officeart/2005/8/layout/vProcess5"/>
    <dgm:cxn modelId="{ED43473F-0111-4E68-8E7A-FB58091747ED}" type="presOf" srcId="{A16DC905-61E2-4FA2-A3F4-590E4A6D2216}" destId="{0E5435C7-AF5D-4A5D-AE18-2F5296379E4B}" srcOrd="0" destOrd="0" presId="urn:microsoft.com/office/officeart/2005/8/layout/vProcess5"/>
    <dgm:cxn modelId="{A8E5A3A9-28F1-4E3D-A01D-D0C82591B13E}" type="presOf" srcId="{EA830DB5-F054-4E5D-B163-EEEC782BBCBC}" destId="{998052F7-BD0F-408F-A8B7-54739E4FEB72}" srcOrd="1" destOrd="0" presId="urn:microsoft.com/office/officeart/2005/8/layout/vProcess5"/>
    <dgm:cxn modelId="{EF98A697-93C7-4DC6-84F8-6D6178A012B0}" type="presOf" srcId="{A16DC905-61E2-4FA2-A3F4-590E4A6D2216}" destId="{ACD64DB4-942B-49B2-994F-78048C2AA10E}" srcOrd="1" destOrd="0" presId="urn:microsoft.com/office/officeart/2005/8/layout/vProcess5"/>
    <dgm:cxn modelId="{939E066A-3079-41D4-8ACF-5BAD8A757FF8}" srcId="{06F41B64-BF4A-4A08-A7FB-A51312684888}" destId="{EA830DB5-F054-4E5D-B163-EEEC782BBCBC}" srcOrd="1" destOrd="0" parTransId="{489E1119-BE11-431A-A428-25B1427DBDF2}" sibTransId="{31668C57-6D12-4483-8F0B-15F3092594DF}"/>
    <dgm:cxn modelId="{9D055F9F-FDE4-48CD-8F92-D99AE1FBF04D}" type="presOf" srcId="{EA830DB5-F054-4E5D-B163-EEEC782BBCBC}" destId="{06E6F811-7D64-4F65-A80F-4DFA2141B916}" srcOrd="0" destOrd="0" presId="urn:microsoft.com/office/officeart/2005/8/layout/vProcess5"/>
    <dgm:cxn modelId="{C9FA44AC-A0A8-41EB-8376-6DF01A0E9A30}" type="presOf" srcId="{893CFAA3-CE04-49B9-AA1A-5BBFC9229B54}" destId="{875AC305-7C2D-44B5-A0A8-F168F07D6EB0}" srcOrd="1" destOrd="0" presId="urn:microsoft.com/office/officeart/2005/8/layout/vProcess5"/>
    <dgm:cxn modelId="{B1ABDE2D-EC12-49F5-9ACB-9C24E629313D}" type="presOf" srcId="{31668C57-6D12-4483-8F0B-15F3092594DF}" destId="{2FC0B05E-C168-4478-9C5A-CD58D18819FB}" srcOrd="0" destOrd="0" presId="urn:microsoft.com/office/officeart/2005/8/layout/vProcess5"/>
    <dgm:cxn modelId="{F30335DB-CFD7-4713-B042-16B79779E5FF}" srcId="{06F41B64-BF4A-4A08-A7FB-A51312684888}" destId="{A16DC905-61E2-4FA2-A3F4-590E4A6D2216}" srcOrd="0" destOrd="0" parTransId="{E70E27A3-7AF2-46D9-9A79-1BFC988605DC}" sibTransId="{F972D354-5E09-44BF-9C8C-8B51963607CF}"/>
    <dgm:cxn modelId="{D36D2166-8600-4835-8CD5-7B1DDD3ED161}" type="presOf" srcId="{06F41B64-BF4A-4A08-A7FB-A51312684888}" destId="{ED00EB06-951B-479A-8ADE-1577098D14B7}" srcOrd="0" destOrd="0" presId="urn:microsoft.com/office/officeart/2005/8/layout/vProcess5"/>
    <dgm:cxn modelId="{9903D6A7-412E-4AA3-9440-53BFEA6592EB}" srcId="{06F41B64-BF4A-4A08-A7FB-A51312684888}" destId="{893CFAA3-CE04-49B9-AA1A-5BBFC9229B54}" srcOrd="2" destOrd="0" parTransId="{9EEDF0F3-3528-44B6-BDDE-2364ADA9406A}" sibTransId="{E8C59158-6195-4BEE-A5A0-6C180175AD0F}"/>
    <dgm:cxn modelId="{F41C683C-8CC7-407B-BF2C-A904F813BBD5}" type="presOf" srcId="{F972D354-5E09-44BF-9C8C-8B51963607CF}" destId="{93F1C39C-CAB3-4592-91A3-7DDBA60694DC}" srcOrd="0" destOrd="0" presId="urn:microsoft.com/office/officeart/2005/8/layout/vProcess5"/>
    <dgm:cxn modelId="{88F19C1C-852D-403D-9B6D-07E59AA8BA40}" type="presParOf" srcId="{ED00EB06-951B-479A-8ADE-1577098D14B7}" destId="{E8D47186-B880-4B52-B55D-E4B763020466}" srcOrd="0" destOrd="0" presId="urn:microsoft.com/office/officeart/2005/8/layout/vProcess5"/>
    <dgm:cxn modelId="{2F55F735-CF97-42CF-88F0-0BF490488BBF}" type="presParOf" srcId="{ED00EB06-951B-479A-8ADE-1577098D14B7}" destId="{0E5435C7-AF5D-4A5D-AE18-2F5296379E4B}" srcOrd="1" destOrd="0" presId="urn:microsoft.com/office/officeart/2005/8/layout/vProcess5"/>
    <dgm:cxn modelId="{12A2B6AB-D14A-4E79-9983-54D1A2209BC7}" type="presParOf" srcId="{ED00EB06-951B-479A-8ADE-1577098D14B7}" destId="{06E6F811-7D64-4F65-A80F-4DFA2141B916}" srcOrd="2" destOrd="0" presId="urn:microsoft.com/office/officeart/2005/8/layout/vProcess5"/>
    <dgm:cxn modelId="{A0328576-6ECA-4897-ADEB-E8C6D3DB43EA}" type="presParOf" srcId="{ED00EB06-951B-479A-8ADE-1577098D14B7}" destId="{BDBE4256-C030-464F-B8FB-A253C97E6C37}" srcOrd="3" destOrd="0" presId="urn:microsoft.com/office/officeart/2005/8/layout/vProcess5"/>
    <dgm:cxn modelId="{1B01440E-2E4D-415F-AC2E-92D49E68F594}" type="presParOf" srcId="{ED00EB06-951B-479A-8ADE-1577098D14B7}" destId="{93F1C39C-CAB3-4592-91A3-7DDBA60694DC}" srcOrd="4" destOrd="0" presId="urn:microsoft.com/office/officeart/2005/8/layout/vProcess5"/>
    <dgm:cxn modelId="{FB825D9C-601B-4087-BE46-AF276F4536C0}" type="presParOf" srcId="{ED00EB06-951B-479A-8ADE-1577098D14B7}" destId="{2FC0B05E-C168-4478-9C5A-CD58D18819FB}" srcOrd="5" destOrd="0" presId="urn:microsoft.com/office/officeart/2005/8/layout/vProcess5"/>
    <dgm:cxn modelId="{4972A791-99E3-4CA1-9ED6-C892B7E77092}" type="presParOf" srcId="{ED00EB06-951B-479A-8ADE-1577098D14B7}" destId="{ACD64DB4-942B-49B2-994F-78048C2AA10E}" srcOrd="6" destOrd="0" presId="urn:microsoft.com/office/officeart/2005/8/layout/vProcess5"/>
    <dgm:cxn modelId="{683C8873-A658-43D5-B476-0A9A6FDCCA3E}" type="presParOf" srcId="{ED00EB06-951B-479A-8ADE-1577098D14B7}" destId="{998052F7-BD0F-408F-A8B7-54739E4FEB72}" srcOrd="7" destOrd="0" presId="urn:microsoft.com/office/officeart/2005/8/layout/vProcess5"/>
    <dgm:cxn modelId="{D692CCD5-7C77-4820-BDEB-CB92DBFBB615}" type="presParOf" srcId="{ED00EB06-951B-479A-8ADE-1577098D14B7}" destId="{875AC305-7C2D-44B5-A0A8-F168F07D6EB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75C40B-2E9E-485B-A522-58CCD799608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173B8F1-021B-4557-924C-71C60C5C5137}">
      <dgm:prSet phldrT="[Текст]"/>
      <dgm:spPr/>
      <dgm:t>
        <a:bodyPr/>
        <a:lstStyle/>
        <a:p>
          <a:pPr algn="ctr"/>
          <a:r>
            <a:rPr lang="ru-RU" b="0" dirty="0" smtClean="0">
              <a:latin typeface="+mn-lt"/>
              <a:cs typeface="Times New Roman" panose="02020603050405020304" pitchFamily="18" charset="0"/>
            </a:rPr>
            <a:t>14.09.2017-15.09.2017</a:t>
          </a:r>
          <a:endParaRPr lang="ru-RU" b="0" dirty="0">
            <a:latin typeface="+mn-lt"/>
            <a:cs typeface="Times New Roman" panose="02020603050405020304" pitchFamily="18" charset="0"/>
          </a:endParaRPr>
        </a:p>
      </dgm:t>
    </dgm:pt>
    <dgm:pt modelId="{B032E7D8-A7DA-4515-B82B-516BD0ED6FD0}" type="parTrans" cxnId="{2B906EC5-FA5B-40D6-8B48-86EA3A2286AA}">
      <dgm:prSet/>
      <dgm:spPr/>
      <dgm:t>
        <a:bodyPr/>
        <a:lstStyle/>
        <a:p>
          <a:endParaRPr lang="ru-RU"/>
        </a:p>
      </dgm:t>
    </dgm:pt>
    <dgm:pt modelId="{AC9F428D-FFE0-4582-BA17-9F284D06ABE8}" type="sibTrans" cxnId="{2B906EC5-FA5B-40D6-8B48-86EA3A2286AA}">
      <dgm:prSet/>
      <dgm:spPr/>
      <dgm:t>
        <a:bodyPr/>
        <a:lstStyle/>
        <a:p>
          <a:endParaRPr lang="ru-RU"/>
        </a:p>
      </dgm:t>
    </dgm:pt>
    <dgm:pt modelId="{47F1C6FE-FECA-48BE-9B5A-625E0D593D26}" type="pres">
      <dgm:prSet presAssocID="{2675C40B-2E9E-485B-A522-58CCD79960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3EF324-16B7-4D12-A7ED-FA9CD6281E53}" type="pres">
      <dgm:prSet presAssocID="{E173B8F1-021B-4557-924C-71C60C5C5137}" presName="parentText" presStyleLbl="node1" presStyleIdx="0" presStyleCnt="1" custLinFactNeighborX="6522" custLinFactNeighborY="-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6E2BA3-DCCF-4A4D-B2FC-BCC1C9515A15}" type="presOf" srcId="{2675C40B-2E9E-485B-A522-58CCD7996085}" destId="{47F1C6FE-FECA-48BE-9B5A-625E0D593D26}" srcOrd="0" destOrd="0" presId="urn:microsoft.com/office/officeart/2005/8/layout/vList2"/>
    <dgm:cxn modelId="{2B906EC5-FA5B-40D6-8B48-86EA3A2286AA}" srcId="{2675C40B-2E9E-485B-A522-58CCD7996085}" destId="{E173B8F1-021B-4557-924C-71C60C5C5137}" srcOrd="0" destOrd="0" parTransId="{B032E7D8-A7DA-4515-B82B-516BD0ED6FD0}" sibTransId="{AC9F428D-FFE0-4582-BA17-9F284D06ABE8}"/>
    <dgm:cxn modelId="{D5C19782-48D7-4BB2-830F-23F6FE4B40EC}" type="presOf" srcId="{E173B8F1-021B-4557-924C-71C60C5C5137}" destId="{D83EF324-16B7-4D12-A7ED-FA9CD6281E53}" srcOrd="0" destOrd="0" presId="urn:microsoft.com/office/officeart/2005/8/layout/vList2"/>
    <dgm:cxn modelId="{916D948D-B1F6-4B1B-9B70-D7D6D960557F}" type="presParOf" srcId="{47F1C6FE-FECA-48BE-9B5A-625E0D593D26}" destId="{D83EF324-16B7-4D12-A7ED-FA9CD6281E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75C40B-2E9E-485B-A522-58CCD7996085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173B8F1-021B-4557-924C-71C60C5C5137}">
      <dgm:prSet phldrT="[Текст]"/>
      <dgm:spPr/>
      <dgm:t>
        <a:bodyPr/>
        <a:lstStyle/>
        <a:p>
          <a:pPr algn="ctr"/>
          <a:r>
            <a:rPr lang="ru-RU" b="0" dirty="0" smtClean="0">
              <a:latin typeface="+mn-lt"/>
              <a:cs typeface="Times New Roman" panose="02020603050405020304" pitchFamily="18" charset="0"/>
            </a:rPr>
            <a:t>16.09.2017-29.09.2017</a:t>
          </a:r>
          <a:endParaRPr lang="ru-RU" b="0" dirty="0">
            <a:latin typeface="+mn-lt"/>
            <a:cs typeface="Times New Roman" panose="02020603050405020304" pitchFamily="18" charset="0"/>
          </a:endParaRPr>
        </a:p>
      </dgm:t>
    </dgm:pt>
    <dgm:pt modelId="{B032E7D8-A7DA-4515-B82B-516BD0ED6FD0}" type="parTrans" cxnId="{2B906EC5-FA5B-40D6-8B48-86EA3A2286AA}">
      <dgm:prSet/>
      <dgm:spPr/>
      <dgm:t>
        <a:bodyPr/>
        <a:lstStyle/>
        <a:p>
          <a:endParaRPr lang="ru-RU"/>
        </a:p>
      </dgm:t>
    </dgm:pt>
    <dgm:pt modelId="{AC9F428D-FFE0-4582-BA17-9F284D06ABE8}" type="sibTrans" cxnId="{2B906EC5-FA5B-40D6-8B48-86EA3A2286AA}">
      <dgm:prSet/>
      <dgm:spPr/>
      <dgm:t>
        <a:bodyPr/>
        <a:lstStyle/>
        <a:p>
          <a:endParaRPr lang="ru-RU"/>
        </a:p>
      </dgm:t>
    </dgm:pt>
    <dgm:pt modelId="{47F1C6FE-FECA-48BE-9B5A-625E0D593D26}" type="pres">
      <dgm:prSet presAssocID="{2675C40B-2E9E-485B-A522-58CCD79960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3EF324-16B7-4D12-A7ED-FA9CD6281E53}" type="pres">
      <dgm:prSet presAssocID="{E173B8F1-021B-4557-924C-71C60C5C5137}" presName="parentText" presStyleLbl="node1" presStyleIdx="0" presStyleCnt="1" custLinFactNeighborX="6522" custLinFactNeighborY="-8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D9AB45-5706-4B61-BEB0-C2622EAA38BA}" type="presOf" srcId="{E173B8F1-021B-4557-924C-71C60C5C5137}" destId="{D83EF324-16B7-4D12-A7ED-FA9CD6281E53}" srcOrd="0" destOrd="0" presId="urn:microsoft.com/office/officeart/2005/8/layout/vList2"/>
    <dgm:cxn modelId="{2B906EC5-FA5B-40D6-8B48-86EA3A2286AA}" srcId="{2675C40B-2E9E-485B-A522-58CCD7996085}" destId="{E173B8F1-021B-4557-924C-71C60C5C5137}" srcOrd="0" destOrd="0" parTransId="{B032E7D8-A7DA-4515-B82B-516BD0ED6FD0}" sibTransId="{AC9F428D-FFE0-4582-BA17-9F284D06ABE8}"/>
    <dgm:cxn modelId="{50C2C292-7620-4A25-BC2A-FAA010BDC812}" type="presOf" srcId="{2675C40B-2E9E-485B-A522-58CCD7996085}" destId="{47F1C6FE-FECA-48BE-9B5A-625E0D593D26}" srcOrd="0" destOrd="0" presId="urn:microsoft.com/office/officeart/2005/8/layout/vList2"/>
    <dgm:cxn modelId="{DF926A96-660E-41DD-B14B-1C9703B01467}" type="presParOf" srcId="{47F1C6FE-FECA-48BE-9B5A-625E0D593D26}" destId="{D83EF324-16B7-4D12-A7ED-FA9CD6281E5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1BAEFB-CD6C-42C7-ACA4-6AB88BA434D1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FEF5724A-71FF-4633-A183-94C75A527B51}">
      <dgm:prSet phldrT="[Текст]"/>
      <dgm:spPr/>
      <dgm:t>
        <a:bodyPr/>
        <a:lstStyle/>
        <a:p>
          <a:r>
            <a:rPr lang="ru-RU" dirty="0" smtClean="0"/>
            <a:t>Подготовка видеозаписи урока</a:t>
          </a:r>
          <a:endParaRPr lang="ru-RU" dirty="0"/>
        </a:p>
      </dgm:t>
    </dgm:pt>
    <dgm:pt modelId="{BBBCF3D0-9C6D-4177-AB5C-4F5AC3BFF98E}" type="parTrans" cxnId="{0912C9FD-29C1-4F18-8E47-9B0F5F5BD5FA}">
      <dgm:prSet/>
      <dgm:spPr/>
      <dgm:t>
        <a:bodyPr/>
        <a:lstStyle/>
        <a:p>
          <a:endParaRPr lang="ru-RU"/>
        </a:p>
      </dgm:t>
    </dgm:pt>
    <dgm:pt modelId="{E2B713FB-0AA9-4C1E-9AB0-0EC10FA33181}" type="sibTrans" cxnId="{0912C9FD-29C1-4F18-8E47-9B0F5F5BD5FA}">
      <dgm:prSet/>
      <dgm:spPr/>
      <dgm:t>
        <a:bodyPr/>
        <a:lstStyle/>
        <a:p>
          <a:endParaRPr lang="ru-RU"/>
        </a:p>
      </dgm:t>
    </dgm:pt>
    <dgm:pt modelId="{F7CCDF86-C9F5-4D24-9A00-F277CC0F62A8}">
      <dgm:prSet phldrT="[Текст]"/>
      <dgm:spPr/>
      <dgm:t>
        <a:bodyPr/>
        <a:lstStyle/>
        <a:p>
          <a:r>
            <a:rPr lang="ru-RU" dirty="0" smtClean="0"/>
            <a:t>Загрузка видеозаписи на портал</a:t>
          </a:r>
          <a:endParaRPr lang="ru-RU" dirty="0"/>
        </a:p>
      </dgm:t>
    </dgm:pt>
    <dgm:pt modelId="{A784AF14-2321-4016-9675-D3E051173108}" type="parTrans" cxnId="{5C7AAE8D-C958-4B49-994B-05EC182CF4A7}">
      <dgm:prSet/>
      <dgm:spPr/>
      <dgm:t>
        <a:bodyPr/>
        <a:lstStyle/>
        <a:p>
          <a:endParaRPr lang="ru-RU"/>
        </a:p>
      </dgm:t>
    </dgm:pt>
    <dgm:pt modelId="{651BA5DD-30D2-4D9C-B582-7B9B3AC537D4}" type="sibTrans" cxnId="{5C7AAE8D-C958-4B49-994B-05EC182CF4A7}">
      <dgm:prSet/>
      <dgm:spPr/>
      <dgm:t>
        <a:bodyPr/>
        <a:lstStyle/>
        <a:p>
          <a:endParaRPr lang="ru-RU"/>
        </a:p>
      </dgm:t>
    </dgm:pt>
    <dgm:pt modelId="{812665B5-C610-47BC-818B-895545DBD418}" type="pres">
      <dgm:prSet presAssocID="{531BAEFB-CD6C-42C7-ACA4-6AB88BA434D1}" presName="Name0" presStyleCnt="0">
        <dgm:presLayoutVars>
          <dgm:dir/>
          <dgm:resizeHandles val="exact"/>
        </dgm:presLayoutVars>
      </dgm:prSet>
      <dgm:spPr/>
    </dgm:pt>
    <dgm:pt modelId="{B100134D-FB58-4A59-9930-A5903C67F700}" type="pres">
      <dgm:prSet presAssocID="{FEF5724A-71FF-4633-A183-94C75A527B51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D96B8-27E1-40FF-9ABD-13D9EFBF9CC9}" type="pres">
      <dgm:prSet presAssocID="{E2B713FB-0AA9-4C1E-9AB0-0EC10FA33181}" presName="parSpace" presStyleCnt="0"/>
      <dgm:spPr/>
    </dgm:pt>
    <dgm:pt modelId="{5451ADC0-820A-46ED-9CE2-A2E031EC3D3F}" type="pres">
      <dgm:prSet presAssocID="{F7CCDF86-C9F5-4D24-9A00-F277CC0F62A8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466EB6-F210-474A-B111-3EEC8C5101DC}" type="presOf" srcId="{F7CCDF86-C9F5-4D24-9A00-F277CC0F62A8}" destId="{5451ADC0-820A-46ED-9CE2-A2E031EC3D3F}" srcOrd="0" destOrd="0" presId="urn:microsoft.com/office/officeart/2005/8/layout/hChevron3"/>
    <dgm:cxn modelId="{E3F072BF-2381-49EE-ADEC-7662DD3C24B1}" type="presOf" srcId="{FEF5724A-71FF-4633-A183-94C75A527B51}" destId="{B100134D-FB58-4A59-9930-A5903C67F700}" srcOrd="0" destOrd="0" presId="urn:microsoft.com/office/officeart/2005/8/layout/hChevron3"/>
    <dgm:cxn modelId="{0912C9FD-29C1-4F18-8E47-9B0F5F5BD5FA}" srcId="{531BAEFB-CD6C-42C7-ACA4-6AB88BA434D1}" destId="{FEF5724A-71FF-4633-A183-94C75A527B51}" srcOrd="0" destOrd="0" parTransId="{BBBCF3D0-9C6D-4177-AB5C-4F5AC3BFF98E}" sibTransId="{E2B713FB-0AA9-4C1E-9AB0-0EC10FA33181}"/>
    <dgm:cxn modelId="{5C7AAE8D-C958-4B49-994B-05EC182CF4A7}" srcId="{531BAEFB-CD6C-42C7-ACA4-6AB88BA434D1}" destId="{F7CCDF86-C9F5-4D24-9A00-F277CC0F62A8}" srcOrd="1" destOrd="0" parTransId="{A784AF14-2321-4016-9675-D3E051173108}" sibTransId="{651BA5DD-30D2-4D9C-B582-7B9B3AC537D4}"/>
    <dgm:cxn modelId="{2FFC8DB9-3049-4D8E-83FC-E51DC9BF6901}" type="presOf" srcId="{531BAEFB-CD6C-42C7-ACA4-6AB88BA434D1}" destId="{812665B5-C610-47BC-818B-895545DBD418}" srcOrd="0" destOrd="0" presId="urn:microsoft.com/office/officeart/2005/8/layout/hChevron3"/>
    <dgm:cxn modelId="{88BBBCFA-C568-46DB-AA1B-404EEF2527DA}" type="presParOf" srcId="{812665B5-C610-47BC-818B-895545DBD418}" destId="{B100134D-FB58-4A59-9930-A5903C67F700}" srcOrd="0" destOrd="0" presId="urn:microsoft.com/office/officeart/2005/8/layout/hChevron3"/>
    <dgm:cxn modelId="{B9BF392C-DA3E-48CA-8089-30A2AC242E83}" type="presParOf" srcId="{812665B5-C610-47BC-818B-895545DBD418}" destId="{2E5D96B8-27E1-40FF-9ABD-13D9EFBF9CC9}" srcOrd="1" destOrd="0" presId="urn:microsoft.com/office/officeart/2005/8/layout/hChevron3"/>
    <dgm:cxn modelId="{EF61ADFE-8FBA-4B74-A623-F9B0E0BD9586}" type="presParOf" srcId="{812665B5-C610-47BC-818B-895545DBD418}" destId="{5451ADC0-820A-46ED-9CE2-A2E031EC3D3F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A63F2-BAE3-4F6B-801B-5F717F30E6F0}">
      <dsp:nvSpPr>
        <dsp:cNvPr id="0" name=""/>
        <dsp:cNvSpPr/>
      </dsp:nvSpPr>
      <dsp:spPr>
        <a:xfrm>
          <a:off x="2953364" y="1127184"/>
          <a:ext cx="1510094" cy="151009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F719CA33-08ED-4CAF-884D-C53DA7FF7DC9}">
      <dsp:nvSpPr>
        <dsp:cNvPr id="0" name=""/>
        <dsp:cNvSpPr/>
      </dsp:nvSpPr>
      <dsp:spPr>
        <a:xfrm>
          <a:off x="2764603" y="0"/>
          <a:ext cx="1887617" cy="10282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Федеральный координатор</a:t>
          </a:r>
          <a:endParaRPr lang="ru-RU" sz="2200" kern="1200" dirty="0"/>
        </a:p>
      </dsp:txBody>
      <dsp:txXfrm>
        <a:off x="2764603" y="0"/>
        <a:ext cx="1887617" cy="1028274"/>
      </dsp:txXfrm>
    </dsp:sp>
    <dsp:sp modelId="{882CA811-27CE-47B1-AB1B-841D80D4F8F5}">
      <dsp:nvSpPr>
        <dsp:cNvPr id="0" name=""/>
        <dsp:cNvSpPr/>
      </dsp:nvSpPr>
      <dsp:spPr>
        <a:xfrm>
          <a:off x="3443516" y="1410204"/>
          <a:ext cx="1510094" cy="1510094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C70591DF-F9D8-4E0B-A3BE-8B537957923B}">
      <dsp:nvSpPr>
        <dsp:cNvPr id="0" name=""/>
        <dsp:cNvSpPr/>
      </dsp:nvSpPr>
      <dsp:spPr>
        <a:xfrm>
          <a:off x="5065609" y="979308"/>
          <a:ext cx="1788832" cy="112620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Региональный координатор</a:t>
          </a:r>
          <a:endParaRPr lang="ru-RU" sz="2200" kern="1200" dirty="0"/>
        </a:p>
      </dsp:txBody>
      <dsp:txXfrm>
        <a:off x="5065609" y="979308"/>
        <a:ext cx="1788832" cy="1126205"/>
      </dsp:txXfrm>
    </dsp:sp>
    <dsp:sp modelId="{8D1EB4AC-DBD1-4D83-BB90-95E13106E3EE}">
      <dsp:nvSpPr>
        <dsp:cNvPr id="0" name=""/>
        <dsp:cNvSpPr/>
      </dsp:nvSpPr>
      <dsp:spPr>
        <a:xfrm>
          <a:off x="3443516" y="1976245"/>
          <a:ext cx="1510094" cy="151009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3022AAA0-F847-4488-B9BE-B77B0A36A206}">
      <dsp:nvSpPr>
        <dsp:cNvPr id="0" name=""/>
        <dsp:cNvSpPr/>
      </dsp:nvSpPr>
      <dsp:spPr>
        <a:xfrm>
          <a:off x="5065609" y="2658823"/>
          <a:ext cx="1788832" cy="12584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Школьный координатор</a:t>
          </a:r>
          <a:endParaRPr lang="ru-RU" sz="2200" kern="1200" dirty="0"/>
        </a:p>
      </dsp:txBody>
      <dsp:txXfrm>
        <a:off x="5065609" y="2658823"/>
        <a:ext cx="1788832" cy="1258411"/>
      </dsp:txXfrm>
    </dsp:sp>
    <dsp:sp modelId="{25B00C61-33CE-40C5-B4B2-D84DFAAB6375}">
      <dsp:nvSpPr>
        <dsp:cNvPr id="0" name=""/>
        <dsp:cNvSpPr/>
      </dsp:nvSpPr>
      <dsp:spPr>
        <a:xfrm>
          <a:off x="2953364" y="2259755"/>
          <a:ext cx="1510094" cy="151009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E594A519-B7A4-42F0-8938-1E7A3FCAD0BE}">
      <dsp:nvSpPr>
        <dsp:cNvPr id="0" name=""/>
        <dsp:cNvSpPr/>
      </dsp:nvSpPr>
      <dsp:spPr>
        <a:xfrm>
          <a:off x="2764603" y="3868269"/>
          <a:ext cx="1887617" cy="102827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Участники исследования</a:t>
          </a:r>
          <a:endParaRPr lang="ru-RU" sz="2200" kern="1200" dirty="0"/>
        </a:p>
      </dsp:txBody>
      <dsp:txXfrm>
        <a:off x="2764603" y="3868269"/>
        <a:ext cx="1887617" cy="1028274"/>
      </dsp:txXfrm>
    </dsp:sp>
    <dsp:sp modelId="{5B501136-7C86-4A55-8200-C4B23106B31B}">
      <dsp:nvSpPr>
        <dsp:cNvPr id="0" name=""/>
        <dsp:cNvSpPr/>
      </dsp:nvSpPr>
      <dsp:spPr>
        <a:xfrm>
          <a:off x="2463213" y="1976245"/>
          <a:ext cx="1510094" cy="1510094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F124EB6D-8419-456E-8D2E-BE7BF876BCD9}">
      <dsp:nvSpPr>
        <dsp:cNvPr id="0" name=""/>
        <dsp:cNvSpPr/>
      </dsp:nvSpPr>
      <dsp:spPr>
        <a:xfrm>
          <a:off x="562382" y="2658823"/>
          <a:ext cx="1788832" cy="12584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Эксперты</a:t>
          </a:r>
          <a:endParaRPr lang="ru-RU" sz="2200" kern="1200" dirty="0"/>
        </a:p>
      </dsp:txBody>
      <dsp:txXfrm>
        <a:off x="562382" y="2658823"/>
        <a:ext cx="1788832" cy="1258411"/>
      </dsp:txXfrm>
    </dsp:sp>
    <dsp:sp modelId="{497283B4-2A6B-4E71-B20D-86EF01139201}">
      <dsp:nvSpPr>
        <dsp:cNvPr id="0" name=""/>
        <dsp:cNvSpPr/>
      </dsp:nvSpPr>
      <dsp:spPr>
        <a:xfrm>
          <a:off x="2463213" y="1410204"/>
          <a:ext cx="1510094" cy="1510094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</dsp:sp>
    <dsp:sp modelId="{A46A6427-2220-4834-97D6-8108B34BEC62}">
      <dsp:nvSpPr>
        <dsp:cNvPr id="0" name=""/>
        <dsp:cNvSpPr/>
      </dsp:nvSpPr>
      <dsp:spPr>
        <a:xfrm>
          <a:off x="562382" y="979308"/>
          <a:ext cx="1788832" cy="125841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Технические специалисты</a:t>
          </a:r>
          <a:endParaRPr lang="ru-RU" sz="2200" kern="1200" dirty="0"/>
        </a:p>
      </dsp:txBody>
      <dsp:txXfrm>
        <a:off x="562382" y="979308"/>
        <a:ext cx="1788832" cy="12584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EF324-16B7-4D12-A7ED-FA9CD6281E53}">
      <dsp:nvSpPr>
        <dsp:cNvPr id="0" name=""/>
        <dsp:cNvSpPr/>
      </dsp:nvSpPr>
      <dsp:spPr>
        <a:xfrm>
          <a:off x="0" y="0"/>
          <a:ext cx="3312368" cy="14320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>
              <a:latin typeface="+mn-lt"/>
              <a:cs typeface="Times New Roman" panose="02020603050405020304" pitchFamily="18" charset="0"/>
            </a:rPr>
            <a:t>25.09.2017-27.09.2017</a:t>
          </a:r>
          <a:endParaRPr lang="ru-RU" sz="3600" b="0" kern="1200" dirty="0">
            <a:latin typeface="+mn-lt"/>
            <a:cs typeface="Times New Roman" panose="02020603050405020304" pitchFamily="18" charset="0"/>
          </a:endParaRPr>
        </a:p>
      </dsp:txBody>
      <dsp:txXfrm>
        <a:off x="69908" y="69908"/>
        <a:ext cx="3172552" cy="12922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435C7-AF5D-4A5D-AE18-2F5296379E4B}">
      <dsp:nvSpPr>
        <dsp:cNvPr id="0" name=""/>
        <dsp:cNvSpPr/>
      </dsp:nvSpPr>
      <dsp:spPr>
        <a:xfrm>
          <a:off x="0" y="0"/>
          <a:ext cx="3733614" cy="7776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Материалы и рекомендации</a:t>
          </a:r>
          <a:endParaRPr lang="ru-RU" sz="1600" b="1" kern="1200" dirty="0"/>
        </a:p>
      </dsp:txBody>
      <dsp:txXfrm>
        <a:off x="22778" y="22778"/>
        <a:ext cx="2894429" cy="732130"/>
      </dsp:txXfrm>
    </dsp:sp>
    <dsp:sp modelId="{06E6F811-7D64-4F65-A80F-4DFA2141B916}">
      <dsp:nvSpPr>
        <dsp:cNvPr id="0" name=""/>
        <dsp:cNvSpPr/>
      </dsp:nvSpPr>
      <dsp:spPr>
        <a:xfrm>
          <a:off x="329436" y="907300"/>
          <a:ext cx="3733614" cy="777686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Материалы для учителя</a:t>
          </a:r>
          <a:endParaRPr lang="ru-RU" sz="1600" b="1" kern="1200" dirty="0"/>
        </a:p>
      </dsp:txBody>
      <dsp:txXfrm>
        <a:off x="352214" y="930078"/>
        <a:ext cx="2853126" cy="732130"/>
      </dsp:txXfrm>
    </dsp:sp>
    <dsp:sp modelId="{BDBE4256-C030-464F-B8FB-A253C97E6C37}">
      <dsp:nvSpPr>
        <dsp:cNvPr id="0" name=""/>
        <dsp:cNvSpPr/>
      </dsp:nvSpPr>
      <dsp:spPr>
        <a:xfrm>
          <a:off x="658873" y="1814601"/>
          <a:ext cx="3733614" cy="777686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Для учителей математики/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Для учителей русского языка</a:t>
          </a:r>
          <a:endParaRPr lang="ru-RU" sz="1600" b="1" kern="1200" dirty="0"/>
        </a:p>
      </dsp:txBody>
      <dsp:txXfrm>
        <a:off x="681651" y="1837379"/>
        <a:ext cx="2853126" cy="732130"/>
      </dsp:txXfrm>
    </dsp:sp>
    <dsp:sp modelId="{93F1C39C-CAB3-4592-91A3-7DDBA60694DC}">
      <dsp:nvSpPr>
        <dsp:cNvPr id="0" name=""/>
        <dsp:cNvSpPr/>
      </dsp:nvSpPr>
      <dsp:spPr>
        <a:xfrm>
          <a:off x="3228118" y="589745"/>
          <a:ext cx="505496" cy="50549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341855" y="589745"/>
        <a:ext cx="278022" cy="380386"/>
      </dsp:txXfrm>
    </dsp:sp>
    <dsp:sp modelId="{2FC0B05E-C168-4478-9C5A-CD58D18819FB}">
      <dsp:nvSpPr>
        <dsp:cNvPr id="0" name=""/>
        <dsp:cNvSpPr/>
      </dsp:nvSpPr>
      <dsp:spPr>
        <a:xfrm>
          <a:off x="3557555" y="1491861"/>
          <a:ext cx="505496" cy="505496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671292" y="1491861"/>
        <a:ext cx="278022" cy="3803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5D2EA-8A34-4EC1-B867-4726FCF87E06}">
      <dsp:nvSpPr>
        <dsp:cNvPr id="0" name=""/>
        <dsp:cNvSpPr/>
      </dsp:nvSpPr>
      <dsp:spPr>
        <a:xfrm rot="10800000">
          <a:off x="466013" y="0"/>
          <a:ext cx="6415239" cy="97375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9401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Заменять участников нельзя!</a:t>
          </a:r>
          <a:endParaRPr lang="ru-RU" sz="3400" kern="1200" dirty="0"/>
        </a:p>
      </dsp:txBody>
      <dsp:txXfrm rot="10800000">
        <a:off x="709453" y="0"/>
        <a:ext cx="6171799" cy="973759"/>
      </dsp:txXfrm>
    </dsp:sp>
    <dsp:sp modelId="{8EF48707-1E9F-45F5-AD32-6F6256347DF9}">
      <dsp:nvSpPr>
        <dsp:cNvPr id="0" name=""/>
        <dsp:cNvSpPr/>
      </dsp:nvSpPr>
      <dsp:spPr>
        <a:xfrm>
          <a:off x="144013" y="0"/>
          <a:ext cx="973759" cy="97375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13B54-4BC2-4CB0-86AF-22D105AF030E}">
      <dsp:nvSpPr>
        <dsp:cNvPr id="0" name=""/>
        <dsp:cNvSpPr/>
      </dsp:nvSpPr>
      <dsp:spPr>
        <a:xfrm>
          <a:off x="1010" y="0"/>
          <a:ext cx="2628221" cy="40640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25.09.2017</a:t>
          </a:r>
          <a:endParaRPr lang="ru-RU" sz="4000" kern="1200" dirty="0"/>
        </a:p>
      </dsp:txBody>
      <dsp:txXfrm>
        <a:off x="1010" y="0"/>
        <a:ext cx="2628221" cy="1219200"/>
      </dsp:txXfrm>
    </dsp:sp>
    <dsp:sp modelId="{2E858CAF-EB1D-4976-9778-70C1484A262E}">
      <dsp:nvSpPr>
        <dsp:cNvPr id="0" name=""/>
        <dsp:cNvSpPr/>
      </dsp:nvSpPr>
      <dsp:spPr>
        <a:xfrm>
          <a:off x="263833" y="1220390"/>
          <a:ext cx="2102577" cy="12253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9.00 математика</a:t>
          </a:r>
          <a:endParaRPr lang="ru-RU" sz="2600" kern="1200" dirty="0"/>
        </a:p>
      </dsp:txBody>
      <dsp:txXfrm>
        <a:off x="299722" y="1256279"/>
        <a:ext cx="2030799" cy="1153573"/>
      </dsp:txXfrm>
    </dsp:sp>
    <dsp:sp modelId="{DD446398-C30D-4833-9A67-03E4BE075183}">
      <dsp:nvSpPr>
        <dsp:cNvPr id="0" name=""/>
        <dsp:cNvSpPr/>
      </dsp:nvSpPr>
      <dsp:spPr>
        <a:xfrm>
          <a:off x="263833" y="2634257"/>
          <a:ext cx="2102577" cy="1225351"/>
        </a:xfrm>
        <a:prstGeom prst="roundRect">
          <a:avLst>
            <a:gd name="adj" fmla="val 10000"/>
          </a:avLst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14.00 математика</a:t>
          </a:r>
          <a:endParaRPr lang="ru-RU" sz="2600" kern="1200" dirty="0"/>
        </a:p>
      </dsp:txBody>
      <dsp:txXfrm>
        <a:off x="299722" y="2670146"/>
        <a:ext cx="2030799" cy="1153573"/>
      </dsp:txXfrm>
    </dsp:sp>
    <dsp:sp modelId="{A836805E-4B4C-476C-AFB7-37F0DC7D6BD4}">
      <dsp:nvSpPr>
        <dsp:cNvPr id="0" name=""/>
        <dsp:cNvSpPr/>
      </dsp:nvSpPr>
      <dsp:spPr>
        <a:xfrm>
          <a:off x="2826349" y="0"/>
          <a:ext cx="2628221" cy="40640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26.09.2017</a:t>
          </a:r>
          <a:endParaRPr lang="ru-RU" sz="4000" kern="1200" dirty="0"/>
        </a:p>
      </dsp:txBody>
      <dsp:txXfrm>
        <a:off x="2826349" y="0"/>
        <a:ext cx="2628221" cy="1219200"/>
      </dsp:txXfrm>
    </dsp:sp>
    <dsp:sp modelId="{A1141D16-0B57-4E56-8A51-E8F1A7CF4F05}">
      <dsp:nvSpPr>
        <dsp:cNvPr id="0" name=""/>
        <dsp:cNvSpPr/>
      </dsp:nvSpPr>
      <dsp:spPr>
        <a:xfrm>
          <a:off x="3089171" y="1220390"/>
          <a:ext cx="2102577" cy="1225351"/>
        </a:xfrm>
        <a:prstGeom prst="roundRect">
          <a:avLst>
            <a:gd name="adj" fmla="val 10000"/>
          </a:avLst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9.00 математика</a:t>
          </a:r>
          <a:endParaRPr lang="ru-RU" sz="2600" kern="1200" dirty="0"/>
        </a:p>
      </dsp:txBody>
      <dsp:txXfrm>
        <a:off x="3125060" y="1256279"/>
        <a:ext cx="2030799" cy="1153573"/>
      </dsp:txXfrm>
    </dsp:sp>
    <dsp:sp modelId="{F701CF87-4E38-4377-8DAE-3F1189C1084A}">
      <dsp:nvSpPr>
        <dsp:cNvPr id="0" name=""/>
        <dsp:cNvSpPr/>
      </dsp:nvSpPr>
      <dsp:spPr>
        <a:xfrm>
          <a:off x="3089171" y="2634257"/>
          <a:ext cx="2102577" cy="1225351"/>
        </a:xfrm>
        <a:prstGeom prst="roundRect">
          <a:avLst>
            <a:gd name="adj" fmla="val 10000"/>
          </a:avLst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14.00 русский язык</a:t>
          </a:r>
          <a:endParaRPr lang="ru-RU" sz="2600" kern="1200" dirty="0"/>
        </a:p>
      </dsp:txBody>
      <dsp:txXfrm>
        <a:off x="3125060" y="2670146"/>
        <a:ext cx="2030799" cy="1153573"/>
      </dsp:txXfrm>
    </dsp:sp>
    <dsp:sp modelId="{CB0C8EC5-2E96-4DCD-9237-82A3ADC301AD}">
      <dsp:nvSpPr>
        <dsp:cNvPr id="0" name=""/>
        <dsp:cNvSpPr/>
      </dsp:nvSpPr>
      <dsp:spPr>
        <a:xfrm>
          <a:off x="5651687" y="0"/>
          <a:ext cx="2628221" cy="4064000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27.09.2017</a:t>
          </a:r>
          <a:endParaRPr lang="ru-RU" sz="4000" kern="1200" dirty="0"/>
        </a:p>
      </dsp:txBody>
      <dsp:txXfrm>
        <a:off x="5651687" y="0"/>
        <a:ext cx="2628221" cy="1219200"/>
      </dsp:txXfrm>
    </dsp:sp>
    <dsp:sp modelId="{6C4617E2-5352-48DB-ACAC-CCF368A1E2C6}">
      <dsp:nvSpPr>
        <dsp:cNvPr id="0" name=""/>
        <dsp:cNvSpPr/>
      </dsp:nvSpPr>
      <dsp:spPr>
        <a:xfrm>
          <a:off x="5914509" y="1220390"/>
          <a:ext cx="2102577" cy="1225351"/>
        </a:xfrm>
        <a:prstGeom prst="roundRect">
          <a:avLst>
            <a:gd name="adj" fmla="val 10000"/>
          </a:avLst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9.00   русский язык</a:t>
          </a:r>
          <a:endParaRPr lang="ru-RU" sz="2600" kern="1200" dirty="0"/>
        </a:p>
      </dsp:txBody>
      <dsp:txXfrm>
        <a:off x="5950398" y="1256279"/>
        <a:ext cx="2030799" cy="1153573"/>
      </dsp:txXfrm>
    </dsp:sp>
    <dsp:sp modelId="{E38A0F19-160C-491C-AAAD-09B86C9276ED}">
      <dsp:nvSpPr>
        <dsp:cNvPr id="0" name=""/>
        <dsp:cNvSpPr/>
      </dsp:nvSpPr>
      <dsp:spPr>
        <a:xfrm>
          <a:off x="5914509" y="2634257"/>
          <a:ext cx="2102577" cy="122535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14.00 русский язык</a:t>
          </a:r>
          <a:endParaRPr lang="ru-RU" sz="2600" kern="1200" dirty="0"/>
        </a:p>
      </dsp:txBody>
      <dsp:txXfrm>
        <a:off x="5950398" y="2670146"/>
        <a:ext cx="2030799" cy="1153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12F05-33E2-44BC-988F-8FF074F39F2E}">
      <dsp:nvSpPr>
        <dsp:cNvPr id="0" name=""/>
        <dsp:cNvSpPr/>
      </dsp:nvSpPr>
      <dsp:spPr>
        <a:xfrm>
          <a:off x="0" y="391323"/>
          <a:ext cx="6591675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587" tIns="354076" rIns="51158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заполнение опросного листа (анкеты)</a:t>
          </a:r>
          <a:endParaRPr lang="ru-RU" sz="1700" kern="1200" dirty="0"/>
        </a:p>
      </dsp:txBody>
      <dsp:txXfrm>
        <a:off x="0" y="391323"/>
        <a:ext cx="6591675" cy="722925"/>
      </dsp:txXfrm>
    </dsp:sp>
    <dsp:sp modelId="{0463A425-6C5A-45A1-AD16-4216A2FA5B88}">
      <dsp:nvSpPr>
        <dsp:cNvPr id="0" name=""/>
        <dsp:cNvSpPr/>
      </dsp:nvSpPr>
      <dsp:spPr>
        <a:xfrm>
          <a:off x="329583" y="140403"/>
          <a:ext cx="4614173" cy="501840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05" tIns="0" rIns="1744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05.09.2017-14.09.2017</a:t>
          </a:r>
          <a:endParaRPr lang="ru-RU" sz="2000" kern="1200" dirty="0"/>
        </a:p>
      </dsp:txBody>
      <dsp:txXfrm>
        <a:off x="354081" y="164901"/>
        <a:ext cx="4565177" cy="452844"/>
      </dsp:txXfrm>
    </dsp:sp>
    <dsp:sp modelId="{106CA9CD-7901-43AF-BF0D-738CAE7E3BA7}">
      <dsp:nvSpPr>
        <dsp:cNvPr id="0" name=""/>
        <dsp:cNvSpPr/>
      </dsp:nvSpPr>
      <dsp:spPr>
        <a:xfrm>
          <a:off x="0" y="1456968"/>
          <a:ext cx="6591675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587" tIns="354076" rIns="51158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выполнение профессиональной задачи</a:t>
          </a:r>
          <a:endParaRPr lang="ru-RU" sz="1700" kern="1200" dirty="0"/>
        </a:p>
      </dsp:txBody>
      <dsp:txXfrm>
        <a:off x="0" y="1456968"/>
        <a:ext cx="6591675" cy="722925"/>
      </dsp:txXfrm>
    </dsp:sp>
    <dsp:sp modelId="{0DFD31A9-06DC-460F-8C55-EF384C756202}">
      <dsp:nvSpPr>
        <dsp:cNvPr id="0" name=""/>
        <dsp:cNvSpPr/>
      </dsp:nvSpPr>
      <dsp:spPr>
        <a:xfrm>
          <a:off x="329583" y="1206048"/>
          <a:ext cx="461417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05" tIns="0" rIns="1744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14.09.2017-23.09.2017</a:t>
          </a:r>
          <a:endParaRPr lang="ru-RU" sz="2000" kern="1200" dirty="0"/>
        </a:p>
      </dsp:txBody>
      <dsp:txXfrm>
        <a:off x="354081" y="1230546"/>
        <a:ext cx="4565177" cy="452844"/>
      </dsp:txXfrm>
    </dsp:sp>
    <dsp:sp modelId="{A55FA07A-C22E-4FEA-875D-8576D8360E5E}">
      <dsp:nvSpPr>
        <dsp:cNvPr id="0" name=""/>
        <dsp:cNvSpPr/>
      </dsp:nvSpPr>
      <dsp:spPr>
        <a:xfrm>
          <a:off x="0" y="2522613"/>
          <a:ext cx="6591675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587" tIns="354076" rIns="51158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>
              <a:solidFill>
                <a:schemeClr val="tx1"/>
              </a:solidFill>
            </a:rPr>
            <a:t>онлайн трансляция урока</a:t>
          </a:r>
          <a:endParaRPr lang="ru-RU" sz="1700" kern="1200" dirty="0">
            <a:solidFill>
              <a:schemeClr val="tx1"/>
            </a:solidFill>
          </a:endParaRPr>
        </a:p>
      </dsp:txBody>
      <dsp:txXfrm>
        <a:off x="0" y="2522613"/>
        <a:ext cx="6591675" cy="722925"/>
      </dsp:txXfrm>
    </dsp:sp>
    <dsp:sp modelId="{26341A14-E128-47ED-82A2-1E991A43A2B9}">
      <dsp:nvSpPr>
        <dsp:cNvPr id="0" name=""/>
        <dsp:cNvSpPr/>
      </dsp:nvSpPr>
      <dsp:spPr>
        <a:xfrm>
          <a:off x="329583" y="2271693"/>
          <a:ext cx="4614173" cy="501840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05" tIns="0" rIns="1744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14.09.2017-15.09.2017</a:t>
          </a:r>
          <a:endParaRPr lang="ru-RU" sz="2000" kern="1200" dirty="0"/>
        </a:p>
      </dsp:txBody>
      <dsp:txXfrm>
        <a:off x="354081" y="2296191"/>
        <a:ext cx="4565177" cy="452844"/>
      </dsp:txXfrm>
    </dsp:sp>
    <dsp:sp modelId="{85E44DED-3B91-48EC-9E6D-9D262D8BFDC7}">
      <dsp:nvSpPr>
        <dsp:cNvPr id="0" name=""/>
        <dsp:cNvSpPr/>
      </dsp:nvSpPr>
      <dsp:spPr>
        <a:xfrm>
          <a:off x="0" y="3616859"/>
          <a:ext cx="6591675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1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587" tIns="354076" rIns="51158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подготовка видеозаписи урока и загрузка на портал</a:t>
          </a:r>
          <a:endParaRPr lang="ru-RU" sz="1700" kern="1200" dirty="0"/>
        </a:p>
      </dsp:txBody>
      <dsp:txXfrm>
        <a:off x="0" y="3616859"/>
        <a:ext cx="6591675" cy="722925"/>
      </dsp:txXfrm>
    </dsp:sp>
    <dsp:sp modelId="{85608585-0420-40C0-97CA-D2A55BEDEF26}">
      <dsp:nvSpPr>
        <dsp:cNvPr id="0" name=""/>
        <dsp:cNvSpPr/>
      </dsp:nvSpPr>
      <dsp:spPr>
        <a:xfrm>
          <a:off x="329583" y="3337338"/>
          <a:ext cx="4614173" cy="501840"/>
        </a:xfrm>
        <a:prstGeom prst="roundRect">
          <a:avLst/>
        </a:prstGeom>
        <a:solidFill>
          <a:srgbClr val="FFD1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05" tIns="0" rIns="1744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16.09.2017-29.09.2017</a:t>
          </a:r>
          <a:endParaRPr lang="ru-RU" sz="2000" kern="1200" dirty="0"/>
        </a:p>
      </dsp:txBody>
      <dsp:txXfrm>
        <a:off x="354081" y="3361836"/>
        <a:ext cx="4565177" cy="452844"/>
      </dsp:txXfrm>
    </dsp:sp>
    <dsp:sp modelId="{C1B0F946-B125-4460-8751-67DFA7A5A813}">
      <dsp:nvSpPr>
        <dsp:cNvPr id="0" name=""/>
        <dsp:cNvSpPr/>
      </dsp:nvSpPr>
      <dsp:spPr>
        <a:xfrm>
          <a:off x="0" y="4647116"/>
          <a:ext cx="6591675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FAA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1587" tIns="354076" rIns="511587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выполнение диагностической работы</a:t>
          </a:r>
          <a:endParaRPr lang="ru-RU" sz="1700" kern="1200" dirty="0"/>
        </a:p>
      </dsp:txBody>
      <dsp:txXfrm>
        <a:off x="0" y="4647116"/>
        <a:ext cx="6591675" cy="722925"/>
      </dsp:txXfrm>
    </dsp:sp>
    <dsp:sp modelId="{4E7AE453-0D64-48FD-8D6A-D8597D77808E}">
      <dsp:nvSpPr>
        <dsp:cNvPr id="0" name=""/>
        <dsp:cNvSpPr/>
      </dsp:nvSpPr>
      <dsp:spPr>
        <a:xfrm>
          <a:off x="329583" y="4402983"/>
          <a:ext cx="4614173" cy="501840"/>
        </a:xfrm>
        <a:prstGeom prst="roundRect">
          <a:avLst/>
        </a:prstGeom>
        <a:solidFill>
          <a:srgbClr val="2FAA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4405" tIns="0" rIns="17440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25.09.2017-27.09.2017</a:t>
          </a:r>
          <a:endParaRPr lang="ru-RU" sz="2000" kern="1200" dirty="0"/>
        </a:p>
      </dsp:txBody>
      <dsp:txXfrm>
        <a:off x="354081" y="4427481"/>
        <a:ext cx="4565177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435C7-AF5D-4A5D-AE18-2F5296379E4B}">
      <dsp:nvSpPr>
        <dsp:cNvPr id="0" name=""/>
        <dsp:cNvSpPr/>
      </dsp:nvSpPr>
      <dsp:spPr>
        <a:xfrm>
          <a:off x="0" y="0"/>
          <a:ext cx="3182753" cy="609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Материалы и рекомендации</a:t>
          </a:r>
          <a:endParaRPr lang="ru-RU" sz="1600" b="1" kern="1200" dirty="0"/>
        </a:p>
      </dsp:txBody>
      <dsp:txXfrm>
        <a:off x="17855" y="17855"/>
        <a:ext cx="2524946" cy="573890"/>
      </dsp:txXfrm>
    </dsp:sp>
    <dsp:sp modelId="{06E6F811-7D64-4F65-A80F-4DFA2141B916}">
      <dsp:nvSpPr>
        <dsp:cNvPr id="0" name=""/>
        <dsp:cNvSpPr/>
      </dsp:nvSpPr>
      <dsp:spPr>
        <a:xfrm>
          <a:off x="280831" y="711199"/>
          <a:ext cx="3182753" cy="60960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Инструкции и руководства</a:t>
          </a:r>
          <a:endParaRPr lang="ru-RU" sz="1600" b="1" kern="1200" dirty="0"/>
        </a:p>
      </dsp:txBody>
      <dsp:txXfrm>
        <a:off x="298686" y="729054"/>
        <a:ext cx="2469972" cy="573890"/>
      </dsp:txXfrm>
    </dsp:sp>
    <dsp:sp modelId="{BDBE4256-C030-464F-B8FB-A253C97E6C37}">
      <dsp:nvSpPr>
        <dsp:cNvPr id="0" name=""/>
        <dsp:cNvSpPr/>
      </dsp:nvSpPr>
      <dsp:spPr>
        <a:xfrm>
          <a:off x="561662" y="1422399"/>
          <a:ext cx="3182753" cy="60960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Пользователь с ролью учитель</a:t>
          </a:r>
          <a:endParaRPr lang="ru-RU" sz="1600" b="1" kern="1200" dirty="0"/>
        </a:p>
      </dsp:txBody>
      <dsp:txXfrm>
        <a:off x="579517" y="1440254"/>
        <a:ext cx="2469972" cy="573890"/>
      </dsp:txXfrm>
    </dsp:sp>
    <dsp:sp modelId="{93F1C39C-CAB3-4592-91A3-7DDBA60694DC}">
      <dsp:nvSpPr>
        <dsp:cNvPr id="0" name=""/>
        <dsp:cNvSpPr/>
      </dsp:nvSpPr>
      <dsp:spPr>
        <a:xfrm>
          <a:off x="2786513" y="462280"/>
          <a:ext cx="396240" cy="39624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875667" y="462280"/>
        <a:ext cx="217932" cy="298171"/>
      </dsp:txXfrm>
    </dsp:sp>
    <dsp:sp modelId="{2FC0B05E-C168-4478-9C5A-CD58D18819FB}">
      <dsp:nvSpPr>
        <dsp:cNvPr id="0" name=""/>
        <dsp:cNvSpPr/>
      </dsp:nvSpPr>
      <dsp:spPr>
        <a:xfrm>
          <a:off x="3067344" y="1169416"/>
          <a:ext cx="396240" cy="39624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156498" y="1169416"/>
        <a:ext cx="217932" cy="298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EF324-16B7-4D12-A7ED-FA9CD6281E53}">
      <dsp:nvSpPr>
        <dsp:cNvPr id="0" name=""/>
        <dsp:cNvSpPr/>
      </dsp:nvSpPr>
      <dsp:spPr>
        <a:xfrm>
          <a:off x="0" y="0"/>
          <a:ext cx="3312368" cy="14320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>
              <a:latin typeface="+mn-lt"/>
              <a:cs typeface="Times New Roman" panose="02020603050405020304" pitchFamily="18" charset="0"/>
            </a:rPr>
            <a:t>05.09.2017-14.09.2017</a:t>
          </a:r>
          <a:endParaRPr lang="ru-RU" sz="3600" b="0" kern="1200" dirty="0">
            <a:latin typeface="+mn-lt"/>
            <a:cs typeface="Times New Roman" panose="02020603050405020304" pitchFamily="18" charset="0"/>
          </a:endParaRPr>
        </a:p>
      </dsp:txBody>
      <dsp:txXfrm>
        <a:off x="69908" y="69908"/>
        <a:ext cx="3172552" cy="12922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EF324-16B7-4D12-A7ED-FA9CD6281E53}">
      <dsp:nvSpPr>
        <dsp:cNvPr id="0" name=""/>
        <dsp:cNvSpPr/>
      </dsp:nvSpPr>
      <dsp:spPr>
        <a:xfrm>
          <a:off x="0" y="0"/>
          <a:ext cx="3312368" cy="14320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>
              <a:latin typeface="+mn-lt"/>
              <a:cs typeface="Times New Roman" panose="02020603050405020304" pitchFamily="18" charset="0"/>
            </a:rPr>
            <a:t>14.09.2017-23.09.2017</a:t>
          </a:r>
          <a:endParaRPr lang="ru-RU" sz="3600" b="0" kern="1200" dirty="0">
            <a:latin typeface="+mn-lt"/>
            <a:cs typeface="Times New Roman" panose="02020603050405020304" pitchFamily="18" charset="0"/>
          </a:endParaRPr>
        </a:p>
      </dsp:txBody>
      <dsp:txXfrm>
        <a:off x="69908" y="69908"/>
        <a:ext cx="3172552" cy="12922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5435C7-AF5D-4A5D-AE18-2F5296379E4B}">
      <dsp:nvSpPr>
        <dsp:cNvPr id="0" name=""/>
        <dsp:cNvSpPr/>
      </dsp:nvSpPr>
      <dsp:spPr>
        <a:xfrm>
          <a:off x="0" y="0"/>
          <a:ext cx="3814936" cy="76081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Материалы и рекомендации</a:t>
          </a:r>
          <a:endParaRPr lang="ru-RU" sz="1800" b="1" kern="1200" dirty="0"/>
        </a:p>
      </dsp:txBody>
      <dsp:txXfrm>
        <a:off x="22284" y="22284"/>
        <a:ext cx="2993954" cy="716248"/>
      </dsp:txXfrm>
    </dsp:sp>
    <dsp:sp modelId="{06E6F811-7D64-4F65-A80F-4DFA2141B916}">
      <dsp:nvSpPr>
        <dsp:cNvPr id="0" name=""/>
        <dsp:cNvSpPr/>
      </dsp:nvSpPr>
      <dsp:spPr>
        <a:xfrm>
          <a:off x="336611" y="887619"/>
          <a:ext cx="3814936" cy="760816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Материалы для учителя</a:t>
          </a:r>
          <a:endParaRPr lang="ru-RU" sz="1800" b="1" kern="1200" dirty="0"/>
        </a:p>
      </dsp:txBody>
      <dsp:txXfrm>
        <a:off x="358895" y="909903"/>
        <a:ext cx="2939225" cy="716248"/>
      </dsp:txXfrm>
    </dsp:sp>
    <dsp:sp modelId="{BDBE4256-C030-464F-B8FB-A253C97E6C37}">
      <dsp:nvSpPr>
        <dsp:cNvPr id="0" name=""/>
        <dsp:cNvSpPr/>
      </dsp:nvSpPr>
      <dsp:spPr>
        <a:xfrm>
          <a:off x="673223" y="1775239"/>
          <a:ext cx="3814936" cy="760816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Демоверсия профессиональной задачи</a:t>
          </a:r>
          <a:endParaRPr lang="ru-RU" sz="1800" b="1" kern="1200" dirty="0"/>
        </a:p>
      </dsp:txBody>
      <dsp:txXfrm>
        <a:off x="695507" y="1797523"/>
        <a:ext cx="2939225" cy="716248"/>
      </dsp:txXfrm>
    </dsp:sp>
    <dsp:sp modelId="{93F1C39C-CAB3-4592-91A3-7DDBA60694DC}">
      <dsp:nvSpPr>
        <dsp:cNvPr id="0" name=""/>
        <dsp:cNvSpPr/>
      </dsp:nvSpPr>
      <dsp:spPr>
        <a:xfrm>
          <a:off x="3320405" y="576952"/>
          <a:ext cx="494530" cy="49453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431674" y="576952"/>
        <a:ext cx="271992" cy="372134"/>
      </dsp:txXfrm>
    </dsp:sp>
    <dsp:sp modelId="{2FC0B05E-C168-4478-9C5A-CD58D18819FB}">
      <dsp:nvSpPr>
        <dsp:cNvPr id="0" name=""/>
        <dsp:cNvSpPr/>
      </dsp:nvSpPr>
      <dsp:spPr>
        <a:xfrm>
          <a:off x="3657017" y="1459500"/>
          <a:ext cx="494530" cy="49453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768286" y="1459500"/>
        <a:ext cx="271992" cy="3721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EF324-16B7-4D12-A7ED-FA9CD6281E53}">
      <dsp:nvSpPr>
        <dsp:cNvPr id="0" name=""/>
        <dsp:cNvSpPr/>
      </dsp:nvSpPr>
      <dsp:spPr>
        <a:xfrm>
          <a:off x="0" y="0"/>
          <a:ext cx="3312368" cy="14320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>
              <a:latin typeface="+mn-lt"/>
              <a:cs typeface="Times New Roman" panose="02020603050405020304" pitchFamily="18" charset="0"/>
            </a:rPr>
            <a:t>14.09.2017-15.09.2017</a:t>
          </a:r>
          <a:endParaRPr lang="ru-RU" sz="3600" b="0" kern="1200" dirty="0">
            <a:latin typeface="+mn-lt"/>
            <a:cs typeface="Times New Roman" panose="02020603050405020304" pitchFamily="18" charset="0"/>
          </a:endParaRPr>
        </a:p>
      </dsp:txBody>
      <dsp:txXfrm>
        <a:off x="69908" y="69908"/>
        <a:ext cx="3172552" cy="12922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EF324-16B7-4D12-A7ED-FA9CD6281E53}">
      <dsp:nvSpPr>
        <dsp:cNvPr id="0" name=""/>
        <dsp:cNvSpPr/>
      </dsp:nvSpPr>
      <dsp:spPr>
        <a:xfrm>
          <a:off x="0" y="0"/>
          <a:ext cx="3312368" cy="143208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>
              <a:latin typeface="+mn-lt"/>
              <a:cs typeface="Times New Roman" panose="02020603050405020304" pitchFamily="18" charset="0"/>
            </a:rPr>
            <a:t>16.09.2017-29.09.2017</a:t>
          </a:r>
          <a:endParaRPr lang="ru-RU" sz="3600" b="0" kern="1200" dirty="0">
            <a:latin typeface="+mn-lt"/>
            <a:cs typeface="Times New Roman" panose="02020603050405020304" pitchFamily="18" charset="0"/>
          </a:endParaRPr>
        </a:p>
      </dsp:txBody>
      <dsp:txXfrm>
        <a:off x="69908" y="69908"/>
        <a:ext cx="3172552" cy="12922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0134D-FB58-4A59-9930-A5903C67F700}">
      <dsp:nvSpPr>
        <dsp:cNvPr id="0" name=""/>
        <dsp:cNvSpPr/>
      </dsp:nvSpPr>
      <dsp:spPr>
        <a:xfrm>
          <a:off x="3994" y="152904"/>
          <a:ext cx="2835877" cy="113435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7348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Подготовка видеозаписи урока</a:t>
          </a:r>
          <a:endParaRPr lang="ru-RU" sz="2200" kern="1200" dirty="0"/>
        </a:p>
      </dsp:txBody>
      <dsp:txXfrm>
        <a:off x="3994" y="152904"/>
        <a:ext cx="2552289" cy="1134351"/>
      </dsp:txXfrm>
    </dsp:sp>
    <dsp:sp modelId="{5451ADC0-820A-46ED-9CE2-A2E031EC3D3F}">
      <dsp:nvSpPr>
        <dsp:cNvPr id="0" name=""/>
        <dsp:cNvSpPr/>
      </dsp:nvSpPr>
      <dsp:spPr>
        <a:xfrm>
          <a:off x="2272696" y="152904"/>
          <a:ext cx="2835877" cy="1134351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58674" rIns="29337" bIns="5867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Загрузка видеозаписи на портал</a:t>
          </a:r>
          <a:endParaRPr lang="ru-RU" sz="2200" kern="1200" dirty="0"/>
        </a:p>
      </dsp:txBody>
      <dsp:txXfrm>
        <a:off x="2839872" y="152904"/>
        <a:ext cx="1701526" cy="1134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29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29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39775"/>
            <a:ext cx="4930775" cy="3697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3483"/>
            <a:ext cx="5438140" cy="44369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5253"/>
            <a:ext cx="2945659" cy="4929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65253"/>
            <a:ext cx="2945659" cy="4929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17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3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23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0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05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884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3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738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4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pPr/>
              <a:t>06.09.2017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pPr/>
              <a:t>06.09.2017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pPr/>
              <a:t>06.09.2017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pPr/>
              <a:t>06.09.2017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pPr/>
              <a:t>06.09.2017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1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17" Type="http://schemas.openxmlformats.org/officeDocument/2006/relationships/diagramColors" Target="../diagrams/colors12.xml"/><Relationship Id="rId2" Type="http://schemas.openxmlformats.org/officeDocument/2006/relationships/notesSlide" Target="../notesSlides/notesSlide9.xml"/><Relationship Id="rId16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5" Type="http://schemas.openxmlformats.org/officeDocument/2006/relationships/diagramLayout" Target="../diagrams/layout12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diagramData" Target="../diagrams/data1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en@ege.tomsk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4286256"/>
            <a:ext cx="6072198" cy="1517298"/>
          </a:xfrm>
        </p:spPr>
        <p:txBody>
          <a:bodyPr>
            <a:noAutofit/>
          </a:bodyPr>
          <a:lstStyle/>
          <a:p>
            <a:pPr algn="l"/>
            <a:r>
              <a:rPr lang="ru-RU" sz="2750" dirty="0" smtClean="0">
                <a:solidFill>
                  <a:schemeClr val="bg1"/>
                </a:solidFill>
                <a:latin typeface="Constantia" pitchFamily="18" charset="0"/>
              </a:rPr>
              <a:t>Апробация модели уровневой оценки компетенций </a:t>
            </a:r>
            <a:r>
              <a:rPr lang="ru-RU" sz="2750" dirty="0" smtClean="0">
                <a:solidFill>
                  <a:schemeClr val="bg1"/>
                </a:solidFill>
                <a:latin typeface="Constantia" pitchFamily="18" charset="0"/>
              </a:rPr>
              <a:t>учителей русского языка и математики</a:t>
            </a:r>
            <a:endParaRPr lang="ru-RU" sz="275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fontAlgn="base"/>
            <a:r>
              <a:rPr lang="ru-RU" sz="3000" b="1" dirty="0" smtClean="0">
                <a:solidFill>
                  <a:srgbClr val="009999"/>
                </a:solidFill>
              </a:rPr>
              <a:t>Выполнение диагностической работы</a:t>
            </a:r>
            <a:endParaRPr lang="ru-RU" sz="3000" b="1" dirty="0">
              <a:solidFill>
                <a:srgbClr val="0099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10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6184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ru-RU" sz="2000" dirty="0"/>
          </a:p>
          <a:p>
            <a:pPr marL="0" lvl="0" indent="0" algn="just">
              <a:buNone/>
            </a:pPr>
            <a:endParaRPr lang="ru-RU" sz="2000" dirty="0" smtClean="0"/>
          </a:p>
          <a:p>
            <a:pPr marL="0" lvl="0" indent="0" algn="just">
              <a:buNone/>
            </a:pPr>
            <a:endParaRPr lang="ru-RU" sz="2000" dirty="0"/>
          </a:p>
          <a:p>
            <a:pPr marL="0" lv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3717032"/>
            <a:ext cx="8566877" cy="2304256"/>
            <a:chOff x="2074" y="0"/>
            <a:chExt cx="8566877" cy="324184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074" y="0"/>
              <a:ext cx="8494869" cy="3241844"/>
            </a:xfrm>
            <a:prstGeom prst="rect">
              <a:avLst/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74082" y="175235"/>
              <a:ext cx="8494869" cy="2453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-обязательно для всех участников исследования</a:t>
              </a:r>
            </a:p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-выполнение производится строго по расписанию</a:t>
              </a:r>
              <a:endParaRPr lang="ru-RU" sz="30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0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-на проведение диагностической работы отводится 4 часа (240 минут)</a:t>
              </a:r>
            </a:p>
          </p:txBody>
        </p:sp>
      </p:grp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428411116"/>
              </p:ext>
            </p:extLst>
          </p:nvPr>
        </p:nvGraphicFramePr>
        <p:xfrm>
          <a:off x="323528" y="1556792"/>
          <a:ext cx="3312368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8387692"/>
              </p:ext>
            </p:extLst>
          </p:nvPr>
        </p:nvGraphicFramePr>
        <p:xfrm>
          <a:off x="4355976" y="1052736"/>
          <a:ext cx="4392488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09011288"/>
              </p:ext>
            </p:extLst>
          </p:nvPr>
        </p:nvGraphicFramePr>
        <p:xfrm>
          <a:off x="1547664" y="5733256"/>
          <a:ext cx="7056784" cy="973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7188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fontAlgn="base"/>
            <a:r>
              <a:rPr lang="ru-RU" sz="3200" b="1" dirty="0" smtClean="0">
                <a:solidFill>
                  <a:srgbClr val="009999"/>
                </a:solidFill>
              </a:rPr>
              <a:t>Расписание диагностической работы</a:t>
            </a:r>
            <a:endParaRPr lang="ru-RU" sz="3200" b="1" dirty="0">
              <a:solidFill>
                <a:srgbClr val="0099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11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4221859"/>
              </p:ext>
            </p:extLst>
          </p:nvPr>
        </p:nvGraphicFramePr>
        <p:xfrm>
          <a:off x="467544" y="1556792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35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4286256"/>
            <a:ext cx="6072198" cy="1517298"/>
          </a:xfrm>
        </p:spPr>
        <p:txBody>
          <a:bodyPr>
            <a:noAutofit/>
          </a:bodyPr>
          <a:lstStyle/>
          <a:p>
            <a:pPr algn="l"/>
            <a:r>
              <a:rPr lang="ru-RU" sz="2750" dirty="0" smtClean="0">
                <a:solidFill>
                  <a:schemeClr val="bg1"/>
                </a:solidFill>
                <a:latin typeface="Constantia" pitchFamily="18" charset="0"/>
              </a:rPr>
              <a:t>Стародубова Елена Николаевна</a:t>
            </a:r>
            <a:br>
              <a:rPr lang="ru-RU" sz="275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ru-RU" sz="2750" dirty="0" smtClean="0">
                <a:solidFill>
                  <a:schemeClr val="bg1"/>
                </a:solidFill>
                <a:latin typeface="Constantia" pitchFamily="18" charset="0"/>
              </a:rPr>
              <a:t>специалист по УМР</a:t>
            </a:r>
            <a:br>
              <a:rPr lang="ru-RU" sz="275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en-US" sz="2750" dirty="0" smtClean="0">
                <a:solidFill>
                  <a:schemeClr val="bg1"/>
                </a:solidFill>
                <a:latin typeface="Constantia" pitchFamily="18" charset="0"/>
                <a:hlinkClick r:id="rId3"/>
              </a:rPr>
              <a:t>sen@ege.tomsk.ru</a:t>
            </a:r>
            <a:r>
              <a:rPr lang="en-US" sz="2750" dirty="0" smtClean="0">
                <a:solidFill>
                  <a:schemeClr val="bg1"/>
                </a:solidFill>
                <a:latin typeface="Constantia" pitchFamily="18" charset="0"/>
              </a:rPr>
              <a:t/>
            </a:r>
            <a:br>
              <a:rPr lang="en-US" sz="2750" dirty="0" smtClean="0">
                <a:solidFill>
                  <a:schemeClr val="bg1"/>
                </a:solidFill>
                <a:latin typeface="Constantia" pitchFamily="18" charset="0"/>
              </a:rPr>
            </a:br>
            <a:r>
              <a:rPr lang="en-US" sz="2750" dirty="0" smtClean="0">
                <a:solidFill>
                  <a:schemeClr val="bg1"/>
                </a:solidFill>
                <a:latin typeface="Constantia" pitchFamily="18" charset="0"/>
              </a:rPr>
              <a:t>8-(3822)-42-63-29</a:t>
            </a:r>
            <a:endParaRPr lang="ru-RU" sz="275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3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350" y="116632"/>
            <a:ext cx="7560840" cy="1143000"/>
          </a:xfrm>
        </p:spPr>
        <p:txBody>
          <a:bodyPr>
            <a:noAutofit/>
          </a:bodyPr>
          <a:lstStyle/>
          <a:p>
            <a:pPr fontAlgn="base"/>
            <a:r>
              <a:rPr lang="ru-RU" sz="3600" b="1" dirty="0" smtClean="0">
                <a:solidFill>
                  <a:srgbClr val="009999"/>
                </a:solidFill>
              </a:rPr>
              <a:t>Официальный сайт</a:t>
            </a:r>
            <a:endParaRPr lang="ru-RU" sz="3600" b="1" dirty="0">
              <a:solidFill>
                <a:srgbClr val="009999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196753"/>
            <a:ext cx="8856984" cy="5661248"/>
          </a:xfrm>
        </p:spPr>
        <p:txBody>
          <a:bodyPr>
            <a:normAutofit/>
          </a:bodyPr>
          <a:lstStyle/>
          <a:p>
            <a:pPr algn="just"/>
            <a:endParaRPr lang="ru-RU" sz="5000" spc="-30" dirty="0" smtClean="0"/>
          </a:p>
          <a:p>
            <a:pPr lvl="0" algn="just"/>
            <a:endParaRPr lang="ru-RU" sz="2000" dirty="0" smtClean="0"/>
          </a:p>
          <a:p>
            <a:pPr marL="0" lvl="0" indent="0"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2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628800"/>
            <a:ext cx="8172131" cy="1800200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467544" y="4005064"/>
            <a:ext cx="8294560" cy="1150223"/>
            <a:chOff x="71872" y="0"/>
            <a:chExt cx="8294560" cy="115022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1872" y="0"/>
              <a:ext cx="8294560" cy="1150223"/>
            </a:xfrm>
            <a:prstGeom prst="roundRect">
              <a:avLst>
                <a:gd name="adj" fmla="val 10000"/>
              </a:avLst>
            </a:prstGeom>
            <a:ln w="57150"/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05561" y="33689"/>
              <a:ext cx="8227182" cy="1082845"/>
            </a:xfrm>
            <a:prstGeom prst="rect">
              <a:avLst/>
            </a:prstGeom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4000" dirty="0"/>
                <a:t>https://teacherslevel.herzen.spb.ru/</a:t>
              </a:r>
              <a:endParaRPr lang="ru-RU" sz="4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862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350" y="116632"/>
            <a:ext cx="7560840" cy="1143000"/>
          </a:xfrm>
        </p:spPr>
        <p:txBody>
          <a:bodyPr>
            <a:noAutofit/>
          </a:bodyPr>
          <a:lstStyle/>
          <a:p>
            <a:pPr fontAlgn="base"/>
            <a:endParaRPr lang="ru-RU" sz="3600" b="1" dirty="0">
              <a:solidFill>
                <a:srgbClr val="009999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196753"/>
            <a:ext cx="8856984" cy="5661248"/>
          </a:xfrm>
        </p:spPr>
        <p:txBody>
          <a:bodyPr>
            <a:normAutofit/>
          </a:bodyPr>
          <a:lstStyle/>
          <a:p>
            <a:pPr algn="just"/>
            <a:endParaRPr lang="ru-RU" sz="5000" spc="-30" dirty="0" smtClean="0"/>
          </a:p>
          <a:p>
            <a:pPr lvl="0" algn="just"/>
            <a:endParaRPr lang="ru-RU" sz="2000" dirty="0" smtClean="0"/>
          </a:p>
          <a:p>
            <a:pPr marL="0" lvl="0" indent="0"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3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77409684"/>
              </p:ext>
            </p:extLst>
          </p:nvPr>
        </p:nvGraphicFramePr>
        <p:xfrm>
          <a:off x="1259632" y="1340768"/>
          <a:ext cx="741682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6223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fontAlgn="base"/>
            <a:r>
              <a:rPr lang="ru-RU" sz="2400" b="1" dirty="0" smtClean="0">
                <a:solidFill>
                  <a:srgbClr val="009999"/>
                </a:solidFill>
              </a:rPr>
              <a:t>Расписание проведения исследования</a:t>
            </a:r>
            <a:endParaRPr lang="ru-RU" sz="2400" b="1" dirty="0">
              <a:solidFill>
                <a:srgbClr val="0099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4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53001029"/>
              </p:ext>
            </p:extLst>
          </p:nvPr>
        </p:nvGraphicFramePr>
        <p:xfrm>
          <a:off x="1187624" y="1196752"/>
          <a:ext cx="6591676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635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fontAlgn="base"/>
            <a:r>
              <a:rPr lang="ru-RU" sz="3600" b="1" dirty="0" smtClean="0">
                <a:solidFill>
                  <a:srgbClr val="009999"/>
                </a:solidFill>
              </a:rPr>
              <a:t>Работа с личным кабинетом</a:t>
            </a:r>
            <a:endParaRPr lang="ru-RU" sz="3600" b="1" dirty="0">
              <a:solidFill>
                <a:srgbClr val="0099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5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107504" y="1259631"/>
            <a:ext cx="8856984" cy="546184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ru-RU" sz="2000" dirty="0"/>
          </a:p>
          <a:p>
            <a:pPr marL="0" lvl="0" indent="0" algn="just">
              <a:buNone/>
            </a:pPr>
            <a:endParaRPr lang="ru-RU" sz="2000" dirty="0" smtClean="0"/>
          </a:p>
          <a:p>
            <a:pPr marL="0" lvl="0" indent="0" algn="just">
              <a:buNone/>
            </a:pPr>
            <a:endParaRPr lang="ru-RU" sz="2000" dirty="0"/>
          </a:p>
          <a:p>
            <a:pPr marL="0" lv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51520" y="1340768"/>
            <a:ext cx="8710893" cy="5328592"/>
            <a:chOff x="2074" y="-482844"/>
            <a:chExt cx="8638885" cy="459422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074" y="-482844"/>
              <a:ext cx="8496944" cy="4594224"/>
            </a:xfrm>
            <a:prstGeom prst="rect">
              <a:avLst/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457200" lvl="0" indent="-457200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3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Работа с личным кабинетом ос</a:t>
              </a:r>
              <a:r>
                <a:rPr lang="ru-RU" sz="3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уществляется через платформу </a:t>
              </a:r>
              <a:r>
                <a:rPr lang="en-US" sz="33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ABBYY® </a:t>
              </a:r>
              <a:r>
                <a:rPr lang="ru-RU" sz="3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Мониторинг</a:t>
              </a:r>
            </a:p>
            <a:p>
              <a:pPr marL="457200" lvl="0" indent="-457200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3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Логины и пароли будут высланы на </a:t>
              </a:r>
              <a:r>
                <a:rPr lang="en-US" sz="3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e-mail</a:t>
              </a:r>
              <a:r>
                <a:rPr lang="ru-RU" sz="3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школьному координатору</a:t>
              </a:r>
              <a:endParaRPr lang="ru-RU" sz="33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457200" lvl="0" indent="-457200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3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Руководство пользователя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8098" y="1498978"/>
              <a:ext cx="8422861" cy="1981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5517232"/>
            <a:ext cx="2171700" cy="504825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28659804"/>
              </p:ext>
            </p:extLst>
          </p:nvPr>
        </p:nvGraphicFramePr>
        <p:xfrm>
          <a:off x="4932040" y="4509120"/>
          <a:ext cx="3744416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677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algn="l" fontAlgn="base"/>
            <a:r>
              <a:rPr lang="ru-RU" sz="3600" b="1" dirty="0" smtClean="0">
                <a:solidFill>
                  <a:srgbClr val="009999"/>
                </a:solidFill>
              </a:rPr>
              <a:t>Заполнение анкеты</a:t>
            </a:r>
            <a:endParaRPr lang="ru-RU" sz="3600" b="1" dirty="0">
              <a:solidFill>
                <a:srgbClr val="0099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6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107504" y="1259631"/>
            <a:ext cx="8856984" cy="546184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ru-RU" sz="2000" dirty="0"/>
          </a:p>
          <a:p>
            <a:pPr marL="0" lvl="0" indent="0" algn="just">
              <a:buNone/>
            </a:pPr>
            <a:endParaRPr lang="ru-RU" sz="2000" dirty="0" smtClean="0"/>
          </a:p>
          <a:p>
            <a:pPr marL="0" lvl="0" indent="0" algn="just">
              <a:buNone/>
            </a:pPr>
            <a:endParaRPr lang="ru-RU" sz="2000" dirty="0"/>
          </a:p>
          <a:p>
            <a:pPr marL="0" lv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51520" y="3068960"/>
            <a:ext cx="8710893" cy="3600400"/>
            <a:chOff x="2074" y="-482844"/>
            <a:chExt cx="8638885" cy="459422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074" y="-482844"/>
              <a:ext cx="8496944" cy="4594224"/>
            </a:xfrm>
            <a:prstGeom prst="rect">
              <a:avLst/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lvl="0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-обязательно для всех участников исследования</a:t>
              </a:r>
            </a:p>
            <a:p>
              <a:pPr lvl="0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-заполнение анкеты производится через личный кабинет</a:t>
              </a:r>
            </a:p>
            <a:p>
              <a:pPr lvl="0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5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-доступ к остальным этапом исследования доступен только после заполнения анкеты</a:t>
              </a:r>
            </a:p>
            <a:p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8098" y="1498978"/>
              <a:ext cx="8422861" cy="19818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5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080194131"/>
              </p:ext>
            </p:extLst>
          </p:nvPr>
        </p:nvGraphicFramePr>
        <p:xfrm>
          <a:off x="1691680" y="1340768"/>
          <a:ext cx="3312368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0232" y="188640"/>
            <a:ext cx="2143994" cy="265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fontAlgn="base"/>
            <a:r>
              <a:rPr lang="ru-RU" sz="3000" b="1" dirty="0" smtClean="0">
                <a:solidFill>
                  <a:srgbClr val="009999"/>
                </a:solidFill>
              </a:rPr>
              <a:t>Выполнение профессиональной задачи</a:t>
            </a:r>
            <a:endParaRPr lang="ru-RU" sz="3000" b="1" dirty="0">
              <a:solidFill>
                <a:srgbClr val="0099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7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6184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ru-RU" sz="2000" dirty="0"/>
          </a:p>
          <a:p>
            <a:pPr marL="0" lvl="0" indent="0" algn="just">
              <a:buNone/>
            </a:pPr>
            <a:endParaRPr lang="ru-RU" sz="2000" dirty="0" smtClean="0"/>
          </a:p>
          <a:p>
            <a:pPr marL="0" lvl="0" indent="0" algn="just">
              <a:buNone/>
            </a:pPr>
            <a:endParaRPr lang="ru-RU" sz="2000" dirty="0"/>
          </a:p>
          <a:p>
            <a:pPr marL="0" lv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3717032"/>
            <a:ext cx="8494869" cy="2664296"/>
            <a:chOff x="2074" y="0"/>
            <a:chExt cx="8494869" cy="324184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074" y="0"/>
              <a:ext cx="8494869" cy="3241844"/>
            </a:xfrm>
            <a:prstGeom prst="rect">
              <a:avLst/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074" y="87617"/>
              <a:ext cx="8494869" cy="2978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-обязательно для всех участников исследования</a:t>
              </a:r>
            </a:p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-возможность выбора одной из представленных задач</a:t>
              </a:r>
              <a:endParaRPr lang="ru-RU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-выполнение производится через личный кабинет</a:t>
              </a:r>
            </a:p>
          </p:txBody>
        </p:sp>
      </p:grp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181247742"/>
              </p:ext>
            </p:extLst>
          </p:nvPr>
        </p:nvGraphicFramePr>
        <p:xfrm>
          <a:off x="323528" y="1556792"/>
          <a:ext cx="3312368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555301446"/>
              </p:ext>
            </p:extLst>
          </p:nvPr>
        </p:nvGraphicFramePr>
        <p:xfrm>
          <a:off x="4139952" y="1124744"/>
          <a:ext cx="4488160" cy="2536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94630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algn="l" fontAlgn="base"/>
            <a:r>
              <a:rPr lang="ru-RU" sz="3000" b="1" dirty="0" smtClean="0">
                <a:solidFill>
                  <a:srgbClr val="009999"/>
                </a:solidFill>
              </a:rPr>
              <a:t>Онлайн трансляция урока</a:t>
            </a:r>
            <a:endParaRPr lang="ru-RU" sz="3000" b="1" dirty="0">
              <a:solidFill>
                <a:srgbClr val="0099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8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6184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ru-RU" sz="2000" dirty="0"/>
          </a:p>
          <a:p>
            <a:pPr marL="0" lvl="0" indent="0" algn="just">
              <a:buNone/>
            </a:pPr>
            <a:endParaRPr lang="ru-RU" sz="2000" dirty="0" smtClean="0"/>
          </a:p>
          <a:p>
            <a:pPr marL="0" lvl="0" indent="0" algn="just">
              <a:buNone/>
            </a:pPr>
            <a:endParaRPr lang="ru-RU" sz="2000" dirty="0"/>
          </a:p>
          <a:p>
            <a:pPr marL="0" lv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3068960"/>
            <a:ext cx="8494869" cy="3672408"/>
            <a:chOff x="2074" y="-788557"/>
            <a:chExt cx="8494869" cy="446848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074" y="-788557"/>
              <a:ext cx="8494869" cy="4468488"/>
            </a:xfrm>
            <a:prstGeom prst="rect">
              <a:avLst/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074" y="87617"/>
              <a:ext cx="8494869" cy="2978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-4 участника от Томской области (2 – русский язык; 2 - математика)</a:t>
              </a:r>
            </a:p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-место проведения – ТОИПКРО</a:t>
              </a:r>
            </a:p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-продолжительность урока – 30 минут</a:t>
              </a:r>
            </a:p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-на уроке должно присутствовать не менее 15 обучающихся (выбор класса по усмотрению учителя)</a:t>
              </a:r>
            </a:p>
          </p:txBody>
        </p:sp>
      </p:grp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689759316"/>
              </p:ext>
            </p:extLst>
          </p:nvPr>
        </p:nvGraphicFramePr>
        <p:xfrm>
          <a:off x="323528" y="1556792"/>
          <a:ext cx="3312368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28184" y="332656"/>
            <a:ext cx="2575173" cy="257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200800" cy="936104"/>
          </a:xfrm>
        </p:spPr>
        <p:txBody>
          <a:bodyPr>
            <a:noAutofit/>
          </a:bodyPr>
          <a:lstStyle/>
          <a:p>
            <a:pPr fontAlgn="base"/>
            <a:r>
              <a:rPr lang="ru-RU" sz="3000" b="1" dirty="0" smtClean="0">
                <a:solidFill>
                  <a:srgbClr val="009999"/>
                </a:solidFill>
              </a:rPr>
              <a:t>Подготовка видеозаписи урока и загрузка на портал</a:t>
            </a:r>
            <a:endParaRPr lang="ru-RU" sz="3000" b="1" dirty="0">
              <a:solidFill>
                <a:srgbClr val="00999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30888" y="6309320"/>
            <a:ext cx="2133600" cy="365125"/>
          </a:xfrm>
        </p:spPr>
        <p:txBody>
          <a:bodyPr/>
          <a:lstStyle/>
          <a:p>
            <a:fld id="{B46B9D09-C74D-4F7A-A3BD-940A6A18E41D}" type="slidenum">
              <a:rPr lang="ru-RU" sz="1800" smtClean="0">
                <a:solidFill>
                  <a:schemeClr val="accent5">
                    <a:lumMod val="75000"/>
                  </a:schemeClr>
                </a:solidFill>
              </a:rPr>
              <a:pPr/>
              <a:t>9</a:t>
            </a:fld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6184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ru-RU" sz="2000" dirty="0"/>
          </a:p>
          <a:p>
            <a:pPr marL="0" lvl="0" indent="0" algn="just">
              <a:buNone/>
            </a:pPr>
            <a:endParaRPr lang="ru-RU" sz="2000" dirty="0" smtClean="0"/>
          </a:p>
          <a:p>
            <a:pPr marL="0" lvl="0" indent="0" algn="just">
              <a:buNone/>
            </a:pPr>
            <a:endParaRPr lang="ru-RU" sz="2000" dirty="0"/>
          </a:p>
          <a:p>
            <a:pPr marL="0" lv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3356992"/>
            <a:ext cx="8494869" cy="3168352"/>
            <a:chOff x="2074" y="-438088"/>
            <a:chExt cx="8494869" cy="385516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074" y="-438088"/>
              <a:ext cx="8494869" cy="3855167"/>
            </a:xfrm>
            <a:prstGeom prst="rect">
              <a:avLst/>
            </a:prstGeom>
          </p:spPr>
          <p:style>
            <a:lnRef idx="2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2074" y="87617"/>
              <a:ext cx="8494869" cy="2978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23495" rIns="23495" bIns="23495" numCol="1" spcCol="1270" anchor="ctr" anchorCtr="0">
              <a:noAutofit/>
            </a:bodyPr>
            <a:lstStyle/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kern="1200" dirty="0" smtClean="0">
                  <a:solidFill>
                    <a:schemeClr val="tx1"/>
                  </a:solidFill>
                </a:rPr>
                <a:t>-18 участников от Томской области (9 – русский язык; 9 - математика)</a:t>
              </a:r>
            </a:p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>
                  <a:solidFill>
                    <a:schemeClr val="tx1"/>
                  </a:solidFill>
                </a:rPr>
                <a:t>-место проведения – Образовательная организация</a:t>
              </a:r>
            </a:p>
            <a:p>
              <a:pPr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dirty="0" smtClean="0">
                  <a:solidFill>
                    <a:schemeClr val="tx1"/>
                  </a:solidFill>
                </a:rPr>
                <a:t>-</a:t>
              </a:r>
              <a:r>
                <a:rPr lang="ru-RU" sz="3200" dirty="0">
                  <a:solidFill>
                    <a:schemeClr val="tx1"/>
                  </a:solidFill>
                </a:rPr>
                <a:t>п</a:t>
              </a:r>
              <a:r>
                <a:rPr lang="ru-RU" sz="3200" dirty="0" smtClean="0">
                  <a:solidFill>
                    <a:schemeClr val="tx1"/>
                  </a:solidFill>
                </a:rPr>
                <a:t>родолжительность </a:t>
              </a:r>
              <a:r>
                <a:rPr lang="ru-RU" sz="3200" dirty="0">
                  <a:solidFill>
                    <a:schemeClr val="tx1"/>
                  </a:solidFill>
                </a:rPr>
                <a:t>урока 30, 40 или 45 </a:t>
              </a:r>
              <a:r>
                <a:rPr lang="ru-RU" sz="3200" dirty="0" smtClean="0">
                  <a:solidFill>
                    <a:schemeClr val="tx1"/>
                  </a:solidFill>
                </a:rPr>
                <a:t>минут</a:t>
              </a:r>
              <a:endParaRPr lang="ru-RU" sz="3200" dirty="0">
                <a:solidFill>
                  <a:schemeClr val="tx1"/>
                </a:solidFill>
              </a:endParaRPr>
            </a:p>
            <a:p>
              <a:pPr lvl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200" kern="1200" dirty="0" smtClean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266839334"/>
              </p:ext>
            </p:extLst>
          </p:nvPr>
        </p:nvGraphicFramePr>
        <p:xfrm>
          <a:off x="323528" y="1556792"/>
          <a:ext cx="3312368" cy="145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11677316"/>
              </p:ext>
            </p:extLst>
          </p:nvPr>
        </p:nvGraphicFramePr>
        <p:xfrm>
          <a:off x="3851920" y="1844824"/>
          <a:ext cx="5112568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2" name="Picture 2" descr="Картинки по запросу видеокамера рисунок 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2656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3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10342</TotalTime>
  <Words>334</Words>
  <Application>Microsoft Office PowerPoint</Application>
  <PresentationFormat>Экран (4:3)</PresentationFormat>
  <Paragraphs>148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Constantia</vt:lpstr>
      <vt:lpstr>Times New Roman</vt:lpstr>
      <vt:lpstr>Тема Office</vt:lpstr>
      <vt:lpstr>Апробация модели уровневой оценки компетенций учителей русского языка и математики</vt:lpstr>
      <vt:lpstr>Официальный сайт</vt:lpstr>
      <vt:lpstr>Презентация PowerPoint</vt:lpstr>
      <vt:lpstr>Расписание проведения исследования</vt:lpstr>
      <vt:lpstr>Работа с личным кабинетом</vt:lpstr>
      <vt:lpstr>Заполнение анкеты</vt:lpstr>
      <vt:lpstr>Выполнение профессиональной задачи</vt:lpstr>
      <vt:lpstr>Онлайн трансляция урока</vt:lpstr>
      <vt:lpstr>Подготовка видеозаписи урока и загрузка на портал</vt:lpstr>
      <vt:lpstr>Выполнение диагностической работы</vt:lpstr>
      <vt:lpstr>Расписание диагностической работы</vt:lpstr>
      <vt:lpstr>Стародубова Елена Николаевна специалист по УМР sen@ege.tomsk.ru 8-(3822)-42-63-29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Елена Н. Стародубова</cp:lastModifiedBy>
  <cp:revision>185</cp:revision>
  <cp:lastPrinted>2017-09-06T04:47:06Z</cp:lastPrinted>
  <dcterms:created xsi:type="dcterms:W3CDTF">2015-08-07T17:34:38Z</dcterms:created>
  <dcterms:modified xsi:type="dcterms:W3CDTF">2017-09-06T07:14:32Z</dcterms:modified>
  <cp:contentStatus/>
</cp:coreProperties>
</file>