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9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59"/>
  </p:notesMasterIdLst>
  <p:sldIdLst>
    <p:sldId id="256" r:id="rId3"/>
    <p:sldId id="460" r:id="rId4"/>
    <p:sldId id="471" r:id="rId5"/>
    <p:sldId id="461" r:id="rId6"/>
    <p:sldId id="463" r:id="rId7"/>
    <p:sldId id="464" r:id="rId8"/>
    <p:sldId id="465" r:id="rId9"/>
    <p:sldId id="466" r:id="rId10"/>
    <p:sldId id="472" r:id="rId11"/>
    <p:sldId id="473" r:id="rId12"/>
    <p:sldId id="419" r:id="rId13"/>
    <p:sldId id="511" r:id="rId14"/>
    <p:sldId id="420" r:id="rId15"/>
    <p:sldId id="422" r:id="rId16"/>
    <p:sldId id="498" r:id="rId17"/>
    <p:sldId id="404" r:id="rId18"/>
    <p:sldId id="508" r:id="rId19"/>
    <p:sldId id="499" r:id="rId20"/>
    <p:sldId id="439" r:id="rId21"/>
    <p:sldId id="467" r:id="rId22"/>
    <p:sldId id="440" r:id="rId23"/>
    <p:sldId id="474" r:id="rId24"/>
    <p:sldId id="509" r:id="rId25"/>
    <p:sldId id="491" r:id="rId26"/>
    <p:sldId id="479" r:id="rId27"/>
    <p:sldId id="441" r:id="rId28"/>
    <p:sldId id="478" r:id="rId29"/>
    <p:sldId id="504" r:id="rId30"/>
    <p:sldId id="507" r:id="rId31"/>
    <p:sldId id="476" r:id="rId32"/>
    <p:sldId id="477" r:id="rId33"/>
    <p:sldId id="480" r:id="rId34"/>
    <p:sldId id="481" r:id="rId35"/>
    <p:sldId id="482" r:id="rId36"/>
    <p:sldId id="505" r:id="rId37"/>
    <p:sldId id="484" r:id="rId38"/>
    <p:sldId id="483" r:id="rId39"/>
    <p:sldId id="485" r:id="rId40"/>
    <p:sldId id="486" r:id="rId41"/>
    <p:sldId id="487" r:id="rId42"/>
    <p:sldId id="488" r:id="rId43"/>
    <p:sldId id="489" r:id="rId44"/>
    <p:sldId id="510" r:id="rId45"/>
    <p:sldId id="442" r:id="rId46"/>
    <p:sldId id="443" r:id="rId47"/>
    <p:sldId id="494" r:id="rId48"/>
    <p:sldId id="493" r:id="rId49"/>
    <p:sldId id="444" r:id="rId50"/>
    <p:sldId id="506" r:id="rId51"/>
    <p:sldId id="496" r:id="rId52"/>
    <p:sldId id="500" r:id="rId53"/>
    <p:sldId id="501" r:id="rId54"/>
    <p:sldId id="502" r:id="rId55"/>
    <p:sldId id="503" r:id="rId56"/>
    <p:sldId id="459" r:id="rId57"/>
    <p:sldId id="283" r:id="rId58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CDDD"/>
    <a:srgbClr val="399AB5"/>
    <a:srgbClr val="67B9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43" autoAdjust="0"/>
  </p:normalViewPr>
  <p:slideViewPr>
    <p:cSldViewPr>
      <p:cViewPr varScale="1">
        <p:scale>
          <a:sx n="113" d="100"/>
          <a:sy n="113" d="100"/>
        </p:scale>
        <p:origin x="-157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115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481567-E871-4439-A65A-B4FD64A8A7D5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256DC1C9-FD60-4EFF-B691-E3BA8C2F9C36}">
      <dgm:prSet phldrT="[Текст]" custT="1"/>
      <dgm:spPr/>
      <dgm:t>
        <a:bodyPr/>
        <a:lstStyle/>
        <a:p>
          <a:endParaRPr lang="ru-RU" sz="1400" dirty="0" smtClean="0"/>
        </a:p>
        <a:p>
          <a:r>
            <a:rPr lang="ru-RU" sz="1400" dirty="0" smtClean="0"/>
            <a:t> </a:t>
          </a:r>
          <a:r>
            <a:rPr lang="ru-RU" sz="2800" dirty="0" smtClean="0"/>
            <a:t>Для чего вводится  итоговое собеседование</a:t>
          </a:r>
        </a:p>
        <a:p>
          <a:endParaRPr lang="ru-RU" sz="2800" dirty="0"/>
        </a:p>
      </dgm:t>
    </dgm:pt>
    <dgm:pt modelId="{44CDB3F7-2A4C-4ECB-807A-0F281AD57F37}" type="parTrans" cxnId="{A7BD926A-91B8-4574-AB94-A5E0347E5161}">
      <dgm:prSet/>
      <dgm:spPr/>
      <dgm:t>
        <a:bodyPr/>
        <a:lstStyle/>
        <a:p>
          <a:endParaRPr lang="ru-RU"/>
        </a:p>
      </dgm:t>
    </dgm:pt>
    <dgm:pt modelId="{97A1DFCD-319D-4D11-A779-1CB9F4B7562B}" type="sibTrans" cxnId="{A7BD926A-91B8-4574-AB94-A5E0347E5161}">
      <dgm:prSet/>
      <dgm:spPr/>
      <dgm:t>
        <a:bodyPr/>
        <a:lstStyle/>
        <a:p>
          <a:endParaRPr lang="ru-RU"/>
        </a:p>
      </dgm:t>
    </dgm:pt>
    <dgm:pt modelId="{28347321-445E-473A-B20E-12F4BD27FA75}">
      <dgm:prSet phldrT="[Текст]" custT="1"/>
      <dgm:spPr/>
      <dgm:t>
        <a:bodyPr/>
        <a:lstStyle/>
        <a:p>
          <a:r>
            <a:rPr lang="ru-RU" sz="2400" dirty="0" smtClean="0"/>
            <a:t>Допуск к экзамену в формате ОГЭ</a:t>
          </a:r>
          <a:endParaRPr lang="ru-RU" sz="2400" dirty="0"/>
        </a:p>
      </dgm:t>
    </dgm:pt>
    <dgm:pt modelId="{3BD231D6-5E21-422F-A25F-C8929DEFA19F}" type="parTrans" cxnId="{88F32E57-D8B3-4CE9-B1F4-2FFB5F88C90F}">
      <dgm:prSet/>
      <dgm:spPr/>
      <dgm:t>
        <a:bodyPr/>
        <a:lstStyle/>
        <a:p>
          <a:endParaRPr lang="ru-RU"/>
        </a:p>
      </dgm:t>
    </dgm:pt>
    <dgm:pt modelId="{8BD681A7-FCDF-4D17-8DB8-7F8420772D12}" type="sibTrans" cxnId="{88F32E57-D8B3-4CE9-B1F4-2FFB5F88C90F}">
      <dgm:prSet/>
      <dgm:spPr/>
      <dgm:t>
        <a:bodyPr/>
        <a:lstStyle/>
        <a:p>
          <a:endParaRPr lang="ru-RU"/>
        </a:p>
      </dgm:t>
    </dgm:pt>
    <dgm:pt modelId="{63E76E9C-D4EE-4FE2-A9B1-ABE6D8F961F7}">
      <dgm:prSet phldrT="[Текст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800" dirty="0" smtClean="0"/>
        </a:p>
        <a:p>
          <a:pPr marL="0" marR="0" indent="0" algn="ctr" defTabSz="12446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2400" dirty="0" smtClean="0"/>
            <a:t>Оценить уровень общеобразовательной подготовки по разделу «Говорение» у выпускников 9 классов ОО</a:t>
          </a:r>
        </a:p>
        <a:p>
          <a:pPr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dirty="0"/>
        </a:p>
      </dgm:t>
    </dgm:pt>
    <dgm:pt modelId="{5C7DB5ED-2E9B-4AC6-ABC1-17DA2EC0FC4B}" type="parTrans" cxnId="{B6FB17F3-8618-4344-AB06-33F424E2F616}">
      <dgm:prSet/>
      <dgm:spPr/>
      <dgm:t>
        <a:bodyPr/>
        <a:lstStyle/>
        <a:p>
          <a:endParaRPr lang="ru-RU"/>
        </a:p>
      </dgm:t>
    </dgm:pt>
    <dgm:pt modelId="{52740D21-3705-42E3-AEC5-085A52980911}" type="sibTrans" cxnId="{B6FB17F3-8618-4344-AB06-33F424E2F616}">
      <dgm:prSet/>
      <dgm:spPr/>
      <dgm:t>
        <a:bodyPr/>
        <a:lstStyle/>
        <a:p>
          <a:endParaRPr lang="ru-RU"/>
        </a:p>
      </dgm:t>
    </dgm:pt>
    <dgm:pt modelId="{83EDED34-93D8-4FAF-9806-A1D32CAD2DDE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/>
            <a:t/>
          </a:r>
          <a:br>
            <a:rPr lang="ru-RU" sz="2000" dirty="0" smtClean="0"/>
          </a:br>
          <a:r>
            <a:rPr lang="ru-RU" sz="2400" dirty="0" smtClean="0"/>
            <a:t>Совершенствование навыков устной речи </a:t>
          </a:r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dirty="0"/>
        </a:p>
      </dgm:t>
    </dgm:pt>
    <dgm:pt modelId="{B582541D-3424-4C7A-8900-5B266C511C61}" type="parTrans" cxnId="{FAEA538E-3B79-447E-B3D6-E274C3403DA5}">
      <dgm:prSet/>
      <dgm:spPr/>
      <dgm:t>
        <a:bodyPr/>
        <a:lstStyle/>
        <a:p>
          <a:endParaRPr lang="ru-RU"/>
        </a:p>
      </dgm:t>
    </dgm:pt>
    <dgm:pt modelId="{E1771DF6-AA6B-4D99-BE3A-2830C29EF6AC}" type="sibTrans" cxnId="{FAEA538E-3B79-447E-B3D6-E274C3403DA5}">
      <dgm:prSet/>
      <dgm:spPr/>
      <dgm:t>
        <a:bodyPr/>
        <a:lstStyle/>
        <a:p>
          <a:endParaRPr lang="ru-RU"/>
        </a:p>
      </dgm:t>
    </dgm:pt>
    <dgm:pt modelId="{67F7E819-7F50-45E3-A18C-4FAFFB0159BE}" type="pres">
      <dgm:prSet presAssocID="{A1481567-E871-4439-A65A-B4FD64A8A7D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B005E8D-2F53-4095-80D5-B6C052EF26C0}" type="pres">
      <dgm:prSet presAssocID="{256DC1C9-FD60-4EFF-B691-E3BA8C2F9C36}" presName="root1" presStyleCnt="0"/>
      <dgm:spPr/>
    </dgm:pt>
    <dgm:pt modelId="{89F15E7F-7E00-47BD-85C8-2D4D35B63206}" type="pres">
      <dgm:prSet presAssocID="{256DC1C9-FD60-4EFF-B691-E3BA8C2F9C36}" presName="LevelOneTextNode" presStyleLbl="node0" presStyleIdx="0" presStyleCnt="1" custScaleX="131952" custLinFactNeighborX="10611" custLinFactNeighborY="-67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1E3AF4F-4FD6-4C9D-91E2-D3091DC8D5B8}" type="pres">
      <dgm:prSet presAssocID="{256DC1C9-FD60-4EFF-B691-E3BA8C2F9C36}" presName="level2hierChild" presStyleCnt="0"/>
      <dgm:spPr/>
    </dgm:pt>
    <dgm:pt modelId="{B26DB378-FF8F-4292-8673-1456BB8DF55D}" type="pres">
      <dgm:prSet presAssocID="{3BD231D6-5E21-422F-A25F-C8929DEFA19F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1F6B7F48-BCD4-404C-A774-127E0FA86665}" type="pres">
      <dgm:prSet presAssocID="{3BD231D6-5E21-422F-A25F-C8929DEFA19F}" presName="connTx" presStyleLbl="parChTrans1D2" presStyleIdx="0" presStyleCnt="3"/>
      <dgm:spPr/>
      <dgm:t>
        <a:bodyPr/>
        <a:lstStyle/>
        <a:p>
          <a:endParaRPr lang="ru-RU"/>
        </a:p>
      </dgm:t>
    </dgm:pt>
    <dgm:pt modelId="{86F9145F-27CF-4CCC-8963-17AE16DC77DB}" type="pres">
      <dgm:prSet presAssocID="{28347321-445E-473A-B20E-12F4BD27FA75}" presName="root2" presStyleCnt="0"/>
      <dgm:spPr/>
    </dgm:pt>
    <dgm:pt modelId="{97F5CD30-80F1-4B14-964A-3723E03FACA8}" type="pres">
      <dgm:prSet presAssocID="{28347321-445E-473A-B20E-12F4BD27FA75}" presName="LevelTwoTextNode" presStyleLbl="node2" presStyleIdx="0" presStyleCnt="3" custScaleX="210301" custScaleY="138678" custLinFactNeighborX="537" custLinFactNeighborY="-450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DAAE101-6BC3-492E-90A4-7EE56881906A}" type="pres">
      <dgm:prSet presAssocID="{28347321-445E-473A-B20E-12F4BD27FA75}" presName="level3hierChild" presStyleCnt="0"/>
      <dgm:spPr/>
    </dgm:pt>
    <dgm:pt modelId="{CB322CB3-7AEC-4133-89EB-A59C21246E61}" type="pres">
      <dgm:prSet presAssocID="{5C7DB5ED-2E9B-4AC6-ABC1-17DA2EC0FC4B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5952E1C2-47BB-4692-BA10-BCC49399D4EC}" type="pres">
      <dgm:prSet presAssocID="{5C7DB5ED-2E9B-4AC6-ABC1-17DA2EC0FC4B}" presName="connTx" presStyleLbl="parChTrans1D2" presStyleIdx="1" presStyleCnt="3"/>
      <dgm:spPr/>
      <dgm:t>
        <a:bodyPr/>
        <a:lstStyle/>
        <a:p>
          <a:endParaRPr lang="ru-RU"/>
        </a:p>
      </dgm:t>
    </dgm:pt>
    <dgm:pt modelId="{BA790B7E-509C-4C37-955B-EC12AA3F1EA9}" type="pres">
      <dgm:prSet presAssocID="{63E76E9C-D4EE-4FE2-A9B1-ABE6D8F961F7}" presName="root2" presStyleCnt="0"/>
      <dgm:spPr/>
    </dgm:pt>
    <dgm:pt modelId="{406907CD-B9B1-4134-BD11-1DA697F0B889}" type="pres">
      <dgm:prSet presAssocID="{63E76E9C-D4EE-4FE2-A9B1-ABE6D8F961F7}" presName="LevelTwoTextNode" presStyleLbl="node2" presStyleIdx="1" presStyleCnt="3" custScaleX="211000" custScaleY="15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5D9BEC5-108C-497E-A65B-00E30FE427D9}" type="pres">
      <dgm:prSet presAssocID="{63E76E9C-D4EE-4FE2-A9B1-ABE6D8F961F7}" presName="level3hierChild" presStyleCnt="0"/>
      <dgm:spPr/>
    </dgm:pt>
    <dgm:pt modelId="{E0E928BD-C1DE-4903-BFCC-016A032EE6A9}" type="pres">
      <dgm:prSet presAssocID="{B582541D-3424-4C7A-8900-5B266C511C61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797A97B4-BD25-47C0-B130-B6BD7EAAEB44}" type="pres">
      <dgm:prSet presAssocID="{B582541D-3424-4C7A-8900-5B266C511C61}" presName="connTx" presStyleLbl="parChTrans1D2" presStyleIdx="2" presStyleCnt="3"/>
      <dgm:spPr/>
      <dgm:t>
        <a:bodyPr/>
        <a:lstStyle/>
        <a:p>
          <a:endParaRPr lang="ru-RU"/>
        </a:p>
      </dgm:t>
    </dgm:pt>
    <dgm:pt modelId="{B5E30775-B746-46E9-9E5A-21BBDB2420BE}" type="pres">
      <dgm:prSet presAssocID="{83EDED34-93D8-4FAF-9806-A1D32CAD2DDE}" presName="root2" presStyleCnt="0"/>
      <dgm:spPr/>
    </dgm:pt>
    <dgm:pt modelId="{2E70CE97-8213-46A5-8EDA-B5808BFE2B21}" type="pres">
      <dgm:prSet presAssocID="{83EDED34-93D8-4FAF-9806-A1D32CAD2DDE}" presName="LevelTwoTextNode" presStyleLbl="node2" presStyleIdx="2" presStyleCnt="3" custScaleX="215709" custScaleY="10757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52C543F-B85A-4729-ADC1-D74BCD7BE85B}" type="pres">
      <dgm:prSet presAssocID="{83EDED34-93D8-4FAF-9806-A1D32CAD2DDE}" presName="level3hierChild" presStyleCnt="0"/>
      <dgm:spPr/>
    </dgm:pt>
  </dgm:ptLst>
  <dgm:cxnLst>
    <dgm:cxn modelId="{B6FB17F3-8618-4344-AB06-33F424E2F616}" srcId="{256DC1C9-FD60-4EFF-B691-E3BA8C2F9C36}" destId="{63E76E9C-D4EE-4FE2-A9B1-ABE6D8F961F7}" srcOrd="1" destOrd="0" parTransId="{5C7DB5ED-2E9B-4AC6-ABC1-17DA2EC0FC4B}" sibTransId="{52740D21-3705-42E3-AEC5-085A52980911}"/>
    <dgm:cxn modelId="{DD41D6DE-AD7F-4983-AB78-7C09628C306C}" type="presOf" srcId="{B582541D-3424-4C7A-8900-5B266C511C61}" destId="{E0E928BD-C1DE-4903-BFCC-016A032EE6A9}" srcOrd="0" destOrd="0" presId="urn:microsoft.com/office/officeart/2008/layout/HorizontalMultiLevelHierarchy"/>
    <dgm:cxn modelId="{69BA846D-272A-47ED-B806-5F696077DDAC}" type="presOf" srcId="{5C7DB5ED-2E9B-4AC6-ABC1-17DA2EC0FC4B}" destId="{CB322CB3-7AEC-4133-89EB-A59C21246E61}" srcOrd="0" destOrd="0" presId="urn:microsoft.com/office/officeart/2008/layout/HorizontalMultiLevelHierarchy"/>
    <dgm:cxn modelId="{88F32E57-D8B3-4CE9-B1F4-2FFB5F88C90F}" srcId="{256DC1C9-FD60-4EFF-B691-E3BA8C2F9C36}" destId="{28347321-445E-473A-B20E-12F4BD27FA75}" srcOrd="0" destOrd="0" parTransId="{3BD231D6-5E21-422F-A25F-C8929DEFA19F}" sibTransId="{8BD681A7-FCDF-4D17-8DB8-7F8420772D12}"/>
    <dgm:cxn modelId="{A7BD926A-91B8-4574-AB94-A5E0347E5161}" srcId="{A1481567-E871-4439-A65A-B4FD64A8A7D5}" destId="{256DC1C9-FD60-4EFF-B691-E3BA8C2F9C36}" srcOrd="0" destOrd="0" parTransId="{44CDB3F7-2A4C-4ECB-807A-0F281AD57F37}" sibTransId="{97A1DFCD-319D-4D11-A779-1CB9F4B7562B}"/>
    <dgm:cxn modelId="{C18FCAE1-CDBE-4682-8CFE-3865D1CF0034}" type="presOf" srcId="{3BD231D6-5E21-422F-A25F-C8929DEFA19F}" destId="{1F6B7F48-BCD4-404C-A774-127E0FA86665}" srcOrd="1" destOrd="0" presId="urn:microsoft.com/office/officeart/2008/layout/HorizontalMultiLevelHierarchy"/>
    <dgm:cxn modelId="{50B1E6E7-8988-4B81-ADF3-B00F69C18B22}" type="presOf" srcId="{B582541D-3424-4C7A-8900-5B266C511C61}" destId="{797A97B4-BD25-47C0-B130-B6BD7EAAEB44}" srcOrd="1" destOrd="0" presId="urn:microsoft.com/office/officeart/2008/layout/HorizontalMultiLevelHierarchy"/>
    <dgm:cxn modelId="{2088D20F-8F16-48F0-8645-52D9BE523766}" type="presOf" srcId="{5C7DB5ED-2E9B-4AC6-ABC1-17DA2EC0FC4B}" destId="{5952E1C2-47BB-4692-BA10-BCC49399D4EC}" srcOrd="1" destOrd="0" presId="urn:microsoft.com/office/officeart/2008/layout/HorizontalMultiLevelHierarchy"/>
    <dgm:cxn modelId="{F0BB33AC-EA8F-41A7-86CE-C8B53C25D236}" type="presOf" srcId="{63E76E9C-D4EE-4FE2-A9B1-ABE6D8F961F7}" destId="{406907CD-B9B1-4134-BD11-1DA697F0B889}" srcOrd="0" destOrd="0" presId="urn:microsoft.com/office/officeart/2008/layout/HorizontalMultiLevelHierarchy"/>
    <dgm:cxn modelId="{5B123560-004E-4B55-AA1F-48BE7C762A5F}" type="presOf" srcId="{3BD231D6-5E21-422F-A25F-C8929DEFA19F}" destId="{B26DB378-FF8F-4292-8673-1456BB8DF55D}" srcOrd="0" destOrd="0" presId="urn:microsoft.com/office/officeart/2008/layout/HorizontalMultiLevelHierarchy"/>
    <dgm:cxn modelId="{31FFE4F1-8DF9-499E-BDEF-E72261DC03C0}" type="presOf" srcId="{256DC1C9-FD60-4EFF-B691-E3BA8C2F9C36}" destId="{89F15E7F-7E00-47BD-85C8-2D4D35B63206}" srcOrd="0" destOrd="0" presId="urn:microsoft.com/office/officeart/2008/layout/HorizontalMultiLevelHierarchy"/>
    <dgm:cxn modelId="{F512BFC1-6417-4ED0-8C10-DA5D9EFD21F7}" type="presOf" srcId="{83EDED34-93D8-4FAF-9806-A1D32CAD2DDE}" destId="{2E70CE97-8213-46A5-8EDA-B5808BFE2B21}" srcOrd="0" destOrd="0" presId="urn:microsoft.com/office/officeart/2008/layout/HorizontalMultiLevelHierarchy"/>
    <dgm:cxn modelId="{FAEA538E-3B79-447E-B3D6-E274C3403DA5}" srcId="{256DC1C9-FD60-4EFF-B691-E3BA8C2F9C36}" destId="{83EDED34-93D8-4FAF-9806-A1D32CAD2DDE}" srcOrd="2" destOrd="0" parTransId="{B582541D-3424-4C7A-8900-5B266C511C61}" sibTransId="{E1771DF6-AA6B-4D99-BE3A-2830C29EF6AC}"/>
    <dgm:cxn modelId="{8AE3F4A0-5CFF-4AF4-9C0B-8C7A4754EB96}" type="presOf" srcId="{A1481567-E871-4439-A65A-B4FD64A8A7D5}" destId="{67F7E819-7F50-45E3-A18C-4FAFFB0159BE}" srcOrd="0" destOrd="0" presId="urn:microsoft.com/office/officeart/2008/layout/HorizontalMultiLevelHierarchy"/>
    <dgm:cxn modelId="{A177DDDD-E742-4C66-8CCE-2165B429BCCF}" type="presOf" srcId="{28347321-445E-473A-B20E-12F4BD27FA75}" destId="{97F5CD30-80F1-4B14-964A-3723E03FACA8}" srcOrd="0" destOrd="0" presId="urn:microsoft.com/office/officeart/2008/layout/HorizontalMultiLevelHierarchy"/>
    <dgm:cxn modelId="{08EFF3B1-6E3A-452B-B7FB-2372C70AB255}" type="presParOf" srcId="{67F7E819-7F50-45E3-A18C-4FAFFB0159BE}" destId="{3B005E8D-2F53-4095-80D5-B6C052EF26C0}" srcOrd="0" destOrd="0" presId="urn:microsoft.com/office/officeart/2008/layout/HorizontalMultiLevelHierarchy"/>
    <dgm:cxn modelId="{42303AD9-C7E8-4596-842F-E127415764A6}" type="presParOf" srcId="{3B005E8D-2F53-4095-80D5-B6C052EF26C0}" destId="{89F15E7F-7E00-47BD-85C8-2D4D35B63206}" srcOrd="0" destOrd="0" presId="urn:microsoft.com/office/officeart/2008/layout/HorizontalMultiLevelHierarchy"/>
    <dgm:cxn modelId="{90722931-B9DA-428B-A881-BA649B254F57}" type="presParOf" srcId="{3B005E8D-2F53-4095-80D5-B6C052EF26C0}" destId="{B1E3AF4F-4FD6-4C9D-91E2-D3091DC8D5B8}" srcOrd="1" destOrd="0" presId="urn:microsoft.com/office/officeart/2008/layout/HorizontalMultiLevelHierarchy"/>
    <dgm:cxn modelId="{6D5609FB-4CD1-4F40-A040-9241D9593EF9}" type="presParOf" srcId="{B1E3AF4F-4FD6-4C9D-91E2-D3091DC8D5B8}" destId="{B26DB378-FF8F-4292-8673-1456BB8DF55D}" srcOrd="0" destOrd="0" presId="urn:microsoft.com/office/officeart/2008/layout/HorizontalMultiLevelHierarchy"/>
    <dgm:cxn modelId="{C6BFDDF7-7C0D-4F58-93A0-FFA7810DA6BE}" type="presParOf" srcId="{B26DB378-FF8F-4292-8673-1456BB8DF55D}" destId="{1F6B7F48-BCD4-404C-A774-127E0FA86665}" srcOrd="0" destOrd="0" presId="urn:microsoft.com/office/officeart/2008/layout/HorizontalMultiLevelHierarchy"/>
    <dgm:cxn modelId="{19895237-B59E-4E47-95BF-FF9CCD8EEE3B}" type="presParOf" srcId="{B1E3AF4F-4FD6-4C9D-91E2-D3091DC8D5B8}" destId="{86F9145F-27CF-4CCC-8963-17AE16DC77DB}" srcOrd="1" destOrd="0" presId="urn:microsoft.com/office/officeart/2008/layout/HorizontalMultiLevelHierarchy"/>
    <dgm:cxn modelId="{57C1EED4-6422-4BCB-BBA0-11D9141B5069}" type="presParOf" srcId="{86F9145F-27CF-4CCC-8963-17AE16DC77DB}" destId="{97F5CD30-80F1-4B14-964A-3723E03FACA8}" srcOrd="0" destOrd="0" presId="urn:microsoft.com/office/officeart/2008/layout/HorizontalMultiLevelHierarchy"/>
    <dgm:cxn modelId="{A7932F20-9B86-4337-A8E0-AFA82772DB2C}" type="presParOf" srcId="{86F9145F-27CF-4CCC-8963-17AE16DC77DB}" destId="{FDAAE101-6BC3-492E-90A4-7EE56881906A}" srcOrd="1" destOrd="0" presId="urn:microsoft.com/office/officeart/2008/layout/HorizontalMultiLevelHierarchy"/>
    <dgm:cxn modelId="{387D6158-ECFE-45B3-9437-F2C15C8CE1CA}" type="presParOf" srcId="{B1E3AF4F-4FD6-4C9D-91E2-D3091DC8D5B8}" destId="{CB322CB3-7AEC-4133-89EB-A59C21246E61}" srcOrd="2" destOrd="0" presId="urn:microsoft.com/office/officeart/2008/layout/HorizontalMultiLevelHierarchy"/>
    <dgm:cxn modelId="{3E4F18E7-6C8A-414E-B7EB-CBA367592663}" type="presParOf" srcId="{CB322CB3-7AEC-4133-89EB-A59C21246E61}" destId="{5952E1C2-47BB-4692-BA10-BCC49399D4EC}" srcOrd="0" destOrd="0" presId="urn:microsoft.com/office/officeart/2008/layout/HorizontalMultiLevelHierarchy"/>
    <dgm:cxn modelId="{FB85D0F5-CC04-4089-9A09-CC23B39B0589}" type="presParOf" srcId="{B1E3AF4F-4FD6-4C9D-91E2-D3091DC8D5B8}" destId="{BA790B7E-509C-4C37-955B-EC12AA3F1EA9}" srcOrd="3" destOrd="0" presId="urn:microsoft.com/office/officeart/2008/layout/HorizontalMultiLevelHierarchy"/>
    <dgm:cxn modelId="{55AD1148-2D67-4925-9A0D-8B145FE4C5A0}" type="presParOf" srcId="{BA790B7E-509C-4C37-955B-EC12AA3F1EA9}" destId="{406907CD-B9B1-4134-BD11-1DA697F0B889}" srcOrd="0" destOrd="0" presId="urn:microsoft.com/office/officeart/2008/layout/HorizontalMultiLevelHierarchy"/>
    <dgm:cxn modelId="{634D8C62-0E75-41B2-ACE8-8307D9898212}" type="presParOf" srcId="{BA790B7E-509C-4C37-955B-EC12AA3F1EA9}" destId="{25D9BEC5-108C-497E-A65B-00E30FE427D9}" srcOrd="1" destOrd="0" presId="urn:microsoft.com/office/officeart/2008/layout/HorizontalMultiLevelHierarchy"/>
    <dgm:cxn modelId="{2AEA6A99-1DB1-45BC-94F2-CD32C6F5575F}" type="presParOf" srcId="{B1E3AF4F-4FD6-4C9D-91E2-D3091DC8D5B8}" destId="{E0E928BD-C1DE-4903-BFCC-016A032EE6A9}" srcOrd="4" destOrd="0" presId="urn:microsoft.com/office/officeart/2008/layout/HorizontalMultiLevelHierarchy"/>
    <dgm:cxn modelId="{6A66DAF4-1085-4664-998A-FEBFD009DEA1}" type="presParOf" srcId="{E0E928BD-C1DE-4903-BFCC-016A032EE6A9}" destId="{797A97B4-BD25-47C0-B130-B6BD7EAAEB44}" srcOrd="0" destOrd="0" presId="urn:microsoft.com/office/officeart/2008/layout/HorizontalMultiLevelHierarchy"/>
    <dgm:cxn modelId="{B4A9524B-F2EC-4984-AC16-10A3FF39AB75}" type="presParOf" srcId="{B1E3AF4F-4FD6-4C9D-91E2-D3091DC8D5B8}" destId="{B5E30775-B746-46E9-9E5A-21BBDB2420BE}" srcOrd="5" destOrd="0" presId="urn:microsoft.com/office/officeart/2008/layout/HorizontalMultiLevelHierarchy"/>
    <dgm:cxn modelId="{B09AB872-A9AB-4B66-A12C-17DD42406A8A}" type="presParOf" srcId="{B5E30775-B746-46E9-9E5A-21BBDB2420BE}" destId="{2E70CE97-8213-46A5-8EDA-B5808BFE2B21}" srcOrd="0" destOrd="0" presId="urn:microsoft.com/office/officeart/2008/layout/HorizontalMultiLevelHierarchy"/>
    <dgm:cxn modelId="{025C3120-9965-4726-9C05-294A147917EF}" type="presParOf" srcId="{B5E30775-B746-46E9-9E5A-21BBDB2420BE}" destId="{652C543F-B85A-4729-ADC1-D74BCD7BE85B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B752D8F-D3B1-472B-BC66-FC453854A250}" type="doc">
      <dgm:prSet loTypeId="urn:microsoft.com/office/officeart/2005/8/layout/hierarchy1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F028704-B7AB-4D8F-B639-896243FFAB4C}">
      <dgm:prSet phldrT="[Текст]"/>
      <dgm:spPr/>
      <dgm:t>
        <a:bodyPr/>
        <a:lstStyle/>
        <a:p>
          <a:r>
            <a:rPr lang="ru-RU" b="1" dirty="0"/>
            <a:t>Компоненты интонации</a:t>
          </a:r>
        </a:p>
      </dgm:t>
    </dgm:pt>
    <dgm:pt modelId="{EC523BBB-1E13-477D-99FD-F50E65AFEC64}" type="parTrans" cxnId="{093B4C93-3099-4573-A5E2-D7B922A610BB}">
      <dgm:prSet/>
      <dgm:spPr/>
      <dgm:t>
        <a:bodyPr/>
        <a:lstStyle/>
        <a:p>
          <a:endParaRPr lang="ru-RU"/>
        </a:p>
      </dgm:t>
    </dgm:pt>
    <dgm:pt modelId="{E578B119-DFEE-4003-8F2D-A079AA4BDBCD}" type="sibTrans" cxnId="{093B4C93-3099-4573-A5E2-D7B922A610BB}">
      <dgm:prSet/>
      <dgm:spPr/>
      <dgm:t>
        <a:bodyPr/>
        <a:lstStyle/>
        <a:p>
          <a:endParaRPr lang="ru-RU"/>
        </a:p>
      </dgm:t>
    </dgm:pt>
    <dgm:pt modelId="{B9263FF3-B1F3-4C7C-9182-BACA14EB7FF7}">
      <dgm:prSet phldrT="[Текст]"/>
      <dgm:spPr/>
      <dgm:t>
        <a:bodyPr/>
        <a:lstStyle/>
        <a:p>
          <a:r>
            <a:rPr lang="ru-RU" b="1" dirty="0"/>
            <a:t>Логическое ударение</a:t>
          </a:r>
        </a:p>
      </dgm:t>
    </dgm:pt>
    <dgm:pt modelId="{08F62CF8-8D8A-43F2-B2A9-10E11836134A}" type="parTrans" cxnId="{8826793E-20CA-4F69-A54A-8B1F702A96D0}">
      <dgm:prSet/>
      <dgm:spPr/>
      <dgm:t>
        <a:bodyPr/>
        <a:lstStyle/>
        <a:p>
          <a:endParaRPr lang="ru-RU"/>
        </a:p>
      </dgm:t>
    </dgm:pt>
    <dgm:pt modelId="{747E647C-2AA4-48FB-8F8B-E66812B6078A}" type="sibTrans" cxnId="{8826793E-20CA-4F69-A54A-8B1F702A96D0}">
      <dgm:prSet/>
      <dgm:spPr/>
      <dgm:t>
        <a:bodyPr/>
        <a:lstStyle/>
        <a:p>
          <a:endParaRPr lang="ru-RU"/>
        </a:p>
      </dgm:t>
    </dgm:pt>
    <dgm:pt modelId="{5C3237AC-1FBF-45E5-ABE1-897C357E2E37}">
      <dgm:prSet phldrT="[Текст]"/>
      <dgm:spPr/>
      <dgm:t>
        <a:bodyPr/>
        <a:lstStyle/>
        <a:p>
          <a:r>
            <a:rPr lang="ru-RU" b="1" dirty="0"/>
            <a:t>Мелодика</a:t>
          </a:r>
        </a:p>
      </dgm:t>
    </dgm:pt>
    <dgm:pt modelId="{86DBFDC2-6CA5-4783-9191-B05D1EF82C34}" type="parTrans" cxnId="{E5EC1393-5ADA-4E15-90D3-679067B28B32}">
      <dgm:prSet/>
      <dgm:spPr/>
      <dgm:t>
        <a:bodyPr/>
        <a:lstStyle/>
        <a:p>
          <a:endParaRPr lang="ru-RU"/>
        </a:p>
      </dgm:t>
    </dgm:pt>
    <dgm:pt modelId="{74A44C8F-8668-4C83-A7D5-1D385E2DB921}" type="sibTrans" cxnId="{E5EC1393-5ADA-4E15-90D3-679067B28B32}">
      <dgm:prSet/>
      <dgm:spPr/>
      <dgm:t>
        <a:bodyPr/>
        <a:lstStyle/>
        <a:p>
          <a:endParaRPr lang="ru-RU"/>
        </a:p>
      </dgm:t>
    </dgm:pt>
    <dgm:pt modelId="{63FF02D2-BB57-49A8-A581-4B44D0067B31}">
      <dgm:prSet/>
      <dgm:spPr/>
      <dgm:t>
        <a:bodyPr/>
        <a:lstStyle/>
        <a:p>
          <a:r>
            <a:rPr lang="ru-RU" b="1" dirty="0"/>
            <a:t>Паузы</a:t>
          </a:r>
          <a:r>
            <a:rPr lang="ru-RU" dirty="0"/>
            <a:t> </a:t>
          </a:r>
        </a:p>
      </dgm:t>
    </dgm:pt>
    <dgm:pt modelId="{13775083-99D2-4EFC-BA5B-ADDF4684A497}" type="parTrans" cxnId="{01796D4C-7CBA-4527-BDB4-BF8C2135BA9F}">
      <dgm:prSet/>
      <dgm:spPr/>
      <dgm:t>
        <a:bodyPr/>
        <a:lstStyle/>
        <a:p>
          <a:endParaRPr lang="ru-RU"/>
        </a:p>
      </dgm:t>
    </dgm:pt>
    <dgm:pt modelId="{78FBEDC1-841F-4E55-9598-A06A85C56F81}" type="sibTrans" cxnId="{01796D4C-7CBA-4527-BDB4-BF8C2135BA9F}">
      <dgm:prSet/>
      <dgm:spPr/>
      <dgm:t>
        <a:bodyPr/>
        <a:lstStyle/>
        <a:p>
          <a:endParaRPr lang="ru-RU"/>
        </a:p>
      </dgm:t>
    </dgm:pt>
    <dgm:pt modelId="{11E7BB95-8B7A-4C22-AAAB-9DE20CA73D1B}">
      <dgm:prSet/>
      <dgm:spPr/>
      <dgm:t>
        <a:bodyPr/>
        <a:lstStyle/>
        <a:p>
          <a:r>
            <a:rPr lang="ru-RU" b="1" dirty="0"/>
            <a:t>Темп речи</a:t>
          </a:r>
        </a:p>
      </dgm:t>
    </dgm:pt>
    <dgm:pt modelId="{B61FB1AE-35B2-46D2-8B7C-CD7D3A439EE4}" type="parTrans" cxnId="{1D3A8B3C-3ADE-465D-A41D-96282B87BC57}">
      <dgm:prSet/>
      <dgm:spPr/>
      <dgm:t>
        <a:bodyPr/>
        <a:lstStyle/>
        <a:p>
          <a:endParaRPr lang="ru-RU"/>
        </a:p>
      </dgm:t>
    </dgm:pt>
    <dgm:pt modelId="{2D11927B-174A-4AA4-AA06-2E8AC8143947}" type="sibTrans" cxnId="{1D3A8B3C-3ADE-465D-A41D-96282B87BC57}">
      <dgm:prSet/>
      <dgm:spPr/>
      <dgm:t>
        <a:bodyPr/>
        <a:lstStyle/>
        <a:p>
          <a:endParaRPr lang="ru-RU"/>
        </a:p>
      </dgm:t>
    </dgm:pt>
    <dgm:pt modelId="{A634DE27-95B5-4419-8048-47560F85E005}" type="pres">
      <dgm:prSet presAssocID="{9B752D8F-D3B1-472B-BC66-FC453854A25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4BFDA50-1E1A-4CDD-A946-D0DC89C189AF}" type="pres">
      <dgm:prSet presAssocID="{5F028704-B7AB-4D8F-B639-896243FFAB4C}" presName="hierRoot1" presStyleCnt="0"/>
      <dgm:spPr/>
    </dgm:pt>
    <dgm:pt modelId="{A7DC6FE2-0531-4993-A66D-0BD1499F5833}" type="pres">
      <dgm:prSet presAssocID="{5F028704-B7AB-4D8F-B639-896243FFAB4C}" presName="composite" presStyleCnt="0"/>
      <dgm:spPr/>
    </dgm:pt>
    <dgm:pt modelId="{055AF762-EBB1-4823-8FFE-85828963B1DF}" type="pres">
      <dgm:prSet presAssocID="{5F028704-B7AB-4D8F-B639-896243FFAB4C}" presName="background" presStyleLbl="node0" presStyleIdx="0" presStyleCnt="1"/>
      <dgm:spPr/>
    </dgm:pt>
    <dgm:pt modelId="{F21AAFB7-CC1F-4D50-A6A9-CF55D458F1D3}" type="pres">
      <dgm:prSet presAssocID="{5F028704-B7AB-4D8F-B639-896243FFAB4C}" presName="text" presStyleLbl="fgAcc0" presStyleIdx="0" presStyleCnt="1" custLinFactNeighborX="1228" custLinFactNeighborY="-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AA0BC8E-6B29-4DAB-94D1-A3D63817A73E}" type="pres">
      <dgm:prSet presAssocID="{5F028704-B7AB-4D8F-B639-896243FFAB4C}" presName="hierChild2" presStyleCnt="0"/>
      <dgm:spPr/>
    </dgm:pt>
    <dgm:pt modelId="{19887DEB-B0F9-42B4-BCF7-72A3F2389E10}" type="pres">
      <dgm:prSet presAssocID="{08F62CF8-8D8A-43F2-B2A9-10E11836134A}" presName="Name10" presStyleLbl="parChTrans1D2" presStyleIdx="0" presStyleCnt="4"/>
      <dgm:spPr/>
      <dgm:t>
        <a:bodyPr/>
        <a:lstStyle/>
        <a:p>
          <a:endParaRPr lang="ru-RU"/>
        </a:p>
      </dgm:t>
    </dgm:pt>
    <dgm:pt modelId="{2AF842ED-B449-4D47-82D1-A1C9CF75ED7E}" type="pres">
      <dgm:prSet presAssocID="{B9263FF3-B1F3-4C7C-9182-BACA14EB7FF7}" presName="hierRoot2" presStyleCnt="0"/>
      <dgm:spPr/>
    </dgm:pt>
    <dgm:pt modelId="{26E49727-851A-4212-A0CE-588B51E20CB6}" type="pres">
      <dgm:prSet presAssocID="{B9263FF3-B1F3-4C7C-9182-BACA14EB7FF7}" presName="composite2" presStyleCnt="0"/>
      <dgm:spPr/>
    </dgm:pt>
    <dgm:pt modelId="{F7E6C5E8-1E8D-4179-BFAA-B5D1588DF4D4}" type="pres">
      <dgm:prSet presAssocID="{B9263FF3-B1F3-4C7C-9182-BACA14EB7FF7}" presName="background2" presStyleLbl="node2" presStyleIdx="0" presStyleCnt="4"/>
      <dgm:spPr/>
    </dgm:pt>
    <dgm:pt modelId="{64FCE1F1-8F3E-4E4B-AACC-28912332B8E5}" type="pres">
      <dgm:prSet presAssocID="{B9263FF3-B1F3-4C7C-9182-BACA14EB7FF7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37AE424-DE33-4231-AB95-8BD69B7202FB}" type="pres">
      <dgm:prSet presAssocID="{B9263FF3-B1F3-4C7C-9182-BACA14EB7FF7}" presName="hierChild3" presStyleCnt="0"/>
      <dgm:spPr/>
    </dgm:pt>
    <dgm:pt modelId="{1B99E8EE-FAAF-4B32-9550-299292C5DBE1}" type="pres">
      <dgm:prSet presAssocID="{86DBFDC2-6CA5-4783-9191-B05D1EF82C34}" presName="Name10" presStyleLbl="parChTrans1D2" presStyleIdx="1" presStyleCnt="4"/>
      <dgm:spPr/>
      <dgm:t>
        <a:bodyPr/>
        <a:lstStyle/>
        <a:p>
          <a:endParaRPr lang="ru-RU"/>
        </a:p>
      </dgm:t>
    </dgm:pt>
    <dgm:pt modelId="{9507D3E7-2135-488C-9CBF-1235E90965F1}" type="pres">
      <dgm:prSet presAssocID="{5C3237AC-1FBF-45E5-ABE1-897C357E2E37}" presName="hierRoot2" presStyleCnt="0"/>
      <dgm:spPr/>
    </dgm:pt>
    <dgm:pt modelId="{5985D312-3A7B-45D6-976B-2E5047E43F4A}" type="pres">
      <dgm:prSet presAssocID="{5C3237AC-1FBF-45E5-ABE1-897C357E2E37}" presName="composite2" presStyleCnt="0"/>
      <dgm:spPr/>
    </dgm:pt>
    <dgm:pt modelId="{A190627A-1B1A-46C6-8100-071A422D2D8F}" type="pres">
      <dgm:prSet presAssocID="{5C3237AC-1FBF-45E5-ABE1-897C357E2E37}" presName="background2" presStyleLbl="node2" presStyleIdx="1" presStyleCnt="4"/>
      <dgm:spPr/>
    </dgm:pt>
    <dgm:pt modelId="{8F463732-65BF-42EB-ADA6-FFA2773E1D1D}" type="pres">
      <dgm:prSet presAssocID="{5C3237AC-1FBF-45E5-ABE1-897C357E2E37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EF67032-1189-4EC3-9236-EF276F5D8244}" type="pres">
      <dgm:prSet presAssocID="{5C3237AC-1FBF-45E5-ABE1-897C357E2E37}" presName="hierChild3" presStyleCnt="0"/>
      <dgm:spPr/>
    </dgm:pt>
    <dgm:pt modelId="{A025F7E6-4866-4854-9F0D-7D2219460108}" type="pres">
      <dgm:prSet presAssocID="{13775083-99D2-4EFC-BA5B-ADDF4684A497}" presName="Name10" presStyleLbl="parChTrans1D2" presStyleIdx="2" presStyleCnt="4"/>
      <dgm:spPr/>
      <dgm:t>
        <a:bodyPr/>
        <a:lstStyle/>
        <a:p>
          <a:endParaRPr lang="ru-RU"/>
        </a:p>
      </dgm:t>
    </dgm:pt>
    <dgm:pt modelId="{05733E00-5CC0-4B47-8684-F4FFEFD37F22}" type="pres">
      <dgm:prSet presAssocID="{63FF02D2-BB57-49A8-A581-4B44D0067B31}" presName="hierRoot2" presStyleCnt="0"/>
      <dgm:spPr/>
    </dgm:pt>
    <dgm:pt modelId="{970E8442-23E5-4AB5-8165-A890684EF00C}" type="pres">
      <dgm:prSet presAssocID="{63FF02D2-BB57-49A8-A581-4B44D0067B31}" presName="composite2" presStyleCnt="0"/>
      <dgm:spPr/>
    </dgm:pt>
    <dgm:pt modelId="{C9044011-B259-4BDC-B9E0-3ED86308FABE}" type="pres">
      <dgm:prSet presAssocID="{63FF02D2-BB57-49A8-A581-4B44D0067B31}" presName="background2" presStyleLbl="node2" presStyleIdx="2" presStyleCnt="4"/>
      <dgm:spPr/>
    </dgm:pt>
    <dgm:pt modelId="{E4521232-A76E-4811-B844-5314267D1422}" type="pres">
      <dgm:prSet presAssocID="{63FF02D2-BB57-49A8-A581-4B44D0067B31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AD8C8FB-E284-4AE1-9E50-0110C541BF69}" type="pres">
      <dgm:prSet presAssocID="{63FF02D2-BB57-49A8-A581-4B44D0067B31}" presName="hierChild3" presStyleCnt="0"/>
      <dgm:spPr/>
    </dgm:pt>
    <dgm:pt modelId="{A16AB793-A138-4073-96C7-19990CCFF0E4}" type="pres">
      <dgm:prSet presAssocID="{B61FB1AE-35B2-46D2-8B7C-CD7D3A439EE4}" presName="Name10" presStyleLbl="parChTrans1D2" presStyleIdx="3" presStyleCnt="4"/>
      <dgm:spPr/>
      <dgm:t>
        <a:bodyPr/>
        <a:lstStyle/>
        <a:p>
          <a:endParaRPr lang="ru-RU"/>
        </a:p>
      </dgm:t>
    </dgm:pt>
    <dgm:pt modelId="{0BE5B58D-B746-4AC0-9A68-DB3DA970F686}" type="pres">
      <dgm:prSet presAssocID="{11E7BB95-8B7A-4C22-AAAB-9DE20CA73D1B}" presName="hierRoot2" presStyleCnt="0"/>
      <dgm:spPr/>
    </dgm:pt>
    <dgm:pt modelId="{736AB9F0-1AF5-4A6A-913E-8C1AB11BCE3A}" type="pres">
      <dgm:prSet presAssocID="{11E7BB95-8B7A-4C22-AAAB-9DE20CA73D1B}" presName="composite2" presStyleCnt="0"/>
      <dgm:spPr/>
    </dgm:pt>
    <dgm:pt modelId="{6BBE73DC-D459-4528-86D5-A2EFFE2C9257}" type="pres">
      <dgm:prSet presAssocID="{11E7BB95-8B7A-4C22-AAAB-9DE20CA73D1B}" presName="background2" presStyleLbl="node2" presStyleIdx="3" presStyleCnt="4"/>
      <dgm:spPr/>
    </dgm:pt>
    <dgm:pt modelId="{A6166143-B444-4B14-970E-1D1AF1C1F61B}" type="pres">
      <dgm:prSet presAssocID="{11E7BB95-8B7A-4C22-AAAB-9DE20CA73D1B}" presName="text2" presStyleLbl="fgAcc2" presStyleIdx="3" presStyleCnt="4" custLinFactNeighborX="1800" custLinFactNeighborY="-66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C5F54C6-D3E4-4569-B119-A077B67390C1}" type="pres">
      <dgm:prSet presAssocID="{11E7BB95-8B7A-4C22-AAAB-9DE20CA73D1B}" presName="hierChild3" presStyleCnt="0"/>
      <dgm:spPr/>
    </dgm:pt>
  </dgm:ptLst>
  <dgm:cxnLst>
    <dgm:cxn modelId="{C1294565-9841-4E65-B57B-007BB6872C1C}" type="presOf" srcId="{08F62CF8-8D8A-43F2-B2A9-10E11836134A}" destId="{19887DEB-B0F9-42B4-BCF7-72A3F2389E10}" srcOrd="0" destOrd="0" presId="urn:microsoft.com/office/officeart/2005/8/layout/hierarchy1"/>
    <dgm:cxn modelId="{8826793E-20CA-4F69-A54A-8B1F702A96D0}" srcId="{5F028704-B7AB-4D8F-B639-896243FFAB4C}" destId="{B9263FF3-B1F3-4C7C-9182-BACA14EB7FF7}" srcOrd="0" destOrd="0" parTransId="{08F62CF8-8D8A-43F2-B2A9-10E11836134A}" sibTransId="{747E647C-2AA4-48FB-8F8B-E66812B6078A}"/>
    <dgm:cxn modelId="{999A8477-7B5A-465E-B9FC-CFBCCD42201D}" type="presOf" srcId="{13775083-99D2-4EFC-BA5B-ADDF4684A497}" destId="{A025F7E6-4866-4854-9F0D-7D2219460108}" srcOrd="0" destOrd="0" presId="urn:microsoft.com/office/officeart/2005/8/layout/hierarchy1"/>
    <dgm:cxn modelId="{FF63A008-44E5-44A6-BA7E-FF61C82B4228}" type="presOf" srcId="{B9263FF3-B1F3-4C7C-9182-BACA14EB7FF7}" destId="{64FCE1F1-8F3E-4E4B-AACC-28912332B8E5}" srcOrd="0" destOrd="0" presId="urn:microsoft.com/office/officeart/2005/8/layout/hierarchy1"/>
    <dgm:cxn modelId="{8EDDE04E-E0AB-4530-AB85-425BBAA5A90F}" type="presOf" srcId="{86DBFDC2-6CA5-4783-9191-B05D1EF82C34}" destId="{1B99E8EE-FAAF-4B32-9550-299292C5DBE1}" srcOrd="0" destOrd="0" presId="urn:microsoft.com/office/officeart/2005/8/layout/hierarchy1"/>
    <dgm:cxn modelId="{CC846AE2-2784-428D-B186-9BA2ACA4E49F}" type="presOf" srcId="{11E7BB95-8B7A-4C22-AAAB-9DE20CA73D1B}" destId="{A6166143-B444-4B14-970E-1D1AF1C1F61B}" srcOrd="0" destOrd="0" presId="urn:microsoft.com/office/officeart/2005/8/layout/hierarchy1"/>
    <dgm:cxn modelId="{23ED0464-958C-4765-BD96-4137DB7350CC}" type="presOf" srcId="{5F028704-B7AB-4D8F-B639-896243FFAB4C}" destId="{F21AAFB7-CC1F-4D50-A6A9-CF55D458F1D3}" srcOrd="0" destOrd="0" presId="urn:microsoft.com/office/officeart/2005/8/layout/hierarchy1"/>
    <dgm:cxn modelId="{093B4C93-3099-4573-A5E2-D7B922A610BB}" srcId="{9B752D8F-D3B1-472B-BC66-FC453854A250}" destId="{5F028704-B7AB-4D8F-B639-896243FFAB4C}" srcOrd="0" destOrd="0" parTransId="{EC523BBB-1E13-477D-99FD-F50E65AFEC64}" sibTransId="{E578B119-DFEE-4003-8F2D-A079AA4BDBCD}"/>
    <dgm:cxn modelId="{EB937C6F-65AC-4BAD-AEC9-31CC55856ADB}" type="presOf" srcId="{63FF02D2-BB57-49A8-A581-4B44D0067B31}" destId="{E4521232-A76E-4811-B844-5314267D1422}" srcOrd="0" destOrd="0" presId="urn:microsoft.com/office/officeart/2005/8/layout/hierarchy1"/>
    <dgm:cxn modelId="{01796D4C-7CBA-4527-BDB4-BF8C2135BA9F}" srcId="{5F028704-B7AB-4D8F-B639-896243FFAB4C}" destId="{63FF02D2-BB57-49A8-A581-4B44D0067B31}" srcOrd="2" destOrd="0" parTransId="{13775083-99D2-4EFC-BA5B-ADDF4684A497}" sibTransId="{78FBEDC1-841F-4E55-9598-A06A85C56F81}"/>
    <dgm:cxn modelId="{6CE6F57C-0F9D-4402-B193-BB1E7E6C2163}" type="presOf" srcId="{B61FB1AE-35B2-46D2-8B7C-CD7D3A439EE4}" destId="{A16AB793-A138-4073-96C7-19990CCFF0E4}" srcOrd="0" destOrd="0" presId="urn:microsoft.com/office/officeart/2005/8/layout/hierarchy1"/>
    <dgm:cxn modelId="{DA59D2FD-B5DF-49A8-9EF4-CF1A9332879F}" type="presOf" srcId="{9B752D8F-D3B1-472B-BC66-FC453854A250}" destId="{A634DE27-95B5-4419-8048-47560F85E005}" srcOrd="0" destOrd="0" presId="urn:microsoft.com/office/officeart/2005/8/layout/hierarchy1"/>
    <dgm:cxn modelId="{E5EC1393-5ADA-4E15-90D3-679067B28B32}" srcId="{5F028704-B7AB-4D8F-B639-896243FFAB4C}" destId="{5C3237AC-1FBF-45E5-ABE1-897C357E2E37}" srcOrd="1" destOrd="0" parTransId="{86DBFDC2-6CA5-4783-9191-B05D1EF82C34}" sibTransId="{74A44C8F-8668-4C83-A7D5-1D385E2DB921}"/>
    <dgm:cxn modelId="{1D3A8B3C-3ADE-465D-A41D-96282B87BC57}" srcId="{5F028704-B7AB-4D8F-B639-896243FFAB4C}" destId="{11E7BB95-8B7A-4C22-AAAB-9DE20CA73D1B}" srcOrd="3" destOrd="0" parTransId="{B61FB1AE-35B2-46D2-8B7C-CD7D3A439EE4}" sibTransId="{2D11927B-174A-4AA4-AA06-2E8AC8143947}"/>
    <dgm:cxn modelId="{A44C6A65-3689-432F-B50E-6CF0D48938C5}" type="presOf" srcId="{5C3237AC-1FBF-45E5-ABE1-897C357E2E37}" destId="{8F463732-65BF-42EB-ADA6-FFA2773E1D1D}" srcOrd="0" destOrd="0" presId="urn:microsoft.com/office/officeart/2005/8/layout/hierarchy1"/>
    <dgm:cxn modelId="{CEB579F0-FFF2-4476-B090-6C590AE07336}" type="presParOf" srcId="{A634DE27-95B5-4419-8048-47560F85E005}" destId="{04BFDA50-1E1A-4CDD-A946-D0DC89C189AF}" srcOrd="0" destOrd="0" presId="urn:microsoft.com/office/officeart/2005/8/layout/hierarchy1"/>
    <dgm:cxn modelId="{53B084D7-9749-484F-9E27-A4B7E1D09D85}" type="presParOf" srcId="{04BFDA50-1E1A-4CDD-A946-D0DC89C189AF}" destId="{A7DC6FE2-0531-4993-A66D-0BD1499F5833}" srcOrd="0" destOrd="0" presId="urn:microsoft.com/office/officeart/2005/8/layout/hierarchy1"/>
    <dgm:cxn modelId="{F7A5DB3B-24D7-435E-A66D-BB7B35F395E1}" type="presParOf" srcId="{A7DC6FE2-0531-4993-A66D-0BD1499F5833}" destId="{055AF762-EBB1-4823-8FFE-85828963B1DF}" srcOrd="0" destOrd="0" presId="urn:microsoft.com/office/officeart/2005/8/layout/hierarchy1"/>
    <dgm:cxn modelId="{F781331D-004B-4E7F-B5DC-3D0DD8801CC8}" type="presParOf" srcId="{A7DC6FE2-0531-4993-A66D-0BD1499F5833}" destId="{F21AAFB7-CC1F-4D50-A6A9-CF55D458F1D3}" srcOrd="1" destOrd="0" presId="urn:microsoft.com/office/officeart/2005/8/layout/hierarchy1"/>
    <dgm:cxn modelId="{9B5AA19E-FDAD-4350-ABCF-88825B2710C1}" type="presParOf" srcId="{04BFDA50-1E1A-4CDD-A946-D0DC89C189AF}" destId="{BAA0BC8E-6B29-4DAB-94D1-A3D63817A73E}" srcOrd="1" destOrd="0" presId="urn:microsoft.com/office/officeart/2005/8/layout/hierarchy1"/>
    <dgm:cxn modelId="{4003082D-73B1-45D0-855E-537CE61B2A60}" type="presParOf" srcId="{BAA0BC8E-6B29-4DAB-94D1-A3D63817A73E}" destId="{19887DEB-B0F9-42B4-BCF7-72A3F2389E10}" srcOrd="0" destOrd="0" presId="urn:microsoft.com/office/officeart/2005/8/layout/hierarchy1"/>
    <dgm:cxn modelId="{AA6F5DE1-7D7E-4178-BE66-E5167501D555}" type="presParOf" srcId="{BAA0BC8E-6B29-4DAB-94D1-A3D63817A73E}" destId="{2AF842ED-B449-4D47-82D1-A1C9CF75ED7E}" srcOrd="1" destOrd="0" presId="urn:microsoft.com/office/officeart/2005/8/layout/hierarchy1"/>
    <dgm:cxn modelId="{0BA0AD2B-4D26-4B08-9F0C-827D2E88865A}" type="presParOf" srcId="{2AF842ED-B449-4D47-82D1-A1C9CF75ED7E}" destId="{26E49727-851A-4212-A0CE-588B51E20CB6}" srcOrd="0" destOrd="0" presId="urn:microsoft.com/office/officeart/2005/8/layout/hierarchy1"/>
    <dgm:cxn modelId="{7E3B6ACB-9A90-4C7B-B851-7DFEC8072073}" type="presParOf" srcId="{26E49727-851A-4212-A0CE-588B51E20CB6}" destId="{F7E6C5E8-1E8D-4179-BFAA-B5D1588DF4D4}" srcOrd="0" destOrd="0" presId="urn:microsoft.com/office/officeart/2005/8/layout/hierarchy1"/>
    <dgm:cxn modelId="{16BCDC8C-DD64-42B0-B378-9835A628B443}" type="presParOf" srcId="{26E49727-851A-4212-A0CE-588B51E20CB6}" destId="{64FCE1F1-8F3E-4E4B-AACC-28912332B8E5}" srcOrd="1" destOrd="0" presId="urn:microsoft.com/office/officeart/2005/8/layout/hierarchy1"/>
    <dgm:cxn modelId="{70AA120D-5458-4591-9338-58FDC16F9B54}" type="presParOf" srcId="{2AF842ED-B449-4D47-82D1-A1C9CF75ED7E}" destId="{937AE424-DE33-4231-AB95-8BD69B7202FB}" srcOrd="1" destOrd="0" presId="urn:microsoft.com/office/officeart/2005/8/layout/hierarchy1"/>
    <dgm:cxn modelId="{343C44EE-C33A-4F43-99B2-5E84D316912E}" type="presParOf" srcId="{BAA0BC8E-6B29-4DAB-94D1-A3D63817A73E}" destId="{1B99E8EE-FAAF-4B32-9550-299292C5DBE1}" srcOrd="2" destOrd="0" presId="urn:microsoft.com/office/officeart/2005/8/layout/hierarchy1"/>
    <dgm:cxn modelId="{C42509B6-1587-4C7B-9218-1613B45E8A14}" type="presParOf" srcId="{BAA0BC8E-6B29-4DAB-94D1-A3D63817A73E}" destId="{9507D3E7-2135-488C-9CBF-1235E90965F1}" srcOrd="3" destOrd="0" presId="urn:microsoft.com/office/officeart/2005/8/layout/hierarchy1"/>
    <dgm:cxn modelId="{D89A91C6-16D7-4FCE-8899-07F807929096}" type="presParOf" srcId="{9507D3E7-2135-488C-9CBF-1235E90965F1}" destId="{5985D312-3A7B-45D6-976B-2E5047E43F4A}" srcOrd="0" destOrd="0" presId="urn:microsoft.com/office/officeart/2005/8/layout/hierarchy1"/>
    <dgm:cxn modelId="{E45FC69F-5D86-423E-A19D-291F5F788A3D}" type="presParOf" srcId="{5985D312-3A7B-45D6-976B-2E5047E43F4A}" destId="{A190627A-1B1A-46C6-8100-071A422D2D8F}" srcOrd="0" destOrd="0" presId="urn:microsoft.com/office/officeart/2005/8/layout/hierarchy1"/>
    <dgm:cxn modelId="{52FB398C-BF3D-46E6-A2BE-A5557371CDBF}" type="presParOf" srcId="{5985D312-3A7B-45D6-976B-2E5047E43F4A}" destId="{8F463732-65BF-42EB-ADA6-FFA2773E1D1D}" srcOrd="1" destOrd="0" presId="urn:microsoft.com/office/officeart/2005/8/layout/hierarchy1"/>
    <dgm:cxn modelId="{6EF82AC9-EC09-434A-989F-72FF71A4780F}" type="presParOf" srcId="{9507D3E7-2135-488C-9CBF-1235E90965F1}" destId="{7EF67032-1189-4EC3-9236-EF276F5D8244}" srcOrd="1" destOrd="0" presId="urn:microsoft.com/office/officeart/2005/8/layout/hierarchy1"/>
    <dgm:cxn modelId="{3D6F7CAD-1F32-4E6A-90E3-92C15EEFAEDE}" type="presParOf" srcId="{BAA0BC8E-6B29-4DAB-94D1-A3D63817A73E}" destId="{A025F7E6-4866-4854-9F0D-7D2219460108}" srcOrd="4" destOrd="0" presId="urn:microsoft.com/office/officeart/2005/8/layout/hierarchy1"/>
    <dgm:cxn modelId="{80091FC5-424A-4480-99A7-56F7CC051E56}" type="presParOf" srcId="{BAA0BC8E-6B29-4DAB-94D1-A3D63817A73E}" destId="{05733E00-5CC0-4B47-8684-F4FFEFD37F22}" srcOrd="5" destOrd="0" presId="urn:microsoft.com/office/officeart/2005/8/layout/hierarchy1"/>
    <dgm:cxn modelId="{90540791-4D2B-4D31-95E5-7945B65E11F4}" type="presParOf" srcId="{05733E00-5CC0-4B47-8684-F4FFEFD37F22}" destId="{970E8442-23E5-4AB5-8165-A890684EF00C}" srcOrd="0" destOrd="0" presId="urn:microsoft.com/office/officeart/2005/8/layout/hierarchy1"/>
    <dgm:cxn modelId="{A0179CF8-786C-473A-B365-C9ACA746901C}" type="presParOf" srcId="{970E8442-23E5-4AB5-8165-A890684EF00C}" destId="{C9044011-B259-4BDC-B9E0-3ED86308FABE}" srcOrd="0" destOrd="0" presId="urn:microsoft.com/office/officeart/2005/8/layout/hierarchy1"/>
    <dgm:cxn modelId="{394CC2C1-6E04-4529-9B75-6E3E7C380419}" type="presParOf" srcId="{970E8442-23E5-4AB5-8165-A890684EF00C}" destId="{E4521232-A76E-4811-B844-5314267D1422}" srcOrd="1" destOrd="0" presId="urn:microsoft.com/office/officeart/2005/8/layout/hierarchy1"/>
    <dgm:cxn modelId="{393256D0-617E-4AB2-AB36-3D4A2C7C5541}" type="presParOf" srcId="{05733E00-5CC0-4B47-8684-F4FFEFD37F22}" destId="{5AD8C8FB-E284-4AE1-9E50-0110C541BF69}" srcOrd="1" destOrd="0" presId="urn:microsoft.com/office/officeart/2005/8/layout/hierarchy1"/>
    <dgm:cxn modelId="{3F404F79-C96D-4F08-A758-DBF61C65B377}" type="presParOf" srcId="{BAA0BC8E-6B29-4DAB-94D1-A3D63817A73E}" destId="{A16AB793-A138-4073-96C7-19990CCFF0E4}" srcOrd="6" destOrd="0" presId="urn:microsoft.com/office/officeart/2005/8/layout/hierarchy1"/>
    <dgm:cxn modelId="{D21036E9-1F98-4E92-8E8F-1B3DF5974F43}" type="presParOf" srcId="{BAA0BC8E-6B29-4DAB-94D1-A3D63817A73E}" destId="{0BE5B58D-B746-4AC0-9A68-DB3DA970F686}" srcOrd="7" destOrd="0" presId="urn:microsoft.com/office/officeart/2005/8/layout/hierarchy1"/>
    <dgm:cxn modelId="{A97007FB-603E-4E91-A3FC-27AAB406920B}" type="presParOf" srcId="{0BE5B58D-B746-4AC0-9A68-DB3DA970F686}" destId="{736AB9F0-1AF5-4A6A-913E-8C1AB11BCE3A}" srcOrd="0" destOrd="0" presId="urn:microsoft.com/office/officeart/2005/8/layout/hierarchy1"/>
    <dgm:cxn modelId="{7E69118B-731E-4730-BA30-59909E7698A0}" type="presParOf" srcId="{736AB9F0-1AF5-4A6A-913E-8C1AB11BCE3A}" destId="{6BBE73DC-D459-4528-86D5-A2EFFE2C9257}" srcOrd="0" destOrd="0" presId="urn:microsoft.com/office/officeart/2005/8/layout/hierarchy1"/>
    <dgm:cxn modelId="{2E5E0883-E618-44CA-95CB-F6846FF9FCCC}" type="presParOf" srcId="{736AB9F0-1AF5-4A6A-913E-8C1AB11BCE3A}" destId="{A6166143-B444-4B14-970E-1D1AF1C1F61B}" srcOrd="1" destOrd="0" presId="urn:microsoft.com/office/officeart/2005/8/layout/hierarchy1"/>
    <dgm:cxn modelId="{A2E2AED3-2460-498E-8F09-4F4150B9E0FC}" type="presParOf" srcId="{0BE5B58D-B746-4AC0-9A68-DB3DA970F686}" destId="{FC5F54C6-D3E4-4569-B119-A077B67390C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481567-E871-4439-A65A-B4FD64A8A7D5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256DC1C9-FD60-4EFF-B691-E3BA8C2F9C36}">
      <dgm:prSet phldrT="[Текст]"/>
      <dgm:spPr/>
      <dgm:t>
        <a:bodyPr/>
        <a:lstStyle/>
        <a:p>
          <a:r>
            <a:rPr lang="ru-RU" dirty="0" smtClean="0"/>
            <a:t>Коммуникативную компетенцию</a:t>
          </a:r>
          <a:endParaRPr lang="ru-RU" dirty="0"/>
        </a:p>
      </dgm:t>
    </dgm:pt>
    <dgm:pt modelId="{44CDB3F7-2A4C-4ECB-807A-0F281AD57F37}" type="parTrans" cxnId="{A7BD926A-91B8-4574-AB94-A5E0347E5161}">
      <dgm:prSet/>
      <dgm:spPr/>
      <dgm:t>
        <a:bodyPr/>
        <a:lstStyle/>
        <a:p>
          <a:endParaRPr lang="ru-RU"/>
        </a:p>
      </dgm:t>
    </dgm:pt>
    <dgm:pt modelId="{97A1DFCD-319D-4D11-A779-1CB9F4B7562B}" type="sibTrans" cxnId="{A7BD926A-91B8-4574-AB94-A5E0347E5161}">
      <dgm:prSet/>
      <dgm:spPr/>
      <dgm:t>
        <a:bodyPr/>
        <a:lstStyle/>
        <a:p>
          <a:endParaRPr lang="ru-RU"/>
        </a:p>
      </dgm:t>
    </dgm:pt>
    <dgm:pt modelId="{28347321-445E-473A-B20E-12F4BD27FA75}">
      <dgm:prSet phldrT="[Текст]" custT="1"/>
      <dgm:spPr/>
      <dgm:t>
        <a:bodyPr/>
        <a:lstStyle/>
        <a:p>
          <a:r>
            <a:rPr lang="ru-RU" sz="2800" dirty="0" smtClean="0"/>
            <a:t>Выразительное чтение текста вслух</a:t>
          </a:r>
          <a:endParaRPr lang="ru-RU" sz="2800" dirty="0"/>
        </a:p>
      </dgm:t>
    </dgm:pt>
    <dgm:pt modelId="{3BD231D6-5E21-422F-A25F-C8929DEFA19F}" type="parTrans" cxnId="{88F32E57-D8B3-4CE9-B1F4-2FFB5F88C90F}">
      <dgm:prSet/>
      <dgm:spPr/>
      <dgm:t>
        <a:bodyPr/>
        <a:lstStyle/>
        <a:p>
          <a:endParaRPr lang="ru-RU"/>
        </a:p>
      </dgm:t>
    </dgm:pt>
    <dgm:pt modelId="{8BD681A7-FCDF-4D17-8DB8-7F8420772D12}" type="sibTrans" cxnId="{88F32E57-D8B3-4CE9-B1F4-2FFB5F88C90F}">
      <dgm:prSet/>
      <dgm:spPr/>
      <dgm:t>
        <a:bodyPr/>
        <a:lstStyle/>
        <a:p>
          <a:endParaRPr lang="ru-RU"/>
        </a:p>
      </dgm:t>
    </dgm:pt>
    <dgm:pt modelId="{63E76E9C-D4EE-4FE2-A9B1-ABE6D8F961F7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80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dirty="0" smtClean="0"/>
            <a:t>Пересказ текста с привлечением дополнительной информации</a:t>
          </a:r>
        </a:p>
        <a:p>
          <a:pPr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dirty="0"/>
        </a:p>
      </dgm:t>
    </dgm:pt>
    <dgm:pt modelId="{5C7DB5ED-2E9B-4AC6-ABC1-17DA2EC0FC4B}" type="parTrans" cxnId="{B6FB17F3-8618-4344-AB06-33F424E2F616}">
      <dgm:prSet/>
      <dgm:spPr/>
      <dgm:t>
        <a:bodyPr/>
        <a:lstStyle/>
        <a:p>
          <a:endParaRPr lang="ru-RU"/>
        </a:p>
      </dgm:t>
    </dgm:pt>
    <dgm:pt modelId="{52740D21-3705-42E3-AEC5-085A52980911}" type="sibTrans" cxnId="{B6FB17F3-8618-4344-AB06-33F424E2F616}">
      <dgm:prSet/>
      <dgm:spPr/>
      <dgm:t>
        <a:bodyPr/>
        <a:lstStyle/>
        <a:p>
          <a:endParaRPr lang="ru-RU"/>
        </a:p>
      </dgm:t>
    </dgm:pt>
    <dgm:pt modelId="{1FEC4763-7314-4E2A-A240-A6646025C9D0}">
      <dgm:prSet phldrT="[Текст]" custT="1"/>
      <dgm:spPr/>
      <dgm:t>
        <a:bodyPr/>
        <a:lstStyle/>
        <a:p>
          <a:r>
            <a:rPr lang="ru-RU" sz="2800" dirty="0" smtClean="0"/>
            <a:t>Участие в диалоге</a:t>
          </a:r>
          <a:endParaRPr lang="ru-RU" sz="2800" dirty="0"/>
        </a:p>
      </dgm:t>
    </dgm:pt>
    <dgm:pt modelId="{3FC1E817-9185-4925-86B2-FEA3491DC3BD}" type="parTrans" cxnId="{08B8DCDA-2953-416D-BB4E-D5E902885A4F}">
      <dgm:prSet/>
      <dgm:spPr/>
      <dgm:t>
        <a:bodyPr/>
        <a:lstStyle/>
        <a:p>
          <a:endParaRPr lang="ru-RU"/>
        </a:p>
      </dgm:t>
    </dgm:pt>
    <dgm:pt modelId="{C93CE4F2-36B7-4CFF-8227-7690513BA441}" type="sibTrans" cxnId="{08B8DCDA-2953-416D-BB4E-D5E902885A4F}">
      <dgm:prSet/>
      <dgm:spPr/>
      <dgm:t>
        <a:bodyPr/>
        <a:lstStyle/>
        <a:p>
          <a:endParaRPr lang="ru-RU"/>
        </a:p>
      </dgm:t>
    </dgm:pt>
    <dgm:pt modelId="{83EDED34-93D8-4FAF-9806-A1D32CAD2DDE}">
      <dgm:prSet/>
      <dgm:spPr/>
      <dgm:t>
        <a:bodyPr/>
        <a:lstStyle/>
        <a:p>
          <a:r>
            <a:rPr lang="ru-RU" dirty="0" smtClean="0"/>
            <a:t>Создание монологического высказывания на разные темы</a:t>
          </a:r>
          <a:endParaRPr lang="ru-RU" dirty="0"/>
        </a:p>
      </dgm:t>
    </dgm:pt>
    <dgm:pt modelId="{B582541D-3424-4C7A-8900-5B266C511C61}" type="parTrans" cxnId="{FAEA538E-3B79-447E-B3D6-E274C3403DA5}">
      <dgm:prSet/>
      <dgm:spPr/>
      <dgm:t>
        <a:bodyPr/>
        <a:lstStyle/>
        <a:p>
          <a:endParaRPr lang="ru-RU"/>
        </a:p>
      </dgm:t>
    </dgm:pt>
    <dgm:pt modelId="{E1771DF6-AA6B-4D99-BE3A-2830C29EF6AC}" type="sibTrans" cxnId="{FAEA538E-3B79-447E-B3D6-E274C3403DA5}">
      <dgm:prSet/>
      <dgm:spPr/>
      <dgm:t>
        <a:bodyPr/>
        <a:lstStyle/>
        <a:p>
          <a:endParaRPr lang="ru-RU"/>
        </a:p>
      </dgm:t>
    </dgm:pt>
    <dgm:pt modelId="{67F7E819-7F50-45E3-A18C-4FAFFB0159BE}" type="pres">
      <dgm:prSet presAssocID="{A1481567-E871-4439-A65A-B4FD64A8A7D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B005E8D-2F53-4095-80D5-B6C052EF26C0}" type="pres">
      <dgm:prSet presAssocID="{256DC1C9-FD60-4EFF-B691-E3BA8C2F9C36}" presName="root1" presStyleCnt="0"/>
      <dgm:spPr/>
    </dgm:pt>
    <dgm:pt modelId="{89F15E7F-7E00-47BD-85C8-2D4D35B63206}" type="pres">
      <dgm:prSet presAssocID="{256DC1C9-FD60-4EFF-B691-E3BA8C2F9C36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1E3AF4F-4FD6-4C9D-91E2-D3091DC8D5B8}" type="pres">
      <dgm:prSet presAssocID="{256DC1C9-FD60-4EFF-B691-E3BA8C2F9C36}" presName="level2hierChild" presStyleCnt="0"/>
      <dgm:spPr/>
    </dgm:pt>
    <dgm:pt modelId="{B26DB378-FF8F-4292-8673-1456BB8DF55D}" type="pres">
      <dgm:prSet presAssocID="{3BD231D6-5E21-422F-A25F-C8929DEFA19F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1F6B7F48-BCD4-404C-A774-127E0FA86665}" type="pres">
      <dgm:prSet presAssocID="{3BD231D6-5E21-422F-A25F-C8929DEFA19F}" presName="connTx" presStyleLbl="parChTrans1D2" presStyleIdx="0" presStyleCnt="4"/>
      <dgm:spPr/>
      <dgm:t>
        <a:bodyPr/>
        <a:lstStyle/>
        <a:p>
          <a:endParaRPr lang="ru-RU"/>
        </a:p>
      </dgm:t>
    </dgm:pt>
    <dgm:pt modelId="{86F9145F-27CF-4CCC-8963-17AE16DC77DB}" type="pres">
      <dgm:prSet presAssocID="{28347321-445E-473A-B20E-12F4BD27FA75}" presName="root2" presStyleCnt="0"/>
      <dgm:spPr/>
    </dgm:pt>
    <dgm:pt modelId="{97F5CD30-80F1-4B14-964A-3723E03FACA8}" type="pres">
      <dgm:prSet presAssocID="{28347321-445E-473A-B20E-12F4BD27FA75}" presName="LevelTwoTextNode" presStyleLbl="node2" presStyleIdx="0" presStyleCnt="4" custScaleX="2151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DAAE101-6BC3-492E-90A4-7EE56881906A}" type="pres">
      <dgm:prSet presAssocID="{28347321-445E-473A-B20E-12F4BD27FA75}" presName="level3hierChild" presStyleCnt="0"/>
      <dgm:spPr/>
    </dgm:pt>
    <dgm:pt modelId="{CB322CB3-7AEC-4133-89EB-A59C21246E61}" type="pres">
      <dgm:prSet presAssocID="{5C7DB5ED-2E9B-4AC6-ABC1-17DA2EC0FC4B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5952E1C2-47BB-4692-BA10-BCC49399D4EC}" type="pres">
      <dgm:prSet presAssocID="{5C7DB5ED-2E9B-4AC6-ABC1-17DA2EC0FC4B}" presName="connTx" presStyleLbl="parChTrans1D2" presStyleIdx="1" presStyleCnt="4"/>
      <dgm:spPr/>
      <dgm:t>
        <a:bodyPr/>
        <a:lstStyle/>
        <a:p>
          <a:endParaRPr lang="ru-RU"/>
        </a:p>
      </dgm:t>
    </dgm:pt>
    <dgm:pt modelId="{BA790B7E-509C-4C37-955B-EC12AA3F1EA9}" type="pres">
      <dgm:prSet presAssocID="{63E76E9C-D4EE-4FE2-A9B1-ABE6D8F961F7}" presName="root2" presStyleCnt="0"/>
      <dgm:spPr/>
    </dgm:pt>
    <dgm:pt modelId="{406907CD-B9B1-4134-BD11-1DA697F0B889}" type="pres">
      <dgm:prSet presAssocID="{63E76E9C-D4EE-4FE2-A9B1-ABE6D8F961F7}" presName="LevelTwoTextNode" presStyleLbl="node2" presStyleIdx="1" presStyleCnt="4" custScaleX="2143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5D9BEC5-108C-497E-A65B-00E30FE427D9}" type="pres">
      <dgm:prSet presAssocID="{63E76E9C-D4EE-4FE2-A9B1-ABE6D8F961F7}" presName="level3hierChild" presStyleCnt="0"/>
      <dgm:spPr/>
    </dgm:pt>
    <dgm:pt modelId="{E0E928BD-C1DE-4903-BFCC-016A032EE6A9}" type="pres">
      <dgm:prSet presAssocID="{B582541D-3424-4C7A-8900-5B266C511C61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797A97B4-BD25-47C0-B130-B6BD7EAAEB44}" type="pres">
      <dgm:prSet presAssocID="{B582541D-3424-4C7A-8900-5B266C511C61}" presName="connTx" presStyleLbl="parChTrans1D2" presStyleIdx="2" presStyleCnt="4"/>
      <dgm:spPr/>
      <dgm:t>
        <a:bodyPr/>
        <a:lstStyle/>
        <a:p>
          <a:endParaRPr lang="ru-RU"/>
        </a:p>
      </dgm:t>
    </dgm:pt>
    <dgm:pt modelId="{B5E30775-B746-46E9-9E5A-21BBDB2420BE}" type="pres">
      <dgm:prSet presAssocID="{83EDED34-93D8-4FAF-9806-A1D32CAD2DDE}" presName="root2" presStyleCnt="0"/>
      <dgm:spPr/>
    </dgm:pt>
    <dgm:pt modelId="{2E70CE97-8213-46A5-8EDA-B5808BFE2B21}" type="pres">
      <dgm:prSet presAssocID="{83EDED34-93D8-4FAF-9806-A1D32CAD2DDE}" presName="LevelTwoTextNode" presStyleLbl="node2" presStyleIdx="2" presStyleCnt="4" custScaleX="215709" custScaleY="10757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52C543F-B85A-4729-ADC1-D74BCD7BE85B}" type="pres">
      <dgm:prSet presAssocID="{83EDED34-93D8-4FAF-9806-A1D32CAD2DDE}" presName="level3hierChild" presStyleCnt="0"/>
      <dgm:spPr/>
    </dgm:pt>
    <dgm:pt modelId="{1A648797-E377-45E0-87E8-EDB7B6D33571}" type="pres">
      <dgm:prSet presAssocID="{3FC1E817-9185-4925-86B2-FEA3491DC3BD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15563A19-2BE8-4D03-AB27-4F8F6034910C}" type="pres">
      <dgm:prSet presAssocID="{3FC1E817-9185-4925-86B2-FEA3491DC3BD}" presName="connTx" presStyleLbl="parChTrans1D2" presStyleIdx="3" presStyleCnt="4"/>
      <dgm:spPr/>
      <dgm:t>
        <a:bodyPr/>
        <a:lstStyle/>
        <a:p>
          <a:endParaRPr lang="ru-RU"/>
        </a:p>
      </dgm:t>
    </dgm:pt>
    <dgm:pt modelId="{C74F95DB-65DF-4748-92D6-812A991B75EF}" type="pres">
      <dgm:prSet presAssocID="{1FEC4763-7314-4E2A-A240-A6646025C9D0}" presName="root2" presStyleCnt="0"/>
      <dgm:spPr/>
    </dgm:pt>
    <dgm:pt modelId="{827F9630-2037-4C6A-873D-C7B02CABD403}" type="pres">
      <dgm:prSet presAssocID="{1FEC4763-7314-4E2A-A240-A6646025C9D0}" presName="LevelTwoTextNode" presStyleLbl="node2" presStyleIdx="3" presStyleCnt="4" custScaleX="21694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E768DEE-BC2D-4771-87C2-E407D4822262}" type="pres">
      <dgm:prSet presAssocID="{1FEC4763-7314-4E2A-A240-A6646025C9D0}" presName="level3hierChild" presStyleCnt="0"/>
      <dgm:spPr/>
    </dgm:pt>
  </dgm:ptLst>
  <dgm:cxnLst>
    <dgm:cxn modelId="{307410A3-2BC3-49E5-8F75-49B989254D42}" type="presOf" srcId="{63E76E9C-D4EE-4FE2-A9B1-ABE6D8F961F7}" destId="{406907CD-B9B1-4134-BD11-1DA697F0B889}" srcOrd="0" destOrd="0" presId="urn:microsoft.com/office/officeart/2008/layout/HorizontalMultiLevelHierarchy"/>
    <dgm:cxn modelId="{04D50C2B-A731-49CA-8CC2-2C10B0668756}" type="presOf" srcId="{B582541D-3424-4C7A-8900-5B266C511C61}" destId="{E0E928BD-C1DE-4903-BFCC-016A032EE6A9}" srcOrd="0" destOrd="0" presId="urn:microsoft.com/office/officeart/2008/layout/HorizontalMultiLevelHierarchy"/>
    <dgm:cxn modelId="{8FD87B79-578F-4291-93D2-460E2DC40DDC}" type="presOf" srcId="{1FEC4763-7314-4E2A-A240-A6646025C9D0}" destId="{827F9630-2037-4C6A-873D-C7B02CABD403}" srcOrd="0" destOrd="0" presId="urn:microsoft.com/office/officeart/2008/layout/HorizontalMultiLevelHierarchy"/>
    <dgm:cxn modelId="{F5958010-B1F7-431E-BF35-61013EE57529}" type="presOf" srcId="{B582541D-3424-4C7A-8900-5B266C511C61}" destId="{797A97B4-BD25-47C0-B130-B6BD7EAAEB44}" srcOrd="1" destOrd="0" presId="urn:microsoft.com/office/officeart/2008/layout/HorizontalMultiLevelHierarchy"/>
    <dgm:cxn modelId="{B2A4263D-9D38-4238-9F4E-831B7BB389C5}" type="presOf" srcId="{28347321-445E-473A-B20E-12F4BD27FA75}" destId="{97F5CD30-80F1-4B14-964A-3723E03FACA8}" srcOrd="0" destOrd="0" presId="urn:microsoft.com/office/officeart/2008/layout/HorizontalMultiLevelHierarchy"/>
    <dgm:cxn modelId="{0D57778A-7462-4023-895C-5E8D7CDA5312}" type="presOf" srcId="{3FC1E817-9185-4925-86B2-FEA3491DC3BD}" destId="{1A648797-E377-45E0-87E8-EDB7B6D33571}" srcOrd="0" destOrd="0" presId="urn:microsoft.com/office/officeart/2008/layout/HorizontalMultiLevelHierarchy"/>
    <dgm:cxn modelId="{A7BD926A-91B8-4574-AB94-A5E0347E5161}" srcId="{A1481567-E871-4439-A65A-B4FD64A8A7D5}" destId="{256DC1C9-FD60-4EFF-B691-E3BA8C2F9C36}" srcOrd="0" destOrd="0" parTransId="{44CDB3F7-2A4C-4ECB-807A-0F281AD57F37}" sibTransId="{97A1DFCD-319D-4D11-A779-1CB9F4B7562B}"/>
    <dgm:cxn modelId="{FAEA538E-3B79-447E-B3D6-E274C3403DA5}" srcId="{256DC1C9-FD60-4EFF-B691-E3BA8C2F9C36}" destId="{83EDED34-93D8-4FAF-9806-A1D32CAD2DDE}" srcOrd="2" destOrd="0" parTransId="{B582541D-3424-4C7A-8900-5B266C511C61}" sibTransId="{E1771DF6-AA6B-4D99-BE3A-2830C29EF6AC}"/>
    <dgm:cxn modelId="{88F32E57-D8B3-4CE9-B1F4-2FFB5F88C90F}" srcId="{256DC1C9-FD60-4EFF-B691-E3BA8C2F9C36}" destId="{28347321-445E-473A-B20E-12F4BD27FA75}" srcOrd="0" destOrd="0" parTransId="{3BD231D6-5E21-422F-A25F-C8929DEFA19F}" sibTransId="{8BD681A7-FCDF-4D17-8DB8-7F8420772D12}"/>
    <dgm:cxn modelId="{8FF8FEF0-9C31-4074-B6C3-FA79643DF74D}" type="presOf" srcId="{3FC1E817-9185-4925-86B2-FEA3491DC3BD}" destId="{15563A19-2BE8-4D03-AB27-4F8F6034910C}" srcOrd="1" destOrd="0" presId="urn:microsoft.com/office/officeart/2008/layout/HorizontalMultiLevelHierarchy"/>
    <dgm:cxn modelId="{146E337B-E583-4C39-9FA7-83512119AFD6}" type="presOf" srcId="{256DC1C9-FD60-4EFF-B691-E3BA8C2F9C36}" destId="{89F15E7F-7E00-47BD-85C8-2D4D35B63206}" srcOrd="0" destOrd="0" presId="urn:microsoft.com/office/officeart/2008/layout/HorizontalMultiLevelHierarchy"/>
    <dgm:cxn modelId="{08B8DCDA-2953-416D-BB4E-D5E902885A4F}" srcId="{256DC1C9-FD60-4EFF-B691-E3BA8C2F9C36}" destId="{1FEC4763-7314-4E2A-A240-A6646025C9D0}" srcOrd="3" destOrd="0" parTransId="{3FC1E817-9185-4925-86B2-FEA3491DC3BD}" sibTransId="{C93CE4F2-36B7-4CFF-8227-7690513BA441}"/>
    <dgm:cxn modelId="{B6FB17F3-8618-4344-AB06-33F424E2F616}" srcId="{256DC1C9-FD60-4EFF-B691-E3BA8C2F9C36}" destId="{63E76E9C-D4EE-4FE2-A9B1-ABE6D8F961F7}" srcOrd="1" destOrd="0" parTransId="{5C7DB5ED-2E9B-4AC6-ABC1-17DA2EC0FC4B}" sibTransId="{52740D21-3705-42E3-AEC5-085A52980911}"/>
    <dgm:cxn modelId="{A9341E9D-17B6-4D0D-B5F4-B72292FE42C3}" type="presOf" srcId="{A1481567-E871-4439-A65A-B4FD64A8A7D5}" destId="{67F7E819-7F50-45E3-A18C-4FAFFB0159BE}" srcOrd="0" destOrd="0" presId="urn:microsoft.com/office/officeart/2008/layout/HorizontalMultiLevelHierarchy"/>
    <dgm:cxn modelId="{44039699-4391-473B-BFA6-6E5B6286B0DB}" type="presOf" srcId="{5C7DB5ED-2E9B-4AC6-ABC1-17DA2EC0FC4B}" destId="{5952E1C2-47BB-4692-BA10-BCC49399D4EC}" srcOrd="1" destOrd="0" presId="urn:microsoft.com/office/officeart/2008/layout/HorizontalMultiLevelHierarchy"/>
    <dgm:cxn modelId="{E3D27529-C9AA-4C27-8F9A-031483D6FBF8}" type="presOf" srcId="{5C7DB5ED-2E9B-4AC6-ABC1-17DA2EC0FC4B}" destId="{CB322CB3-7AEC-4133-89EB-A59C21246E61}" srcOrd="0" destOrd="0" presId="urn:microsoft.com/office/officeart/2008/layout/HorizontalMultiLevelHierarchy"/>
    <dgm:cxn modelId="{F5D7F487-2A0D-4FDF-B499-E17E4A10F2E6}" type="presOf" srcId="{3BD231D6-5E21-422F-A25F-C8929DEFA19F}" destId="{1F6B7F48-BCD4-404C-A774-127E0FA86665}" srcOrd="1" destOrd="0" presId="urn:microsoft.com/office/officeart/2008/layout/HorizontalMultiLevelHierarchy"/>
    <dgm:cxn modelId="{6AEF8108-7AE0-4A26-8E1B-83E5DBD5E675}" type="presOf" srcId="{3BD231D6-5E21-422F-A25F-C8929DEFA19F}" destId="{B26DB378-FF8F-4292-8673-1456BB8DF55D}" srcOrd="0" destOrd="0" presId="urn:microsoft.com/office/officeart/2008/layout/HorizontalMultiLevelHierarchy"/>
    <dgm:cxn modelId="{4B440082-074B-476B-B290-B347858C4AF5}" type="presOf" srcId="{83EDED34-93D8-4FAF-9806-A1D32CAD2DDE}" destId="{2E70CE97-8213-46A5-8EDA-B5808BFE2B21}" srcOrd="0" destOrd="0" presId="urn:microsoft.com/office/officeart/2008/layout/HorizontalMultiLevelHierarchy"/>
    <dgm:cxn modelId="{078363E3-E057-4494-9B14-25F55C111121}" type="presParOf" srcId="{67F7E819-7F50-45E3-A18C-4FAFFB0159BE}" destId="{3B005E8D-2F53-4095-80D5-B6C052EF26C0}" srcOrd="0" destOrd="0" presId="urn:microsoft.com/office/officeart/2008/layout/HorizontalMultiLevelHierarchy"/>
    <dgm:cxn modelId="{D940E373-F056-4FB4-8013-1F7743EF1433}" type="presParOf" srcId="{3B005E8D-2F53-4095-80D5-B6C052EF26C0}" destId="{89F15E7F-7E00-47BD-85C8-2D4D35B63206}" srcOrd="0" destOrd="0" presId="urn:microsoft.com/office/officeart/2008/layout/HorizontalMultiLevelHierarchy"/>
    <dgm:cxn modelId="{F2372FC8-63FA-4820-ADA0-A44B9A1B452A}" type="presParOf" srcId="{3B005E8D-2F53-4095-80D5-B6C052EF26C0}" destId="{B1E3AF4F-4FD6-4C9D-91E2-D3091DC8D5B8}" srcOrd="1" destOrd="0" presId="urn:microsoft.com/office/officeart/2008/layout/HorizontalMultiLevelHierarchy"/>
    <dgm:cxn modelId="{58B91689-258E-48AE-A0BF-5A4A2717CE80}" type="presParOf" srcId="{B1E3AF4F-4FD6-4C9D-91E2-D3091DC8D5B8}" destId="{B26DB378-FF8F-4292-8673-1456BB8DF55D}" srcOrd="0" destOrd="0" presId="urn:microsoft.com/office/officeart/2008/layout/HorizontalMultiLevelHierarchy"/>
    <dgm:cxn modelId="{64C3BDC7-1FFC-4B50-ADA9-F4B1AEEE9C80}" type="presParOf" srcId="{B26DB378-FF8F-4292-8673-1456BB8DF55D}" destId="{1F6B7F48-BCD4-404C-A774-127E0FA86665}" srcOrd="0" destOrd="0" presId="urn:microsoft.com/office/officeart/2008/layout/HorizontalMultiLevelHierarchy"/>
    <dgm:cxn modelId="{88AD37DF-6D2C-42F0-8DDC-312947E23CD9}" type="presParOf" srcId="{B1E3AF4F-4FD6-4C9D-91E2-D3091DC8D5B8}" destId="{86F9145F-27CF-4CCC-8963-17AE16DC77DB}" srcOrd="1" destOrd="0" presId="urn:microsoft.com/office/officeart/2008/layout/HorizontalMultiLevelHierarchy"/>
    <dgm:cxn modelId="{28728188-DECB-442E-A870-4233E93F8278}" type="presParOf" srcId="{86F9145F-27CF-4CCC-8963-17AE16DC77DB}" destId="{97F5CD30-80F1-4B14-964A-3723E03FACA8}" srcOrd="0" destOrd="0" presId="urn:microsoft.com/office/officeart/2008/layout/HorizontalMultiLevelHierarchy"/>
    <dgm:cxn modelId="{4561C665-9BE7-406B-ADF1-E50F753CA731}" type="presParOf" srcId="{86F9145F-27CF-4CCC-8963-17AE16DC77DB}" destId="{FDAAE101-6BC3-492E-90A4-7EE56881906A}" srcOrd="1" destOrd="0" presId="urn:microsoft.com/office/officeart/2008/layout/HorizontalMultiLevelHierarchy"/>
    <dgm:cxn modelId="{D650A608-9E1C-438B-8A11-048665E9BD6C}" type="presParOf" srcId="{B1E3AF4F-4FD6-4C9D-91E2-D3091DC8D5B8}" destId="{CB322CB3-7AEC-4133-89EB-A59C21246E61}" srcOrd="2" destOrd="0" presId="urn:microsoft.com/office/officeart/2008/layout/HorizontalMultiLevelHierarchy"/>
    <dgm:cxn modelId="{BFAAA38A-0FED-4F3F-BFF9-13F82F87E4EC}" type="presParOf" srcId="{CB322CB3-7AEC-4133-89EB-A59C21246E61}" destId="{5952E1C2-47BB-4692-BA10-BCC49399D4EC}" srcOrd="0" destOrd="0" presId="urn:microsoft.com/office/officeart/2008/layout/HorizontalMultiLevelHierarchy"/>
    <dgm:cxn modelId="{998E2D68-F815-4BDE-991D-D2616E7A2413}" type="presParOf" srcId="{B1E3AF4F-4FD6-4C9D-91E2-D3091DC8D5B8}" destId="{BA790B7E-509C-4C37-955B-EC12AA3F1EA9}" srcOrd="3" destOrd="0" presId="urn:microsoft.com/office/officeart/2008/layout/HorizontalMultiLevelHierarchy"/>
    <dgm:cxn modelId="{B15D660B-36C7-44DF-B215-73ABD1D14322}" type="presParOf" srcId="{BA790B7E-509C-4C37-955B-EC12AA3F1EA9}" destId="{406907CD-B9B1-4134-BD11-1DA697F0B889}" srcOrd="0" destOrd="0" presId="urn:microsoft.com/office/officeart/2008/layout/HorizontalMultiLevelHierarchy"/>
    <dgm:cxn modelId="{64BE4B34-D9D9-44C5-976D-40891A80DF01}" type="presParOf" srcId="{BA790B7E-509C-4C37-955B-EC12AA3F1EA9}" destId="{25D9BEC5-108C-497E-A65B-00E30FE427D9}" srcOrd="1" destOrd="0" presId="urn:microsoft.com/office/officeart/2008/layout/HorizontalMultiLevelHierarchy"/>
    <dgm:cxn modelId="{D4A9443D-6D59-4921-8AC7-C38AFF90B5CF}" type="presParOf" srcId="{B1E3AF4F-4FD6-4C9D-91E2-D3091DC8D5B8}" destId="{E0E928BD-C1DE-4903-BFCC-016A032EE6A9}" srcOrd="4" destOrd="0" presId="urn:microsoft.com/office/officeart/2008/layout/HorizontalMultiLevelHierarchy"/>
    <dgm:cxn modelId="{2080F250-D123-4969-8C5F-AABF380FC9E6}" type="presParOf" srcId="{E0E928BD-C1DE-4903-BFCC-016A032EE6A9}" destId="{797A97B4-BD25-47C0-B130-B6BD7EAAEB44}" srcOrd="0" destOrd="0" presId="urn:microsoft.com/office/officeart/2008/layout/HorizontalMultiLevelHierarchy"/>
    <dgm:cxn modelId="{814FE6C2-6AA7-402F-BAAE-7E13AB0D7DD6}" type="presParOf" srcId="{B1E3AF4F-4FD6-4C9D-91E2-D3091DC8D5B8}" destId="{B5E30775-B746-46E9-9E5A-21BBDB2420BE}" srcOrd="5" destOrd="0" presId="urn:microsoft.com/office/officeart/2008/layout/HorizontalMultiLevelHierarchy"/>
    <dgm:cxn modelId="{1EF9C558-3848-4816-8B6B-CD94D4A43963}" type="presParOf" srcId="{B5E30775-B746-46E9-9E5A-21BBDB2420BE}" destId="{2E70CE97-8213-46A5-8EDA-B5808BFE2B21}" srcOrd="0" destOrd="0" presId="urn:microsoft.com/office/officeart/2008/layout/HorizontalMultiLevelHierarchy"/>
    <dgm:cxn modelId="{509DDF6A-AE8A-4D67-BBED-18E137CAD4D1}" type="presParOf" srcId="{B5E30775-B746-46E9-9E5A-21BBDB2420BE}" destId="{652C543F-B85A-4729-ADC1-D74BCD7BE85B}" srcOrd="1" destOrd="0" presId="urn:microsoft.com/office/officeart/2008/layout/HorizontalMultiLevelHierarchy"/>
    <dgm:cxn modelId="{DCB5C92D-4743-4D14-A251-4A0EF2DE2839}" type="presParOf" srcId="{B1E3AF4F-4FD6-4C9D-91E2-D3091DC8D5B8}" destId="{1A648797-E377-45E0-87E8-EDB7B6D33571}" srcOrd="6" destOrd="0" presId="urn:microsoft.com/office/officeart/2008/layout/HorizontalMultiLevelHierarchy"/>
    <dgm:cxn modelId="{025D4BB2-0096-43BD-9305-DEB8305B540D}" type="presParOf" srcId="{1A648797-E377-45E0-87E8-EDB7B6D33571}" destId="{15563A19-2BE8-4D03-AB27-4F8F6034910C}" srcOrd="0" destOrd="0" presId="urn:microsoft.com/office/officeart/2008/layout/HorizontalMultiLevelHierarchy"/>
    <dgm:cxn modelId="{F3B98B30-04C7-44B8-B09E-8F6C33C94E87}" type="presParOf" srcId="{B1E3AF4F-4FD6-4C9D-91E2-D3091DC8D5B8}" destId="{C74F95DB-65DF-4748-92D6-812A991B75EF}" srcOrd="7" destOrd="0" presId="urn:microsoft.com/office/officeart/2008/layout/HorizontalMultiLevelHierarchy"/>
    <dgm:cxn modelId="{08330127-296B-47CF-BF36-1350EF375E7F}" type="presParOf" srcId="{C74F95DB-65DF-4748-92D6-812A991B75EF}" destId="{827F9630-2037-4C6A-873D-C7B02CABD403}" srcOrd="0" destOrd="0" presId="urn:microsoft.com/office/officeart/2008/layout/HorizontalMultiLevelHierarchy"/>
    <dgm:cxn modelId="{5B5E1032-913F-408E-A051-747051D18330}" type="presParOf" srcId="{C74F95DB-65DF-4748-92D6-812A991B75EF}" destId="{DE768DEE-BC2D-4771-87C2-E407D4822262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1481567-E871-4439-A65A-B4FD64A8A7D5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256DC1C9-FD60-4EFF-B691-E3BA8C2F9C36}">
      <dgm:prSet phldrT="[Текст]" custT="1"/>
      <dgm:spPr/>
      <dgm:t>
        <a:bodyPr/>
        <a:lstStyle/>
        <a:p>
          <a:r>
            <a:rPr lang="ru-RU" sz="3200" dirty="0" smtClean="0"/>
            <a:t>Степень </a:t>
          </a:r>
          <a:r>
            <a:rPr lang="ru-RU" sz="3200" dirty="0" err="1" smtClean="0"/>
            <a:t>сформированности</a:t>
          </a:r>
          <a:r>
            <a:rPr lang="ru-RU" sz="3200" dirty="0" smtClean="0"/>
            <a:t> языковой </a:t>
          </a:r>
        </a:p>
        <a:p>
          <a:r>
            <a:rPr lang="ru-RU" sz="2600" dirty="0" smtClean="0"/>
            <a:t>компетенции</a:t>
          </a:r>
          <a:endParaRPr lang="ru-RU" sz="2600" dirty="0"/>
        </a:p>
      </dgm:t>
    </dgm:pt>
    <dgm:pt modelId="{44CDB3F7-2A4C-4ECB-807A-0F281AD57F37}" type="parTrans" cxnId="{A7BD926A-91B8-4574-AB94-A5E0347E5161}">
      <dgm:prSet/>
      <dgm:spPr/>
      <dgm:t>
        <a:bodyPr/>
        <a:lstStyle/>
        <a:p>
          <a:endParaRPr lang="ru-RU"/>
        </a:p>
      </dgm:t>
    </dgm:pt>
    <dgm:pt modelId="{97A1DFCD-319D-4D11-A779-1CB9F4B7562B}" type="sibTrans" cxnId="{A7BD926A-91B8-4574-AB94-A5E0347E5161}">
      <dgm:prSet/>
      <dgm:spPr/>
      <dgm:t>
        <a:bodyPr/>
        <a:lstStyle/>
        <a:p>
          <a:endParaRPr lang="ru-RU"/>
        </a:p>
      </dgm:t>
    </dgm:pt>
    <dgm:pt modelId="{28347321-445E-473A-B20E-12F4BD27FA75}">
      <dgm:prSet phldrT="[Текст]" custT="1"/>
      <dgm:spPr/>
      <dgm:t>
        <a:bodyPr/>
        <a:lstStyle/>
        <a:p>
          <a:r>
            <a:rPr lang="ru-RU" sz="2800" dirty="0" smtClean="0"/>
            <a:t>Орфоэпические нормы</a:t>
          </a:r>
          <a:endParaRPr lang="ru-RU" sz="2800" dirty="0"/>
        </a:p>
      </dgm:t>
    </dgm:pt>
    <dgm:pt modelId="{3BD231D6-5E21-422F-A25F-C8929DEFA19F}" type="parTrans" cxnId="{88F32E57-D8B3-4CE9-B1F4-2FFB5F88C90F}">
      <dgm:prSet/>
      <dgm:spPr/>
      <dgm:t>
        <a:bodyPr/>
        <a:lstStyle/>
        <a:p>
          <a:endParaRPr lang="ru-RU"/>
        </a:p>
      </dgm:t>
    </dgm:pt>
    <dgm:pt modelId="{8BD681A7-FCDF-4D17-8DB8-7F8420772D12}" type="sibTrans" cxnId="{88F32E57-D8B3-4CE9-B1F4-2FFB5F88C90F}">
      <dgm:prSet/>
      <dgm:spPr/>
      <dgm:t>
        <a:bodyPr/>
        <a:lstStyle/>
        <a:p>
          <a:endParaRPr lang="ru-RU"/>
        </a:p>
      </dgm:t>
    </dgm:pt>
    <dgm:pt modelId="{63E76E9C-D4EE-4FE2-A9B1-ABE6D8F961F7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800" dirty="0" smtClean="0"/>
        </a:p>
        <a:p>
          <a:pPr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dirty="0" smtClean="0"/>
            <a:t>Лексические нормы</a:t>
          </a:r>
        </a:p>
        <a:p>
          <a:pPr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dirty="0"/>
        </a:p>
      </dgm:t>
    </dgm:pt>
    <dgm:pt modelId="{5C7DB5ED-2E9B-4AC6-ABC1-17DA2EC0FC4B}" type="parTrans" cxnId="{B6FB17F3-8618-4344-AB06-33F424E2F616}">
      <dgm:prSet/>
      <dgm:spPr/>
      <dgm:t>
        <a:bodyPr/>
        <a:lstStyle/>
        <a:p>
          <a:endParaRPr lang="ru-RU"/>
        </a:p>
      </dgm:t>
    </dgm:pt>
    <dgm:pt modelId="{52740D21-3705-42E3-AEC5-085A52980911}" type="sibTrans" cxnId="{B6FB17F3-8618-4344-AB06-33F424E2F616}">
      <dgm:prSet/>
      <dgm:spPr/>
      <dgm:t>
        <a:bodyPr/>
        <a:lstStyle/>
        <a:p>
          <a:endParaRPr lang="ru-RU"/>
        </a:p>
      </dgm:t>
    </dgm:pt>
    <dgm:pt modelId="{1FEC4763-7314-4E2A-A240-A6646025C9D0}">
      <dgm:prSet phldrT="[Текст]" custT="1"/>
      <dgm:spPr/>
      <dgm:t>
        <a:bodyPr/>
        <a:lstStyle/>
        <a:p>
          <a:r>
            <a:rPr lang="ru-RU" sz="2800" dirty="0" smtClean="0"/>
            <a:t>Стилистические нормы</a:t>
          </a:r>
          <a:endParaRPr lang="ru-RU" sz="2800" dirty="0"/>
        </a:p>
      </dgm:t>
    </dgm:pt>
    <dgm:pt modelId="{3FC1E817-9185-4925-86B2-FEA3491DC3BD}" type="parTrans" cxnId="{08B8DCDA-2953-416D-BB4E-D5E902885A4F}">
      <dgm:prSet/>
      <dgm:spPr/>
      <dgm:t>
        <a:bodyPr/>
        <a:lstStyle/>
        <a:p>
          <a:endParaRPr lang="ru-RU"/>
        </a:p>
      </dgm:t>
    </dgm:pt>
    <dgm:pt modelId="{C93CE4F2-36B7-4CFF-8227-7690513BA441}" type="sibTrans" cxnId="{08B8DCDA-2953-416D-BB4E-D5E902885A4F}">
      <dgm:prSet/>
      <dgm:spPr/>
      <dgm:t>
        <a:bodyPr/>
        <a:lstStyle/>
        <a:p>
          <a:endParaRPr lang="ru-RU"/>
        </a:p>
      </dgm:t>
    </dgm:pt>
    <dgm:pt modelId="{83EDED34-93D8-4FAF-9806-A1D32CAD2DDE}">
      <dgm:prSet custT="1"/>
      <dgm:spPr/>
      <dgm:t>
        <a:bodyPr/>
        <a:lstStyle/>
        <a:p>
          <a:r>
            <a:rPr lang="ru-RU" sz="2800" dirty="0" smtClean="0"/>
            <a:t>Грамматические нормы</a:t>
          </a:r>
          <a:endParaRPr lang="ru-RU" sz="2800" dirty="0"/>
        </a:p>
      </dgm:t>
    </dgm:pt>
    <dgm:pt modelId="{B582541D-3424-4C7A-8900-5B266C511C61}" type="parTrans" cxnId="{FAEA538E-3B79-447E-B3D6-E274C3403DA5}">
      <dgm:prSet/>
      <dgm:spPr/>
      <dgm:t>
        <a:bodyPr/>
        <a:lstStyle/>
        <a:p>
          <a:endParaRPr lang="ru-RU"/>
        </a:p>
      </dgm:t>
    </dgm:pt>
    <dgm:pt modelId="{E1771DF6-AA6B-4D99-BE3A-2830C29EF6AC}" type="sibTrans" cxnId="{FAEA538E-3B79-447E-B3D6-E274C3403DA5}">
      <dgm:prSet/>
      <dgm:spPr/>
      <dgm:t>
        <a:bodyPr/>
        <a:lstStyle/>
        <a:p>
          <a:endParaRPr lang="ru-RU"/>
        </a:p>
      </dgm:t>
    </dgm:pt>
    <dgm:pt modelId="{67F7E819-7F50-45E3-A18C-4FAFFB0159BE}" type="pres">
      <dgm:prSet presAssocID="{A1481567-E871-4439-A65A-B4FD64A8A7D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B005E8D-2F53-4095-80D5-B6C052EF26C0}" type="pres">
      <dgm:prSet presAssocID="{256DC1C9-FD60-4EFF-B691-E3BA8C2F9C36}" presName="root1" presStyleCnt="0"/>
      <dgm:spPr/>
    </dgm:pt>
    <dgm:pt modelId="{89F15E7F-7E00-47BD-85C8-2D4D35B63206}" type="pres">
      <dgm:prSet presAssocID="{256DC1C9-FD60-4EFF-B691-E3BA8C2F9C36}" presName="LevelOneTextNode" presStyleLbl="node0" presStyleIdx="0" presStyleCnt="1" custScaleX="25789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1E3AF4F-4FD6-4C9D-91E2-D3091DC8D5B8}" type="pres">
      <dgm:prSet presAssocID="{256DC1C9-FD60-4EFF-B691-E3BA8C2F9C36}" presName="level2hierChild" presStyleCnt="0"/>
      <dgm:spPr/>
    </dgm:pt>
    <dgm:pt modelId="{B26DB378-FF8F-4292-8673-1456BB8DF55D}" type="pres">
      <dgm:prSet presAssocID="{3BD231D6-5E21-422F-A25F-C8929DEFA19F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1F6B7F48-BCD4-404C-A774-127E0FA86665}" type="pres">
      <dgm:prSet presAssocID="{3BD231D6-5E21-422F-A25F-C8929DEFA19F}" presName="connTx" presStyleLbl="parChTrans1D2" presStyleIdx="0" presStyleCnt="4"/>
      <dgm:spPr/>
      <dgm:t>
        <a:bodyPr/>
        <a:lstStyle/>
        <a:p>
          <a:endParaRPr lang="ru-RU"/>
        </a:p>
      </dgm:t>
    </dgm:pt>
    <dgm:pt modelId="{86F9145F-27CF-4CCC-8963-17AE16DC77DB}" type="pres">
      <dgm:prSet presAssocID="{28347321-445E-473A-B20E-12F4BD27FA75}" presName="root2" presStyleCnt="0"/>
      <dgm:spPr/>
    </dgm:pt>
    <dgm:pt modelId="{97F5CD30-80F1-4B14-964A-3723E03FACA8}" type="pres">
      <dgm:prSet presAssocID="{28347321-445E-473A-B20E-12F4BD27FA75}" presName="LevelTwoTextNode" presStyleLbl="node2" presStyleIdx="0" presStyleCnt="4" custScaleX="2151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DAAE101-6BC3-492E-90A4-7EE56881906A}" type="pres">
      <dgm:prSet presAssocID="{28347321-445E-473A-B20E-12F4BD27FA75}" presName="level3hierChild" presStyleCnt="0"/>
      <dgm:spPr/>
    </dgm:pt>
    <dgm:pt modelId="{CB322CB3-7AEC-4133-89EB-A59C21246E61}" type="pres">
      <dgm:prSet presAssocID="{5C7DB5ED-2E9B-4AC6-ABC1-17DA2EC0FC4B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5952E1C2-47BB-4692-BA10-BCC49399D4EC}" type="pres">
      <dgm:prSet presAssocID="{5C7DB5ED-2E9B-4AC6-ABC1-17DA2EC0FC4B}" presName="connTx" presStyleLbl="parChTrans1D2" presStyleIdx="1" presStyleCnt="4"/>
      <dgm:spPr/>
      <dgm:t>
        <a:bodyPr/>
        <a:lstStyle/>
        <a:p>
          <a:endParaRPr lang="ru-RU"/>
        </a:p>
      </dgm:t>
    </dgm:pt>
    <dgm:pt modelId="{BA790B7E-509C-4C37-955B-EC12AA3F1EA9}" type="pres">
      <dgm:prSet presAssocID="{63E76E9C-D4EE-4FE2-A9B1-ABE6D8F961F7}" presName="root2" presStyleCnt="0"/>
      <dgm:spPr/>
    </dgm:pt>
    <dgm:pt modelId="{406907CD-B9B1-4134-BD11-1DA697F0B889}" type="pres">
      <dgm:prSet presAssocID="{63E76E9C-D4EE-4FE2-A9B1-ABE6D8F961F7}" presName="LevelTwoTextNode" presStyleLbl="node2" presStyleIdx="1" presStyleCnt="4" custScaleX="2143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5D9BEC5-108C-497E-A65B-00E30FE427D9}" type="pres">
      <dgm:prSet presAssocID="{63E76E9C-D4EE-4FE2-A9B1-ABE6D8F961F7}" presName="level3hierChild" presStyleCnt="0"/>
      <dgm:spPr/>
    </dgm:pt>
    <dgm:pt modelId="{E0E928BD-C1DE-4903-BFCC-016A032EE6A9}" type="pres">
      <dgm:prSet presAssocID="{B582541D-3424-4C7A-8900-5B266C511C61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797A97B4-BD25-47C0-B130-B6BD7EAAEB44}" type="pres">
      <dgm:prSet presAssocID="{B582541D-3424-4C7A-8900-5B266C511C61}" presName="connTx" presStyleLbl="parChTrans1D2" presStyleIdx="2" presStyleCnt="4"/>
      <dgm:spPr/>
      <dgm:t>
        <a:bodyPr/>
        <a:lstStyle/>
        <a:p>
          <a:endParaRPr lang="ru-RU"/>
        </a:p>
      </dgm:t>
    </dgm:pt>
    <dgm:pt modelId="{B5E30775-B746-46E9-9E5A-21BBDB2420BE}" type="pres">
      <dgm:prSet presAssocID="{83EDED34-93D8-4FAF-9806-A1D32CAD2DDE}" presName="root2" presStyleCnt="0"/>
      <dgm:spPr/>
    </dgm:pt>
    <dgm:pt modelId="{2E70CE97-8213-46A5-8EDA-B5808BFE2B21}" type="pres">
      <dgm:prSet presAssocID="{83EDED34-93D8-4FAF-9806-A1D32CAD2DDE}" presName="LevelTwoTextNode" presStyleLbl="node2" presStyleIdx="2" presStyleCnt="4" custScaleX="215709" custScaleY="756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52C543F-B85A-4729-ADC1-D74BCD7BE85B}" type="pres">
      <dgm:prSet presAssocID="{83EDED34-93D8-4FAF-9806-A1D32CAD2DDE}" presName="level3hierChild" presStyleCnt="0"/>
      <dgm:spPr/>
    </dgm:pt>
    <dgm:pt modelId="{1A648797-E377-45E0-87E8-EDB7B6D33571}" type="pres">
      <dgm:prSet presAssocID="{3FC1E817-9185-4925-86B2-FEA3491DC3BD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15563A19-2BE8-4D03-AB27-4F8F6034910C}" type="pres">
      <dgm:prSet presAssocID="{3FC1E817-9185-4925-86B2-FEA3491DC3BD}" presName="connTx" presStyleLbl="parChTrans1D2" presStyleIdx="3" presStyleCnt="4"/>
      <dgm:spPr/>
      <dgm:t>
        <a:bodyPr/>
        <a:lstStyle/>
        <a:p>
          <a:endParaRPr lang="ru-RU"/>
        </a:p>
      </dgm:t>
    </dgm:pt>
    <dgm:pt modelId="{C74F95DB-65DF-4748-92D6-812A991B75EF}" type="pres">
      <dgm:prSet presAssocID="{1FEC4763-7314-4E2A-A240-A6646025C9D0}" presName="root2" presStyleCnt="0"/>
      <dgm:spPr/>
    </dgm:pt>
    <dgm:pt modelId="{827F9630-2037-4C6A-873D-C7B02CABD403}" type="pres">
      <dgm:prSet presAssocID="{1FEC4763-7314-4E2A-A240-A6646025C9D0}" presName="LevelTwoTextNode" presStyleLbl="node2" presStyleIdx="3" presStyleCnt="4" custScaleX="21694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E768DEE-BC2D-4771-87C2-E407D4822262}" type="pres">
      <dgm:prSet presAssocID="{1FEC4763-7314-4E2A-A240-A6646025C9D0}" presName="level3hierChild" presStyleCnt="0"/>
      <dgm:spPr/>
    </dgm:pt>
  </dgm:ptLst>
  <dgm:cxnLst>
    <dgm:cxn modelId="{F58184F7-751E-4CF1-9D7C-844DA14DC953}" type="presOf" srcId="{5C7DB5ED-2E9B-4AC6-ABC1-17DA2EC0FC4B}" destId="{CB322CB3-7AEC-4133-89EB-A59C21246E61}" srcOrd="0" destOrd="0" presId="urn:microsoft.com/office/officeart/2008/layout/HorizontalMultiLevelHierarchy"/>
    <dgm:cxn modelId="{33E881B7-7668-47ED-91C2-92EDEB624146}" type="presOf" srcId="{3BD231D6-5E21-422F-A25F-C8929DEFA19F}" destId="{1F6B7F48-BCD4-404C-A774-127E0FA86665}" srcOrd="1" destOrd="0" presId="urn:microsoft.com/office/officeart/2008/layout/HorizontalMultiLevelHierarchy"/>
    <dgm:cxn modelId="{A7BD926A-91B8-4574-AB94-A5E0347E5161}" srcId="{A1481567-E871-4439-A65A-B4FD64A8A7D5}" destId="{256DC1C9-FD60-4EFF-B691-E3BA8C2F9C36}" srcOrd="0" destOrd="0" parTransId="{44CDB3F7-2A4C-4ECB-807A-0F281AD57F37}" sibTransId="{97A1DFCD-319D-4D11-A779-1CB9F4B7562B}"/>
    <dgm:cxn modelId="{62773554-A0CB-490A-A176-DAC28ADE6930}" type="presOf" srcId="{63E76E9C-D4EE-4FE2-A9B1-ABE6D8F961F7}" destId="{406907CD-B9B1-4134-BD11-1DA697F0B889}" srcOrd="0" destOrd="0" presId="urn:microsoft.com/office/officeart/2008/layout/HorizontalMultiLevelHierarchy"/>
    <dgm:cxn modelId="{418E74D6-6776-4262-94C3-6404EC2A2448}" type="presOf" srcId="{3FC1E817-9185-4925-86B2-FEA3491DC3BD}" destId="{15563A19-2BE8-4D03-AB27-4F8F6034910C}" srcOrd="1" destOrd="0" presId="urn:microsoft.com/office/officeart/2008/layout/HorizontalMultiLevelHierarchy"/>
    <dgm:cxn modelId="{FAEA538E-3B79-447E-B3D6-E274C3403DA5}" srcId="{256DC1C9-FD60-4EFF-B691-E3BA8C2F9C36}" destId="{83EDED34-93D8-4FAF-9806-A1D32CAD2DDE}" srcOrd="2" destOrd="0" parTransId="{B582541D-3424-4C7A-8900-5B266C511C61}" sibTransId="{E1771DF6-AA6B-4D99-BE3A-2830C29EF6AC}"/>
    <dgm:cxn modelId="{88F32E57-D8B3-4CE9-B1F4-2FFB5F88C90F}" srcId="{256DC1C9-FD60-4EFF-B691-E3BA8C2F9C36}" destId="{28347321-445E-473A-B20E-12F4BD27FA75}" srcOrd="0" destOrd="0" parTransId="{3BD231D6-5E21-422F-A25F-C8929DEFA19F}" sibTransId="{8BD681A7-FCDF-4D17-8DB8-7F8420772D12}"/>
    <dgm:cxn modelId="{2E4ADE15-63A8-445F-A7F5-DD8806CC0E6D}" type="presOf" srcId="{1FEC4763-7314-4E2A-A240-A6646025C9D0}" destId="{827F9630-2037-4C6A-873D-C7B02CABD403}" srcOrd="0" destOrd="0" presId="urn:microsoft.com/office/officeart/2008/layout/HorizontalMultiLevelHierarchy"/>
    <dgm:cxn modelId="{834D4B84-AA11-4EC4-8DC2-97E241BDE1D4}" type="presOf" srcId="{A1481567-E871-4439-A65A-B4FD64A8A7D5}" destId="{67F7E819-7F50-45E3-A18C-4FAFFB0159BE}" srcOrd="0" destOrd="0" presId="urn:microsoft.com/office/officeart/2008/layout/HorizontalMultiLevelHierarchy"/>
    <dgm:cxn modelId="{9FF6F733-5ED0-43EE-9416-22B79755F565}" type="presOf" srcId="{B582541D-3424-4C7A-8900-5B266C511C61}" destId="{E0E928BD-C1DE-4903-BFCC-016A032EE6A9}" srcOrd="0" destOrd="0" presId="urn:microsoft.com/office/officeart/2008/layout/HorizontalMultiLevelHierarchy"/>
    <dgm:cxn modelId="{08B8DCDA-2953-416D-BB4E-D5E902885A4F}" srcId="{256DC1C9-FD60-4EFF-B691-E3BA8C2F9C36}" destId="{1FEC4763-7314-4E2A-A240-A6646025C9D0}" srcOrd="3" destOrd="0" parTransId="{3FC1E817-9185-4925-86B2-FEA3491DC3BD}" sibTransId="{C93CE4F2-36B7-4CFF-8227-7690513BA441}"/>
    <dgm:cxn modelId="{65E906BB-B084-4333-A190-97846933B1FF}" type="presOf" srcId="{28347321-445E-473A-B20E-12F4BD27FA75}" destId="{97F5CD30-80F1-4B14-964A-3723E03FACA8}" srcOrd="0" destOrd="0" presId="urn:microsoft.com/office/officeart/2008/layout/HorizontalMultiLevelHierarchy"/>
    <dgm:cxn modelId="{B6FB17F3-8618-4344-AB06-33F424E2F616}" srcId="{256DC1C9-FD60-4EFF-B691-E3BA8C2F9C36}" destId="{63E76E9C-D4EE-4FE2-A9B1-ABE6D8F961F7}" srcOrd="1" destOrd="0" parTransId="{5C7DB5ED-2E9B-4AC6-ABC1-17DA2EC0FC4B}" sibTransId="{52740D21-3705-42E3-AEC5-085A52980911}"/>
    <dgm:cxn modelId="{AF8F6C12-5598-4AAE-9475-B8E51853477D}" type="presOf" srcId="{3BD231D6-5E21-422F-A25F-C8929DEFA19F}" destId="{B26DB378-FF8F-4292-8673-1456BB8DF55D}" srcOrd="0" destOrd="0" presId="urn:microsoft.com/office/officeart/2008/layout/HorizontalMultiLevelHierarchy"/>
    <dgm:cxn modelId="{086568CC-398A-4BE7-A6FA-B5831F52FB8B}" type="presOf" srcId="{3FC1E817-9185-4925-86B2-FEA3491DC3BD}" destId="{1A648797-E377-45E0-87E8-EDB7B6D33571}" srcOrd="0" destOrd="0" presId="urn:microsoft.com/office/officeart/2008/layout/HorizontalMultiLevelHierarchy"/>
    <dgm:cxn modelId="{09E94DCA-D78F-4A9D-AB0C-1354B33A0A7D}" type="presOf" srcId="{B582541D-3424-4C7A-8900-5B266C511C61}" destId="{797A97B4-BD25-47C0-B130-B6BD7EAAEB44}" srcOrd="1" destOrd="0" presId="urn:microsoft.com/office/officeart/2008/layout/HorizontalMultiLevelHierarchy"/>
    <dgm:cxn modelId="{C2A41D7C-23DF-4D5D-BCF9-A12E4CA1EE8A}" type="presOf" srcId="{5C7DB5ED-2E9B-4AC6-ABC1-17DA2EC0FC4B}" destId="{5952E1C2-47BB-4692-BA10-BCC49399D4EC}" srcOrd="1" destOrd="0" presId="urn:microsoft.com/office/officeart/2008/layout/HorizontalMultiLevelHierarchy"/>
    <dgm:cxn modelId="{FD80FB76-28FB-4BDA-B58A-8B3B6F8A277A}" type="presOf" srcId="{256DC1C9-FD60-4EFF-B691-E3BA8C2F9C36}" destId="{89F15E7F-7E00-47BD-85C8-2D4D35B63206}" srcOrd="0" destOrd="0" presId="urn:microsoft.com/office/officeart/2008/layout/HorizontalMultiLevelHierarchy"/>
    <dgm:cxn modelId="{A79E173F-49D2-444E-833B-CFCFB953474C}" type="presOf" srcId="{83EDED34-93D8-4FAF-9806-A1D32CAD2DDE}" destId="{2E70CE97-8213-46A5-8EDA-B5808BFE2B21}" srcOrd="0" destOrd="0" presId="urn:microsoft.com/office/officeart/2008/layout/HorizontalMultiLevelHierarchy"/>
    <dgm:cxn modelId="{F068F67F-55CE-4340-B088-FFD93E997647}" type="presParOf" srcId="{67F7E819-7F50-45E3-A18C-4FAFFB0159BE}" destId="{3B005E8D-2F53-4095-80D5-B6C052EF26C0}" srcOrd="0" destOrd="0" presId="urn:microsoft.com/office/officeart/2008/layout/HorizontalMultiLevelHierarchy"/>
    <dgm:cxn modelId="{2FC74D4C-2315-4979-A322-A141A4B80495}" type="presParOf" srcId="{3B005E8D-2F53-4095-80D5-B6C052EF26C0}" destId="{89F15E7F-7E00-47BD-85C8-2D4D35B63206}" srcOrd="0" destOrd="0" presId="urn:microsoft.com/office/officeart/2008/layout/HorizontalMultiLevelHierarchy"/>
    <dgm:cxn modelId="{A124B296-82B6-4574-8B3F-054A0A7932A1}" type="presParOf" srcId="{3B005E8D-2F53-4095-80D5-B6C052EF26C0}" destId="{B1E3AF4F-4FD6-4C9D-91E2-D3091DC8D5B8}" srcOrd="1" destOrd="0" presId="urn:microsoft.com/office/officeart/2008/layout/HorizontalMultiLevelHierarchy"/>
    <dgm:cxn modelId="{1DA8ADD6-7A29-482C-BDB5-B6303BAC72AE}" type="presParOf" srcId="{B1E3AF4F-4FD6-4C9D-91E2-D3091DC8D5B8}" destId="{B26DB378-FF8F-4292-8673-1456BB8DF55D}" srcOrd="0" destOrd="0" presId="urn:microsoft.com/office/officeart/2008/layout/HorizontalMultiLevelHierarchy"/>
    <dgm:cxn modelId="{1D545D1E-2311-49C8-ADAB-20C3A85F854E}" type="presParOf" srcId="{B26DB378-FF8F-4292-8673-1456BB8DF55D}" destId="{1F6B7F48-BCD4-404C-A774-127E0FA86665}" srcOrd="0" destOrd="0" presId="urn:microsoft.com/office/officeart/2008/layout/HorizontalMultiLevelHierarchy"/>
    <dgm:cxn modelId="{D8D5EA9A-5BAA-4E23-AC6A-1F101C232E6A}" type="presParOf" srcId="{B1E3AF4F-4FD6-4C9D-91E2-D3091DC8D5B8}" destId="{86F9145F-27CF-4CCC-8963-17AE16DC77DB}" srcOrd="1" destOrd="0" presId="urn:microsoft.com/office/officeart/2008/layout/HorizontalMultiLevelHierarchy"/>
    <dgm:cxn modelId="{E73A6F35-EEB2-48C6-AD4C-02BDEE0A25B1}" type="presParOf" srcId="{86F9145F-27CF-4CCC-8963-17AE16DC77DB}" destId="{97F5CD30-80F1-4B14-964A-3723E03FACA8}" srcOrd="0" destOrd="0" presId="urn:microsoft.com/office/officeart/2008/layout/HorizontalMultiLevelHierarchy"/>
    <dgm:cxn modelId="{48A9DCCE-735F-4DC2-A14C-E6B4B48C6017}" type="presParOf" srcId="{86F9145F-27CF-4CCC-8963-17AE16DC77DB}" destId="{FDAAE101-6BC3-492E-90A4-7EE56881906A}" srcOrd="1" destOrd="0" presId="urn:microsoft.com/office/officeart/2008/layout/HorizontalMultiLevelHierarchy"/>
    <dgm:cxn modelId="{40486367-7F79-4D0F-BA38-77F157492832}" type="presParOf" srcId="{B1E3AF4F-4FD6-4C9D-91E2-D3091DC8D5B8}" destId="{CB322CB3-7AEC-4133-89EB-A59C21246E61}" srcOrd="2" destOrd="0" presId="urn:microsoft.com/office/officeart/2008/layout/HorizontalMultiLevelHierarchy"/>
    <dgm:cxn modelId="{48FE468B-2ED5-4C2B-921E-384A45C2FB42}" type="presParOf" srcId="{CB322CB3-7AEC-4133-89EB-A59C21246E61}" destId="{5952E1C2-47BB-4692-BA10-BCC49399D4EC}" srcOrd="0" destOrd="0" presId="urn:microsoft.com/office/officeart/2008/layout/HorizontalMultiLevelHierarchy"/>
    <dgm:cxn modelId="{7A046D14-B136-40F7-BA46-CFFAA7F92439}" type="presParOf" srcId="{B1E3AF4F-4FD6-4C9D-91E2-D3091DC8D5B8}" destId="{BA790B7E-509C-4C37-955B-EC12AA3F1EA9}" srcOrd="3" destOrd="0" presId="urn:microsoft.com/office/officeart/2008/layout/HorizontalMultiLevelHierarchy"/>
    <dgm:cxn modelId="{3CDB5650-3ED8-4504-B1D0-EAA86CA0AF60}" type="presParOf" srcId="{BA790B7E-509C-4C37-955B-EC12AA3F1EA9}" destId="{406907CD-B9B1-4134-BD11-1DA697F0B889}" srcOrd="0" destOrd="0" presId="urn:microsoft.com/office/officeart/2008/layout/HorizontalMultiLevelHierarchy"/>
    <dgm:cxn modelId="{19A51566-809B-4CA9-B13A-ED4D2DD535BE}" type="presParOf" srcId="{BA790B7E-509C-4C37-955B-EC12AA3F1EA9}" destId="{25D9BEC5-108C-497E-A65B-00E30FE427D9}" srcOrd="1" destOrd="0" presId="urn:microsoft.com/office/officeart/2008/layout/HorizontalMultiLevelHierarchy"/>
    <dgm:cxn modelId="{CAACA7FA-DCBA-4E3E-B215-15CA76935B17}" type="presParOf" srcId="{B1E3AF4F-4FD6-4C9D-91E2-D3091DC8D5B8}" destId="{E0E928BD-C1DE-4903-BFCC-016A032EE6A9}" srcOrd="4" destOrd="0" presId="urn:microsoft.com/office/officeart/2008/layout/HorizontalMultiLevelHierarchy"/>
    <dgm:cxn modelId="{AED91A01-6856-4F82-8A61-94C9B14D6043}" type="presParOf" srcId="{E0E928BD-C1DE-4903-BFCC-016A032EE6A9}" destId="{797A97B4-BD25-47C0-B130-B6BD7EAAEB44}" srcOrd="0" destOrd="0" presId="urn:microsoft.com/office/officeart/2008/layout/HorizontalMultiLevelHierarchy"/>
    <dgm:cxn modelId="{36E4B76B-8638-43E8-AECF-A7639F974484}" type="presParOf" srcId="{B1E3AF4F-4FD6-4C9D-91E2-D3091DC8D5B8}" destId="{B5E30775-B746-46E9-9E5A-21BBDB2420BE}" srcOrd="5" destOrd="0" presId="urn:microsoft.com/office/officeart/2008/layout/HorizontalMultiLevelHierarchy"/>
    <dgm:cxn modelId="{E8E34A11-3CE9-4993-81A3-21D671020E6F}" type="presParOf" srcId="{B5E30775-B746-46E9-9E5A-21BBDB2420BE}" destId="{2E70CE97-8213-46A5-8EDA-B5808BFE2B21}" srcOrd="0" destOrd="0" presId="urn:microsoft.com/office/officeart/2008/layout/HorizontalMultiLevelHierarchy"/>
    <dgm:cxn modelId="{6A8EDC34-94E1-4D38-95F6-18D1C9967769}" type="presParOf" srcId="{B5E30775-B746-46E9-9E5A-21BBDB2420BE}" destId="{652C543F-B85A-4729-ADC1-D74BCD7BE85B}" srcOrd="1" destOrd="0" presId="urn:microsoft.com/office/officeart/2008/layout/HorizontalMultiLevelHierarchy"/>
    <dgm:cxn modelId="{0FC31821-4147-470D-8B5E-165C481D6F68}" type="presParOf" srcId="{B1E3AF4F-4FD6-4C9D-91E2-D3091DC8D5B8}" destId="{1A648797-E377-45E0-87E8-EDB7B6D33571}" srcOrd="6" destOrd="0" presId="urn:microsoft.com/office/officeart/2008/layout/HorizontalMultiLevelHierarchy"/>
    <dgm:cxn modelId="{D74B55ED-2178-453F-90FD-494F29582EE0}" type="presParOf" srcId="{1A648797-E377-45E0-87E8-EDB7B6D33571}" destId="{15563A19-2BE8-4D03-AB27-4F8F6034910C}" srcOrd="0" destOrd="0" presId="urn:microsoft.com/office/officeart/2008/layout/HorizontalMultiLevelHierarchy"/>
    <dgm:cxn modelId="{F65984F4-C7CA-405B-8D03-387B2D89BAB4}" type="presParOf" srcId="{B1E3AF4F-4FD6-4C9D-91E2-D3091DC8D5B8}" destId="{C74F95DB-65DF-4748-92D6-812A991B75EF}" srcOrd="7" destOrd="0" presId="urn:microsoft.com/office/officeart/2008/layout/HorizontalMultiLevelHierarchy"/>
    <dgm:cxn modelId="{618117FB-7737-4A53-AC98-03A9CE1AD19C}" type="presParOf" srcId="{C74F95DB-65DF-4748-92D6-812A991B75EF}" destId="{827F9630-2037-4C6A-873D-C7B02CABD403}" srcOrd="0" destOrd="0" presId="urn:microsoft.com/office/officeart/2008/layout/HorizontalMultiLevelHierarchy"/>
    <dgm:cxn modelId="{B87E7061-B5E7-4768-BFB0-B41C53F4AE89}" type="presParOf" srcId="{C74F95DB-65DF-4748-92D6-812A991B75EF}" destId="{DE768DEE-BC2D-4771-87C2-E407D4822262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D246BB1-C3D5-407A-A85B-9BDA13C71D71}" type="doc">
      <dgm:prSet loTypeId="urn:microsoft.com/office/officeart/2005/8/layout/vList2" loCatId="list" qsTypeId="urn:microsoft.com/office/officeart/2005/8/quickstyle/3d4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D7BFCADC-8EA0-43D1-9675-A956BBAC4F16}">
      <dgm:prSet phldrT="[Текст]" custT="1"/>
      <dgm:spPr/>
      <dgm:t>
        <a:bodyPr/>
        <a:lstStyle/>
        <a:p>
          <a:pPr algn="ctr"/>
          <a:r>
            <a:rPr lang="ru-RU" sz="2800" dirty="0" smtClean="0"/>
            <a:t>Экзаменатор-собеседник</a:t>
          </a:r>
        </a:p>
        <a:p>
          <a:pPr algn="ctr"/>
          <a:r>
            <a:rPr lang="ru-RU" sz="2600" dirty="0" smtClean="0"/>
            <a:t>(</a:t>
          </a:r>
          <a:r>
            <a:rPr lang="ru-RU" sz="2600" u="sng" dirty="0" smtClean="0"/>
            <a:t>любой</a:t>
          </a:r>
          <a:r>
            <a:rPr lang="ru-RU" sz="2600" dirty="0" smtClean="0"/>
            <a:t> учитель, обладающий коммуникативными навыками)</a:t>
          </a:r>
          <a:endParaRPr lang="ru-RU" sz="2600" dirty="0"/>
        </a:p>
      </dgm:t>
    </dgm:pt>
    <dgm:pt modelId="{4DE9991F-4167-4DED-A354-08A0F8D847DE}" type="parTrans" cxnId="{6270BAA6-D68C-4834-A68B-C7C209C4D384}">
      <dgm:prSet/>
      <dgm:spPr/>
      <dgm:t>
        <a:bodyPr/>
        <a:lstStyle/>
        <a:p>
          <a:endParaRPr lang="ru-RU"/>
        </a:p>
      </dgm:t>
    </dgm:pt>
    <dgm:pt modelId="{DDD845DE-5F05-4467-A0DA-2E4270AD7E80}" type="sibTrans" cxnId="{6270BAA6-D68C-4834-A68B-C7C209C4D384}">
      <dgm:prSet/>
      <dgm:spPr/>
      <dgm:t>
        <a:bodyPr/>
        <a:lstStyle/>
        <a:p>
          <a:endParaRPr lang="ru-RU"/>
        </a:p>
      </dgm:t>
    </dgm:pt>
    <dgm:pt modelId="{D8846F5D-8AF0-4940-AB01-DA4E88FDB9C3}">
      <dgm:prSet phldrT="[Текст]" phldr="1"/>
      <dgm:spPr/>
      <dgm:t>
        <a:bodyPr/>
        <a:lstStyle/>
        <a:p>
          <a:endParaRPr lang="ru-RU"/>
        </a:p>
      </dgm:t>
    </dgm:pt>
    <dgm:pt modelId="{93AE50E8-88FA-45F1-B808-463357B4E7C3}" type="parTrans" cxnId="{BF463F3D-2609-4413-8314-7B593A591FBA}">
      <dgm:prSet/>
      <dgm:spPr/>
      <dgm:t>
        <a:bodyPr/>
        <a:lstStyle/>
        <a:p>
          <a:endParaRPr lang="ru-RU"/>
        </a:p>
      </dgm:t>
    </dgm:pt>
    <dgm:pt modelId="{0797F906-CC13-4B2D-8C9B-C375FA793A41}" type="sibTrans" cxnId="{BF463F3D-2609-4413-8314-7B593A591FBA}">
      <dgm:prSet/>
      <dgm:spPr/>
      <dgm:t>
        <a:bodyPr/>
        <a:lstStyle/>
        <a:p>
          <a:endParaRPr lang="ru-RU"/>
        </a:p>
      </dgm:t>
    </dgm:pt>
    <dgm:pt modelId="{5809AA9F-5AB3-4A78-AE39-A129634F07D5}">
      <dgm:prSet phldrT="[Текст]" custT="1"/>
      <dgm:spPr/>
      <dgm:t>
        <a:bodyPr/>
        <a:lstStyle/>
        <a:p>
          <a:pPr algn="ctr"/>
          <a:r>
            <a:rPr lang="ru-RU" sz="3600" dirty="0" smtClean="0"/>
            <a:t>Эксперт-экзаменатор</a:t>
          </a:r>
        </a:p>
        <a:p>
          <a:pPr algn="ctr"/>
          <a:r>
            <a:rPr lang="ru-RU" sz="2800" dirty="0" smtClean="0"/>
            <a:t>(</a:t>
          </a:r>
          <a:r>
            <a:rPr lang="ru-RU" sz="2800" u="sng" dirty="0" smtClean="0"/>
            <a:t>ТОЛЬКО</a:t>
          </a:r>
          <a:r>
            <a:rPr lang="ru-RU" sz="2800" dirty="0" smtClean="0"/>
            <a:t> учитель русского языка и литературы)</a:t>
          </a:r>
          <a:endParaRPr lang="ru-RU" sz="2800" dirty="0"/>
        </a:p>
      </dgm:t>
    </dgm:pt>
    <dgm:pt modelId="{4A4DD1FE-5F2E-47A7-8A12-00B33808AFF5}" type="parTrans" cxnId="{760DDE21-C28F-4CC0-B597-6B308C607FBB}">
      <dgm:prSet/>
      <dgm:spPr/>
      <dgm:t>
        <a:bodyPr/>
        <a:lstStyle/>
        <a:p>
          <a:endParaRPr lang="ru-RU"/>
        </a:p>
      </dgm:t>
    </dgm:pt>
    <dgm:pt modelId="{C132F568-33C8-4E6D-8802-955CE9AF7772}" type="sibTrans" cxnId="{760DDE21-C28F-4CC0-B597-6B308C607FBB}">
      <dgm:prSet/>
      <dgm:spPr/>
      <dgm:t>
        <a:bodyPr/>
        <a:lstStyle/>
        <a:p>
          <a:endParaRPr lang="ru-RU"/>
        </a:p>
      </dgm:t>
    </dgm:pt>
    <dgm:pt modelId="{39768D81-752A-4835-84B3-B6C3F222FE9C}">
      <dgm:prSet phldrT="[Текст]" phldr="1"/>
      <dgm:spPr/>
      <dgm:t>
        <a:bodyPr/>
        <a:lstStyle/>
        <a:p>
          <a:endParaRPr lang="ru-RU"/>
        </a:p>
      </dgm:t>
    </dgm:pt>
    <dgm:pt modelId="{E0BEE3A6-8797-4B4F-AED1-436E98EF7030}" type="parTrans" cxnId="{D553BF20-BAE8-4FC4-ACC7-7CE1404FE536}">
      <dgm:prSet/>
      <dgm:spPr/>
      <dgm:t>
        <a:bodyPr/>
        <a:lstStyle/>
        <a:p>
          <a:endParaRPr lang="ru-RU"/>
        </a:p>
      </dgm:t>
    </dgm:pt>
    <dgm:pt modelId="{B2ACB3FE-5D79-4117-B114-D61059602311}" type="sibTrans" cxnId="{D553BF20-BAE8-4FC4-ACC7-7CE1404FE536}">
      <dgm:prSet/>
      <dgm:spPr/>
      <dgm:t>
        <a:bodyPr/>
        <a:lstStyle/>
        <a:p>
          <a:endParaRPr lang="ru-RU"/>
        </a:p>
      </dgm:t>
    </dgm:pt>
    <dgm:pt modelId="{16B825CF-884D-4747-BAA9-830BFABB38F4}">
      <dgm:prSet phldrT="[Текст]" custT="1"/>
      <dgm:spPr/>
      <dgm:t>
        <a:bodyPr/>
        <a:lstStyle/>
        <a:p>
          <a:r>
            <a:rPr lang="ru-RU" sz="2800" dirty="0" smtClean="0"/>
            <a:t>В классе будут находиться: участник экзамена, эксперт-собеседник, эксперт-экзаменатор (он не должен вмешиваться в работу эксперта-собеседника)</a:t>
          </a:r>
          <a:endParaRPr lang="ru-RU" sz="2800" dirty="0"/>
        </a:p>
      </dgm:t>
    </dgm:pt>
    <dgm:pt modelId="{E3B98F25-9D81-4317-B441-DE539A9184AF}" type="parTrans" cxnId="{CCE04729-F2CB-4B33-9CA9-918431163302}">
      <dgm:prSet/>
      <dgm:spPr/>
      <dgm:t>
        <a:bodyPr/>
        <a:lstStyle/>
        <a:p>
          <a:endParaRPr lang="ru-RU"/>
        </a:p>
      </dgm:t>
    </dgm:pt>
    <dgm:pt modelId="{429C2FBD-5281-4E90-9971-649A7AD40275}" type="sibTrans" cxnId="{CCE04729-F2CB-4B33-9CA9-918431163302}">
      <dgm:prSet/>
      <dgm:spPr/>
      <dgm:t>
        <a:bodyPr/>
        <a:lstStyle/>
        <a:p>
          <a:endParaRPr lang="ru-RU"/>
        </a:p>
      </dgm:t>
    </dgm:pt>
    <dgm:pt modelId="{D787E32B-E5D5-488F-81D2-E3B6946C2407}" type="pres">
      <dgm:prSet presAssocID="{4D246BB1-C3D5-407A-A85B-9BDA13C71D7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D837A3F-84AB-495F-8B04-43FC7DA86F38}" type="pres">
      <dgm:prSet presAssocID="{D7BFCADC-8EA0-43D1-9675-A956BBAC4F16}" presName="parentText" presStyleLbl="node1" presStyleIdx="0" presStyleCnt="3" custLinFactY="-534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E0375E-64E9-44C2-AFF5-C70488EC9D86}" type="pres">
      <dgm:prSet presAssocID="{D7BFCADC-8EA0-43D1-9675-A956BBAC4F16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7CCE33-C3FC-4EB1-94EF-70F14898E454}" type="pres">
      <dgm:prSet presAssocID="{5809AA9F-5AB3-4A78-AE39-A129634F07D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31A124-DDF6-441E-B736-B3BA945EC7E3}" type="pres">
      <dgm:prSet presAssocID="{5809AA9F-5AB3-4A78-AE39-A129634F07D5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CF8C16-FDB5-4F50-8561-73F4B766D54E}" type="pres">
      <dgm:prSet presAssocID="{16B825CF-884D-4747-BAA9-830BFABB38F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3209A8F-33DB-4495-A2C6-E16CEB7429FA}" type="presOf" srcId="{D8846F5D-8AF0-4940-AB01-DA4E88FDB9C3}" destId="{3CE0375E-64E9-44C2-AFF5-C70488EC9D86}" srcOrd="0" destOrd="0" presId="urn:microsoft.com/office/officeart/2005/8/layout/vList2"/>
    <dgm:cxn modelId="{13CE8273-5413-48EB-84B3-CD8FD90C7F74}" type="presOf" srcId="{4D246BB1-C3D5-407A-A85B-9BDA13C71D71}" destId="{D787E32B-E5D5-488F-81D2-E3B6946C2407}" srcOrd="0" destOrd="0" presId="urn:microsoft.com/office/officeart/2005/8/layout/vList2"/>
    <dgm:cxn modelId="{BF463F3D-2609-4413-8314-7B593A591FBA}" srcId="{D7BFCADC-8EA0-43D1-9675-A956BBAC4F16}" destId="{D8846F5D-8AF0-4940-AB01-DA4E88FDB9C3}" srcOrd="0" destOrd="0" parTransId="{93AE50E8-88FA-45F1-B808-463357B4E7C3}" sibTransId="{0797F906-CC13-4B2D-8C9B-C375FA793A41}"/>
    <dgm:cxn modelId="{760DDE21-C28F-4CC0-B597-6B308C607FBB}" srcId="{4D246BB1-C3D5-407A-A85B-9BDA13C71D71}" destId="{5809AA9F-5AB3-4A78-AE39-A129634F07D5}" srcOrd="1" destOrd="0" parTransId="{4A4DD1FE-5F2E-47A7-8A12-00B33808AFF5}" sibTransId="{C132F568-33C8-4E6D-8802-955CE9AF7772}"/>
    <dgm:cxn modelId="{D7B18531-97CD-47ED-B700-DCD1CCCD02F2}" type="presOf" srcId="{39768D81-752A-4835-84B3-B6C3F222FE9C}" destId="{D531A124-DDF6-441E-B736-B3BA945EC7E3}" srcOrd="0" destOrd="0" presId="urn:microsoft.com/office/officeart/2005/8/layout/vList2"/>
    <dgm:cxn modelId="{D553BF20-BAE8-4FC4-ACC7-7CE1404FE536}" srcId="{5809AA9F-5AB3-4A78-AE39-A129634F07D5}" destId="{39768D81-752A-4835-84B3-B6C3F222FE9C}" srcOrd="0" destOrd="0" parTransId="{E0BEE3A6-8797-4B4F-AED1-436E98EF7030}" sibTransId="{B2ACB3FE-5D79-4117-B114-D61059602311}"/>
    <dgm:cxn modelId="{6A41833D-A427-40D8-9693-0FE786CE0FFE}" type="presOf" srcId="{16B825CF-884D-4747-BAA9-830BFABB38F4}" destId="{D4CF8C16-FDB5-4F50-8561-73F4B766D54E}" srcOrd="0" destOrd="0" presId="urn:microsoft.com/office/officeart/2005/8/layout/vList2"/>
    <dgm:cxn modelId="{6270BAA6-D68C-4834-A68B-C7C209C4D384}" srcId="{4D246BB1-C3D5-407A-A85B-9BDA13C71D71}" destId="{D7BFCADC-8EA0-43D1-9675-A956BBAC4F16}" srcOrd="0" destOrd="0" parTransId="{4DE9991F-4167-4DED-A354-08A0F8D847DE}" sibTransId="{DDD845DE-5F05-4467-A0DA-2E4270AD7E80}"/>
    <dgm:cxn modelId="{451A2D11-4FC9-40A6-B8C7-5B5845CEA69C}" type="presOf" srcId="{5809AA9F-5AB3-4A78-AE39-A129634F07D5}" destId="{927CCE33-C3FC-4EB1-94EF-70F14898E454}" srcOrd="0" destOrd="0" presId="urn:microsoft.com/office/officeart/2005/8/layout/vList2"/>
    <dgm:cxn modelId="{095B898F-B013-4123-A72A-B10874696D1D}" type="presOf" srcId="{D7BFCADC-8EA0-43D1-9675-A956BBAC4F16}" destId="{4D837A3F-84AB-495F-8B04-43FC7DA86F38}" srcOrd="0" destOrd="0" presId="urn:microsoft.com/office/officeart/2005/8/layout/vList2"/>
    <dgm:cxn modelId="{CCE04729-F2CB-4B33-9CA9-918431163302}" srcId="{4D246BB1-C3D5-407A-A85B-9BDA13C71D71}" destId="{16B825CF-884D-4747-BAA9-830BFABB38F4}" srcOrd="2" destOrd="0" parTransId="{E3B98F25-9D81-4317-B441-DE539A9184AF}" sibTransId="{429C2FBD-5281-4E90-9971-649A7AD40275}"/>
    <dgm:cxn modelId="{C57E0964-A2AF-4C73-9AC9-575F3E0EA622}" type="presParOf" srcId="{D787E32B-E5D5-488F-81D2-E3B6946C2407}" destId="{4D837A3F-84AB-495F-8B04-43FC7DA86F38}" srcOrd="0" destOrd="0" presId="urn:microsoft.com/office/officeart/2005/8/layout/vList2"/>
    <dgm:cxn modelId="{DB33D7B1-6A30-4E9A-8D83-BF1CF48BC8E6}" type="presParOf" srcId="{D787E32B-E5D5-488F-81D2-E3B6946C2407}" destId="{3CE0375E-64E9-44C2-AFF5-C70488EC9D86}" srcOrd="1" destOrd="0" presId="urn:microsoft.com/office/officeart/2005/8/layout/vList2"/>
    <dgm:cxn modelId="{5C0E4272-F578-4364-8969-59A1E2252D45}" type="presParOf" srcId="{D787E32B-E5D5-488F-81D2-E3B6946C2407}" destId="{927CCE33-C3FC-4EB1-94EF-70F14898E454}" srcOrd="2" destOrd="0" presId="urn:microsoft.com/office/officeart/2005/8/layout/vList2"/>
    <dgm:cxn modelId="{535CBF3F-DAA5-4AD5-A328-B9AE7A87FEBE}" type="presParOf" srcId="{D787E32B-E5D5-488F-81D2-E3B6946C2407}" destId="{D531A124-DDF6-441E-B736-B3BA945EC7E3}" srcOrd="3" destOrd="0" presId="urn:microsoft.com/office/officeart/2005/8/layout/vList2"/>
    <dgm:cxn modelId="{F419672B-46FB-45E9-8DE6-08284A59AF4E}" type="presParOf" srcId="{D787E32B-E5D5-488F-81D2-E3B6946C2407}" destId="{D4CF8C16-FDB5-4F50-8561-73F4B766D54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1481567-E871-4439-A65A-B4FD64A8A7D5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1FEC4763-7314-4E2A-A240-A6646025C9D0}">
      <dgm:prSet phldrT="[Текст]" custT="1"/>
      <dgm:spPr/>
      <dgm:t>
        <a:bodyPr/>
        <a:lstStyle/>
        <a:p>
          <a:pPr marL="0" marR="0" indent="0" defTabSz="12446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ru-RU" sz="1800" dirty="0" smtClean="0"/>
        </a:p>
        <a:p>
          <a:pPr marL="0" marR="0" indent="0" defTabSz="12446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2800" dirty="0" smtClean="0"/>
            <a:t>Фиксирует время начала и время окончания проведения ИС для каждого участника</a:t>
          </a:r>
        </a:p>
        <a:p>
          <a:pPr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dirty="0"/>
        </a:p>
      </dgm:t>
    </dgm:pt>
    <dgm:pt modelId="{3FC1E817-9185-4925-86B2-FEA3491DC3BD}" type="parTrans" cxnId="{08B8DCDA-2953-416D-BB4E-D5E902885A4F}">
      <dgm:prSet/>
      <dgm:spPr/>
      <dgm:t>
        <a:bodyPr/>
        <a:lstStyle/>
        <a:p>
          <a:endParaRPr lang="ru-RU"/>
        </a:p>
      </dgm:t>
    </dgm:pt>
    <dgm:pt modelId="{C93CE4F2-36B7-4CFF-8227-7690513BA441}" type="sibTrans" cxnId="{08B8DCDA-2953-416D-BB4E-D5E902885A4F}">
      <dgm:prSet/>
      <dgm:spPr/>
      <dgm:t>
        <a:bodyPr/>
        <a:lstStyle/>
        <a:p>
          <a:endParaRPr lang="ru-RU"/>
        </a:p>
      </dgm:t>
    </dgm:pt>
    <dgm:pt modelId="{83EDED34-93D8-4FAF-9806-A1D32CAD2DDE}">
      <dgm:prSet custT="1"/>
      <dgm:spPr/>
      <dgm:t>
        <a:bodyPr/>
        <a:lstStyle/>
        <a:p>
          <a:pPr algn="ctr"/>
          <a:endParaRPr lang="ru-RU" sz="2800" dirty="0" smtClean="0"/>
        </a:p>
        <a:p>
          <a:pPr algn="ctr"/>
          <a:r>
            <a:rPr lang="ru-RU" sz="2800" dirty="0" smtClean="0"/>
            <a:t>Проводит инструктаж участника ИС по выполнению заданий КИМ  </a:t>
          </a:r>
        </a:p>
        <a:p>
          <a:pPr algn="l"/>
          <a:endParaRPr lang="ru-RU" sz="2800" dirty="0"/>
        </a:p>
      </dgm:t>
    </dgm:pt>
    <dgm:pt modelId="{B582541D-3424-4C7A-8900-5B266C511C61}" type="parTrans" cxnId="{FAEA538E-3B79-447E-B3D6-E274C3403DA5}">
      <dgm:prSet/>
      <dgm:spPr/>
      <dgm:t>
        <a:bodyPr/>
        <a:lstStyle/>
        <a:p>
          <a:endParaRPr lang="ru-RU"/>
        </a:p>
      </dgm:t>
    </dgm:pt>
    <dgm:pt modelId="{E1771DF6-AA6B-4D99-BE3A-2830C29EF6AC}" type="sibTrans" cxnId="{FAEA538E-3B79-447E-B3D6-E274C3403DA5}">
      <dgm:prSet/>
      <dgm:spPr/>
      <dgm:t>
        <a:bodyPr/>
        <a:lstStyle/>
        <a:p>
          <a:endParaRPr lang="ru-RU"/>
        </a:p>
      </dgm:t>
    </dgm:pt>
    <dgm:pt modelId="{63E76E9C-D4EE-4FE2-A9B1-ABE6D8F961F7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800" dirty="0" smtClean="0"/>
        </a:p>
        <a:p>
          <a:pPr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dirty="0" smtClean="0"/>
            <a:t>Создает комфортную обстановку</a:t>
          </a:r>
        </a:p>
        <a:p>
          <a:pPr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dirty="0"/>
        </a:p>
      </dgm:t>
    </dgm:pt>
    <dgm:pt modelId="{52740D21-3705-42E3-AEC5-085A52980911}" type="sibTrans" cxnId="{B6FB17F3-8618-4344-AB06-33F424E2F616}">
      <dgm:prSet/>
      <dgm:spPr/>
      <dgm:t>
        <a:bodyPr/>
        <a:lstStyle/>
        <a:p>
          <a:endParaRPr lang="ru-RU"/>
        </a:p>
      </dgm:t>
    </dgm:pt>
    <dgm:pt modelId="{5C7DB5ED-2E9B-4AC6-ABC1-17DA2EC0FC4B}" type="parTrans" cxnId="{B6FB17F3-8618-4344-AB06-33F424E2F616}">
      <dgm:prSet/>
      <dgm:spPr/>
      <dgm:t>
        <a:bodyPr/>
        <a:lstStyle/>
        <a:p>
          <a:endParaRPr lang="ru-RU"/>
        </a:p>
      </dgm:t>
    </dgm:pt>
    <dgm:pt modelId="{28347321-445E-473A-B20E-12F4BD27FA75}">
      <dgm:prSet phldrT="[Текст]" custT="1"/>
      <dgm:spPr/>
      <dgm:t>
        <a:bodyPr/>
        <a:lstStyle/>
        <a:p>
          <a:r>
            <a:rPr lang="ru-RU" sz="2800" dirty="0" smtClean="0"/>
            <a:t>Обеспечивает проверку документов, удостоверяющих личность</a:t>
          </a:r>
          <a:endParaRPr lang="ru-RU" sz="2800" dirty="0"/>
        </a:p>
      </dgm:t>
    </dgm:pt>
    <dgm:pt modelId="{8BD681A7-FCDF-4D17-8DB8-7F8420772D12}" type="sibTrans" cxnId="{88F32E57-D8B3-4CE9-B1F4-2FFB5F88C90F}">
      <dgm:prSet/>
      <dgm:spPr/>
      <dgm:t>
        <a:bodyPr/>
        <a:lstStyle/>
        <a:p>
          <a:endParaRPr lang="ru-RU"/>
        </a:p>
      </dgm:t>
    </dgm:pt>
    <dgm:pt modelId="{3BD231D6-5E21-422F-A25F-C8929DEFA19F}" type="parTrans" cxnId="{88F32E57-D8B3-4CE9-B1F4-2FFB5F88C90F}">
      <dgm:prSet/>
      <dgm:spPr/>
      <dgm:t>
        <a:bodyPr/>
        <a:lstStyle/>
        <a:p>
          <a:endParaRPr lang="ru-RU"/>
        </a:p>
      </dgm:t>
    </dgm:pt>
    <dgm:pt modelId="{256DC1C9-FD60-4EFF-B691-E3BA8C2F9C36}">
      <dgm:prSet phldrT="[Текст]" custT="1"/>
      <dgm:spPr/>
      <dgm:t>
        <a:bodyPr/>
        <a:lstStyle/>
        <a:p>
          <a:r>
            <a:rPr lang="ru-RU" sz="2800" dirty="0" smtClean="0"/>
            <a:t>Экзаменатор-собеседник</a:t>
          </a:r>
          <a:endParaRPr lang="ru-RU" sz="2800" dirty="0"/>
        </a:p>
      </dgm:t>
    </dgm:pt>
    <dgm:pt modelId="{97A1DFCD-319D-4D11-A779-1CB9F4B7562B}" type="sibTrans" cxnId="{A7BD926A-91B8-4574-AB94-A5E0347E5161}">
      <dgm:prSet/>
      <dgm:spPr/>
      <dgm:t>
        <a:bodyPr/>
        <a:lstStyle/>
        <a:p>
          <a:endParaRPr lang="ru-RU"/>
        </a:p>
      </dgm:t>
    </dgm:pt>
    <dgm:pt modelId="{44CDB3F7-2A4C-4ECB-807A-0F281AD57F37}" type="parTrans" cxnId="{A7BD926A-91B8-4574-AB94-A5E0347E5161}">
      <dgm:prSet/>
      <dgm:spPr/>
      <dgm:t>
        <a:bodyPr/>
        <a:lstStyle/>
        <a:p>
          <a:endParaRPr lang="ru-RU"/>
        </a:p>
      </dgm:t>
    </dgm:pt>
    <dgm:pt modelId="{67F7E819-7F50-45E3-A18C-4FAFFB0159BE}" type="pres">
      <dgm:prSet presAssocID="{A1481567-E871-4439-A65A-B4FD64A8A7D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B005E8D-2F53-4095-80D5-B6C052EF26C0}" type="pres">
      <dgm:prSet presAssocID="{256DC1C9-FD60-4EFF-B691-E3BA8C2F9C36}" presName="root1" presStyleCnt="0"/>
      <dgm:spPr/>
    </dgm:pt>
    <dgm:pt modelId="{89F15E7F-7E00-47BD-85C8-2D4D35B63206}" type="pres">
      <dgm:prSet presAssocID="{256DC1C9-FD60-4EFF-B691-E3BA8C2F9C36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1E3AF4F-4FD6-4C9D-91E2-D3091DC8D5B8}" type="pres">
      <dgm:prSet presAssocID="{256DC1C9-FD60-4EFF-B691-E3BA8C2F9C36}" presName="level2hierChild" presStyleCnt="0"/>
      <dgm:spPr/>
    </dgm:pt>
    <dgm:pt modelId="{B26DB378-FF8F-4292-8673-1456BB8DF55D}" type="pres">
      <dgm:prSet presAssocID="{3BD231D6-5E21-422F-A25F-C8929DEFA19F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1F6B7F48-BCD4-404C-A774-127E0FA86665}" type="pres">
      <dgm:prSet presAssocID="{3BD231D6-5E21-422F-A25F-C8929DEFA19F}" presName="connTx" presStyleLbl="parChTrans1D2" presStyleIdx="0" presStyleCnt="4"/>
      <dgm:spPr/>
      <dgm:t>
        <a:bodyPr/>
        <a:lstStyle/>
        <a:p>
          <a:endParaRPr lang="ru-RU"/>
        </a:p>
      </dgm:t>
    </dgm:pt>
    <dgm:pt modelId="{86F9145F-27CF-4CCC-8963-17AE16DC77DB}" type="pres">
      <dgm:prSet presAssocID="{28347321-445E-473A-B20E-12F4BD27FA75}" presName="root2" presStyleCnt="0"/>
      <dgm:spPr/>
    </dgm:pt>
    <dgm:pt modelId="{97F5CD30-80F1-4B14-964A-3723E03FACA8}" type="pres">
      <dgm:prSet presAssocID="{28347321-445E-473A-B20E-12F4BD27FA75}" presName="LevelTwoTextNode" presStyleLbl="node2" presStyleIdx="0" presStyleCnt="4" custScaleX="2151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DAAE101-6BC3-492E-90A4-7EE56881906A}" type="pres">
      <dgm:prSet presAssocID="{28347321-445E-473A-B20E-12F4BD27FA75}" presName="level3hierChild" presStyleCnt="0"/>
      <dgm:spPr/>
    </dgm:pt>
    <dgm:pt modelId="{CB322CB3-7AEC-4133-89EB-A59C21246E61}" type="pres">
      <dgm:prSet presAssocID="{5C7DB5ED-2E9B-4AC6-ABC1-17DA2EC0FC4B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5952E1C2-47BB-4692-BA10-BCC49399D4EC}" type="pres">
      <dgm:prSet presAssocID="{5C7DB5ED-2E9B-4AC6-ABC1-17DA2EC0FC4B}" presName="connTx" presStyleLbl="parChTrans1D2" presStyleIdx="1" presStyleCnt="4"/>
      <dgm:spPr/>
      <dgm:t>
        <a:bodyPr/>
        <a:lstStyle/>
        <a:p>
          <a:endParaRPr lang="ru-RU"/>
        </a:p>
      </dgm:t>
    </dgm:pt>
    <dgm:pt modelId="{BA790B7E-509C-4C37-955B-EC12AA3F1EA9}" type="pres">
      <dgm:prSet presAssocID="{63E76E9C-D4EE-4FE2-A9B1-ABE6D8F961F7}" presName="root2" presStyleCnt="0"/>
      <dgm:spPr/>
    </dgm:pt>
    <dgm:pt modelId="{406907CD-B9B1-4134-BD11-1DA697F0B889}" type="pres">
      <dgm:prSet presAssocID="{63E76E9C-D4EE-4FE2-A9B1-ABE6D8F961F7}" presName="LevelTwoTextNode" presStyleLbl="node2" presStyleIdx="1" presStyleCnt="4" custScaleX="2143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5D9BEC5-108C-497E-A65B-00E30FE427D9}" type="pres">
      <dgm:prSet presAssocID="{63E76E9C-D4EE-4FE2-A9B1-ABE6D8F961F7}" presName="level3hierChild" presStyleCnt="0"/>
      <dgm:spPr/>
    </dgm:pt>
    <dgm:pt modelId="{E0E928BD-C1DE-4903-BFCC-016A032EE6A9}" type="pres">
      <dgm:prSet presAssocID="{B582541D-3424-4C7A-8900-5B266C511C61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797A97B4-BD25-47C0-B130-B6BD7EAAEB44}" type="pres">
      <dgm:prSet presAssocID="{B582541D-3424-4C7A-8900-5B266C511C61}" presName="connTx" presStyleLbl="parChTrans1D2" presStyleIdx="2" presStyleCnt="4"/>
      <dgm:spPr/>
      <dgm:t>
        <a:bodyPr/>
        <a:lstStyle/>
        <a:p>
          <a:endParaRPr lang="ru-RU"/>
        </a:p>
      </dgm:t>
    </dgm:pt>
    <dgm:pt modelId="{B5E30775-B746-46E9-9E5A-21BBDB2420BE}" type="pres">
      <dgm:prSet presAssocID="{83EDED34-93D8-4FAF-9806-A1D32CAD2DDE}" presName="root2" presStyleCnt="0"/>
      <dgm:spPr/>
    </dgm:pt>
    <dgm:pt modelId="{2E70CE97-8213-46A5-8EDA-B5808BFE2B21}" type="pres">
      <dgm:prSet presAssocID="{83EDED34-93D8-4FAF-9806-A1D32CAD2DDE}" presName="LevelTwoTextNode" presStyleLbl="node2" presStyleIdx="2" presStyleCnt="4" custScaleX="215709" custScaleY="10757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52C543F-B85A-4729-ADC1-D74BCD7BE85B}" type="pres">
      <dgm:prSet presAssocID="{83EDED34-93D8-4FAF-9806-A1D32CAD2DDE}" presName="level3hierChild" presStyleCnt="0"/>
      <dgm:spPr/>
    </dgm:pt>
    <dgm:pt modelId="{1A648797-E377-45E0-87E8-EDB7B6D33571}" type="pres">
      <dgm:prSet presAssocID="{3FC1E817-9185-4925-86B2-FEA3491DC3BD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15563A19-2BE8-4D03-AB27-4F8F6034910C}" type="pres">
      <dgm:prSet presAssocID="{3FC1E817-9185-4925-86B2-FEA3491DC3BD}" presName="connTx" presStyleLbl="parChTrans1D2" presStyleIdx="3" presStyleCnt="4"/>
      <dgm:spPr/>
      <dgm:t>
        <a:bodyPr/>
        <a:lstStyle/>
        <a:p>
          <a:endParaRPr lang="ru-RU"/>
        </a:p>
      </dgm:t>
    </dgm:pt>
    <dgm:pt modelId="{C74F95DB-65DF-4748-92D6-812A991B75EF}" type="pres">
      <dgm:prSet presAssocID="{1FEC4763-7314-4E2A-A240-A6646025C9D0}" presName="root2" presStyleCnt="0"/>
      <dgm:spPr/>
    </dgm:pt>
    <dgm:pt modelId="{827F9630-2037-4C6A-873D-C7B02CABD403}" type="pres">
      <dgm:prSet presAssocID="{1FEC4763-7314-4E2A-A240-A6646025C9D0}" presName="LevelTwoTextNode" presStyleLbl="node2" presStyleIdx="3" presStyleCnt="4" custScaleX="214593" custScaleY="1522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E768DEE-BC2D-4771-87C2-E407D4822262}" type="pres">
      <dgm:prSet presAssocID="{1FEC4763-7314-4E2A-A240-A6646025C9D0}" presName="level3hierChild" presStyleCnt="0"/>
      <dgm:spPr/>
    </dgm:pt>
  </dgm:ptLst>
  <dgm:cxnLst>
    <dgm:cxn modelId="{8B07FCFB-786E-4565-B4A3-EEE07EC0EC24}" type="presOf" srcId="{83EDED34-93D8-4FAF-9806-A1D32CAD2DDE}" destId="{2E70CE97-8213-46A5-8EDA-B5808BFE2B21}" srcOrd="0" destOrd="0" presId="urn:microsoft.com/office/officeart/2008/layout/HorizontalMultiLevelHierarchy"/>
    <dgm:cxn modelId="{0241D2AE-79E7-4F9A-9999-0087BCA5BC7F}" type="presOf" srcId="{256DC1C9-FD60-4EFF-B691-E3BA8C2F9C36}" destId="{89F15E7F-7E00-47BD-85C8-2D4D35B63206}" srcOrd="0" destOrd="0" presId="urn:microsoft.com/office/officeart/2008/layout/HorizontalMultiLevelHierarchy"/>
    <dgm:cxn modelId="{A4C0E677-3851-4761-8016-6C92AE1DED5F}" type="presOf" srcId="{1FEC4763-7314-4E2A-A240-A6646025C9D0}" destId="{827F9630-2037-4C6A-873D-C7B02CABD403}" srcOrd="0" destOrd="0" presId="urn:microsoft.com/office/officeart/2008/layout/HorizontalMultiLevelHierarchy"/>
    <dgm:cxn modelId="{BF0C3067-E179-4350-9C8B-BC61C371D315}" type="presOf" srcId="{5C7DB5ED-2E9B-4AC6-ABC1-17DA2EC0FC4B}" destId="{CB322CB3-7AEC-4133-89EB-A59C21246E61}" srcOrd="0" destOrd="0" presId="urn:microsoft.com/office/officeart/2008/layout/HorizontalMultiLevelHierarchy"/>
    <dgm:cxn modelId="{EE0738F6-9BAB-428E-B593-4DFB47F8EB9E}" type="presOf" srcId="{3FC1E817-9185-4925-86B2-FEA3491DC3BD}" destId="{15563A19-2BE8-4D03-AB27-4F8F6034910C}" srcOrd="1" destOrd="0" presId="urn:microsoft.com/office/officeart/2008/layout/HorizontalMultiLevelHierarchy"/>
    <dgm:cxn modelId="{AC58A971-048A-4E7D-AB28-FBF4A24F55FE}" type="presOf" srcId="{28347321-445E-473A-B20E-12F4BD27FA75}" destId="{97F5CD30-80F1-4B14-964A-3723E03FACA8}" srcOrd="0" destOrd="0" presId="urn:microsoft.com/office/officeart/2008/layout/HorizontalMultiLevelHierarchy"/>
    <dgm:cxn modelId="{B44BAAD7-FF66-4C57-BE55-49EF4357D59A}" type="presOf" srcId="{5C7DB5ED-2E9B-4AC6-ABC1-17DA2EC0FC4B}" destId="{5952E1C2-47BB-4692-BA10-BCC49399D4EC}" srcOrd="1" destOrd="0" presId="urn:microsoft.com/office/officeart/2008/layout/HorizontalMultiLevelHierarchy"/>
    <dgm:cxn modelId="{A7BD926A-91B8-4574-AB94-A5E0347E5161}" srcId="{A1481567-E871-4439-A65A-B4FD64A8A7D5}" destId="{256DC1C9-FD60-4EFF-B691-E3BA8C2F9C36}" srcOrd="0" destOrd="0" parTransId="{44CDB3F7-2A4C-4ECB-807A-0F281AD57F37}" sibTransId="{97A1DFCD-319D-4D11-A779-1CB9F4B7562B}"/>
    <dgm:cxn modelId="{FAEA538E-3B79-447E-B3D6-E274C3403DA5}" srcId="{256DC1C9-FD60-4EFF-B691-E3BA8C2F9C36}" destId="{83EDED34-93D8-4FAF-9806-A1D32CAD2DDE}" srcOrd="2" destOrd="0" parTransId="{B582541D-3424-4C7A-8900-5B266C511C61}" sibTransId="{E1771DF6-AA6B-4D99-BE3A-2830C29EF6AC}"/>
    <dgm:cxn modelId="{0318E294-A9C0-4CF1-AE6E-0B844C6741D9}" type="presOf" srcId="{3FC1E817-9185-4925-86B2-FEA3491DC3BD}" destId="{1A648797-E377-45E0-87E8-EDB7B6D33571}" srcOrd="0" destOrd="0" presId="urn:microsoft.com/office/officeart/2008/layout/HorizontalMultiLevelHierarchy"/>
    <dgm:cxn modelId="{88F32E57-D8B3-4CE9-B1F4-2FFB5F88C90F}" srcId="{256DC1C9-FD60-4EFF-B691-E3BA8C2F9C36}" destId="{28347321-445E-473A-B20E-12F4BD27FA75}" srcOrd="0" destOrd="0" parTransId="{3BD231D6-5E21-422F-A25F-C8929DEFA19F}" sibTransId="{8BD681A7-FCDF-4D17-8DB8-7F8420772D12}"/>
    <dgm:cxn modelId="{2EA322F1-E6C0-4C72-A68D-2586EE5F89FB}" type="presOf" srcId="{3BD231D6-5E21-422F-A25F-C8929DEFA19F}" destId="{1F6B7F48-BCD4-404C-A774-127E0FA86665}" srcOrd="1" destOrd="0" presId="urn:microsoft.com/office/officeart/2008/layout/HorizontalMultiLevelHierarchy"/>
    <dgm:cxn modelId="{8294F106-ED50-4841-AA54-521E8039056F}" type="presOf" srcId="{A1481567-E871-4439-A65A-B4FD64A8A7D5}" destId="{67F7E819-7F50-45E3-A18C-4FAFFB0159BE}" srcOrd="0" destOrd="0" presId="urn:microsoft.com/office/officeart/2008/layout/HorizontalMultiLevelHierarchy"/>
    <dgm:cxn modelId="{BC9E8534-349D-413A-B56A-2F82E0328C63}" type="presOf" srcId="{B582541D-3424-4C7A-8900-5B266C511C61}" destId="{E0E928BD-C1DE-4903-BFCC-016A032EE6A9}" srcOrd="0" destOrd="0" presId="urn:microsoft.com/office/officeart/2008/layout/HorizontalMultiLevelHierarchy"/>
    <dgm:cxn modelId="{08B8DCDA-2953-416D-BB4E-D5E902885A4F}" srcId="{256DC1C9-FD60-4EFF-B691-E3BA8C2F9C36}" destId="{1FEC4763-7314-4E2A-A240-A6646025C9D0}" srcOrd="3" destOrd="0" parTransId="{3FC1E817-9185-4925-86B2-FEA3491DC3BD}" sibTransId="{C93CE4F2-36B7-4CFF-8227-7690513BA441}"/>
    <dgm:cxn modelId="{B6FB17F3-8618-4344-AB06-33F424E2F616}" srcId="{256DC1C9-FD60-4EFF-B691-E3BA8C2F9C36}" destId="{63E76E9C-D4EE-4FE2-A9B1-ABE6D8F961F7}" srcOrd="1" destOrd="0" parTransId="{5C7DB5ED-2E9B-4AC6-ABC1-17DA2EC0FC4B}" sibTransId="{52740D21-3705-42E3-AEC5-085A52980911}"/>
    <dgm:cxn modelId="{34D9B370-6D5C-4F8A-9084-FD6524364DD9}" type="presOf" srcId="{3BD231D6-5E21-422F-A25F-C8929DEFA19F}" destId="{B26DB378-FF8F-4292-8673-1456BB8DF55D}" srcOrd="0" destOrd="0" presId="urn:microsoft.com/office/officeart/2008/layout/HorizontalMultiLevelHierarchy"/>
    <dgm:cxn modelId="{615FFBB9-B863-4AAC-9338-1D719E5CA7A8}" type="presOf" srcId="{B582541D-3424-4C7A-8900-5B266C511C61}" destId="{797A97B4-BD25-47C0-B130-B6BD7EAAEB44}" srcOrd="1" destOrd="0" presId="urn:microsoft.com/office/officeart/2008/layout/HorizontalMultiLevelHierarchy"/>
    <dgm:cxn modelId="{3F06C39A-B4C9-47BF-A795-734B9F5B140B}" type="presOf" srcId="{63E76E9C-D4EE-4FE2-A9B1-ABE6D8F961F7}" destId="{406907CD-B9B1-4134-BD11-1DA697F0B889}" srcOrd="0" destOrd="0" presId="urn:microsoft.com/office/officeart/2008/layout/HorizontalMultiLevelHierarchy"/>
    <dgm:cxn modelId="{79DE219A-9A31-4328-8163-9BF134395BF1}" type="presParOf" srcId="{67F7E819-7F50-45E3-A18C-4FAFFB0159BE}" destId="{3B005E8D-2F53-4095-80D5-B6C052EF26C0}" srcOrd="0" destOrd="0" presId="urn:microsoft.com/office/officeart/2008/layout/HorizontalMultiLevelHierarchy"/>
    <dgm:cxn modelId="{CBFF9F7B-BF84-4755-8DCD-FAEE50A2FB35}" type="presParOf" srcId="{3B005E8D-2F53-4095-80D5-B6C052EF26C0}" destId="{89F15E7F-7E00-47BD-85C8-2D4D35B63206}" srcOrd="0" destOrd="0" presId="urn:microsoft.com/office/officeart/2008/layout/HorizontalMultiLevelHierarchy"/>
    <dgm:cxn modelId="{1AE8F8B5-5794-4521-96FD-033813183D77}" type="presParOf" srcId="{3B005E8D-2F53-4095-80D5-B6C052EF26C0}" destId="{B1E3AF4F-4FD6-4C9D-91E2-D3091DC8D5B8}" srcOrd="1" destOrd="0" presId="urn:microsoft.com/office/officeart/2008/layout/HorizontalMultiLevelHierarchy"/>
    <dgm:cxn modelId="{8CB5CC0A-AD89-4557-ACC7-5DE0B1A89304}" type="presParOf" srcId="{B1E3AF4F-4FD6-4C9D-91E2-D3091DC8D5B8}" destId="{B26DB378-FF8F-4292-8673-1456BB8DF55D}" srcOrd="0" destOrd="0" presId="urn:microsoft.com/office/officeart/2008/layout/HorizontalMultiLevelHierarchy"/>
    <dgm:cxn modelId="{245D9602-8359-4FAF-8814-0AC6E53C0D24}" type="presParOf" srcId="{B26DB378-FF8F-4292-8673-1456BB8DF55D}" destId="{1F6B7F48-BCD4-404C-A774-127E0FA86665}" srcOrd="0" destOrd="0" presId="urn:microsoft.com/office/officeart/2008/layout/HorizontalMultiLevelHierarchy"/>
    <dgm:cxn modelId="{EF9CDFBA-EB8B-4877-A0D2-B291F74005A8}" type="presParOf" srcId="{B1E3AF4F-4FD6-4C9D-91E2-D3091DC8D5B8}" destId="{86F9145F-27CF-4CCC-8963-17AE16DC77DB}" srcOrd="1" destOrd="0" presId="urn:microsoft.com/office/officeart/2008/layout/HorizontalMultiLevelHierarchy"/>
    <dgm:cxn modelId="{9B279708-1FF0-4837-8284-5F728ECC25D9}" type="presParOf" srcId="{86F9145F-27CF-4CCC-8963-17AE16DC77DB}" destId="{97F5CD30-80F1-4B14-964A-3723E03FACA8}" srcOrd="0" destOrd="0" presId="urn:microsoft.com/office/officeart/2008/layout/HorizontalMultiLevelHierarchy"/>
    <dgm:cxn modelId="{A7369B46-54CC-4F8B-9705-4886C30F5CC1}" type="presParOf" srcId="{86F9145F-27CF-4CCC-8963-17AE16DC77DB}" destId="{FDAAE101-6BC3-492E-90A4-7EE56881906A}" srcOrd="1" destOrd="0" presId="urn:microsoft.com/office/officeart/2008/layout/HorizontalMultiLevelHierarchy"/>
    <dgm:cxn modelId="{A29417D0-262C-4E78-82EA-67F623426FD8}" type="presParOf" srcId="{B1E3AF4F-4FD6-4C9D-91E2-D3091DC8D5B8}" destId="{CB322CB3-7AEC-4133-89EB-A59C21246E61}" srcOrd="2" destOrd="0" presId="urn:microsoft.com/office/officeart/2008/layout/HorizontalMultiLevelHierarchy"/>
    <dgm:cxn modelId="{B8EB0931-829E-4F97-A56D-92E2C75B92FE}" type="presParOf" srcId="{CB322CB3-7AEC-4133-89EB-A59C21246E61}" destId="{5952E1C2-47BB-4692-BA10-BCC49399D4EC}" srcOrd="0" destOrd="0" presId="urn:microsoft.com/office/officeart/2008/layout/HorizontalMultiLevelHierarchy"/>
    <dgm:cxn modelId="{8EE4EF7A-C263-485F-80FB-A7BBA2002D97}" type="presParOf" srcId="{B1E3AF4F-4FD6-4C9D-91E2-D3091DC8D5B8}" destId="{BA790B7E-509C-4C37-955B-EC12AA3F1EA9}" srcOrd="3" destOrd="0" presId="urn:microsoft.com/office/officeart/2008/layout/HorizontalMultiLevelHierarchy"/>
    <dgm:cxn modelId="{E4AE6AEB-7159-4DDB-A637-E99B194F16A2}" type="presParOf" srcId="{BA790B7E-509C-4C37-955B-EC12AA3F1EA9}" destId="{406907CD-B9B1-4134-BD11-1DA697F0B889}" srcOrd="0" destOrd="0" presId="urn:microsoft.com/office/officeart/2008/layout/HorizontalMultiLevelHierarchy"/>
    <dgm:cxn modelId="{EB3986D1-B218-4B6A-8EC4-353670D43929}" type="presParOf" srcId="{BA790B7E-509C-4C37-955B-EC12AA3F1EA9}" destId="{25D9BEC5-108C-497E-A65B-00E30FE427D9}" srcOrd="1" destOrd="0" presId="urn:microsoft.com/office/officeart/2008/layout/HorizontalMultiLevelHierarchy"/>
    <dgm:cxn modelId="{F80A0E78-AD87-4AE5-A4FA-2B27EDFCEE68}" type="presParOf" srcId="{B1E3AF4F-4FD6-4C9D-91E2-D3091DC8D5B8}" destId="{E0E928BD-C1DE-4903-BFCC-016A032EE6A9}" srcOrd="4" destOrd="0" presId="urn:microsoft.com/office/officeart/2008/layout/HorizontalMultiLevelHierarchy"/>
    <dgm:cxn modelId="{CC3E0CE9-E740-41CC-B72F-AC537A033F02}" type="presParOf" srcId="{E0E928BD-C1DE-4903-BFCC-016A032EE6A9}" destId="{797A97B4-BD25-47C0-B130-B6BD7EAAEB44}" srcOrd="0" destOrd="0" presId="urn:microsoft.com/office/officeart/2008/layout/HorizontalMultiLevelHierarchy"/>
    <dgm:cxn modelId="{AE202E09-F7EB-47FA-BF90-A30FDB800980}" type="presParOf" srcId="{B1E3AF4F-4FD6-4C9D-91E2-D3091DC8D5B8}" destId="{B5E30775-B746-46E9-9E5A-21BBDB2420BE}" srcOrd="5" destOrd="0" presId="urn:microsoft.com/office/officeart/2008/layout/HorizontalMultiLevelHierarchy"/>
    <dgm:cxn modelId="{BAD6FF4B-AF78-4D85-A01C-17AB951C660A}" type="presParOf" srcId="{B5E30775-B746-46E9-9E5A-21BBDB2420BE}" destId="{2E70CE97-8213-46A5-8EDA-B5808BFE2B21}" srcOrd="0" destOrd="0" presId="urn:microsoft.com/office/officeart/2008/layout/HorizontalMultiLevelHierarchy"/>
    <dgm:cxn modelId="{54A5B7C3-8784-4C85-A55B-BF3D6469A54F}" type="presParOf" srcId="{B5E30775-B746-46E9-9E5A-21BBDB2420BE}" destId="{652C543F-B85A-4729-ADC1-D74BCD7BE85B}" srcOrd="1" destOrd="0" presId="urn:microsoft.com/office/officeart/2008/layout/HorizontalMultiLevelHierarchy"/>
    <dgm:cxn modelId="{F70C577C-8469-4C23-803A-EEB34BA6DA9D}" type="presParOf" srcId="{B1E3AF4F-4FD6-4C9D-91E2-D3091DC8D5B8}" destId="{1A648797-E377-45E0-87E8-EDB7B6D33571}" srcOrd="6" destOrd="0" presId="urn:microsoft.com/office/officeart/2008/layout/HorizontalMultiLevelHierarchy"/>
    <dgm:cxn modelId="{BAABC6F8-0110-45F9-B549-97F2808EFB87}" type="presParOf" srcId="{1A648797-E377-45E0-87E8-EDB7B6D33571}" destId="{15563A19-2BE8-4D03-AB27-4F8F6034910C}" srcOrd="0" destOrd="0" presId="urn:microsoft.com/office/officeart/2008/layout/HorizontalMultiLevelHierarchy"/>
    <dgm:cxn modelId="{39975B25-533F-46C3-A124-E3ACFD6158BA}" type="presParOf" srcId="{B1E3AF4F-4FD6-4C9D-91E2-D3091DC8D5B8}" destId="{C74F95DB-65DF-4748-92D6-812A991B75EF}" srcOrd="7" destOrd="0" presId="urn:microsoft.com/office/officeart/2008/layout/HorizontalMultiLevelHierarchy"/>
    <dgm:cxn modelId="{A7E2BA2B-1818-4F71-8A0E-5645AA39491D}" type="presParOf" srcId="{C74F95DB-65DF-4748-92D6-812A991B75EF}" destId="{827F9630-2037-4C6A-873D-C7B02CABD403}" srcOrd="0" destOrd="0" presId="urn:microsoft.com/office/officeart/2008/layout/HorizontalMultiLevelHierarchy"/>
    <dgm:cxn modelId="{FFD6AC59-F52C-4EC7-A1BF-67D343F00982}" type="presParOf" srcId="{C74F95DB-65DF-4748-92D6-812A991B75EF}" destId="{DE768DEE-BC2D-4771-87C2-E407D4822262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1481567-E871-4439-A65A-B4FD64A8A7D5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1FEC4763-7314-4E2A-A240-A6646025C9D0}">
      <dgm:prSet phldrT="[Текст]" custT="1"/>
      <dgm:spPr/>
      <dgm:t>
        <a:bodyPr/>
        <a:lstStyle/>
        <a:p>
          <a:r>
            <a:rPr lang="ru-RU" sz="2400" dirty="0" smtClean="0"/>
            <a:t>! Для участников ИС с  ОВЗ, детей-инвалидов и инвалидов время может быть скорректировано с учетом их индивидуальных особенностей </a:t>
          </a:r>
        </a:p>
        <a:p>
          <a:r>
            <a:rPr lang="ru-RU" sz="2400" dirty="0" smtClean="0"/>
            <a:t>(до 30 мин.)</a:t>
          </a:r>
          <a:endParaRPr lang="ru-RU" sz="2400" dirty="0"/>
        </a:p>
      </dgm:t>
    </dgm:pt>
    <dgm:pt modelId="{3FC1E817-9185-4925-86B2-FEA3491DC3BD}" type="parTrans" cxnId="{08B8DCDA-2953-416D-BB4E-D5E902885A4F}">
      <dgm:prSet/>
      <dgm:spPr/>
      <dgm:t>
        <a:bodyPr/>
        <a:lstStyle/>
        <a:p>
          <a:endParaRPr lang="ru-RU"/>
        </a:p>
      </dgm:t>
    </dgm:pt>
    <dgm:pt modelId="{C93CE4F2-36B7-4CFF-8227-7690513BA441}" type="sibTrans" cxnId="{08B8DCDA-2953-416D-BB4E-D5E902885A4F}">
      <dgm:prSet/>
      <dgm:spPr/>
      <dgm:t>
        <a:bodyPr/>
        <a:lstStyle/>
        <a:p>
          <a:endParaRPr lang="ru-RU"/>
        </a:p>
      </dgm:t>
    </dgm:pt>
    <dgm:pt modelId="{83EDED34-93D8-4FAF-9806-A1D32CAD2DDE}">
      <dgm:prSet custT="1"/>
      <dgm:spPr/>
      <dgm:t>
        <a:bodyPr/>
        <a:lstStyle/>
        <a:p>
          <a:r>
            <a:rPr lang="ru-RU" sz="2000" dirty="0" smtClean="0"/>
            <a:t>Следит за соблюдением времени, отведенного на подготовку ответа; на ответ, на общее время, отведенное для каждого участника ИС (15-16 мин.)</a:t>
          </a:r>
          <a:endParaRPr lang="ru-RU" sz="2800" dirty="0"/>
        </a:p>
      </dgm:t>
    </dgm:pt>
    <dgm:pt modelId="{B582541D-3424-4C7A-8900-5B266C511C61}" type="parTrans" cxnId="{FAEA538E-3B79-447E-B3D6-E274C3403DA5}">
      <dgm:prSet/>
      <dgm:spPr/>
      <dgm:t>
        <a:bodyPr/>
        <a:lstStyle/>
        <a:p>
          <a:endParaRPr lang="ru-RU"/>
        </a:p>
      </dgm:t>
    </dgm:pt>
    <dgm:pt modelId="{E1771DF6-AA6B-4D99-BE3A-2830C29EF6AC}" type="sibTrans" cxnId="{FAEA538E-3B79-447E-B3D6-E274C3403DA5}">
      <dgm:prSet/>
      <dgm:spPr/>
      <dgm:t>
        <a:bodyPr/>
        <a:lstStyle/>
        <a:p>
          <a:endParaRPr lang="ru-RU"/>
        </a:p>
      </dgm:t>
    </dgm:pt>
    <dgm:pt modelId="{63E76E9C-D4EE-4FE2-A9B1-ABE6D8F961F7}">
      <dgm:prSet phldrT="[Текст]" custT="1"/>
      <dgm:spPr/>
      <dgm:t>
        <a:bodyPr/>
        <a:lstStyle/>
        <a:p>
          <a:pPr marL="0" marR="0" indent="0" defTabSz="12446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ru-RU" sz="1800" dirty="0" smtClean="0"/>
        </a:p>
        <a:p>
          <a:pPr marL="0" marR="0" indent="0" defTabSz="12446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800" dirty="0" smtClean="0"/>
            <a:t>Следит за тем, чтобы участник ИС произнес под аудиозапись свою Ф.И.О., номер варианта прежде, чем приступить к ответу (это время не включается в продолжительность ИС) </a:t>
          </a:r>
        </a:p>
        <a:p>
          <a:pPr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dirty="0"/>
        </a:p>
      </dgm:t>
    </dgm:pt>
    <dgm:pt modelId="{52740D21-3705-42E3-AEC5-085A52980911}" type="sibTrans" cxnId="{B6FB17F3-8618-4344-AB06-33F424E2F616}">
      <dgm:prSet/>
      <dgm:spPr/>
      <dgm:t>
        <a:bodyPr/>
        <a:lstStyle/>
        <a:p>
          <a:endParaRPr lang="ru-RU"/>
        </a:p>
      </dgm:t>
    </dgm:pt>
    <dgm:pt modelId="{5C7DB5ED-2E9B-4AC6-ABC1-17DA2EC0FC4B}" type="parTrans" cxnId="{B6FB17F3-8618-4344-AB06-33F424E2F616}">
      <dgm:prSet/>
      <dgm:spPr/>
      <dgm:t>
        <a:bodyPr/>
        <a:lstStyle/>
        <a:p>
          <a:endParaRPr lang="ru-RU"/>
        </a:p>
      </dgm:t>
    </dgm:pt>
    <dgm:pt modelId="{256DC1C9-FD60-4EFF-B691-E3BA8C2F9C36}">
      <dgm:prSet phldrT="[Текст]" custT="1"/>
      <dgm:spPr/>
      <dgm:t>
        <a:bodyPr/>
        <a:lstStyle/>
        <a:p>
          <a:r>
            <a:rPr lang="ru-RU" sz="2800" dirty="0" smtClean="0"/>
            <a:t>Экзаменатор-собеседник</a:t>
          </a:r>
          <a:endParaRPr lang="ru-RU" sz="2800" dirty="0"/>
        </a:p>
      </dgm:t>
    </dgm:pt>
    <dgm:pt modelId="{97A1DFCD-319D-4D11-A779-1CB9F4B7562B}" type="sibTrans" cxnId="{A7BD926A-91B8-4574-AB94-A5E0347E5161}">
      <dgm:prSet/>
      <dgm:spPr/>
      <dgm:t>
        <a:bodyPr/>
        <a:lstStyle/>
        <a:p>
          <a:endParaRPr lang="ru-RU"/>
        </a:p>
      </dgm:t>
    </dgm:pt>
    <dgm:pt modelId="{44CDB3F7-2A4C-4ECB-807A-0F281AD57F37}" type="parTrans" cxnId="{A7BD926A-91B8-4574-AB94-A5E0347E5161}">
      <dgm:prSet/>
      <dgm:spPr/>
      <dgm:t>
        <a:bodyPr/>
        <a:lstStyle/>
        <a:p>
          <a:endParaRPr lang="ru-RU"/>
        </a:p>
      </dgm:t>
    </dgm:pt>
    <dgm:pt modelId="{28347321-445E-473A-B20E-12F4BD27FA75}">
      <dgm:prSet phldrT="[Текст]" custT="1"/>
      <dgm:spPr/>
      <dgm:t>
        <a:bodyPr/>
        <a:lstStyle/>
        <a:p>
          <a:r>
            <a:rPr lang="ru-RU" sz="2400" dirty="0" smtClean="0"/>
            <a:t>Выдает КИМ</a:t>
          </a:r>
          <a:endParaRPr lang="ru-RU" sz="2400" dirty="0"/>
        </a:p>
      </dgm:t>
    </dgm:pt>
    <dgm:pt modelId="{8BD681A7-FCDF-4D17-8DB8-7F8420772D12}" type="sibTrans" cxnId="{88F32E57-D8B3-4CE9-B1F4-2FFB5F88C90F}">
      <dgm:prSet/>
      <dgm:spPr/>
      <dgm:t>
        <a:bodyPr/>
        <a:lstStyle/>
        <a:p>
          <a:endParaRPr lang="ru-RU"/>
        </a:p>
      </dgm:t>
    </dgm:pt>
    <dgm:pt modelId="{3BD231D6-5E21-422F-A25F-C8929DEFA19F}" type="parTrans" cxnId="{88F32E57-D8B3-4CE9-B1F4-2FFB5F88C90F}">
      <dgm:prSet/>
      <dgm:spPr/>
      <dgm:t>
        <a:bodyPr/>
        <a:lstStyle/>
        <a:p>
          <a:endParaRPr lang="ru-RU"/>
        </a:p>
      </dgm:t>
    </dgm:pt>
    <dgm:pt modelId="{67F7E819-7F50-45E3-A18C-4FAFFB0159BE}" type="pres">
      <dgm:prSet presAssocID="{A1481567-E871-4439-A65A-B4FD64A8A7D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B005E8D-2F53-4095-80D5-B6C052EF26C0}" type="pres">
      <dgm:prSet presAssocID="{256DC1C9-FD60-4EFF-B691-E3BA8C2F9C36}" presName="root1" presStyleCnt="0"/>
      <dgm:spPr/>
    </dgm:pt>
    <dgm:pt modelId="{89F15E7F-7E00-47BD-85C8-2D4D35B63206}" type="pres">
      <dgm:prSet presAssocID="{256DC1C9-FD60-4EFF-B691-E3BA8C2F9C36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1E3AF4F-4FD6-4C9D-91E2-D3091DC8D5B8}" type="pres">
      <dgm:prSet presAssocID="{256DC1C9-FD60-4EFF-B691-E3BA8C2F9C36}" presName="level2hierChild" presStyleCnt="0"/>
      <dgm:spPr/>
    </dgm:pt>
    <dgm:pt modelId="{B26DB378-FF8F-4292-8673-1456BB8DF55D}" type="pres">
      <dgm:prSet presAssocID="{3BD231D6-5E21-422F-A25F-C8929DEFA19F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1F6B7F48-BCD4-404C-A774-127E0FA86665}" type="pres">
      <dgm:prSet presAssocID="{3BD231D6-5E21-422F-A25F-C8929DEFA19F}" presName="connTx" presStyleLbl="parChTrans1D2" presStyleIdx="0" presStyleCnt="4"/>
      <dgm:spPr/>
      <dgm:t>
        <a:bodyPr/>
        <a:lstStyle/>
        <a:p>
          <a:endParaRPr lang="ru-RU"/>
        </a:p>
      </dgm:t>
    </dgm:pt>
    <dgm:pt modelId="{86F9145F-27CF-4CCC-8963-17AE16DC77DB}" type="pres">
      <dgm:prSet presAssocID="{28347321-445E-473A-B20E-12F4BD27FA75}" presName="root2" presStyleCnt="0"/>
      <dgm:spPr/>
    </dgm:pt>
    <dgm:pt modelId="{97F5CD30-80F1-4B14-964A-3723E03FACA8}" type="pres">
      <dgm:prSet presAssocID="{28347321-445E-473A-B20E-12F4BD27FA75}" presName="LevelTwoTextNode" presStyleLbl="node2" presStyleIdx="0" presStyleCnt="4" custScaleX="261833" custScaleY="51758" custLinFactNeighborX="-103" custLinFactNeighborY="-164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DAAE101-6BC3-492E-90A4-7EE56881906A}" type="pres">
      <dgm:prSet presAssocID="{28347321-445E-473A-B20E-12F4BD27FA75}" presName="level3hierChild" presStyleCnt="0"/>
      <dgm:spPr/>
    </dgm:pt>
    <dgm:pt modelId="{CB322CB3-7AEC-4133-89EB-A59C21246E61}" type="pres">
      <dgm:prSet presAssocID="{5C7DB5ED-2E9B-4AC6-ABC1-17DA2EC0FC4B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5952E1C2-47BB-4692-BA10-BCC49399D4EC}" type="pres">
      <dgm:prSet presAssocID="{5C7DB5ED-2E9B-4AC6-ABC1-17DA2EC0FC4B}" presName="connTx" presStyleLbl="parChTrans1D2" presStyleIdx="1" presStyleCnt="4"/>
      <dgm:spPr/>
      <dgm:t>
        <a:bodyPr/>
        <a:lstStyle/>
        <a:p>
          <a:endParaRPr lang="ru-RU"/>
        </a:p>
      </dgm:t>
    </dgm:pt>
    <dgm:pt modelId="{BA790B7E-509C-4C37-955B-EC12AA3F1EA9}" type="pres">
      <dgm:prSet presAssocID="{63E76E9C-D4EE-4FE2-A9B1-ABE6D8F961F7}" presName="root2" presStyleCnt="0"/>
      <dgm:spPr/>
    </dgm:pt>
    <dgm:pt modelId="{406907CD-B9B1-4134-BD11-1DA697F0B889}" type="pres">
      <dgm:prSet presAssocID="{63E76E9C-D4EE-4FE2-A9B1-ABE6D8F961F7}" presName="LevelTwoTextNode" presStyleLbl="node2" presStyleIdx="1" presStyleCnt="4" custScaleX="259340" custScaleY="1235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5D9BEC5-108C-497E-A65B-00E30FE427D9}" type="pres">
      <dgm:prSet presAssocID="{63E76E9C-D4EE-4FE2-A9B1-ABE6D8F961F7}" presName="level3hierChild" presStyleCnt="0"/>
      <dgm:spPr/>
    </dgm:pt>
    <dgm:pt modelId="{E0E928BD-C1DE-4903-BFCC-016A032EE6A9}" type="pres">
      <dgm:prSet presAssocID="{B582541D-3424-4C7A-8900-5B266C511C61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797A97B4-BD25-47C0-B130-B6BD7EAAEB44}" type="pres">
      <dgm:prSet presAssocID="{B582541D-3424-4C7A-8900-5B266C511C61}" presName="connTx" presStyleLbl="parChTrans1D2" presStyleIdx="2" presStyleCnt="4"/>
      <dgm:spPr/>
      <dgm:t>
        <a:bodyPr/>
        <a:lstStyle/>
        <a:p>
          <a:endParaRPr lang="ru-RU"/>
        </a:p>
      </dgm:t>
    </dgm:pt>
    <dgm:pt modelId="{B5E30775-B746-46E9-9E5A-21BBDB2420BE}" type="pres">
      <dgm:prSet presAssocID="{83EDED34-93D8-4FAF-9806-A1D32CAD2DDE}" presName="root2" presStyleCnt="0"/>
      <dgm:spPr/>
    </dgm:pt>
    <dgm:pt modelId="{2E70CE97-8213-46A5-8EDA-B5808BFE2B21}" type="pres">
      <dgm:prSet presAssocID="{83EDED34-93D8-4FAF-9806-A1D32CAD2DDE}" presName="LevelTwoTextNode" presStyleLbl="node2" presStyleIdx="2" presStyleCnt="4" custScaleX="258396" custScaleY="10970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52C543F-B85A-4729-ADC1-D74BCD7BE85B}" type="pres">
      <dgm:prSet presAssocID="{83EDED34-93D8-4FAF-9806-A1D32CAD2DDE}" presName="level3hierChild" presStyleCnt="0"/>
      <dgm:spPr/>
    </dgm:pt>
    <dgm:pt modelId="{1A648797-E377-45E0-87E8-EDB7B6D33571}" type="pres">
      <dgm:prSet presAssocID="{3FC1E817-9185-4925-86B2-FEA3491DC3BD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15563A19-2BE8-4D03-AB27-4F8F6034910C}" type="pres">
      <dgm:prSet presAssocID="{3FC1E817-9185-4925-86B2-FEA3491DC3BD}" presName="connTx" presStyleLbl="parChTrans1D2" presStyleIdx="3" presStyleCnt="4"/>
      <dgm:spPr/>
      <dgm:t>
        <a:bodyPr/>
        <a:lstStyle/>
        <a:p>
          <a:endParaRPr lang="ru-RU"/>
        </a:p>
      </dgm:t>
    </dgm:pt>
    <dgm:pt modelId="{C74F95DB-65DF-4748-92D6-812A991B75EF}" type="pres">
      <dgm:prSet presAssocID="{1FEC4763-7314-4E2A-A240-A6646025C9D0}" presName="root2" presStyleCnt="0"/>
      <dgm:spPr/>
    </dgm:pt>
    <dgm:pt modelId="{827F9630-2037-4C6A-873D-C7B02CABD403}" type="pres">
      <dgm:prSet presAssocID="{1FEC4763-7314-4E2A-A240-A6646025C9D0}" presName="LevelTwoTextNode" presStyleLbl="node2" presStyleIdx="3" presStyleCnt="4" custScaleX="259203" custScaleY="2007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E768DEE-BC2D-4771-87C2-E407D4822262}" type="pres">
      <dgm:prSet presAssocID="{1FEC4763-7314-4E2A-A240-A6646025C9D0}" presName="level3hierChild" presStyleCnt="0"/>
      <dgm:spPr/>
    </dgm:pt>
  </dgm:ptLst>
  <dgm:cxnLst>
    <dgm:cxn modelId="{81AB0769-7B9D-4DC9-BE72-97660893D9D9}" type="presOf" srcId="{3FC1E817-9185-4925-86B2-FEA3491DC3BD}" destId="{15563A19-2BE8-4D03-AB27-4F8F6034910C}" srcOrd="1" destOrd="0" presId="urn:microsoft.com/office/officeart/2008/layout/HorizontalMultiLevelHierarchy"/>
    <dgm:cxn modelId="{B6FB17F3-8618-4344-AB06-33F424E2F616}" srcId="{256DC1C9-FD60-4EFF-B691-E3BA8C2F9C36}" destId="{63E76E9C-D4EE-4FE2-A9B1-ABE6D8F961F7}" srcOrd="1" destOrd="0" parTransId="{5C7DB5ED-2E9B-4AC6-ABC1-17DA2EC0FC4B}" sibTransId="{52740D21-3705-42E3-AEC5-085A52980911}"/>
    <dgm:cxn modelId="{C73002A3-5CF1-4A18-8E9F-41874341EF3F}" type="presOf" srcId="{5C7DB5ED-2E9B-4AC6-ABC1-17DA2EC0FC4B}" destId="{5952E1C2-47BB-4692-BA10-BCC49399D4EC}" srcOrd="1" destOrd="0" presId="urn:microsoft.com/office/officeart/2008/layout/HorizontalMultiLevelHierarchy"/>
    <dgm:cxn modelId="{88F32E57-D8B3-4CE9-B1F4-2FFB5F88C90F}" srcId="{256DC1C9-FD60-4EFF-B691-E3BA8C2F9C36}" destId="{28347321-445E-473A-B20E-12F4BD27FA75}" srcOrd="0" destOrd="0" parTransId="{3BD231D6-5E21-422F-A25F-C8929DEFA19F}" sibTransId="{8BD681A7-FCDF-4D17-8DB8-7F8420772D12}"/>
    <dgm:cxn modelId="{A7BD926A-91B8-4574-AB94-A5E0347E5161}" srcId="{A1481567-E871-4439-A65A-B4FD64A8A7D5}" destId="{256DC1C9-FD60-4EFF-B691-E3BA8C2F9C36}" srcOrd="0" destOrd="0" parTransId="{44CDB3F7-2A4C-4ECB-807A-0F281AD57F37}" sibTransId="{97A1DFCD-319D-4D11-A779-1CB9F4B7562B}"/>
    <dgm:cxn modelId="{69BED2A5-99F6-4A96-AAEF-5CE812A7C8D3}" type="presOf" srcId="{83EDED34-93D8-4FAF-9806-A1D32CAD2DDE}" destId="{2E70CE97-8213-46A5-8EDA-B5808BFE2B21}" srcOrd="0" destOrd="0" presId="urn:microsoft.com/office/officeart/2008/layout/HorizontalMultiLevelHierarchy"/>
    <dgm:cxn modelId="{50C49070-C67D-4206-855C-E914C3BFBCC6}" type="presOf" srcId="{B582541D-3424-4C7A-8900-5B266C511C61}" destId="{E0E928BD-C1DE-4903-BFCC-016A032EE6A9}" srcOrd="0" destOrd="0" presId="urn:microsoft.com/office/officeart/2008/layout/HorizontalMultiLevelHierarchy"/>
    <dgm:cxn modelId="{F8899821-4BCC-482D-BEA9-4A9199836914}" type="presOf" srcId="{B582541D-3424-4C7A-8900-5B266C511C61}" destId="{797A97B4-BD25-47C0-B130-B6BD7EAAEB44}" srcOrd="1" destOrd="0" presId="urn:microsoft.com/office/officeart/2008/layout/HorizontalMultiLevelHierarchy"/>
    <dgm:cxn modelId="{3E8BE6F3-BDBD-4C0C-AE9F-DD5E62C460C6}" type="presOf" srcId="{3FC1E817-9185-4925-86B2-FEA3491DC3BD}" destId="{1A648797-E377-45E0-87E8-EDB7B6D33571}" srcOrd="0" destOrd="0" presId="urn:microsoft.com/office/officeart/2008/layout/HorizontalMultiLevelHierarchy"/>
    <dgm:cxn modelId="{3973C30F-6709-44C4-B158-63FE5ED40DC0}" type="presOf" srcId="{A1481567-E871-4439-A65A-B4FD64A8A7D5}" destId="{67F7E819-7F50-45E3-A18C-4FAFFB0159BE}" srcOrd="0" destOrd="0" presId="urn:microsoft.com/office/officeart/2008/layout/HorizontalMultiLevelHierarchy"/>
    <dgm:cxn modelId="{08B8DCDA-2953-416D-BB4E-D5E902885A4F}" srcId="{256DC1C9-FD60-4EFF-B691-E3BA8C2F9C36}" destId="{1FEC4763-7314-4E2A-A240-A6646025C9D0}" srcOrd="3" destOrd="0" parTransId="{3FC1E817-9185-4925-86B2-FEA3491DC3BD}" sibTransId="{C93CE4F2-36B7-4CFF-8227-7690513BA441}"/>
    <dgm:cxn modelId="{FAEA538E-3B79-447E-B3D6-E274C3403DA5}" srcId="{256DC1C9-FD60-4EFF-B691-E3BA8C2F9C36}" destId="{83EDED34-93D8-4FAF-9806-A1D32CAD2DDE}" srcOrd="2" destOrd="0" parTransId="{B582541D-3424-4C7A-8900-5B266C511C61}" sibTransId="{E1771DF6-AA6B-4D99-BE3A-2830C29EF6AC}"/>
    <dgm:cxn modelId="{D66CDF7D-1404-4D98-8FA1-45474F2D3407}" type="presOf" srcId="{28347321-445E-473A-B20E-12F4BD27FA75}" destId="{97F5CD30-80F1-4B14-964A-3723E03FACA8}" srcOrd="0" destOrd="0" presId="urn:microsoft.com/office/officeart/2008/layout/HorizontalMultiLevelHierarchy"/>
    <dgm:cxn modelId="{4D4B4B1D-EC38-4B2F-AACB-CA2EE03CAB46}" type="presOf" srcId="{3BD231D6-5E21-422F-A25F-C8929DEFA19F}" destId="{B26DB378-FF8F-4292-8673-1456BB8DF55D}" srcOrd="0" destOrd="0" presId="urn:microsoft.com/office/officeart/2008/layout/HorizontalMultiLevelHierarchy"/>
    <dgm:cxn modelId="{E91E069F-025D-46B9-ABC7-ADA9ACBA78D4}" type="presOf" srcId="{5C7DB5ED-2E9B-4AC6-ABC1-17DA2EC0FC4B}" destId="{CB322CB3-7AEC-4133-89EB-A59C21246E61}" srcOrd="0" destOrd="0" presId="urn:microsoft.com/office/officeart/2008/layout/HorizontalMultiLevelHierarchy"/>
    <dgm:cxn modelId="{BDF86197-C9E3-4499-912A-05E5DE03869F}" type="presOf" srcId="{1FEC4763-7314-4E2A-A240-A6646025C9D0}" destId="{827F9630-2037-4C6A-873D-C7B02CABD403}" srcOrd="0" destOrd="0" presId="urn:microsoft.com/office/officeart/2008/layout/HorizontalMultiLevelHierarchy"/>
    <dgm:cxn modelId="{CBAF036F-F8CC-44EA-AAF6-7ADB7A9E9883}" type="presOf" srcId="{3BD231D6-5E21-422F-A25F-C8929DEFA19F}" destId="{1F6B7F48-BCD4-404C-A774-127E0FA86665}" srcOrd="1" destOrd="0" presId="urn:microsoft.com/office/officeart/2008/layout/HorizontalMultiLevelHierarchy"/>
    <dgm:cxn modelId="{3E54717E-8961-4E10-BB95-544E080A6F0E}" type="presOf" srcId="{256DC1C9-FD60-4EFF-B691-E3BA8C2F9C36}" destId="{89F15E7F-7E00-47BD-85C8-2D4D35B63206}" srcOrd="0" destOrd="0" presId="urn:microsoft.com/office/officeart/2008/layout/HorizontalMultiLevelHierarchy"/>
    <dgm:cxn modelId="{2001A18F-0FD0-48AA-AB4F-CC3464FD78DB}" type="presOf" srcId="{63E76E9C-D4EE-4FE2-A9B1-ABE6D8F961F7}" destId="{406907CD-B9B1-4134-BD11-1DA697F0B889}" srcOrd="0" destOrd="0" presId="urn:microsoft.com/office/officeart/2008/layout/HorizontalMultiLevelHierarchy"/>
    <dgm:cxn modelId="{15277325-9568-4560-AB14-70A2C668BD2F}" type="presParOf" srcId="{67F7E819-7F50-45E3-A18C-4FAFFB0159BE}" destId="{3B005E8D-2F53-4095-80D5-B6C052EF26C0}" srcOrd="0" destOrd="0" presId="urn:microsoft.com/office/officeart/2008/layout/HorizontalMultiLevelHierarchy"/>
    <dgm:cxn modelId="{16ED0563-9676-43A4-8745-D01C7679A8ED}" type="presParOf" srcId="{3B005E8D-2F53-4095-80D5-B6C052EF26C0}" destId="{89F15E7F-7E00-47BD-85C8-2D4D35B63206}" srcOrd="0" destOrd="0" presId="urn:microsoft.com/office/officeart/2008/layout/HorizontalMultiLevelHierarchy"/>
    <dgm:cxn modelId="{0EC74EF4-0E5F-4849-B894-5E4F0EA16F2F}" type="presParOf" srcId="{3B005E8D-2F53-4095-80D5-B6C052EF26C0}" destId="{B1E3AF4F-4FD6-4C9D-91E2-D3091DC8D5B8}" srcOrd="1" destOrd="0" presId="urn:microsoft.com/office/officeart/2008/layout/HorizontalMultiLevelHierarchy"/>
    <dgm:cxn modelId="{B0C6461E-7629-4625-94D5-AF2AB7BC9F8C}" type="presParOf" srcId="{B1E3AF4F-4FD6-4C9D-91E2-D3091DC8D5B8}" destId="{B26DB378-FF8F-4292-8673-1456BB8DF55D}" srcOrd="0" destOrd="0" presId="urn:microsoft.com/office/officeart/2008/layout/HorizontalMultiLevelHierarchy"/>
    <dgm:cxn modelId="{94DD2031-C266-48C5-A088-B9ED82C3EF1E}" type="presParOf" srcId="{B26DB378-FF8F-4292-8673-1456BB8DF55D}" destId="{1F6B7F48-BCD4-404C-A774-127E0FA86665}" srcOrd="0" destOrd="0" presId="urn:microsoft.com/office/officeart/2008/layout/HorizontalMultiLevelHierarchy"/>
    <dgm:cxn modelId="{8E0D7B8E-7EFC-4352-82D3-FEA1371EF634}" type="presParOf" srcId="{B1E3AF4F-4FD6-4C9D-91E2-D3091DC8D5B8}" destId="{86F9145F-27CF-4CCC-8963-17AE16DC77DB}" srcOrd="1" destOrd="0" presId="urn:microsoft.com/office/officeart/2008/layout/HorizontalMultiLevelHierarchy"/>
    <dgm:cxn modelId="{310FE857-95CB-4046-A8A0-00DC0FC71E2B}" type="presParOf" srcId="{86F9145F-27CF-4CCC-8963-17AE16DC77DB}" destId="{97F5CD30-80F1-4B14-964A-3723E03FACA8}" srcOrd="0" destOrd="0" presId="urn:microsoft.com/office/officeart/2008/layout/HorizontalMultiLevelHierarchy"/>
    <dgm:cxn modelId="{62F562F2-6503-4417-8DBF-620E8A1537F8}" type="presParOf" srcId="{86F9145F-27CF-4CCC-8963-17AE16DC77DB}" destId="{FDAAE101-6BC3-492E-90A4-7EE56881906A}" srcOrd="1" destOrd="0" presId="urn:microsoft.com/office/officeart/2008/layout/HorizontalMultiLevelHierarchy"/>
    <dgm:cxn modelId="{955F8249-F3E7-4765-BAE9-4C5E8B8C4F70}" type="presParOf" srcId="{B1E3AF4F-4FD6-4C9D-91E2-D3091DC8D5B8}" destId="{CB322CB3-7AEC-4133-89EB-A59C21246E61}" srcOrd="2" destOrd="0" presId="urn:microsoft.com/office/officeart/2008/layout/HorizontalMultiLevelHierarchy"/>
    <dgm:cxn modelId="{B3094095-C67A-45E5-B45A-997152AF5D1A}" type="presParOf" srcId="{CB322CB3-7AEC-4133-89EB-A59C21246E61}" destId="{5952E1C2-47BB-4692-BA10-BCC49399D4EC}" srcOrd="0" destOrd="0" presId="urn:microsoft.com/office/officeart/2008/layout/HorizontalMultiLevelHierarchy"/>
    <dgm:cxn modelId="{5C9A6711-C944-428C-BEA0-2E3FC91858E0}" type="presParOf" srcId="{B1E3AF4F-4FD6-4C9D-91E2-D3091DC8D5B8}" destId="{BA790B7E-509C-4C37-955B-EC12AA3F1EA9}" srcOrd="3" destOrd="0" presId="urn:microsoft.com/office/officeart/2008/layout/HorizontalMultiLevelHierarchy"/>
    <dgm:cxn modelId="{B52E5A2E-6B90-4B16-9A19-3FBC6A08CF26}" type="presParOf" srcId="{BA790B7E-509C-4C37-955B-EC12AA3F1EA9}" destId="{406907CD-B9B1-4134-BD11-1DA697F0B889}" srcOrd="0" destOrd="0" presId="urn:microsoft.com/office/officeart/2008/layout/HorizontalMultiLevelHierarchy"/>
    <dgm:cxn modelId="{E59A60CE-B45E-4E55-A21F-298017248577}" type="presParOf" srcId="{BA790B7E-509C-4C37-955B-EC12AA3F1EA9}" destId="{25D9BEC5-108C-497E-A65B-00E30FE427D9}" srcOrd="1" destOrd="0" presId="urn:microsoft.com/office/officeart/2008/layout/HorizontalMultiLevelHierarchy"/>
    <dgm:cxn modelId="{066AB310-EE55-43B6-A92F-CCB2BC4D8BE5}" type="presParOf" srcId="{B1E3AF4F-4FD6-4C9D-91E2-D3091DC8D5B8}" destId="{E0E928BD-C1DE-4903-BFCC-016A032EE6A9}" srcOrd="4" destOrd="0" presId="urn:microsoft.com/office/officeart/2008/layout/HorizontalMultiLevelHierarchy"/>
    <dgm:cxn modelId="{4A709EE2-293A-4AFF-A965-B63B0D70C676}" type="presParOf" srcId="{E0E928BD-C1DE-4903-BFCC-016A032EE6A9}" destId="{797A97B4-BD25-47C0-B130-B6BD7EAAEB44}" srcOrd="0" destOrd="0" presId="urn:microsoft.com/office/officeart/2008/layout/HorizontalMultiLevelHierarchy"/>
    <dgm:cxn modelId="{D1927DF8-275D-47B3-8F13-E422F8FE5998}" type="presParOf" srcId="{B1E3AF4F-4FD6-4C9D-91E2-D3091DC8D5B8}" destId="{B5E30775-B746-46E9-9E5A-21BBDB2420BE}" srcOrd="5" destOrd="0" presId="urn:microsoft.com/office/officeart/2008/layout/HorizontalMultiLevelHierarchy"/>
    <dgm:cxn modelId="{ED3DD9A4-2225-4A86-AE4E-1B1B70943E89}" type="presParOf" srcId="{B5E30775-B746-46E9-9E5A-21BBDB2420BE}" destId="{2E70CE97-8213-46A5-8EDA-B5808BFE2B21}" srcOrd="0" destOrd="0" presId="urn:microsoft.com/office/officeart/2008/layout/HorizontalMultiLevelHierarchy"/>
    <dgm:cxn modelId="{05EAED1A-8D8F-4FD3-85AC-599C29B77FF6}" type="presParOf" srcId="{B5E30775-B746-46E9-9E5A-21BBDB2420BE}" destId="{652C543F-B85A-4729-ADC1-D74BCD7BE85B}" srcOrd="1" destOrd="0" presId="urn:microsoft.com/office/officeart/2008/layout/HorizontalMultiLevelHierarchy"/>
    <dgm:cxn modelId="{CE9C5D6D-313D-4049-9985-EFB490A8375B}" type="presParOf" srcId="{B1E3AF4F-4FD6-4C9D-91E2-D3091DC8D5B8}" destId="{1A648797-E377-45E0-87E8-EDB7B6D33571}" srcOrd="6" destOrd="0" presId="urn:microsoft.com/office/officeart/2008/layout/HorizontalMultiLevelHierarchy"/>
    <dgm:cxn modelId="{31735190-BB67-4B34-94DE-F872F0E78248}" type="presParOf" srcId="{1A648797-E377-45E0-87E8-EDB7B6D33571}" destId="{15563A19-2BE8-4D03-AB27-4F8F6034910C}" srcOrd="0" destOrd="0" presId="urn:microsoft.com/office/officeart/2008/layout/HorizontalMultiLevelHierarchy"/>
    <dgm:cxn modelId="{5E74C008-149A-47AC-B2C4-F41B07A4A2A7}" type="presParOf" srcId="{B1E3AF4F-4FD6-4C9D-91E2-D3091DC8D5B8}" destId="{C74F95DB-65DF-4748-92D6-812A991B75EF}" srcOrd="7" destOrd="0" presId="urn:microsoft.com/office/officeart/2008/layout/HorizontalMultiLevelHierarchy"/>
    <dgm:cxn modelId="{992DFDA4-9F81-4ABB-B95C-AF055F48C62B}" type="presParOf" srcId="{C74F95DB-65DF-4748-92D6-812A991B75EF}" destId="{827F9630-2037-4C6A-873D-C7B02CABD403}" srcOrd="0" destOrd="0" presId="urn:microsoft.com/office/officeart/2008/layout/HorizontalMultiLevelHierarchy"/>
    <dgm:cxn modelId="{AE6620F2-78AF-4C19-9B19-6FF48BF2D847}" type="presParOf" srcId="{C74F95DB-65DF-4748-92D6-812A991B75EF}" destId="{DE768DEE-BC2D-4771-87C2-E407D4822262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1481567-E871-4439-A65A-B4FD64A8A7D5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63E76E9C-D4EE-4FE2-A9B1-ABE6D8F961F7}">
      <dgm:prSet phldrT="[Текст]" custT="1"/>
      <dgm:spPr/>
      <dgm:t>
        <a:bodyPr/>
        <a:lstStyle/>
        <a:p>
          <a:pPr algn="ctr" eaLnBrk="1" latinLnBrk="0"/>
          <a:endParaRPr lang="ru-RU" sz="5000" dirty="0" smtClean="0"/>
        </a:p>
        <a:p>
          <a:pPr algn="l"/>
          <a:endParaRPr lang="ru-RU" sz="1800" dirty="0" smtClean="0"/>
        </a:p>
        <a:p>
          <a:pPr algn="l"/>
          <a:endParaRPr lang="ru-RU" sz="1800" dirty="0" smtClean="0"/>
        </a:p>
        <a:p>
          <a:pPr algn="l"/>
          <a:endParaRPr lang="ru-RU" sz="1800" dirty="0" smtClean="0"/>
        </a:p>
        <a:p>
          <a:pPr algn="l"/>
          <a:endParaRPr lang="ru-RU" sz="1800" dirty="0" smtClean="0"/>
        </a:p>
        <a:p>
          <a:pPr algn="l"/>
          <a:endParaRPr lang="ru-RU" sz="1800" dirty="0" smtClean="0"/>
        </a:p>
        <a:p>
          <a:pPr algn="ctr"/>
          <a:endParaRPr lang="ru-RU" sz="1800" b="1" dirty="0" smtClean="0"/>
        </a:p>
        <a:p>
          <a:pPr algn="ctr"/>
          <a:endParaRPr lang="ru-RU" sz="1800" b="1" dirty="0" smtClean="0"/>
        </a:p>
        <a:p>
          <a:pPr algn="ctr"/>
          <a:endParaRPr lang="ru-RU" sz="1800" b="1" dirty="0" smtClean="0"/>
        </a:p>
        <a:p>
          <a:pPr algn="ctr"/>
          <a:endParaRPr lang="ru-RU" sz="1800" b="1" dirty="0" smtClean="0"/>
        </a:p>
        <a:p>
          <a:pPr algn="ctr"/>
          <a:endParaRPr lang="ru-RU" sz="1800" b="1" dirty="0" smtClean="0"/>
        </a:p>
        <a:p>
          <a:pPr algn="ctr"/>
          <a:endParaRPr lang="ru-RU" sz="2400" b="1" dirty="0" smtClean="0"/>
        </a:p>
        <a:p>
          <a:pPr algn="ctr"/>
          <a:endParaRPr lang="ru-RU" sz="2400" b="1" dirty="0" smtClean="0"/>
        </a:p>
        <a:p>
          <a:pPr algn="ctr"/>
          <a:r>
            <a:rPr lang="ru-RU" sz="2400" b="1" dirty="0" smtClean="0"/>
            <a:t>Выполняет роль собеседника</a:t>
          </a:r>
          <a:r>
            <a:rPr lang="ru-RU" sz="2400" dirty="0" smtClean="0"/>
            <a:t>:</a:t>
          </a:r>
        </a:p>
        <a:p>
          <a:pPr algn="l"/>
          <a:r>
            <a:rPr lang="ru-RU" sz="2400" dirty="0" smtClean="0"/>
            <a:t>-задает вопросы на основе карточки экзаменатора-собеседника или иные вопросы в </a:t>
          </a:r>
          <a:r>
            <a:rPr lang="ru-RU" sz="2400" i="1" dirty="0" smtClean="0"/>
            <a:t>контексте </a:t>
          </a:r>
          <a:r>
            <a:rPr lang="ru-RU" sz="2400" dirty="0" smtClean="0"/>
            <a:t>ответа участника ИС (без формализма);</a:t>
          </a:r>
        </a:p>
        <a:p>
          <a:pPr algn="l"/>
          <a:r>
            <a:rPr lang="ru-RU" sz="2400" dirty="0" smtClean="0"/>
            <a:t>-переспрашивает, уточняет ответы участника, чтобы избежать односложных ответов;</a:t>
          </a:r>
        </a:p>
        <a:p>
          <a:pPr algn="l"/>
          <a:r>
            <a:rPr lang="ru-RU" sz="2400" dirty="0" smtClean="0"/>
            <a:t>-не допускает использование черновиков участником (черновики могут быть у участников с ОВЗ, детей-инвалидов и инвалидов, которые проходят ИС в письменной форме).</a:t>
          </a:r>
        </a:p>
        <a:p>
          <a:pPr algn="l"/>
          <a:endParaRPr lang="ru-RU" sz="2400" dirty="0" smtClean="0"/>
        </a:p>
        <a:p>
          <a:pPr algn="l"/>
          <a:endParaRPr lang="ru-RU" sz="2000" dirty="0" smtClean="0"/>
        </a:p>
        <a:p>
          <a:pPr algn="l"/>
          <a:endParaRPr lang="ru-RU" sz="1800" dirty="0" smtClean="0"/>
        </a:p>
        <a:p>
          <a:pPr algn="l"/>
          <a:endParaRPr lang="ru-RU" sz="1800" dirty="0" smtClean="0"/>
        </a:p>
        <a:p>
          <a:pPr algn="l"/>
          <a:endParaRPr lang="ru-RU" sz="1800" dirty="0" smtClean="0"/>
        </a:p>
        <a:p>
          <a:pPr algn="l"/>
          <a:endParaRPr lang="ru-RU" sz="1800" dirty="0" smtClean="0"/>
        </a:p>
        <a:p>
          <a:pPr algn="l"/>
          <a:endParaRPr lang="ru-RU" sz="1800" dirty="0" smtClean="0"/>
        </a:p>
        <a:p>
          <a:pPr algn="ctr"/>
          <a:endParaRPr lang="ru-RU" sz="1800" dirty="0" smtClean="0"/>
        </a:p>
        <a:p>
          <a:pPr algn="ctr"/>
          <a:endParaRPr lang="ru-RU" sz="1800" dirty="0" smtClean="0"/>
        </a:p>
        <a:p>
          <a:pPr algn="l"/>
          <a:endParaRPr lang="ru-RU" sz="1800" dirty="0" smtClean="0"/>
        </a:p>
        <a:p>
          <a:pPr algn="l"/>
          <a:endParaRPr lang="ru-RU" sz="1800" dirty="0" smtClean="0"/>
        </a:p>
        <a:p>
          <a:pPr algn="l"/>
          <a:endParaRPr lang="ru-RU" sz="1800" dirty="0" smtClean="0"/>
        </a:p>
        <a:p>
          <a:pPr algn="l"/>
          <a:endParaRPr lang="ru-RU" sz="1800" dirty="0" smtClean="0"/>
        </a:p>
        <a:p>
          <a:pPr algn="l"/>
          <a:endParaRPr lang="ru-RU" sz="1800" dirty="0" smtClean="0"/>
        </a:p>
        <a:p>
          <a:pPr algn="l"/>
          <a:endParaRPr lang="ru-RU" sz="1800" dirty="0" smtClean="0"/>
        </a:p>
        <a:p>
          <a:pPr algn="l"/>
          <a:endParaRPr lang="ru-RU" sz="1800" dirty="0" smtClean="0"/>
        </a:p>
        <a:p>
          <a:pPr algn="l"/>
          <a:endParaRPr lang="ru-RU" sz="1800" dirty="0"/>
        </a:p>
      </dgm:t>
    </dgm:pt>
    <dgm:pt modelId="{52740D21-3705-42E3-AEC5-085A52980911}" type="sibTrans" cxnId="{B6FB17F3-8618-4344-AB06-33F424E2F616}">
      <dgm:prSet/>
      <dgm:spPr/>
      <dgm:t>
        <a:bodyPr/>
        <a:lstStyle/>
        <a:p>
          <a:endParaRPr lang="ru-RU"/>
        </a:p>
      </dgm:t>
    </dgm:pt>
    <dgm:pt modelId="{5C7DB5ED-2E9B-4AC6-ABC1-17DA2EC0FC4B}" type="parTrans" cxnId="{B6FB17F3-8618-4344-AB06-33F424E2F616}">
      <dgm:prSet/>
      <dgm:spPr/>
      <dgm:t>
        <a:bodyPr/>
        <a:lstStyle/>
        <a:p>
          <a:endParaRPr lang="ru-RU"/>
        </a:p>
      </dgm:t>
    </dgm:pt>
    <dgm:pt modelId="{256DC1C9-FD60-4EFF-B691-E3BA8C2F9C36}">
      <dgm:prSet phldrT="[Текст]" custT="1"/>
      <dgm:spPr/>
      <dgm:t>
        <a:bodyPr/>
        <a:lstStyle/>
        <a:p>
          <a:r>
            <a:rPr lang="ru-RU" sz="2800" dirty="0" smtClean="0"/>
            <a:t>Экзаменатор-собеседник</a:t>
          </a:r>
          <a:endParaRPr lang="ru-RU" sz="2800" dirty="0"/>
        </a:p>
      </dgm:t>
    </dgm:pt>
    <dgm:pt modelId="{97A1DFCD-319D-4D11-A779-1CB9F4B7562B}" type="sibTrans" cxnId="{A7BD926A-91B8-4574-AB94-A5E0347E5161}">
      <dgm:prSet/>
      <dgm:spPr/>
      <dgm:t>
        <a:bodyPr/>
        <a:lstStyle/>
        <a:p>
          <a:endParaRPr lang="ru-RU"/>
        </a:p>
      </dgm:t>
    </dgm:pt>
    <dgm:pt modelId="{44CDB3F7-2A4C-4ECB-807A-0F281AD57F37}" type="parTrans" cxnId="{A7BD926A-91B8-4574-AB94-A5E0347E5161}">
      <dgm:prSet/>
      <dgm:spPr/>
      <dgm:t>
        <a:bodyPr/>
        <a:lstStyle/>
        <a:p>
          <a:endParaRPr lang="ru-RU"/>
        </a:p>
      </dgm:t>
    </dgm:pt>
    <dgm:pt modelId="{67F7E819-7F50-45E3-A18C-4FAFFB0159BE}" type="pres">
      <dgm:prSet presAssocID="{A1481567-E871-4439-A65A-B4FD64A8A7D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B005E8D-2F53-4095-80D5-B6C052EF26C0}" type="pres">
      <dgm:prSet presAssocID="{256DC1C9-FD60-4EFF-B691-E3BA8C2F9C36}" presName="root1" presStyleCnt="0"/>
      <dgm:spPr/>
    </dgm:pt>
    <dgm:pt modelId="{89F15E7F-7E00-47BD-85C8-2D4D35B63206}" type="pres">
      <dgm:prSet presAssocID="{256DC1C9-FD60-4EFF-B691-E3BA8C2F9C36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1E3AF4F-4FD6-4C9D-91E2-D3091DC8D5B8}" type="pres">
      <dgm:prSet presAssocID="{256DC1C9-FD60-4EFF-B691-E3BA8C2F9C36}" presName="level2hierChild" presStyleCnt="0"/>
      <dgm:spPr/>
    </dgm:pt>
    <dgm:pt modelId="{CB322CB3-7AEC-4133-89EB-A59C21246E61}" type="pres">
      <dgm:prSet presAssocID="{5C7DB5ED-2E9B-4AC6-ABC1-17DA2EC0FC4B}" presName="conn2-1" presStyleLbl="parChTrans1D2" presStyleIdx="0" presStyleCnt="1"/>
      <dgm:spPr/>
      <dgm:t>
        <a:bodyPr/>
        <a:lstStyle/>
        <a:p>
          <a:endParaRPr lang="ru-RU"/>
        </a:p>
      </dgm:t>
    </dgm:pt>
    <dgm:pt modelId="{5952E1C2-47BB-4692-BA10-BCC49399D4EC}" type="pres">
      <dgm:prSet presAssocID="{5C7DB5ED-2E9B-4AC6-ABC1-17DA2EC0FC4B}" presName="connTx" presStyleLbl="parChTrans1D2" presStyleIdx="0" presStyleCnt="1"/>
      <dgm:spPr/>
      <dgm:t>
        <a:bodyPr/>
        <a:lstStyle/>
        <a:p>
          <a:endParaRPr lang="ru-RU"/>
        </a:p>
      </dgm:t>
    </dgm:pt>
    <dgm:pt modelId="{BA790B7E-509C-4C37-955B-EC12AA3F1EA9}" type="pres">
      <dgm:prSet presAssocID="{63E76E9C-D4EE-4FE2-A9B1-ABE6D8F961F7}" presName="root2" presStyleCnt="0"/>
      <dgm:spPr/>
    </dgm:pt>
    <dgm:pt modelId="{406907CD-B9B1-4134-BD11-1DA697F0B889}" type="pres">
      <dgm:prSet presAssocID="{63E76E9C-D4EE-4FE2-A9B1-ABE6D8F961F7}" presName="LevelTwoTextNode" presStyleLbl="node2" presStyleIdx="0" presStyleCnt="1" custScaleX="349482" custScaleY="6829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5D9BEC5-108C-497E-A65B-00E30FE427D9}" type="pres">
      <dgm:prSet presAssocID="{63E76E9C-D4EE-4FE2-A9B1-ABE6D8F961F7}" presName="level3hierChild" presStyleCnt="0"/>
      <dgm:spPr/>
    </dgm:pt>
  </dgm:ptLst>
  <dgm:cxnLst>
    <dgm:cxn modelId="{28EC9694-3BC9-4A0D-8886-6AE9AACCA08C}" type="presOf" srcId="{A1481567-E871-4439-A65A-B4FD64A8A7D5}" destId="{67F7E819-7F50-45E3-A18C-4FAFFB0159BE}" srcOrd="0" destOrd="0" presId="urn:microsoft.com/office/officeart/2008/layout/HorizontalMultiLevelHierarchy"/>
    <dgm:cxn modelId="{B6FB17F3-8618-4344-AB06-33F424E2F616}" srcId="{256DC1C9-FD60-4EFF-B691-E3BA8C2F9C36}" destId="{63E76E9C-D4EE-4FE2-A9B1-ABE6D8F961F7}" srcOrd="0" destOrd="0" parTransId="{5C7DB5ED-2E9B-4AC6-ABC1-17DA2EC0FC4B}" sibTransId="{52740D21-3705-42E3-AEC5-085A52980911}"/>
    <dgm:cxn modelId="{1A48E177-2A40-4A09-BC7D-13C08FCBA9CC}" type="presOf" srcId="{63E76E9C-D4EE-4FE2-A9B1-ABE6D8F961F7}" destId="{406907CD-B9B1-4134-BD11-1DA697F0B889}" srcOrd="0" destOrd="0" presId="urn:microsoft.com/office/officeart/2008/layout/HorizontalMultiLevelHierarchy"/>
    <dgm:cxn modelId="{A7BD926A-91B8-4574-AB94-A5E0347E5161}" srcId="{A1481567-E871-4439-A65A-B4FD64A8A7D5}" destId="{256DC1C9-FD60-4EFF-B691-E3BA8C2F9C36}" srcOrd="0" destOrd="0" parTransId="{44CDB3F7-2A4C-4ECB-807A-0F281AD57F37}" sibTransId="{97A1DFCD-319D-4D11-A779-1CB9F4B7562B}"/>
    <dgm:cxn modelId="{375D4BA3-1E05-4B59-B0F1-ACCDED287854}" type="presOf" srcId="{5C7DB5ED-2E9B-4AC6-ABC1-17DA2EC0FC4B}" destId="{5952E1C2-47BB-4692-BA10-BCC49399D4EC}" srcOrd="1" destOrd="0" presId="urn:microsoft.com/office/officeart/2008/layout/HorizontalMultiLevelHierarchy"/>
    <dgm:cxn modelId="{09C88319-CD02-4738-A1B5-2334250A2F60}" type="presOf" srcId="{256DC1C9-FD60-4EFF-B691-E3BA8C2F9C36}" destId="{89F15E7F-7E00-47BD-85C8-2D4D35B63206}" srcOrd="0" destOrd="0" presId="urn:microsoft.com/office/officeart/2008/layout/HorizontalMultiLevelHierarchy"/>
    <dgm:cxn modelId="{802CFA36-BF47-425C-B10B-605EAF8B28C5}" type="presOf" srcId="{5C7DB5ED-2E9B-4AC6-ABC1-17DA2EC0FC4B}" destId="{CB322CB3-7AEC-4133-89EB-A59C21246E61}" srcOrd="0" destOrd="0" presId="urn:microsoft.com/office/officeart/2008/layout/HorizontalMultiLevelHierarchy"/>
    <dgm:cxn modelId="{C235B500-CD13-43E7-8790-D1CF46279693}" type="presParOf" srcId="{67F7E819-7F50-45E3-A18C-4FAFFB0159BE}" destId="{3B005E8D-2F53-4095-80D5-B6C052EF26C0}" srcOrd="0" destOrd="0" presId="urn:microsoft.com/office/officeart/2008/layout/HorizontalMultiLevelHierarchy"/>
    <dgm:cxn modelId="{79694794-3802-41D4-88E9-99FCB7F4435C}" type="presParOf" srcId="{3B005E8D-2F53-4095-80D5-B6C052EF26C0}" destId="{89F15E7F-7E00-47BD-85C8-2D4D35B63206}" srcOrd="0" destOrd="0" presId="urn:microsoft.com/office/officeart/2008/layout/HorizontalMultiLevelHierarchy"/>
    <dgm:cxn modelId="{EDB87486-FC67-4F70-B99F-97227BB7FC82}" type="presParOf" srcId="{3B005E8D-2F53-4095-80D5-B6C052EF26C0}" destId="{B1E3AF4F-4FD6-4C9D-91E2-D3091DC8D5B8}" srcOrd="1" destOrd="0" presId="urn:microsoft.com/office/officeart/2008/layout/HorizontalMultiLevelHierarchy"/>
    <dgm:cxn modelId="{E7B5BD8E-829C-4307-A253-8C92E25CA01D}" type="presParOf" srcId="{B1E3AF4F-4FD6-4C9D-91E2-D3091DC8D5B8}" destId="{CB322CB3-7AEC-4133-89EB-A59C21246E61}" srcOrd="0" destOrd="0" presId="urn:microsoft.com/office/officeart/2008/layout/HorizontalMultiLevelHierarchy"/>
    <dgm:cxn modelId="{8E304D3D-0A44-4F45-916F-945A9A10AF8F}" type="presParOf" srcId="{CB322CB3-7AEC-4133-89EB-A59C21246E61}" destId="{5952E1C2-47BB-4692-BA10-BCC49399D4EC}" srcOrd="0" destOrd="0" presId="urn:microsoft.com/office/officeart/2008/layout/HorizontalMultiLevelHierarchy"/>
    <dgm:cxn modelId="{8B2B5EBF-712D-439C-9D70-F4680F000415}" type="presParOf" srcId="{B1E3AF4F-4FD6-4C9D-91E2-D3091DC8D5B8}" destId="{BA790B7E-509C-4C37-955B-EC12AA3F1EA9}" srcOrd="1" destOrd="0" presId="urn:microsoft.com/office/officeart/2008/layout/HorizontalMultiLevelHierarchy"/>
    <dgm:cxn modelId="{FF798B8D-63AA-409B-AEAB-47C86311DA8C}" type="presParOf" srcId="{BA790B7E-509C-4C37-955B-EC12AA3F1EA9}" destId="{406907CD-B9B1-4134-BD11-1DA697F0B889}" srcOrd="0" destOrd="0" presId="urn:microsoft.com/office/officeart/2008/layout/HorizontalMultiLevelHierarchy"/>
    <dgm:cxn modelId="{0697A5F7-4235-442E-A059-A87B8051EDCF}" type="presParOf" srcId="{BA790B7E-509C-4C37-955B-EC12AA3F1EA9}" destId="{25D9BEC5-108C-497E-A65B-00E30FE427D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1481567-E871-4439-A65A-B4FD64A8A7D5}" type="doc">
      <dgm:prSet loTypeId="urn:microsoft.com/office/officeart/2005/8/layout/hierarchy2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63E76E9C-D4EE-4FE2-A9B1-ABE6D8F961F7}">
      <dgm:prSet phldrT="[Текст]" custT="1"/>
      <dgm:spPr/>
      <dgm:t>
        <a:bodyPr/>
        <a:lstStyle/>
        <a:p>
          <a:pPr algn="ctr" eaLnBrk="1" latinLnBrk="0"/>
          <a:endParaRPr lang="ru-RU" sz="5000" dirty="0" smtClean="0"/>
        </a:p>
        <a:p>
          <a:pPr algn="l"/>
          <a:endParaRPr lang="ru-RU" sz="1800" dirty="0" smtClean="0"/>
        </a:p>
        <a:p>
          <a:pPr algn="l"/>
          <a:endParaRPr lang="ru-RU" sz="1800" dirty="0" smtClean="0"/>
        </a:p>
        <a:p>
          <a:pPr algn="l"/>
          <a:endParaRPr lang="ru-RU" sz="1800" dirty="0" smtClean="0"/>
        </a:p>
        <a:p>
          <a:pPr algn="ctr"/>
          <a:endParaRPr lang="ru-RU" sz="1800" b="1" dirty="0" smtClean="0"/>
        </a:p>
        <a:p>
          <a:pPr algn="ctr"/>
          <a:endParaRPr lang="ru-RU" sz="1800" b="1" dirty="0" smtClean="0"/>
        </a:p>
        <a:p>
          <a:pPr algn="ctr"/>
          <a:endParaRPr lang="ru-RU" sz="2400" b="1" dirty="0" smtClean="0"/>
        </a:p>
        <a:p>
          <a:pPr algn="ctr"/>
          <a:endParaRPr lang="ru-RU" sz="2400" b="1" dirty="0" smtClean="0"/>
        </a:p>
        <a:p>
          <a:pPr algn="l"/>
          <a:endParaRPr lang="ru-RU" sz="2400" dirty="0" smtClean="0"/>
        </a:p>
        <a:p>
          <a:pPr algn="l"/>
          <a:endParaRPr lang="ru-RU" sz="2000" dirty="0" smtClean="0"/>
        </a:p>
        <a:p>
          <a:pPr algn="l"/>
          <a:r>
            <a:rPr lang="ru-RU" sz="2800" dirty="0" smtClean="0"/>
            <a:t>*</a:t>
          </a:r>
          <a:r>
            <a:rPr lang="ru-RU" sz="3200" dirty="0" smtClean="0"/>
            <a:t>Общителен </a:t>
          </a:r>
        </a:p>
        <a:p>
          <a:pPr algn="l"/>
          <a:r>
            <a:rPr lang="ru-RU" sz="3200" dirty="0" smtClean="0"/>
            <a:t>*Доброжелателен</a:t>
          </a:r>
        </a:p>
        <a:p>
          <a:pPr algn="l"/>
          <a:r>
            <a:rPr lang="ru-RU" sz="3200" dirty="0" smtClean="0"/>
            <a:t>*Тактичен </a:t>
          </a:r>
        </a:p>
        <a:p>
          <a:pPr algn="l"/>
          <a:endParaRPr lang="ru-RU" sz="1800" dirty="0" smtClean="0"/>
        </a:p>
        <a:p>
          <a:pPr algn="l"/>
          <a:endParaRPr lang="ru-RU" sz="1800" dirty="0" smtClean="0"/>
        </a:p>
        <a:p>
          <a:pPr algn="l"/>
          <a:endParaRPr lang="ru-RU" sz="1800" dirty="0" smtClean="0"/>
        </a:p>
        <a:p>
          <a:pPr algn="l"/>
          <a:endParaRPr lang="ru-RU" sz="1800" dirty="0" smtClean="0"/>
        </a:p>
        <a:p>
          <a:pPr algn="ctr"/>
          <a:endParaRPr lang="ru-RU" sz="1800" dirty="0" smtClean="0"/>
        </a:p>
        <a:p>
          <a:pPr algn="ctr"/>
          <a:endParaRPr lang="ru-RU" sz="1800" dirty="0" smtClean="0"/>
        </a:p>
        <a:p>
          <a:pPr algn="l"/>
          <a:endParaRPr lang="ru-RU" sz="1800" dirty="0" smtClean="0"/>
        </a:p>
        <a:p>
          <a:pPr algn="l"/>
          <a:endParaRPr lang="ru-RU" sz="1800" dirty="0" smtClean="0"/>
        </a:p>
        <a:p>
          <a:pPr algn="l"/>
          <a:endParaRPr lang="ru-RU" sz="1800" dirty="0" smtClean="0"/>
        </a:p>
        <a:p>
          <a:pPr algn="l"/>
          <a:endParaRPr lang="ru-RU" sz="1800" dirty="0" smtClean="0"/>
        </a:p>
        <a:p>
          <a:pPr algn="l"/>
          <a:endParaRPr lang="ru-RU" sz="1800" dirty="0" smtClean="0"/>
        </a:p>
        <a:p>
          <a:pPr algn="l"/>
          <a:endParaRPr lang="ru-RU" sz="1800" dirty="0" smtClean="0"/>
        </a:p>
        <a:p>
          <a:pPr algn="l"/>
          <a:endParaRPr lang="ru-RU" sz="1800" dirty="0" smtClean="0"/>
        </a:p>
        <a:p>
          <a:pPr algn="l"/>
          <a:endParaRPr lang="ru-RU" sz="1800" dirty="0"/>
        </a:p>
      </dgm:t>
    </dgm:pt>
    <dgm:pt modelId="{52740D21-3705-42E3-AEC5-085A52980911}" type="sibTrans" cxnId="{B6FB17F3-8618-4344-AB06-33F424E2F616}">
      <dgm:prSet/>
      <dgm:spPr/>
      <dgm:t>
        <a:bodyPr/>
        <a:lstStyle/>
        <a:p>
          <a:endParaRPr lang="ru-RU"/>
        </a:p>
      </dgm:t>
    </dgm:pt>
    <dgm:pt modelId="{5C7DB5ED-2E9B-4AC6-ABC1-17DA2EC0FC4B}" type="parTrans" cxnId="{B6FB17F3-8618-4344-AB06-33F424E2F616}">
      <dgm:prSet/>
      <dgm:spPr/>
      <dgm:t>
        <a:bodyPr/>
        <a:lstStyle/>
        <a:p>
          <a:endParaRPr lang="ru-RU"/>
        </a:p>
      </dgm:t>
    </dgm:pt>
    <dgm:pt modelId="{256DC1C9-FD60-4EFF-B691-E3BA8C2F9C36}">
      <dgm:prSet phldrT="[Текст]" custT="1"/>
      <dgm:spPr/>
      <dgm:t>
        <a:bodyPr/>
        <a:lstStyle/>
        <a:p>
          <a:pPr algn="l"/>
          <a:r>
            <a:rPr lang="ru-RU" sz="4000" dirty="0" smtClean="0"/>
            <a:t>*</a:t>
          </a:r>
          <a:r>
            <a:rPr lang="ru-RU" sz="3600" dirty="0" smtClean="0"/>
            <a:t>Чёткая дикция</a:t>
          </a:r>
        </a:p>
        <a:p>
          <a:pPr algn="l"/>
          <a:r>
            <a:rPr lang="ru-RU" sz="3600" dirty="0" smtClean="0"/>
            <a:t>*Речь выразительная, громкая</a:t>
          </a:r>
          <a:endParaRPr lang="ru-RU" sz="3600" dirty="0"/>
        </a:p>
      </dgm:t>
    </dgm:pt>
    <dgm:pt modelId="{97A1DFCD-319D-4D11-A779-1CB9F4B7562B}" type="sibTrans" cxnId="{A7BD926A-91B8-4574-AB94-A5E0347E5161}">
      <dgm:prSet/>
      <dgm:spPr/>
      <dgm:t>
        <a:bodyPr/>
        <a:lstStyle/>
        <a:p>
          <a:endParaRPr lang="ru-RU"/>
        </a:p>
      </dgm:t>
    </dgm:pt>
    <dgm:pt modelId="{44CDB3F7-2A4C-4ECB-807A-0F281AD57F37}" type="parTrans" cxnId="{A7BD926A-91B8-4574-AB94-A5E0347E5161}">
      <dgm:prSet/>
      <dgm:spPr/>
      <dgm:t>
        <a:bodyPr/>
        <a:lstStyle/>
        <a:p>
          <a:endParaRPr lang="ru-RU"/>
        </a:p>
      </dgm:t>
    </dgm:pt>
    <dgm:pt modelId="{B6180EC1-36A1-4C08-AFC8-F8EEAF433477}" type="pres">
      <dgm:prSet presAssocID="{A1481567-E871-4439-A65A-B4FD64A8A7D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407A17C-68E1-48A5-AAF8-FAD5D7E33F09}" type="pres">
      <dgm:prSet presAssocID="{256DC1C9-FD60-4EFF-B691-E3BA8C2F9C36}" presName="root1" presStyleCnt="0"/>
      <dgm:spPr/>
    </dgm:pt>
    <dgm:pt modelId="{40A25A64-A901-4054-9E76-9418F71219E1}" type="pres">
      <dgm:prSet presAssocID="{256DC1C9-FD60-4EFF-B691-E3BA8C2F9C36}" presName="LevelOneTextNode" presStyleLbl="node0" presStyleIdx="0" presStyleCnt="1" custScaleX="82362" custScaleY="132793" custLinFactNeighborX="2317" custLinFactNeighborY="-101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D7609FD-4831-491A-87B3-55BD2A90FA26}" type="pres">
      <dgm:prSet presAssocID="{256DC1C9-FD60-4EFF-B691-E3BA8C2F9C36}" presName="level2hierChild" presStyleCnt="0"/>
      <dgm:spPr/>
    </dgm:pt>
    <dgm:pt modelId="{8EC22540-C593-4C19-A8F3-881EC7C9EEA6}" type="pres">
      <dgm:prSet presAssocID="{5C7DB5ED-2E9B-4AC6-ABC1-17DA2EC0FC4B}" presName="conn2-1" presStyleLbl="parChTrans1D2" presStyleIdx="0" presStyleCnt="1"/>
      <dgm:spPr/>
      <dgm:t>
        <a:bodyPr/>
        <a:lstStyle/>
        <a:p>
          <a:endParaRPr lang="ru-RU"/>
        </a:p>
      </dgm:t>
    </dgm:pt>
    <dgm:pt modelId="{1A36D70A-A987-42A4-8C5F-9F3AD1658EC8}" type="pres">
      <dgm:prSet presAssocID="{5C7DB5ED-2E9B-4AC6-ABC1-17DA2EC0FC4B}" presName="connTx" presStyleLbl="parChTrans1D2" presStyleIdx="0" presStyleCnt="1"/>
      <dgm:spPr/>
      <dgm:t>
        <a:bodyPr/>
        <a:lstStyle/>
        <a:p>
          <a:endParaRPr lang="ru-RU"/>
        </a:p>
      </dgm:t>
    </dgm:pt>
    <dgm:pt modelId="{BEC004FF-EFFA-4B8A-8A50-FA8EB6746D10}" type="pres">
      <dgm:prSet presAssocID="{63E76E9C-D4EE-4FE2-A9B1-ABE6D8F961F7}" presName="root2" presStyleCnt="0"/>
      <dgm:spPr/>
    </dgm:pt>
    <dgm:pt modelId="{1D857670-F32A-47D9-A8D1-3040CA519D39}" type="pres">
      <dgm:prSet presAssocID="{63E76E9C-D4EE-4FE2-A9B1-ABE6D8F961F7}" presName="LevelTwoTextNode" presStyleLbl="node2" presStyleIdx="0" presStyleCnt="1" custScaleX="84088" custScaleY="129410" custLinFactNeighborX="2615" custLinFactNeighborY="-921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79E42F1-D523-42AE-8886-E5CFF08F2369}" type="pres">
      <dgm:prSet presAssocID="{63E76E9C-D4EE-4FE2-A9B1-ABE6D8F961F7}" presName="level3hierChild" presStyleCnt="0"/>
      <dgm:spPr/>
    </dgm:pt>
  </dgm:ptLst>
  <dgm:cxnLst>
    <dgm:cxn modelId="{B6FB17F3-8618-4344-AB06-33F424E2F616}" srcId="{256DC1C9-FD60-4EFF-B691-E3BA8C2F9C36}" destId="{63E76E9C-D4EE-4FE2-A9B1-ABE6D8F961F7}" srcOrd="0" destOrd="0" parTransId="{5C7DB5ED-2E9B-4AC6-ABC1-17DA2EC0FC4B}" sibTransId="{52740D21-3705-42E3-AEC5-085A52980911}"/>
    <dgm:cxn modelId="{A7BD926A-91B8-4574-AB94-A5E0347E5161}" srcId="{A1481567-E871-4439-A65A-B4FD64A8A7D5}" destId="{256DC1C9-FD60-4EFF-B691-E3BA8C2F9C36}" srcOrd="0" destOrd="0" parTransId="{44CDB3F7-2A4C-4ECB-807A-0F281AD57F37}" sibTransId="{97A1DFCD-319D-4D11-A779-1CB9F4B7562B}"/>
    <dgm:cxn modelId="{955DBAB1-A980-4054-B858-68C36686D0BB}" type="presOf" srcId="{5C7DB5ED-2E9B-4AC6-ABC1-17DA2EC0FC4B}" destId="{8EC22540-C593-4C19-A8F3-881EC7C9EEA6}" srcOrd="0" destOrd="0" presId="urn:microsoft.com/office/officeart/2005/8/layout/hierarchy2"/>
    <dgm:cxn modelId="{1EA94F2C-25BC-4503-89A3-1C6E89BEFB32}" type="presOf" srcId="{A1481567-E871-4439-A65A-B4FD64A8A7D5}" destId="{B6180EC1-36A1-4C08-AFC8-F8EEAF433477}" srcOrd="0" destOrd="0" presId="urn:microsoft.com/office/officeart/2005/8/layout/hierarchy2"/>
    <dgm:cxn modelId="{296E7A4D-23C8-4610-A6D7-7F9D5455F2EC}" type="presOf" srcId="{256DC1C9-FD60-4EFF-B691-E3BA8C2F9C36}" destId="{40A25A64-A901-4054-9E76-9418F71219E1}" srcOrd="0" destOrd="0" presId="urn:microsoft.com/office/officeart/2005/8/layout/hierarchy2"/>
    <dgm:cxn modelId="{38C93E68-658F-4F17-A88C-1CA153EE211B}" type="presOf" srcId="{63E76E9C-D4EE-4FE2-A9B1-ABE6D8F961F7}" destId="{1D857670-F32A-47D9-A8D1-3040CA519D39}" srcOrd="0" destOrd="0" presId="urn:microsoft.com/office/officeart/2005/8/layout/hierarchy2"/>
    <dgm:cxn modelId="{60D89B7A-0192-4B35-B4E3-8D7D52EC2ABD}" type="presOf" srcId="{5C7DB5ED-2E9B-4AC6-ABC1-17DA2EC0FC4B}" destId="{1A36D70A-A987-42A4-8C5F-9F3AD1658EC8}" srcOrd="1" destOrd="0" presId="urn:microsoft.com/office/officeart/2005/8/layout/hierarchy2"/>
    <dgm:cxn modelId="{DFCF6C8D-8E71-4E0E-B5DE-D2CC892311A4}" type="presParOf" srcId="{B6180EC1-36A1-4C08-AFC8-F8EEAF433477}" destId="{7407A17C-68E1-48A5-AAF8-FAD5D7E33F09}" srcOrd="0" destOrd="0" presId="urn:microsoft.com/office/officeart/2005/8/layout/hierarchy2"/>
    <dgm:cxn modelId="{B60F9BE4-2205-4F16-A2D9-C2CA9C455DA2}" type="presParOf" srcId="{7407A17C-68E1-48A5-AAF8-FAD5D7E33F09}" destId="{40A25A64-A901-4054-9E76-9418F71219E1}" srcOrd="0" destOrd="0" presId="urn:microsoft.com/office/officeart/2005/8/layout/hierarchy2"/>
    <dgm:cxn modelId="{16031A11-703B-4AC1-B7C7-515E5857D837}" type="presParOf" srcId="{7407A17C-68E1-48A5-AAF8-FAD5D7E33F09}" destId="{2D7609FD-4831-491A-87B3-55BD2A90FA26}" srcOrd="1" destOrd="0" presId="urn:microsoft.com/office/officeart/2005/8/layout/hierarchy2"/>
    <dgm:cxn modelId="{0AE9CF5D-B9A1-476D-BEB4-64177B949E03}" type="presParOf" srcId="{2D7609FD-4831-491A-87B3-55BD2A90FA26}" destId="{8EC22540-C593-4C19-A8F3-881EC7C9EEA6}" srcOrd="0" destOrd="0" presId="urn:microsoft.com/office/officeart/2005/8/layout/hierarchy2"/>
    <dgm:cxn modelId="{A7887694-D6DE-482F-A1E5-26922287BD6C}" type="presParOf" srcId="{8EC22540-C593-4C19-A8F3-881EC7C9EEA6}" destId="{1A36D70A-A987-42A4-8C5F-9F3AD1658EC8}" srcOrd="0" destOrd="0" presId="urn:microsoft.com/office/officeart/2005/8/layout/hierarchy2"/>
    <dgm:cxn modelId="{61DBC8B5-35B7-42AC-8011-0F9D7A9726AE}" type="presParOf" srcId="{2D7609FD-4831-491A-87B3-55BD2A90FA26}" destId="{BEC004FF-EFFA-4B8A-8A50-FA8EB6746D10}" srcOrd="1" destOrd="0" presId="urn:microsoft.com/office/officeart/2005/8/layout/hierarchy2"/>
    <dgm:cxn modelId="{E6D45B12-3663-4759-92BA-2C0F86382795}" type="presParOf" srcId="{BEC004FF-EFFA-4B8A-8A50-FA8EB6746D10}" destId="{1D857670-F32A-47D9-A8D1-3040CA519D39}" srcOrd="0" destOrd="0" presId="urn:microsoft.com/office/officeart/2005/8/layout/hierarchy2"/>
    <dgm:cxn modelId="{BDB79837-B24A-4B16-9060-DF78422BC5DE}" type="presParOf" srcId="{BEC004FF-EFFA-4B8A-8A50-FA8EB6746D10}" destId="{079E42F1-D523-42AE-8886-E5CFF08F236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2C6CFF1-B6FB-4374-BFC2-12587D19725E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6BC1386E-A7F9-4A66-A399-10FCB9159313}">
      <dgm:prSet phldrT="[Текст]" custT="1"/>
      <dgm:spPr/>
      <dgm:t>
        <a:bodyPr/>
        <a:lstStyle/>
        <a:p>
          <a:r>
            <a:rPr lang="ru-RU" sz="2000" dirty="0" smtClean="0"/>
            <a:t>Владение необходимой нормативной базой</a:t>
          </a:r>
          <a:endParaRPr lang="ru-RU" sz="2000" dirty="0"/>
        </a:p>
      </dgm:t>
    </dgm:pt>
    <dgm:pt modelId="{D4943DF7-6F6D-407C-9C70-DB6849896591}" type="parTrans" cxnId="{6AB5E322-91DF-4526-A724-8140B7ED99C6}">
      <dgm:prSet/>
      <dgm:spPr/>
      <dgm:t>
        <a:bodyPr/>
        <a:lstStyle/>
        <a:p>
          <a:endParaRPr lang="ru-RU"/>
        </a:p>
      </dgm:t>
    </dgm:pt>
    <dgm:pt modelId="{E42BF4FC-4652-44AC-8033-EEACF4419AAC}" type="sibTrans" cxnId="{6AB5E322-91DF-4526-A724-8140B7ED99C6}">
      <dgm:prSet/>
      <dgm:spPr/>
      <dgm:t>
        <a:bodyPr/>
        <a:lstStyle/>
        <a:p>
          <a:endParaRPr lang="ru-RU"/>
        </a:p>
      </dgm:t>
    </dgm:pt>
    <dgm:pt modelId="{464E552A-9EAE-44C6-8C40-44542B0FCA12}">
      <dgm:prSet phldrT="[Текст]" custT="1"/>
      <dgm:spPr/>
      <dgm:t>
        <a:bodyPr/>
        <a:lstStyle/>
        <a:p>
          <a:r>
            <a:rPr lang="ru-RU" sz="1200" dirty="0" smtClean="0"/>
            <a:t>Федеральный компонент государственных образовательных стандартов ОО  и среднего (полного) ОО по русскому языку, литературе (базовый и профильный уровни), утвержденный приказом Минобразования России от 05.03 2004 № 1089;</a:t>
          </a:r>
          <a:endParaRPr lang="ru-RU" sz="1200" dirty="0"/>
        </a:p>
      </dgm:t>
    </dgm:pt>
    <dgm:pt modelId="{A263EA81-2348-4AE9-A1F4-956531A876CE}" type="parTrans" cxnId="{3E430DCB-24FE-4B22-B816-1567ECEC607B}">
      <dgm:prSet/>
      <dgm:spPr/>
      <dgm:t>
        <a:bodyPr/>
        <a:lstStyle/>
        <a:p>
          <a:endParaRPr lang="ru-RU"/>
        </a:p>
      </dgm:t>
    </dgm:pt>
    <dgm:pt modelId="{ABE3A70D-F11B-4126-83D1-8B77EB347F55}" type="sibTrans" cxnId="{3E430DCB-24FE-4B22-B816-1567ECEC607B}">
      <dgm:prSet/>
      <dgm:spPr/>
      <dgm:t>
        <a:bodyPr/>
        <a:lstStyle/>
        <a:p>
          <a:endParaRPr lang="ru-RU"/>
        </a:p>
      </dgm:t>
    </dgm:pt>
    <dgm:pt modelId="{0C2C58FD-D22E-48E5-A063-B388472C645A}">
      <dgm:prSet phldrT="[Текст]" phldr="1"/>
      <dgm:spPr/>
      <dgm:t>
        <a:bodyPr/>
        <a:lstStyle/>
        <a:p>
          <a:endParaRPr lang="ru-RU" sz="800" dirty="0"/>
        </a:p>
      </dgm:t>
    </dgm:pt>
    <dgm:pt modelId="{AAAD763D-4082-4B05-89E7-A229D69CDBB9}" type="parTrans" cxnId="{2FA74702-44C5-4A2C-B9BD-18D15335C871}">
      <dgm:prSet/>
      <dgm:spPr/>
      <dgm:t>
        <a:bodyPr/>
        <a:lstStyle/>
        <a:p>
          <a:endParaRPr lang="ru-RU"/>
        </a:p>
      </dgm:t>
    </dgm:pt>
    <dgm:pt modelId="{9BCFBB69-D4FA-4CE3-8802-C6D5AA1A7BB9}" type="sibTrans" cxnId="{2FA74702-44C5-4A2C-B9BD-18D15335C871}">
      <dgm:prSet/>
      <dgm:spPr/>
      <dgm:t>
        <a:bodyPr/>
        <a:lstStyle/>
        <a:p>
          <a:endParaRPr lang="ru-RU"/>
        </a:p>
      </dgm:t>
    </dgm:pt>
    <dgm:pt modelId="{4D54D6BA-F379-4B9A-A4BC-32EC6B660C96}">
      <dgm:prSet phldrT="[Текст]" custT="1"/>
      <dgm:spPr/>
      <dgm:t>
        <a:bodyPr/>
        <a:lstStyle/>
        <a:p>
          <a:r>
            <a:rPr lang="ru-RU" sz="2000" dirty="0" smtClean="0"/>
            <a:t>Владение необходимыми предметными компетенциями</a:t>
          </a:r>
          <a:endParaRPr lang="ru-RU" sz="2000" dirty="0"/>
        </a:p>
      </dgm:t>
    </dgm:pt>
    <dgm:pt modelId="{37833B62-042F-4AFD-B25B-888E6D7DF4D6}" type="parTrans" cxnId="{653B2FF1-380F-49AC-9E8B-B3528A6EBBD5}">
      <dgm:prSet/>
      <dgm:spPr/>
      <dgm:t>
        <a:bodyPr/>
        <a:lstStyle/>
        <a:p>
          <a:endParaRPr lang="ru-RU"/>
        </a:p>
      </dgm:t>
    </dgm:pt>
    <dgm:pt modelId="{C0FDF8DE-8EDF-4CEB-8378-80BEBE71C0FC}" type="sibTrans" cxnId="{653B2FF1-380F-49AC-9E8B-B3528A6EBBD5}">
      <dgm:prSet/>
      <dgm:spPr/>
      <dgm:t>
        <a:bodyPr/>
        <a:lstStyle/>
        <a:p>
          <a:endParaRPr lang="ru-RU"/>
        </a:p>
      </dgm:t>
    </dgm:pt>
    <dgm:pt modelId="{BB712182-60BE-4608-87B4-B82E755EB9B3}">
      <dgm:prSet phldrT="[Текст]" custT="1"/>
      <dgm:spPr/>
      <dgm:t>
        <a:bodyPr/>
        <a:lstStyle/>
        <a:p>
          <a:r>
            <a:rPr lang="ru-RU" sz="1600" dirty="0" smtClean="0"/>
            <a:t>Иметь высшее образование по специальности «русский язык и литература» с квалификацией «Учитель русского языка и литературы»</a:t>
          </a:r>
          <a:endParaRPr lang="ru-RU" sz="1600" dirty="0"/>
        </a:p>
      </dgm:t>
    </dgm:pt>
    <dgm:pt modelId="{D3E6DE40-3FE7-4DC7-B153-85F994284323}" type="parTrans" cxnId="{E2472969-0627-4DDE-B1FC-35AAFB2B6749}">
      <dgm:prSet/>
      <dgm:spPr/>
      <dgm:t>
        <a:bodyPr/>
        <a:lstStyle/>
        <a:p>
          <a:endParaRPr lang="ru-RU"/>
        </a:p>
      </dgm:t>
    </dgm:pt>
    <dgm:pt modelId="{70390B3C-F4C5-40D0-9F05-7B7CCAD38CD5}" type="sibTrans" cxnId="{E2472969-0627-4DDE-B1FC-35AAFB2B6749}">
      <dgm:prSet/>
      <dgm:spPr/>
      <dgm:t>
        <a:bodyPr/>
        <a:lstStyle/>
        <a:p>
          <a:endParaRPr lang="ru-RU"/>
        </a:p>
      </dgm:t>
    </dgm:pt>
    <dgm:pt modelId="{3B2670A5-B5E5-4F20-B5F3-037896A29A40}">
      <dgm:prSet phldrT="[Текст]" phldr="1" custT="1"/>
      <dgm:spPr/>
      <dgm:t>
        <a:bodyPr/>
        <a:lstStyle/>
        <a:p>
          <a:endParaRPr lang="ru-RU" sz="1600" dirty="0"/>
        </a:p>
      </dgm:t>
    </dgm:pt>
    <dgm:pt modelId="{715F12F3-A3B2-4075-95E6-55FA2DDF4CB5}" type="parTrans" cxnId="{E2F66F50-6AA0-4933-8038-C5AC6CED5AD1}">
      <dgm:prSet/>
      <dgm:spPr/>
      <dgm:t>
        <a:bodyPr/>
        <a:lstStyle/>
        <a:p>
          <a:endParaRPr lang="ru-RU"/>
        </a:p>
      </dgm:t>
    </dgm:pt>
    <dgm:pt modelId="{A1E12978-CA68-460E-9201-7D81C4943DC4}" type="sibTrans" cxnId="{E2F66F50-6AA0-4933-8038-C5AC6CED5AD1}">
      <dgm:prSet/>
      <dgm:spPr/>
      <dgm:t>
        <a:bodyPr/>
        <a:lstStyle/>
        <a:p>
          <a:endParaRPr lang="ru-RU"/>
        </a:p>
      </dgm:t>
    </dgm:pt>
    <dgm:pt modelId="{A580B581-264D-4AA5-BCCC-D7F2AD825721}">
      <dgm:prSet phldrT="[Текст]" custT="1"/>
      <dgm:spPr/>
      <dgm:t>
        <a:bodyPr/>
        <a:lstStyle/>
        <a:p>
          <a:endParaRPr lang="ru-RU" sz="2000" dirty="0" smtClean="0"/>
        </a:p>
        <a:p>
          <a:endParaRPr lang="ru-RU" sz="2000" dirty="0" smtClean="0"/>
        </a:p>
        <a:p>
          <a:r>
            <a:rPr lang="ru-RU" sz="2000" dirty="0" smtClean="0"/>
            <a:t>Владение компетенциями, необходимыми для</a:t>
          </a:r>
        </a:p>
        <a:p>
          <a:r>
            <a:rPr lang="ru-RU" sz="2000" dirty="0" smtClean="0"/>
            <a:t> проверки ИС</a:t>
          </a:r>
        </a:p>
        <a:p>
          <a:r>
            <a:rPr lang="ru-RU" sz="4100" dirty="0" smtClean="0"/>
            <a:t> </a:t>
          </a:r>
          <a:endParaRPr lang="ru-RU" sz="4100" dirty="0"/>
        </a:p>
      </dgm:t>
    </dgm:pt>
    <dgm:pt modelId="{2D0DD462-44B7-4B1C-B49D-2C1F1EA5421C}" type="parTrans" cxnId="{54C6EBA1-D4A3-4795-BA64-55A684F785BC}">
      <dgm:prSet/>
      <dgm:spPr/>
      <dgm:t>
        <a:bodyPr/>
        <a:lstStyle/>
        <a:p>
          <a:endParaRPr lang="ru-RU"/>
        </a:p>
      </dgm:t>
    </dgm:pt>
    <dgm:pt modelId="{156E99D7-E465-4EE7-9948-7CD50A455AB5}" type="sibTrans" cxnId="{54C6EBA1-D4A3-4795-BA64-55A684F785BC}">
      <dgm:prSet/>
      <dgm:spPr/>
      <dgm:t>
        <a:bodyPr/>
        <a:lstStyle/>
        <a:p>
          <a:endParaRPr lang="ru-RU"/>
        </a:p>
      </dgm:t>
    </dgm:pt>
    <dgm:pt modelId="{2B06C969-9AD9-48A9-A443-79A7BCAE8D7D}">
      <dgm:prSet phldrT="[Текст]" custT="1"/>
      <dgm:spPr/>
      <dgm:t>
        <a:bodyPr/>
        <a:lstStyle/>
        <a:p>
          <a:r>
            <a:rPr lang="ru-RU" sz="1200" dirty="0" smtClean="0"/>
            <a:t>умение объективно оценивать устные ответы участников итогового собеседования;</a:t>
          </a:r>
          <a:endParaRPr lang="ru-RU" sz="1200" dirty="0"/>
        </a:p>
      </dgm:t>
    </dgm:pt>
    <dgm:pt modelId="{85B7AE2C-23DE-4800-9233-9A3AABBE1B68}" type="parTrans" cxnId="{B59DDBB5-B3BF-4F21-8DCF-AF8229DF198F}">
      <dgm:prSet/>
      <dgm:spPr/>
      <dgm:t>
        <a:bodyPr/>
        <a:lstStyle/>
        <a:p>
          <a:endParaRPr lang="ru-RU"/>
        </a:p>
      </dgm:t>
    </dgm:pt>
    <dgm:pt modelId="{3141928B-647C-41BB-9ED6-0CB40230FBE2}" type="sibTrans" cxnId="{B59DDBB5-B3BF-4F21-8DCF-AF8229DF198F}">
      <dgm:prSet/>
      <dgm:spPr/>
      <dgm:t>
        <a:bodyPr/>
        <a:lstStyle/>
        <a:p>
          <a:endParaRPr lang="ru-RU"/>
        </a:p>
      </dgm:t>
    </dgm:pt>
    <dgm:pt modelId="{44D30838-1F9D-4945-AC91-D3C1CB973D27}">
      <dgm:prSet phldrT="[Текст]" custT="1"/>
      <dgm:spPr/>
      <dgm:t>
        <a:bodyPr/>
        <a:lstStyle/>
        <a:p>
          <a:r>
            <a:rPr lang="ru-RU" sz="1200" dirty="0" smtClean="0"/>
            <a:t>Нормативные правовые акты, регламентирующие проведение ИС</a:t>
          </a:r>
          <a:endParaRPr lang="ru-RU" sz="1200" dirty="0"/>
        </a:p>
      </dgm:t>
    </dgm:pt>
    <dgm:pt modelId="{FD3B62E6-802B-4228-81A5-CD31F270E4CE}" type="parTrans" cxnId="{D88D28D8-0F15-49E5-AC09-9155AE703676}">
      <dgm:prSet/>
      <dgm:spPr/>
      <dgm:t>
        <a:bodyPr/>
        <a:lstStyle/>
        <a:p>
          <a:endParaRPr lang="ru-RU"/>
        </a:p>
      </dgm:t>
    </dgm:pt>
    <dgm:pt modelId="{5CED8FF3-CBC8-4BAE-8331-E4C195BB1FBA}" type="sibTrans" cxnId="{D88D28D8-0F15-49E5-AC09-9155AE703676}">
      <dgm:prSet/>
      <dgm:spPr/>
      <dgm:t>
        <a:bodyPr/>
        <a:lstStyle/>
        <a:p>
          <a:endParaRPr lang="ru-RU"/>
        </a:p>
      </dgm:t>
    </dgm:pt>
    <dgm:pt modelId="{0410DB9C-1DC7-4388-8235-B3E5B935BD5B}">
      <dgm:prSet phldrT="[Текст]" custT="1"/>
      <dgm:spPr/>
      <dgm:t>
        <a:bodyPr/>
        <a:lstStyle/>
        <a:p>
          <a:r>
            <a:rPr lang="ru-RU" sz="1200" dirty="0" smtClean="0"/>
            <a:t>Рекомендации по организации и проведению ИС (письмо  </a:t>
          </a:r>
          <a:r>
            <a:rPr lang="ru-RU" sz="1200" dirty="0" err="1" smtClean="0"/>
            <a:t>Рособрнадзора</a:t>
          </a:r>
          <a:r>
            <a:rPr lang="ru-RU" sz="1200" dirty="0" smtClean="0"/>
            <a:t> от 16 декабря 2019 г. № 10-1059  </a:t>
          </a:r>
          <a:endParaRPr lang="ru-RU" sz="1200" dirty="0"/>
        </a:p>
      </dgm:t>
    </dgm:pt>
    <dgm:pt modelId="{0A53BDCE-ED4D-4B65-875F-A5F0EDEED2BE}" type="parTrans" cxnId="{E055E881-85BB-4502-A611-546277C0647B}">
      <dgm:prSet/>
      <dgm:spPr/>
      <dgm:t>
        <a:bodyPr/>
        <a:lstStyle/>
        <a:p>
          <a:endParaRPr lang="ru-RU"/>
        </a:p>
      </dgm:t>
    </dgm:pt>
    <dgm:pt modelId="{6F852AA1-E4C0-4F89-9CCF-86D2AFA35994}" type="sibTrans" cxnId="{E055E881-85BB-4502-A611-546277C0647B}">
      <dgm:prSet/>
      <dgm:spPr/>
      <dgm:t>
        <a:bodyPr/>
        <a:lstStyle/>
        <a:p>
          <a:endParaRPr lang="ru-RU"/>
        </a:p>
      </dgm:t>
    </dgm:pt>
    <dgm:pt modelId="{28BF1057-5278-4E06-B3D1-CABA34E9B4DA}">
      <dgm:prSet phldrT="[Текст]" custT="1"/>
      <dgm:spPr/>
      <dgm:t>
        <a:bodyPr/>
        <a:lstStyle/>
        <a:p>
          <a:r>
            <a:rPr lang="ru-RU" sz="1100" dirty="0" smtClean="0"/>
            <a:t>  </a:t>
          </a:r>
          <a:endParaRPr lang="ru-RU" sz="1100" dirty="0"/>
        </a:p>
      </dgm:t>
    </dgm:pt>
    <dgm:pt modelId="{53C6AD00-A569-4E23-8CCE-608E05507F31}" type="parTrans" cxnId="{A91213D4-1E6F-413D-B590-10A0F51B1FA0}">
      <dgm:prSet/>
      <dgm:spPr/>
      <dgm:t>
        <a:bodyPr/>
        <a:lstStyle/>
        <a:p>
          <a:endParaRPr lang="ru-RU"/>
        </a:p>
      </dgm:t>
    </dgm:pt>
    <dgm:pt modelId="{D2EEA4E0-CEB0-4E3F-A1A4-BC5AF23DC0B5}" type="sibTrans" cxnId="{A91213D4-1E6F-413D-B590-10A0F51B1FA0}">
      <dgm:prSet/>
      <dgm:spPr/>
      <dgm:t>
        <a:bodyPr/>
        <a:lstStyle/>
        <a:p>
          <a:endParaRPr lang="ru-RU"/>
        </a:p>
      </dgm:t>
    </dgm:pt>
    <dgm:pt modelId="{D238FF2C-5B34-4FE6-8CA8-CF3DED98F942}">
      <dgm:prSet phldrT="[Текст]" custT="1"/>
      <dgm:spPr/>
      <dgm:t>
        <a:bodyPr/>
        <a:lstStyle/>
        <a:p>
          <a:endParaRPr lang="ru-RU" sz="1200" dirty="0"/>
        </a:p>
      </dgm:t>
    </dgm:pt>
    <dgm:pt modelId="{731AF68A-D576-4783-ADF2-13AB46A58B3D}" type="parTrans" cxnId="{A95DCCFD-5961-4F9D-A131-F0E24848A0F7}">
      <dgm:prSet/>
      <dgm:spPr/>
      <dgm:t>
        <a:bodyPr/>
        <a:lstStyle/>
        <a:p>
          <a:endParaRPr lang="ru-RU"/>
        </a:p>
      </dgm:t>
    </dgm:pt>
    <dgm:pt modelId="{390F7B69-9FCA-43A4-B626-59B3617F6CA7}" type="sibTrans" cxnId="{A95DCCFD-5961-4F9D-A131-F0E24848A0F7}">
      <dgm:prSet/>
      <dgm:spPr/>
      <dgm:t>
        <a:bodyPr/>
        <a:lstStyle/>
        <a:p>
          <a:endParaRPr lang="ru-RU"/>
        </a:p>
      </dgm:t>
    </dgm:pt>
    <dgm:pt modelId="{BAF98F49-3272-4F1D-8D2A-C850F6732A9C}">
      <dgm:prSet custT="1"/>
      <dgm:spPr/>
      <dgm:t>
        <a:bodyPr/>
        <a:lstStyle/>
        <a:p>
          <a:r>
            <a:rPr lang="ru-RU" sz="1200" dirty="0" smtClean="0"/>
            <a:t>-умение применять установленные критерии оценивания;</a:t>
          </a:r>
          <a:endParaRPr lang="ru-RU" sz="1200" dirty="0"/>
        </a:p>
      </dgm:t>
    </dgm:pt>
    <dgm:pt modelId="{361F4AFA-5AE3-45B3-969F-927ACB7664D2}" type="parTrans" cxnId="{A4510403-7627-47A0-AD39-A1EAACF430B5}">
      <dgm:prSet/>
      <dgm:spPr/>
      <dgm:t>
        <a:bodyPr/>
        <a:lstStyle/>
        <a:p>
          <a:endParaRPr lang="ru-RU"/>
        </a:p>
      </dgm:t>
    </dgm:pt>
    <dgm:pt modelId="{27D5BC1D-EFD5-476B-9811-357AB5F438CF}" type="sibTrans" cxnId="{A4510403-7627-47A0-AD39-A1EAACF430B5}">
      <dgm:prSet/>
      <dgm:spPr/>
      <dgm:t>
        <a:bodyPr/>
        <a:lstStyle/>
        <a:p>
          <a:endParaRPr lang="ru-RU"/>
        </a:p>
      </dgm:t>
    </dgm:pt>
    <dgm:pt modelId="{DB3098FB-B496-432F-81D8-398EF7E51A25}">
      <dgm:prSet custT="1"/>
      <dgm:spPr/>
      <dgm:t>
        <a:bodyPr/>
        <a:lstStyle/>
        <a:p>
          <a:r>
            <a:rPr lang="ru-RU" sz="1200" dirty="0" smtClean="0"/>
            <a:t>-умение разграничивать ошибки и недочёты различного типа; </a:t>
          </a:r>
          <a:endParaRPr lang="ru-RU" sz="1200" dirty="0"/>
        </a:p>
      </dgm:t>
    </dgm:pt>
    <dgm:pt modelId="{D2F72845-8167-4F39-A326-D3768D833650}" type="parTrans" cxnId="{ED103EC7-B4A8-4D0F-9496-15DB386346D9}">
      <dgm:prSet/>
      <dgm:spPr/>
      <dgm:t>
        <a:bodyPr/>
        <a:lstStyle/>
        <a:p>
          <a:endParaRPr lang="ru-RU"/>
        </a:p>
      </dgm:t>
    </dgm:pt>
    <dgm:pt modelId="{B0615B9A-CECD-401F-A350-916A3DE63E39}" type="sibTrans" cxnId="{ED103EC7-B4A8-4D0F-9496-15DB386346D9}">
      <dgm:prSet/>
      <dgm:spPr/>
      <dgm:t>
        <a:bodyPr/>
        <a:lstStyle/>
        <a:p>
          <a:endParaRPr lang="ru-RU"/>
        </a:p>
      </dgm:t>
    </dgm:pt>
    <dgm:pt modelId="{1F839893-241D-4C1C-8828-902643EC5525}">
      <dgm:prSet custT="1"/>
      <dgm:spPr/>
      <dgm:t>
        <a:bodyPr/>
        <a:lstStyle/>
        <a:p>
          <a:r>
            <a:rPr lang="ru-RU" sz="1200" dirty="0" smtClean="0"/>
            <a:t>-умение оформлять результаты проверки, соблюдая установленные требования;</a:t>
          </a:r>
          <a:endParaRPr lang="ru-RU" sz="1200" dirty="0"/>
        </a:p>
      </dgm:t>
    </dgm:pt>
    <dgm:pt modelId="{28DE48EA-9B8C-4EE0-B3CC-C1877280B5BD}" type="parTrans" cxnId="{BACBD450-E2CF-4BF3-97D3-E09920AF4A18}">
      <dgm:prSet/>
      <dgm:spPr/>
      <dgm:t>
        <a:bodyPr/>
        <a:lstStyle/>
        <a:p>
          <a:endParaRPr lang="ru-RU"/>
        </a:p>
      </dgm:t>
    </dgm:pt>
    <dgm:pt modelId="{B1ECD0AE-5288-4A34-8B78-70BBF20F8B56}" type="sibTrans" cxnId="{BACBD450-E2CF-4BF3-97D3-E09920AF4A18}">
      <dgm:prSet/>
      <dgm:spPr/>
      <dgm:t>
        <a:bodyPr/>
        <a:lstStyle/>
        <a:p>
          <a:endParaRPr lang="ru-RU"/>
        </a:p>
      </dgm:t>
    </dgm:pt>
    <dgm:pt modelId="{2652E8D1-AB84-4E54-B783-87E5594837DD}">
      <dgm:prSet custT="1"/>
      <dgm:spPr/>
      <dgm:t>
        <a:bodyPr/>
        <a:lstStyle/>
        <a:p>
          <a:r>
            <a:rPr lang="ru-RU" sz="1200" dirty="0" smtClean="0"/>
            <a:t>-умение </a:t>
          </a:r>
          <a:r>
            <a:rPr lang="ru-RU" sz="1200" smtClean="0"/>
            <a:t>обобщать результаты</a:t>
          </a:r>
          <a:endParaRPr lang="ru-RU" sz="1200" dirty="0"/>
        </a:p>
      </dgm:t>
    </dgm:pt>
    <dgm:pt modelId="{0C9FA3A6-0C4E-4D44-B857-A28D559C46FE}" type="parTrans" cxnId="{46DA2122-BED4-4240-BFF5-F422F01BF27E}">
      <dgm:prSet/>
      <dgm:spPr/>
      <dgm:t>
        <a:bodyPr/>
        <a:lstStyle/>
        <a:p>
          <a:endParaRPr lang="ru-RU"/>
        </a:p>
      </dgm:t>
    </dgm:pt>
    <dgm:pt modelId="{7AF89822-8C73-446A-9FBB-809D66D33F9C}" type="sibTrans" cxnId="{46DA2122-BED4-4240-BFF5-F422F01BF27E}">
      <dgm:prSet/>
      <dgm:spPr/>
      <dgm:t>
        <a:bodyPr/>
        <a:lstStyle/>
        <a:p>
          <a:endParaRPr lang="ru-RU"/>
        </a:p>
      </dgm:t>
    </dgm:pt>
    <dgm:pt modelId="{95C51788-A1AC-4259-9606-2855E3DEB5B3}">
      <dgm:prSet custT="1"/>
      <dgm:spPr/>
      <dgm:t>
        <a:bodyPr/>
        <a:lstStyle/>
        <a:p>
          <a:endParaRPr lang="ru-RU" sz="1200" dirty="0"/>
        </a:p>
      </dgm:t>
    </dgm:pt>
    <dgm:pt modelId="{2A36CE89-E02A-4525-9D63-4C3B30F6A831}" type="parTrans" cxnId="{57986BDA-72FD-4983-932A-89A4F2C9EB60}">
      <dgm:prSet/>
      <dgm:spPr/>
    </dgm:pt>
    <dgm:pt modelId="{7D5EC1D6-4907-4E1E-993A-B2664FC59C09}" type="sibTrans" cxnId="{57986BDA-72FD-4983-932A-89A4F2C9EB60}">
      <dgm:prSet/>
      <dgm:spPr/>
    </dgm:pt>
    <dgm:pt modelId="{7D4673A3-4546-47FE-BABF-259EF9D80ED6}" type="pres">
      <dgm:prSet presAssocID="{C2C6CFF1-B6FB-4374-BFC2-12587D19725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CED9DC-D818-4B11-B97C-9BAB1EA397ED}" type="pres">
      <dgm:prSet presAssocID="{6BC1386E-A7F9-4A66-A399-10FCB9159313}" presName="linNode" presStyleCnt="0"/>
      <dgm:spPr/>
      <dgm:t>
        <a:bodyPr/>
        <a:lstStyle/>
        <a:p>
          <a:endParaRPr lang="ru-RU"/>
        </a:p>
      </dgm:t>
    </dgm:pt>
    <dgm:pt modelId="{EB3DE991-8210-4EBA-A973-26E3ED8DFFA6}" type="pres">
      <dgm:prSet presAssocID="{6BC1386E-A7F9-4A66-A399-10FCB9159313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1AD080-D861-414A-955F-A8EC9286A478}" type="pres">
      <dgm:prSet presAssocID="{6BC1386E-A7F9-4A66-A399-10FCB9159313}" presName="descendantText" presStyleLbl="alignAccFollowNode1" presStyleIdx="0" presStyleCnt="3" custScaleX="97733" custScaleY="1248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372E83-73E8-4D05-B1A9-E877E2391C77}" type="pres">
      <dgm:prSet presAssocID="{E42BF4FC-4652-44AC-8033-EEACF4419AAC}" presName="sp" presStyleCnt="0"/>
      <dgm:spPr/>
      <dgm:t>
        <a:bodyPr/>
        <a:lstStyle/>
        <a:p>
          <a:endParaRPr lang="ru-RU"/>
        </a:p>
      </dgm:t>
    </dgm:pt>
    <dgm:pt modelId="{10C15D62-C56B-48E2-910A-91B90C812AAF}" type="pres">
      <dgm:prSet presAssocID="{4D54D6BA-F379-4B9A-A4BC-32EC6B660C96}" presName="linNode" presStyleCnt="0"/>
      <dgm:spPr/>
      <dgm:t>
        <a:bodyPr/>
        <a:lstStyle/>
        <a:p>
          <a:endParaRPr lang="ru-RU"/>
        </a:p>
      </dgm:t>
    </dgm:pt>
    <dgm:pt modelId="{5D72F010-FBD8-4F6D-AF02-416EE39D190B}" type="pres">
      <dgm:prSet presAssocID="{4D54D6BA-F379-4B9A-A4BC-32EC6B660C96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F8F030-5D76-497B-A0B7-34B2B54F9B18}" type="pres">
      <dgm:prSet presAssocID="{4D54D6BA-F379-4B9A-A4BC-32EC6B660C96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97DF6F-343D-415A-86E5-EFB8C6325925}" type="pres">
      <dgm:prSet presAssocID="{C0FDF8DE-8EDF-4CEB-8378-80BEBE71C0FC}" presName="sp" presStyleCnt="0"/>
      <dgm:spPr/>
      <dgm:t>
        <a:bodyPr/>
        <a:lstStyle/>
        <a:p>
          <a:endParaRPr lang="ru-RU"/>
        </a:p>
      </dgm:t>
    </dgm:pt>
    <dgm:pt modelId="{8AB2B7C6-4A50-40AC-8073-4446753D04A6}" type="pres">
      <dgm:prSet presAssocID="{A580B581-264D-4AA5-BCCC-D7F2AD825721}" presName="linNode" presStyleCnt="0"/>
      <dgm:spPr/>
      <dgm:t>
        <a:bodyPr/>
        <a:lstStyle/>
        <a:p>
          <a:endParaRPr lang="ru-RU"/>
        </a:p>
      </dgm:t>
    </dgm:pt>
    <dgm:pt modelId="{BC5F616B-B017-4327-A653-8EB4BF6F5534}" type="pres">
      <dgm:prSet presAssocID="{A580B581-264D-4AA5-BCCC-D7F2AD825721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D76F8B-06FE-4337-AE6D-BEC02DC6D77E}" type="pres">
      <dgm:prSet presAssocID="{A580B581-264D-4AA5-BCCC-D7F2AD825721}" presName="descendantText" presStyleLbl="alignAccFollowNode1" presStyleIdx="2" presStyleCnt="3" custScaleX="98162" custScaleY="1281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986BDA-72FD-4983-932A-89A4F2C9EB60}" srcId="{A580B581-264D-4AA5-BCCC-D7F2AD825721}" destId="{95C51788-A1AC-4259-9606-2855E3DEB5B3}" srcOrd="5" destOrd="0" parTransId="{2A36CE89-E02A-4525-9D63-4C3B30F6A831}" sibTransId="{7D5EC1D6-4907-4E1E-993A-B2664FC59C09}"/>
    <dgm:cxn modelId="{61B172AA-0F3C-4213-8526-68D3C5215E61}" type="presOf" srcId="{44D30838-1F9D-4945-AC91-D3C1CB973D27}" destId="{351AD080-D861-414A-955F-A8EC9286A478}" srcOrd="0" destOrd="2" presId="urn:microsoft.com/office/officeart/2005/8/layout/vList5"/>
    <dgm:cxn modelId="{D88D28D8-0F15-49E5-AC09-9155AE703676}" srcId="{6BC1386E-A7F9-4A66-A399-10FCB9159313}" destId="{44D30838-1F9D-4945-AC91-D3C1CB973D27}" srcOrd="2" destOrd="0" parTransId="{FD3B62E6-802B-4228-81A5-CD31F270E4CE}" sibTransId="{5CED8FF3-CBC8-4BAE-8331-E4C195BB1FBA}"/>
    <dgm:cxn modelId="{E2472969-0627-4DDE-B1FC-35AAFB2B6749}" srcId="{4D54D6BA-F379-4B9A-A4BC-32EC6B660C96}" destId="{BB712182-60BE-4608-87B4-B82E755EB9B3}" srcOrd="0" destOrd="0" parTransId="{D3E6DE40-3FE7-4DC7-B153-85F994284323}" sibTransId="{70390B3C-F4C5-40D0-9F05-7B7CCAD38CD5}"/>
    <dgm:cxn modelId="{653B2FF1-380F-49AC-9E8B-B3528A6EBBD5}" srcId="{C2C6CFF1-B6FB-4374-BFC2-12587D19725E}" destId="{4D54D6BA-F379-4B9A-A4BC-32EC6B660C96}" srcOrd="1" destOrd="0" parTransId="{37833B62-042F-4AFD-B25B-888E6D7DF4D6}" sibTransId="{C0FDF8DE-8EDF-4CEB-8378-80BEBE71C0FC}"/>
    <dgm:cxn modelId="{ED103EC7-B4A8-4D0F-9496-15DB386346D9}" srcId="{A580B581-264D-4AA5-BCCC-D7F2AD825721}" destId="{DB3098FB-B496-432F-81D8-398EF7E51A25}" srcOrd="2" destOrd="0" parTransId="{D2F72845-8167-4F39-A326-D3768D833650}" sibTransId="{B0615B9A-CECD-401F-A350-916A3DE63E39}"/>
    <dgm:cxn modelId="{81145867-2502-41BF-B483-FF3F3951E91B}" type="presOf" srcId="{4D54D6BA-F379-4B9A-A4BC-32EC6B660C96}" destId="{5D72F010-FBD8-4F6D-AF02-416EE39D190B}" srcOrd="0" destOrd="0" presId="urn:microsoft.com/office/officeart/2005/8/layout/vList5"/>
    <dgm:cxn modelId="{4175D309-6AD5-4073-8E34-FA67D26F13CD}" type="presOf" srcId="{A580B581-264D-4AA5-BCCC-D7F2AD825721}" destId="{BC5F616B-B017-4327-A653-8EB4BF6F5534}" srcOrd="0" destOrd="0" presId="urn:microsoft.com/office/officeart/2005/8/layout/vList5"/>
    <dgm:cxn modelId="{613447CB-3A4D-464F-BE06-C04453F12647}" type="presOf" srcId="{BAF98F49-3272-4F1D-8D2A-C850F6732A9C}" destId="{8AD76F8B-06FE-4337-AE6D-BEC02DC6D77E}" srcOrd="0" destOrd="1" presId="urn:microsoft.com/office/officeart/2005/8/layout/vList5"/>
    <dgm:cxn modelId="{62C0989F-B436-493E-B33C-3E3922D3D0B7}" type="presOf" srcId="{464E552A-9EAE-44C6-8C40-44542B0FCA12}" destId="{351AD080-D861-414A-955F-A8EC9286A478}" srcOrd="0" destOrd="1" presId="urn:microsoft.com/office/officeart/2005/8/layout/vList5"/>
    <dgm:cxn modelId="{A91213D4-1E6F-413D-B590-10A0F51B1FA0}" srcId="{6BC1386E-A7F9-4A66-A399-10FCB9159313}" destId="{28BF1057-5278-4E06-B3D1-CABA34E9B4DA}" srcOrd="4" destOrd="0" parTransId="{53C6AD00-A569-4E23-8CCE-608E05507F31}" sibTransId="{D2EEA4E0-CEB0-4E3F-A1A4-BC5AF23DC0B5}"/>
    <dgm:cxn modelId="{BACBD450-E2CF-4BF3-97D3-E09920AF4A18}" srcId="{A580B581-264D-4AA5-BCCC-D7F2AD825721}" destId="{1F839893-241D-4C1C-8828-902643EC5525}" srcOrd="3" destOrd="0" parTransId="{28DE48EA-9B8C-4EE0-B3CC-C1877280B5BD}" sibTransId="{B1ECD0AE-5288-4A34-8B78-70BBF20F8B56}"/>
    <dgm:cxn modelId="{D4BAD209-2631-49DC-AD8B-CE57EF4DC67C}" type="presOf" srcId="{BB712182-60BE-4608-87B4-B82E755EB9B3}" destId="{F4F8F030-5D76-497B-A0B7-34B2B54F9B18}" srcOrd="0" destOrd="0" presId="urn:microsoft.com/office/officeart/2005/8/layout/vList5"/>
    <dgm:cxn modelId="{E9AD5847-25D1-419F-A70C-4DFD8ECC1AA3}" type="presOf" srcId="{6BC1386E-A7F9-4A66-A399-10FCB9159313}" destId="{EB3DE991-8210-4EBA-A973-26E3ED8DFFA6}" srcOrd="0" destOrd="0" presId="urn:microsoft.com/office/officeart/2005/8/layout/vList5"/>
    <dgm:cxn modelId="{6AB5E322-91DF-4526-A724-8140B7ED99C6}" srcId="{C2C6CFF1-B6FB-4374-BFC2-12587D19725E}" destId="{6BC1386E-A7F9-4A66-A399-10FCB9159313}" srcOrd="0" destOrd="0" parTransId="{D4943DF7-6F6D-407C-9C70-DB6849896591}" sibTransId="{E42BF4FC-4652-44AC-8033-EEACF4419AAC}"/>
    <dgm:cxn modelId="{F35769BF-5FC5-4E76-A9E9-D5C3CCB31B33}" type="presOf" srcId="{0C2C58FD-D22E-48E5-A063-B388472C645A}" destId="{351AD080-D861-414A-955F-A8EC9286A478}" srcOrd="0" destOrd="5" presId="urn:microsoft.com/office/officeart/2005/8/layout/vList5"/>
    <dgm:cxn modelId="{E055E881-85BB-4502-A611-546277C0647B}" srcId="{6BC1386E-A7F9-4A66-A399-10FCB9159313}" destId="{0410DB9C-1DC7-4388-8235-B3E5B935BD5B}" srcOrd="3" destOrd="0" parTransId="{0A53BDCE-ED4D-4B65-875F-A5F0EDEED2BE}" sibTransId="{6F852AA1-E4C0-4F89-9CCF-86D2AFA35994}"/>
    <dgm:cxn modelId="{D53308CC-773C-4F29-B9ED-3EAB20E10F2B}" type="presOf" srcId="{1F839893-241D-4C1C-8828-902643EC5525}" destId="{8AD76F8B-06FE-4337-AE6D-BEC02DC6D77E}" srcOrd="0" destOrd="3" presId="urn:microsoft.com/office/officeart/2005/8/layout/vList5"/>
    <dgm:cxn modelId="{46DA2122-BED4-4240-BFF5-F422F01BF27E}" srcId="{A580B581-264D-4AA5-BCCC-D7F2AD825721}" destId="{2652E8D1-AB84-4E54-B783-87E5594837DD}" srcOrd="4" destOrd="0" parTransId="{0C9FA3A6-0C4E-4D44-B857-A28D559C46FE}" sibTransId="{7AF89822-8C73-446A-9FBB-809D66D33F9C}"/>
    <dgm:cxn modelId="{E2F66F50-6AA0-4933-8038-C5AC6CED5AD1}" srcId="{4D54D6BA-F379-4B9A-A4BC-32EC6B660C96}" destId="{3B2670A5-B5E5-4F20-B5F3-037896A29A40}" srcOrd="1" destOrd="0" parTransId="{715F12F3-A3B2-4075-95E6-55FA2DDF4CB5}" sibTransId="{A1E12978-CA68-460E-9201-7D81C4943DC4}"/>
    <dgm:cxn modelId="{2FA74702-44C5-4A2C-B9BD-18D15335C871}" srcId="{6BC1386E-A7F9-4A66-A399-10FCB9159313}" destId="{0C2C58FD-D22E-48E5-A063-B388472C645A}" srcOrd="5" destOrd="0" parTransId="{AAAD763D-4082-4B05-89E7-A229D69CDBB9}" sibTransId="{9BCFBB69-D4FA-4CE3-8802-C6D5AA1A7BB9}"/>
    <dgm:cxn modelId="{A95DCCFD-5961-4F9D-A131-F0E24848A0F7}" srcId="{6BC1386E-A7F9-4A66-A399-10FCB9159313}" destId="{D238FF2C-5B34-4FE6-8CA8-CF3DED98F942}" srcOrd="0" destOrd="0" parTransId="{731AF68A-D576-4783-ADF2-13AB46A58B3D}" sibTransId="{390F7B69-9FCA-43A4-B626-59B3617F6CA7}"/>
    <dgm:cxn modelId="{54C6EBA1-D4A3-4795-BA64-55A684F785BC}" srcId="{C2C6CFF1-B6FB-4374-BFC2-12587D19725E}" destId="{A580B581-264D-4AA5-BCCC-D7F2AD825721}" srcOrd="2" destOrd="0" parTransId="{2D0DD462-44B7-4B1C-B49D-2C1F1EA5421C}" sibTransId="{156E99D7-E465-4EE7-9948-7CD50A455AB5}"/>
    <dgm:cxn modelId="{77BA91B8-D537-41BA-941F-701B1DE0A167}" type="presOf" srcId="{28BF1057-5278-4E06-B3D1-CABA34E9B4DA}" destId="{351AD080-D861-414A-955F-A8EC9286A478}" srcOrd="0" destOrd="4" presId="urn:microsoft.com/office/officeart/2005/8/layout/vList5"/>
    <dgm:cxn modelId="{7F418845-2A97-4BFE-819D-58809B450859}" type="presOf" srcId="{2652E8D1-AB84-4E54-B783-87E5594837DD}" destId="{8AD76F8B-06FE-4337-AE6D-BEC02DC6D77E}" srcOrd="0" destOrd="4" presId="urn:microsoft.com/office/officeart/2005/8/layout/vList5"/>
    <dgm:cxn modelId="{3E430DCB-24FE-4B22-B816-1567ECEC607B}" srcId="{6BC1386E-A7F9-4A66-A399-10FCB9159313}" destId="{464E552A-9EAE-44C6-8C40-44542B0FCA12}" srcOrd="1" destOrd="0" parTransId="{A263EA81-2348-4AE9-A1F4-956531A876CE}" sibTransId="{ABE3A70D-F11B-4126-83D1-8B77EB347F55}"/>
    <dgm:cxn modelId="{0E5F9C51-1A2F-436E-B6DE-831015A9C4F8}" type="presOf" srcId="{C2C6CFF1-B6FB-4374-BFC2-12587D19725E}" destId="{7D4673A3-4546-47FE-BABF-259EF9D80ED6}" srcOrd="0" destOrd="0" presId="urn:microsoft.com/office/officeart/2005/8/layout/vList5"/>
    <dgm:cxn modelId="{9EC78FE8-D80C-4687-8CA8-91A8C58F1AA4}" type="presOf" srcId="{3B2670A5-B5E5-4F20-B5F3-037896A29A40}" destId="{F4F8F030-5D76-497B-A0B7-34B2B54F9B18}" srcOrd="0" destOrd="1" presId="urn:microsoft.com/office/officeart/2005/8/layout/vList5"/>
    <dgm:cxn modelId="{A4510403-7627-47A0-AD39-A1EAACF430B5}" srcId="{A580B581-264D-4AA5-BCCC-D7F2AD825721}" destId="{BAF98F49-3272-4F1D-8D2A-C850F6732A9C}" srcOrd="1" destOrd="0" parTransId="{361F4AFA-5AE3-45B3-969F-927ACB7664D2}" sibTransId="{27D5BC1D-EFD5-476B-9811-357AB5F438CF}"/>
    <dgm:cxn modelId="{B94E60EE-79BB-41A4-B045-204F9D8E9195}" type="presOf" srcId="{95C51788-A1AC-4259-9606-2855E3DEB5B3}" destId="{8AD76F8B-06FE-4337-AE6D-BEC02DC6D77E}" srcOrd="0" destOrd="5" presId="urn:microsoft.com/office/officeart/2005/8/layout/vList5"/>
    <dgm:cxn modelId="{BB62CA81-929E-4213-918D-8125BDB85D74}" type="presOf" srcId="{D238FF2C-5B34-4FE6-8CA8-CF3DED98F942}" destId="{351AD080-D861-414A-955F-A8EC9286A478}" srcOrd="0" destOrd="0" presId="urn:microsoft.com/office/officeart/2005/8/layout/vList5"/>
    <dgm:cxn modelId="{13CAC6D2-3AEB-4C4A-A3FB-0B9D640D4A5C}" type="presOf" srcId="{2B06C969-9AD9-48A9-A443-79A7BCAE8D7D}" destId="{8AD76F8B-06FE-4337-AE6D-BEC02DC6D77E}" srcOrd="0" destOrd="0" presId="urn:microsoft.com/office/officeart/2005/8/layout/vList5"/>
    <dgm:cxn modelId="{9323CB96-CB0F-4200-A336-5A78BFCAD8B9}" type="presOf" srcId="{0410DB9C-1DC7-4388-8235-B3E5B935BD5B}" destId="{351AD080-D861-414A-955F-A8EC9286A478}" srcOrd="0" destOrd="3" presId="urn:microsoft.com/office/officeart/2005/8/layout/vList5"/>
    <dgm:cxn modelId="{B59DDBB5-B3BF-4F21-8DCF-AF8229DF198F}" srcId="{A580B581-264D-4AA5-BCCC-D7F2AD825721}" destId="{2B06C969-9AD9-48A9-A443-79A7BCAE8D7D}" srcOrd="0" destOrd="0" parTransId="{85B7AE2C-23DE-4800-9233-9A3AABBE1B68}" sibTransId="{3141928B-647C-41BB-9ED6-0CB40230FBE2}"/>
    <dgm:cxn modelId="{F2E57302-681A-4010-92AF-E077258242F7}" type="presOf" srcId="{DB3098FB-B496-432F-81D8-398EF7E51A25}" destId="{8AD76F8B-06FE-4337-AE6D-BEC02DC6D77E}" srcOrd="0" destOrd="2" presId="urn:microsoft.com/office/officeart/2005/8/layout/vList5"/>
    <dgm:cxn modelId="{313F7789-14BF-41ED-AFB2-2DB56D9DD0F9}" type="presParOf" srcId="{7D4673A3-4546-47FE-BABF-259EF9D80ED6}" destId="{03CED9DC-D818-4B11-B97C-9BAB1EA397ED}" srcOrd="0" destOrd="0" presId="urn:microsoft.com/office/officeart/2005/8/layout/vList5"/>
    <dgm:cxn modelId="{B24B9A44-9D61-4F3A-BEAE-56CAC56681AD}" type="presParOf" srcId="{03CED9DC-D818-4B11-B97C-9BAB1EA397ED}" destId="{EB3DE991-8210-4EBA-A973-26E3ED8DFFA6}" srcOrd="0" destOrd="0" presId="urn:microsoft.com/office/officeart/2005/8/layout/vList5"/>
    <dgm:cxn modelId="{42D2B6E8-B44F-421E-8BAC-CD90C94D7378}" type="presParOf" srcId="{03CED9DC-D818-4B11-B97C-9BAB1EA397ED}" destId="{351AD080-D861-414A-955F-A8EC9286A478}" srcOrd="1" destOrd="0" presId="urn:microsoft.com/office/officeart/2005/8/layout/vList5"/>
    <dgm:cxn modelId="{20512DE0-BEFF-40A9-9774-5C2A8046C8B4}" type="presParOf" srcId="{7D4673A3-4546-47FE-BABF-259EF9D80ED6}" destId="{48372E83-73E8-4D05-B1A9-E877E2391C77}" srcOrd="1" destOrd="0" presId="urn:microsoft.com/office/officeart/2005/8/layout/vList5"/>
    <dgm:cxn modelId="{E3BEFEDB-DEEC-4ED3-97FD-F1584C33E76B}" type="presParOf" srcId="{7D4673A3-4546-47FE-BABF-259EF9D80ED6}" destId="{10C15D62-C56B-48E2-910A-91B90C812AAF}" srcOrd="2" destOrd="0" presId="urn:microsoft.com/office/officeart/2005/8/layout/vList5"/>
    <dgm:cxn modelId="{EFE91A45-205C-4B05-AC10-F689D42B6002}" type="presParOf" srcId="{10C15D62-C56B-48E2-910A-91B90C812AAF}" destId="{5D72F010-FBD8-4F6D-AF02-416EE39D190B}" srcOrd="0" destOrd="0" presId="urn:microsoft.com/office/officeart/2005/8/layout/vList5"/>
    <dgm:cxn modelId="{F19CF774-0525-4EC4-B3CD-434ACB65BE3E}" type="presParOf" srcId="{10C15D62-C56B-48E2-910A-91B90C812AAF}" destId="{F4F8F030-5D76-497B-A0B7-34B2B54F9B18}" srcOrd="1" destOrd="0" presId="urn:microsoft.com/office/officeart/2005/8/layout/vList5"/>
    <dgm:cxn modelId="{80D39754-3E5E-4C8F-AF6C-093B72613CBF}" type="presParOf" srcId="{7D4673A3-4546-47FE-BABF-259EF9D80ED6}" destId="{C297DF6F-343D-415A-86E5-EFB8C6325925}" srcOrd="3" destOrd="0" presId="urn:microsoft.com/office/officeart/2005/8/layout/vList5"/>
    <dgm:cxn modelId="{5E7C258E-3547-455F-918F-A4F1075F1C25}" type="presParOf" srcId="{7D4673A3-4546-47FE-BABF-259EF9D80ED6}" destId="{8AB2B7C6-4A50-40AC-8073-4446753D04A6}" srcOrd="4" destOrd="0" presId="urn:microsoft.com/office/officeart/2005/8/layout/vList5"/>
    <dgm:cxn modelId="{6AE6F8EA-11BD-46BE-99F5-93479E176216}" type="presParOf" srcId="{8AB2B7C6-4A50-40AC-8073-4446753D04A6}" destId="{BC5F616B-B017-4327-A653-8EB4BF6F5534}" srcOrd="0" destOrd="0" presId="urn:microsoft.com/office/officeart/2005/8/layout/vList5"/>
    <dgm:cxn modelId="{FC8BB199-EE88-481C-9B57-80F84D26DA16}" type="presParOf" srcId="{8AB2B7C6-4A50-40AC-8073-4446753D04A6}" destId="{8AD76F8B-06FE-4337-AE6D-BEC02DC6D77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E928BD-C1DE-4903-BFCC-016A032EE6A9}">
      <dsp:nvSpPr>
        <dsp:cNvPr id="0" name=""/>
        <dsp:cNvSpPr/>
      </dsp:nvSpPr>
      <dsp:spPr>
        <a:xfrm>
          <a:off x="1495730" y="2372240"/>
          <a:ext cx="495699" cy="15311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7849" y="0"/>
              </a:lnTo>
              <a:lnTo>
                <a:pt x="247849" y="1531148"/>
              </a:lnTo>
              <a:lnTo>
                <a:pt x="495699" y="153114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703345" y="3097580"/>
        <a:ext cx="80469" cy="80469"/>
      </dsp:txXfrm>
    </dsp:sp>
    <dsp:sp modelId="{CB322CB3-7AEC-4133-89EB-A59C21246E61}">
      <dsp:nvSpPr>
        <dsp:cNvPr id="0" name=""/>
        <dsp:cNvSpPr/>
      </dsp:nvSpPr>
      <dsp:spPr>
        <a:xfrm>
          <a:off x="1495730" y="2372240"/>
          <a:ext cx="495699" cy="1448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7849" y="0"/>
              </a:lnTo>
              <a:lnTo>
                <a:pt x="247849" y="144829"/>
              </a:lnTo>
              <a:lnTo>
                <a:pt x="495699" y="14482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730669" y="2431744"/>
        <a:ext cx="25821" cy="25821"/>
      </dsp:txXfrm>
    </dsp:sp>
    <dsp:sp modelId="{B26DB378-FF8F-4292-8673-1456BB8DF55D}">
      <dsp:nvSpPr>
        <dsp:cNvPr id="0" name=""/>
        <dsp:cNvSpPr/>
      </dsp:nvSpPr>
      <dsp:spPr>
        <a:xfrm>
          <a:off x="1495730" y="625057"/>
          <a:ext cx="511576" cy="1747183"/>
        </a:xfrm>
        <a:custGeom>
          <a:avLst/>
          <a:gdLst/>
          <a:ahLst/>
          <a:cxnLst/>
          <a:rect l="0" t="0" r="0" b="0"/>
          <a:pathLst>
            <a:path>
              <a:moveTo>
                <a:pt x="0" y="1747183"/>
              </a:moveTo>
              <a:lnTo>
                <a:pt x="255788" y="1747183"/>
              </a:lnTo>
              <a:lnTo>
                <a:pt x="255788" y="0"/>
              </a:lnTo>
              <a:lnTo>
                <a:pt x="511576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1706005" y="1453135"/>
        <a:ext cx="91026" cy="91026"/>
      </dsp:txXfrm>
    </dsp:sp>
    <dsp:sp modelId="{89F15E7F-7E00-47BD-85C8-2D4D35B63206}">
      <dsp:nvSpPr>
        <dsp:cNvPr id="0" name=""/>
        <dsp:cNvSpPr/>
      </dsp:nvSpPr>
      <dsp:spPr>
        <a:xfrm rot="16200000">
          <a:off x="-1471251" y="1777498"/>
          <a:ext cx="4744480" cy="118948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 </a:t>
          </a:r>
          <a:r>
            <a:rPr lang="ru-RU" sz="2800" kern="1200" dirty="0" smtClean="0"/>
            <a:t>Для чего вводится  итоговое собеседование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>
        <a:off x="-1471251" y="1777498"/>
        <a:ext cx="4744480" cy="1189483"/>
      </dsp:txXfrm>
    </dsp:sp>
    <dsp:sp modelId="{97F5CD30-80F1-4B14-964A-3723E03FACA8}">
      <dsp:nvSpPr>
        <dsp:cNvPr id="0" name=""/>
        <dsp:cNvSpPr/>
      </dsp:nvSpPr>
      <dsp:spPr>
        <a:xfrm>
          <a:off x="2007307" y="0"/>
          <a:ext cx="6218096" cy="125011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Допуск к экзамену в формате ОГЭ</a:t>
          </a:r>
          <a:endParaRPr lang="ru-RU" sz="2400" kern="1200" dirty="0"/>
        </a:p>
      </dsp:txBody>
      <dsp:txXfrm>
        <a:off x="2007307" y="0"/>
        <a:ext cx="6218096" cy="1250114"/>
      </dsp:txXfrm>
    </dsp:sp>
    <dsp:sp modelId="{406907CD-B9B1-4134-BD11-1DA697F0B889}">
      <dsp:nvSpPr>
        <dsp:cNvPr id="0" name=""/>
        <dsp:cNvSpPr/>
      </dsp:nvSpPr>
      <dsp:spPr>
        <a:xfrm>
          <a:off x="1991429" y="1840981"/>
          <a:ext cx="6238764" cy="135217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800" kern="1200" dirty="0" smtClean="0"/>
        </a:p>
        <a:p>
          <a:pPr marL="0" marR="0" lvl="0" indent="0" algn="ctr" defTabSz="12446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2400" kern="1200" dirty="0" smtClean="0"/>
            <a:t>Оценить уровень общеобразовательной подготовки по разделу «Говорение» у выпускников 9 классов ОО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>
        <a:off x="1991429" y="1840981"/>
        <a:ext cx="6238764" cy="1352177"/>
      </dsp:txXfrm>
    </dsp:sp>
    <dsp:sp modelId="{2E70CE97-8213-46A5-8EDA-B5808BFE2B21}">
      <dsp:nvSpPr>
        <dsp:cNvPr id="0" name=""/>
        <dsp:cNvSpPr/>
      </dsp:nvSpPr>
      <dsp:spPr>
        <a:xfrm>
          <a:off x="1991429" y="3418521"/>
          <a:ext cx="6377998" cy="96973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 smtClean="0"/>
            <a:t/>
          </a:r>
          <a:br>
            <a:rPr lang="ru-RU" sz="2000" kern="1200" dirty="0" smtClean="0"/>
          </a:br>
          <a:r>
            <a:rPr lang="ru-RU" sz="2400" kern="1200" dirty="0" smtClean="0"/>
            <a:t>Совершенствование навыков устной речи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1991429" y="3418521"/>
        <a:ext cx="6377998" cy="96973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6AB793-A138-4073-96C7-19990CCFF0E4}">
      <dsp:nvSpPr>
        <dsp:cNvPr id="0" name=""/>
        <dsp:cNvSpPr/>
      </dsp:nvSpPr>
      <dsp:spPr>
        <a:xfrm>
          <a:off x="3748632" y="1925747"/>
          <a:ext cx="2910809" cy="3977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798"/>
              </a:lnTo>
              <a:lnTo>
                <a:pt x="2910809" y="249798"/>
              </a:lnTo>
              <a:lnTo>
                <a:pt x="2910809" y="39776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25F7E6-4866-4854-9F0D-7D2219460108}">
      <dsp:nvSpPr>
        <dsp:cNvPr id="0" name=""/>
        <dsp:cNvSpPr/>
      </dsp:nvSpPr>
      <dsp:spPr>
        <a:xfrm>
          <a:off x="3748632" y="1925747"/>
          <a:ext cx="956448" cy="4648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6869"/>
              </a:lnTo>
              <a:lnTo>
                <a:pt x="956448" y="316869"/>
              </a:lnTo>
              <a:lnTo>
                <a:pt x="956448" y="46483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99E8EE-FAAF-4B32-9550-299292C5DBE1}">
      <dsp:nvSpPr>
        <dsp:cNvPr id="0" name=""/>
        <dsp:cNvSpPr/>
      </dsp:nvSpPr>
      <dsp:spPr>
        <a:xfrm>
          <a:off x="2752956" y="1925747"/>
          <a:ext cx="995675" cy="464831"/>
        </a:xfrm>
        <a:custGeom>
          <a:avLst/>
          <a:gdLst/>
          <a:ahLst/>
          <a:cxnLst/>
          <a:rect l="0" t="0" r="0" b="0"/>
          <a:pathLst>
            <a:path>
              <a:moveTo>
                <a:pt x="995675" y="0"/>
              </a:moveTo>
              <a:lnTo>
                <a:pt x="995675" y="316869"/>
              </a:lnTo>
              <a:lnTo>
                <a:pt x="0" y="316869"/>
              </a:lnTo>
              <a:lnTo>
                <a:pt x="0" y="46483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887DEB-B0F9-42B4-BCF7-72A3F2389E10}">
      <dsp:nvSpPr>
        <dsp:cNvPr id="0" name=""/>
        <dsp:cNvSpPr/>
      </dsp:nvSpPr>
      <dsp:spPr>
        <a:xfrm>
          <a:off x="800833" y="1925747"/>
          <a:ext cx="2947799" cy="464831"/>
        </a:xfrm>
        <a:custGeom>
          <a:avLst/>
          <a:gdLst/>
          <a:ahLst/>
          <a:cxnLst/>
          <a:rect l="0" t="0" r="0" b="0"/>
          <a:pathLst>
            <a:path>
              <a:moveTo>
                <a:pt x="2947799" y="0"/>
              </a:moveTo>
              <a:lnTo>
                <a:pt x="2947799" y="316869"/>
              </a:lnTo>
              <a:lnTo>
                <a:pt x="0" y="316869"/>
              </a:lnTo>
              <a:lnTo>
                <a:pt x="0" y="46483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5AF762-EBB1-4823-8FFE-85828963B1DF}">
      <dsp:nvSpPr>
        <dsp:cNvPr id="0" name=""/>
        <dsp:cNvSpPr/>
      </dsp:nvSpPr>
      <dsp:spPr>
        <a:xfrm>
          <a:off x="2950036" y="911530"/>
          <a:ext cx="1597192" cy="10142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21AAFB7-CC1F-4D50-A6A9-CF55D458F1D3}">
      <dsp:nvSpPr>
        <dsp:cNvPr id="0" name=""/>
        <dsp:cNvSpPr/>
      </dsp:nvSpPr>
      <dsp:spPr>
        <a:xfrm>
          <a:off x="3127501" y="1080123"/>
          <a:ext cx="1597192" cy="10142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/>
            <a:t>Компоненты интонации</a:t>
          </a:r>
        </a:p>
      </dsp:txBody>
      <dsp:txXfrm>
        <a:off x="3157206" y="1109828"/>
        <a:ext cx="1537782" cy="954807"/>
      </dsp:txXfrm>
    </dsp:sp>
    <dsp:sp modelId="{F7E6C5E8-1E8D-4179-BFAA-B5D1588DF4D4}">
      <dsp:nvSpPr>
        <dsp:cNvPr id="0" name=""/>
        <dsp:cNvSpPr/>
      </dsp:nvSpPr>
      <dsp:spPr>
        <a:xfrm>
          <a:off x="2236" y="2390579"/>
          <a:ext cx="1597192" cy="10142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4FCE1F1-8F3E-4E4B-AACC-28912332B8E5}">
      <dsp:nvSpPr>
        <dsp:cNvPr id="0" name=""/>
        <dsp:cNvSpPr/>
      </dsp:nvSpPr>
      <dsp:spPr>
        <a:xfrm>
          <a:off x="179702" y="2559171"/>
          <a:ext cx="1597192" cy="10142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/>
            <a:t>Логическое ударение</a:t>
          </a:r>
        </a:p>
      </dsp:txBody>
      <dsp:txXfrm>
        <a:off x="209407" y="2588876"/>
        <a:ext cx="1537782" cy="954807"/>
      </dsp:txXfrm>
    </dsp:sp>
    <dsp:sp modelId="{A190627A-1B1A-46C6-8100-071A422D2D8F}">
      <dsp:nvSpPr>
        <dsp:cNvPr id="0" name=""/>
        <dsp:cNvSpPr/>
      </dsp:nvSpPr>
      <dsp:spPr>
        <a:xfrm>
          <a:off x="1954360" y="2390579"/>
          <a:ext cx="1597192" cy="10142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F463732-65BF-42EB-ADA6-FFA2773E1D1D}">
      <dsp:nvSpPr>
        <dsp:cNvPr id="0" name=""/>
        <dsp:cNvSpPr/>
      </dsp:nvSpPr>
      <dsp:spPr>
        <a:xfrm>
          <a:off x="2131826" y="2559171"/>
          <a:ext cx="1597192" cy="10142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/>
            <a:t>Мелодика</a:t>
          </a:r>
        </a:p>
      </dsp:txBody>
      <dsp:txXfrm>
        <a:off x="2161531" y="2588876"/>
        <a:ext cx="1537782" cy="954807"/>
      </dsp:txXfrm>
    </dsp:sp>
    <dsp:sp modelId="{C9044011-B259-4BDC-B9E0-3ED86308FABE}">
      <dsp:nvSpPr>
        <dsp:cNvPr id="0" name=""/>
        <dsp:cNvSpPr/>
      </dsp:nvSpPr>
      <dsp:spPr>
        <a:xfrm>
          <a:off x="3906484" y="2390579"/>
          <a:ext cx="1597192" cy="10142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4521232-A76E-4811-B844-5314267D1422}">
      <dsp:nvSpPr>
        <dsp:cNvPr id="0" name=""/>
        <dsp:cNvSpPr/>
      </dsp:nvSpPr>
      <dsp:spPr>
        <a:xfrm>
          <a:off x="4083950" y="2559171"/>
          <a:ext cx="1597192" cy="10142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/>
            <a:t>Паузы</a:t>
          </a:r>
          <a:r>
            <a:rPr lang="ru-RU" sz="1900" kern="1200" dirty="0"/>
            <a:t> </a:t>
          </a:r>
        </a:p>
      </dsp:txBody>
      <dsp:txXfrm>
        <a:off x="4113655" y="2588876"/>
        <a:ext cx="1537782" cy="954807"/>
      </dsp:txXfrm>
    </dsp:sp>
    <dsp:sp modelId="{6BBE73DC-D459-4528-86D5-A2EFFE2C9257}">
      <dsp:nvSpPr>
        <dsp:cNvPr id="0" name=""/>
        <dsp:cNvSpPr/>
      </dsp:nvSpPr>
      <dsp:spPr>
        <a:xfrm>
          <a:off x="5860845" y="2323508"/>
          <a:ext cx="1597192" cy="10142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6166143-B444-4B14-970E-1D1AF1C1F61B}">
      <dsp:nvSpPr>
        <dsp:cNvPr id="0" name=""/>
        <dsp:cNvSpPr/>
      </dsp:nvSpPr>
      <dsp:spPr>
        <a:xfrm>
          <a:off x="6038310" y="2492101"/>
          <a:ext cx="1597192" cy="10142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/>
            <a:t>Темп речи</a:t>
          </a:r>
        </a:p>
      </dsp:txBody>
      <dsp:txXfrm>
        <a:off x="6068015" y="2521806"/>
        <a:ext cx="1537782" cy="9548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648797-E377-45E0-87E8-EDB7B6D33571}">
      <dsp:nvSpPr>
        <dsp:cNvPr id="0" name=""/>
        <dsp:cNvSpPr/>
      </dsp:nvSpPr>
      <dsp:spPr>
        <a:xfrm>
          <a:off x="1237847" y="2376880"/>
          <a:ext cx="591352" cy="17243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5676" y="0"/>
              </a:lnTo>
              <a:lnTo>
                <a:pt x="295676" y="1724363"/>
              </a:lnTo>
              <a:lnTo>
                <a:pt x="591352" y="172436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1487950" y="3193488"/>
        <a:ext cx="91147" cy="91147"/>
      </dsp:txXfrm>
    </dsp:sp>
    <dsp:sp modelId="{E0E928BD-C1DE-4903-BFCC-016A032EE6A9}">
      <dsp:nvSpPr>
        <dsp:cNvPr id="0" name=""/>
        <dsp:cNvSpPr/>
      </dsp:nvSpPr>
      <dsp:spPr>
        <a:xfrm>
          <a:off x="1237847" y="2376880"/>
          <a:ext cx="591352" cy="5634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5676" y="0"/>
              </a:lnTo>
              <a:lnTo>
                <a:pt x="295676" y="563407"/>
              </a:lnTo>
              <a:lnTo>
                <a:pt x="591352" y="56340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513104" y="2638164"/>
        <a:ext cx="40838" cy="40838"/>
      </dsp:txXfrm>
    </dsp:sp>
    <dsp:sp modelId="{CB322CB3-7AEC-4133-89EB-A59C21246E61}">
      <dsp:nvSpPr>
        <dsp:cNvPr id="0" name=""/>
        <dsp:cNvSpPr/>
      </dsp:nvSpPr>
      <dsp:spPr>
        <a:xfrm>
          <a:off x="1237847" y="1779330"/>
          <a:ext cx="591352" cy="597549"/>
        </a:xfrm>
        <a:custGeom>
          <a:avLst/>
          <a:gdLst/>
          <a:ahLst/>
          <a:cxnLst/>
          <a:rect l="0" t="0" r="0" b="0"/>
          <a:pathLst>
            <a:path>
              <a:moveTo>
                <a:pt x="0" y="597549"/>
              </a:moveTo>
              <a:lnTo>
                <a:pt x="295676" y="597549"/>
              </a:lnTo>
              <a:lnTo>
                <a:pt x="295676" y="0"/>
              </a:lnTo>
              <a:lnTo>
                <a:pt x="591352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512506" y="2057088"/>
        <a:ext cx="42034" cy="42034"/>
      </dsp:txXfrm>
    </dsp:sp>
    <dsp:sp modelId="{B26DB378-FF8F-4292-8673-1456BB8DF55D}">
      <dsp:nvSpPr>
        <dsp:cNvPr id="0" name=""/>
        <dsp:cNvSpPr/>
      </dsp:nvSpPr>
      <dsp:spPr>
        <a:xfrm>
          <a:off x="1237847" y="652516"/>
          <a:ext cx="591352" cy="1724363"/>
        </a:xfrm>
        <a:custGeom>
          <a:avLst/>
          <a:gdLst/>
          <a:ahLst/>
          <a:cxnLst/>
          <a:rect l="0" t="0" r="0" b="0"/>
          <a:pathLst>
            <a:path>
              <a:moveTo>
                <a:pt x="0" y="1724363"/>
              </a:moveTo>
              <a:lnTo>
                <a:pt x="295676" y="1724363"/>
              </a:lnTo>
              <a:lnTo>
                <a:pt x="295676" y="0"/>
              </a:lnTo>
              <a:lnTo>
                <a:pt x="591352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1487950" y="1469124"/>
        <a:ext cx="91147" cy="91147"/>
      </dsp:txXfrm>
    </dsp:sp>
    <dsp:sp modelId="{89F15E7F-7E00-47BD-85C8-2D4D35B63206}">
      <dsp:nvSpPr>
        <dsp:cNvPr id="0" name=""/>
        <dsp:cNvSpPr/>
      </dsp:nvSpPr>
      <dsp:spPr>
        <a:xfrm rot="16200000">
          <a:off x="-1585118" y="1926154"/>
          <a:ext cx="4744480" cy="90145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Коммуникативную компетенцию</a:t>
          </a:r>
          <a:endParaRPr lang="ru-RU" sz="3000" kern="1200" dirty="0"/>
        </a:p>
      </dsp:txBody>
      <dsp:txXfrm>
        <a:off x="-1585118" y="1926154"/>
        <a:ext cx="4744480" cy="901451"/>
      </dsp:txXfrm>
    </dsp:sp>
    <dsp:sp modelId="{97F5CD30-80F1-4B14-964A-3723E03FACA8}">
      <dsp:nvSpPr>
        <dsp:cNvPr id="0" name=""/>
        <dsp:cNvSpPr/>
      </dsp:nvSpPr>
      <dsp:spPr>
        <a:xfrm>
          <a:off x="1829199" y="201791"/>
          <a:ext cx="6360878" cy="90145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Выразительное чтение текста вслух</a:t>
          </a:r>
          <a:endParaRPr lang="ru-RU" sz="2800" kern="1200" dirty="0"/>
        </a:p>
      </dsp:txBody>
      <dsp:txXfrm>
        <a:off x="1829199" y="201791"/>
        <a:ext cx="6360878" cy="901451"/>
      </dsp:txXfrm>
    </dsp:sp>
    <dsp:sp modelId="{406907CD-B9B1-4134-BD11-1DA697F0B889}">
      <dsp:nvSpPr>
        <dsp:cNvPr id="0" name=""/>
        <dsp:cNvSpPr/>
      </dsp:nvSpPr>
      <dsp:spPr>
        <a:xfrm>
          <a:off x="1829199" y="1328605"/>
          <a:ext cx="6337934" cy="90145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800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kern="1200" dirty="0" smtClean="0"/>
            <a:t>Пересказ текста с привлечением дополнительной информации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>
        <a:off x="1829199" y="1328605"/>
        <a:ext cx="6337934" cy="901451"/>
      </dsp:txXfrm>
    </dsp:sp>
    <dsp:sp modelId="{2E70CE97-8213-46A5-8EDA-B5808BFE2B21}">
      <dsp:nvSpPr>
        <dsp:cNvPr id="0" name=""/>
        <dsp:cNvSpPr/>
      </dsp:nvSpPr>
      <dsp:spPr>
        <a:xfrm>
          <a:off x="1829199" y="2455419"/>
          <a:ext cx="6377998" cy="96973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Создание монологического высказывания на разные темы</a:t>
          </a:r>
          <a:endParaRPr lang="ru-RU" sz="2800" kern="1200" dirty="0"/>
        </a:p>
      </dsp:txBody>
      <dsp:txXfrm>
        <a:off x="1829199" y="2455419"/>
        <a:ext cx="6377998" cy="969736"/>
      </dsp:txXfrm>
    </dsp:sp>
    <dsp:sp modelId="{827F9630-2037-4C6A-873D-C7B02CABD403}">
      <dsp:nvSpPr>
        <dsp:cNvPr id="0" name=""/>
        <dsp:cNvSpPr/>
      </dsp:nvSpPr>
      <dsp:spPr>
        <a:xfrm>
          <a:off x="1829199" y="3650518"/>
          <a:ext cx="6414425" cy="90145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Участие в диалоге</a:t>
          </a:r>
          <a:endParaRPr lang="ru-RU" sz="2800" kern="1200" dirty="0"/>
        </a:p>
      </dsp:txBody>
      <dsp:txXfrm>
        <a:off x="1829199" y="3650518"/>
        <a:ext cx="6414425" cy="9014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648797-E377-45E0-87E8-EDB7B6D33571}">
      <dsp:nvSpPr>
        <dsp:cNvPr id="0" name=""/>
        <dsp:cNvSpPr/>
      </dsp:nvSpPr>
      <dsp:spPr>
        <a:xfrm>
          <a:off x="2141681" y="2376880"/>
          <a:ext cx="542795" cy="14505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1397" y="0"/>
              </a:lnTo>
              <a:lnTo>
                <a:pt x="271397" y="1450583"/>
              </a:lnTo>
              <a:lnTo>
                <a:pt x="542795" y="145058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374358" y="3063451"/>
        <a:ext cx="77440" cy="77440"/>
      </dsp:txXfrm>
    </dsp:sp>
    <dsp:sp modelId="{E0E928BD-C1DE-4903-BFCC-016A032EE6A9}">
      <dsp:nvSpPr>
        <dsp:cNvPr id="0" name=""/>
        <dsp:cNvSpPr/>
      </dsp:nvSpPr>
      <dsp:spPr>
        <a:xfrm>
          <a:off x="2141681" y="2376880"/>
          <a:ext cx="542795" cy="5171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1397" y="0"/>
              </a:lnTo>
              <a:lnTo>
                <a:pt x="271397" y="517144"/>
              </a:lnTo>
              <a:lnTo>
                <a:pt x="542795" y="51714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394336" y="2616710"/>
        <a:ext cx="37485" cy="37485"/>
      </dsp:txXfrm>
    </dsp:sp>
    <dsp:sp modelId="{CB322CB3-7AEC-4133-89EB-A59C21246E61}">
      <dsp:nvSpPr>
        <dsp:cNvPr id="0" name=""/>
        <dsp:cNvSpPr/>
      </dsp:nvSpPr>
      <dsp:spPr>
        <a:xfrm>
          <a:off x="2141681" y="1960587"/>
          <a:ext cx="542795" cy="416293"/>
        </a:xfrm>
        <a:custGeom>
          <a:avLst/>
          <a:gdLst/>
          <a:ahLst/>
          <a:cxnLst/>
          <a:rect l="0" t="0" r="0" b="0"/>
          <a:pathLst>
            <a:path>
              <a:moveTo>
                <a:pt x="0" y="416293"/>
              </a:moveTo>
              <a:lnTo>
                <a:pt x="271397" y="416293"/>
              </a:lnTo>
              <a:lnTo>
                <a:pt x="271397" y="0"/>
              </a:lnTo>
              <a:lnTo>
                <a:pt x="542795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395977" y="2151632"/>
        <a:ext cx="34202" cy="34202"/>
      </dsp:txXfrm>
    </dsp:sp>
    <dsp:sp modelId="{B26DB378-FF8F-4292-8673-1456BB8DF55D}">
      <dsp:nvSpPr>
        <dsp:cNvPr id="0" name=""/>
        <dsp:cNvSpPr/>
      </dsp:nvSpPr>
      <dsp:spPr>
        <a:xfrm>
          <a:off x="2141681" y="926297"/>
          <a:ext cx="542795" cy="1450583"/>
        </a:xfrm>
        <a:custGeom>
          <a:avLst/>
          <a:gdLst/>
          <a:ahLst/>
          <a:cxnLst/>
          <a:rect l="0" t="0" r="0" b="0"/>
          <a:pathLst>
            <a:path>
              <a:moveTo>
                <a:pt x="0" y="1450583"/>
              </a:moveTo>
              <a:lnTo>
                <a:pt x="271397" y="1450583"/>
              </a:lnTo>
              <a:lnTo>
                <a:pt x="271397" y="0"/>
              </a:lnTo>
              <a:lnTo>
                <a:pt x="542795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374358" y="1612868"/>
        <a:ext cx="77440" cy="77440"/>
      </dsp:txXfrm>
    </dsp:sp>
    <dsp:sp modelId="{89F15E7F-7E00-47BD-85C8-2D4D35B63206}">
      <dsp:nvSpPr>
        <dsp:cNvPr id="0" name=""/>
        <dsp:cNvSpPr/>
      </dsp:nvSpPr>
      <dsp:spPr>
        <a:xfrm rot="16200000">
          <a:off x="-1102703" y="1309948"/>
          <a:ext cx="4354904" cy="21338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Степень </a:t>
          </a:r>
          <a:r>
            <a:rPr lang="ru-RU" sz="3200" kern="1200" dirty="0" err="1" smtClean="0"/>
            <a:t>сформированности</a:t>
          </a:r>
          <a:r>
            <a:rPr lang="ru-RU" sz="3200" kern="1200" dirty="0" smtClean="0"/>
            <a:t> языковой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компетенции</a:t>
          </a:r>
          <a:endParaRPr lang="ru-RU" sz="2600" kern="1200" dirty="0"/>
        </a:p>
      </dsp:txBody>
      <dsp:txXfrm>
        <a:off x="-1102703" y="1309948"/>
        <a:ext cx="4354904" cy="2133864"/>
      </dsp:txXfrm>
    </dsp:sp>
    <dsp:sp modelId="{97F5CD30-80F1-4B14-964A-3723E03FACA8}">
      <dsp:nvSpPr>
        <dsp:cNvPr id="0" name=""/>
        <dsp:cNvSpPr/>
      </dsp:nvSpPr>
      <dsp:spPr>
        <a:xfrm>
          <a:off x="2684476" y="512581"/>
          <a:ext cx="5838577" cy="82743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Орфоэпические нормы</a:t>
          </a:r>
          <a:endParaRPr lang="ru-RU" sz="2800" kern="1200" dirty="0"/>
        </a:p>
      </dsp:txBody>
      <dsp:txXfrm>
        <a:off x="2684476" y="512581"/>
        <a:ext cx="5838577" cy="827431"/>
      </dsp:txXfrm>
    </dsp:sp>
    <dsp:sp modelId="{406907CD-B9B1-4134-BD11-1DA697F0B889}">
      <dsp:nvSpPr>
        <dsp:cNvPr id="0" name=""/>
        <dsp:cNvSpPr/>
      </dsp:nvSpPr>
      <dsp:spPr>
        <a:xfrm>
          <a:off x="2684476" y="1546871"/>
          <a:ext cx="5817517" cy="82743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800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Лексические нормы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>
        <a:off x="2684476" y="1546871"/>
        <a:ext cx="5817517" cy="827431"/>
      </dsp:txXfrm>
    </dsp:sp>
    <dsp:sp modelId="{2E70CE97-8213-46A5-8EDA-B5808BFE2B21}">
      <dsp:nvSpPr>
        <dsp:cNvPr id="0" name=""/>
        <dsp:cNvSpPr/>
      </dsp:nvSpPr>
      <dsp:spPr>
        <a:xfrm>
          <a:off x="2684476" y="2581161"/>
          <a:ext cx="5854291" cy="62572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Грамматические нормы</a:t>
          </a:r>
          <a:endParaRPr lang="ru-RU" sz="2800" kern="1200" dirty="0"/>
        </a:p>
      </dsp:txBody>
      <dsp:txXfrm>
        <a:off x="2684476" y="2581161"/>
        <a:ext cx="5854291" cy="625728"/>
      </dsp:txXfrm>
    </dsp:sp>
    <dsp:sp modelId="{827F9630-2037-4C6A-873D-C7B02CABD403}">
      <dsp:nvSpPr>
        <dsp:cNvPr id="0" name=""/>
        <dsp:cNvSpPr/>
      </dsp:nvSpPr>
      <dsp:spPr>
        <a:xfrm>
          <a:off x="2684476" y="3413747"/>
          <a:ext cx="5887728" cy="82743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Стилистические нормы</a:t>
          </a:r>
          <a:endParaRPr lang="ru-RU" sz="2800" kern="1200" dirty="0"/>
        </a:p>
      </dsp:txBody>
      <dsp:txXfrm>
        <a:off x="2684476" y="3413747"/>
        <a:ext cx="5887728" cy="82743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837A3F-84AB-495F-8B04-43FC7DA86F38}">
      <dsp:nvSpPr>
        <dsp:cNvPr id="0" name=""/>
        <dsp:cNvSpPr/>
      </dsp:nvSpPr>
      <dsp:spPr>
        <a:xfrm>
          <a:off x="0" y="0"/>
          <a:ext cx="8042285" cy="166464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Экзаменатор-собеседник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(</a:t>
          </a:r>
          <a:r>
            <a:rPr lang="ru-RU" sz="2600" u="sng" kern="1200" dirty="0" smtClean="0"/>
            <a:t>любой</a:t>
          </a:r>
          <a:r>
            <a:rPr lang="ru-RU" sz="2600" kern="1200" dirty="0" smtClean="0"/>
            <a:t> учитель, обладающий коммуникативными навыками)</a:t>
          </a:r>
          <a:endParaRPr lang="ru-RU" sz="2600" kern="1200" dirty="0"/>
        </a:p>
      </dsp:txBody>
      <dsp:txXfrm>
        <a:off x="81261" y="81261"/>
        <a:ext cx="7879763" cy="1502122"/>
      </dsp:txXfrm>
    </dsp:sp>
    <dsp:sp modelId="{3CE0375E-64E9-44C2-AFF5-C70488EC9D86}">
      <dsp:nvSpPr>
        <dsp:cNvPr id="0" name=""/>
        <dsp:cNvSpPr/>
      </dsp:nvSpPr>
      <dsp:spPr>
        <a:xfrm>
          <a:off x="0" y="1666990"/>
          <a:ext cx="8042285" cy="688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5343" tIns="6350" rIns="35560" bIns="6350" numCol="1" spcCol="1270" anchor="t" anchorCtr="0">
          <a:noAutofit/>
        </a:bodyPr>
        <a:lstStyle/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400" kern="1200"/>
        </a:p>
      </dsp:txBody>
      <dsp:txXfrm>
        <a:off x="0" y="1666990"/>
        <a:ext cx="8042285" cy="68892"/>
      </dsp:txXfrm>
    </dsp:sp>
    <dsp:sp modelId="{927CCE33-C3FC-4EB1-94EF-70F14898E454}">
      <dsp:nvSpPr>
        <dsp:cNvPr id="0" name=""/>
        <dsp:cNvSpPr/>
      </dsp:nvSpPr>
      <dsp:spPr>
        <a:xfrm>
          <a:off x="0" y="1735883"/>
          <a:ext cx="8042285" cy="1664644"/>
        </a:xfrm>
        <a:prstGeom prst="round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Эксперт-экзаменатор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(</a:t>
          </a:r>
          <a:r>
            <a:rPr lang="ru-RU" sz="2800" u="sng" kern="1200" dirty="0" smtClean="0"/>
            <a:t>ТОЛЬКО</a:t>
          </a:r>
          <a:r>
            <a:rPr lang="ru-RU" sz="2800" kern="1200" dirty="0" smtClean="0"/>
            <a:t> учитель русского языка и литературы)</a:t>
          </a:r>
          <a:endParaRPr lang="ru-RU" sz="2800" kern="1200" dirty="0"/>
        </a:p>
      </dsp:txBody>
      <dsp:txXfrm>
        <a:off x="81261" y="1817144"/>
        <a:ext cx="7879763" cy="1502122"/>
      </dsp:txXfrm>
    </dsp:sp>
    <dsp:sp modelId="{D531A124-DDF6-441E-B736-B3BA945EC7E3}">
      <dsp:nvSpPr>
        <dsp:cNvPr id="0" name=""/>
        <dsp:cNvSpPr/>
      </dsp:nvSpPr>
      <dsp:spPr>
        <a:xfrm>
          <a:off x="0" y="3400527"/>
          <a:ext cx="8042285" cy="688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5343" tIns="6350" rIns="35560" bIns="6350" numCol="1" spcCol="1270" anchor="t" anchorCtr="0">
          <a:noAutofit/>
        </a:bodyPr>
        <a:lstStyle/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400" kern="1200"/>
        </a:p>
      </dsp:txBody>
      <dsp:txXfrm>
        <a:off x="0" y="3400527"/>
        <a:ext cx="8042285" cy="68892"/>
      </dsp:txXfrm>
    </dsp:sp>
    <dsp:sp modelId="{D4CF8C16-FDB5-4F50-8561-73F4B766D54E}">
      <dsp:nvSpPr>
        <dsp:cNvPr id="0" name=""/>
        <dsp:cNvSpPr/>
      </dsp:nvSpPr>
      <dsp:spPr>
        <a:xfrm>
          <a:off x="0" y="3469420"/>
          <a:ext cx="8042285" cy="1664644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В классе будут находиться: участник экзамена, эксперт-собеседник, эксперт-экзаменатор (он не должен вмешиваться в работу эксперта-собеседника)</a:t>
          </a:r>
          <a:endParaRPr lang="ru-RU" sz="2800" kern="1200" dirty="0"/>
        </a:p>
      </dsp:txBody>
      <dsp:txXfrm>
        <a:off x="81261" y="3550681"/>
        <a:ext cx="7879763" cy="150212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648797-E377-45E0-87E8-EDB7B6D33571}">
      <dsp:nvSpPr>
        <dsp:cNvPr id="0" name=""/>
        <dsp:cNvSpPr/>
      </dsp:nvSpPr>
      <dsp:spPr>
        <a:xfrm>
          <a:off x="1303513" y="2376880"/>
          <a:ext cx="582103" cy="16973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1051" y="0"/>
              </a:lnTo>
              <a:lnTo>
                <a:pt x="291051" y="1697394"/>
              </a:lnTo>
              <a:lnTo>
                <a:pt x="582103" y="169739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1549703" y="3180716"/>
        <a:ext cx="89721" cy="89721"/>
      </dsp:txXfrm>
    </dsp:sp>
    <dsp:sp modelId="{E0E928BD-C1DE-4903-BFCC-016A032EE6A9}">
      <dsp:nvSpPr>
        <dsp:cNvPr id="0" name=""/>
        <dsp:cNvSpPr/>
      </dsp:nvSpPr>
      <dsp:spPr>
        <a:xfrm>
          <a:off x="1303513" y="2376880"/>
          <a:ext cx="582103" cy="3228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1051" y="0"/>
              </a:lnTo>
              <a:lnTo>
                <a:pt x="291051" y="322854"/>
              </a:lnTo>
              <a:lnTo>
                <a:pt x="582103" y="32285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577923" y="2521666"/>
        <a:ext cx="33282" cy="33282"/>
      </dsp:txXfrm>
    </dsp:sp>
    <dsp:sp modelId="{CB322CB3-7AEC-4133-89EB-A59C21246E61}">
      <dsp:nvSpPr>
        <dsp:cNvPr id="0" name=""/>
        <dsp:cNvSpPr/>
      </dsp:nvSpPr>
      <dsp:spPr>
        <a:xfrm>
          <a:off x="1303513" y="1556935"/>
          <a:ext cx="582103" cy="819944"/>
        </a:xfrm>
        <a:custGeom>
          <a:avLst/>
          <a:gdLst/>
          <a:ahLst/>
          <a:cxnLst/>
          <a:rect l="0" t="0" r="0" b="0"/>
          <a:pathLst>
            <a:path>
              <a:moveTo>
                <a:pt x="0" y="819944"/>
              </a:moveTo>
              <a:lnTo>
                <a:pt x="291051" y="819944"/>
              </a:lnTo>
              <a:lnTo>
                <a:pt x="291051" y="0"/>
              </a:lnTo>
              <a:lnTo>
                <a:pt x="582103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569425" y="1941769"/>
        <a:ext cx="50278" cy="50278"/>
      </dsp:txXfrm>
    </dsp:sp>
    <dsp:sp modelId="{B26DB378-FF8F-4292-8673-1456BB8DF55D}">
      <dsp:nvSpPr>
        <dsp:cNvPr id="0" name=""/>
        <dsp:cNvSpPr/>
      </dsp:nvSpPr>
      <dsp:spPr>
        <a:xfrm>
          <a:off x="1303513" y="447745"/>
          <a:ext cx="582103" cy="1929135"/>
        </a:xfrm>
        <a:custGeom>
          <a:avLst/>
          <a:gdLst/>
          <a:ahLst/>
          <a:cxnLst/>
          <a:rect l="0" t="0" r="0" b="0"/>
          <a:pathLst>
            <a:path>
              <a:moveTo>
                <a:pt x="0" y="1929135"/>
              </a:moveTo>
              <a:lnTo>
                <a:pt x="291051" y="1929135"/>
              </a:lnTo>
              <a:lnTo>
                <a:pt x="291051" y="0"/>
              </a:lnTo>
              <a:lnTo>
                <a:pt x="582103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1544188" y="1361936"/>
        <a:ext cx="100752" cy="100752"/>
      </dsp:txXfrm>
    </dsp:sp>
    <dsp:sp modelId="{89F15E7F-7E00-47BD-85C8-2D4D35B63206}">
      <dsp:nvSpPr>
        <dsp:cNvPr id="0" name=""/>
        <dsp:cNvSpPr/>
      </dsp:nvSpPr>
      <dsp:spPr>
        <a:xfrm rot="16200000">
          <a:off x="-1475300" y="1933204"/>
          <a:ext cx="4670275" cy="88735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Экзаменатор-собеседник</a:t>
          </a:r>
          <a:endParaRPr lang="ru-RU" sz="2800" kern="1200" dirty="0"/>
        </a:p>
      </dsp:txBody>
      <dsp:txXfrm>
        <a:off x="-1475300" y="1933204"/>
        <a:ext cx="4670275" cy="887352"/>
      </dsp:txXfrm>
    </dsp:sp>
    <dsp:sp modelId="{97F5CD30-80F1-4B14-964A-3723E03FACA8}">
      <dsp:nvSpPr>
        <dsp:cNvPr id="0" name=""/>
        <dsp:cNvSpPr/>
      </dsp:nvSpPr>
      <dsp:spPr>
        <a:xfrm>
          <a:off x="1885616" y="4069"/>
          <a:ext cx="6261392" cy="88735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Обеспечивает проверку документов, удостоверяющих личность</a:t>
          </a:r>
          <a:endParaRPr lang="ru-RU" sz="2800" kern="1200" dirty="0"/>
        </a:p>
      </dsp:txBody>
      <dsp:txXfrm>
        <a:off x="1885616" y="4069"/>
        <a:ext cx="6261392" cy="887352"/>
      </dsp:txXfrm>
    </dsp:sp>
    <dsp:sp modelId="{406907CD-B9B1-4134-BD11-1DA697F0B889}">
      <dsp:nvSpPr>
        <dsp:cNvPr id="0" name=""/>
        <dsp:cNvSpPr/>
      </dsp:nvSpPr>
      <dsp:spPr>
        <a:xfrm>
          <a:off x="1885616" y="1113259"/>
          <a:ext cx="6238807" cy="88735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800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Создает комфортную обстановку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>
        <a:off x="1885616" y="1113259"/>
        <a:ext cx="6238807" cy="887352"/>
      </dsp:txXfrm>
    </dsp:sp>
    <dsp:sp modelId="{2E70CE97-8213-46A5-8EDA-B5808BFE2B21}">
      <dsp:nvSpPr>
        <dsp:cNvPr id="0" name=""/>
        <dsp:cNvSpPr/>
      </dsp:nvSpPr>
      <dsp:spPr>
        <a:xfrm>
          <a:off x="1885616" y="2222450"/>
          <a:ext cx="6278244" cy="95456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Проводит инструктаж участника ИС по выполнению заданий КИМ  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>
        <a:off x="1885616" y="2222450"/>
        <a:ext cx="6278244" cy="954569"/>
      </dsp:txXfrm>
    </dsp:sp>
    <dsp:sp modelId="{827F9630-2037-4C6A-873D-C7B02CABD403}">
      <dsp:nvSpPr>
        <dsp:cNvPr id="0" name=""/>
        <dsp:cNvSpPr/>
      </dsp:nvSpPr>
      <dsp:spPr>
        <a:xfrm>
          <a:off x="1885616" y="3398857"/>
          <a:ext cx="6245763" cy="135083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12446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ru-RU" sz="1800" kern="1200" dirty="0" smtClean="0"/>
        </a:p>
        <a:p>
          <a:pPr marL="0" marR="0" lvl="0" indent="0" algn="ctr" defTabSz="12446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2800" kern="1200" dirty="0" smtClean="0"/>
            <a:t>Фиксирует время начала и время окончания проведения ИС для каждого участника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>
        <a:off x="1885616" y="3398857"/>
        <a:ext cx="6245763" cy="135083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648797-E377-45E0-87E8-EDB7B6D33571}">
      <dsp:nvSpPr>
        <dsp:cNvPr id="0" name=""/>
        <dsp:cNvSpPr/>
      </dsp:nvSpPr>
      <dsp:spPr>
        <a:xfrm>
          <a:off x="842963" y="2376880"/>
          <a:ext cx="548575" cy="15051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4287" y="0"/>
              </a:lnTo>
              <a:lnTo>
                <a:pt x="274287" y="1505155"/>
              </a:lnTo>
              <a:lnTo>
                <a:pt x="548575" y="150515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077200" y="3089407"/>
        <a:ext cx="80100" cy="80100"/>
      </dsp:txXfrm>
    </dsp:sp>
    <dsp:sp modelId="{E0E928BD-C1DE-4903-BFCC-016A032EE6A9}">
      <dsp:nvSpPr>
        <dsp:cNvPr id="0" name=""/>
        <dsp:cNvSpPr/>
      </dsp:nvSpPr>
      <dsp:spPr>
        <a:xfrm>
          <a:off x="842963" y="2329304"/>
          <a:ext cx="54857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7576"/>
              </a:moveTo>
              <a:lnTo>
                <a:pt x="274287" y="47576"/>
              </a:lnTo>
              <a:lnTo>
                <a:pt x="274287" y="45720"/>
              </a:lnTo>
              <a:lnTo>
                <a:pt x="548575" y="4572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103536" y="2361309"/>
        <a:ext cx="27428" cy="27428"/>
      </dsp:txXfrm>
    </dsp:sp>
    <dsp:sp modelId="{CB322CB3-7AEC-4133-89EB-A59C21246E61}">
      <dsp:nvSpPr>
        <dsp:cNvPr id="0" name=""/>
        <dsp:cNvSpPr/>
      </dsp:nvSpPr>
      <dsp:spPr>
        <a:xfrm>
          <a:off x="842963" y="1190810"/>
          <a:ext cx="548575" cy="1186069"/>
        </a:xfrm>
        <a:custGeom>
          <a:avLst/>
          <a:gdLst/>
          <a:ahLst/>
          <a:cxnLst/>
          <a:rect l="0" t="0" r="0" b="0"/>
          <a:pathLst>
            <a:path>
              <a:moveTo>
                <a:pt x="0" y="1186069"/>
              </a:moveTo>
              <a:lnTo>
                <a:pt x="274287" y="1186069"/>
              </a:lnTo>
              <a:lnTo>
                <a:pt x="274287" y="0"/>
              </a:lnTo>
              <a:lnTo>
                <a:pt x="548575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084581" y="1751175"/>
        <a:ext cx="65339" cy="65339"/>
      </dsp:txXfrm>
    </dsp:sp>
    <dsp:sp modelId="{B26DB378-FF8F-4292-8673-1456BB8DF55D}">
      <dsp:nvSpPr>
        <dsp:cNvPr id="0" name=""/>
        <dsp:cNvSpPr/>
      </dsp:nvSpPr>
      <dsp:spPr>
        <a:xfrm>
          <a:off x="842963" y="216411"/>
          <a:ext cx="545750" cy="2160468"/>
        </a:xfrm>
        <a:custGeom>
          <a:avLst/>
          <a:gdLst/>
          <a:ahLst/>
          <a:cxnLst/>
          <a:rect l="0" t="0" r="0" b="0"/>
          <a:pathLst>
            <a:path>
              <a:moveTo>
                <a:pt x="0" y="2160468"/>
              </a:moveTo>
              <a:lnTo>
                <a:pt x="272875" y="2160468"/>
              </a:lnTo>
              <a:lnTo>
                <a:pt x="272875" y="0"/>
              </a:lnTo>
              <a:lnTo>
                <a:pt x="545750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1060130" y="1240937"/>
        <a:ext cx="111416" cy="111416"/>
      </dsp:txXfrm>
    </dsp:sp>
    <dsp:sp modelId="{89F15E7F-7E00-47BD-85C8-2D4D35B63206}">
      <dsp:nvSpPr>
        <dsp:cNvPr id="0" name=""/>
        <dsp:cNvSpPr/>
      </dsp:nvSpPr>
      <dsp:spPr>
        <a:xfrm rot="16200000">
          <a:off x="-1775800" y="1958758"/>
          <a:ext cx="4401282" cy="83624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Экзаменатор-собеседник</a:t>
          </a:r>
          <a:endParaRPr lang="ru-RU" sz="2800" kern="1200" dirty="0"/>
        </a:p>
      </dsp:txBody>
      <dsp:txXfrm>
        <a:off x="-1775800" y="1958758"/>
        <a:ext cx="4401282" cy="836243"/>
      </dsp:txXfrm>
    </dsp:sp>
    <dsp:sp modelId="{97F5CD30-80F1-4B14-964A-3723E03FACA8}">
      <dsp:nvSpPr>
        <dsp:cNvPr id="0" name=""/>
        <dsp:cNvSpPr/>
      </dsp:nvSpPr>
      <dsp:spPr>
        <a:xfrm>
          <a:off x="1388713" y="0"/>
          <a:ext cx="7181763" cy="43282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Выдает КИМ</a:t>
          </a:r>
          <a:endParaRPr lang="ru-RU" sz="2400" kern="1200" dirty="0"/>
        </a:p>
      </dsp:txBody>
      <dsp:txXfrm>
        <a:off x="1388713" y="0"/>
        <a:ext cx="7181763" cy="432823"/>
      </dsp:txXfrm>
    </dsp:sp>
    <dsp:sp modelId="{406907CD-B9B1-4134-BD11-1DA697F0B889}">
      <dsp:nvSpPr>
        <dsp:cNvPr id="0" name=""/>
        <dsp:cNvSpPr/>
      </dsp:nvSpPr>
      <dsp:spPr>
        <a:xfrm>
          <a:off x="1391539" y="674342"/>
          <a:ext cx="7113383" cy="103293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12446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ru-RU" sz="1800" kern="1200" dirty="0" smtClean="0"/>
        </a:p>
        <a:p>
          <a:pPr marL="0" marR="0" lvl="0" indent="0" algn="ctr" defTabSz="12446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800" kern="1200" dirty="0" smtClean="0"/>
            <a:t>Следит за тем, чтобы участник ИС произнес под аудиозапись свою Ф.И.О., номер варианта прежде, чем приступить к ответу (это время не включается в продолжительность ИС)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1391539" y="674342"/>
        <a:ext cx="7113383" cy="1032936"/>
      </dsp:txXfrm>
    </dsp:sp>
    <dsp:sp modelId="{2E70CE97-8213-46A5-8EDA-B5808BFE2B21}">
      <dsp:nvSpPr>
        <dsp:cNvPr id="0" name=""/>
        <dsp:cNvSpPr/>
      </dsp:nvSpPr>
      <dsp:spPr>
        <a:xfrm>
          <a:off x="1391539" y="1916340"/>
          <a:ext cx="7087490" cy="91736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Следит за соблюдением времени, отведенного на подготовку ответа; на ответ, на общее время, отведенное для каждого участника ИС (15-16 мин.)</a:t>
          </a:r>
          <a:endParaRPr lang="ru-RU" sz="2800" kern="1200" dirty="0"/>
        </a:p>
      </dsp:txBody>
      <dsp:txXfrm>
        <a:off x="1391539" y="1916340"/>
        <a:ext cx="7087490" cy="917367"/>
      </dsp:txXfrm>
    </dsp:sp>
    <dsp:sp modelId="{827F9630-2037-4C6A-873D-C7B02CABD403}">
      <dsp:nvSpPr>
        <dsp:cNvPr id="0" name=""/>
        <dsp:cNvSpPr/>
      </dsp:nvSpPr>
      <dsp:spPr>
        <a:xfrm>
          <a:off x="1391539" y="3042768"/>
          <a:ext cx="7109625" cy="167853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! Для участников ИС с  ОВЗ, детей-инвалидов и инвалидов время может быть скорректировано с учетом их индивидуальных особенностей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(до 30 мин.)</a:t>
          </a:r>
          <a:endParaRPr lang="ru-RU" sz="2400" kern="1200" dirty="0"/>
        </a:p>
      </dsp:txBody>
      <dsp:txXfrm>
        <a:off x="1391539" y="3042768"/>
        <a:ext cx="7109625" cy="167853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322CB3-7AEC-4133-89EB-A59C21246E61}">
      <dsp:nvSpPr>
        <dsp:cNvPr id="0" name=""/>
        <dsp:cNvSpPr/>
      </dsp:nvSpPr>
      <dsp:spPr>
        <a:xfrm>
          <a:off x="659890" y="2331160"/>
          <a:ext cx="42834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28340" y="4572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863352" y="2366171"/>
        <a:ext cx="21417" cy="21417"/>
      </dsp:txXfrm>
    </dsp:sp>
    <dsp:sp modelId="{89F15E7F-7E00-47BD-85C8-2D4D35B63206}">
      <dsp:nvSpPr>
        <dsp:cNvPr id="0" name=""/>
        <dsp:cNvSpPr/>
      </dsp:nvSpPr>
      <dsp:spPr>
        <a:xfrm rot="16200000">
          <a:off x="-1384896" y="2050401"/>
          <a:ext cx="3436618" cy="65295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Экзаменатор-собеседник</a:t>
          </a:r>
          <a:endParaRPr lang="ru-RU" sz="2800" kern="1200" dirty="0"/>
        </a:p>
      </dsp:txBody>
      <dsp:txXfrm>
        <a:off x="-1384896" y="2050401"/>
        <a:ext cx="3436618" cy="652957"/>
      </dsp:txXfrm>
    </dsp:sp>
    <dsp:sp modelId="{406907CD-B9B1-4134-BD11-1DA697F0B889}">
      <dsp:nvSpPr>
        <dsp:cNvPr id="0" name=""/>
        <dsp:cNvSpPr/>
      </dsp:nvSpPr>
      <dsp:spPr>
        <a:xfrm>
          <a:off x="1088231" y="147210"/>
          <a:ext cx="7484857" cy="445934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222250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0" kern="1200" dirty="0" smtClean="0"/>
        </a:p>
        <a:p>
          <a:pPr lvl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/>
        </a:p>
        <a:p>
          <a:pPr lvl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/>
        </a:p>
        <a:p>
          <a:pPr lvl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/>
        </a:p>
        <a:p>
          <a:pPr lvl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/>
        </a:p>
        <a:p>
          <a:pPr lvl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/>
        </a:p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/>
        </a:p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/>
        </a:p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/>
        </a:p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/>
        </a:p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/>
        </a:p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 smtClean="0"/>
        </a:p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 smtClean="0"/>
        </a:p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Выполняет роль собеседника</a:t>
          </a:r>
          <a:r>
            <a:rPr lang="ru-RU" sz="2400" kern="1200" dirty="0" smtClean="0"/>
            <a:t>:</a:t>
          </a:r>
        </a:p>
        <a:p>
          <a:pPr lvl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-задает вопросы на основе карточки экзаменатора-собеседника или иные вопросы в </a:t>
          </a:r>
          <a:r>
            <a:rPr lang="ru-RU" sz="2400" i="1" kern="1200" dirty="0" smtClean="0"/>
            <a:t>контексте </a:t>
          </a:r>
          <a:r>
            <a:rPr lang="ru-RU" sz="2400" kern="1200" dirty="0" smtClean="0"/>
            <a:t>ответа участника ИС (без формализма);</a:t>
          </a:r>
        </a:p>
        <a:p>
          <a:pPr lvl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-переспрашивает, уточняет ответы участника, чтобы избежать односложных ответов;</a:t>
          </a:r>
        </a:p>
        <a:p>
          <a:pPr lvl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-не допускает использование черновиков участником (черновики могут быть у участников с ОВЗ, детей-инвалидов и инвалидов, которые проходят ИС в письменной форме).</a:t>
          </a:r>
        </a:p>
        <a:p>
          <a:pPr lvl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 smtClean="0"/>
        </a:p>
        <a:p>
          <a:pPr lvl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/>
        </a:p>
        <a:p>
          <a:pPr lvl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/>
        </a:p>
        <a:p>
          <a:pPr lvl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/>
        </a:p>
        <a:p>
          <a:pPr lvl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/>
        </a:p>
        <a:p>
          <a:pPr lvl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/>
        </a:p>
        <a:p>
          <a:pPr lvl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/>
        </a:p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/>
        </a:p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/>
        </a:p>
        <a:p>
          <a:pPr lvl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/>
        </a:p>
        <a:p>
          <a:pPr lvl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/>
        </a:p>
        <a:p>
          <a:pPr lvl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/>
        </a:p>
        <a:p>
          <a:pPr lvl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/>
        </a:p>
        <a:p>
          <a:pPr lvl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/>
        </a:p>
        <a:p>
          <a:pPr lvl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/>
        </a:p>
        <a:p>
          <a:pPr lvl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/>
        </a:p>
        <a:p>
          <a:pPr lvl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1088231" y="147210"/>
        <a:ext cx="7484857" cy="445934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A25A64-A901-4054-9E76-9418F71219E1}">
      <dsp:nvSpPr>
        <dsp:cNvPr id="0" name=""/>
        <dsp:cNvSpPr/>
      </dsp:nvSpPr>
      <dsp:spPr>
        <a:xfrm>
          <a:off x="101480" y="787948"/>
          <a:ext cx="3418715" cy="275601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*</a:t>
          </a:r>
          <a:r>
            <a:rPr lang="ru-RU" sz="3600" kern="1200" dirty="0" smtClean="0"/>
            <a:t>Чёткая дикция</a:t>
          </a:r>
        </a:p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*Речь выразительная, громкая</a:t>
          </a:r>
          <a:endParaRPr lang="ru-RU" sz="3600" kern="1200" dirty="0"/>
        </a:p>
      </dsp:txBody>
      <dsp:txXfrm>
        <a:off x="182201" y="868669"/>
        <a:ext cx="3257273" cy="2594571"/>
      </dsp:txXfrm>
    </dsp:sp>
    <dsp:sp modelId="{8EC22540-C593-4C19-A8F3-881EC7C9EEA6}">
      <dsp:nvSpPr>
        <dsp:cNvPr id="0" name=""/>
        <dsp:cNvSpPr/>
      </dsp:nvSpPr>
      <dsp:spPr>
        <a:xfrm rot="43139">
          <a:off x="3520134" y="2136510"/>
          <a:ext cx="1569590" cy="78585"/>
        </a:xfrm>
        <a:custGeom>
          <a:avLst/>
          <a:gdLst/>
          <a:ahLst/>
          <a:cxnLst/>
          <a:rect l="0" t="0" r="0" b="0"/>
          <a:pathLst>
            <a:path>
              <a:moveTo>
                <a:pt x="0" y="39292"/>
              </a:moveTo>
              <a:lnTo>
                <a:pt x="1569590" y="3929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265689" y="2136563"/>
        <a:ext cx="78479" cy="78479"/>
      </dsp:txXfrm>
    </dsp:sp>
    <dsp:sp modelId="{1D857670-F32A-47D9-A8D1-3040CA519D39}">
      <dsp:nvSpPr>
        <dsp:cNvPr id="0" name=""/>
        <dsp:cNvSpPr/>
      </dsp:nvSpPr>
      <dsp:spPr>
        <a:xfrm>
          <a:off x="5089662" y="842750"/>
          <a:ext cx="3490359" cy="268580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222250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0" kern="1200" dirty="0" smtClean="0"/>
        </a:p>
        <a:p>
          <a:pPr lvl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/>
        </a:p>
        <a:p>
          <a:pPr lvl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/>
        </a:p>
        <a:p>
          <a:pPr lvl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/>
        </a:p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/>
        </a:p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/>
        </a:p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 smtClean="0"/>
        </a:p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 smtClean="0"/>
        </a:p>
        <a:p>
          <a:pPr lvl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 smtClean="0"/>
        </a:p>
        <a:p>
          <a:pPr lvl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/>
        </a:p>
        <a:p>
          <a:pPr lvl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*</a:t>
          </a:r>
          <a:r>
            <a:rPr lang="ru-RU" sz="3200" kern="1200" dirty="0" smtClean="0"/>
            <a:t>Общителен </a:t>
          </a:r>
        </a:p>
        <a:p>
          <a:pPr lvl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*Доброжелателен</a:t>
          </a:r>
        </a:p>
        <a:p>
          <a:pPr lvl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*Тактичен </a:t>
          </a:r>
        </a:p>
        <a:p>
          <a:pPr lvl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/>
        </a:p>
        <a:p>
          <a:pPr lvl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/>
        </a:p>
        <a:p>
          <a:pPr lvl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/>
        </a:p>
        <a:p>
          <a:pPr lvl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/>
        </a:p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/>
        </a:p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/>
        </a:p>
        <a:p>
          <a:pPr lvl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/>
        </a:p>
        <a:p>
          <a:pPr lvl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/>
        </a:p>
        <a:p>
          <a:pPr lvl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/>
        </a:p>
        <a:p>
          <a:pPr lvl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/>
        </a:p>
        <a:p>
          <a:pPr lvl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/>
        </a:p>
        <a:p>
          <a:pPr lvl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/>
        </a:p>
        <a:p>
          <a:pPr lvl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/>
        </a:p>
        <a:p>
          <a:pPr lvl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5168326" y="921414"/>
        <a:ext cx="3333031" cy="252847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1AD080-D861-414A-955F-A8EC9286A478}">
      <dsp:nvSpPr>
        <dsp:cNvPr id="0" name=""/>
        <dsp:cNvSpPr/>
      </dsp:nvSpPr>
      <dsp:spPr>
        <a:xfrm rot="5400000">
          <a:off x="4754332" y="-1771306"/>
          <a:ext cx="1633239" cy="5179642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Федеральный компонент государственных образовательных стандартов ОО  и среднего (полного) ОО по русскому языку, литературе (базовый и профильный уровни), утвержденный приказом Минобразования России от 05.03 2004 № 1089;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Нормативные правовые акты, регламентирующие проведение ИС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Рекомендации по организации и проведению ИС (письмо  </a:t>
          </a:r>
          <a:r>
            <a:rPr lang="ru-RU" sz="1200" kern="1200" dirty="0" err="1" smtClean="0"/>
            <a:t>Рособрнадзора</a:t>
          </a:r>
          <a:r>
            <a:rPr lang="ru-RU" sz="1200" kern="1200" dirty="0" smtClean="0"/>
            <a:t> от 16 декабря 2019 г. № 10-1059  </a:t>
          </a:r>
          <a:endParaRPr lang="ru-RU" sz="12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  </a:t>
          </a:r>
          <a:endParaRPr lang="ru-RU" sz="11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800" kern="1200" dirty="0"/>
        </a:p>
      </dsp:txBody>
      <dsp:txXfrm rot="-5400000">
        <a:off x="2981131" y="81623"/>
        <a:ext cx="5099914" cy="1473783"/>
      </dsp:txXfrm>
    </dsp:sp>
    <dsp:sp modelId="{EB3DE991-8210-4EBA-A973-26E3ED8DFFA6}">
      <dsp:nvSpPr>
        <dsp:cNvPr id="0" name=""/>
        <dsp:cNvSpPr/>
      </dsp:nvSpPr>
      <dsp:spPr>
        <a:xfrm>
          <a:off x="0" y="952"/>
          <a:ext cx="2981131" cy="163512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Владение необходимой нормативной базой</a:t>
          </a:r>
          <a:endParaRPr lang="ru-RU" sz="2000" kern="1200" dirty="0"/>
        </a:p>
      </dsp:txBody>
      <dsp:txXfrm>
        <a:off x="79820" y="80772"/>
        <a:ext cx="2821491" cy="1475483"/>
      </dsp:txXfrm>
    </dsp:sp>
    <dsp:sp modelId="{F4F8F030-5D76-497B-A0B7-34B2B54F9B18}">
      <dsp:nvSpPr>
        <dsp:cNvPr id="0" name=""/>
        <dsp:cNvSpPr/>
      </dsp:nvSpPr>
      <dsp:spPr>
        <a:xfrm rot="5400000">
          <a:off x="4976976" y="-114500"/>
          <a:ext cx="1308098" cy="5299788"/>
        </a:xfrm>
        <a:prstGeom prst="round2SameRect">
          <a:avLst/>
        </a:prstGeom>
        <a:solidFill>
          <a:schemeClr val="accent4">
            <a:tint val="40000"/>
            <a:alpha val="90000"/>
            <a:hueOff val="-1972853"/>
            <a:satOff val="11079"/>
            <a:lumOff val="704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1972853"/>
              <a:satOff val="11079"/>
              <a:lumOff val="7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Иметь высшее образование по специальности «русский язык и литература» с квалификацией «Учитель русского языка и литературы»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</dsp:txBody>
      <dsp:txXfrm rot="-5400000">
        <a:off x="2981131" y="1945201"/>
        <a:ext cx="5235932" cy="1180386"/>
      </dsp:txXfrm>
    </dsp:sp>
    <dsp:sp modelId="{5D72F010-FBD8-4F6D-AF02-416EE39D190B}">
      <dsp:nvSpPr>
        <dsp:cNvPr id="0" name=""/>
        <dsp:cNvSpPr/>
      </dsp:nvSpPr>
      <dsp:spPr>
        <a:xfrm>
          <a:off x="0" y="1717832"/>
          <a:ext cx="2981131" cy="1635123"/>
        </a:xfrm>
        <a:prstGeom prst="round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Владение необходимыми предметными компетенциями</a:t>
          </a:r>
          <a:endParaRPr lang="ru-RU" sz="2000" kern="1200" dirty="0"/>
        </a:p>
      </dsp:txBody>
      <dsp:txXfrm>
        <a:off x="79820" y="1797652"/>
        <a:ext cx="2821491" cy="1475483"/>
      </dsp:txXfrm>
    </dsp:sp>
    <dsp:sp modelId="{8AD76F8B-06FE-4337-AE6D-BEC02DC6D77E}">
      <dsp:nvSpPr>
        <dsp:cNvPr id="0" name=""/>
        <dsp:cNvSpPr/>
      </dsp:nvSpPr>
      <dsp:spPr>
        <a:xfrm rot="5400000">
          <a:off x="4738417" y="1674514"/>
          <a:ext cx="1676903" cy="5197298"/>
        </a:xfrm>
        <a:prstGeom prst="round2SameRect">
          <a:avLst/>
        </a:prstGeom>
        <a:solidFill>
          <a:schemeClr val="accent4">
            <a:tint val="40000"/>
            <a:alpha val="90000"/>
            <a:hueOff val="-3945706"/>
            <a:satOff val="22157"/>
            <a:lumOff val="1408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945706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умение объективно оценивать устные ответы участников итогового собеседования;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-умение применять установленные критерии оценивания;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-умение разграничивать ошибки и недочёты различного типа; 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-умение оформлять результаты проверки, соблюдая установленные требования;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-умение </a:t>
          </a:r>
          <a:r>
            <a:rPr lang="ru-RU" sz="1200" kern="1200" smtClean="0"/>
            <a:t>обобщать результаты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/>
        </a:p>
      </dsp:txBody>
      <dsp:txXfrm rot="-5400000">
        <a:off x="2978220" y="3516571"/>
        <a:ext cx="5115438" cy="1513183"/>
      </dsp:txXfrm>
    </dsp:sp>
    <dsp:sp modelId="{BC5F616B-B017-4327-A653-8EB4BF6F5534}">
      <dsp:nvSpPr>
        <dsp:cNvPr id="0" name=""/>
        <dsp:cNvSpPr/>
      </dsp:nvSpPr>
      <dsp:spPr>
        <a:xfrm>
          <a:off x="0" y="3455601"/>
          <a:ext cx="2978219" cy="1635123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Владение компетенциями, необходимыми для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 проверки ИС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 smtClean="0"/>
            <a:t> </a:t>
          </a:r>
          <a:endParaRPr lang="ru-RU" sz="4100" kern="1200" dirty="0"/>
        </a:p>
      </dsp:txBody>
      <dsp:txXfrm>
        <a:off x="79820" y="3535421"/>
        <a:ext cx="2818579" cy="14754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3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2D9574-C409-4E25-BAC8-C4452B7BF775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46125"/>
            <a:ext cx="49704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43661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3" y="9443661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0E1C7-1ED4-4D41-8773-C527150BB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997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0460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0460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0460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0460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0460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0460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0460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0460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0460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0460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046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0460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0460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0460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0460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0460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0460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0460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0460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0460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0460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046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04603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0460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04603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04603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04603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04603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04603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04603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04603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04603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0460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04603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04603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04603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04603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04603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04603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04603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04603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04603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04603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046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04603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04603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52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04603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53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04603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54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04603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55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40585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95350" y="746125"/>
            <a:ext cx="4970463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56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029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0460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0460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0460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046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8A71-888F-4098-B8DB-4F0926576AD1}" type="datetime1">
              <a:rPr lang="ru-RU" smtClean="0"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294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FAF0F-6D33-4259-B650-5888ADBCE3ED}" type="datetime1">
              <a:rPr lang="ru-RU" smtClean="0"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682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CA5E-E9D1-4896-B736-923C9AE4F3DD}" type="datetime1">
              <a:rPr lang="ru-RU" smtClean="0"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399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8A71-888F-4098-B8DB-4F0926576AD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6581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485C2-57DA-45DB-94CA-EE71E542566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907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39397-B3EF-4FC0-8B6C-411CDF5F70F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950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9D0CB-26BF-4C85-9DEC-BE9CBA1139C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5732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1029E-1AC1-440D-AABE-0A17D73E26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7362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A11CC-09E3-451B-8942-329794FEDDD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5878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A908A-4DBE-43EB-AE27-84AF36FDF41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4069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57D38-253A-41B7-B3FF-1D8184EFBAA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659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485C2-57DA-45DB-94CA-EE71E5425662}" type="datetime1">
              <a:rPr lang="ru-RU" smtClean="0"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191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55AC3-DDA7-4C16-9728-264BA456410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3538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FAF0F-6D33-4259-B650-5888ADBCE3E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4934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CA5E-E9D1-4896-B736-923C9AE4F3D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067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39397-B3EF-4FC0-8B6C-411CDF5F70FE}" type="datetime1">
              <a:rPr lang="ru-RU" smtClean="0"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989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9D0CB-26BF-4C85-9DEC-BE9CBA1139C8}" type="datetime1">
              <a:rPr lang="ru-RU" smtClean="0"/>
              <a:t>05.02.2020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951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1029E-1AC1-440D-AABE-0A17D73E2682}" type="datetime1">
              <a:rPr lang="ru-RU" smtClean="0"/>
              <a:t>05.02.2020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06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A11CC-09E3-451B-8942-329794FEDDDE}" type="datetime1">
              <a:rPr lang="ru-RU" smtClean="0"/>
              <a:t>05.02.2020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079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A908A-4DBE-43EB-AE27-84AF36FDF416}" type="datetime1">
              <a:rPr lang="ru-RU" smtClean="0"/>
              <a:t>05.02.2020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224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57D38-253A-41B7-B3FF-1D8184EFBAA1}" type="datetime1">
              <a:rPr lang="ru-RU" smtClean="0"/>
              <a:t>05.02.2020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345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55AC3-DDA7-4C16-9728-264BA456410B}" type="datetime1">
              <a:rPr lang="ru-RU" smtClean="0"/>
              <a:t>05.02.2020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076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89C51-E247-4B20-BA87-7C4739B8CD06}" type="datetime1">
              <a:rPr lang="ru-RU" smtClean="0"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947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89C51-E247-4B20-BA87-7C4739B8CD0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230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12.svg"/><Relationship Id="rId18" Type="http://schemas.openxmlformats.org/officeDocument/2006/relationships/image" Target="../media/image37.png"/><Relationship Id="rId3" Type="http://schemas.openxmlformats.org/officeDocument/2006/relationships/image" Target="../media/image2.png"/><Relationship Id="rId21" Type="http://schemas.openxmlformats.org/officeDocument/2006/relationships/hyperlink" Target="https://ruso-oge.sdamgia.ru/?redir=1" TargetMode="External"/><Relationship Id="rId7" Type="http://schemas.openxmlformats.org/officeDocument/2006/relationships/image" Target="../media/image6.svg"/><Relationship Id="rId12" Type="http://schemas.openxmlformats.org/officeDocument/2006/relationships/image" Target="../media/image34.png"/><Relationship Id="rId17" Type="http://schemas.openxmlformats.org/officeDocument/2006/relationships/image" Target="../media/image16.svg"/><Relationship Id="rId2" Type="http://schemas.openxmlformats.org/officeDocument/2006/relationships/notesSlide" Target="../notesSlides/notesSlide54.xml"/><Relationship Id="rId16" Type="http://schemas.openxmlformats.org/officeDocument/2006/relationships/image" Target="../media/image36.png"/><Relationship Id="rId20" Type="http://schemas.openxmlformats.org/officeDocument/2006/relationships/hyperlink" Target="https://ruso-oge.sdamgia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33.png"/><Relationship Id="rId19" Type="http://schemas.openxmlformats.org/officeDocument/2006/relationships/image" Target="../media/image18.svg"/><Relationship Id="rId4" Type="http://schemas.openxmlformats.org/officeDocument/2006/relationships/image" Target="../media/image30.png"/><Relationship Id="rId9" Type="http://schemas.openxmlformats.org/officeDocument/2006/relationships/image" Target="../media/image8.svg"/><Relationship Id="rId14" Type="http://schemas.openxmlformats.org/officeDocument/2006/relationships/image" Target="../media/image35.png"/><Relationship Id="rId22" Type="http://schemas.openxmlformats.org/officeDocument/2006/relationships/hyperlink" Target="https://ruso-oge.sdamgia.ru/test?theme=3" TargetMode="Externa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203848" y="4334603"/>
            <a:ext cx="5688632" cy="154266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Итоговое собеседование по русскому языку выпускников основной школы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323528" y="4290832"/>
            <a:ext cx="2699792" cy="15864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Малярова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С.Г.</a:t>
            </a:r>
          </a:p>
          <a:p>
            <a:pPr>
              <a:spcBef>
                <a:spcPts val="0"/>
              </a:spcBef>
            </a:pPr>
            <a:r>
              <a:rPr lang="ru-RU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Кафедра НПП и МСП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64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51520" y="188640"/>
            <a:ext cx="8712968" cy="6624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Заголовок 1">
            <a:extLst>
              <a:ext uri="{FF2B5EF4-FFF2-40B4-BE49-F238E27FC236}">
                <a16:creationId xmlns="" xmlns:a16="http://schemas.microsoft.com/office/drawing/2014/main" id="{83D9C74D-AE88-46AB-A207-AF7478CB66BD}"/>
              </a:ext>
            </a:extLst>
          </p:cNvPr>
          <p:cNvSpPr txBox="1">
            <a:spLocks/>
          </p:cNvSpPr>
          <p:nvPr/>
        </p:nvSpPr>
        <p:spPr>
          <a:xfrm>
            <a:off x="126588" y="103143"/>
            <a:ext cx="7928583" cy="8494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b="1" dirty="0" smtClean="0"/>
          </a:p>
          <a:p>
            <a:endParaRPr lang="ru-RU" sz="2400" b="1" dirty="0"/>
          </a:p>
          <a:p>
            <a:r>
              <a:rPr lang="ru-RU" sz="2400" dirty="0" smtClean="0"/>
              <a:t>Требования к эксперту-экзаменатору </a:t>
            </a:r>
          </a:p>
          <a:p>
            <a:r>
              <a:rPr lang="ru-RU" sz="2400" dirty="0"/>
              <a:t> </a:t>
            </a:r>
          </a:p>
          <a:p>
            <a:endParaRPr lang="ru-RU" sz="24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2A097826-1C56-4A2D-94A2-F8CB682B3B1C}"/>
              </a:ext>
            </a:extLst>
          </p:cNvPr>
          <p:cNvSpPr/>
          <p:nvPr/>
        </p:nvSpPr>
        <p:spPr>
          <a:xfrm>
            <a:off x="8192327" y="100663"/>
            <a:ext cx="857250" cy="8518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133AE616-460A-411B-8EA9-001B70209465}"/>
              </a:ext>
            </a:extLst>
          </p:cNvPr>
          <p:cNvSpPr/>
          <p:nvPr/>
        </p:nvSpPr>
        <p:spPr>
          <a:xfrm>
            <a:off x="7902649" y="250523"/>
            <a:ext cx="1008112" cy="94518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448A4ABA-5204-4851-911D-8411CB1A48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811" y="255972"/>
            <a:ext cx="877788" cy="900000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560427044"/>
              </p:ext>
            </p:extLst>
          </p:nvPr>
        </p:nvGraphicFramePr>
        <p:xfrm>
          <a:off x="467544" y="1230442"/>
          <a:ext cx="828092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94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51520" y="188640"/>
            <a:ext cx="8712968" cy="6624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Заголовок 1">
            <a:extLst>
              <a:ext uri="{FF2B5EF4-FFF2-40B4-BE49-F238E27FC236}">
                <a16:creationId xmlns="" xmlns:a16="http://schemas.microsoft.com/office/drawing/2014/main" id="{83D9C74D-AE88-46AB-A207-AF7478CB66BD}"/>
              </a:ext>
            </a:extLst>
          </p:cNvPr>
          <p:cNvSpPr txBox="1">
            <a:spLocks/>
          </p:cNvSpPr>
          <p:nvPr/>
        </p:nvSpPr>
        <p:spPr>
          <a:xfrm>
            <a:off x="126588" y="103143"/>
            <a:ext cx="7928583" cy="7335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b="1" dirty="0" smtClean="0"/>
          </a:p>
          <a:p>
            <a:endParaRPr lang="ru-RU" sz="2400" b="1" dirty="0"/>
          </a:p>
          <a:p>
            <a:r>
              <a:rPr lang="ru-RU" sz="2400" dirty="0" smtClean="0"/>
              <a:t>Инструкция по выполнению заданий</a:t>
            </a:r>
          </a:p>
          <a:p>
            <a:r>
              <a:rPr lang="ru-RU" sz="2400" dirty="0" smtClean="0"/>
              <a:t>(участнику ИС)</a:t>
            </a:r>
          </a:p>
          <a:p>
            <a:r>
              <a:rPr lang="ru-RU" sz="2400" dirty="0" smtClean="0"/>
              <a:t> </a:t>
            </a:r>
          </a:p>
          <a:p>
            <a:endParaRPr lang="ru-RU" sz="24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2A097826-1C56-4A2D-94A2-F8CB682B3B1C}"/>
              </a:ext>
            </a:extLst>
          </p:cNvPr>
          <p:cNvSpPr/>
          <p:nvPr/>
        </p:nvSpPr>
        <p:spPr>
          <a:xfrm>
            <a:off x="8192327" y="100663"/>
            <a:ext cx="857250" cy="8518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133AE616-460A-411B-8EA9-001B70209465}"/>
              </a:ext>
            </a:extLst>
          </p:cNvPr>
          <p:cNvSpPr/>
          <p:nvPr/>
        </p:nvSpPr>
        <p:spPr>
          <a:xfrm>
            <a:off x="7902649" y="250523"/>
            <a:ext cx="1008112" cy="94518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448A4ABA-5204-4851-911D-8411CB1A48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811" y="255972"/>
            <a:ext cx="877788" cy="90000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04888"/>
            <a:ext cx="6696744" cy="5448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017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51520" y="188640"/>
            <a:ext cx="8712968" cy="6624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Заголовок 1">
            <a:extLst>
              <a:ext uri="{FF2B5EF4-FFF2-40B4-BE49-F238E27FC236}">
                <a16:creationId xmlns="" xmlns:a16="http://schemas.microsoft.com/office/drawing/2014/main" id="{83D9C74D-AE88-46AB-A207-AF7478CB66BD}"/>
              </a:ext>
            </a:extLst>
          </p:cNvPr>
          <p:cNvSpPr txBox="1">
            <a:spLocks/>
          </p:cNvSpPr>
          <p:nvPr/>
        </p:nvSpPr>
        <p:spPr>
          <a:xfrm>
            <a:off x="126588" y="103143"/>
            <a:ext cx="7928583" cy="7335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b="1" dirty="0" smtClean="0"/>
          </a:p>
          <a:p>
            <a:endParaRPr lang="ru-RU" sz="2400" b="1" dirty="0"/>
          </a:p>
          <a:p>
            <a:r>
              <a:rPr lang="ru-RU" sz="2400" dirty="0" smtClean="0"/>
              <a:t>Временной </a:t>
            </a:r>
            <a:r>
              <a:rPr lang="ru-RU" sz="2400" dirty="0"/>
              <a:t>регламент выполнения заданий </a:t>
            </a:r>
            <a:r>
              <a:rPr lang="ru-RU" sz="2400" dirty="0" smtClean="0"/>
              <a:t>ИС</a:t>
            </a:r>
          </a:p>
          <a:p>
            <a:r>
              <a:rPr lang="ru-RU" sz="2400" dirty="0" smtClean="0"/>
              <a:t>(для экзаменатора-собеседника)</a:t>
            </a:r>
          </a:p>
          <a:p>
            <a:r>
              <a:rPr lang="ru-RU" sz="2400" dirty="0" smtClean="0"/>
              <a:t> </a:t>
            </a:r>
          </a:p>
          <a:p>
            <a:endParaRPr lang="ru-RU" sz="24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2A097826-1C56-4A2D-94A2-F8CB682B3B1C}"/>
              </a:ext>
            </a:extLst>
          </p:cNvPr>
          <p:cNvSpPr/>
          <p:nvPr/>
        </p:nvSpPr>
        <p:spPr>
          <a:xfrm>
            <a:off x="8192327" y="100663"/>
            <a:ext cx="857250" cy="8518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133AE616-460A-411B-8EA9-001B70209465}"/>
              </a:ext>
            </a:extLst>
          </p:cNvPr>
          <p:cNvSpPr/>
          <p:nvPr/>
        </p:nvSpPr>
        <p:spPr>
          <a:xfrm>
            <a:off x="7902649" y="250523"/>
            <a:ext cx="1008112" cy="94518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448A4ABA-5204-4851-911D-8411CB1A48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811" y="255972"/>
            <a:ext cx="877788" cy="900000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 rotWithShape="1">
          <a:blip r:embed="rId4"/>
          <a:srcRect l="25389" t="16958" r="25235" b="7481"/>
          <a:stretch/>
        </p:blipFill>
        <p:spPr bwMode="auto">
          <a:xfrm>
            <a:off x="971600" y="952558"/>
            <a:ext cx="6696743" cy="49967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1200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51520" y="188640"/>
            <a:ext cx="8712968" cy="6624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Заголовок 1">
            <a:extLst>
              <a:ext uri="{FF2B5EF4-FFF2-40B4-BE49-F238E27FC236}">
                <a16:creationId xmlns="" xmlns:a16="http://schemas.microsoft.com/office/drawing/2014/main" id="{83D9C74D-AE88-46AB-A207-AF7478CB66BD}"/>
              </a:ext>
            </a:extLst>
          </p:cNvPr>
          <p:cNvSpPr txBox="1">
            <a:spLocks/>
          </p:cNvSpPr>
          <p:nvPr/>
        </p:nvSpPr>
        <p:spPr>
          <a:xfrm>
            <a:off x="126588" y="103143"/>
            <a:ext cx="7928583" cy="6429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b="1" dirty="0" smtClean="0"/>
          </a:p>
          <a:p>
            <a:endParaRPr lang="ru-RU" sz="2400" b="1" dirty="0"/>
          </a:p>
          <a:p>
            <a:r>
              <a:rPr lang="ru-RU" sz="2400" dirty="0" smtClean="0"/>
              <a:t>Временной </a:t>
            </a:r>
            <a:r>
              <a:rPr lang="ru-RU" sz="2400" dirty="0"/>
              <a:t>регламент выполнения заданий </a:t>
            </a:r>
            <a:r>
              <a:rPr lang="ru-RU" sz="2400" dirty="0" smtClean="0"/>
              <a:t>ИС</a:t>
            </a:r>
          </a:p>
          <a:p>
            <a:r>
              <a:rPr lang="ru-RU" sz="2400" dirty="0" smtClean="0"/>
              <a:t> </a:t>
            </a:r>
          </a:p>
          <a:p>
            <a:endParaRPr lang="ru-RU" sz="24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2A097826-1C56-4A2D-94A2-F8CB682B3B1C}"/>
              </a:ext>
            </a:extLst>
          </p:cNvPr>
          <p:cNvSpPr/>
          <p:nvPr/>
        </p:nvSpPr>
        <p:spPr>
          <a:xfrm>
            <a:off x="8192327" y="100663"/>
            <a:ext cx="857250" cy="8518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133AE616-460A-411B-8EA9-001B70209465}"/>
              </a:ext>
            </a:extLst>
          </p:cNvPr>
          <p:cNvSpPr/>
          <p:nvPr/>
        </p:nvSpPr>
        <p:spPr>
          <a:xfrm>
            <a:off x="7902649" y="250523"/>
            <a:ext cx="1008112" cy="94518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448A4ABA-5204-4851-911D-8411CB1A48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811" y="255972"/>
            <a:ext cx="877788" cy="900000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 rotWithShape="1">
          <a:blip r:embed="rId4"/>
          <a:srcRect l="27456" t="43360" r="28725" b="20476"/>
          <a:stretch/>
        </p:blipFill>
        <p:spPr bwMode="auto">
          <a:xfrm>
            <a:off x="539552" y="1338942"/>
            <a:ext cx="7167534" cy="50423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2833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51520" y="188640"/>
            <a:ext cx="8712968" cy="6624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Заголовок 1">
            <a:extLst>
              <a:ext uri="{FF2B5EF4-FFF2-40B4-BE49-F238E27FC236}">
                <a16:creationId xmlns="" xmlns:a16="http://schemas.microsoft.com/office/drawing/2014/main" id="{83D9C74D-AE88-46AB-A207-AF7478CB66BD}"/>
              </a:ext>
            </a:extLst>
          </p:cNvPr>
          <p:cNvSpPr txBox="1">
            <a:spLocks/>
          </p:cNvSpPr>
          <p:nvPr/>
        </p:nvSpPr>
        <p:spPr>
          <a:xfrm>
            <a:off x="126588" y="103143"/>
            <a:ext cx="7928583" cy="6429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b="1" dirty="0" smtClean="0"/>
          </a:p>
          <a:p>
            <a:endParaRPr lang="ru-RU" sz="2400" b="1" dirty="0"/>
          </a:p>
          <a:p>
            <a:r>
              <a:rPr lang="ru-RU" sz="2400" dirty="0" smtClean="0"/>
              <a:t>Критерии оценивания заданий ИС</a:t>
            </a:r>
          </a:p>
          <a:p>
            <a:r>
              <a:rPr lang="ru-RU" sz="2400" dirty="0" smtClean="0"/>
              <a:t>(Инструкции для экзаменатора-собеседника)</a:t>
            </a:r>
          </a:p>
          <a:p>
            <a:r>
              <a:rPr lang="ru-RU" sz="2400" dirty="0" smtClean="0"/>
              <a:t> </a:t>
            </a:r>
          </a:p>
          <a:p>
            <a:endParaRPr lang="ru-RU" sz="24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2A097826-1C56-4A2D-94A2-F8CB682B3B1C}"/>
              </a:ext>
            </a:extLst>
          </p:cNvPr>
          <p:cNvSpPr/>
          <p:nvPr/>
        </p:nvSpPr>
        <p:spPr>
          <a:xfrm>
            <a:off x="8192327" y="100663"/>
            <a:ext cx="857250" cy="8518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133AE616-460A-411B-8EA9-001B70209465}"/>
              </a:ext>
            </a:extLst>
          </p:cNvPr>
          <p:cNvSpPr/>
          <p:nvPr/>
        </p:nvSpPr>
        <p:spPr>
          <a:xfrm>
            <a:off x="7902649" y="250523"/>
            <a:ext cx="1008112" cy="94518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448A4ABA-5204-4851-911D-8411CB1A48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811" y="255972"/>
            <a:ext cx="877788" cy="900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83569" y="1052737"/>
            <a:ext cx="7723136" cy="19442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 smtClean="0"/>
          </a:p>
          <a:p>
            <a:endParaRPr lang="ru-RU" dirty="0"/>
          </a:p>
          <a:p>
            <a:pPr algn="just"/>
            <a:r>
              <a:rPr lang="ru-RU" dirty="0" smtClean="0"/>
              <a:t>*При  выполнении </a:t>
            </a:r>
            <a:r>
              <a:rPr lang="ru-RU" dirty="0"/>
              <a:t>заданий КИМ итогового собеседования участник итогового собеседования может  делать заметки </a:t>
            </a:r>
            <a:r>
              <a:rPr lang="ru-RU" b="1" dirty="0"/>
              <a:t>только при выполнении задания  № 2 </a:t>
            </a:r>
            <a:r>
              <a:rPr lang="ru-RU" dirty="0"/>
              <a:t>(«Пересказ текста</a:t>
            </a:r>
            <a:r>
              <a:rPr lang="ru-RU" dirty="0" smtClean="0"/>
              <a:t>»). Для этого у него есть Поля для заметок.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*При </a:t>
            </a:r>
            <a:r>
              <a:rPr lang="ru-RU" dirty="0"/>
              <a:t>выполнении других заданий КИМ итогового собеседования делать письменные заметки не разрешается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 rot="10800000" flipV="1">
            <a:off x="683569" y="3489420"/>
            <a:ext cx="7776860" cy="169277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endParaRPr lang="ru-RU" sz="1600" dirty="0"/>
          </a:p>
          <a:p>
            <a:pPr algn="just"/>
            <a:r>
              <a:rPr lang="ru-RU" dirty="0"/>
              <a:t>Участники итогового собеседования с ОВЗ, участники итогового собеседования – дети-инвалиды и инвалиды, которые проходят итоговое собеседование в письменной форме, </a:t>
            </a:r>
            <a:r>
              <a:rPr lang="ru-RU" dirty="0" smtClean="0"/>
              <a:t>имеют право пользоваться </a:t>
            </a:r>
            <a:r>
              <a:rPr lang="ru-RU" dirty="0"/>
              <a:t>листами бумаги для черновиков.</a:t>
            </a:r>
          </a:p>
          <a:p>
            <a:pPr algn="just"/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46603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51520" y="188640"/>
            <a:ext cx="8712968" cy="6624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9" name="Заголовок 1">
            <a:extLst>
              <a:ext uri="{FF2B5EF4-FFF2-40B4-BE49-F238E27FC236}">
                <a16:creationId xmlns="" xmlns:a16="http://schemas.microsoft.com/office/drawing/2014/main" id="{83D9C74D-AE88-46AB-A207-AF7478CB66BD}"/>
              </a:ext>
            </a:extLst>
          </p:cNvPr>
          <p:cNvSpPr txBox="1">
            <a:spLocks/>
          </p:cNvSpPr>
          <p:nvPr/>
        </p:nvSpPr>
        <p:spPr>
          <a:xfrm>
            <a:off x="126588" y="103143"/>
            <a:ext cx="7928583" cy="6429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rgbClr val="4BACC6">
                    <a:lumMod val="50000"/>
                  </a:srgbClr>
                </a:solidFill>
              </a:rPr>
              <a:t>Структура КИМ</a:t>
            </a:r>
            <a:endParaRPr lang="ru-RU" sz="2400" dirty="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2A097826-1C56-4A2D-94A2-F8CB682B3B1C}"/>
              </a:ext>
            </a:extLst>
          </p:cNvPr>
          <p:cNvSpPr/>
          <p:nvPr/>
        </p:nvSpPr>
        <p:spPr>
          <a:xfrm>
            <a:off x="8192327" y="100663"/>
            <a:ext cx="857250" cy="8518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133AE616-460A-411B-8EA9-001B70209465}"/>
              </a:ext>
            </a:extLst>
          </p:cNvPr>
          <p:cNvSpPr/>
          <p:nvPr/>
        </p:nvSpPr>
        <p:spPr>
          <a:xfrm>
            <a:off x="7902649" y="250523"/>
            <a:ext cx="1008112" cy="94518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448A4ABA-5204-4851-911D-8411CB1A48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811" y="255972"/>
            <a:ext cx="877788" cy="90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2035" y="1268760"/>
            <a:ext cx="8508917" cy="477053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prstClr val="black"/>
                </a:solidFill>
              </a:rPr>
              <a:t>Работа построена с учетом вариативности: экзаменуемый </a:t>
            </a:r>
            <a:r>
              <a:rPr lang="ru-RU" sz="1600" u="sng" dirty="0">
                <a:solidFill>
                  <a:prstClr val="black"/>
                </a:solidFill>
              </a:rPr>
              <a:t>имеет право выбора одной их трех </a:t>
            </a:r>
            <a:r>
              <a:rPr lang="ru-RU" sz="1600" dirty="0">
                <a:solidFill>
                  <a:prstClr val="black"/>
                </a:solidFill>
              </a:rPr>
              <a:t>предложенных </a:t>
            </a:r>
            <a:r>
              <a:rPr lang="ru-RU" sz="1600" u="sng" dirty="0">
                <a:solidFill>
                  <a:prstClr val="black"/>
                </a:solidFill>
              </a:rPr>
              <a:t>тем </a:t>
            </a:r>
            <a:r>
              <a:rPr lang="ru-RU" sz="1600" b="1" u="sng" dirty="0">
                <a:solidFill>
                  <a:prstClr val="black"/>
                </a:solidFill>
              </a:rPr>
              <a:t>монолога и диалога </a:t>
            </a:r>
            <a:r>
              <a:rPr lang="ru-RU" sz="1600" dirty="0">
                <a:solidFill>
                  <a:prstClr val="black"/>
                </a:solidFill>
              </a:rPr>
              <a:t>(беседы).</a:t>
            </a:r>
          </a:p>
          <a:p>
            <a:endParaRPr lang="ru-RU" sz="1600" dirty="0">
              <a:solidFill>
                <a:prstClr val="black"/>
              </a:solidFill>
            </a:endParaRPr>
          </a:p>
          <a:p>
            <a:r>
              <a:rPr lang="ru-RU" sz="1600" dirty="0">
                <a:solidFill>
                  <a:prstClr val="black"/>
                </a:solidFill>
              </a:rPr>
              <a:t>Каждый вариант КИМ состоит из 2-х частей, включающих в себя задания базового уровня сложности, и отличается формой </a:t>
            </a:r>
            <a:r>
              <a:rPr lang="ru-RU" sz="1600" dirty="0" smtClean="0">
                <a:solidFill>
                  <a:prstClr val="black"/>
                </a:solidFill>
              </a:rPr>
              <a:t>задания:</a:t>
            </a:r>
          </a:p>
          <a:p>
            <a:r>
              <a:rPr lang="ru-RU" sz="1600" dirty="0" smtClean="0">
                <a:solidFill>
                  <a:prstClr val="black"/>
                </a:solidFill>
              </a:rPr>
              <a:t>-подробный </a:t>
            </a:r>
            <a:r>
              <a:rPr lang="ru-RU" sz="1600" dirty="0">
                <a:solidFill>
                  <a:prstClr val="black"/>
                </a:solidFill>
              </a:rPr>
              <a:t>пересказ, дополненный предложенным высказыванием; </a:t>
            </a:r>
            <a:endParaRPr lang="ru-RU" sz="1600" dirty="0" smtClean="0">
              <a:solidFill>
                <a:prstClr val="black"/>
              </a:solidFill>
            </a:endParaRPr>
          </a:p>
          <a:p>
            <a:r>
              <a:rPr lang="ru-RU" sz="1600" dirty="0">
                <a:solidFill>
                  <a:prstClr val="black"/>
                </a:solidFill>
              </a:rPr>
              <a:t>-</a:t>
            </a:r>
            <a:r>
              <a:rPr lang="ru-RU" sz="1600" dirty="0" smtClean="0">
                <a:solidFill>
                  <a:prstClr val="black"/>
                </a:solidFill>
              </a:rPr>
              <a:t>собственное </a:t>
            </a:r>
            <a:r>
              <a:rPr lang="ru-RU" sz="1600" dirty="0">
                <a:solidFill>
                  <a:prstClr val="black"/>
                </a:solidFill>
              </a:rPr>
              <a:t>монологическое высказывание; </a:t>
            </a:r>
            <a:endParaRPr lang="ru-RU" sz="1600" dirty="0" smtClean="0">
              <a:solidFill>
                <a:prstClr val="black"/>
              </a:solidFill>
            </a:endParaRPr>
          </a:p>
          <a:p>
            <a:r>
              <a:rPr lang="ru-RU" sz="1600" dirty="0">
                <a:solidFill>
                  <a:prstClr val="black"/>
                </a:solidFill>
              </a:rPr>
              <a:t>-</a:t>
            </a:r>
            <a:r>
              <a:rPr lang="ru-RU" sz="1600" dirty="0" smtClean="0">
                <a:solidFill>
                  <a:prstClr val="black"/>
                </a:solidFill>
              </a:rPr>
              <a:t>участие </a:t>
            </a:r>
            <a:r>
              <a:rPr lang="ru-RU" sz="1600" dirty="0">
                <a:solidFill>
                  <a:prstClr val="black"/>
                </a:solidFill>
              </a:rPr>
              <a:t>в диалоге). </a:t>
            </a:r>
            <a:endParaRPr lang="ru-RU" sz="1600" dirty="0" smtClean="0">
              <a:solidFill>
                <a:prstClr val="black"/>
              </a:solidFill>
            </a:endParaRPr>
          </a:p>
          <a:p>
            <a:r>
              <a:rPr lang="ru-RU" sz="1600" b="1" u="sng" dirty="0" smtClean="0">
                <a:solidFill>
                  <a:prstClr val="black"/>
                </a:solidFill>
              </a:rPr>
              <a:t>Все </a:t>
            </a:r>
            <a:r>
              <a:rPr lang="ru-RU" sz="1600" b="1" u="sng" dirty="0">
                <a:solidFill>
                  <a:prstClr val="black"/>
                </a:solidFill>
              </a:rPr>
              <a:t>задания – это задания с развернутым ответом</a:t>
            </a:r>
            <a:r>
              <a:rPr lang="ru-RU" sz="1600" b="1" dirty="0" smtClean="0">
                <a:solidFill>
                  <a:prstClr val="black"/>
                </a:solidFill>
              </a:rPr>
              <a:t>!</a:t>
            </a:r>
          </a:p>
          <a:p>
            <a:endParaRPr lang="ru-RU" sz="1600" dirty="0">
              <a:solidFill>
                <a:prstClr val="black"/>
              </a:solidFill>
            </a:endParaRPr>
          </a:p>
          <a:p>
            <a:r>
              <a:rPr lang="ru-RU" sz="1600" dirty="0">
                <a:solidFill>
                  <a:prstClr val="black"/>
                </a:solidFill>
              </a:rPr>
              <a:t>Задание 1 – чтение вслух текста научно-публицистического стиля. Это задание осталось без изменений. (Для орфоэпии будут взяты слова, знакомые 9-м). </a:t>
            </a:r>
            <a:endParaRPr lang="ru-RU" sz="1600" dirty="0" smtClean="0">
              <a:solidFill>
                <a:prstClr val="black"/>
              </a:solidFill>
            </a:endParaRPr>
          </a:p>
          <a:p>
            <a:endParaRPr lang="ru-RU" sz="1600" dirty="0">
              <a:solidFill>
                <a:prstClr val="black"/>
              </a:solidFill>
            </a:endParaRPr>
          </a:p>
          <a:p>
            <a:r>
              <a:rPr lang="ru-RU" sz="1600" b="1" dirty="0">
                <a:solidFill>
                  <a:prstClr val="black"/>
                </a:solidFill>
              </a:rPr>
              <a:t>Задание 2 – изменилось</a:t>
            </a:r>
            <a:r>
              <a:rPr lang="ru-RU" sz="1600" dirty="0">
                <a:solidFill>
                  <a:prstClr val="black"/>
                </a:solidFill>
              </a:rPr>
              <a:t>! Сегодня это </a:t>
            </a:r>
            <a:r>
              <a:rPr lang="ru-RU" sz="1600" u="sng" dirty="0">
                <a:solidFill>
                  <a:prstClr val="black"/>
                </a:solidFill>
              </a:rPr>
              <a:t>подробный пересказ </a:t>
            </a:r>
            <a:r>
              <a:rPr lang="ru-RU" sz="1600" dirty="0">
                <a:solidFill>
                  <a:prstClr val="black"/>
                </a:solidFill>
              </a:rPr>
              <a:t>текста. Но: степень подробности пересказа не будет учитываться во время оценивания</a:t>
            </a:r>
            <a:r>
              <a:rPr lang="ru-RU" sz="1600" dirty="0" smtClean="0">
                <a:solidFill>
                  <a:prstClr val="black"/>
                </a:solidFill>
              </a:rPr>
              <a:t>.</a:t>
            </a:r>
          </a:p>
          <a:p>
            <a:endParaRPr lang="ru-RU" sz="1600" dirty="0">
              <a:solidFill>
                <a:prstClr val="black"/>
              </a:solidFill>
            </a:endParaRPr>
          </a:p>
          <a:p>
            <a:r>
              <a:rPr lang="ru-RU" sz="1600" dirty="0">
                <a:solidFill>
                  <a:prstClr val="black"/>
                </a:solidFill>
              </a:rPr>
              <a:t>Задание 3 – монолог (на выбор). (Провокаций в фоне картинки не будет</a:t>
            </a:r>
            <a:r>
              <a:rPr lang="ru-RU" sz="1600" dirty="0" smtClean="0">
                <a:solidFill>
                  <a:prstClr val="black"/>
                </a:solidFill>
              </a:rPr>
              <a:t>).</a:t>
            </a:r>
          </a:p>
          <a:p>
            <a:endParaRPr lang="ru-RU" sz="1600" dirty="0">
              <a:solidFill>
                <a:prstClr val="black"/>
              </a:solidFill>
            </a:endParaRPr>
          </a:p>
          <a:p>
            <a:r>
              <a:rPr lang="ru-RU" sz="1600" dirty="0">
                <a:solidFill>
                  <a:prstClr val="black"/>
                </a:solidFill>
              </a:rPr>
              <a:t>Задание 4 – участие в диалоге.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60038" y="3188935"/>
            <a:ext cx="473206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1" indent="-285750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ru-RU" sz="16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49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51520" y="188640"/>
            <a:ext cx="8712968" cy="6624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Заголовок 1">
            <a:extLst>
              <a:ext uri="{FF2B5EF4-FFF2-40B4-BE49-F238E27FC236}">
                <a16:creationId xmlns="" xmlns:a16="http://schemas.microsoft.com/office/drawing/2014/main" id="{83D9C74D-AE88-46AB-A207-AF7478CB66BD}"/>
              </a:ext>
            </a:extLst>
          </p:cNvPr>
          <p:cNvSpPr txBox="1">
            <a:spLocks/>
          </p:cNvSpPr>
          <p:nvPr/>
        </p:nvSpPr>
        <p:spPr>
          <a:xfrm>
            <a:off x="126588" y="103143"/>
            <a:ext cx="7928583" cy="6429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Итоговое собеседование. Структура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2A097826-1C56-4A2D-94A2-F8CB682B3B1C}"/>
              </a:ext>
            </a:extLst>
          </p:cNvPr>
          <p:cNvSpPr/>
          <p:nvPr/>
        </p:nvSpPr>
        <p:spPr>
          <a:xfrm>
            <a:off x="8192327" y="100663"/>
            <a:ext cx="857250" cy="8518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133AE616-460A-411B-8EA9-001B70209465}"/>
              </a:ext>
            </a:extLst>
          </p:cNvPr>
          <p:cNvSpPr/>
          <p:nvPr/>
        </p:nvSpPr>
        <p:spPr>
          <a:xfrm>
            <a:off x="7902649" y="250523"/>
            <a:ext cx="1008112" cy="94518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448A4ABA-5204-4851-911D-8411CB1A48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811" y="255972"/>
            <a:ext cx="877788" cy="90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1234" y="920299"/>
            <a:ext cx="8998851" cy="50167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/>
              <a:t>      </a:t>
            </a:r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2915816" y="991741"/>
            <a:ext cx="1039018" cy="997099"/>
            <a:chOff x="1" y="1179"/>
            <a:chExt cx="1039018" cy="1484312"/>
          </a:xfrm>
        </p:grpSpPr>
        <p:sp>
          <p:nvSpPr>
            <p:cNvPr id="13" name="Нашивка 12"/>
            <p:cNvSpPr/>
            <p:nvPr/>
          </p:nvSpPr>
          <p:spPr>
            <a:xfrm rot="5400000">
              <a:off x="-222646" y="223826"/>
              <a:ext cx="1484312" cy="1039018"/>
            </a:xfrm>
            <a:prstGeom prst="chevron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Нашивка 4"/>
            <p:cNvSpPr/>
            <p:nvPr/>
          </p:nvSpPr>
          <p:spPr>
            <a:xfrm>
              <a:off x="1" y="520688"/>
              <a:ext cx="1039018" cy="4452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415" tIns="18415" rIns="18415" bIns="18415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900" kern="1200" dirty="0" smtClean="0"/>
                <a:t>I</a:t>
              </a:r>
              <a:endParaRPr lang="ru-RU" sz="2900" kern="1200" dirty="0"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3260038" y="3188935"/>
            <a:ext cx="473206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1" indent="-285750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ru-RU" sz="16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4041988" y="1639857"/>
            <a:ext cx="4231688" cy="1388354"/>
            <a:chOff x="1039018" y="749815"/>
            <a:chExt cx="4355042" cy="1457734"/>
          </a:xfrm>
        </p:grpSpPr>
        <p:sp>
          <p:nvSpPr>
            <p:cNvPr id="26" name="Прямоугольник с двумя скругленными соседними углами 25"/>
            <p:cNvSpPr/>
            <p:nvPr/>
          </p:nvSpPr>
          <p:spPr>
            <a:xfrm rot="5400000">
              <a:off x="2647488" y="-721178"/>
              <a:ext cx="1275580" cy="4217565"/>
            </a:xfrm>
            <a:prstGeom prst="round2SameRect">
              <a:avLst/>
            </a:prstGeom>
            <a:solidFill>
              <a:schemeClr val="bg2">
                <a:lumMod val="40000"/>
                <a:lumOff val="60000"/>
                <a:alpha val="9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1039018" y="877082"/>
              <a:ext cx="4170467" cy="13304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6" tIns="17780" rIns="17780" bIns="17780" numCol="1" spcCol="1270" anchor="ctr" anchorCtr="0">
              <a:noAutofit/>
            </a:bodyPr>
            <a:lstStyle/>
            <a:p>
              <a:pPr marL="285750" lvl="1" indent="-285750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endParaRPr lang="ru-RU" sz="2000" dirty="0" smtClean="0">
                <a:latin typeface="Times New Roman" pitchFamily="18" charset="0"/>
                <a:cs typeface="Times New Roman" pitchFamily="18" charset="0"/>
              </a:endParaRPr>
            </a:p>
            <a:p>
              <a:pPr marL="285750" lvl="1" indent="-285750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подробный пересказ</a:t>
              </a:r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 прочитанного текста с привлечением дополнительной информации</a:t>
              </a:r>
            </a:p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2800" kern="1200" dirty="0" smtClean="0"/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2912571" y="2760711"/>
            <a:ext cx="1069255" cy="1484312"/>
            <a:chOff x="1" y="2578507"/>
            <a:chExt cx="1069255" cy="1484312"/>
          </a:xfrm>
          <a:solidFill>
            <a:srgbClr val="0070C0"/>
          </a:solidFill>
        </p:grpSpPr>
        <p:sp>
          <p:nvSpPr>
            <p:cNvPr id="32" name="Нашивка 31"/>
            <p:cNvSpPr/>
            <p:nvPr/>
          </p:nvSpPr>
          <p:spPr>
            <a:xfrm rot="5400000">
              <a:off x="-222646" y="2801154"/>
              <a:ext cx="1484312" cy="1039018"/>
            </a:xfrm>
            <a:prstGeom prst="chevron">
              <a:avLst/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Нашивка 4"/>
            <p:cNvSpPr/>
            <p:nvPr/>
          </p:nvSpPr>
          <p:spPr>
            <a:xfrm>
              <a:off x="30238" y="2980703"/>
              <a:ext cx="1039018" cy="4452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415" tIns="18415" rIns="18415" bIns="18415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900" kern="1200" dirty="0" smtClean="0"/>
                <a:t>III</a:t>
              </a:r>
              <a:endParaRPr lang="ru-RU" sz="2900" kern="1200" dirty="0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4166362" y="3061890"/>
            <a:ext cx="4083208" cy="804394"/>
            <a:chOff x="1039018" y="2578507"/>
            <a:chExt cx="4217565" cy="1299303"/>
          </a:xfrm>
        </p:grpSpPr>
        <p:sp>
          <p:nvSpPr>
            <p:cNvPr id="35" name="Прямоугольник с двумя скругленными соседними углами 34"/>
            <p:cNvSpPr/>
            <p:nvPr/>
          </p:nvSpPr>
          <p:spPr>
            <a:xfrm rot="5400000">
              <a:off x="2498149" y="1119376"/>
              <a:ext cx="1299303" cy="4217565"/>
            </a:xfrm>
            <a:prstGeom prst="round2SameRect">
              <a:avLst/>
            </a:prstGeom>
            <a:solidFill>
              <a:schemeClr val="bg2">
                <a:lumMod val="60000"/>
                <a:lumOff val="40000"/>
                <a:alpha val="9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Прямоугольник 35"/>
            <p:cNvSpPr/>
            <p:nvPr/>
          </p:nvSpPr>
          <p:spPr>
            <a:xfrm>
              <a:off x="1039018" y="2625605"/>
              <a:ext cx="4170467" cy="1252205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6" tIns="17780" rIns="17780" bIns="17780" numCol="1" spcCol="1270" anchor="ctr" anchorCtr="0">
              <a:noAutofit/>
            </a:bodyPr>
            <a:lstStyle/>
            <a:p>
              <a:pPr marL="285750" lvl="1" indent="-285750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endParaRPr lang="ru-RU" sz="2000" dirty="0" smtClean="0">
                <a:latin typeface="Times New Roman" pitchFamily="18" charset="0"/>
                <a:cs typeface="Times New Roman" pitchFamily="18" charset="0"/>
              </a:endParaRPr>
            </a:p>
            <a:p>
              <a:pPr marL="285750" lvl="1" indent="-285750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создание 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устного </a:t>
              </a:r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монологического высказывания 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по одной из выбранной тем беседы</a:t>
              </a:r>
            </a:p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2800" kern="1200" dirty="0" smtClean="0"/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4151791" y="1024039"/>
            <a:ext cx="4140353" cy="482400"/>
            <a:chOff x="1141832" y="1181"/>
            <a:chExt cx="4153428" cy="917704"/>
          </a:xfrm>
        </p:grpSpPr>
        <p:sp>
          <p:nvSpPr>
            <p:cNvPr id="42" name="Прямоугольник с двумя скругленными соседними углами 41"/>
            <p:cNvSpPr/>
            <p:nvPr/>
          </p:nvSpPr>
          <p:spPr>
            <a:xfrm rot="5400000">
              <a:off x="2844277" y="-1701264"/>
              <a:ext cx="709859" cy="4114750"/>
            </a:xfrm>
            <a:prstGeom prst="round2SameRect">
              <a:avLst/>
            </a:prstGeom>
            <a:no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3" name="Прямоугольник 42"/>
            <p:cNvSpPr/>
            <p:nvPr/>
          </p:nvSpPr>
          <p:spPr>
            <a:xfrm>
              <a:off x="1173376" y="48278"/>
              <a:ext cx="4121884" cy="8706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6" tIns="17780" rIns="17780" bIns="17780" numCol="1" spcCol="1270" anchor="ctr" anchorCtr="0">
              <a:noAutofit/>
            </a:bodyPr>
            <a:lstStyle/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000" b="1" kern="1200" dirty="0" smtClean="0"/>
                <a:t>чтение</a:t>
              </a:r>
              <a:r>
                <a:rPr lang="ru-RU" sz="2000" kern="1200" dirty="0" smtClean="0"/>
                <a:t> текста вслух</a:t>
              </a:r>
            </a:p>
            <a:p>
              <a:pPr marL="0" lvl="1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2000" kern="1200" dirty="0" smtClean="0"/>
                <a:t> </a:t>
              </a:r>
              <a:endParaRPr lang="ru-RU" sz="2000" kern="1200" dirty="0"/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2908174" y="1620757"/>
            <a:ext cx="1133814" cy="1484312"/>
            <a:chOff x="-94795" y="1369913"/>
            <a:chExt cx="1133814" cy="1484312"/>
          </a:xfrm>
        </p:grpSpPr>
        <p:sp>
          <p:nvSpPr>
            <p:cNvPr id="46" name="Нашивка 45"/>
            <p:cNvSpPr/>
            <p:nvPr/>
          </p:nvSpPr>
          <p:spPr>
            <a:xfrm rot="5400000">
              <a:off x="-317442" y="1592560"/>
              <a:ext cx="1484312" cy="1039018"/>
            </a:xfrm>
            <a:prstGeom prst="chevron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Нашивка 4"/>
            <p:cNvSpPr/>
            <p:nvPr/>
          </p:nvSpPr>
          <p:spPr>
            <a:xfrm>
              <a:off x="1" y="1903443"/>
              <a:ext cx="1039018" cy="4452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415" tIns="18415" rIns="18415" bIns="18415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900" kern="1200" dirty="0" smtClean="0"/>
                <a:t>II</a:t>
              </a:r>
              <a:endParaRPr lang="ru-RU" sz="2900" kern="1200" dirty="0"/>
            </a:p>
          </p:txBody>
        </p:sp>
      </p:grp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26"/>
            <a:ext cx="1296144" cy="12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" name="Группа 29"/>
          <p:cNvGrpSpPr/>
          <p:nvPr/>
        </p:nvGrpSpPr>
        <p:grpSpPr>
          <a:xfrm>
            <a:off x="2868514" y="4022855"/>
            <a:ext cx="1133621" cy="1308412"/>
            <a:chOff x="0" y="3019493"/>
            <a:chExt cx="807178" cy="1153110"/>
          </a:xfrm>
          <a:solidFill>
            <a:srgbClr val="0070C0"/>
          </a:solidFill>
        </p:grpSpPr>
        <p:sp>
          <p:nvSpPr>
            <p:cNvPr id="37" name="Нашивка 36"/>
            <p:cNvSpPr/>
            <p:nvPr/>
          </p:nvSpPr>
          <p:spPr>
            <a:xfrm rot="5400000">
              <a:off x="-172966" y="3192459"/>
              <a:ext cx="1153110" cy="807177"/>
            </a:xfrm>
            <a:prstGeom prst="chevron">
              <a:avLst/>
            </a:prstGeom>
            <a:grpFill/>
            <a:ln w="9525" cap="flat" cmpd="sng" algn="ctr">
              <a:solidFill>
                <a:srgbClr val="BBE0E3">
                  <a:hueOff val="0"/>
                  <a:satOff val="0"/>
                  <a:lumOff val="0"/>
                  <a:alphaOff val="0"/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sp>
        <p:sp>
          <p:nvSpPr>
            <p:cNvPr id="38" name="Нашивка 4"/>
            <p:cNvSpPr/>
            <p:nvPr/>
          </p:nvSpPr>
          <p:spPr>
            <a:xfrm>
              <a:off x="1" y="3200594"/>
              <a:ext cx="807177" cy="568422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marL="0" marR="0" lvl="0" indent="0" algn="ctr" defTabSz="10668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IV</a:t>
              </a: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4208936" y="4022855"/>
            <a:ext cx="4083208" cy="1016969"/>
            <a:chOff x="1039017" y="2578507"/>
            <a:chExt cx="4217565" cy="1642666"/>
          </a:xfrm>
        </p:grpSpPr>
        <p:sp>
          <p:nvSpPr>
            <p:cNvPr id="53" name="Прямоугольник с двумя скругленными соседними углами 52"/>
            <p:cNvSpPr/>
            <p:nvPr/>
          </p:nvSpPr>
          <p:spPr>
            <a:xfrm rot="5400000">
              <a:off x="2326467" y="1291057"/>
              <a:ext cx="1642666" cy="4217565"/>
            </a:xfrm>
            <a:prstGeom prst="round2SameRect">
              <a:avLst/>
            </a:prstGeom>
            <a:solidFill>
              <a:schemeClr val="bg2">
                <a:lumMod val="60000"/>
                <a:lumOff val="40000"/>
                <a:alpha val="9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4" name="Прямоугольник 53"/>
            <p:cNvSpPr/>
            <p:nvPr/>
          </p:nvSpPr>
          <p:spPr>
            <a:xfrm>
              <a:off x="1062567" y="2668648"/>
              <a:ext cx="4170467" cy="1552525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6" tIns="17780" rIns="17780" bIns="17780" numCol="1" spcCol="1270" anchor="ctr" anchorCtr="0">
              <a:noAutofit/>
            </a:bodyPr>
            <a:lstStyle/>
            <a:p>
              <a:pPr marL="285750" lvl="1" indent="-285750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endParaRPr lang="ru-RU" sz="2000" dirty="0" smtClean="0">
                <a:latin typeface="Times New Roman" pitchFamily="18" charset="0"/>
                <a:cs typeface="Times New Roman" pitchFamily="18" charset="0"/>
              </a:endParaRPr>
            </a:p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участие в диалоге </a:t>
              </a:r>
              <a:r>
                <a:rPr lang="ru-RU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 экзаменатором-собеседником</a:t>
              </a:r>
            </a:p>
            <a:p>
              <a:pPr marL="0" lvl="1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kern="1200" dirty="0" smtClean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125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51520" y="188640"/>
            <a:ext cx="8712968" cy="6624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Заголовок 1">
            <a:extLst>
              <a:ext uri="{FF2B5EF4-FFF2-40B4-BE49-F238E27FC236}">
                <a16:creationId xmlns="" xmlns:a16="http://schemas.microsoft.com/office/drawing/2014/main" id="{83D9C74D-AE88-46AB-A207-AF7478CB66BD}"/>
              </a:ext>
            </a:extLst>
          </p:cNvPr>
          <p:cNvSpPr txBox="1">
            <a:spLocks/>
          </p:cNvSpPr>
          <p:nvPr/>
        </p:nvSpPr>
        <p:spPr>
          <a:xfrm>
            <a:off x="126588" y="103143"/>
            <a:ext cx="7928583" cy="6429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b="1" dirty="0" smtClean="0"/>
          </a:p>
          <a:p>
            <a:endParaRPr lang="ru-RU" sz="2400" b="1" dirty="0"/>
          </a:p>
          <a:p>
            <a:r>
              <a:rPr lang="ru-RU" sz="2400" dirty="0" smtClean="0"/>
              <a:t>Коммуникативные задачи</a:t>
            </a:r>
          </a:p>
          <a:p>
            <a:r>
              <a:rPr lang="ru-RU" sz="2400" dirty="0" smtClean="0"/>
              <a:t> </a:t>
            </a:r>
          </a:p>
          <a:p>
            <a:endParaRPr lang="ru-RU" sz="24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2A097826-1C56-4A2D-94A2-F8CB682B3B1C}"/>
              </a:ext>
            </a:extLst>
          </p:cNvPr>
          <p:cNvSpPr/>
          <p:nvPr/>
        </p:nvSpPr>
        <p:spPr>
          <a:xfrm>
            <a:off x="8192327" y="100663"/>
            <a:ext cx="857250" cy="8518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133AE616-460A-411B-8EA9-001B70209465}"/>
              </a:ext>
            </a:extLst>
          </p:cNvPr>
          <p:cNvSpPr/>
          <p:nvPr/>
        </p:nvSpPr>
        <p:spPr>
          <a:xfrm>
            <a:off x="7902649" y="250523"/>
            <a:ext cx="1008112" cy="94518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448A4ABA-5204-4851-911D-8411CB1A48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811" y="255972"/>
            <a:ext cx="877788" cy="90000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836711"/>
            <a:ext cx="8453189" cy="616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184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51520" y="188640"/>
            <a:ext cx="8712968" cy="6624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Заголовок 1">
            <a:extLst>
              <a:ext uri="{FF2B5EF4-FFF2-40B4-BE49-F238E27FC236}">
                <a16:creationId xmlns="" xmlns:a16="http://schemas.microsoft.com/office/drawing/2014/main" id="{83D9C74D-AE88-46AB-A207-AF7478CB66BD}"/>
              </a:ext>
            </a:extLst>
          </p:cNvPr>
          <p:cNvSpPr txBox="1">
            <a:spLocks/>
          </p:cNvSpPr>
          <p:nvPr/>
        </p:nvSpPr>
        <p:spPr>
          <a:xfrm>
            <a:off x="126588" y="103143"/>
            <a:ext cx="7928583" cy="6429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b="1" dirty="0" smtClean="0"/>
          </a:p>
          <a:p>
            <a:endParaRPr lang="ru-RU" sz="2400" b="1" dirty="0"/>
          </a:p>
          <a:p>
            <a:r>
              <a:rPr lang="ru-RU" sz="2400" dirty="0"/>
              <a:t>Характеристика структуры и содержания КИМ</a:t>
            </a:r>
            <a:br>
              <a:rPr lang="ru-RU" sz="2400" dirty="0"/>
            </a:br>
            <a:r>
              <a:rPr lang="ru-RU" sz="2400" dirty="0" smtClean="0"/>
              <a:t> </a:t>
            </a:r>
          </a:p>
          <a:p>
            <a:endParaRPr lang="ru-RU" sz="24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2A097826-1C56-4A2D-94A2-F8CB682B3B1C}"/>
              </a:ext>
            </a:extLst>
          </p:cNvPr>
          <p:cNvSpPr/>
          <p:nvPr/>
        </p:nvSpPr>
        <p:spPr>
          <a:xfrm>
            <a:off x="8192327" y="100663"/>
            <a:ext cx="857250" cy="8518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133AE616-460A-411B-8EA9-001B70209465}"/>
              </a:ext>
            </a:extLst>
          </p:cNvPr>
          <p:cNvSpPr/>
          <p:nvPr/>
        </p:nvSpPr>
        <p:spPr>
          <a:xfrm>
            <a:off x="7902649" y="250523"/>
            <a:ext cx="1008112" cy="94518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448A4ABA-5204-4851-911D-8411CB1A48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811" y="255972"/>
            <a:ext cx="877788" cy="900000"/>
          </a:xfrm>
          <a:prstGeom prst="rect">
            <a:avLst/>
          </a:prstGeom>
        </p:spPr>
      </p:pic>
      <p:sp>
        <p:nvSpPr>
          <p:cNvPr id="8" name="Блок-схема: ручной ввод 7">
            <a:extLst>
              <a:ext uri="{FF2B5EF4-FFF2-40B4-BE49-F238E27FC236}">
                <a16:creationId xmlns="" xmlns:a16="http://schemas.microsoft.com/office/drawing/2014/main" id="{49C81CB5-C0AB-4850-8069-F95D286D4492}"/>
              </a:ext>
            </a:extLst>
          </p:cNvPr>
          <p:cNvSpPr/>
          <p:nvPr/>
        </p:nvSpPr>
        <p:spPr>
          <a:xfrm rot="5400000">
            <a:off x="1763460" y="-633933"/>
            <a:ext cx="5801539" cy="8886847"/>
          </a:xfrm>
          <a:prstGeom prst="flowChartManualInpu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59129749-0659-46EE-B11F-872A3F20B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88" y="103143"/>
            <a:ext cx="7928583" cy="642987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Итоговое собеседование. Трудности</a:t>
            </a: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7866ADC4-69D3-41E8-96C4-7B56345BD147}"/>
              </a:ext>
            </a:extLst>
          </p:cNvPr>
          <p:cNvSpPr/>
          <p:nvPr/>
        </p:nvSpPr>
        <p:spPr>
          <a:xfrm>
            <a:off x="8192327" y="100663"/>
            <a:ext cx="857250" cy="8518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D0F5AB08-70B9-498D-BDF4-F7A6085F5805}"/>
              </a:ext>
            </a:extLst>
          </p:cNvPr>
          <p:cNvSpPr/>
          <p:nvPr/>
        </p:nvSpPr>
        <p:spPr>
          <a:xfrm>
            <a:off x="7902649" y="250523"/>
            <a:ext cx="1008112" cy="94518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2467E97D-147A-4F04-AE64-96F53767D8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32781"/>
            <a:ext cx="877788" cy="900000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329668" y="1111736"/>
            <a:ext cx="1551717" cy="14401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пересказе нужно сохранить </a:t>
            </a:r>
            <a:r>
              <a:rPr lang="ru-RU" u="sng" dirty="0" smtClean="0"/>
              <a:t>все</a:t>
            </a:r>
            <a:r>
              <a:rPr lang="ru-RU" dirty="0" smtClean="0"/>
              <a:t> микротемы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328907" y="3068960"/>
            <a:ext cx="1650805" cy="23762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Понять содержание цитаты и определить её место. (Цель цитирования: доказать свою мысль.)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533307" y="996802"/>
            <a:ext cx="1551717" cy="14401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Фотография черно-белая: нужно включить воображение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927917" y="1815842"/>
            <a:ext cx="1551717" cy="14401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ТРУДНОСТИ</a:t>
            </a:r>
            <a:endParaRPr lang="ru-RU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6124518" y="2727608"/>
            <a:ext cx="1551717" cy="14401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Составить монолог (содержание; композиция)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6092691" y="4797152"/>
            <a:ext cx="1551717" cy="14401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Стать участником диалога </a:t>
            </a:r>
            <a:endParaRPr lang="ru-RU" dirty="0"/>
          </a:p>
        </p:txBody>
      </p:sp>
      <p:cxnSp>
        <p:nvCxnSpPr>
          <p:cNvPr id="30" name="Прямая со стрелкой 29"/>
          <p:cNvCxnSpPr/>
          <p:nvPr/>
        </p:nvCxnSpPr>
        <p:spPr>
          <a:xfrm flipH="1">
            <a:off x="1979712" y="3256002"/>
            <a:ext cx="1224136" cy="125311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endCxn id="26" idx="1"/>
          </p:cNvCxnSpPr>
          <p:nvPr/>
        </p:nvCxnSpPr>
        <p:spPr>
          <a:xfrm>
            <a:off x="4479634" y="3256002"/>
            <a:ext cx="1644884" cy="19168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4166201" y="3256002"/>
            <a:ext cx="1926490" cy="218922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V="1">
            <a:off x="4479634" y="2060848"/>
            <a:ext cx="1053673" cy="66676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 flipV="1">
            <a:off x="1881385" y="2142721"/>
            <a:ext cx="1046532" cy="50301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694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51520" y="188640"/>
            <a:ext cx="8712968" cy="6624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Заголовок 1">
            <a:extLst>
              <a:ext uri="{FF2B5EF4-FFF2-40B4-BE49-F238E27FC236}">
                <a16:creationId xmlns="" xmlns:a16="http://schemas.microsoft.com/office/drawing/2014/main" id="{83D9C74D-AE88-46AB-A207-AF7478CB66BD}"/>
              </a:ext>
            </a:extLst>
          </p:cNvPr>
          <p:cNvSpPr txBox="1">
            <a:spLocks/>
          </p:cNvSpPr>
          <p:nvPr/>
        </p:nvSpPr>
        <p:spPr>
          <a:xfrm>
            <a:off x="126588" y="103143"/>
            <a:ext cx="7928583" cy="8494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b="1" dirty="0" smtClean="0"/>
          </a:p>
          <a:p>
            <a:endParaRPr lang="ru-RU" sz="2400" b="1" dirty="0"/>
          </a:p>
          <a:p>
            <a:r>
              <a:rPr lang="ru-RU" sz="2400" dirty="0"/>
              <a:t>Критерии оценивания ИС. </a:t>
            </a:r>
          </a:p>
          <a:p>
            <a:r>
              <a:rPr lang="ru-RU" sz="2400" dirty="0"/>
              <a:t>Задание 1 (чтение текста вслух)</a:t>
            </a:r>
          </a:p>
          <a:p>
            <a:r>
              <a:rPr lang="ru-RU" sz="2400" dirty="0" smtClean="0"/>
              <a:t> </a:t>
            </a:r>
          </a:p>
          <a:p>
            <a:endParaRPr lang="ru-RU" sz="24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2A097826-1C56-4A2D-94A2-F8CB682B3B1C}"/>
              </a:ext>
            </a:extLst>
          </p:cNvPr>
          <p:cNvSpPr/>
          <p:nvPr/>
        </p:nvSpPr>
        <p:spPr>
          <a:xfrm>
            <a:off x="8192327" y="100663"/>
            <a:ext cx="857250" cy="8518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133AE616-460A-411B-8EA9-001B70209465}"/>
              </a:ext>
            </a:extLst>
          </p:cNvPr>
          <p:cNvSpPr/>
          <p:nvPr/>
        </p:nvSpPr>
        <p:spPr>
          <a:xfrm>
            <a:off x="7902649" y="250523"/>
            <a:ext cx="1008112" cy="94518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448A4ABA-5204-4851-911D-8411CB1A48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811" y="255972"/>
            <a:ext cx="877788" cy="900000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 rotWithShape="1">
          <a:blip r:embed="rId4"/>
          <a:srcRect l="25580" t="25714" r="24867" b="43334"/>
          <a:stretch/>
        </p:blipFill>
        <p:spPr bwMode="auto">
          <a:xfrm>
            <a:off x="683567" y="1195705"/>
            <a:ext cx="7371603" cy="49695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1959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51520" y="188640"/>
            <a:ext cx="8712968" cy="6624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Заголовок 1">
            <a:extLst>
              <a:ext uri="{FF2B5EF4-FFF2-40B4-BE49-F238E27FC236}">
                <a16:creationId xmlns="" xmlns:a16="http://schemas.microsoft.com/office/drawing/2014/main" id="{83D9C74D-AE88-46AB-A207-AF7478CB66BD}"/>
              </a:ext>
            </a:extLst>
          </p:cNvPr>
          <p:cNvSpPr txBox="1">
            <a:spLocks/>
          </p:cNvSpPr>
          <p:nvPr/>
        </p:nvSpPr>
        <p:spPr>
          <a:xfrm>
            <a:off x="264146" y="108737"/>
            <a:ext cx="7928583" cy="6429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Назначение ИС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2A097826-1C56-4A2D-94A2-F8CB682B3B1C}"/>
              </a:ext>
            </a:extLst>
          </p:cNvPr>
          <p:cNvSpPr/>
          <p:nvPr/>
        </p:nvSpPr>
        <p:spPr>
          <a:xfrm>
            <a:off x="8192327" y="100663"/>
            <a:ext cx="857250" cy="8518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133AE616-460A-411B-8EA9-001B70209465}"/>
              </a:ext>
            </a:extLst>
          </p:cNvPr>
          <p:cNvSpPr/>
          <p:nvPr/>
        </p:nvSpPr>
        <p:spPr>
          <a:xfrm>
            <a:off x="7902649" y="250523"/>
            <a:ext cx="1008112" cy="94518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448A4ABA-5204-4851-911D-8411CB1A48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811" y="255972"/>
            <a:ext cx="877788" cy="900000"/>
          </a:xfrm>
          <a:prstGeom prst="rect">
            <a:avLst/>
          </a:prstGeom>
        </p:spPr>
      </p:pic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570909097"/>
              </p:ext>
            </p:extLst>
          </p:nvPr>
        </p:nvGraphicFramePr>
        <p:xfrm>
          <a:off x="395536" y="1155972"/>
          <a:ext cx="8580022" cy="47537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3500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51520" y="188640"/>
            <a:ext cx="8712968" cy="6624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Заголовок 1">
            <a:extLst>
              <a:ext uri="{FF2B5EF4-FFF2-40B4-BE49-F238E27FC236}">
                <a16:creationId xmlns="" xmlns:a16="http://schemas.microsoft.com/office/drawing/2014/main" id="{83D9C74D-AE88-46AB-A207-AF7478CB66BD}"/>
              </a:ext>
            </a:extLst>
          </p:cNvPr>
          <p:cNvSpPr txBox="1">
            <a:spLocks/>
          </p:cNvSpPr>
          <p:nvPr/>
        </p:nvSpPr>
        <p:spPr>
          <a:xfrm>
            <a:off x="126588" y="103143"/>
            <a:ext cx="7928583" cy="8494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b="1" dirty="0" smtClean="0"/>
          </a:p>
          <a:p>
            <a:endParaRPr lang="ru-RU" sz="2400" b="1" dirty="0"/>
          </a:p>
          <a:p>
            <a:r>
              <a:rPr lang="ru-RU" sz="2400" dirty="0" smtClean="0"/>
              <a:t>Критерии оценивания ИС. </a:t>
            </a:r>
          </a:p>
          <a:p>
            <a:r>
              <a:rPr lang="ru-RU" sz="2400" dirty="0" smtClean="0"/>
              <a:t>Задание 1 (чтение текста вслух)</a:t>
            </a:r>
          </a:p>
          <a:p>
            <a:r>
              <a:rPr lang="ru-RU" sz="2400" dirty="0" smtClean="0"/>
              <a:t> </a:t>
            </a:r>
          </a:p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. 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2A097826-1C56-4A2D-94A2-F8CB682B3B1C}"/>
              </a:ext>
            </a:extLst>
          </p:cNvPr>
          <p:cNvSpPr/>
          <p:nvPr/>
        </p:nvSpPr>
        <p:spPr>
          <a:xfrm>
            <a:off x="8192327" y="100663"/>
            <a:ext cx="857250" cy="8518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133AE616-460A-411B-8EA9-001B70209465}"/>
              </a:ext>
            </a:extLst>
          </p:cNvPr>
          <p:cNvSpPr/>
          <p:nvPr/>
        </p:nvSpPr>
        <p:spPr>
          <a:xfrm>
            <a:off x="7902649" y="250523"/>
            <a:ext cx="1008112" cy="94518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448A4ABA-5204-4851-911D-8411CB1A48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811" y="255972"/>
            <a:ext cx="877788" cy="900000"/>
          </a:xfrm>
          <a:prstGeom prst="rect">
            <a:avLst/>
          </a:prstGeom>
        </p:spPr>
      </p:pic>
      <p:graphicFrame>
        <p:nvGraphicFramePr>
          <p:cNvPr id="8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6534666"/>
              </p:ext>
            </p:extLst>
          </p:nvPr>
        </p:nvGraphicFramePr>
        <p:xfrm>
          <a:off x="508397" y="1556793"/>
          <a:ext cx="7635503" cy="4485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5497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51520" y="188640"/>
            <a:ext cx="8712968" cy="6624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Заголовок 1">
            <a:extLst>
              <a:ext uri="{FF2B5EF4-FFF2-40B4-BE49-F238E27FC236}">
                <a16:creationId xmlns="" xmlns:a16="http://schemas.microsoft.com/office/drawing/2014/main" id="{83D9C74D-AE88-46AB-A207-AF7478CB66BD}"/>
              </a:ext>
            </a:extLst>
          </p:cNvPr>
          <p:cNvSpPr txBox="1">
            <a:spLocks/>
          </p:cNvSpPr>
          <p:nvPr/>
        </p:nvSpPr>
        <p:spPr>
          <a:xfrm>
            <a:off x="126588" y="103143"/>
            <a:ext cx="7928583" cy="6429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b="1" dirty="0" smtClean="0"/>
          </a:p>
          <a:p>
            <a:endParaRPr lang="ru-RU" sz="2400" b="1" dirty="0"/>
          </a:p>
          <a:p>
            <a:r>
              <a:rPr lang="ru-RU" sz="2400" dirty="0" smtClean="0"/>
              <a:t>Критерии оценивания ИС по русскому языку</a:t>
            </a:r>
          </a:p>
          <a:p>
            <a:r>
              <a:rPr lang="ru-RU" sz="2400" dirty="0" smtClean="0"/>
              <a:t> </a:t>
            </a:r>
          </a:p>
          <a:p>
            <a:endParaRPr lang="ru-RU" sz="24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2A097826-1C56-4A2D-94A2-F8CB682B3B1C}"/>
              </a:ext>
            </a:extLst>
          </p:cNvPr>
          <p:cNvSpPr/>
          <p:nvPr/>
        </p:nvSpPr>
        <p:spPr>
          <a:xfrm>
            <a:off x="8192327" y="100663"/>
            <a:ext cx="857250" cy="8518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133AE616-460A-411B-8EA9-001B70209465}"/>
              </a:ext>
            </a:extLst>
          </p:cNvPr>
          <p:cNvSpPr/>
          <p:nvPr/>
        </p:nvSpPr>
        <p:spPr>
          <a:xfrm>
            <a:off x="7902649" y="250523"/>
            <a:ext cx="1008112" cy="94518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448A4ABA-5204-4851-911D-8411CB1A48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811" y="255972"/>
            <a:ext cx="877788" cy="900000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 rotWithShape="1">
          <a:blip r:embed="rId4"/>
          <a:srcRect l="32008" t="15476" r="28349" b="11429"/>
          <a:stretch/>
        </p:blipFill>
        <p:spPr bwMode="auto">
          <a:xfrm>
            <a:off x="971600" y="1155972"/>
            <a:ext cx="6931049" cy="4721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0624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51520" y="188640"/>
            <a:ext cx="8712968" cy="6624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Заголовок 1">
            <a:extLst>
              <a:ext uri="{FF2B5EF4-FFF2-40B4-BE49-F238E27FC236}">
                <a16:creationId xmlns="" xmlns:a16="http://schemas.microsoft.com/office/drawing/2014/main" id="{83D9C74D-AE88-46AB-A207-AF7478CB66BD}"/>
              </a:ext>
            </a:extLst>
          </p:cNvPr>
          <p:cNvSpPr txBox="1">
            <a:spLocks/>
          </p:cNvSpPr>
          <p:nvPr/>
        </p:nvSpPr>
        <p:spPr>
          <a:xfrm>
            <a:off x="126588" y="103143"/>
            <a:ext cx="7928583" cy="8494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b="1" dirty="0" smtClean="0"/>
          </a:p>
          <a:p>
            <a:endParaRPr lang="ru-RU" sz="2400" b="1" dirty="0"/>
          </a:p>
          <a:p>
            <a:r>
              <a:rPr lang="ru-RU" sz="2400" u="sng" dirty="0" smtClean="0"/>
              <a:t>Подробный</a:t>
            </a:r>
            <a:r>
              <a:rPr lang="ru-RU" sz="2400" dirty="0" smtClean="0"/>
              <a:t> пересказ. Критерии оценивания</a:t>
            </a:r>
          </a:p>
          <a:p>
            <a:r>
              <a:rPr lang="ru-RU" sz="2400" dirty="0" smtClean="0"/>
              <a:t>Сохранение микротем (</a:t>
            </a:r>
            <a:r>
              <a:rPr lang="ru-RU" sz="2400" dirty="0"/>
              <a:t>П1). </a:t>
            </a:r>
            <a:endParaRPr lang="ru-RU" sz="2400" dirty="0" smtClean="0"/>
          </a:p>
          <a:p>
            <a:r>
              <a:rPr lang="ru-RU" sz="2400" dirty="0" smtClean="0"/>
              <a:t> </a:t>
            </a:r>
          </a:p>
          <a:p>
            <a:endParaRPr lang="ru-RU" sz="24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2A097826-1C56-4A2D-94A2-F8CB682B3B1C}"/>
              </a:ext>
            </a:extLst>
          </p:cNvPr>
          <p:cNvSpPr/>
          <p:nvPr/>
        </p:nvSpPr>
        <p:spPr>
          <a:xfrm>
            <a:off x="8055171" y="100663"/>
            <a:ext cx="994406" cy="8518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133AE616-460A-411B-8EA9-001B70209465}"/>
              </a:ext>
            </a:extLst>
          </p:cNvPr>
          <p:cNvSpPr/>
          <p:nvPr/>
        </p:nvSpPr>
        <p:spPr>
          <a:xfrm>
            <a:off x="7902649" y="250523"/>
            <a:ext cx="1008112" cy="94518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448A4ABA-5204-4851-911D-8411CB1A48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649" y="250523"/>
            <a:ext cx="877788" cy="900000"/>
          </a:xfrm>
          <a:prstGeom prst="rect">
            <a:avLst/>
          </a:prstGeom>
        </p:spPr>
      </p:pic>
      <p:sp>
        <p:nvSpPr>
          <p:cNvPr id="13" name="Скругленный прямоугольник 4"/>
          <p:cNvSpPr/>
          <p:nvPr/>
        </p:nvSpPr>
        <p:spPr>
          <a:xfrm>
            <a:off x="171081" y="1179211"/>
            <a:ext cx="7884090" cy="1097660"/>
          </a:xfrm>
          <a:prstGeom prst="rect">
            <a:avLst/>
          </a:prstGeom>
          <a:noFill/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kern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23528" y="1052736"/>
            <a:ext cx="7785691" cy="5441380"/>
          </a:xfrm>
          <a:prstGeom prst="roundRect">
            <a:avLst>
              <a:gd name="adj" fmla="val 20704"/>
            </a:avLst>
          </a:prstGeom>
          <a:solidFill>
            <a:srgbClr val="92D050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fontAlgn="base"/>
            <a:r>
              <a:rPr lang="ru-RU" u="sng" dirty="0" smtClean="0">
                <a:solidFill>
                  <a:schemeClr val="tx1"/>
                </a:solidFill>
              </a:rPr>
              <a:t>Подробный</a:t>
            </a:r>
            <a:r>
              <a:rPr lang="ru-RU" dirty="0" smtClean="0">
                <a:solidFill>
                  <a:schemeClr val="tx1"/>
                </a:solidFill>
              </a:rPr>
              <a:t> пересказ – это пересказ, близкий к тексту, с сохранением:</a:t>
            </a:r>
          </a:p>
          <a:p>
            <a:pPr fontAlgn="base"/>
            <a:r>
              <a:rPr lang="ru-RU" dirty="0">
                <a:solidFill>
                  <a:schemeClr val="tx1"/>
                </a:solidFill>
              </a:rPr>
              <a:t>-</a:t>
            </a:r>
            <a:r>
              <a:rPr lang="ru-RU" dirty="0" smtClean="0">
                <a:solidFill>
                  <a:schemeClr val="tx1"/>
                </a:solidFill>
              </a:rPr>
              <a:t>деталей; 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-типологической структуры текста, (описание, повествование, рассуждение с элементами…),</a:t>
            </a:r>
          </a:p>
          <a:p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-ведущего </a:t>
            </a:r>
            <a:r>
              <a:rPr lang="ru-RU" dirty="0">
                <a:solidFill>
                  <a:schemeClr val="tx1"/>
                </a:solidFill>
              </a:rPr>
              <a:t>типа речи, (например, ведущий тип речи – повествование, но есть элементы описания);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-вступления</a:t>
            </a:r>
            <a:r>
              <a:rPr lang="ru-RU" dirty="0">
                <a:solidFill>
                  <a:schemeClr val="tx1"/>
                </a:solidFill>
              </a:rPr>
              <a:t>, основной части, вывода;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-лица</a:t>
            </a:r>
            <a:r>
              <a:rPr lang="ru-RU" dirty="0">
                <a:solidFill>
                  <a:schemeClr val="tx1"/>
                </a:solidFill>
              </a:rPr>
              <a:t>, от которого ведется </a:t>
            </a:r>
            <a:r>
              <a:rPr lang="ru-RU" dirty="0" smtClean="0">
                <a:solidFill>
                  <a:schemeClr val="tx1"/>
                </a:solidFill>
              </a:rPr>
              <a:t>повествование;</a:t>
            </a:r>
          </a:p>
          <a:p>
            <a:r>
              <a:rPr lang="ru-RU" dirty="0">
                <a:solidFill>
                  <a:schemeClr val="tx1"/>
                </a:solidFill>
              </a:rPr>
              <a:t>-в каждой микротеме понять и сохранить основную </a:t>
            </a:r>
            <a:r>
              <a:rPr lang="ru-RU" dirty="0" smtClean="0">
                <a:solidFill>
                  <a:schemeClr val="tx1"/>
                </a:solidFill>
              </a:rPr>
              <a:t>мысль;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-сохранить лексику, синтаксис исходного текста (по возможности).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Степень подробности не уточняется</a:t>
            </a:r>
            <a:r>
              <a:rPr lang="ru-RU" dirty="0" smtClean="0">
                <a:solidFill>
                  <a:schemeClr val="tx1"/>
                </a:solidFill>
              </a:rPr>
              <a:t>. Главное, чтобы были сохранены </a:t>
            </a:r>
            <a:r>
              <a:rPr lang="ru-RU" b="1" dirty="0" smtClean="0">
                <a:solidFill>
                  <a:schemeClr val="tx1"/>
                </a:solidFill>
              </a:rPr>
              <a:t>ВСЕ</a:t>
            </a:r>
            <a:r>
              <a:rPr lang="ru-RU" dirty="0" smtClean="0">
                <a:solidFill>
                  <a:schemeClr val="tx1"/>
                </a:solidFill>
              </a:rPr>
              <a:t> микротемы текста. Поэтому за это задание и выставляется 5 баллов. </a:t>
            </a:r>
            <a:r>
              <a:rPr lang="ru-RU" dirty="0">
                <a:solidFill>
                  <a:schemeClr val="tx1"/>
                </a:solidFill>
              </a:rPr>
              <a:t>Дополнительный балл возникает в критерии П1 - "</a:t>
            </a:r>
            <a:r>
              <a:rPr lang="ru-RU" b="1" dirty="0">
                <a:solidFill>
                  <a:schemeClr val="tx1"/>
                </a:solidFill>
              </a:rPr>
              <a:t>Сохранение при пересказе микротем </a:t>
            </a:r>
            <a:r>
              <a:rPr lang="ru-RU" b="1" dirty="0" smtClean="0">
                <a:solidFill>
                  <a:schemeClr val="tx1"/>
                </a:solidFill>
              </a:rPr>
              <a:t>текста".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40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51520" y="188640"/>
            <a:ext cx="8712968" cy="6624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Заголовок 1">
            <a:extLst>
              <a:ext uri="{FF2B5EF4-FFF2-40B4-BE49-F238E27FC236}">
                <a16:creationId xmlns="" xmlns:a16="http://schemas.microsoft.com/office/drawing/2014/main" id="{83D9C74D-AE88-46AB-A207-AF7478CB66BD}"/>
              </a:ext>
            </a:extLst>
          </p:cNvPr>
          <p:cNvSpPr txBox="1">
            <a:spLocks/>
          </p:cNvSpPr>
          <p:nvPr/>
        </p:nvSpPr>
        <p:spPr>
          <a:xfrm>
            <a:off x="126588" y="103143"/>
            <a:ext cx="7928583" cy="6429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b="1" dirty="0" smtClean="0"/>
          </a:p>
          <a:p>
            <a:endParaRPr lang="ru-RU" sz="2400" b="1" dirty="0"/>
          </a:p>
          <a:p>
            <a:r>
              <a:rPr lang="ru-RU" sz="2400" dirty="0" smtClean="0"/>
              <a:t>Задание 2. Подробный пересказ текста</a:t>
            </a:r>
          </a:p>
          <a:p>
            <a:endParaRPr lang="ru-RU" sz="2400" dirty="0" smtClean="0"/>
          </a:p>
          <a:p>
            <a:endParaRPr lang="ru-RU" sz="24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2A097826-1C56-4A2D-94A2-F8CB682B3B1C}"/>
              </a:ext>
            </a:extLst>
          </p:cNvPr>
          <p:cNvSpPr/>
          <p:nvPr/>
        </p:nvSpPr>
        <p:spPr>
          <a:xfrm>
            <a:off x="8192327" y="100663"/>
            <a:ext cx="857250" cy="8518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133AE616-460A-411B-8EA9-001B70209465}"/>
              </a:ext>
            </a:extLst>
          </p:cNvPr>
          <p:cNvSpPr/>
          <p:nvPr/>
        </p:nvSpPr>
        <p:spPr>
          <a:xfrm>
            <a:off x="7902649" y="250523"/>
            <a:ext cx="1008112" cy="94518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448A4ABA-5204-4851-911D-8411CB1A48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811" y="255972"/>
            <a:ext cx="877788" cy="900000"/>
          </a:xfrm>
          <a:prstGeom prst="rect">
            <a:avLst/>
          </a:prstGeom>
        </p:spPr>
      </p:pic>
      <p:pic>
        <p:nvPicPr>
          <p:cNvPr id="12" name="Рисунок 11"/>
          <p:cNvPicPr/>
          <p:nvPr/>
        </p:nvPicPr>
        <p:blipFill>
          <a:blip r:embed="rId4"/>
          <a:stretch>
            <a:fillRect/>
          </a:stretch>
        </p:blipFill>
        <p:spPr>
          <a:xfrm>
            <a:off x="1547664" y="836712"/>
            <a:ext cx="5832647" cy="576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65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51520" y="188640"/>
            <a:ext cx="8712968" cy="6624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Заголовок 1">
            <a:extLst>
              <a:ext uri="{FF2B5EF4-FFF2-40B4-BE49-F238E27FC236}">
                <a16:creationId xmlns="" xmlns:a16="http://schemas.microsoft.com/office/drawing/2014/main" id="{83D9C74D-AE88-46AB-A207-AF7478CB66BD}"/>
              </a:ext>
            </a:extLst>
          </p:cNvPr>
          <p:cNvSpPr txBox="1">
            <a:spLocks/>
          </p:cNvSpPr>
          <p:nvPr/>
        </p:nvSpPr>
        <p:spPr>
          <a:xfrm>
            <a:off x="126588" y="103143"/>
            <a:ext cx="7928583" cy="8494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b="1" dirty="0" smtClean="0"/>
          </a:p>
          <a:p>
            <a:endParaRPr lang="ru-RU" sz="2400" b="1" dirty="0"/>
          </a:p>
          <a:p>
            <a:r>
              <a:rPr lang="ru-RU" sz="2400" dirty="0" smtClean="0"/>
              <a:t>Критерии оценивания подробного пересказа. Фактологическая точность (П2)</a:t>
            </a:r>
          </a:p>
          <a:p>
            <a:r>
              <a:rPr lang="ru-RU" sz="2400" dirty="0" smtClean="0"/>
              <a:t> </a:t>
            </a:r>
          </a:p>
          <a:p>
            <a:endParaRPr lang="ru-RU" sz="24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2A097826-1C56-4A2D-94A2-F8CB682B3B1C}"/>
              </a:ext>
            </a:extLst>
          </p:cNvPr>
          <p:cNvSpPr/>
          <p:nvPr/>
        </p:nvSpPr>
        <p:spPr>
          <a:xfrm>
            <a:off x="8192327" y="100663"/>
            <a:ext cx="857250" cy="8518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133AE616-460A-411B-8EA9-001B70209465}"/>
              </a:ext>
            </a:extLst>
          </p:cNvPr>
          <p:cNvSpPr/>
          <p:nvPr/>
        </p:nvSpPr>
        <p:spPr>
          <a:xfrm>
            <a:off x="7902649" y="250523"/>
            <a:ext cx="1008112" cy="94518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448A4ABA-5204-4851-911D-8411CB1A48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811" y="255972"/>
            <a:ext cx="877788" cy="900000"/>
          </a:xfrm>
          <a:prstGeom prst="rect">
            <a:avLst/>
          </a:prstGeom>
        </p:spPr>
      </p:pic>
      <p:sp>
        <p:nvSpPr>
          <p:cNvPr id="13" name="Скругленный прямоугольник 4"/>
          <p:cNvSpPr/>
          <p:nvPr/>
        </p:nvSpPr>
        <p:spPr>
          <a:xfrm>
            <a:off x="171081" y="1179211"/>
            <a:ext cx="7884090" cy="1097660"/>
          </a:xfrm>
          <a:prstGeom prst="rect">
            <a:avLst/>
          </a:prstGeom>
          <a:noFill/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kern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06636" y="1268760"/>
            <a:ext cx="7785691" cy="4176464"/>
          </a:xfrm>
          <a:prstGeom prst="roundRect">
            <a:avLst>
              <a:gd name="adj" fmla="val 20704"/>
            </a:avLst>
          </a:prstGeom>
          <a:solidFill>
            <a:srgbClr val="92D050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Что значит «фактические ошибки, связанные с пониманием текста»?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Это</a:t>
            </a:r>
            <a:r>
              <a:rPr lang="ru-RU" dirty="0">
                <a:solidFill>
                  <a:srgbClr val="002060"/>
                </a:solidFill>
              </a:rPr>
              <a:t>: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-искажение содержания текста (например, «…стартовал космический корабль "Восход" вместо "Восток";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-искажение фамилий (персонажа текста, автора текста, автора высказывания);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-неточности в именах, отчествах (одно вместо другого);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-искажение исторических фактов, которые будут в тексте;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-неточность в цитате.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58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51520" y="188640"/>
            <a:ext cx="8712968" cy="6624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Заголовок 1">
            <a:extLst>
              <a:ext uri="{FF2B5EF4-FFF2-40B4-BE49-F238E27FC236}">
                <a16:creationId xmlns="" xmlns:a16="http://schemas.microsoft.com/office/drawing/2014/main" id="{83D9C74D-AE88-46AB-A207-AF7478CB66BD}"/>
              </a:ext>
            </a:extLst>
          </p:cNvPr>
          <p:cNvSpPr txBox="1">
            <a:spLocks/>
          </p:cNvSpPr>
          <p:nvPr/>
        </p:nvSpPr>
        <p:spPr>
          <a:xfrm>
            <a:off x="126588" y="103143"/>
            <a:ext cx="7928583" cy="8494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b="1" dirty="0" smtClean="0"/>
          </a:p>
          <a:p>
            <a:endParaRPr lang="ru-RU" sz="2400" b="1" dirty="0"/>
          </a:p>
          <a:p>
            <a:r>
              <a:rPr lang="ru-RU" sz="2400" dirty="0" smtClean="0"/>
              <a:t>Критерии оценивания подробного пересказа. </a:t>
            </a:r>
          </a:p>
          <a:p>
            <a:r>
              <a:rPr lang="ru-RU" sz="2400" dirty="0" smtClean="0"/>
              <a:t>Работа с высказыванием и Способы цитирования (П3 иП4)</a:t>
            </a:r>
          </a:p>
          <a:p>
            <a:r>
              <a:rPr lang="ru-RU" sz="2400" dirty="0" smtClean="0"/>
              <a:t> </a:t>
            </a:r>
          </a:p>
          <a:p>
            <a:endParaRPr lang="ru-RU" sz="24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2A097826-1C56-4A2D-94A2-F8CB682B3B1C}"/>
              </a:ext>
            </a:extLst>
          </p:cNvPr>
          <p:cNvSpPr/>
          <p:nvPr/>
        </p:nvSpPr>
        <p:spPr>
          <a:xfrm>
            <a:off x="8192327" y="100663"/>
            <a:ext cx="857250" cy="8518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133AE616-460A-411B-8EA9-001B70209465}"/>
              </a:ext>
            </a:extLst>
          </p:cNvPr>
          <p:cNvSpPr/>
          <p:nvPr/>
        </p:nvSpPr>
        <p:spPr>
          <a:xfrm>
            <a:off x="7902649" y="250523"/>
            <a:ext cx="1008112" cy="94518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448A4ABA-5204-4851-911D-8411CB1A48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811" y="255972"/>
            <a:ext cx="877788" cy="900000"/>
          </a:xfrm>
          <a:prstGeom prst="rect">
            <a:avLst/>
          </a:prstGeom>
        </p:spPr>
      </p:pic>
      <p:sp>
        <p:nvSpPr>
          <p:cNvPr id="13" name="Скругленный прямоугольник 4"/>
          <p:cNvSpPr/>
          <p:nvPr/>
        </p:nvSpPr>
        <p:spPr>
          <a:xfrm>
            <a:off x="171081" y="1179211"/>
            <a:ext cx="7884090" cy="1097660"/>
          </a:xfrm>
          <a:prstGeom prst="rect">
            <a:avLst/>
          </a:prstGeom>
          <a:noFill/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kern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06635" y="1484784"/>
            <a:ext cx="7785691" cy="2736304"/>
          </a:xfrm>
          <a:prstGeom prst="roundRect">
            <a:avLst>
              <a:gd name="adj" fmla="val 20704"/>
            </a:avLst>
          </a:prstGeom>
          <a:solidFill>
            <a:srgbClr val="92D050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Цитата должна быть введена уместно и логично (вначале, в середине, в конце пересказа).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Вводить цитату участник ИС может любыми способами: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-с помощью вводных слов;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-с использованием предложения с прямой речью / с косвенной речью.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75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51520" y="188640"/>
            <a:ext cx="8712968" cy="6624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Заголовок 1">
            <a:extLst>
              <a:ext uri="{FF2B5EF4-FFF2-40B4-BE49-F238E27FC236}">
                <a16:creationId xmlns="" xmlns:a16="http://schemas.microsoft.com/office/drawing/2014/main" id="{83D9C74D-AE88-46AB-A207-AF7478CB66BD}"/>
              </a:ext>
            </a:extLst>
          </p:cNvPr>
          <p:cNvSpPr txBox="1">
            <a:spLocks/>
          </p:cNvSpPr>
          <p:nvPr/>
        </p:nvSpPr>
        <p:spPr>
          <a:xfrm>
            <a:off x="126588" y="103143"/>
            <a:ext cx="7928583" cy="10528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b="1" dirty="0" smtClean="0"/>
          </a:p>
          <a:p>
            <a:endParaRPr lang="ru-RU" sz="2400" b="1" dirty="0"/>
          </a:p>
          <a:p>
            <a:r>
              <a:rPr lang="ru-RU" sz="2400" dirty="0" smtClean="0"/>
              <a:t>Критерии оценивания правильности речи </a:t>
            </a:r>
          </a:p>
          <a:p>
            <a:r>
              <a:rPr lang="ru-RU" sz="2400" dirty="0" smtClean="0"/>
              <a:t>ИС по русскому языку </a:t>
            </a:r>
          </a:p>
          <a:p>
            <a:r>
              <a:rPr lang="ru-RU" sz="2400" dirty="0" smtClean="0"/>
              <a:t>Задания 1 и 2 (Р1)</a:t>
            </a:r>
          </a:p>
          <a:p>
            <a:r>
              <a:rPr lang="ru-RU" sz="2400" dirty="0" smtClean="0"/>
              <a:t> </a:t>
            </a:r>
          </a:p>
          <a:p>
            <a:endParaRPr lang="ru-RU" sz="24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2A097826-1C56-4A2D-94A2-F8CB682B3B1C}"/>
              </a:ext>
            </a:extLst>
          </p:cNvPr>
          <p:cNvSpPr/>
          <p:nvPr/>
        </p:nvSpPr>
        <p:spPr>
          <a:xfrm>
            <a:off x="8192327" y="100663"/>
            <a:ext cx="857250" cy="8518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133AE616-460A-411B-8EA9-001B70209465}"/>
              </a:ext>
            </a:extLst>
          </p:cNvPr>
          <p:cNvSpPr/>
          <p:nvPr/>
        </p:nvSpPr>
        <p:spPr>
          <a:xfrm>
            <a:off x="7902649" y="250523"/>
            <a:ext cx="1008112" cy="94518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448A4ABA-5204-4851-911D-8411CB1A48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811" y="255972"/>
            <a:ext cx="877788" cy="900000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 rotWithShape="1">
          <a:blip r:embed="rId4"/>
          <a:srcRect l="29330" t="14286" r="27680" b="18333"/>
          <a:stretch/>
        </p:blipFill>
        <p:spPr bwMode="auto">
          <a:xfrm>
            <a:off x="755576" y="1155972"/>
            <a:ext cx="7560840" cy="52973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0168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51520" y="188640"/>
            <a:ext cx="8712968" cy="6624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Заголовок 1">
            <a:extLst>
              <a:ext uri="{FF2B5EF4-FFF2-40B4-BE49-F238E27FC236}">
                <a16:creationId xmlns="" xmlns:a16="http://schemas.microsoft.com/office/drawing/2014/main" id="{83D9C74D-AE88-46AB-A207-AF7478CB66BD}"/>
              </a:ext>
            </a:extLst>
          </p:cNvPr>
          <p:cNvSpPr txBox="1">
            <a:spLocks/>
          </p:cNvSpPr>
          <p:nvPr/>
        </p:nvSpPr>
        <p:spPr>
          <a:xfrm>
            <a:off x="126588" y="103142"/>
            <a:ext cx="7928583" cy="130963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b="1" dirty="0" smtClean="0"/>
          </a:p>
          <a:p>
            <a:endParaRPr lang="ru-RU" sz="2400" b="1" dirty="0"/>
          </a:p>
          <a:p>
            <a:r>
              <a:rPr lang="ru-RU" sz="2400" dirty="0" smtClean="0"/>
              <a:t>Общее количество баллов</a:t>
            </a:r>
          </a:p>
          <a:p>
            <a:r>
              <a:rPr lang="ru-RU" sz="2400" dirty="0" smtClean="0"/>
              <a:t> за выполнение заданий 1 и 2 +</a:t>
            </a:r>
          </a:p>
          <a:p>
            <a:r>
              <a:rPr lang="ru-RU" sz="2400" dirty="0" smtClean="0"/>
              <a:t> правильность речи – языковая компетентность (Р1)</a:t>
            </a:r>
          </a:p>
          <a:p>
            <a:r>
              <a:rPr lang="ru-RU" sz="2400" dirty="0" smtClean="0"/>
              <a:t> </a:t>
            </a:r>
          </a:p>
          <a:p>
            <a:endParaRPr lang="ru-RU" sz="24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2A097826-1C56-4A2D-94A2-F8CB682B3B1C}"/>
              </a:ext>
            </a:extLst>
          </p:cNvPr>
          <p:cNvSpPr/>
          <p:nvPr/>
        </p:nvSpPr>
        <p:spPr>
          <a:xfrm>
            <a:off x="8055171" y="103141"/>
            <a:ext cx="994406" cy="84941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133AE616-460A-411B-8EA9-001B70209465}"/>
              </a:ext>
            </a:extLst>
          </p:cNvPr>
          <p:cNvSpPr/>
          <p:nvPr/>
        </p:nvSpPr>
        <p:spPr>
          <a:xfrm>
            <a:off x="7902649" y="250523"/>
            <a:ext cx="1008112" cy="94518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448A4ABA-5204-4851-911D-8411CB1A48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811" y="255972"/>
            <a:ext cx="877788" cy="900000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171081" y="1155972"/>
            <a:ext cx="8145335" cy="1692944"/>
            <a:chOff x="119184" y="47213"/>
            <a:chExt cx="7599685" cy="169787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382083" y="581695"/>
              <a:ext cx="7336786" cy="1163390"/>
            </a:xfrm>
            <a:prstGeom prst="roundRect">
              <a:avLst>
                <a:gd name="adj" fmla="val 10000"/>
              </a:avLst>
            </a:prstGeom>
            <a:solidFill>
              <a:srgbClr val="92D050"/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ru-RU" b="1" dirty="0" smtClean="0">
                  <a:solidFill>
                    <a:srgbClr val="C00000"/>
                  </a:solidFill>
                </a:rPr>
                <a:t>1-е и 2-е задания оцениваются совместно с языковой стороны (языковая компетенция). </a:t>
              </a:r>
            </a:p>
            <a:p>
              <a:r>
                <a:rPr lang="ru-RU" b="1" dirty="0" smtClean="0">
                  <a:solidFill>
                    <a:srgbClr val="C00000"/>
                  </a:solidFill>
                </a:rPr>
                <a:t>Это соблюдение грамматических, орфоэпических и речевых норм. Общее количество баллов – </a:t>
              </a:r>
              <a:r>
                <a:rPr lang="ru-RU" b="1" i="1" dirty="0" smtClean="0">
                  <a:solidFill>
                    <a:srgbClr val="C00000"/>
                  </a:solidFill>
                </a:rPr>
                <a:t>4</a:t>
              </a:r>
              <a:r>
                <a:rPr lang="ru-RU" b="1" dirty="0" smtClean="0">
                  <a:solidFill>
                    <a:srgbClr val="C00000"/>
                  </a:solidFill>
                </a:rPr>
                <a:t>. </a:t>
              </a:r>
              <a:endParaRPr lang="ru-RU" b="1" dirty="0">
                <a:solidFill>
                  <a:srgbClr val="C00000"/>
                </a:solidFill>
              </a:endParaRPr>
            </a:p>
          </p:txBody>
        </p:sp>
        <p:sp>
          <p:nvSpPr>
            <p:cNvPr id="13" name="Скругленный прямоугольник 4"/>
            <p:cNvSpPr/>
            <p:nvPr/>
          </p:nvSpPr>
          <p:spPr>
            <a:xfrm>
              <a:off x="119184" y="47213"/>
              <a:ext cx="7440192" cy="1116177"/>
            </a:xfrm>
            <a:prstGeom prst="rect">
              <a:avLst/>
            </a:prstGeom>
            <a:no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800" kern="1200" dirty="0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16" name="Скругленный прямоугольник 15"/>
          <p:cNvSpPr/>
          <p:nvPr/>
        </p:nvSpPr>
        <p:spPr>
          <a:xfrm>
            <a:off x="398399" y="3212976"/>
            <a:ext cx="7778236" cy="792088"/>
          </a:xfrm>
          <a:prstGeom prst="roundRect">
            <a:avLst>
              <a:gd name="adj" fmla="val 20704"/>
            </a:avLst>
          </a:prstGeom>
          <a:solidFill>
            <a:srgbClr val="92D050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За выполнение 2-го задания (пересказ текста с включением </a:t>
            </a:r>
            <a:r>
              <a:rPr lang="ru-RU" b="1" dirty="0" smtClean="0">
                <a:solidFill>
                  <a:srgbClr val="C00000"/>
                </a:solidFill>
              </a:rPr>
              <a:t>цитаты) </a:t>
            </a:r>
            <a:r>
              <a:rPr lang="ru-RU" b="1" dirty="0">
                <a:solidFill>
                  <a:srgbClr val="C00000"/>
                </a:solidFill>
              </a:rPr>
              <a:t>участник ИС получает </a:t>
            </a:r>
            <a:r>
              <a:rPr lang="ru-RU" b="1" dirty="0" smtClean="0">
                <a:solidFill>
                  <a:srgbClr val="C00000"/>
                </a:solidFill>
              </a:rPr>
              <a:t>5 баллов</a:t>
            </a:r>
            <a:r>
              <a:rPr lang="ru-RU" b="1" smtClean="0">
                <a:solidFill>
                  <a:srgbClr val="C00000"/>
                </a:solidFill>
              </a:rPr>
              <a:t>.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98400" y="4324991"/>
            <a:ext cx="7804272" cy="1800200"/>
          </a:xfrm>
          <a:prstGeom prst="roundRect">
            <a:avLst>
              <a:gd name="adj" fmla="val 20704"/>
            </a:avLst>
          </a:prstGeom>
          <a:solidFill>
            <a:srgbClr val="92D050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Здесь есть условия. Если </a:t>
            </a:r>
            <a:r>
              <a:rPr lang="ru-RU" b="1" dirty="0" smtClean="0">
                <a:solidFill>
                  <a:srgbClr val="C00000"/>
                </a:solidFill>
              </a:rPr>
              <a:t>ученик пересказал текст не ПОДРОБНО, а СЖАТО, </a:t>
            </a:r>
            <a:r>
              <a:rPr lang="ru-RU" b="1" dirty="0">
                <a:solidFill>
                  <a:srgbClr val="C00000"/>
                </a:solidFill>
              </a:rPr>
              <a:t>то </a:t>
            </a:r>
            <a:r>
              <a:rPr lang="ru-RU" b="1" dirty="0" smtClean="0">
                <a:solidFill>
                  <a:srgbClr val="C00000"/>
                </a:solidFill>
              </a:rPr>
              <a:t>общее количество баллов за пересказ с цитатой - </a:t>
            </a:r>
            <a:r>
              <a:rPr lang="ru-RU" b="1" i="1" dirty="0" smtClean="0">
                <a:solidFill>
                  <a:srgbClr val="C00000"/>
                </a:solidFill>
              </a:rPr>
              <a:t>4</a:t>
            </a:r>
            <a:r>
              <a:rPr lang="ru-RU" b="1" dirty="0" smtClean="0">
                <a:solidFill>
                  <a:srgbClr val="C00000"/>
                </a:solidFill>
              </a:rPr>
              <a:t> балла, а не </a:t>
            </a:r>
            <a:r>
              <a:rPr lang="ru-RU" b="1" i="1" dirty="0" smtClean="0">
                <a:solidFill>
                  <a:srgbClr val="C00000"/>
                </a:solidFill>
              </a:rPr>
              <a:t>5</a:t>
            </a:r>
            <a:r>
              <a:rPr lang="ru-RU" b="1" dirty="0" smtClean="0">
                <a:solidFill>
                  <a:srgbClr val="C00000"/>
                </a:solidFill>
              </a:rPr>
              <a:t> баллов. </a:t>
            </a:r>
            <a:endParaRPr lang="ru-RU" b="1" dirty="0">
              <a:solidFill>
                <a:srgbClr val="C00000"/>
              </a:solidFill>
            </a:endParaRPr>
          </a:p>
          <a:p>
            <a:r>
              <a:rPr lang="ru-RU" b="1" dirty="0">
                <a:solidFill>
                  <a:srgbClr val="C00000"/>
                </a:solidFill>
              </a:rPr>
              <a:t>И тогда </a:t>
            </a:r>
            <a:r>
              <a:rPr lang="ru-RU" b="1" dirty="0" smtClean="0">
                <a:solidFill>
                  <a:srgbClr val="C00000"/>
                </a:solidFill>
              </a:rPr>
              <a:t>сумма баллов за 1 и 2 задания + правильность речи </a:t>
            </a:r>
            <a:r>
              <a:rPr lang="ru-RU" b="1" dirty="0">
                <a:solidFill>
                  <a:srgbClr val="C00000"/>
                </a:solidFill>
              </a:rPr>
              <a:t>получается следующая: </a:t>
            </a:r>
            <a:r>
              <a:rPr lang="ru-RU" b="1" dirty="0" smtClean="0">
                <a:solidFill>
                  <a:srgbClr val="C00000"/>
                </a:solidFill>
              </a:rPr>
              <a:t>10 (2+4+4).</a:t>
            </a:r>
            <a:endParaRPr lang="ru-RU" b="1" dirty="0">
              <a:solidFill>
                <a:srgbClr val="C00000"/>
              </a:solidFill>
            </a:endParaRPr>
          </a:p>
          <a:p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26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51520" y="188640"/>
            <a:ext cx="8712968" cy="6624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Заголовок 1">
            <a:extLst>
              <a:ext uri="{FF2B5EF4-FFF2-40B4-BE49-F238E27FC236}">
                <a16:creationId xmlns="" xmlns:a16="http://schemas.microsoft.com/office/drawing/2014/main" id="{83D9C74D-AE88-46AB-A207-AF7478CB66BD}"/>
              </a:ext>
            </a:extLst>
          </p:cNvPr>
          <p:cNvSpPr txBox="1">
            <a:spLocks/>
          </p:cNvSpPr>
          <p:nvPr/>
        </p:nvSpPr>
        <p:spPr>
          <a:xfrm>
            <a:off x="126588" y="103143"/>
            <a:ext cx="7928583" cy="8494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b="1" dirty="0" smtClean="0"/>
          </a:p>
          <a:p>
            <a:endParaRPr lang="ru-RU" sz="2400" b="1" dirty="0"/>
          </a:p>
          <a:p>
            <a:r>
              <a:rPr lang="ru-RU" sz="2400" dirty="0" smtClean="0"/>
              <a:t>Критерии оценивания правильности речи задания 1 и 2 (Р1)</a:t>
            </a:r>
          </a:p>
          <a:p>
            <a:r>
              <a:rPr lang="ru-RU" sz="2400" dirty="0" smtClean="0"/>
              <a:t> </a:t>
            </a:r>
          </a:p>
          <a:p>
            <a:endParaRPr lang="ru-RU" sz="24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2A097826-1C56-4A2D-94A2-F8CB682B3B1C}"/>
              </a:ext>
            </a:extLst>
          </p:cNvPr>
          <p:cNvSpPr/>
          <p:nvPr/>
        </p:nvSpPr>
        <p:spPr>
          <a:xfrm>
            <a:off x="8192327" y="100663"/>
            <a:ext cx="857250" cy="8518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133AE616-460A-411B-8EA9-001B70209465}"/>
              </a:ext>
            </a:extLst>
          </p:cNvPr>
          <p:cNvSpPr/>
          <p:nvPr/>
        </p:nvSpPr>
        <p:spPr>
          <a:xfrm>
            <a:off x="7902649" y="250523"/>
            <a:ext cx="1008112" cy="94518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448A4ABA-5204-4851-911D-8411CB1A48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811" y="255972"/>
            <a:ext cx="877788" cy="900000"/>
          </a:xfrm>
          <a:prstGeom prst="rect">
            <a:avLst/>
          </a:prstGeom>
        </p:spPr>
      </p:pic>
      <p:sp>
        <p:nvSpPr>
          <p:cNvPr id="17" name="Скругленный прямоугольник 16"/>
          <p:cNvSpPr/>
          <p:nvPr/>
        </p:nvSpPr>
        <p:spPr>
          <a:xfrm>
            <a:off x="384630" y="1484784"/>
            <a:ext cx="7774515" cy="1584176"/>
          </a:xfrm>
          <a:prstGeom prst="roundRect">
            <a:avLst>
              <a:gd name="adj" fmla="val 20704"/>
            </a:avLst>
          </a:prstGeom>
          <a:solidFill>
            <a:srgbClr val="92D050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. </a:t>
            </a:r>
            <a:r>
              <a:rPr lang="ru-RU" b="1" dirty="0">
                <a:solidFill>
                  <a:srgbClr val="C00000"/>
                </a:solidFill>
              </a:rPr>
              <a:t>Если ученик не выполнял 2-е задание, т.е. не пересказывал текст, то максимальные баллы (</a:t>
            </a:r>
            <a:r>
              <a:rPr lang="ru-RU" b="1" i="1" dirty="0">
                <a:solidFill>
                  <a:srgbClr val="C00000"/>
                </a:solidFill>
              </a:rPr>
              <a:t>4</a:t>
            </a:r>
            <a:r>
              <a:rPr lang="ru-RU" b="1" dirty="0">
                <a:solidFill>
                  <a:srgbClr val="C00000"/>
                </a:solidFill>
              </a:rPr>
              <a:t> балла) за языковую грамотность ему не ставятся, а только 2 балла.</a:t>
            </a:r>
          </a:p>
          <a:p>
            <a:r>
              <a:rPr lang="ru-RU" b="1" dirty="0">
                <a:solidFill>
                  <a:srgbClr val="C00000"/>
                </a:solidFill>
              </a:rPr>
              <a:t>И тогда </a:t>
            </a:r>
            <a:r>
              <a:rPr lang="ru-RU" b="1" dirty="0" smtClean="0">
                <a:solidFill>
                  <a:srgbClr val="C00000"/>
                </a:solidFill>
              </a:rPr>
              <a:t>сумма баллов за задания 1 и 2 </a:t>
            </a:r>
            <a:r>
              <a:rPr lang="ru-RU" b="1" dirty="0">
                <a:solidFill>
                  <a:srgbClr val="C00000"/>
                </a:solidFill>
              </a:rPr>
              <a:t>получается следующая: </a:t>
            </a:r>
            <a:r>
              <a:rPr lang="ru-RU" b="1" i="1" dirty="0" smtClean="0">
                <a:solidFill>
                  <a:srgbClr val="C00000"/>
                </a:solidFill>
              </a:rPr>
              <a:t>4</a:t>
            </a:r>
            <a:r>
              <a:rPr lang="ru-RU" b="1" dirty="0" smtClean="0">
                <a:solidFill>
                  <a:srgbClr val="C00000"/>
                </a:solidFill>
              </a:rPr>
              <a:t> (2 (чтение текста) +2 (языковая грамотность).</a:t>
            </a:r>
            <a:endParaRPr lang="ru-RU" b="1" dirty="0">
              <a:solidFill>
                <a:srgbClr val="C00000"/>
              </a:solidFill>
            </a:endParaRPr>
          </a:p>
          <a:p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88551" y="3284984"/>
            <a:ext cx="7785691" cy="2304256"/>
          </a:xfrm>
          <a:prstGeom prst="roundRect">
            <a:avLst>
              <a:gd name="adj" fmla="val 20704"/>
            </a:avLst>
          </a:prstGeom>
          <a:solidFill>
            <a:srgbClr val="92D050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Сколько </a:t>
            </a:r>
            <a:r>
              <a:rPr lang="ru-RU" b="1" dirty="0">
                <a:solidFill>
                  <a:srgbClr val="C00000"/>
                </a:solidFill>
              </a:rPr>
              <a:t>баллов можно получить за работу с текстом в целом:</a:t>
            </a:r>
          </a:p>
          <a:p>
            <a:pPr marL="342900" indent="-342900">
              <a:buAutoNum type="arabicParenR"/>
            </a:pPr>
            <a:r>
              <a:rPr lang="ru-RU" b="1" dirty="0" smtClean="0">
                <a:solidFill>
                  <a:srgbClr val="C00000"/>
                </a:solidFill>
              </a:rPr>
              <a:t>чтение </a:t>
            </a:r>
            <a:r>
              <a:rPr lang="ru-RU" b="1" dirty="0">
                <a:solidFill>
                  <a:srgbClr val="C00000"/>
                </a:solidFill>
              </a:rPr>
              <a:t>текста+ </a:t>
            </a:r>
            <a:r>
              <a:rPr lang="ru-RU" b="1" dirty="0" smtClean="0">
                <a:solidFill>
                  <a:srgbClr val="C00000"/>
                </a:solidFill>
              </a:rPr>
              <a:t>подробный пересказ </a:t>
            </a:r>
            <a:r>
              <a:rPr lang="ru-RU" b="1" dirty="0">
                <a:solidFill>
                  <a:srgbClr val="C00000"/>
                </a:solidFill>
              </a:rPr>
              <a:t>с цитатой+ языковая грамотность – </a:t>
            </a:r>
            <a:r>
              <a:rPr lang="ru-RU" b="1" i="1" u="sng" dirty="0">
                <a:solidFill>
                  <a:srgbClr val="C00000"/>
                </a:solidFill>
              </a:rPr>
              <a:t>11</a:t>
            </a:r>
            <a:r>
              <a:rPr lang="ru-RU" b="1" u="sng" dirty="0">
                <a:solidFill>
                  <a:srgbClr val="C00000"/>
                </a:solidFill>
              </a:rPr>
              <a:t> баллов </a:t>
            </a:r>
            <a:r>
              <a:rPr lang="ru-RU" b="1" dirty="0">
                <a:solidFill>
                  <a:srgbClr val="C00000"/>
                </a:solidFill>
              </a:rPr>
              <a:t>(2+5+4</a:t>
            </a:r>
            <a:r>
              <a:rPr lang="ru-RU" b="1" dirty="0" smtClean="0">
                <a:solidFill>
                  <a:srgbClr val="C00000"/>
                </a:solidFill>
              </a:rPr>
              <a:t>);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2) чтение текста+ </a:t>
            </a:r>
            <a:r>
              <a:rPr lang="ru-RU" b="1" u="sng" dirty="0" smtClean="0">
                <a:solidFill>
                  <a:srgbClr val="C00000"/>
                </a:solidFill>
              </a:rPr>
              <a:t>сжатый</a:t>
            </a:r>
            <a:r>
              <a:rPr lang="ru-RU" b="1" dirty="0" smtClean="0">
                <a:solidFill>
                  <a:srgbClr val="C00000"/>
                </a:solidFill>
              </a:rPr>
              <a:t> пересказ с цитатой+ языковая грамотность – </a:t>
            </a:r>
          </a:p>
          <a:p>
            <a:r>
              <a:rPr lang="ru-RU" b="1" i="1" u="sng" dirty="0" smtClean="0">
                <a:solidFill>
                  <a:srgbClr val="C00000"/>
                </a:solidFill>
              </a:rPr>
              <a:t>10</a:t>
            </a:r>
            <a:r>
              <a:rPr lang="ru-RU" b="1" u="sng" dirty="0" smtClean="0">
                <a:solidFill>
                  <a:srgbClr val="C00000"/>
                </a:solidFill>
              </a:rPr>
              <a:t> баллов </a:t>
            </a:r>
            <a:r>
              <a:rPr lang="ru-RU" b="1" dirty="0" smtClean="0">
                <a:solidFill>
                  <a:srgbClr val="C00000"/>
                </a:solidFill>
              </a:rPr>
              <a:t>(2+4+4);</a:t>
            </a:r>
            <a:endParaRPr lang="ru-RU" b="1" dirty="0">
              <a:solidFill>
                <a:srgbClr val="C00000"/>
              </a:solidFill>
            </a:endParaRPr>
          </a:p>
          <a:p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2)чтение текста+ языковая грамотность - </a:t>
            </a:r>
            <a:r>
              <a:rPr lang="ru-RU" b="1" i="1" u="sng" dirty="0" smtClean="0">
                <a:solidFill>
                  <a:srgbClr val="C00000"/>
                </a:solidFill>
              </a:rPr>
              <a:t>4</a:t>
            </a:r>
            <a:r>
              <a:rPr lang="ru-RU" b="1" u="sng" dirty="0" smtClean="0">
                <a:solidFill>
                  <a:srgbClr val="C00000"/>
                </a:solidFill>
              </a:rPr>
              <a:t> балла </a:t>
            </a:r>
            <a:r>
              <a:rPr lang="ru-RU" b="1" dirty="0" smtClean="0">
                <a:solidFill>
                  <a:srgbClr val="C00000"/>
                </a:solidFill>
              </a:rPr>
              <a:t>(2+2).</a:t>
            </a:r>
            <a:endParaRPr lang="ru-RU" b="1" dirty="0">
              <a:solidFill>
                <a:srgbClr val="C00000"/>
              </a:solidFill>
            </a:endParaRPr>
          </a:p>
          <a:p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31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51520" y="188640"/>
            <a:ext cx="8712968" cy="6624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Заголовок 1">
            <a:extLst>
              <a:ext uri="{FF2B5EF4-FFF2-40B4-BE49-F238E27FC236}">
                <a16:creationId xmlns="" xmlns:a16="http://schemas.microsoft.com/office/drawing/2014/main" id="{83D9C74D-AE88-46AB-A207-AF7478CB66BD}"/>
              </a:ext>
            </a:extLst>
          </p:cNvPr>
          <p:cNvSpPr txBox="1">
            <a:spLocks/>
          </p:cNvSpPr>
          <p:nvPr/>
        </p:nvSpPr>
        <p:spPr>
          <a:xfrm>
            <a:off x="126588" y="103143"/>
            <a:ext cx="7928583" cy="8494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b="1" dirty="0" smtClean="0"/>
          </a:p>
          <a:p>
            <a:endParaRPr lang="ru-RU" sz="2400" b="1" dirty="0"/>
          </a:p>
          <a:p>
            <a:endParaRPr lang="ru-RU" sz="2400" dirty="0" smtClean="0"/>
          </a:p>
          <a:p>
            <a:r>
              <a:rPr lang="ru-RU" sz="2400" dirty="0" smtClean="0"/>
              <a:t>Типы ошибок.    Грамматические ошибки (Р1)</a:t>
            </a:r>
          </a:p>
          <a:p>
            <a:r>
              <a:rPr lang="ru-RU" sz="2400" dirty="0" smtClean="0"/>
              <a:t>Виды грамматических ошибок. Примеры</a:t>
            </a:r>
          </a:p>
          <a:p>
            <a:endParaRPr lang="ru-RU" sz="2400" dirty="0"/>
          </a:p>
          <a:p>
            <a:r>
              <a:rPr lang="ru-RU" sz="2400" dirty="0" smtClean="0"/>
              <a:t>  </a:t>
            </a:r>
          </a:p>
          <a:p>
            <a:endParaRPr lang="ru-RU" sz="24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2A097826-1C56-4A2D-94A2-F8CB682B3B1C}"/>
              </a:ext>
            </a:extLst>
          </p:cNvPr>
          <p:cNvSpPr/>
          <p:nvPr/>
        </p:nvSpPr>
        <p:spPr>
          <a:xfrm>
            <a:off x="8055171" y="100663"/>
            <a:ext cx="994406" cy="8518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133AE616-460A-411B-8EA9-001B70209465}"/>
              </a:ext>
            </a:extLst>
          </p:cNvPr>
          <p:cNvSpPr/>
          <p:nvPr/>
        </p:nvSpPr>
        <p:spPr>
          <a:xfrm>
            <a:off x="7902649" y="250523"/>
            <a:ext cx="1008112" cy="94518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448A4ABA-5204-4851-911D-8411CB1A48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811" y="255972"/>
            <a:ext cx="877788" cy="900000"/>
          </a:xfrm>
          <a:prstGeom prst="rect">
            <a:avLst/>
          </a:prstGeom>
        </p:spPr>
      </p:pic>
      <p:sp>
        <p:nvSpPr>
          <p:cNvPr id="13" name="Скругленный прямоугольник 4"/>
          <p:cNvSpPr/>
          <p:nvPr/>
        </p:nvSpPr>
        <p:spPr>
          <a:xfrm>
            <a:off x="171081" y="1052736"/>
            <a:ext cx="7884090" cy="1097660"/>
          </a:xfrm>
          <a:prstGeom prst="rect">
            <a:avLst/>
          </a:prstGeom>
          <a:noFill/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kern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171081" y="188640"/>
            <a:ext cx="8515719" cy="936104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                                      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0691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rgbClr val="FFFF00"/>
                </a:solidFill>
              </a:rPr>
              <a:t>*Ошибочное словообразование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FFFF00"/>
                </a:solidFill>
              </a:rPr>
              <a:t>(во время чтения текста)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FFFF00"/>
                </a:solidFill>
              </a:rPr>
              <a:t>*Нарушение нормы согласования</a:t>
            </a:r>
          </a:p>
          <a:p>
            <a:pPr marL="0" indent="0">
              <a:buNone/>
            </a:pPr>
            <a:endParaRPr lang="ru-RU" sz="20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rgbClr val="FFFF00"/>
                </a:solidFill>
              </a:rPr>
              <a:t>*Нарушение </a:t>
            </a:r>
            <a:r>
              <a:rPr lang="ru-RU" sz="2000" dirty="0">
                <a:solidFill>
                  <a:srgbClr val="FFFF00"/>
                </a:solidFill>
              </a:rPr>
              <a:t>связи между подлежащим и </a:t>
            </a:r>
            <a:r>
              <a:rPr lang="ru-RU" sz="2000" dirty="0" smtClean="0">
                <a:solidFill>
                  <a:srgbClr val="FFFF00"/>
                </a:solidFill>
              </a:rPr>
              <a:t>сказуемым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FFFF00"/>
                </a:solidFill>
              </a:rPr>
              <a:t>*Ошибка </a:t>
            </a:r>
            <a:r>
              <a:rPr lang="ru-RU" sz="2000" dirty="0">
                <a:solidFill>
                  <a:srgbClr val="FFFF00"/>
                </a:solidFill>
              </a:rPr>
              <a:t>в построении предложения с причастным / деепричастным </a:t>
            </a:r>
            <a:r>
              <a:rPr lang="ru-RU" sz="2000" dirty="0" smtClean="0">
                <a:solidFill>
                  <a:srgbClr val="FFFF00"/>
                </a:solidFill>
              </a:rPr>
              <a:t>оборотом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FFFF00"/>
                </a:solidFill>
              </a:rPr>
              <a:t>*Ошибка </a:t>
            </a:r>
            <a:r>
              <a:rPr lang="ru-RU" sz="2000" dirty="0">
                <a:solidFill>
                  <a:srgbClr val="FFFF00"/>
                </a:solidFill>
              </a:rPr>
              <a:t>в построении предложений с прямой и косвенной речью (когда будет вводиться цитата</a:t>
            </a:r>
            <a:r>
              <a:rPr lang="ru-RU" sz="2000" dirty="0" smtClean="0">
                <a:solidFill>
                  <a:srgbClr val="FFFF00"/>
                </a:solidFill>
              </a:rPr>
              <a:t>)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FFFF00"/>
                </a:solidFill>
              </a:rPr>
              <a:t>*Нарушение видовременной </a:t>
            </a:r>
            <a:r>
              <a:rPr lang="ru-RU" sz="2000" dirty="0">
                <a:solidFill>
                  <a:srgbClr val="FFFF00"/>
                </a:solidFill>
              </a:rPr>
              <a:t>соотнесенности глагольных форм</a:t>
            </a:r>
          </a:p>
        </p:txBody>
      </p:sp>
      <p:sp>
        <p:nvSpPr>
          <p:cNvPr id="10" name="Объект 9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В дв</a:t>
            </a:r>
            <a:r>
              <a:rPr lang="ru-RU" sz="2000" dirty="0">
                <a:solidFill>
                  <a:srgbClr val="FF0000"/>
                </a:solidFill>
              </a:rPr>
              <a:t>ух</a:t>
            </a:r>
            <a:r>
              <a:rPr lang="ru-RU" sz="2000" dirty="0">
                <a:solidFill>
                  <a:schemeClr val="bg1"/>
                </a:solidFill>
              </a:rPr>
              <a:t> тысяча двадцатом году; с шест</a:t>
            </a:r>
            <a:r>
              <a:rPr lang="ru-RU" sz="2000" dirty="0">
                <a:solidFill>
                  <a:srgbClr val="FF0000"/>
                </a:solidFill>
              </a:rPr>
              <a:t>ьсот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рублями</a:t>
            </a:r>
          </a:p>
          <a:p>
            <a:r>
              <a:rPr lang="ru-RU" sz="2000" dirty="0">
                <a:solidFill>
                  <a:schemeClr val="bg1"/>
                </a:solidFill>
              </a:rPr>
              <a:t>С группой ребят, увлекающ</a:t>
            </a:r>
            <a:r>
              <a:rPr lang="ru-RU" sz="2000" dirty="0">
                <a:solidFill>
                  <a:srgbClr val="FF0000"/>
                </a:solidFill>
              </a:rPr>
              <a:t>и</a:t>
            </a:r>
            <a:r>
              <a:rPr lang="ru-RU" sz="2000" b="1" dirty="0">
                <a:solidFill>
                  <a:srgbClr val="FF0000"/>
                </a:solidFill>
              </a:rPr>
              <a:t>ми</a:t>
            </a:r>
            <a:r>
              <a:rPr lang="ru-RU" sz="2000" b="1" dirty="0">
                <a:solidFill>
                  <a:schemeClr val="bg1"/>
                </a:solidFill>
              </a:rPr>
              <a:t>ся </a:t>
            </a:r>
            <a:r>
              <a:rPr lang="ru-RU" sz="2000" dirty="0" smtClean="0">
                <a:solidFill>
                  <a:schemeClr val="bg1"/>
                </a:solidFill>
              </a:rPr>
              <a:t>спортом</a:t>
            </a:r>
          </a:p>
          <a:p>
            <a:endParaRPr lang="ru-RU" sz="2000" dirty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Все были рады и счастливы</a:t>
            </a:r>
            <a:r>
              <a:rPr lang="ru-RU" sz="2000" dirty="0" smtClean="0">
                <a:solidFill>
                  <a:srgbClr val="FF0000"/>
                </a:solidFill>
              </a:rPr>
              <a:t>е</a:t>
            </a:r>
            <a:r>
              <a:rPr lang="ru-RU" sz="2000" dirty="0" smtClean="0">
                <a:solidFill>
                  <a:schemeClr val="bg1"/>
                </a:solidFill>
              </a:rPr>
              <a:t>. </a:t>
            </a:r>
          </a:p>
          <a:p>
            <a:r>
              <a:rPr lang="ru-RU" sz="2000" b="1" dirty="0">
                <a:solidFill>
                  <a:srgbClr val="FF0000"/>
                </a:solidFill>
              </a:rPr>
              <a:t>Рисуя</a:t>
            </a:r>
            <a:r>
              <a:rPr lang="ru-RU" sz="2000" dirty="0">
                <a:solidFill>
                  <a:schemeClr val="bg1"/>
                </a:solidFill>
              </a:rPr>
              <a:t>, мои мысли всегда текли </a:t>
            </a:r>
            <a:r>
              <a:rPr lang="ru-RU" sz="2000" dirty="0" smtClean="0">
                <a:solidFill>
                  <a:schemeClr val="bg1"/>
                </a:solidFill>
              </a:rPr>
              <a:t>спокойно</a:t>
            </a:r>
          </a:p>
          <a:p>
            <a:endParaRPr lang="ru-RU" sz="2000" dirty="0">
              <a:solidFill>
                <a:schemeClr val="bg1"/>
              </a:solidFill>
            </a:endParaRPr>
          </a:p>
          <a:p>
            <a:r>
              <a:rPr lang="ru-RU" sz="2000" dirty="0">
                <a:solidFill>
                  <a:schemeClr val="bg1"/>
                </a:solidFill>
              </a:rPr>
              <a:t>Автор сказал, </a:t>
            </a:r>
            <a:r>
              <a:rPr lang="ru-RU" sz="2000" b="1" dirty="0">
                <a:solidFill>
                  <a:schemeClr val="bg1"/>
                </a:solidFill>
              </a:rPr>
              <a:t>что </a:t>
            </a:r>
            <a:r>
              <a:rPr lang="ru-RU" sz="2000" b="1" dirty="0">
                <a:solidFill>
                  <a:srgbClr val="FF0000"/>
                </a:solidFill>
              </a:rPr>
              <a:t>я</a:t>
            </a:r>
            <a:r>
              <a:rPr lang="ru-RU" sz="2000" dirty="0">
                <a:solidFill>
                  <a:schemeClr val="bg1"/>
                </a:solidFill>
              </a:rPr>
              <a:t> не согласен с мнением </a:t>
            </a:r>
            <a:r>
              <a:rPr lang="ru-RU" sz="2000" dirty="0" smtClean="0">
                <a:solidFill>
                  <a:schemeClr val="bg1"/>
                </a:solidFill>
              </a:rPr>
              <a:t>остальных</a:t>
            </a:r>
          </a:p>
          <a:p>
            <a:endParaRPr lang="ru-RU" sz="2000" dirty="0">
              <a:solidFill>
                <a:schemeClr val="bg1"/>
              </a:solidFill>
            </a:endParaRPr>
          </a:p>
          <a:p>
            <a:r>
              <a:rPr lang="ru-RU" sz="2000" dirty="0">
                <a:solidFill>
                  <a:schemeClr val="bg1"/>
                </a:solidFill>
              </a:rPr>
              <a:t>Когда мать </a:t>
            </a:r>
            <a:r>
              <a:rPr lang="ru-RU" sz="2000" b="1" dirty="0">
                <a:solidFill>
                  <a:srgbClr val="FF0000"/>
                </a:solidFill>
              </a:rPr>
              <a:t>узнаёт</a:t>
            </a:r>
            <a:r>
              <a:rPr lang="ru-RU" sz="2000" dirty="0">
                <a:solidFill>
                  <a:schemeClr val="bg1"/>
                </a:solidFill>
              </a:rPr>
              <a:t>, чем занимается её сын, у неё </a:t>
            </a:r>
            <a:r>
              <a:rPr lang="ru-RU" sz="2000" b="1" dirty="0">
                <a:solidFill>
                  <a:srgbClr val="FF0000"/>
                </a:solidFill>
              </a:rPr>
              <a:t>появился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страх за него</a:t>
            </a:r>
          </a:p>
          <a:p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45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51520" y="188640"/>
            <a:ext cx="8712968" cy="6624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Заголовок 1">
            <a:extLst>
              <a:ext uri="{FF2B5EF4-FFF2-40B4-BE49-F238E27FC236}">
                <a16:creationId xmlns="" xmlns:a16="http://schemas.microsoft.com/office/drawing/2014/main" id="{83D9C74D-AE88-46AB-A207-AF7478CB66BD}"/>
              </a:ext>
            </a:extLst>
          </p:cNvPr>
          <p:cNvSpPr txBox="1">
            <a:spLocks/>
          </p:cNvSpPr>
          <p:nvPr/>
        </p:nvSpPr>
        <p:spPr>
          <a:xfrm>
            <a:off x="264146" y="108737"/>
            <a:ext cx="7928583" cy="6429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Что проверяет работа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2A097826-1C56-4A2D-94A2-F8CB682B3B1C}"/>
              </a:ext>
            </a:extLst>
          </p:cNvPr>
          <p:cNvSpPr/>
          <p:nvPr/>
        </p:nvSpPr>
        <p:spPr>
          <a:xfrm>
            <a:off x="8192327" y="100663"/>
            <a:ext cx="857250" cy="8518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133AE616-460A-411B-8EA9-001B70209465}"/>
              </a:ext>
            </a:extLst>
          </p:cNvPr>
          <p:cNvSpPr/>
          <p:nvPr/>
        </p:nvSpPr>
        <p:spPr>
          <a:xfrm>
            <a:off x="7902649" y="250523"/>
            <a:ext cx="1008112" cy="94518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448A4ABA-5204-4851-911D-8411CB1A48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811" y="255972"/>
            <a:ext cx="877788" cy="900000"/>
          </a:xfrm>
          <a:prstGeom prst="rect">
            <a:avLst/>
          </a:prstGeom>
        </p:spPr>
      </p:pic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3555692242"/>
              </p:ext>
            </p:extLst>
          </p:nvPr>
        </p:nvGraphicFramePr>
        <p:xfrm>
          <a:off x="395536" y="1155972"/>
          <a:ext cx="8580022" cy="47537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8774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51520" y="188640"/>
            <a:ext cx="8712968" cy="6624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Заголовок 1">
            <a:extLst>
              <a:ext uri="{FF2B5EF4-FFF2-40B4-BE49-F238E27FC236}">
                <a16:creationId xmlns="" xmlns:a16="http://schemas.microsoft.com/office/drawing/2014/main" id="{83D9C74D-AE88-46AB-A207-AF7478CB66BD}"/>
              </a:ext>
            </a:extLst>
          </p:cNvPr>
          <p:cNvSpPr txBox="1">
            <a:spLocks/>
          </p:cNvSpPr>
          <p:nvPr/>
        </p:nvSpPr>
        <p:spPr>
          <a:xfrm>
            <a:off x="126588" y="103143"/>
            <a:ext cx="7928583" cy="8494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b="1" dirty="0" smtClean="0"/>
          </a:p>
          <a:p>
            <a:endParaRPr lang="ru-RU" sz="2400" b="1" dirty="0"/>
          </a:p>
          <a:p>
            <a:endParaRPr lang="ru-RU" sz="2400" dirty="0" smtClean="0"/>
          </a:p>
          <a:p>
            <a:r>
              <a:rPr lang="ru-RU" sz="2400" dirty="0" smtClean="0"/>
              <a:t>Типы ошибок. Речевые ошибки (Р1)</a:t>
            </a:r>
          </a:p>
          <a:p>
            <a:r>
              <a:rPr lang="ru-RU" sz="2400" dirty="0" smtClean="0"/>
              <a:t>Виды речевых ошибок. Примеры</a:t>
            </a:r>
          </a:p>
          <a:p>
            <a:endParaRPr lang="ru-RU" sz="2400" dirty="0"/>
          </a:p>
          <a:p>
            <a:r>
              <a:rPr lang="ru-RU" sz="2400" dirty="0" smtClean="0"/>
              <a:t>  </a:t>
            </a:r>
          </a:p>
          <a:p>
            <a:endParaRPr lang="ru-RU" sz="24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2A097826-1C56-4A2D-94A2-F8CB682B3B1C}"/>
              </a:ext>
            </a:extLst>
          </p:cNvPr>
          <p:cNvSpPr/>
          <p:nvPr/>
        </p:nvSpPr>
        <p:spPr>
          <a:xfrm>
            <a:off x="8192327" y="100663"/>
            <a:ext cx="857250" cy="8518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133AE616-460A-411B-8EA9-001B70209465}"/>
              </a:ext>
            </a:extLst>
          </p:cNvPr>
          <p:cNvSpPr/>
          <p:nvPr/>
        </p:nvSpPr>
        <p:spPr>
          <a:xfrm>
            <a:off x="7902649" y="250523"/>
            <a:ext cx="1008112" cy="94518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448A4ABA-5204-4851-911D-8411CB1A48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811" y="255972"/>
            <a:ext cx="877788" cy="900000"/>
          </a:xfrm>
          <a:prstGeom prst="rect">
            <a:avLst/>
          </a:prstGeom>
        </p:spPr>
      </p:pic>
      <p:sp>
        <p:nvSpPr>
          <p:cNvPr id="13" name="Скругленный прямоугольник 4"/>
          <p:cNvSpPr/>
          <p:nvPr/>
        </p:nvSpPr>
        <p:spPr>
          <a:xfrm>
            <a:off x="171081" y="1179211"/>
            <a:ext cx="7884090" cy="1097660"/>
          </a:xfrm>
          <a:prstGeom prst="rect">
            <a:avLst/>
          </a:prstGeom>
          <a:noFill/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kern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0691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rgbClr val="FFFF00"/>
                </a:solidFill>
              </a:rPr>
              <a:t>*</a:t>
            </a:r>
            <a:r>
              <a:rPr lang="ru-RU" sz="2000" dirty="0">
                <a:solidFill>
                  <a:srgbClr val="FFFF00"/>
                </a:solidFill>
              </a:rPr>
              <a:t>Неправильное употребление местоимение (свой, мой, твой, его/ её и  т.д.)</a:t>
            </a:r>
            <a:endParaRPr lang="ru-RU" sz="20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ru-RU" sz="20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rgbClr val="FFFF00"/>
                </a:solidFill>
              </a:rPr>
              <a:t>*</a:t>
            </a:r>
            <a:r>
              <a:rPr lang="ru-RU" sz="2000" dirty="0">
                <a:solidFill>
                  <a:srgbClr val="FFFF00"/>
                </a:solidFill>
              </a:rPr>
              <a:t>Употребление слова не в том значении</a:t>
            </a:r>
            <a:endParaRPr lang="ru-RU" sz="20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rgbClr val="FFFF00"/>
                </a:solidFill>
              </a:rPr>
              <a:t>*Нарушение </a:t>
            </a:r>
            <a:r>
              <a:rPr lang="ru-RU" sz="2000" dirty="0">
                <a:solidFill>
                  <a:srgbClr val="FFFF00"/>
                </a:solidFill>
              </a:rPr>
              <a:t>лексической сочетаемости слов</a:t>
            </a:r>
            <a:endParaRPr lang="ru-RU" sz="20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ru-RU" sz="20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rgbClr val="FFFF00"/>
                </a:solidFill>
              </a:rPr>
              <a:t>*Нарушение порядка слов</a:t>
            </a:r>
          </a:p>
          <a:p>
            <a:pPr marL="0" indent="0">
              <a:buNone/>
            </a:pPr>
            <a:endParaRPr lang="ru-RU" sz="20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ru-RU" sz="20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rgbClr val="FFFF00"/>
                </a:solidFill>
              </a:rPr>
              <a:t>*Неоправданное употребление просторечных слов</a:t>
            </a: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Рассказал мне о </a:t>
            </a:r>
            <a:r>
              <a:rPr lang="ru-RU" sz="2000" b="1" dirty="0">
                <a:solidFill>
                  <a:srgbClr val="FF0000"/>
                </a:solidFill>
              </a:rPr>
              <a:t>его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проблемах в </a:t>
            </a:r>
            <a:r>
              <a:rPr lang="ru-RU" sz="2000" dirty="0" smtClean="0">
                <a:solidFill>
                  <a:schemeClr val="bg1"/>
                </a:solidFill>
              </a:rPr>
              <a:t>школе.</a:t>
            </a:r>
          </a:p>
          <a:p>
            <a:endParaRPr lang="ru-RU" sz="2000" dirty="0">
              <a:solidFill>
                <a:schemeClr val="bg1"/>
              </a:solidFill>
            </a:endParaRPr>
          </a:p>
          <a:p>
            <a:endParaRPr lang="ru-RU" sz="2000" dirty="0" smtClean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Мы были </a:t>
            </a:r>
            <a:r>
              <a:rPr lang="ru-RU" sz="2000" dirty="0" smtClean="0">
                <a:solidFill>
                  <a:srgbClr val="FF0000"/>
                </a:solidFill>
              </a:rPr>
              <a:t>шокированы </a:t>
            </a:r>
            <a:r>
              <a:rPr lang="ru-RU" sz="2000" dirty="0" smtClean="0">
                <a:solidFill>
                  <a:schemeClr val="bg1"/>
                </a:solidFill>
              </a:rPr>
              <a:t>прекрасной игрой актеров. 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Автор </a:t>
            </a:r>
            <a:r>
              <a:rPr lang="ru-RU" sz="2000" dirty="0" smtClean="0">
                <a:solidFill>
                  <a:srgbClr val="FF0000"/>
                </a:solidFill>
              </a:rPr>
              <a:t>увеличивает</a:t>
            </a:r>
            <a:r>
              <a:rPr lang="ru-RU" sz="2000" dirty="0" smtClean="0">
                <a:solidFill>
                  <a:schemeClr val="bg1"/>
                </a:solidFill>
              </a:rPr>
              <a:t> впечатление</a:t>
            </a:r>
          </a:p>
          <a:p>
            <a:endParaRPr lang="ru-RU" sz="2000" dirty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Зал встретил писателя неожиданными аплодисментами </a:t>
            </a:r>
            <a:r>
              <a:rPr lang="ru-RU" sz="2000" dirty="0" smtClean="0">
                <a:solidFill>
                  <a:srgbClr val="FF0000"/>
                </a:solidFill>
              </a:rPr>
              <a:t>для него.</a:t>
            </a:r>
          </a:p>
          <a:p>
            <a:endParaRPr lang="ru-RU" sz="2000" dirty="0">
              <a:solidFill>
                <a:srgbClr val="FF0000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Таким людям всегда удается </a:t>
            </a:r>
            <a:r>
              <a:rPr lang="ru-RU" sz="2000" dirty="0" smtClean="0">
                <a:solidFill>
                  <a:srgbClr val="FF0000"/>
                </a:solidFill>
              </a:rPr>
              <a:t>объегорить </a:t>
            </a:r>
            <a:r>
              <a:rPr lang="ru-RU" sz="2000" dirty="0" smtClean="0">
                <a:solidFill>
                  <a:schemeClr val="bg1"/>
                </a:solidFill>
              </a:rPr>
              <a:t>других.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14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51520" y="188640"/>
            <a:ext cx="8712968" cy="6624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Заголовок 1">
            <a:extLst>
              <a:ext uri="{FF2B5EF4-FFF2-40B4-BE49-F238E27FC236}">
                <a16:creationId xmlns="" xmlns:a16="http://schemas.microsoft.com/office/drawing/2014/main" id="{83D9C74D-AE88-46AB-A207-AF7478CB66BD}"/>
              </a:ext>
            </a:extLst>
          </p:cNvPr>
          <p:cNvSpPr txBox="1">
            <a:spLocks/>
          </p:cNvSpPr>
          <p:nvPr/>
        </p:nvSpPr>
        <p:spPr>
          <a:xfrm>
            <a:off x="126588" y="103143"/>
            <a:ext cx="7928583" cy="8494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b="1" dirty="0" smtClean="0"/>
          </a:p>
          <a:p>
            <a:endParaRPr lang="ru-RU" sz="2400" b="1" dirty="0"/>
          </a:p>
          <a:p>
            <a:endParaRPr lang="ru-RU" sz="2400" dirty="0" smtClean="0"/>
          </a:p>
          <a:p>
            <a:r>
              <a:rPr lang="ru-RU" sz="2400" dirty="0" smtClean="0"/>
              <a:t>Типы ошибок. Речевые ошибки (Р1)</a:t>
            </a:r>
          </a:p>
          <a:p>
            <a:r>
              <a:rPr lang="ru-RU" sz="2400" dirty="0" smtClean="0"/>
              <a:t>Виды речевых ошибок. Примеры</a:t>
            </a:r>
          </a:p>
          <a:p>
            <a:endParaRPr lang="ru-RU" sz="2400" dirty="0"/>
          </a:p>
          <a:p>
            <a:r>
              <a:rPr lang="ru-RU" sz="2400" dirty="0" smtClean="0"/>
              <a:t>  </a:t>
            </a:r>
          </a:p>
          <a:p>
            <a:endParaRPr lang="ru-RU" sz="24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2A097826-1C56-4A2D-94A2-F8CB682B3B1C}"/>
              </a:ext>
            </a:extLst>
          </p:cNvPr>
          <p:cNvSpPr/>
          <p:nvPr/>
        </p:nvSpPr>
        <p:spPr>
          <a:xfrm>
            <a:off x="8192327" y="100663"/>
            <a:ext cx="857250" cy="8518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133AE616-460A-411B-8EA9-001B70209465}"/>
              </a:ext>
            </a:extLst>
          </p:cNvPr>
          <p:cNvSpPr/>
          <p:nvPr/>
        </p:nvSpPr>
        <p:spPr>
          <a:xfrm>
            <a:off x="7902649" y="250523"/>
            <a:ext cx="1008112" cy="94518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448A4ABA-5204-4851-911D-8411CB1A48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811" y="255972"/>
            <a:ext cx="877788" cy="900000"/>
          </a:xfrm>
          <a:prstGeom prst="rect">
            <a:avLst/>
          </a:prstGeom>
        </p:spPr>
      </p:pic>
      <p:sp>
        <p:nvSpPr>
          <p:cNvPr id="13" name="Скругленный прямоугольник 4"/>
          <p:cNvSpPr/>
          <p:nvPr/>
        </p:nvSpPr>
        <p:spPr>
          <a:xfrm>
            <a:off x="171081" y="1179211"/>
            <a:ext cx="7884090" cy="1097660"/>
          </a:xfrm>
          <a:prstGeom prst="rect">
            <a:avLst/>
          </a:prstGeom>
          <a:noFill/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kern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0691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rgbClr val="FFFF00"/>
                </a:solidFill>
              </a:rPr>
              <a:t>*</a:t>
            </a:r>
            <a:r>
              <a:rPr lang="ru-RU" sz="2000" dirty="0">
                <a:solidFill>
                  <a:srgbClr val="FFFF00"/>
                </a:solidFill>
              </a:rPr>
              <a:t>Неправильное употребление местоимение (свой, мой, твой, его/ её и  т.д.)</a:t>
            </a:r>
            <a:endParaRPr lang="ru-RU" sz="20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ru-RU" sz="20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rgbClr val="FFFF00"/>
                </a:solidFill>
              </a:rPr>
              <a:t>*</a:t>
            </a:r>
            <a:r>
              <a:rPr lang="ru-RU" sz="2000" dirty="0">
                <a:solidFill>
                  <a:srgbClr val="FFFF00"/>
                </a:solidFill>
              </a:rPr>
              <a:t>Употребление слова не в том значении</a:t>
            </a:r>
            <a:endParaRPr lang="ru-RU" sz="20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rgbClr val="FFFF00"/>
                </a:solidFill>
              </a:rPr>
              <a:t>*Нарушение </a:t>
            </a:r>
            <a:r>
              <a:rPr lang="ru-RU" sz="2000" dirty="0">
                <a:solidFill>
                  <a:srgbClr val="FFFF00"/>
                </a:solidFill>
              </a:rPr>
              <a:t>лексической сочетаемости слов</a:t>
            </a:r>
            <a:endParaRPr lang="ru-RU" sz="20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ru-RU" sz="20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rgbClr val="FFFF00"/>
                </a:solidFill>
              </a:rPr>
              <a:t>*Нарушение порядка слов</a:t>
            </a:r>
          </a:p>
          <a:p>
            <a:pPr marL="0" indent="0">
              <a:buNone/>
            </a:pPr>
            <a:endParaRPr lang="ru-RU" sz="20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ru-RU" sz="20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rgbClr val="FFFF00"/>
                </a:solidFill>
              </a:rPr>
              <a:t>*Неоправданное употребление просторечных слов</a:t>
            </a: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Рассказал мне о </a:t>
            </a:r>
            <a:r>
              <a:rPr lang="ru-RU" sz="2000" b="1" dirty="0">
                <a:solidFill>
                  <a:srgbClr val="FF0000"/>
                </a:solidFill>
              </a:rPr>
              <a:t>его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проблемах в </a:t>
            </a:r>
            <a:r>
              <a:rPr lang="ru-RU" sz="2000" dirty="0" smtClean="0">
                <a:solidFill>
                  <a:schemeClr val="bg1"/>
                </a:solidFill>
              </a:rPr>
              <a:t>школе.</a:t>
            </a:r>
          </a:p>
          <a:p>
            <a:endParaRPr lang="ru-RU" sz="2000" dirty="0">
              <a:solidFill>
                <a:schemeClr val="bg1"/>
              </a:solidFill>
            </a:endParaRPr>
          </a:p>
          <a:p>
            <a:endParaRPr lang="ru-RU" sz="2000" dirty="0" smtClean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Мы были </a:t>
            </a:r>
            <a:r>
              <a:rPr lang="ru-RU" sz="2000" dirty="0" smtClean="0">
                <a:solidFill>
                  <a:srgbClr val="FF0000"/>
                </a:solidFill>
              </a:rPr>
              <a:t>шокированы </a:t>
            </a:r>
            <a:r>
              <a:rPr lang="ru-RU" sz="2000" dirty="0" smtClean="0">
                <a:solidFill>
                  <a:schemeClr val="bg1"/>
                </a:solidFill>
              </a:rPr>
              <a:t>прекрасной игрой актеров. 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Автор </a:t>
            </a:r>
            <a:r>
              <a:rPr lang="ru-RU" sz="2000" dirty="0" smtClean="0">
                <a:solidFill>
                  <a:srgbClr val="FF0000"/>
                </a:solidFill>
              </a:rPr>
              <a:t>увеличивает</a:t>
            </a:r>
            <a:r>
              <a:rPr lang="ru-RU" sz="2000" dirty="0" smtClean="0">
                <a:solidFill>
                  <a:schemeClr val="bg1"/>
                </a:solidFill>
              </a:rPr>
              <a:t> впечатление</a:t>
            </a:r>
          </a:p>
          <a:p>
            <a:endParaRPr lang="ru-RU" sz="2000" dirty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Зал встретил писателя неожиданными аплодисментами </a:t>
            </a:r>
            <a:r>
              <a:rPr lang="ru-RU" sz="2000" dirty="0" smtClean="0">
                <a:solidFill>
                  <a:srgbClr val="FF0000"/>
                </a:solidFill>
              </a:rPr>
              <a:t>для него.</a:t>
            </a:r>
          </a:p>
          <a:p>
            <a:endParaRPr lang="ru-RU" sz="2000" dirty="0">
              <a:solidFill>
                <a:srgbClr val="FF0000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Таким людям всегда удается </a:t>
            </a:r>
            <a:r>
              <a:rPr lang="ru-RU" sz="2000" dirty="0" smtClean="0">
                <a:solidFill>
                  <a:srgbClr val="FF0000"/>
                </a:solidFill>
              </a:rPr>
              <a:t>объегорить </a:t>
            </a:r>
            <a:r>
              <a:rPr lang="ru-RU" sz="2000" dirty="0" smtClean="0">
                <a:solidFill>
                  <a:schemeClr val="bg1"/>
                </a:solidFill>
              </a:rPr>
              <a:t>других.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60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51520" y="188640"/>
            <a:ext cx="8712968" cy="6624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Заголовок 1">
            <a:extLst>
              <a:ext uri="{FF2B5EF4-FFF2-40B4-BE49-F238E27FC236}">
                <a16:creationId xmlns="" xmlns:a16="http://schemas.microsoft.com/office/drawing/2014/main" id="{83D9C74D-AE88-46AB-A207-AF7478CB66BD}"/>
              </a:ext>
            </a:extLst>
          </p:cNvPr>
          <p:cNvSpPr txBox="1">
            <a:spLocks/>
          </p:cNvSpPr>
          <p:nvPr/>
        </p:nvSpPr>
        <p:spPr>
          <a:xfrm>
            <a:off x="126588" y="103143"/>
            <a:ext cx="7928583" cy="8494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b="1" dirty="0" smtClean="0"/>
          </a:p>
          <a:p>
            <a:endParaRPr lang="ru-RU" sz="2400" b="1" dirty="0"/>
          </a:p>
          <a:p>
            <a:endParaRPr lang="ru-RU" sz="2400" dirty="0" smtClean="0"/>
          </a:p>
          <a:p>
            <a:r>
              <a:rPr lang="ru-RU" sz="2400" dirty="0" smtClean="0"/>
              <a:t>Типы ошибок. Орфоэпическая норма (Р1)</a:t>
            </a:r>
          </a:p>
          <a:p>
            <a:r>
              <a:rPr lang="ru-RU" sz="2400" dirty="0" smtClean="0"/>
              <a:t>Виды орфоэпических ошибок. Примеры</a:t>
            </a:r>
          </a:p>
          <a:p>
            <a:endParaRPr lang="ru-RU" sz="2400" dirty="0"/>
          </a:p>
          <a:p>
            <a:r>
              <a:rPr lang="ru-RU" sz="2400" dirty="0" smtClean="0"/>
              <a:t>  </a:t>
            </a:r>
          </a:p>
          <a:p>
            <a:endParaRPr lang="ru-RU" sz="24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2A097826-1C56-4A2D-94A2-F8CB682B3B1C}"/>
              </a:ext>
            </a:extLst>
          </p:cNvPr>
          <p:cNvSpPr/>
          <p:nvPr/>
        </p:nvSpPr>
        <p:spPr>
          <a:xfrm>
            <a:off x="8192327" y="100663"/>
            <a:ext cx="857250" cy="8518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133AE616-460A-411B-8EA9-001B70209465}"/>
              </a:ext>
            </a:extLst>
          </p:cNvPr>
          <p:cNvSpPr/>
          <p:nvPr/>
        </p:nvSpPr>
        <p:spPr>
          <a:xfrm>
            <a:off x="7902649" y="250523"/>
            <a:ext cx="1008112" cy="94518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448A4ABA-5204-4851-911D-8411CB1A48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811" y="255972"/>
            <a:ext cx="877788" cy="900000"/>
          </a:xfrm>
          <a:prstGeom prst="rect">
            <a:avLst/>
          </a:prstGeom>
        </p:spPr>
      </p:pic>
      <p:sp>
        <p:nvSpPr>
          <p:cNvPr id="13" name="Скругленный прямоугольник 4"/>
          <p:cNvSpPr/>
          <p:nvPr/>
        </p:nvSpPr>
        <p:spPr>
          <a:xfrm>
            <a:off x="171081" y="1179211"/>
            <a:ext cx="7884090" cy="1097660"/>
          </a:xfrm>
          <a:prstGeom prst="rect">
            <a:avLst/>
          </a:prstGeom>
          <a:noFill/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kern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069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rgbClr val="FFFF00"/>
                </a:solidFill>
              </a:rPr>
              <a:t>*Нарушение акцентологических норм (правил ударения), в том числе и при образовании форм слова</a:t>
            </a:r>
          </a:p>
          <a:p>
            <a:pPr marL="0" indent="0">
              <a:buNone/>
            </a:pPr>
            <a:endParaRPr lang="ru-RU" sz="20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rgbClr val="FFFF00"/>
                </a:solidFill>
              </a:rPr>
              <a:t>*Нарушение норм произношения гласных звуков</a:t>
            </a:r>
          </a:p>
          <a:p>
            <a:pPr marL="0" indent="0">
              <a:buNone/>
            </a:pPr>
            <a:endParaRPr lang="ru-RU" sz="20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rgbClr val="FFFF00"/>
                </a:solidFill>
              </a:rPr>
              <a:t>*Нарушение норм произношения согласных звуков</a:t>
            </a:r>
          </a:p>
          <a:p>
            <a:pPr marL="0" indent="0">
              <a:buNone/>
            </a:pPr>
            <a:endParaRPr lang="ru-RU" sz="20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rgbClr val="FFFF00"/>
                </a:solidFill>
              </a:rPr>
              <a:t>*Вставка в слово лишнего гласного или согласного звука</a:t>
            </a:r>
          </a:p>
          <a:p>
            <a:pPr marL="0" indent="0">
              <a:buNone/>
            </a:pPr>
            <a:endParaRPr lang="ru-RU" sz="20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ru-RU" sz="2000" dirty="0" smtClean="0">
              <a:solidFill>
                <a:srgbClr val="FFFF00"/>
              </a:solidFill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Старался </a:t>
            </a:r>
            <a:r>
              <a:rPr lang="ru-RU" sz="2000" dirty="0" err="1" smtClean="0">
                <a:solidFill>
                  <a:schemeClr val="bg1"/>
                </a:solidFill>
              </a:rPr>
              <a:t>обл</a:t>
            </a:r>
            <a:r>
              <a:rPr lang="ru-RU" sz="2000" dirty="0" err="1" smtClean="0">
                <a:solidFill>
                  <a:srgbClr val="FF0000"/>
                </a:solidFill>
              </a:rPr>
              <a:t>Е</a:t>
            </a:r>
            <a:r>
              <a:rPr lang="ru-RU" sz="2000" dirty="0" err="1" smtClean="0">
                <a:solidFill>
                  <a:schemeClr val="bg1"/>
                </a:solidFill>
              </a:rPr>
              <a:t>гчить</a:t>
            </a:r>
            <a:endParaRPr lang="ru-RU" sz="2000" dirty="0" smtClean="0">
              <a:solidFill>
                <a:schemeClr val="bg1"/>
              </a:solidFill>
            </a:endParaRPr>
          </a:p>
          <a:p>
            <a:endParaRPr lang="ru-RU" sz="2000" dirty="0">
              <a:solidFill>
                <a:schemeClr val="bg1"/>
              </a:solidFill>
            </a:endParaRPr>
          </a:p>
          <a:p>
            <a:endParaRPr lang="ru-RU" sz="2000" dirty="0" smtClean="0">
              <a:solidFill>
                <a:schemeClr val="bg1"/>
              </a:solidFill>
            </a:endParaRPr>
          </a:p>
          <a:p>
            <a:endParaRPr lang="ru-RU" sz="2000" dirty="0">
              <a:solidFill>
                <a:schemeClr val="bg1"/>
              </a:solidFill>
            </a:endParaRPr>
          </a:p>
          <a:p>
            <a:endParaRPr lang="ru-RU" sz="2000" dirty="0" smtClean="0">
              <a:solidFill>
                <a:schemeClr val="bg1"/>
              </a:solidFill>
            </a:endParaRPr>
          </a:p>
          <a:p>
            <a:r>
              <a:rPr lang="ru-RU" sz="2000" dirty="0" err="1" smtClean="0">
                <a:solidFill>
                  <a:schemeClr val="bg1"/>
                </a:solidFill>
              </a:rPr>
              <a:t>аф</a:t>
            </a:r>
            <a:r>
              <a:rPr lang="ru-RU" sz="2000" dirty="0" err="1" smtClean="0">
                <a:solidFill>
                  <a:srgbClr val="FF0000"/>
                </a:solidFill>
              </a:rPr>
              <a:t>Ё</a:t>
            </a:r>
            <a:r>
              <a:rPr lang="ru-RU" sz="2000" dirty="0" err="1" smtClean="0">
                <a:solidFill>
                  <a:schemeClr val="bg1"/>
                </a:solidFill>
              </a:rPr>
              <a:t>ра</a:t>
            </a:r>
            <a:r>
              <a:rPr lang="ru-RU" sz="2000" dirty="0" smtClean="0">
                <a:solidFill>
                  <a:schemeClr val="bg1"/>
                </a:solidFill>
              </a:rPr>
              <a:t> (вместо </a:t>
            </a:r>
            <a:r>
              <a:rPr lang="ru-RU" sz="2000" dirty="0" err="1" smtClean="0">
                <a:solidFill>
                  <a:schemeClr val="bg1"/>
                </a:solidFill>
              </a:rPr>
              <a:t>афЕра</a:t>
            </a:r>
            <a:r>
              <a:rPr lang="ru-RU" sz="2000" dirty="0" smtClean="0">
                <a:solidFill>
                  <a:schemeClr val="bg1"/>
                </a:solidFill>
              </a:rPr>
              <a:t>), </a:t>
            </a:r>
            <a:r>
              <a:rPr lang="ru-RU" sz="2000" dirty="0" err="1" smtClean="0">
                <a:solidFill>
                  <a:schemeClr val="bg1"/>
                </a:solidFill>
              </a:rPr>
              <a:t>ман</a:t>
            </a:r>
            <a:r>
              <a:rPr lang="ru-RU" sz="2000" dirty="0" err="1" smtClean="0">
                <a:solidFill>
                  <a:srgbClr val="FF0000"/>
                </a:solidFill>
              </a:rPr>
              <a:t>Е</a:t>
            </a:r>
            <a:r>
              <a:rPr lang="ru-RU" sz="2000" dirty="0" err="1" smtClean="0">
                <a:solidFill>
                  <a:schemeClr val="bg1"/>
                </a:solidFill>
              </a:rPr>
              <a:t>вры</a:t>
            </a:r>
            <a:r>
              <a:rPr lang="ru-RU" sz="2000" dirty="0" smtClean="0">
                <a:solidFill>
                  <a:schemeClr val="bg1"/>
                </a:solidFill>
              </a:rPr>
              <a:t> (вместо </a:t>
            </a:r>
            <a:r>
              <a:rPr lang="ru-RU" sz="2000" dirty="0" err="1" smtClean="0">
                <a:solidFill>
                  <a:schemeClr val="bg1"/>
                </a:solidFill>
              </a:rPr>
              <a:t>манЁвры</a:t>
            </a:r>
            <a:r>
              <a:rPr lang="ru-RU" sz="2000" dirty="0" smtClean="0">
                <a:solidFill>
                  <a:schemeClr val="bg1"/>
                </a:solidFill>
              </a:rPr>
              <a:t>)</a:t>
            </a:r>
          </a:p>
          <a:p>
            <a:endParaRPr lang="ru-RU" sz="2000" dirty="0" smtClean="0">
              <a:solidFill>
                <a:schemeClr val="bg1"/>
              </a:solidFill>
            </a:endParaRPr>
          </a:p>
          <a:p>
            <a:r>
              <a:rPr lang="ru-RU" sz="2000" dirty="0" err="1" smtClean="0">
                <a:solidFill>
                  <a:schemeClr val="bg1"/>
                </a:solidFill>
              </a:rPr>
              <a:t>ни</a:t>
            </a:r>
            <a:r>
              <a:rPr lang="ru-RU" sz="2000" dirty="0" err="1" smtClean="0">
                <a:solidFill>
                  <a:srgbClr val="FF0000"/>
                </a:solidFill>
              </a:rPr>
              <a:t>ЧТ</a:t>
            </a:r>
            <a:r>
              <a:rPr lang="ru-RU" sz="2000" dirty="0" err="1" smtClean="0">
                <a:solidFill>
                  <a:schemeClr val="bg1"/>
                </a:solidFill>
              </a:rPr>
              <a:t>о</a:t>
            </a:r>
            <a:r>
              <a:rPr lang="ru-RU" sz="2000" dirty="0" smtClean="0">
                <a:solidFill>
                  <a:schemeClr val="bg1"/>
                </a:solidFill>
              </a:rPr>
              <a:t> (вместо </a:t>
            </a:r>
            <a:r>
              <a:rPr lang="ru-RU" sz="2000" dirty="0" err="1" smtClean="0">
                <a:solidFill>
                  <a:schemeClr val="bg1"/>
                </a:solidFill>
              </a:rPr>
              <a:t>ниШТо</a:t>
            </a:r>
            <a:r>
              <a:rPr lang="ru-RU" sz="2000" dirty="0" smtClean="0">
                <a:solidFill>
                  <a:schemeClr val="bg1"/>
                </a:solidFill>
              </a:rPr>
              <a:t>)</a:t>
            </a:r>
          </a:p>
          <a:p>
            <a:endParaRPr lang="ru-RU" sz="2000" dirty="0">
              <a:solidFill>
                <a:schemeClr val="bg1"/>
              </a:solidFill>
            </a:endParaRPr>
          </a:p>
          <a:p>
            <a:endParaRPr lang="ru-RU" sz="2000" dirty="0" smtClean="0">
              <a:solidFill>
                <a:schemeClr val="bg1"/>
              </a:solidFill>
            </a:endParaRPr>
          </a:p>
          <a:p>
            <a:r>
              <a:rPr lang="ru-RU" sz="2000" dirty="0" err="1" smtClean="0">
                <a:solidFill>
                  <a:schemeClr val="bg1"/>
                </a:solidFill>
              </a:rPr>
              <a:t>буду</a:t>
            </a:r>
            <a:r>
              <a:rPr lang="ru-RU" sz="2000" dirty="0" err="1" smtClean="0">
                <a:solidFill>
                  <a:srgbClr val="FF0000"/>
                </a:solidFill>
              </a:rPr>
              <a:t>Ю</a:t>
            </a:r>
            <a:r>
              <a:rPr lang="ru-RU" sz="2000" dirty="0" err="1" smtClean="0">
                <a:solidFill>
                  <a:schemeClr val="bg1"/>
                </a:solidFill>
              </a:rPr>
              <a:t>щее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по</a:t>
            </a:r>
            <a:r>
              <a:rPr lang="ru-RU" sz="2000" dirty="0" err="1" smtClean="0">
                <a:solidFill>
                  <a:srgbClr val="FF0000"/>
                </a:solidFill>
              </a:rPr>
              <a:t>Д</a:t>
            </a:r>
            <a:r>
              <a:rPr lang="ru-RU" sz="2000" dirty="0" err="1" smtClean="0">
                <a:solidFill>
                  <a:schemeClr val="bg1"/>
                </a:solidFill>
              </a:rPr>
              <a:t>скользнуться</a:t>
            </a:r>
            <a:endParaRPr lang="ru-RU" sz="2000" dirty="0" smtClean="0">
              <a:solidFill>
                <a:schemeClr val="bg1"/>
              </a:solidFill>
            </a:endParaRPr>
          </a:p>
          <a:p>
            <a:endParaRPr lang="ru-RU" sz="2000" dirty="0">
              <a:solidFill>
                <a:schemeClr val="bg1"/>
              </a:solidFill>
            </a:endParaRPr>
          </a:p>
          <a:p>
            <a:endParaRPr lang="ru-RU" sz="2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40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51520" y="188640"/>
            <a:ext cx="8712968" cy="6624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Заголовок 1">
            <a:extLst>
              <a:ext uri="{FF2B5EF4-FFF2-40B4-BE49-F238E27FC236}">
                <a16:creationId xmlns="" xmlns:a16="http://schemas.microsoft.com/office/drawing/2014/main" id="{83D9C74D-AE88-46AB-A207-AF7478CB66BD}"/>
              </a:ext>
            </a:extLst>
          </p:cNvPr>
          <p:cNvSpPr txBox="1">
            <a:spLocks/>
          </p:cNvSpPr>
          <p:nvPr/>
        </p:nvSpPr>
        <p:spPr>
          <a:xfrm>
            <a:off x="126588" y="103143"/>
            <a:ext cx="7928583" cy="8494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b="1" dirty="0" smtClean="0"/>
          </a:p>
          <a:p>
            <a:endParaRPr lang="ru-RU" sz="2400" b="1" dirty="0"/>
          </a:p>
          <a:p>
            <a:endParaRPr lang="ru-RU" sz="2400" dirty="0" smtClean="0"/>
          </a:p>
          <a:p>
            <a:r>
              <a:rPr lang="ru-RU" sz="2400" dirty="0" smtClean="0"/>
              <a:t>Типы ошибок. Искажения слов (Р1)</a:t>
            </a:r>
            <a:endParaRPr lang="ru-RU" sz="2400" dirty="0"/>
          </a:p>
          <a:p>
            <a:r>
              <a:rPr lang="ru-RU" sz="2400" dirty="0" smtClean="0"/>
              <a:t>  </a:t>
            </a:r>
          </a:p>
          <a:p>
            <a:endParaRPr lang="ru-RU" sz="24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2A097826-1C56-4A2D-94A2-F8CB682B3B1C}"/>
              </a:ext>
            </a:extLst>
          </p:cNvPr>
          <p:cNvSpPr/>
          <p:nvPr/>
        </p:nvSpPr>
        <p:spPr>
          <a:xfrm>
            <a:off x="8192327" y="100663"/>
            <a:ext cx="857250" cy="8518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133AE616-460A-411B-8EA9-001B70209465}"/>
              </a:ext>
            </a:extLst>
          </p:cNvPr>
          <p:cNvSpPr/>
          <p:nvPr/>
        </p:nvSpPr>
        <p:spPr>
          <a:xfrm>
            <a:off x="7902649" y="250523"/>
            <a:ext cx="1008112" cy="94518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448A4ABA-5204-4851-911D-8411CB1A48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811" y="255972"/>
            <a:ext cx="877788" cy="900000"/>
          </a:xfrm>
          <a:prstGeom prst="rect">
            <a:avLst/>
          </a:prstGeom>
        </p:spPr>
      </p:pic>
      <p:sp>
        <p:nvSpPr>
          <p:cNvPr id="13" name="Скругленный прямоугольник 4"/>
          <p:cNvSpPr/>
          <p:nvPr/>
        </p:nvSpPr>
        <p:spPr>
          <a:xfrm>
            <a:off x="171081" y="1179211"/>
            <a:ext cx="7884090" cy="1097660"/>
          </a:xfrm>
          <a:prstGeom prst="rect">
            <a:avLst/>
          </a:prstGeom>
          <a:noFill/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kern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069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rgbClr val="FFFF00"/>
                </a:solidFill>
              </a:rPr>
              <a:t>*Смешения и замены внутри определенных групп звуков;</a:t>
            </a:r>
          </a:p>
          <a:p>
            <a:pPr marL="0" indent="0">
              <a:buNone/>
            </a:pPr>
            <a:endParaRPr lang="ru-RU" sz="20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rgbClr val="FFFF00"/>
                </a:solidFill>
              </a:rPr>
              <a:t>*Выпадение отдельных звуков и частей слова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FFFF00"/>
                </a:solidFill>
              </a:rPr>
              <a:t>*Включение в слова лишних звуков и слогов, не связанных с орфоэпическими нормами</a:t>
            </a:r>
            <a:endParaRPr lang="ru-RU" sz="20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ru-RU" sz="2000" dirty="0" smtClean="0">
              <a:solidFill>
                <a:srgbClr val="FFFF00"/>
              </a:solidFill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err="1" smtClean="0">
                <a:solidFill>
                  <a:schemeClr val="bg1"/>
                </a:solidFill>
              </a:rPr>
              <a:t>Вернонский</a:t>
            </a:r>
            <a:r>
              <a:rPr lang="ru-RU" sz="2000" dirty="0" smtClean="0">
                <a:solidFill>
                  <a:schemeClr val="bg1"/>
                </a:solidFill>
              </a:rPr>
              <a:t> вместо Вернадский</a:t>
            </a:r>
          </a:p>
          <a:p>
            <a:endParaRPr lang="ru-RU" sz="2000" dirty="0">
              <a:solidFill>
                <a:schemeClr val="bg1"/>
              </a:solidFill>
            </a:endParaRPr>
          </a:p>
          <a:p>
            <a:endParaRPr lang="ru-RU" sz="2000" dirty="0" smtClean="0">
              <a:solidFill>
                <a:schemeClr val="bg1"/>
              </a:solidFill>
            </a:endParaRPr>
          </a:p>
          <a:p>
            <a:r>
              <a:rPr lang="ru-RU" sz="2000" dirty="0" err="1" smtClean="0">
                <a:solidFill>
                  <a:schemeClr val="bg1"/>
                </a:solidFill>
              </a:rPr>
              <a:t>Каман</a:t>
            </a:r>
            <a:r>
              <a:rPr lang="ru-RU" sz="2000" dirty="0" smtClean="0">
                <a:solidFill>
                  <a:schemeClr val="bg1"/>
                </a:solidFill>
              </a:rPr>
              <a:t> вместо карман</a:t>
            </a:r>
          </a:p>
          <a:p>
            <a:endParaRPr lang="ru-RU" sz="2000" dirty="0">
              <a:solidFill>
                <a:schemeClr val="bg1"/>
              </a:solidFill>
            </a:endParaRPr>
          </a:p>
          <a:p>
            <a:r>
              <a:rPr lang="ru-RU" sz="2000" dirty="0" err="1" smtClean="0">
                <a:solidFill>
                  <a:schemeClr val="bg1"/>
                </a:solidFill>
              </a:rPr>
              <a:t>Мине</a:t>
            </a:r>
            <a:r>
              <a:rPr lang="ru-RU" sz="2000" dirty="0" err="1" smtClean="0">
                <a:solidFill>
                  <a:srgbClr val="FF0000"/>
                </a:solidFill>
              </a:rPr>
              <a:t>А</a:t>
            </a:r>
            <a:r>
              <a:rPr lang="ru-RU" sz="2000" dirty="0" err="1" smtClean="0">
                <a:solidFill>
                  <a:schemeClr val="bg1"/>
                </a:solidFill>
              </a:rPr>
              <a:t>ралогия</a:t>
            </a:r>
            <a:r>
              <a:rPr lang="ru-RU" sz="2000" dirty="0" smtClean="0">
                <a:solidFill>
                  <a:schemeClr val="bg1"/>
                </a:solidFill>
              </a:rPr>
              <a:t> вместо минералогия</a:t>
            </a:r>
          </a:p>
          <a:p>
            <a:endParaRPr lang="ru-RU" sz="2000" dirty="0">
              <a:solidFill>
                <a:schemeClr val="bg1"/>
              </a:solidFill>
            </a:endParaRPr>
          </a:p>
          <a:p>
            <a:endParaRPr lang="ru-RU" sz="2000" dirty="0" smtClean="0">
              <a:solidFill>
                <a:schemeClr val="bg1"/>
              </a:solidFill>
            </a:endParaRPr>
          </a:p>
          <a:p>
            <a:endParaRPr lang="ru-RU" sz="2000" dirty="0">
              <a:solidFill>
                <a:schemeClr val="bg1"/>
              </a:solidFill>
            </a:endParaRPr>
          </a:p>
          <a:p>
            <a:endParaRPr lang="ru-RU" sz="2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89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51520" y="188640"/>
            <a:ext cx="8712968" cy="6624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Заголовок 1">
            <a:extLst>
              <a:ext uri="{FF2B5EF4-FFF2-40B4-BE49-F238E27FC236}">
                <a16:creationId xmlns="" xmlns:a16="http://schemas.microsoft.com/office/drawing/2014/main" id="{83D9C74D-AE88-46AB-A207-AF7478CB66BD}"/>
              </a:ext>
            </a:extLst>
          </p:cNvPr>
          <p:cNvSpPr txBox="1">
            <a:spLocks/>
          </p:cNvSpPr>
          <p:nvPr/>
        </p:nvSpPr>
        <p:spPr>
          <a:xfrm>
            <a:off x="126588" y="103143"/>
            <a:ext cx="7928583" cy="8494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b="1" dirty="0" smtClean="0"/>
          </a:p>
          <a:p>
            <a:endParaRPr lang="ru-RU" sz="2400" b="1" dirty="0"/>
          </a:p>
          <a:p>
            <a:r>
              <a:rPr lang="ru-RU" sz="2400" dirty="0" smtClean="0"/>
              <a:t>Правильность речи (Р1).</a:t>
            </a:r>
          </a:p>
          <a:p>
            <a:r>
              <a:rPr lang="ru-RU" sz="2400" dirty="0" smtClean="0"/>
              <a:t>Не считаются ошибками в устной речи</a:t>
            </a:r>
          </a:p>
          <a:p>
            <a:r>
              <a:rPr lang="ru-RU" sz="2400" dirty="0" smtClean="0"/>
              <a:t> </a:t>
            </a:r>
          </a:p>
          <a:p>
            <a:endParaRPr lang="ru-RU" sz="24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2A097826-1C56-4A2D-94A2-F8CB682B3B1C}"/>
              </a:ext>
            </a:extLst>
          </p:cNvPr>
          <p:cNvSpPr/>
          <p:nvPr/>
        </p:nvSpPr>
        <p:spPr>
          <a:xfrm>
            <a:off x="8055171" y="103143"/>
            <a:ext cx="994406" cy="8494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133AE616-460A-411B-8EA9-001B70209465}"/>
              </a:ext>
            </a:extLst>
          </p:cNvPr>
          <p:cNvSpPr/>
          <p:nvPr/>
        </p:nvSpPr>
        <p:spPr>
          <a:xfrm>
            <a:off x="7902649" y="250523"/>
            <a:ext cx="1008112" cy="94518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448A4ABA-5204-4851-911D-8411CB1A48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811" y="255972"/>
            <a:ext cx="877788" cy="900000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251520" y="1083988"/>
            <a:ext cx="7455032" cy="1097660"/>
            <a:chOff x="71971" y="-49616"/>
            <a:chExt cx="7487405" cy="111617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71971" y="0"/>
              <a:ext cx="7487405" cy="1016945"/>
            </a:xfrm>
            <a:prstGeom prst="roundRect">
              <a:avLst>
                <a:gd name="adj" fmla="val 10000"/>
              </a:avLst>
            </a:prstGeom>
            <a:solidFill>
              <a:srgbClr val="92D050"/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180925" y="-49616"/>
              <a:ext cx="5941585" cy="1116177"/>
            </a:xfrm>
            <a:prstGeom prst="rect">
              <a:avLst/>
            </a:prstGeom>
            <a:no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kern="1200" dirty="0" smtClean="0">
                  <a:solidFill>
                    <a:schemeClr val="tx1"/>
                  </a:solidFill>
                  <a:latin typeface="+mj-lt"/>
                </a:rPr>
                <a:t>Избыточность (повторение слов)</a:t>
              </a:r>
              <a:endParaRPr lang="ru-RU" sz="2800" kern="1200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251520" y="2276871"/>
            <a:ext cx="7509365" cy="1208604"/>
            <a:chOff x="677736" y="1286742"/>
            <a:chExt cx="7681022" cy="142398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677737" y="1880625"/>
              <a:ext cx="7681021" cy="830101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677736" y="1286742"/>
              <a:ext cx="7681021" cy="1399865"/>
            </a:xfrm>
            <a:prstGeom prst="rect">
              <a:avLst/>
            </a:prstGeom>
            <a:solidFill>
              <a:srgbClr val="00B0F0"/>
            </a:solidFill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kern="1200" dirty="0" smtClean="0">
                  <a:solidFill>
                    <a:schemeClr val="tx1"/>
                  </a:solidFill>
                  <a:latin typeface="+mj-lt"/>
                </a:rPr>
                <a:t>Эллипсис (пропуск слова)</a:t>
              </a:r>
              <a:endParaRPr lang="ru-RU" sz="2800" kern="1200" dirty="0">
                <a:solidFill>
                  <a:schemeClr val="tx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518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51520" y="188640"/>
            <a:ext cx="8712968" cy="6624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Заголовок 1">
            <a:extLst>
              <a:ext uri="{FF2B5EF4-FFF2-40B4-BE49-F238E27FC236}">
                <a16:creationId xmlns="" xmlns:a16="http://schemas.microsoft.com/office/drawing/2014/main" id="{83D9C74D-AE88-46AB-A207-AF7478CB66BD}"/>
              </a:ext>
            </a:extLst>
          </p:cNvPr>
          <p:cNvSpPr txBox="1">
            <a:spLocks/>
          </p:cNvSpPr>
          <p:nvPr/>
        </p:nvSpPr>
        <p:spPr>
          <a:xfrm>
            <a:off x="126588" y="103143"/>
            <a:ext cx="7928583" cy="6429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b="1" dirty="0" smtClean="0"/>
          </a:p>
          <a:p>
            <a:endParaRPr lang="ru-RU" sz="2400" b="1" dirty="0"/>
          </a:p>
          <a:p>
            <a:r>
              <a:rPr lang="ru-RU" sz="2400" dirty="0" smtClean="0"/>
              <a:t>Задание 3. Монологическое высказывание</a:t>
            </a:r>
          </a:p>
          <a:p>
            <a:r>
              <a:rPr lang="ru-RU" sz="2400" dirty="0" smtClean="0"/>
              <a:t> </a:t>
            </a:r>
          </a:p>
          <a:p>
            <a:endParaRPr lang="ru-RU" sz="24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2A097826-1C56-4A2D-94A2-F8CB682B3B1C}"/>
              </a:ext>
            </a:extLst>
          </p:cNvPr>
          <p:cNvSpPr/>
          <p:nvPr/>
        </p:nvSpPr>
        <p:spPr>
          <a:xfrm>
            <a:off x="8192327" y="100663"/>
            <a:ext cx="857250" cy="8518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133AE616-460A-411B-8EA9-001B70209465}"/>
              </a:ext>
            </a:extLst>
          </p:cNvPr>
          <p:cNvSpPr/>
          <p:nvPr/>
        </p:nvSpPr>
        <p:spPr>
          <a:xfrm>
            <a:off x="7902649" y="250523"/>
            <a:ext cx="1008112" cy="94518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448A4ABA-5204-4851-911D-8411CB1A48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811" y="255972"/>
            <a:ext cx="877788" cy="900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5" y="1009650"/>
            <a:ext cx="638175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851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51520" y="188640"/>
            <a:ext cx="8712968" cy="6624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Заголовок 1">
            <a:extLst>
              <a:ext uri="{FF2B5EF4-FFF2-40B4-BE49-F238E27FC236}">
                <a16:creationId xmlns="" xmlns:a16="http://schemas.microsoft.com/office/drawing/2014/main" id="{83D9C74D-AE88-46AB-A207-AF7478CB66BD}"/>
              </a:ext>
            </a:extLst>
          </p:cNvPr>
          <p:cNvSpPr txBox="1">
            <a:spLocks/>
          </p:cNvSpPr>
          <p:nvPr/>
        </p:nvSpPr>
        <p:spPr>
          <a:xfrm>
            <a:off x="126588" y="103143"/>
            <a:ext cx="7928583" cy="6429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b="1" dirty="0" smtClean="0"/>
          </a:p>
          <a:p>
            <a:endParaRPr lang="ru-RU" sz="2400" b="1" dirty="0"/>
          </a:p>
          <a:p>
            <a:r>
              <a:rPr lang="ru-RU" sz="2400" dirty="0" smtClean="0"/>
              <a:t>Задание 3. Монологическое высказывание</a:t>
            </a:r>
          </a:p>
          <a:p>
            <a:r>
              <a:rPr lang="ru-RU" sz="2400" dirty="0" smtClean="0"/>
              <a:t> </a:t>
            </a:r>
          </a:p>
          <a:p>
            <a:endParaRPr lang="ru-RU" sz="24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2A097826-1C56-4A2D-94A2-F8CB682B3B1C}"/>
              </a:ext>
            </a:extLst>
          </p:cNvPr>
          <p:cNvSpPr/>
          <p:nvPr/>
        </p:nvSpPr>
        <p:spPr>
          <a:xfrm>
            <a:off x="8192327" y="100663"/>
            <a:ext cx="857250" cy="8518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133AE616-460A-411B-8EA9-001B70209465}"/>
              </a:ext>
            </a:extLst>
          </p:cNvPr>
          <p:cNvSpPr/>
          <p:nvPr/>
        </p:nvSpPr>
        <p:spPr>
          <a:xfrm>
            <a:off x="7902649" y="250523"/>
            <a:ext cx="1008112" cy="94518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448A4ABA-5204-4851-911D-8411CB1A48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811" y="255972"/>
            <a:ext cx="877788" cy="900000"/>
          </a:xfrm>
          <a:prstGeom prst="rect">
            <a:avLst/>
          </a:prstGeom>
        </p:spPr>
      </p:pic>
      <p:pic>
        <p:nvPicPr>
          <p:cNvPr id="19" name="Рисунок 18"/>
          <p:cNvPicPr/>
          <p:nvPr/>
        </p:nvPicPr>
        <p:blipFill rotWithShape="1">
          <a:blip r:embed="rId4"/>
          <a:srcRect l="25848" t="15237" r="25135" b="13334"/>
          <a:stretch/>
        </p:blipFill>
        <p:spPr bwMode="auto">
          <a:xfrm>
            <a:off x="126588" y="921220"/>
            <a:ext cx="3509308" cy="32278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7" t="-1633" r="-1" b="2657"/>
          <a:stretch/>
        </p:blipFill>
        <p:spPr bwMode="auto">
          <a:xfrm>
            <a:off x="4004733" y="1155972"/>
            <a:ext cx="4775200" cy="2408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733" y="3717032"/>
            <a:ext cx="499110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88" y="3933056"/>
            <a:ext cx="3509308" cy="516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45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51520" y="188640"/>
            <a:ext cx="8712968" cy="6624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Заголовок 1">
            <a:extLst>
              <a:ext uri="{FF2B5EF4-FFF2-40B4-BE49-F238E27FC236}">
                <a16:creationId xmlns="" xmlns:a16="http://schemas.microsoft.com/office/drawing/2014/main" id="{83D9C74D-AE88-46AB-A207-AF7478CB66BD}"/>
              </a:ext>
            </a:extLst>
          </p:cNvPr>
          <p:cNvSpPr txBox="1">
            <a:spLocks/>
          </p:cNvSpPr>
          <p:nvPr/>
        </p:nvSpPr>
        <p:spPr>
          <a:xfrm>
            <a:off x="126588" y="103143"/>
            <a:ext cx="7928583" cy="6429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b="1" dirty="0" smtClean="0"/>
          </a:p>
          <a:p>
            <a:endParaRPr lang="ru-RU" sz="2400" b="1" dirty="0"/>
          </a:p>
          <a:p>
            <a:r>
              <a:rPr lang="ru-RU" sz="2400" dirty="0" smtClean="0"/>
              <a:t>Задание 3. Монологическое высказывание. Описание</a:t>
            </a:r>
          </a:p>
          <a:p>
            <a:r>
              <a:rPr lang="ru-RU" sz="2400" dirty="0" smtClean="0"/>
              <a:t> </a:t>
            </a:r>
          </a:p>
          <a:p>
            <a:endParaRPr lang="ru-RU" sz="24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2A097826-1C56-4A2D-94A2-F8CB682B3B1C}"/>
              </a:ext>
            </a:extLst>
          </p:cNvPr>
          <p:cNvSpPr/>
          <p:nvPr/>
        </p:nvSpPr>
        <p:spPr>
          <a:xfrm>
            <a:off x="8192327" y="100663"/>
            <a:ext cx="857250" cy="8518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133AE616-460A-411B-8EA9-001B70209465}"/>
              </a:ext>
            </a:extLst>
          </p:cNvPr>
          <p:cNvSpPr/>
          <p:nvPr/>
        </p:nvSpPr>
        <p:spPr>
          <a:xfrm>
            <a:off x="7902649" y="250523"/>
            <a:ext cx="1008112" cy="94518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448A4ABA-5204-4851-911D-8411CB1A48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811" y="255972"/>
            <a:ext cx="877788" cy="900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19955" y="1412776"/>
            <a:ext cx="8300997" cy="403349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456552" lvl="1" algn="ctr"/>
            <a:r>
              <a:rPr lang="ru-RU" dirty="0" smtClean="0"/>
              <a:t>Примерная технология </a:t>
            </a:r>
            <a:r>
              <a:rPr lang="ru-RU" i="1" dirty="0" smtClean="0"/>
              <a:t>описания </a:t>
            </a:r>
            <a:r>
              <a:rPr lang="ru-RU" dirty="0" smtClean="0"/>
              <a:t>фотографии</a:t>
            </a:r>
          </a:p>
          <a:p>
            <a:pPr marL="456552" lvl="1" algn="ctr"/>
            <a:endParaRPr lang="ru-RU" dirty="0" smtClean="0"/>
          </a:p>
          <a:p>
            <a:pPr marL="456552" lvl="1" algn="just"/>
            <a:r>
              <a:rPr lang="ru-RU" dirty="0" smtClean="0"/>
              <a:t>1.Рассмотрите фотографию очень внимательно.  Как правило, на ней запечатлены люди, совершающие какие-либо действия (или занимающиеся каким-либо видом деятельности). Выделите на снимке главное и ответьте на вопросы</a:t>
            </a:r>
            <a:r>
              <a:rPr lang="ru-RU" i="1" dirty="0" smtClean="0"/>
              <a:t>: кто изображён на фотографии и чем он занят?</a:t>
            </a:r>
            <a:r>
              <a:rPr lang="ru-RU" dirty="0" smtClean="0"/>
              <a:t> </a:t>
            </a:r>
            <a:r>
              <a:rPr lang="ru-RU" i="1" dirty="0" smtClean="0"/>
              <a:t>о чём, возможно, думает? какие чувства скорее всего испытывает? </a:t>
            </a:r>
          </a:p>
          <a:p>
            <a:pPr marL="456552" lvl="1" algn="just"/>
            <a:endParaRPr lang="ru-RU" dirty="0"/>
          </a:p>
          <a:p>
            <a:pPr marL="456552" lvl="1" algn="just"/>
            <a:r>
              <a:rPr lang="ru-RU" dirty="0" smtClean="0"/>
              <a:t>2.Обратите </a:t>
            </a:r>
            <a:r>
              <a:rPr lang="ru-RU" dirty="0"/>
              <a:t>внимание на примерный план, предложенный в карточке участника собеседования. Постарайтесь включить все пункты этого плана в свой ответ. </a:t>
            </a:r>
          </a:p>
        </p:txBody>
      </p:sp>
    </p:spTree>
    <p:extLst>
      <p:ext uri="{BB962C8B-B14F-4D97-AF65-F5344CB8AC3E}">
        <p14:creationId xmlns:p14="http://schemas.microsoft.com/office/powerpoint/2010/main" val="406951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51520" y="188640"/>
            <a:ext cx="8712968" cy="6624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Заголовок 1">
            <a:extLst>
              <a:ext uri="{FF2B5EF4-FFF2-40B4-BE49-F238E27FC236}">
                <a16:creationId xmlns="" xmlns:a16="http://schemas.microsoft.com/office/drawing/2014/main" id="{83D9C74D-AE88-46AB-A207-AF7478CB66BD}"/>
              </a:ext>
            </a:extLst>
          </p:cNvPr>
          <p:cNvSpPr txBox="1">
            <a:spLocks/>
          </p:cNvSpPr>
          <p:nvPr/>
        </p:nvSpPr>
        <p:spPr>
          <a:xfrm>
            <a:off x="126588" y="103143"/>
            <a:ext cx="7928583" cy="6429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b="1" dirty="0" smtClean="0"/>
          </a:p>
          <a:p>
            <a:endParaRPr lang="ru-RU" sz="2400" b="1" dirty="0"/>
          </a:p>
          <a:p>
            <a:r>
              <a:rPr lang="ru-RU" sz="2400" dirty="0" smtClean="0"/>
              <a:t>Задание 3. Монологическое высказывание</a:t>
            </a:r>
          </a:p>
          <a:p>
            <a:r>
              <a:rPr lang="ru-RU" sz="2400" dirty="0" smtClean="0"/>
              <a:t> </a:t>
            </a:r>
          </a:p>
          <a:p>
            <a:endParaRPr lang="ru-RU" sz="24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2A097826-1C56-4A2D-94A2-F8CB682B3B1C}"/>
              </a:ext>
            </a:extLst>
          </p:cNvPr>
          <p:cNvSpPr/>
          <p:nvPr/>
        </p:nvSpPr>
        <p:spPr>
          <a:xfrm>
            <a:off x="8055171" y="100663"/>
            <a:ext cx="994406" cy="8518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133AE616-460A-411B-8EA9-001B70209465}"/>
              </a:ext>
            </a:extLst>
          </p:cNvPr>
          <p:cNvSpPr/>
          <p:nvPr/>
        </p:nvSpPr>
        <p:spPr>
          <a:xfrm>
            <a:off x="7902649" y="250523"/>
            <a:ext cx="1008112" cy="94518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448A4ABA-5204-4851-911D-8411CB1A48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811" y="255972"/>
            <a:ext cx="877788" cy="900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71283" y="1195705"/>
            <a:ext cx="8590806" cy="475357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b="1" dirty="0" smtClean="0"/>
          </a:p>
          <a:p>
            <a:pPr lvl="0" algn="ctr"/>
            <a:endParaRPr lang="ru-RU" dirty="0" smtClean="0"/>
          </a:p>
          <a:p>
            <a:pPr lvl="0" algn="ctr"/>
            <a:endParaRPr lang="ru-RU" dirty="0"/>
          </a:p>
          <a:p>
            <a:pPr lvl="0" algn="ctr"/>
            <a:endParaRPr lang="ru-RU" dirty="0" smtClean="0"/>
          </a:p>
          <a:p>
            <a:pPr lvl="0" algn="ctr"/>
            <a:endParaRPr lang="ru-RU" dirty="0"/>
          </a:p>
          <a:p>
            <a:pPr lvl="0" algn="ctr"/>
            <a:endParaRPr lang="ru-RU" dirty="0" smtClean="0"/>
          </a:p>
          <a:p>
            <a:pPr lvl="0" algn="ctr"/>
            <a:endParaRPr lang="ru-RU" dirty="0" smtClean="0"/>
          </a:p>
          <a:p>
            <a:pPr lvl="0" algn="ctr"/>
            <a:endParaRPr lang="ru-RU" dirty="0"/>
          </a:p>
          <a:p>
            <a:pPr lvl="0" algn="ctr"/>
            <a:endParaRPr lang="ru-RU" dirty="0" smtClean="0"/>
          </a:p>
          <a:p>
            <a:pPr lvl="0" algn="ctr"/>
            <a:endParaRPr lang="ru-RU" dirty="0"/>
          </a:p>
          <a:p>
            <a:pPr lvl="0" algn="ctr"/>
            <a:endParaRPr lang="ru-RU" dirty="0" smtClean="0"/>
          </a:p>
          <a:p>
            <a:pPr lvl="0" algn="ctr"/>
            <a:endParaRPr lang="ru-RU" dirty="0"/>
          </a:p>
          <a:p>
            <a:pPr lvl="0" algn="ctr"/>
            <a:endParaRPr lang="ru-RU" dirty="0"/>
          </a:p>
          <a:p>
            <a:pPr lvl="0" algn="ctr"/>
            <a:endParaRPr lang="ru-RU" dirty="0" smtClean="0"/>
          </a:p>
          <a:p>
            <a:pPr lvl="0" algn="ctr"/>
            <a:endParaRPr lang="ru-RU" dirty="0"/>
          </a:p>
          <a:p>
            <a:pPr lvl="0" algn="ctr"/>
            <a:endParaRPr lang="ru-RU" b="1" dirty="0" smtClean="0"/>
          </a:p>
          <a:p>
            <a:pPr lvl="0" algn="ctr"/>
            <a:r>
              <a:rPr lang="ru-RU" b="1" dirty="0" smtClean="0"/>
              <a:t>Примерный план описания</a:t>
            </a:r>
          </a:p>
          <a:p>
            <a:pPr lvl="0" algn="just"/>
            <a:r>
              <a:rPr lang="ru-RU" dirty="0" smtClean="0"/>
              <a:t>1.На переднем плане…</a:t>
            </a:r>
          </a:p>
          <a:p>
            <a:pPr lvl="0" algn="just"/>
            <a:r>
              <a:rPr lang="ru-RU" dirty="0" smtClean="0"/>
              <a:t>2.В центре …(какое событие?)</a:t>
            </a:r>
          </a:p>
          <a:p>
            <a:pPr lvl="0" algn="just"/>
            <a:r>
              <a:rPr lang="ru-RU" dirty="0" smtClean="0"/>
              <a:t>2.1.Описание главного героя (выражение лица, волосы, руки, одежда, поза, состояние, настроение).</a:t>
            </a:r>
          </a:p>
          <a:p>
            <a:pPr lvl="0" algn="just"/>
            <a:r>
              <a:rPr lang="ru-RU" dirty="0" smtClean="0"/>
              <a:t>3.На втором плане (выражение лица, поза, настроение…).</a:t>
            </a:r>
          </a:p>
          <a:p>
            <a:pPr lvl="0" algn="just"/>
            <a:r>
              <a:rPr lang="ru-RU" dirty="0" smtClean="0"/>
              <a:t>4.На заднем плане…</a:t>
            </a:r>
          </a:p>
          <a:p>
            <a:pPr lvl="0" algn="just"/>
            <a:r>
              <a:rPr lang="ru-RU" dirty="0" smtClean="0"/>
              <a:t>5.Заключение. (Какие чувства вызывает фотография? Что автор хотел сказать этой фотографией?)</a:t>
            </a:r>
          </a:p>
          <a:p>
            <a:pPr lvl="0" algn="ctr"/>
            <a:r>
              <a:rPr lang="ru-RU" b="1" dirty="0" smtClean="0"/>
              <a:t>Схема построения описания</a:t>
            </a:r>
          </a:p>
          <a:p>
            <a:pPr lvl="0" algn="just"/>
            <a:r>
              <a:rPr lang="ru-RU" dirty="0" smtClean="0"/>
              <a:t>Признак 1+ признак 2+ признак 3.</a:t>
            </a:r>
          </a:p>
          <a:p>
            <a:pPr lvl="0" algn="ctr"/>
            <a:r>
              <a:rPr lang="ru-RU" b="1" dirty="0" smtClean="0"/>
              <a:t>Особенности</a:t>
            </a:r>
          </a:p>
          <a:p>
            <a:pPr lvl="0" algn="just"/>
            <a:r>
              <a:rPr lang="ru-RU" dirty="0" smtClean="0"/>
              <a:t>Нет динамики. Действия постоянные, одновременные. Не изменяющиеся во времени.</a:t>
            </a:r>
          </a:p>
          <a:p>
            <a:pPr lvl="0" algn="ctr"/>
            <a:endParaRPr lang="ru-RU" dirty="0" smtClean="0"/>
          </a:p>
          <a:p>
            <a:pPr lvl="0" algn="just"/>
            <a:endParaRPr lang="ru-RU" dirty="0" smtClean="0"/>
          </a:p>
          <a:p>
            <a:pPr lvl="0" algn="just"/>
            <a:endParaRPr lang="ru-RU" dirty="0" smtClean="0"/>
          </a:p>
          <a:p>
            <a:pPr lvl="0"/>
            <a:endParaRPr lang="ru-RU" dirty="0"/>
          </a:p>
          <a:p>
            <a:pPr lvl="0"/>
            <a:endParaRPr lang="ru-RU" dirty="0" smtClean="0"/>
          </a:p>
          <a:p>
            <a:pPr lvl="0"/>
            <a:endParaRPr lang="ru-RU" dirty="0"/>
          </a:p>
          <a:p>
            <a:pPr lvl="0"/>
            <a:endParaRPr lang="ru-RU" dirty="0" smtClean="0"/>
          </a:p>
          <a:p>
            <a:pPr lvl="0"/>
            <a:endParaRPr lang="ru-RU" dirty="0"/>
          </a:p>
          <a:p>
            <a:pPr lvl="0"/>
            <a:endParaRPr lang="ru-RU" dirty="0" smtClean="0"/>
          </a:p>
          <a:p>
            <a:pPr lvl="0"/>
            <a:endParaRPr lang="ru-RU" dirty="0"/>
          </a:p>
          <a:p>
            <a:pPr lvl="0"/>
            <a:endParaRPr lang="ru-RU" dirty="0" smtClean="0"/>
          </a:p>
          <a:p>
            <a:pPr lvl="0"/>
            <a:endParaRPr lang="ru-RU" dirty="0"/>
          </a:p>
          <a:p>
            <a:pPr lvl="0"/>
            <a:endParaRPr lang="ru-RU" dirty="0" smtClean="0"/>
          </a:p>
          <a:p>
            <a:pPr lvl="0"/>
            <a:endParaRPr lang="ru-RU" dirty="0"/>
          </a:p>
          <a:p>
            <a:pPr lvl="0"/>
            <a:endParaRPr lang="ru-RU" dirty="0" smtClean="0"/>
          </a:p>
          <a:p>
            <a:pPr lvl="0"/>
            <a:endParaRPr lang="ru-RU" dirty="0"/>
          </a:p>
          <a:p>
            <a:pPr lvl="0"/>
            <a:endParaRPr lang="ru-RU" dirty="0" smtClean="0"/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243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51520" y="188640"/>
            <a:ext cx="8712968" cy="6624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Заголовок 1">
            <a:extLst>
              <a:ext uri="{FF2B5EF4-FFF2-40B4-BE49-F238E27FC236}">
                <a16:creationId xmlns="" xmlns:a16="http://schemas.microsoft.com/office/drawing/2014/main" id="{83D9C74D-AE88-46AB-A207-AF7478CB66BD}"/>
              </a:ext>
            </a:extLst>
          </p:cNvPr>
          <p:cNvSpPr txBox="1">
            <a:spLocks/>
          </p:cNvSpPr>
          <p:nvPr/>
        </p:nvSpPr>
        <p:spPr>
          <a:xfrm>
            <a:off x="477709" y="103143"/>
            <a:ext cx="7928583" cy="10528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b="1" dirty="0" smtClean="0"/>
          </a:p>
          <a:p>
            <a:endParaRPr lang="ru-RU" sz="2400" b="1" dirty="0"/>
          </a:p>
          <a:p>
            <a:endParaRPr lang="ru-RU" sz="2400" dirty="0" smtClean="0"/>
          </a:p>
          <a:p>
            <a:endParaRPr lang="ru-RU" sz="2400" dirty="0"/>
          </a:p>
          <a:p>
            <a:r>
              <a:rPr lang="ru-RU" sz="2400" dirty="0" smtClean="0"/>
              <a:t>Задание 3. Монологическое высказывание</a:t>
            </a:r>
          </a:p>
          <a:p>
            <a:endParaRPr lang="ru-RU" sz="2400" dirty="0" smtClean="0"/>
          </a:p>
          <a:p>
            <a:endParaRPr lang="ru-RU" sz="2400" dirty="0"/>
          </a:p>
          <a:p>
            <a:r>
              <a:rPr lang="ru-RU" sz="2400" dirty="0" smtClean="0"/>
              <a:t> </a:t>
            </a:r>
          </a:p>
          <a:p>
            <a:endParaRPr lang="ru-RU" sz="24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2A097826-1C56-4A2D-94A2-F8CB682B3B1C}"/>
              </a:ext>
            </a:extLst>
          </p:cNvPr>
          <p:cNvSpPr/>
          <p:nvPr/>
        </p:nvSpPr>
        <p:spPr>
          <a:xfrm>
            <a:off x="8055170" y="103143"/>
            <a:ext cx="994407" cy="8494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133AE616-460A-411B-8EA9-001B70209465}"/>
              </a:ext>
            </a:extLst>
          </p:cNvPr>
          <p:cNvSpPr/>
          <p:nvPr/>
        </p:nvSpPr>
        <p:spPr>
          <a:xfrm>
            <a:off x="7902649" y="250523"/>
            <a:ext cx="1008112" cy="94518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448A4ABA-5204-4851-911D-8411CB1A48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811" y="255972"/>
            <a:ext cx="877788" cy="900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19956" y="1340768"/>
            <a:ext cx="8590805" cy="532859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lvl="0" indent="-514350">
              <a:buFont typeface="+mj-lt"/>
              <a:buAutoNum type="arabicPeriod"/>
            </a:pPr>
            <a:endParaRPr lang="ru-RU" dirty="0" smtClean="0"/>
          </a:p>
          <a:p>
            <a:pPr marL="514350" lvl="0" indent="-514350">
              <a:buFont typeface="+mj-lt"/>
              <a:buAutoNum type="arabicPeriod"/>
            </a:pPr>
            <a:endParaRPr lang="ru-RU" dirty="0"/>
          </a:p>
          <a:p>
            <a:pPr lvl="0"/>
            <a:r>
              <a:rPr lang="ru-RU" dirty="0" smtClean="0"/>
              <a:t>                                                                                                                                  </a:t>
            </a:r>
          </a:p>
          <a:p>
            <a:pPr lvl="0"/>
            <a:endParaRPr lang="ru-RU" sz="2800" dirty="0" smtClean="0"/>
          </a:p>
          <a:p>
            <a:pPr lvl="0"/>
            <a:r>
              <a:rPr lang="ru-RU" dirty="0" smtClean="0"/>
              <a:t>                                                                    </a:t>
            </a:r>
            <a:r>
              <a:rPr lang="ru-RU" sz="2000" dirty="0" smtClean="0"/>
              <a:t>Повествование</a:t>
            </a:r>
          </a:p>
          <a:p>
            <a:pPr lvl="0"/>
            <a:r>
              <a:rPr lang="ru-RU" sz="2000" dirty="0" smtClean="0"/>
              <a:t>             </a:t>
            </a:r>
            <a:r>
              <a:rPr lang="ru-RU" dirty="0" smtClean="0"/>
              <a:t>                                         </a:t>
            </a:r>
            <a:endParaRPr lang="ru-RU" dirty="0"/>
          </a:p>
          <a:p>
            <a:pPr marL="514350" lvl="0" indent="-514350">
              <a:buFont typeface="+mj-lt"/>
              <a:buAutoNum type="arabicPeriod"/>
            </a:pPr>
            <a:endParaRPr lang="ru-RU" dirty="0" smtClean="0"/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Постройте </a:t>
            </a:r>
            <a:r>
              <a:rPr lang="ru-RU" b="1" dirty="0" smtClean="0"/>
              <a:t>повествование (т.е. расскажите о своем личном жизненном опыте)</a:t>
            </a:r>
            <a:r>
              <a:rPr lang="ru-RU" dirty="0" smtClean="0"/>
              <a:t>, </a:t>
            </a:r>
            <a:r>
              <a:rPr lang="ru-RU" dirty="0"/>
              <a:t>пользуясь примерным планом, предложенным в карточке участника собеседования. Постарайтесь включить все пункты этого плана в свой </a:t>
            </a:r>
            <a:r>
              <a:rPr lang="ru-RU" dirty="0" smtClean="0"/>
              <a:t>ответ.</a:t>
            </a:r>
            <a:r>
              <a:rPr lang="ru-RU" b="1" dirty="0"/>
              <a:t> </a:t>
            </a:r>
            <a:endParaRPr lang="ru-RU" b="1" dirty="0" smtClean="0"/>
          </a:p>
          <a:p>
            <a:pPr lvl="0"/>
            <a:endParaRPr lang="ru-RU" b="1" dirty="0" smtClean="0"/>
          </a:p>
          <a:p>
            <a:pPr algn="ctr"/>
            <a:r>
              <a:rPr lang="ru-RU" b="1" dirty="0" smtClean="0"/>
              <a:t>Карточка участника</a:t>
            </a:r>
          </a:p>
          <a:p>
            <a:pPr algn="ctr"/>
            <a:endParaRPr lang="ru-RU" b="1" dirty="0"/>
          </a:p>
          <a:p>
            <a:pPr algn="ctr"/>
            <a:r>
              <a:rPr lang="ru-RU" dirty="0"/>
              <a:t>                        Тема 2. Любимый актёр 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r>
              <a:rPr lang="ru-RU" dirty="0" smtClean="0"/>
              <a:t>Расскажите </a:t>
            </a:r>
            <a:r>
              <a:rPr lang="ru-RU" dirty="0"/>
              <a:t>о своём любимом актёре. </a:t>
            </a:r>
          </a:p>
          <a:p>
            <a:r>
              <a:rPr lang="ru-RU" b="1" dirty="0" smtClean="0"/>
              <a:t>Не </a:t>
            </a:r>
            <a:r>
              <a:rPr lang="ru-RU" b="1" dirty="0"/>
              <a:t>забудьте рассказать: </a:t>
            </a:r>
            <a:endParaRPr lang="ru-RU" dirty="0"/>
          </a:p>
          <a:p>
            <a:r>
              <a:rPr lang="ru-RU" dirty="0"/>
              <a:t>* кто Ваш любимый актёр или актриса; </a:t>
            </a:r>
          </a:p>
          <a:p>
            <a:r>
              <a:rPr lang="ru-RU" dirty="0"/>
              <a:t>* в каких фильмах или спектаклях он (она) принимал(а) участие; </a:t>
            </a:r>
          </a:p>
          <a:p>
            <a:r>
              <a:rPr lang="ru-RU" dirty="0"/>
              <a:t>* какая роль в исполнении этого актёра Вам нравится больше всего и почему; </a:t>
            </a:r>
          </a:p>
          <a:p>
            <a:r>
              <a:rPr lang="ru-RU" dirty="0"/>
              <a:t>*что Вы цените в актёрском мастерстве Вашего любимого  актёра. </a:t>
            </a:r>
          </a:p>
          <a:p>
            <a:pPr lvl="0"/>
            <a:endParaRPr lang="ru-RU" dirty="0"/>
          </a:p>
          <a:p>
            <a:pPr lvl="0"/>
            <a:endParaRPr lang="ru-RU" dirty="0" smtClean="0"/>
          </a:p>
          <a:p>
            <a:pPr lvl="0" algn="ctr"/>
            <a:endParaRPr lang="ru-RU" dirty="0"/>
          </a:p>
          <a:p>
            <a:pPr lvl="0" algn="just"/>
            <a:endParaRPr lang="ru-RU" dirty="0" smtClean="0"/>
          </a:p>
          <a:p>
            <a:pPr lvl="0" algn="just"/>
            <a:endParaRPr lang="ru-RU" dirty="0"/>
          </a:p>
          <a:p>
            <a:pPr marL="514350" lvl="0" indent="-514350" algn="just">
              <a:buFont typeface="+mj-lt"/>
              <a:buAutoNum type="arabicPeriod"/>
            </a:pPr>
            <a:endParaRPr lang="ru-RU" dirty="0" smtClean="0"/>
          </a:p>
          <a:p>
            <a:pPr marL="514350" lvl="0" indent="-514350" algn="just">
              <a:buFont typeface="+mj-lt"/>
              <a:buAutoNum type="arabicPeriod"/>
            </a:pPr>
            <a:endParaRPr lang="ru-RU" dirty="0" smtClean="0"/>
          </a:p>
          <a:p>
            <a:pPr marL="514350" lvl="0" indent="-514350" algn="just">
              <a:buFont typeface="+mj-lt"/>
              <a:buAutoNum type="arabicPeriod"/>
            </a:pPr>
            <a:endParaRPr lang="ru-RU" dirty="0"/>
          </a:p>
          <a:p>
            <a:pPr marL="514350" lvl="0" indent="-514350" algn="just">
              <a:buFont typeface="+mj-lt"/>
              <a:buAutoNum type="arabicPeriod"/>
            </a:pPr>
            <a:endParaRPr lang="ru-RU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56" y="3068960"/>
            <a:ext cx="785978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424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51520" y="188640"/>
            <a:ext cx="8712968" cy="6624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Заголовок 1">
            <a:extLst>
              <a:ext uri="{FF2B5EF4-FFF2-40B4-BE49-F238E27FC236}">
                <a16:creationId xmlns="" xmlns:a16="http://schemas.microsoft.com/office/drawing/2014/main" id="{83D9C74D-AE88-46AB-A207-AF7478CB66BD}"/>
              </a:ext>
            </a:extLst>
          </p:cNvPr>
          <p:cNvSpPr txBox="1">
            <a:spLocks/>
          </p:cNvSpPr>
          <p:nvPr/>
        </p:nvSpPr>
        <p:spPr>
          <a:xfrm>
            <a:off x="264146" y="108737"/>
            <a:ext cx="7928583" cy="6429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Что проверяет работа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2A097826-1C56-4A2D-94A2-F8CB682B3B1C}"/>
              </a:ext>
            </a:extLst>
          </p:cNvPr>
          <p:cNvSpPr/>
          <p:nvPr/>
        </p:nvSpPr>
        <p:spPr>
          <a:xfrm>
            <a:off x="8192327" y="100663"/>
            <a:ext cx="857250" cy="8518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133AE616-460A-411B-8EA9-001B70209465}"/>
              </a:ext>
            </a:extLst>
          </p:cNvPr>
          <p:cNvSpPr/>
          <p:nvPr/>
        </p:nvSpPr>
        <p:spPr>
          <a:xfrm>
            <a:off x="7902649" y="250523"/>
            <a:ext cx="1008112" cy="94518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448A4ABA-5204-4851-911D-8411CB1A48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811" y="255972"/>
            <a:ext cx="877788" cy="900000"/>
          </a:xfrm>
          <a:prstGeom prst="rect">
            <a:avLst/>
          </a:prstGeom>
        </p:spPr>
      </p:pic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1267045100"/>
              </p:ext>
            </p:extLst>
          </p:nvPr>
        </p:nvGraphicFramePr>
        <p:xfrm>
          <a:off x="395536" y="1155972"/>
          <a:ext cx="8580022" cy="47537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6573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51520" y="188640"/>
            <a:ext cx="8712968" cy="6624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Заголовок 1">
            <a:extLst>
              <a:ext uri="{FF2B5EF4-FFF2-40B4-BE49-F238E27FC236}">
                <a16:creationId xmlns="" xmlns:a16="http://schemas.microsoft.com/office/drawing/2014/main" id="{83D9C74D-AE88-46AB-A207-AF7478CB66BD}"/>
              </a:ext>
            </a:extLst>
          </p:cNvPr>
          <p:cNvSpPr txBox="1">
            <a:spLocks/>
          </p:cNvSpPr>
          <p:nvPr/>
        </p:nvSpPr>
        <p:spPr>
          <a:xfrm>
            <a:off x="126588" y="103143"/>
            <a:ext cx="7928583" cy="6429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b="1" dirty="0" smtClean="0"/>
          </a:p>
          <a:p>
            <a:endParaRPr lang="ru-RU" sz="2400" b="1" dirty="0"/>
          </a:p>
          <a:p>
            <a:endParaRPr lang="ru-RU" sz="2400" dirty="0" smtClean="0"/>
          </a:p>
          <a:p>
            <a:endParaRPr lang="ru-RU" sz="2400" dirty="0"/>
          </a:p>
          <a:p>
            <a:r>
              <a:rPr lang="ru-RU" sz="2400" dirty="0" smtClean="0"/>
              <a:t>Задание 3. Монологическое высказывание</a:t>
            </a:r>
          </a:p>
          <a:p>
            <a:endParaRPr lang="ru-RU" sz="2400" dirty="0" smtClean="0"/>
          </a:p>
          <a:p>
            <a:endParaRPr lang="ru-RU" sz="2400" dirty="0"/>
          </a:p>
          <a:p>
            <a:r>
              <a:rPr lang="ru-RU" sz="2400" dirty="0" smtClean="0"/>
              <a:t> </a:t>
            </a:r>
          </a:p>
          <a:p>
            <a:endParaRPr lang="ru-RU" sz="24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2A097826-1C56-4A2D-94A2-F8CB682B3B1C}"/>
              </a:ext>
            </a:extLst>
          </p:cNvPr>
          <p:cNvSpPr/>
          <p:nvPr/>
        </p:nvSpPr>
        <p:spPr>
          <a:xfrm>
            <a:off x="8192327" y="100663"/>
            <a:ext cx="857250" cy="8518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133AE616-460A-411B-8EA9-001B70209465}"/>
              </a:ext>
            </a:extLst>
          </p:cNvPr>
          <p:cNvSpPr/>
          <p:nvPr/>
        </p:nvSpPr>
        <p:spPr>
          <a:xfrm>
            <a:off x="7902649" y="250523"/>
            <a:ext cx="1008112" cy="94518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448A4ABA-5204-4851-911D-8411CB1A48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811" y="255972"/>
            <a:ext cx="877788" cy="900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51520" y="1268760"/>
            <a:ext cx="8718899" cy="511256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Особенности повествования</a:t>
            </a:r>
          </a:p>
          <a:p>
            <a:pPr algn="just"/>
            <a:r>
              <a:rPr lang="ru-RU" dirty="0"/>
              <a:t>Повествование динамичное, действия последовательные, развивающиеся во времени.</a:t>
            </a:r>
          </a:p>
          <a:p>
            <a:pPr algn="ctr"/>
            <a:endParaRPr lang="ru-RU" b="1" dirty="0"/>
          </a:p>
          <a:p>
            <a:pPr algn="ctr"/>
            <a:r>
              <a:rPr lang="ru-RU" b="1" dirty="0"/>
              <a:t>Схема построения повествовательного текста</a:t>
            </a:r>
          </a:p>
          <a:p>
            <a:pPr algn="just"/>
            <a:r>
              <a:rPr lang="ru-RU" dirty="0"/>
              <a:t>Событие1+ событие 2+ событие 3</a:t>
            </a:r>
          </a:p>
          <a:p>
            <a:pPr algn="just"/>
            <a:r>
              <a:rPr lang="ru-RU" dirty="0"/>
              <a:t>Слова для связи: </a:t>
            </a:r>
          </a:p>
          <a:p>
            <a:pPr algn="just"/>
            <a:r>
              <a:rPr lang="ru-RU" dirty="0"/>
              <a:t>1-е: однажды, сначала;</a:t>
            </a:r>
          </a:p>
          <a:p>
            <a:pPr algn="just"/>
            <a:r>
              <a:rPr lang="ru-RU" dirty="0"/>
              <a:t>2-е: вдруг, потом; </a:t>
            </a:r>
          </a:p>
          <a:p>
            <a:pPr algn="just"/>
            <a:r>
              <a:rPr lang="ru-RU" dirty="0"/>
              <a:t>3-е: в это время, затем, тогда.</a:t>
            </a:r>
          </a:p>
          <a:p>
            <a:pPr algn="just"/>
            <a:r>
              <a:rPr lang="ru-RU" dirty="0"/>
              <a:t>4-: наконец. </a:t>
            </a:r>
          </a:p>
          <a:p>
            <a:pPr algn="ctr"/>
            <a:r>
              <a:rPr lang="ru-RU" dirty="0"/>
              <a:t>Примерный план</a:t>
            </a:r>
          </a:p>
          <a:p>
            <a:pPr algn="just"/>
            <a:r>
              <a:rPr lang="ru-RU" dirty="0"/>
              <a:t>1.Сообщить о действующих лицах. </a:t>
            </a:r>
          </a:p>
          <a:p>
            <a:pPr algn="just"/>
            <a:r>
              <a:rPr lang="ru-RU" dirty="0"/>
              <a:t>2.Охарактеризовать место и время действия.</a:t>
            </a:r>
          </a:p>
          <a:p>
            <a:pPr algn="just"/>
            <a:r>
              <a:rPr lang="ru-RU" dirty="0"/>
              <a:t>3.Перечислить действия с указанием их последовательности и особенностей.</a:t>
            </a:r>
          </a:p>
          <a:p>
            <a:pPr algn="just"/>
            <a:r>
              <a:rPr lang="ru-RU" dirty="0"/>
              <a:t>4.Указать на итог и завершить повествование.</a:t>
            </a:r>
          </a:p>
          <a:p>
            <a:pPr algn="just"/>
            <a:r>
              <a:rPr lang="ru-RU" dirty="0"/>
              <a:t>5.Сделать вывод. </a:t>
            </a:r>
          </a:p>
        </p:txBody>
      </p:sp>
    </p:spTree>
    <p:extLst>
      <p:ext uri="{BB962C8B-B14F-4D97-AF65-F5344CB8AC3E}">
        <p14:creationId xmlns:p14="http://schemas.microsoft.com/office/powerpoint/2010/main" val="215198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51520" y="188640"/>
            <a:ext cx="8712968" cy="6624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Заголовок 1">
            <a:extLst>
              <a:ext uri="{FF2B5EF4-FFF2-40B4-BE49-F238E27FC236}">
                <a16:creationId xmlns="" xmlns:a16="http://schemas.microsoft.com/office/drawing/2014/main" id="{83D9C74D-AE88-46AB-A207-AF7478CB66BD}"/>
              </a:ext>
            </a:extLst>
          </p:cNvPr>
          <p:cNvSpPr txBox="1">
            <a:spLocks/>
          </p:cNvSpPr>
          <p:nvPr/>
        </p:nvSpPr>
        <p:spPr>
          <a:xfrm>
            <a:off x="126588" y="103143"/>
            <a:ext cx="7928583" cy="6429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b="1" dirty="0" smtClean="0"/>
          </a:p>
          <a:p>
            <a:endParaRPr lang="ru-RU" sz="2400" b="1" dirty="0"/>
          </a:p>
          <a:p>
            <a:endParaRPr lang="ru-RU" sz="2400" dirty="0" smtClean="0"/>
          </a:p>
          <a:p>
            <a:endParaRPr lang="ru-RU" sz="2400" dirty="0"/>
          </a:p>
          <a:p>
            <a:r>
              <a:rPr lang="ru-RU" sz="2400" dirty="0" smtClean="0"/>
              <a:t>Задание 3. Монологическое высказывание. Рассуждение</a:t>
            </a:r>
          </a:p>
          <a:p>
            <a:endParaRPr lang="ru-RU" sz="2400" dirty="0" smtClean="0"/>
          </a:p>
          <a:p>
            <a:endParaRPr lang="ru-RU" sz="2400" dirty="0"/>
          </a:p>
          <a:p>
            <a:r>
              <a:rPr lang="ru-RU" sz="2400" dirty="0" smtClean="0"/>
              <a:t> </a:t>
            </a:r>
          </a:p>
          <a:p>
            <a:endParaRPr lang="ru-RU" sz="24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2A097826-1C56-4A2D-94A2-F8CB682B3B1C}"/>
              </a:ext>
            </a:extLst>
          </p:cNvPr>
          <p:cNvSpPr/>
          <p:nvPr/>
        </p:nvSpPr>
        <p:spPr>
          <a:xfrm>
            <a:off x="8055171" y="103143"/>
            <a:ext cx="994406" cy="8494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133AE616-460A-411B-8EA9-001B70209465}"/>
              </a:ext>
            </a:extLst>
          </p:cNvPr>
          <p:cNvSpPr/>
          <p:nvPr/>
        </p:nvSpPr>
        <p:spPr>
          <a:xfrm>
            <a:off x="7902649" y="250523"/>
            <a:ext cx="1008112" cy="94518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448A4ABA-5204-4851-911D-8411CB1A48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811" y="255972"/>
            <a:ext cx="877788" cy="900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51520" y="1268760"/>
            <a:ext cx="8718899" cy="511256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dirty="0" smtClean="0"/>
              <a:t>Тема </a:t>
            </a:r>
            <a:r>
              <a:rPr lang="ru-RU" dirty="0"/>
              <a:t>3. Какими должны быть школьные перемены</a:t>
            </a:r>
            <a:r>
              <a:rPr lang="ru-RU" dirty="0" smtClean="0"/>
              <a:t>?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just"/>
            <a:r>
              <a:rPr lang="ru-RU" dirty="0" smtClean="0"/>
              <a:t>Это задание предполагает, что участник даст полный ответ на поставленный проблемный вопрос, аргументировав свою точку зрения; даст полные ответы на вопросы плана.</a:t>
            </a:r>
            <a:endParaRPr lang="ru-RU" dirty="0"/>
          </a:p>
          <a:p>
            <a:endParaRPr lang="ru-RU" dirty="0"/>
          </a:p>
          <a:p>
            <a:r>
              <a:rPr lang="ru-RU" b="1" dirty="0"/>
              <a:t> Не забудьте дать ответы на вопросы. </a:t>
            </a:r>
            <a:endParaRPr lang="ru-RU" dirty="0"/>
          </a:p>
          <a:p>
            <a:endParaRPr lang="ru-RU" dirty="0"/>
          </a:p>
          <a:p>
            <a:pPr algn="just"/>
            <a:r>
              <a:rPr lang="ru-RU" dirty="0"/>
              <a:t>* Для чего в школе нужны перемены? </a:t>
            </a:r>
          </a:p>
          <a:p>
            <a:pPr algn="just"/>
            <a:r>
              <a:rPr lang="ru-RU" dirty="0"/>
              <a:t>* Сколько перемен должно быть в течение учебного дня? Почему? </a:t>
            </a:r>
          </a:p>
          <a:p>
            <a:pPr algn="just"/>
            <a:r>
              <a:rPr lang="ru-RU" dirty="0"/>
              <a:t>* Сколько времени должны длиться перемены? Почему? </a:t>
            </a:r>
          </a:p>
          <a:p>
            <a:pPr algn="just"/>
            <a:r>
              <a:rPr lang="ru-RU" dirty="0" smtClean="0"/>
              <a:t> *Как </a:t>
            </a:r>
            <a:r>
              <a:rPr lang="ru-RU" dirty="0"/>
              <a:t>должна проходить перемена</a:t>
            </a:r>
            <a:r>
              <a:rPr lang="ru-RU" dirty="0" smtClean="0"/>
              <a:t>?</a:t>
            </a:r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 </a:t>
            </a:r>
          </a:p>
          <a:p>
            <a:pPr marL="285750" indent="-285750" algn="just">
              <a:buFont typeface="Arial" charset="0"/>
              <a:buChar char="•"/>
            </a:pPr>
            <a:endParaRPr lang="ru-RU" dirty="0"/>
          </a:p>
          <a:p>
            <a:pPr marL="285750" indent="-285750" algn="just">
              <a:buFont typeface="Arial" charset="0"/>
              <a:buChar char="•"/>
            </a:pPr>
            <a:endParaRPr lang="ru-RU" dirty="0" smtClean="0"/>
          </a:p>
          <a:p>
            <a:pPr marL="285750" indent="-285750" algn="just">
              <a:buFont typeface="Arial" charset="0"/>
              <a:buChar char="•"/>
            </a:pPr>
            <a:endParaRPr lang="ru-RU" dirty="0"/>
          </a:p>
          <a:p>
            <a:pPr marL="285750" indent="-285750" algn="just">
              <a:buFont typeface="Arial" charset="0"/>
              <a:buChar char="•"/>
            </a:pPr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484785"/>
            <a:ext cx="648072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022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51520" y="188640"/>
            <a:ext cx="8712968" cy="6624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Заголовок 1">
            <a:extLst>
              <a:ext uri="{FF2B5EF4-FFF2-40B4-BE49-F238E27FC236}">
                <a16:creationId xmlns="" xmlns:a16="http://schemas.microsoft.com/office/drawing/2014/main" id="{83D9C74D-AE88-46AB-A207-AF7478CB66BD}"/>
              </a:ext>
            </a:extLst>
          </p:cNvPr>
          <p:cNvSpPr txBox="1">
            <a:spLocks/>
          </p:cNvSpPr>
          <p:nvPr/>
        </p:nvSpPr>
        <p:spPr>
          <a:xfrm>
            <a:off x="126588" y="103143"/>
            <a:ext cx="7928583" cy="6429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b="1" dirty="0" smtClean="0"/>
          </a:p>
          <a:p>
            <a:endParaRPr lang="ru-RU" sz="2400" b="1" dirty="0"/>
          </a:p>
          <a:p>
            <a:endParaRPr lang="ru-RU" sz="2400" dirty="0" smtClean="0"/>
          </a:p>
          <a:p>
            <a:endParaRPr lang="ru-RU" sz="2400" dirty="0"/>
          </a:p>
          <a:p>
            <a:r>
              <a:rPr lang="ru-RU" sz="2400" dirty="0" smtClean="0"/>
              <a:t>Задание 3. Монологическое высказывание. Рассуждение</a:t>
            </a:r>
          </a:p>
          <a:p>
            <a:endParaRPr lang="ru-RU" sz="2400" dirty="0" smtClean="0"/>
          </a:p>
          <a:p>
            <a:endParaRPr lang="ru-RU" sz="2400" dirty="0"/>
          </a:p>
          <a:p>
            <a:r>
              <a:rPr lang="ru-RU" sz="2400" dirty="0" smtClean="0"/>
              <a:t> </a:t>
            </a:r>
          </a:p>
          <a:p>
            <a:endParaRPr lang="ru-RU" sz="24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2A097826-1C56-4A2D-94A2-F8CB682B3B1C}"/>
              </a:ext>
            </a:extLst>
          </p:cNvPr>
          <p:cNvSpPr/>
          <p:nvPr/>
        </p:nvSpPr>
        <p:spPr>
          <a:xfrm>
            <a:off x="8055171" y="103143"/>
            <a:ext cx="994406" cy="8494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133AE616-460A-411B-8EA9-001B70209465}"/>
              </a:ext>
            </a:extLst>
          </p:cNvPr>
          <p:cNvSpPr/>
          <p:nvPr/>
        </p:nvSpPr>
        <p:spPr>
          <a:xfrm>
            <a:off x="7902649" y="250523"/>
            <a:ext cx="1008112" cy="94518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448A4ABA-5204-4851-911D-8411CB1A48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811" y="255972"/>
            <a:ext cx="877788" cy="900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51520" y="1268760"/>
            <a:ext cx="8718899" cy="511256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План </a:t>
            </a:r>
            <a:r>
              <a:rPr lang="ru-RU" b="1" dirty="0" smtClean="0"/>
              <a:t>рассуждения</a:t>
            </a:r>
          </a:p>
          <a:p>
            <a:pPr algn="just"/>
            <a:r>
              <a:rPr lang="ru-RU" dirty="0" smtClean="0"/>
              <a:t>1.Тезис</a:t>
            </a:r>
            <a:r>
              <a:rPr lang="ru-RU" dirty="0"/>
              <a:t>. (Обосновать то или иное положение.)</a:t>
            </a:r>
          </a:p>
          <a:p>
            <a:pPr algn="just"/>
            <a:r>
              <a:rPr lang="ru-RU" dirty="0"/>
              <a:t>2.Аргументы. (Ответить на вопросы: Почему? В чем причина данного явления/ события? )</a:t>
            </a:r>
          </a:p>
          <a:p>
            <a:pPr algn="just"/>
            <a:r>
              <a:rPr lang="ru-RU" dirty="0"/>
              <a:t>3.Вывод.(Каковы следствия данного явления? Что они означают?)</a:t>
            </a:r>
          </a:p>
          <a:p>
            <a:pPr algn="ctr"/>
            <a:r>
              <a:rPr lang="ru-RU" b="1" dirty="0"/>
              <a:t>Схема</a:t>
            </a:r>
          </a:p>
          <a:p>
            <a:pPr algn="ctr"/>
            <a:r>
              <a:rPr lang="ru-RU" dirty="0"/>
              <a:t>Тезис – суждение 1+суждение 2+суждение 3 </a:t>
            </a:r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484785"/>
            <a:ext cx="648072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946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51520" y="188640"/>
            <a:ext cx="8712968" cy="6624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Заголовок 1">
            <a:extLst>
              <a:ext uri="{FF2B5EF4-FFF2-40B4-BE49-F238E27FC236}">
                <a16:creationId xmlns="" xmlns:a16="http://schemas.microsoft.com/office/drawing/2014/main" id="{83D9C74D-AE88-46AB-A207-AF7478CB66BD}"/>
              </a:ext>
            </a:extLst>
          </p:cNvPr>
          <p:cNvSpPr txBox="1">
            <a:spLocks/>
          </p:cNvSpPr>
          <p:nvPr/>
        </p:nvSpPr>
        <p:spPr>
          <a:xfrm>
            <a:off x="126588" y="103143"/>
            <a:ext cx="7928583" cy="6429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b="1" dirty="0" smtClean="0"/>
          </a:p>
          <a:p>
            <a:endParaRPr lang="ru-RU" sz="2400" b="1" dirty="0"/>
          </a:p>
          <a:p>
            <a:endParaRPr lang="ru-RU" sz="2400" dirty="0" smtClean="0"/>
          </a:p>
          <a:p>
            <a:endParaRPr lang="ru-RU" sz="2400" dirty="0"/>
          </a:p>
          <a:p>
            <a:r>
              <a:rPr lang="ru-RU" sz="2400" dirty="0" smtClean="0"/>
              <a:t>Задание 3. Карточки экзаменатора-собеседника</a:t>
            </a:r>
          </a:p>
          <a:p>
            <a:endParaRPr lang="ru-RU" sz="2400" dirty="0" smtClean="0"/>
          </a:p>
          <a:p>
            <a:endParaRPr lang="ru-RU" sz="2400" dirty="0"/>
          </a:p>
          <a:p>
            <a:r>
              <a:rPr lang="ru-RU" sz="2400" dirty="0" smtClean="0"/>
              <a:t> </a:t>
            </a:r>
          </a:p>
          <a:p>
            <a:endParaRPr lang="ru-RU" sz="24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2A097826-1C56-4A2D-94A2-F8CB682B3B1C}"/>
              </a:ext>
            </a:extLst>
          </p:cNvPr>
          <p:cNvSpPr/>
          <p:nvPr/>
        </p:nvSpPr>
        <p:spPr>
          <a:xfrm>
            <a:off x="8055171" y="103143"/>
            <a:ext cx="994406" cy="8494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133AE616-460A-411B-8EA9-001B70209465}"/>
              </a:ext>
            </a:extLst>
          </p:cNvPr>
          <p:cNvSpPr/>
          <p:nvPr/>
        </p:nvSpPr>
        <p:spPr>
          <a:xfrm>
            <a:off x="7902649" y="250523"/>
            <a:ext cx="1008112" cy="94518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448A4ABA-5204-4851-911D-8411CB1A48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811" y="255972"/>
            <a:ext cx="877788" cy="9000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2"/>
          <a:stretch/>
        </p:blipFill>
        <p:spPr bwMode="auto">
          <a:xfrm>
            <a:off x="683569" y="1032933"/>
            <a:ext cx="5183832" cy="1683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"/>
          <a:stretch/>
        </p:blipFill>
        <p:spPr bwMode="auto">
          <a:xfrm>
            <a:off x="258581" y="2996952"/>
            <a:ext cx="4751438" cy="1832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8" r="-1261" b="-3295"/>
          <a:stretch/>
        </p:blipFill>
        <p:spPr bwMode="auto">
          <a:xfrm>
            <a:off x="2613862" y="5085184"/>
            <a:ext cx="4792314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412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51520" y="188640"/>
            <a:ext cx="8712968" cy="6624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Заголовок 1">
            <a:extLst>
              <a:ext uri="{FF2B5EF4-FFF2-40B4-BE49-F238E27FC236}">
                <a16:creationId xmlns="" xmlns:a16="http://schemas.microsoft.com/office/drawing/2014/main" id="{83D9C74D-AE88-46AB-A207-AF7478CB66BD}"/>
              </a:ext>
            </a:extLst>
          </p:cNvPr>
          <p:cNvSpPr txBox="1">
            <a:spLocks/>
          </p:cNvSpPr>
          <p:nvPr/>
        </p:nvSpPr>
        <p:spPr>
          <a:xfrm>
            <a:off x="126588" y="103143"/>
            <a:ext cx="7928583" cy="8055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b="1" dirty="0" smtClean="0"/>
          </a:p>
          <a:p>
            <a:endParaRPr lang="ru-RU" sz="2400" b="1" dirty="0"/>
          </a:p>
          <a:p>
            <a:r>
              <a:rPr lang="ru-RU" sz="2400" dirty="0" smtClean="0"/>
              <a:t>Критерии оценивания ИС по русскому языку. </a:t>
            </a:r>
          </a:p>
          <a:p>
            <a:r>
              <a:rPr lang="ru-RU" sz="2400" dirty="0" smtClean="0"/>
              <a:t>Задание 3</a:t>
            </a:r>
          </a:p>
          <a:p>
            <a:r>
              <a:rPr lang="ru-RU" sz="2400" dirty="0" smtClean="0"/>
              <a:t> </a:t>
            </a:r>
          </a:p>
          <a:p>
            <a:endParaRPr lang="ru-RU" sz="24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2A097826-1C56-4A2D-94A2-F8CB682B3B1C}"/>
              </a:ext>
            </a:extLst>
          </p:cNvPr>
          <p:cNvSpPr/>
          <p:nvPr/>
        </p:nvSpPr>
        <p:spPr>
          <a:xfrm>
            <a:off x="8192327" y="100663"/>
            <a:ext cx="857250" cy="8518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133AE616-460A-411B-8EA9-001B70209465}"/>
              </a:ext>
            </a:extLst>
          </p:cNvPr>
          <p:cNvSpPr/>
          <p:nvPr/>
        </p:nvSpPr>
        <p:spPr>
          <a:xfrm>
            <a:off x="7902649" y="250523"/>
            <a:ext cx="1008112" cy="94518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448A4ABA-5204-4851-911D-8411CB1A48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811" y="255972"/>
            <a:ext cx="877788" cy="900000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 rotWithShape="1">
          <a:blip r:embed="rId4"/>
          <a:srcRect l="30401" t="14762" r="31028" b="10000"/>
          <a:stretch/>
        </p:blipFill>
        <p:spPr bwMode="auto">
          <a:xfrm>
            <a:off x="1187624" y="1155972"/>
            <a:ext cx="6715026" cy="51533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0929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51520" y="188640"/>
            <a:ext cx="8712968" cy="6624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Заголовок 1">
            <a:extLst>
              <a:ext uri="{FF2B5EF4-FFF2-40B4-BE49-F238E27FC236}">
                <a16:creationId xmlns="" xmlns:a16="http://schemas.microsoft.com/office/drawing/2014/main" id="{83D9C74D-AE88-46AB-A207-AF7478CB66BD}"/>
              </a:ext>
            </a:extLst>
          </p:cNvPr>
          <p:cNvSpPr txBox="1">
            <a:spLocks/>
          </p:cNvSpPr>
          <p:nvPr/>
        </p:nvSpPr>
        <p:spPr>
          <a:xfrm>
            <a:off x="126588" y="103143"/>
            <a:ext cx="7928583" cy="6429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b="1" dirty="0" smtClean="0"/>
          </a:p>
          <a:p>
            <a:endParaRPr lang="ru-RU" sz="2400" b="1" dirty="0"/>
          </a:p>
          <a:p>
            <a:r>
              <a:rPr lang="ru-RU" sz="2400" dirty="0" smtClean="0"/>
              <a:t>Критерии оценивания ИС по русскому языку</a:t>
            </a:r>
          </a:p>
          <a:p>
            <a:r>
              <a:rPr lang="ru-RU" sz="2400" dirty="0" smtClean="0"/>
              <a:t> </a:t>
            </a:r>
          </a:p>
          <a:p>
            <a:endParaRPr lang="ru-RU" sz="24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2A097826-1C56-4A2D-94A2-F8CB682B3B1C}"/>
              </a:ext>
            </a:extLst>
          </p:cNvPr>
          <p:cNvSpPr/>
          <p:nvPr/>
        </p:nvSpPr>
        <p:spPr>
          <a:xfrm>
            <a:off x="8192327" y="100663"/>
            <a:ext cx="857250" cy="8518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133AE616-460A-411B-8EA9-001B70209465}"/>
              </a:ext>
            </a:extLst>
          </p:cNvPr>
          <p:cNvSpPr/>
          <p:nvPr/>
        </p:nvSpPr>
        <p:spPr>
          <a:xfrm>
            <a:off x="7902649" y="250523"/>
            <a:ext cx="1008112" cy="94518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448A4ABA-5204-4851-911D-8411CB1A48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811" y="255972"/>
            <a:ext cx="877788" cy="900000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 rotWithShape="1">
          <a:blip r:embed="rId4"/>
          <a:srcRect l="28928" t="14524" r="30760" b="48571"/>
          <a:stretch/>
        </p:blipFill>
        <p:spPr bwMode="auto">
          <a:xfrm>
            <a:off x="899592" y="1340768"/>
            <a:ext cx="7068219" cy="42484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0971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51520" y="188640"/>
            <a:ext cx="8712968" cy="6624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Заголовок 1">
            <a:extLst>
              <a:ext uri="{FF2B5EF4-FFF2-40B4-BE49-F238E27FC236}">
                <a16:creationId xmlns="" xmlns:a16="http://schemas.microsoft.com/office/drawing/2014/main" id="{83D9C74D-AE88-46AB-A207-AF7478CB66BD}"/>
              </a:ext>
            </a:extLst>
          </p:cNvPr>
          <p:cNvSpPr txBox="1">
            <a:spLocks/>
          </p:cNvSpPr>
          <p:nvPr/>
        </p:nvSpPr>
        <p:spPr>
          <a:xfrm>
            <a:off x="118204" y="100663"/>
            <a:ext cx="7928583" cy="61997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b="1" dirty="0" smtClean="0"/>
          </a:p>
          <a:p>
            <a:endParaRPr lang="ru-RU" sz="2400" b="1" dirty="0"/>
          </a:p>
          <a:p>
            <a:endParaRPr lang="ru-RU" sz="2400" dirty="0" smtClean="0"/>
          </a:p>
          <a:p>
            <a:r>
              <a:rPr lang="ru-RU" sz="2400" dirty="0" smtClean="0"/>
              <a:t>Критерии оценивания диалога</a:t>
            </a:r>
          </a:p>
          <a:p>
            <a:endParaRPr lang="ru-RU" sz="2400" dirty="0"/>
          </a:p>
          <a:p>
            <a:r>
              <a:rPr lang="ru-RU" sz="2400" dirty="0" smtClean="0"/>
              <a:t>  </a:t>
            </a:r>
          </a:p>
          <a:p>
            <a:endParaRPr lang="ru-RU" sz="24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2A097826-1C56-4A2D-94A2-F8CB682B3B1C}"/>
              </a:ext>
            </a:extLst>
          </p:cNvPr>
          <p:cNvSpPr/>
          <p:nvPr/>
        </p:nvSpPr>
        <p:spPr>
          <a:xfrm>
            <a:off x="8192327" y="100663"/>
            <a:ext cx="857250" cy="8518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133AE616-460A-411B-8EA9-001B70209465}"/>
              </a:ext>
            </a:extLst>
          </p:cNvPr>
          <p:cNvSpPr/>
          <p:nvPr/>
        </p:nvSpPr>
        <p:spPr>
          <a:xfrm>
            <a:off x="7902649" y="250523"/>
            <a:ext cx="1008112" cy="94518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448A4ABA-5204-4851-911D-8411CB1A48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811" y="255972"/>
            <a:ext cx="877788" cy="900000"/>
          </a:xfrm>
          <a:prstGeom prst="rect">
            <a:avLst/>
          </a:prstGeom>
        </p:spPr>
      </p:pic>
      <p:sp>
        <p:nvSpPr>
          <p:cNvPr id="13" name="Скругленный прямоугольник 4"/>
          <p:cNvSpPr/>
          <p:nvPr/>
        </p:nvSpPr>
        <p:spPr>
          <a:xfrm>
            <a:off x="171081" y="1179211"/>
            <a:ext cx="7884090" cy="1097660"/>
          </a:xfrm>
          <a:prstGeom prst="rect">
            <a:avLst/>
          </a:prstGeom>
          <a:noFill/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kern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half" idx="1"/>
          </p:nvPr>
        </p:nvSpPr>
        <p:spPr>
          <a:xfrm>
            <a:off x="457200" y="1628800"/>
            <a:ext cx="4150804" cy="504056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rgbClr val="FFFF00"/>
                </a:solidFill>
              </a:rPr>
              <a:t>Д1. Выполнение коммуникативной 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FFFF00"/>
                </a:solidFill>
              </a:rPr>
              <a:t>задачи</a:t>
            </a:r>
          </a:p>
          <a:p>
            <a:pPr marL="0" indent="0">
              <a:buNone/>
            </a:pPr>
            <a:endParaRPr lang="ru-RU" sz="20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ru-RU" sz="20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ru-RU" sz="20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rgbClr val="FFFF00"/>
                </a:solidFill>
              </a:rPr>
              <a:t>Д2.Учет условий речевой ситуации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FFFF00"/>
                </a:solidFill>
              </a:rPr>
              <a:t>(С кем говорю? С какой целью?)</a:t>
            </a:r>
          </a:p>
          <a:p>
            <a:pPr marL="0" indent="0">
              <a:buNone/>
            </a:pPr>
            <a:endParaRPr lang="ru-RU" sz="2000" dirty="0" smtClean="0">
              <a:solidFill>
                <a:srgbClr val="FFFF00"/>
              </a:solidFill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*Это был диалог. Даны ответы на все вопросы? Ответы даны не односложно!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! В диалоге не может быть связности и цельности.</a:t>
            </a:r>
          </a:p>
          <a:p>
            <a:endParaRPr lang="ru-RU" sz="2000" dirty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*Участник экзамена должен осознавать, что: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-он общается со взрослым человеком;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-общение происходит в официальной обстановке, поэтому должны соблюдаться нормы литературного языка.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должны соблюдаться нормы этикета (здороваться, прощаться…) на протяжении всего собеседования</a:t>
            </a:r>
          </a:p>
          <a:p>
            <a:endParaRPr lang="ru-RU" sz="2000" dirty="0" smtClean="0">
              <a:solidFill>
                <a:schemeClr val="bg1"/>
              </a:solidFill>
            </a:endParaRPr>
          </a:p>
          <a:p>
            <a:endParaRPr lang="ru-RU" sz="2000" dirty="0">
              <a:solidFill>
                <a:schemeClr val="bg1"/>
              </a:solidFill>
            </a:endParaRPr>
          </a:p>
          <a:p>
            <a:endParaRPr lang="ru-RU" sz="2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89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51520" y="188640"/>
            <a:ext cx="8712968" cy="6624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Заголовок 1">
            <a:extLst>
              <a:ext uri="{FF2B5EF4-FFF2-40B4-BE49-F238E27FC236}">
                <a16:creationId xmlns="" xmlns:a16="http://schemas.microsoft.com/office/drawing/2014/main" id="{83D9C74D-AE88-46AB-A207-AF7478CB66BD}"/>
              </a:ext>
            </a:extLst>
          </p:cNvPr>
          <p:cNvSpPr txBox="1">
            <a:spLocks/>
          </p:cNvSpPr>
          <p:nvPr/>
        </p:nvSpPr>
        <p:spPr>
          <a:xfrm>
            <a:off x="126588" y="103143"/>
            <a:ext cx="7928583" cy="109256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b="1" dirty="0" smtClean="0"/>
          </a:p>
          <a:p>
            <a:endParaRPr lang="ru-RU" sz="2400" b="1" dirty="0"/>
          </a:p>
          <a:p>
            <a:endParaRPr lang="ru-RU" sz="2400" dirty="0" smtClean="0"/>
          </a:p>
          <a:p>
            <a:r>
              <a:rPr lang="ru-RU" sz="2400" dirty="0" smtClean="0"/>
              <a:t>Типы дополнительных вопросов для диалогического общения</a:t>
            </a:r>
            <a:endParaRPr lang="ru-RU" sz="2400" dirty="0"/>
          </a:p>
          <a:p>
            <a:r>
              <a:rPr lang="ru-RU" sz="2400" dirty="0" smtClean="0"/>
              <a:t>  </a:t>
            </a:r>
          </a:p>
          <a:p>
            <a:endParaRPr lang="ru-RU" sz="24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2A097826-1C56-4A2D-94A2-F8CB682B3B1C}"/>
              </a:ext>
            </a:extLst>
          </p:cNvPr>
          <p:cNvSpPr/>
          <p:nvPr/>
        </p:nvSpPr>
        <p:spPr>
          <a:xfrm>
            <a:off x="8192327" y="100663"/>
            <a:ext cx="857250" cy="8518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133AE616-460A-411B-8EA9-001B70209465}"/>
              </a:ext>
            </a:extLst>
          </p:cNvPr>
          <p:cNvSpPr/>
          <p:nvPr/>
        </p:nvSpPr>
        <p:spPr>
          <a:xfrm>
            <a:off x="7902649" y="250523"/>
            <a:ext cx="1008112" cy="94518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448A4ABA-5204-4851-911D-8411CB1A48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811" y="255972"/>
            <a:ext cx="877788" cy="900000"/>
          </a:xfrm>
          <a:prstGeom prst="rect">
            <a:avLst/>
          </a:prstGeom>
        </p:spPr>
      </p:pic>
      <p:sp>
        <p:nvSpPr>
          <p:cNvPr id="13" name="Скругленный прямоугольник 4"/>
          <p:cNvSpPr/>
          <p:nvPr/>
        </p:nvSpPr>
        <p:spPr>
          <a:xfrm>
            <a:off x="171081" y="1179211"/>
            <a:ext cx="7884090" cy="1097660"/>
          </a:xfrm>
          <a:prstGeom prst="rect">
            <a:avLst/>
          </a:prstGeom>
          <a:noFill/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kern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8163752" cy="532859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>
                <a:solidFill>
                  <a:srgbClr val="FFFF00"/>
                </a:solidFill>
              </a:rPr>
              <a:t>При односложном ответе или ответе «Я не знаю» задача экзаменатора-собеседника – «разговорить» ученика, задав стимулирующие вопросы.</a:t>
            </a:r>
          </a:p>
          <a:p>
            <a:pPr marL="0" indent="0">
              <a:buNone/>
            </a:pPr>
            <a:r>
              <a:rPr lang="ru-RU" sz="2000" i="1" dirty="0" smtClean="0">
                <a:solidFill>
                  <a:srgbClr val="FFFF00"/>
                </a:solidFill>
              </a:rPr>
              <a:t>Вопрос</a:t>
            </a:r>
            <a:r>
              <a:rPr lang="ru-RU" sz="2000" dirty="0" smtClean="0">
                <a:solidFill>
                  <a:srgbClr val="FFFF00"/>
                </a:solidFill>
              </a:rPr>
              <a:t>: -С кем Вы любите ходить в кино?</a:t>
            </a:r>
          </a:p>
          <a:p>
            <a:pPr marL="0" indent="0">
              <a:buNone/>
            </a:pPr>
            <a:r>
              <a:rPr lang="ru-RU" sz="2000" i="1" dirty="0" smtClean="0">
                <a:solidFill>
                  <a:srgbClr val="FFFF00"/>
                </a:solidFill>
              </a:rPr>
              <a:t>Ответ</a:t>
            </a:r>
            <a:r>
              <a:rPr lang="ru-RU" sz="2000" dirty="0" smtClean="0">
                <a:solidFill>
                  <a:srgbClr val="FFFF00"/>
                </a:solidFill>
              </a:rPr>
              <a:t> ученика: -С другом.</a:t>
            </a:r>
          </a:p>
          <a:p>
            <a:pPr marL="0" indent="0">
              <a:buNone/>
            </a:pPr>
            <a:r>
              <a:rPr lang="ru-RU" sz="2000" i="1" dirty="0" smtClean="0">
                <a:solidFill>
                  <a:srgbClr val="FFFF00"/>
                </a:solidFill>
              </a:rPr>
              <a:t>Дополнительный вопрос</a:t>
            </a:r>
            <a:r>
              <a:rPr lang="ru-RU" sz="2000" dirty="0" smtClean="0">
                <a:solidFill>
                  <a:srgbClr val="FFFF00"/>
                </a:solidFill>
              </a:rPr>
              <a:t>: С другом? А почему? Тебе интересно его мнение? И т.д.</a:t>
            </a:r>
          </a:p>
          <a:p>
            <a:pPr marL="0" indent="0" algn="ctr">
              <a:buNone/>
            </a:pPr>
            <a:r>
              <a:rPr lang="ru-RU" sz="2000" dirty="0" smtClean="0">
                <a:solidFill>
                  <a:srgbClr val="FFFF00"/>
                </a:solidFill>
              </a:rPr>
              <a:t>Примерные дополнительные вопросы: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FFFF00"/>
                </a:solidFill>
              </a:rPr>
              <a:t>*Как можно объяснить… 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FFFF00"/>
                </a:solidFill>
              </a:rPr>
              <a:t>*Чем отличаются / чем похожи…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FFFF00"/>
                </a:solidFill>
              </a:rPr>
              <a:t>*В чем актуальность  / банальность вопроса…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FFFF00"/>
                </a:solidFill>
              </a:rPr>
              <a:t>*Как Вы относитесь к тому, что…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FFFF00"/>
                </a:solidFill>
              </a:rPr>
              <a:t>*Согласны ли Вы с тем, что…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FFFF00"/>
                </a:solidFill>
              </a:rPr>
              <a:t>*Испытывали ли Вы когда-нибудь то же, что…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FFFF00"/>
                </a:solidFill>
              </a:rPr>
              <a:t>*Какие чувства вызывает у Вас данная проблема? И др.</a:t>
            </a:r>
          </a:p>
          <a:p>
            <a:pPr marL="0" indent="0">
              <a:buNone/>
            </a:pPr>
            <a:endParaRPr lang="ru-RU" sz="2000" dirty="0" smtClean="0">
              <a:solidFill>
                <a:srgbClr val="FFFF00"/>
              </a:solidFill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>
            <a:off x="4716016" y="1628800"/>
            <a:ext cx="3970784" cy="4497363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.</a:t>
            </a:r>
          </a:p>
          <a:p>
            <a:endParaRPr lang="ru-RU" sz="2000" dirty="0">
              <a:solidFill>
                <a:schemeClr val="bg1"/>
              </a:solidFill>
            </a:endParaRPr>
          </a:p>
          <a:p>
            <a:endParaRPr lang="ru-RU" sz="2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60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51520" y="188640"/>
            <a:ext cx="8712968" cy="6624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Заголовок 1">
            <a:extLst>
              <a:ext uri="{FF2B5EF4-FFF2-40B4-BE49-F238E27FC236}">
                <a16:creationId xmlns="" xmlns:a16="http://schemas.microsoft.com/office/drawing/2014/main" id="{83D9C74D-AE88-46AB-A207-AF7478CB66BD}"/>
              </a:ext>
            </a:extLst>
          </p:cNvPr>
          <p:cNvSpPr txBox="1">
            <a:spLocks/>
          </p:cNvSpPr>
          <p:nvPr/>
        </p:nvSpPr>
        <p:spPr>
          <a:xfrm>
            <a:off x="126588" y="103143"/>
            <a:ext cx="7928583" cy="7335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b="1" dirty="0" smtClean="0"/>
          </a:p>
          <a:p>
            <a:endParaRPr lang="ru-RU" sz="2400" b="1" dirty="0"/>
          </a:p>
          <a:p>
            <a:r>
              <a:rPr lang="ru-RU" sz="2400" dirty="0" smtClean="0"/>
              <a:t>Критерии оценивания правильности речи за выполнение заданий 3 и 4 (Р2)</a:t>
            </a:r>
          </a:p>
          <a:p>
            <a:r>
              <a:rPr lang="ru-RU" sz="2400" dirty="0" smtClean="0"/>
              <a:t> </a:t>
            </a:r>
          </a:p>
          <a:p>
            <a:endParaRPr lang="ru-RU" sz="24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2A097826-1C56-4A2D-94A2-F8CB682B3B1C}"/>
              </a:ext>
            </a:extLst>
          </p:cNvPr>
          <p:cNvSpPr/>
          <p:nvPr/>
        </p:nvSpPr>
        <p:spPr>
          <a:xfrm>
            <a:off x="8055171" y="103143"/>
            <a:ext cx="994406" cy="8494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133AE616-460A-411B-8EA9-001B70209465}"/>
              </a:ext>
            </a:extLst>
          </p:cNvPr>
          <p:cNvSpPr/>
          <p:nvPr/>
        </p:nvSpPr>
        <p:spPr>
          <a:xfrm>
            <a:off x="7902649" y="250523"/>
            <a:ext cx="1008112" cy="94518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448A4ABA-5204-4851-911D-8411CB1A48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811" y="255972"/>
            <a:ext cx="877788" cy="900000"/>
          </a:xfrm>
          <a:prstGeom prst="rect">
            <a:avLst/>
          </a:prstGeom>
        </p:spPr>
      </p:pic>
      <p:pic>
        <p:nvPicPr>
          <p:cNvPr id="10" name="Рисунок 9" descr="Итоговое собеседование 202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52558"/>
            <a:ext cx="6282263" cy="55727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930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51520" y="188640"/>
            <a:ext cx="8712968" cy="6624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Заголовок 1">
            <a:extLst>
              <a:ext uri="{FF2B5EF4-FFF2-40B4-BE49-F238E27FC236}">
                <a16:creationId xmlns="" xmlns:a16="http://schemas.microsoft.com/office/drawing/2014/main" id="{83D9C74D-AE88-46AB-A207-AF7478CB66BD}"/>
              </a:ext>
            </a:extLst>
          </p:cNvPr>
          <p:cNvSpPr txBox="1">
            <a:spLocks/>
          </p:cNvSpPr>
          <p:nvPr/>
        </p:nvSpPr>
        <p:spPr>
          <a:xfrm>
            <a:off x="126588" y="103143"/>
            <a:ext cx="7928583" cy="8494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b="1" dirty="0" smtClean="0"/>
          </a:p>
          <a:p>
            <a:endParaRPr lang="ru-RU" sz="2400" b="1" dirty="0"/>
          </a:p>
          <a:p>
            <a:r>
              <a:rPr lang="ru-RU" sz="2400" dirty="0" smtClean="0"/>
              <a:t>Критерии оценивания правильности речи за выполнение заданий 3 и 4 (Р2)</a:t>
            </a:r>
          </a:p>
          <a:p>
            <a:r>
              <a:rPr lang="ru-RU" sz="2400" dirty="0" smtClean="0"/>
              <a:t> </a:t>
            </a:r>
          </a:p>
          <a:p>
            <a:endParaRPr lang="ru-RU" sz="24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2A097826-1C56-4A2D-94A2-F8CB682B3B1C}"/>
              </a:ext>
            </a:extLst>
          </p:cNvPr>
          <p:cNvSpPr/>
          <p:nvPr/>
        </p:nvSpPr>
        <p:spPr>
          <a:xfrm>
            <a:off x="8192327" y="100663"/>
            <a:ext cx="857250" cy="8518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133AE616-460A-411B-8EA9-001B70209465}"/>
              </a:ext>
            </a:extLst>
          </p:cNvPr>
          <p:cNvSpPr/>
          <p:nvPr/>
        </p:nvSpPr>
        <p:spPr>
          <a:xfrm>
            <a:off x="7902649" y="250523"/>
            <a:ext cx="1008112" cy="94518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448A4ABA-5204-4851-911D-8411CB1A48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811" y="255972"/>
            <a:ext cx="877788" cy="900000"/>
          </a:xfrm>
          <a:prstGeom prst="rect">
            <a:avLst/>
          </a:prstGeom>
        </p:spPr>
      </p:pic>
      <p:sp>
        <p:nvSpPr>
          <p:cNvPr id="17" name="Скругленный прямоугольник 16"/>
          <p:cNvSpPr/>
          <p:nvPr/>
        </p:nvSpPr>
        <p:spPr>
          <a:xfrm>
            <a:off x="384630" y="1195705"/>
            <a:ext cx="7774515" cy="1873255"/>
          </a:xfrm>
          <a:prstGeom prst="roundRect">
            <a:avLst>
              <a:gd name="adj" fmla="val 20704"/>
            </a:avLst>
          </a:prstGeom>
          <a:solidFill>
            <a:srgbClr val="92D050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. </a:t>
            </a:r>
            <a:r>
              <a:rPr lang="ru-RU" b="1" dirty="0">
                <a:solidFill>
                  <a:srgbClr val="C00000"/>
                </a:solidFill>
              </a:rPr>
              <a:t>Если ученик не выполнял </a:t>
            </a:r>
            <a:r>
              <a:rPr lang="ru-RU" b="1" dirty="0" smtClean="0">
                <a:solidFill>
                  <a:srgbClr val="C00000"/>
                </a:solidFill>
              </a:rPr>
              <a:t>3-е задание (не приступал к монологу),  </a:t>
            </a:r>
            <a:r>
              <a:rPr lang="ru-RU" b="1" dirty="0">
                <a:solidFill>
                  <a:srgbClr val="C00000"/>
                </a:solidFill>
              </a:rPr>
              <a:t>то максимальные баллы (</a:t>
            </a:r>
            <a:r>
              <a:rPr lang="ru-RU" b="1" i="1" dirty="0">
                <a:solidFill>
                  <a:srgbClr val="C00000"/>
                </a:solidFill>
              </a:rPr>
              <a:t>4</a:t>
            </a:r>
            <a:r>
              <a:rPr lang="ru-RU" b="1" dirty="0">
                <a:solidFill>
                  <a:srgbClr val="C00000"/>
                </a:solidFill>
              </a:rPr>
              <a:t> балла) </a:t>
            </a:r>
            <a:r>
              <a:rPr lang="ru-RU" b="1" dirty="0" smtClean="0">
                <a:solidFill>
                  <a:srgbClr val="C00000"/>
                </a:solidFill>
              </a:rPr>
              <a:t>по критериям оценивания правильности речи за выполнение заданий 3 и 4 </a:t>
            </a:r>
            <a:r>
              <a:rPr lang="ru-RU" b="1" dirty="0">
                <a:solidFill>
                  <a:srgbClr val="C00000"/>
                </a:solidFill>
              </a:rPr>
              <a:t>ему не </a:t>
            </a:r>
            <a:r>
              <a:rPr lang="ru-RU" b="1" dirty="0" smtClean="0">
                <a:solidFill>
                  <a:srgbClr val="C00000"/>
                </a:solidFill>
              </a:rPr>
              <a:t>ставятся. Ставится </a:t>
            </a:r>
            <a:r>
              <a:rPr lang="ru-RU" b="1" dirty="0">
                <a:solidFill>
                  <a:srgbClr val="C00000"/>
                </a:solidFill>
              </a:rPr>
              <a:t>только 2 балла.</a:t>
            </a:r>
          </a:p>
          <a:p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88551" y="3284984"/>
            <a:ext cx="7785691" cy="2304256"/>
          </a:xfrm>
          <a:prstGeom prst="roundRect">
            <a:avLst>
              <a:gd name="adj" fmla="val 20704"/>
            </a:avLst>
          </a:prstGeom>
          <a:solidFill>
            <a:srgbClr val="92D050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Максимальное количество баллов за монолог и диалог – 9.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Общее количество баллов за выполнение всей работы – 20.</a:t>
            </a:r>
          </a:p>
          <a:p>
            <a:endParaRPr lang="ru-RU" b="1" dirty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Участник ИС получает зачет, если за выполнение всей работы он набрал 10 и более баллов.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29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51520" y="188640"/>
            <a:ext cx="8712968" cy="6624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Заголовок 1">
            <a:extLst>
              <a:ext uri="{FF2B5EF4-FFF2-40B4-BE49-F238E27FC236}">
                <a16:creationId xmlns="" xmlns:a16="http://schemas.microsoft.com/office/drawing/2014/main" id="{83D9C74D-AE88-46AB-A207-AF7478CB66BD}"/>
              </a:ext>
            </a:extLst>
          </p:cNvPr>
          <p:cNvSpPr txBox="1">
            <a:spLocks/>
          </p:cNvSpPr>
          <p:nvPr/>
        </p:nvSpPr>
        <p:spPr>
          <a:xfrm>
            <a:off x="126588" y="103143"/>
            <a:ext cx="7928583" cy="6429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/>
              <a:t>Состав </a:t>
            </a:r>
            <a:r>
              <a:rPr lang="ru-RU" sz="2400" b="1" dirty="0"/>
              <a:t>комиссии по проведению итогового </a:t>
            </a:r>
            <a:r>
              <a:rPr lang="ru-RU" sz="2400" b="1" dirty="0" smtClean="0"/>
              <a:t>собеседования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2A097826-1C56-4A2D-94A2-F8CB682B3B1C}"/>
              </a:ext>
            </a:extLst>
          </p:cNvPr>
          <p:cNvSpPr/>
          <p:nvPr/>
        </p:nvSpPr>
        <p:spPr>
          <a:xfrm>
            <a:off x="8055171" y="103143"/>
            <a:ext cx="909317" cy="61997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133AE616-460A-411B-8EA9-001B70209465}"/>
              </a:ext>
            </a:extLst>
          </p:cNvPr>
          <p:cNvSpPr/>
          <p:nvPr/>
        </p:nvSpPr>
        <p:spPr>
          <a:xfrm>
            <a:off x="7902649" y="250523"/>
            <a:ext cx="1008112" cy="94518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448A4ABA-5204-4851-911D-8411CB1A48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811" y="200901"/>
            <a:ext cx="877788" cy="900000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142989915"/>
              </p:ext>
            </p:extLst>
          </p:nvPr>
        </p:nvGraphicFramePr>
        <p:xfrm>
          <a:off x="467543" y="1100901"/>
          <a:ext cx="8042285" cy="5136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375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51520" y="188640"/>
            <a:ext cx="8712968" cy="6624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Заголовок 1">
            <a:extLst>
              <a:ext uri="{FF2B5EF4-FFF2-40B4-BE49-F238E27FC236}">
                <a16:creationId xmlns="" xmlns:a16="http://schemas.microsoft.com/office/drawing/2014/main" id="{83D9C74D-AE88-46AB-A207-AF7478CB66BD}"/>
              </a:ext>
            </a:extLst>
          </p:cNvPr>
          <p:cNvSpPr txBox="1">
            <a:spLocks/>
          </p:cNvSpPr>
          <p:nvPr/>
        </p:nvSpPr>
        <p:spPr>
          <a:xfrm>
            <a:off x="126588" y="103143"/>
            <a:ext cx="7928583" cy="6429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b="1" dirty="0" smtClean="0"/>
          </a:p>
          <a:p>
            <a:endParaRPr lang="ru-RU" sz="2400" b="1" dirty="0"/>
          </a:p>
          <a:p>
            <a:r>
              <a:rPr lang="ru-RU" sz="2400" dirty="0" smtClean="0"/>
              <a:t>Протокол оценивания</a:t>
            </a:r>
          </a:p>
          <a:p>
            <a:r>
              <a:rPr lang="ru-RU" sz="2400" dirty="0" smtClean="0"/>
              <a:t> </a:t>
            </a:r>
          </a:p>
          <a:p>
            <a:endParaRPr lang="ru-RU" sz="24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2A097826-1C56-4A2D-94A2-F8CB682B3B1C}"/>
              </a:ext>
            </a:extLst>
          </p:cNvPr>
          <p:cNvSpPr/>
          <p:nvPr/>
        </p:nvSpPr>
        <p:spPr>
          <a:xfrm>
            <a:off x="8192327" y="100663"/>
            <a:ext cx="857250" cy="8518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133AE616-460A-411B-8EA9-001B70209465}"/>
              </a:ext>
            </a:extLst>
          </p:cNvPr>
          <p:cNvSpPr/>
          <p:nvPr/>
        </p:nvSpPr>
        <p:spPr>
          <a:xfrm>
            <a:off x="7902649" y="250523"/>
            <a:ext cx="1008112" cy="94518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448A4ABA-5204-4851-911D-8411CB1A48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811" y="255972"/>
            <a:ext cx="877788" cy="900000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 rotWithShape="1">
          <a:blip r:embed="rId4"/>
          <a:srcRect l="21789" t="14872" r="21356" b="14872"/>
          <a:stretch/>
        </p:blipFill>
        <p:spPr bwMode="auto">
          <a:xfrm>
            <a:off x="1043608" y="908720"/>
            <a:ext cx="6624736" cy="5400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9485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51520" y="188640"/>
            <a:ext cx="8712968" cy="6624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Заголовок 1">
            <a:extLst>
              <a:ext uri="{FF2B5EF4-FFF2-40B4-BE49-F238E27FC236}">
                <a16:creationId xmlns="" xmlns:a16="http://schemas.microsoft.com/office/drawing/2014/main" id="{83D9C74D-AE88-46AB-A207-AF7478CB66BD}"/>
              </a:ext>
            </a:extLst>
          </p:cNvPr>
          <p:cNvSpPr txBox="1">
            <a:spLocks/>
          </p:cNvSpPr>
          <p:nvPr/>
        </p:nvSpPr>
        <p:spPr>
          <a:xfrm>
            <a:off x="126588" y="103143"/>
            <a:ext cx="7928583" cy="6429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b="1" dirty="0" smtClean="0"/>
          </a:p>
          <a:p>
            <a:endParaRPr lang="ru-RU" sz="2400" b="1" dirty="0"/>
          </a:p>
          <a:p>
            <a:r>
              <a:rPr lang="ru-RU" sz="2400" dirty="0" smtClean="0"/>
              <a:t>Протокол оценивания</a:t>
            </a:r>
          </a:p>
          <a:p>
            <a:r>
              <a:rPr lang="ru-RU" sz="2400" dirty="0" smtClean="0"/>
              <a:t> </a:t>
            </a:r>
          </a:p>
          <a:p>
            <a:endParaRPr lang="ru-RU" sz="24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2A097826-1C56-4A2D-94A2-F8CB682B3B1C}"/>
              </a:ext>
            </a:extLst>
          </p:cNvPr>
          <p:cNvSpPr/>
          <p:nvPr/>
        </p:nvSpPr>
        <p:spPr>
          <a:xfrm>
            <a:off x="8192327" y="100663"/>
            <a:ext cx="857250" cy="8518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133AE616-460A-411B-8EA9-001B70209465}"/>
              </a:ext>
            </a:extLst>
          </p:cNvPr>
          <p:cNvSpPr/>
          <p:nvPr/>
        </p:nvSpPr>
        <p:spPr>
          <a:xfrm>
            <a:off x="7902649" y="250523"/>
            <a:ext cx="1008112" cy="94518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448A4ABA-5204-4851-911D-8411CB1A48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811" y="255972"/>
            <a:ext cx="877788" cy="900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381125"/>
            <a:ext cx="9972675" cy="547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533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51520" y="188640"/>
            <a:ext cx="8712968" cy="6624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Заголовок 1">
            <a:extLst>
              <a:ext uri="{FF2B5EF4-FFF2-40B4-BE49-F238E27FC236}">
                <a16:creationId xmlns="" xmlns:a16="http://schemas.microsoft.com/office/drawing/2014/main" id="{83D9C74D-AE88-46AB-A207-AF7478CB66BD}"/>
              </a:ext>
            </a:extLst>
          </p:cNvPr>
          <p:cNvSpPr txBox="1">
            <a:spLocks/>
          </p:cNvSpPr>
          <p:nvPr/>
        </p:nvSpPr>
        <p:spPr>
          <a:xfrm>
            <a:off x="126588" y="103143"/>
            <a:ext cx="7928583" cy="6429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b="1" dirty="0" smtClean="0"/>
          </a:p>
          <a:p>
            <a:endParaRPr lang="ru-RU" sz="2400" b="1" dirty="0"/>
          </a:p>
          <a:p>
            <a:r>
              <a:rPr lang="ru-RU" sz="2400" dirty="0" smtClean="0"/>
              <a:t>Протокол оценивания</a:t>
            </a:r>
          </a:p>
          <a:p>
            <a:r>
              <a:rPr lang="ru-RU" sz="2400" dirty="0" smtClean="0"/>
              <a:t> </a:t>
            </a:r>
          </a:p>
          <a:p>
            <a:endParaRPr lang="ru-RU" sz="24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2A097826-1C56-4A2D-94A2-F8CB682B3B1C}"/>
              </a:ext>
            </a:extLst>
          </p:cNvPr>
          <p:cNvSpPr/>
          <p:nvPr/>
        </p:nvSpPr>
        <p:spPr>
          <a:xfrm>
            <a:off x="8192327" y="100663"/>
            <a:ext cx="857250" cy="8518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133AE616-460A-411B-8EA9-001B70209465}"/>
              </a:ext>
            </a:extLst>
          </p:cNvPr>
          <p:cNvSpPr/>
          <p:nvPr/>
        </p:nvSpPr>
        <p:spPr>
          <a:xfrm>
            <a:off x="7902649" y="250523"/>
            <a:ext cx="1008112" cy="94518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448A4ABA-5204-4851-911D-8411CB1A48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811" y="255972"/>
            <a:ext cx="877788" cy="9000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75"/>
            <a:ext cx="9944100" cy="672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307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51520" y="188640"/>
            <a:ext cx="8712968" cy="6624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Заголовок 1">
            <a:extLst>
              <a:ext uri="{FF2B5EF4-FFF2-40B4-BE49-F238E27FC236}">
                <a16:creationId xmlns="" xmlns:a16="http://schemas.microsoft.com/office/drawing/2014/main" id="{83D9C74D-AE88-46AB-A207-AF7478CB66BD}"/>
              </a:ext>
            </a:extLst>
          </p:cNvPr>
          <p:cNvSpPr txBox="1">
            <a:spLocks/>
          </p:cNvSpPr>
          <p:nvPr/>
        </p:nvSpPr>
        <p:spPr>
          <a:xfrm>
            <a:off x="126588" y="103143"/>
            <a:ext cx="7928583" cy="6429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b="1" dirty="0" smtClean="0"/>
          </a:p>
          <a:p>
            <a:endParaRPr lang="ru-RU" sz="2400" b="1" dirty="0"/>
          </a:p>
          <a:p>
            <a:r>
              <a:rPr lang="ru-RU" sz="2400" dirty="0" smtClean="0"/>
              <a:t>Протокол оценивания</a:t>
            </a:r>
          </a:p>
          <a:p>
            <a:r>
              <a:rPr lang="ru-RU" sz="2400" dirty="0" smtClean="0"/>
              <a:t> </a:t>
            </a:r>
          </a:p>
          <a:p>
            <a:endParaRPr lang="ru-RU" sz="24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2A097826-1C56-4A2D-94A2-F8CB682B3B1C}"/>
              </a:ext>
            </a:extLst>
          </p:cNvPr>
          <p:cNvSpPr/>
          <p:nvPr/>
        </p:nvSpPr>
        <p:spPr>
          <a:xfrm>
            <a:off x="8192327" y="100663"/>
            <a:ext cx="857250" cy="8518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133AE616-460A-411B-8EA9-001B70209465}"/>
              </a:ext>
            </a:extLst>
          </p:cNvPr>
          <p:cNvSpPr/>
          <p:nvPr/>
        </p:nvSpPr>
        <p:spPr>
          <a:xfrm>
            <a:off x="7902649" y="250523"/>
            <a:ext cx="1008112" cy="94518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448A4ABA-5204-4851-911D-8411CB1A48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811" y="255972"/>
            <a:ext cx="877788" cy="9000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113"/>
            <a:ext cx="9963150" cy="658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681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51520" y="188640"/>
            <a:ext cx="8712968" cy="6624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Заголовок 1">
            <a:extLst>
              <a:ext uri="{FF2B5EF4-FFF2-40B4-BE49-F238E27FC236}">
                <a16:creationId xmlns="" xmlns:a16="http://schemas.microsoft.com/office/drawing/2014/main" id="{83D9C74D-AE88-46AB-A207-AF7478CB66BD}"/>
              </a:ext>
            </a:extLst>
          </p:cNvPr>
          <p:cNvSpPr txBox="1">
            <a:spLocks/>
          </p:cNvSpPr>
          <p:nvPr/>
        </p:nvSpPr>
        <p:spPr>
          <a:xfrm>
            <a:off x="126588" y="103143"/>
            <a:ext cx="7928583" cy="6429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b="1" dirty="0" smtClean="0"/>
          </a:p>
          <a:p>
            <a:endParaRPr lang="ru-RU" sz="2400" b="1" dirty="0"/>
          </a:p>
          <a:p>
            <a:r>
              <a:rPr lang="ru-RU" sz="2400" dirty="0" smtClean="0"/>
              <a:t>Протокол оценивания</a:t>
            </a:r>
          </a:p>
          <a:p>
            <a:r>
              <a:rPr lang="ru-RU" sz="2400" dirty="0" smtClean="0"/>
              <a:t> </a:t>
            </a:r>
          </a:p>
          <a:p>
            <a:endParaRPr lang="ru-RU" sz="24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2A097826-1C56-4A2D-94A2-F8CB682B3B1C}"/>
              </a:ext>
            </a:extLst>
          </p:cNvPr>
          <p:cNvSpPr/>
          <p:nvPr/>
        </p:nvSpPr>
        <p:spPr>
          <a:xfrm>
            <a:off x="8192327" y="100663"/>
            <a:ext cx="857250" cy="8518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133AE616-460A-411B-8EA9-001B70209465}"/>
              </a:ext>
            </a:extLst>
          </p:cNvPr>
          <p:cNvSpPr/>
          <p:nvPr/>
        </p:nvSpPr>
        <p:spPr>
          <a:xfrm>
            <a:off x="7902649" y="250523"/>
            <a:ext cx="1008112" cy="94518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448A4ABA-5204-4851-911D-8411CB1A48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811" y="255972"/>
            <a:ext cx="877788" cy="90000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47994"/>
            <a:ext cx="9909745" cy="64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135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>
            <a:extLst>
              <a:ext uri="{FF2B5EF4-FFF2-40B4-BE49-F238E27FC236}">
                <a16:creationId xmlns="" xmlns:a16="http://schemas.microsoft.com/office/drawing/2014/main" id="{59129749-0659-46EE-B11F-872A3F20B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88" y="103143"/>
            <a:ext cx="7928583" cy="642987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Для ИС</a:t>
            </a: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7866ADC4-69D3-41E8-96C4-7B56345BD147}"/>
              </a:ext>
            </a:extLst>
          </p:cNvPr>
          <p:cNvSpPr/>
          <p:nvPr/>
        </p:nvSpPr>
        <p:spPr>
          <a:xfrm>
            <a:off x="8192327" y="100663"/>
            <a:ext cx="857250" cy="8518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D0F5AB08-70B9-498D-BDF4-F7A6085F5805}"/>
              </a:ext>
            </a:extLst>
          </p:cNvPr>
          <p:cNvSpPr/>
          <p:nvPr/>
        </p:nvSpPr>
        <p:spPr>
          <a:xfrm>
            <a:off x="7902649" y="250523"/>
            <a:ext cx="1008112" cy="94518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2467E97D-147A-4F04-AE64-96F53767D8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32781"/>
            <a:ext cx="877788" cy="900000"/>
          </a:xfrm>
          <a:prstGeom prst="rect">
            <a:avLst/>
          </a:prstGeom>
        </p:spPr>
      </p:pic>
      <p:pic>
        <p:nvPicPr>
          <p:cNvPr id="8" name="Рисунок 7" descr="Телескоп">
            <a:extLst>
              <a:ext uri="{FF2B5EF4-FFF2-40B4-BE49-F238E27FC236}">
                <a16:creationId xmlns="" xmlns:a16="http://schemas.microsoft.com/office/drawing/2014/main" id="{17796624-4DEC-4097-A94D-6916A562BE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1520" y="5736318"/>
            <a:ext cx="914400" cy="914400"/>
          </a:xfrm>
          <a:prstGeom prst="rect">
            <a:avLst/>
          </a:prstGeom>
        </p:spPr>
      </p:pic>
      <p:pic>
        <p:nvPicPr>
          <p:cNvPr id="12" name="Рисунок 11" descr="Атом">
            <a:extLst>
              <a:ext uri="{FF2B5EF4-FFF2-40B4-BE49-F238E27FC236}">
                <a16:creationId xmlns="" xmlns:a16="http://schemas.microsoft.com/office/drawing/2014/main" id="{98031E6C-89C4-4361-8D13-089459D4163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11076" y="5713473"/>
            <a:ext cx="914400" cy="914400"/>
          </a:xfrm>
          <a:prstGeom prst="rect">
            <a:avLst/>
          </a:prstGeom>
        </p:spPr>
      </p:pic>
      <p:pic>
        <p:nvPicPr>
          <p:cNvPr id="14" name="Рисунок 13" descr="Пробирки">
            <a:extLst>
              <a:ext uri="{FF2B5EF4-FFF2-40B4-BE49-F238E27FC236}">
                <a16:creationId xmlns="" xmlns:a16="http://schemas.microsoft.com/office/drawing/2014/main" id="{FB333A6A-D5C4-4953-8738-B656426A42B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667319" y="5775245"/>
            <a:ext cx="914400" cy="914400"/>
          </a:xfrm>
          <a:prstGeom prst="rect">
            <a:avLst/>
          </a:prstGeom>
        </p:spPr>
      </p:pic>
      <p:pic>
        <p:nvPicPr>
          <p:cNvPr id="16" name="Рисунок 15" descr="Глобус">
            <a:extLst>
              <a:ext uri="{FF2B5EF4-FFF2-40B4-BE49-F238E27FC236}">
                <a16:creationId xmlns="" xmlns:a16="http://schemas.microsoft.com/office/drawing/2014/main" id="{00DF1E54-CEAA-43CC-9E40-81AEC99889B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351302" y="5736218"/>
            <a:ext cx="914400" cy="914400"/>
          </a:xfrm>
          <a:prstGeom prst="rect">
            <a:avLst/>
          </a:prstGeom>
        </p:spPr>
      </p:pic>
      <p:pic>
        <p:nvPicPr>
          <p:cNvPr id="28" name="Рисунок 27" descr="Книги">
            <a:extLst>
              <a:ext uri="{FF2B5EF4-FFF2-40B4-BE49-F238E27FC236}">
                <a16:creationId xmlns="" xmlns:a16="http://schemas.microsoft.com/office/drawing/2014/main" id="{A073E472-AC8B-4E56-8134-59D8F3A4B03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202242" y="5760045"/>
            <a:ext cx="914400" cy="914400"/>
          </a:xfrm>
          <a:prstGeom prst="rect">
            <a:avLst/>
          </a:prstGeom>
        </p:spPr>
      </p:pic>
      <p:pic>
        <p:nvPicPr>
          <p:cNvPr id="30" name="Рисунок 29" descr="Линейка">
            <a:extLst>
              <a:ext uri="{FF2B5EF4-FFF2-40B4-BE49-F238E27FC236}">
                <a16:creationId xmlns="" xmlns:a16="http://schemas.microsoft.com/office/drawing/2014/main" id="{BECD3E8D-4DDA-4704-BD59-67A5F4402FC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219871" y="5665463"/>
            <a:ext cx="914400" cy="914400"/>
          </a:xfrm>
          <a:prstGeom prst="rect">
            <a:avLst/>
          </a:prstGeom>
        </p:spPr>
      </p:pic>
      <p:pic>
        <p:nvPicPr>
          <p:cNvPr id="32" name="Рисунок 31" descr="Открытая книга">
            <a:extLst>
              <a:ext uri="{FF2B5EF4-FFF2-40B4-BE49-F238E27FC236}">
                <a16:creationId xmlns="" xmlns:a16="http://schemas.microsoft.com/office/drawing/2014/main" id="{CB72C279-D94A-43DB-8C92-E956172BA3B8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264623" y="5736318"/>
            <a:ext cx="914400" cy="914400"/>
          </a:xfrm>
          <a:prstGeom prst="rect">
            <a:avLst/>
          </a:prstGeom>
        </p:spPr>
      </p:pic>
      <p:pic>
        <p:nvPicPr>
          <p:cNvPr id="39" name="Рисунок 38" descr="Палитра">
            <a:extLst>
              <a:ext uri="{FF2B5EF4-FFF2-40B4-BE49-F238E27FC236}">
                <a16:creationId xmlns="" xmlns:a16="http://schemas.microsoft.com/office/drawing/2014/main" id="{1429A129-4C3B-4D9D-9271-27DF9DAEEB4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706552" y="5717286"/>
            <a:ext cx="914400" cy="914400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123263" y="1132781"/>
            <a:ext cx="7583289" cy="1144090"/>
            <a:chOff x="71971" y="0"/>
            <a:chExt cx="7487405" cy="116339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71971" y="0"/>
              <a:ext cx="7487405" cy="1016945"/>
            </a:xfrm>
            <a:prstGeom prst="roundRect">
              <a:avLst>
                <a:gd name="adj" fmla="val 10000"/>
              </a:avLst>
            </a:prstGeom>
            <a:solidFill>
              <a:srgbClr val="92D050"/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Скругленный прямоугольник 4"/>
            <p:cNvSpPr/>
            <p:nvPr/>
          </p:nvSpPr>
          <p:spPr>
            <a:xfrm>
              <a:off x="119184" y="47213"/>
              <a:ext cx="5941585" cy="1116177"/>
            </a:xfrm>
            <a:prstGeom prst="rect">
              <a:avLst/>
            </a:prstGeom>
            <a:no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800" kern="1200" dirty="0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6" name="Скругленный прямоугольник 4"/>
          <p:cNvSpPr/>
          <p:nvPr/>
        </p:nvSpPr>
        <p:spPr>
          <a:xfrm>
            <a:off x="379509" y="2833161"/>
            <a:ext cx="7523140" cy="2684073"/>
          </a:xfrm>
          <a:prstGeom prst="rect">
            <a:avLst/>
          </a:prstGeom>
          <a:noFill/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kern="1200" dirty="0" smtClean="0">
              <a:solidFill>
                <a:schemeClr val="tx1"/>
              </a:solidFill>
              <a:latin typeface="+mj-lt"/>
            </a:endParaRPr>
          </a:p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kern="1200" dirty="0" smtClean="0">
              <a:solidFill>
                <a:schemeClr val="tx1"/>
              </a:solidFill>
              <a:latin typeface="+mj-lt"/>
            </a:endParaRPr>
          </a:p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dirty="0">
              <a:solidFill>
                <a:schemeClr val="tx1"/>
              </a:solidFill>
              <a:latin typeface="+mj-lt"/>
            </a:endParaRPr>
          </a:p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kern="1200" dirty="0" smtClean="0">
              <a:solidFill>
                <a:schemeClr val="tx1"/>
              </a:solidFill>
              <a:latin typeface="+mj-lt"/>
            </a:endParaRPr>
          </a:p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kern="1200" dirty="0" smtClean="0">
              <a:solidFill>
                <a:schemeClr val="tx1"/>
              </a:solidFill>
              <a:latin typeface="+mj-lt"/>
            </a:endParaRPr>
          </a:p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dirty="0">
              <a:solidFill>
                <a:schemeClr val="tx1"/>
              </a:solidFill>
              <a:latin typeface="+mj-lt"/>
            </a:endParaRPr>
          </a:p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dirty="0">
              <a:solidFill>
                <a:schemeClr val="tx1"/>
              </a:solidFill>
              <a:latin typeface="+mj-lt"/>
            </a:endParaRPr>
          </a:p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kern="1200" dirty="0" smtClean="0">
                <a:solidFill>
                  <a:schemeClr val="tx1"/>
                </a:solidFill>
                <a:latin typeface="+mj-lt"/>
              </a:rPr>
              <a:t> </a:t>
            </a:r>
          </a:p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dirty="0">
              <a:solidFill>
                <a:schemeClr val="tx1"/>
              </a:solidFill>
              <a:latin typeface="+mj-lt"/>
            </a:endParaRPr>
          </a:p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kern="1200" dirty="0" smtClean="0">
              <a:solidFill>
                <a:schemeClr val="tx1"/>
              </a:solidFill>
              <a:latin typeface="+mj-lt"/>
            </a:endParaRPr>
          </a:p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dirty="0">
                <a:solidFill>
                  <a:schemeClr val="tx1"/>
                </a:solidFill>
                <a:latin typeface="+mj-lt"/>
              </a:rPr>
              <a:t>-</a:t>
            </a:r>
            <a:endParaRPr lang="ru-RU" sz="2800" kern="1200" dirty="0" smtClean="0">
              <a:solidFill>
                <a:schemeClr val="tx1"/>
              </a:solidFill>
              <a:latin typeface="+mj-lt"/>
            </a:endParaRPr>
          </a:p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kern="1200" dirty="0" smtClean="0">
                <a:solidFill>
                  <a:schemeClr val="tx1"/>
                </a:solidFill>
                <a:latin typeface="+mj-lt"/>
              </a:rPr>
              <a:t> </a:t>
            </a:r>
            <a:endParaRPr lang="ru-RU" sz="2800" kern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195705"/>
            <a:ext cx="62464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0"/>
              </a:rPr>
              <a:t>https://ruso-oge.sdamgia.ru/</a:t>
            </a:r>
            <a:endParaRPr lang="ru-RU" dirty="0"/>
          </a:p>
          <a:p>
            <a:r>
              <a:rPr lang="en-US" dirty="0">
                <a:hlinkClick r:id="rId21"/>
              </a:rPr>
              <a:t>https://ruso-oge.sdamgia.ru/?redir=1</a:t>
            </a:r>
            <a:endParaRPr lang="ru-RU" dirty="0"/>
          </a:p>
          <a:p>
            <a:r>
              <a:rPr lang="en-US" dirty="0">
                <a:hlinkClick r:id="rId22"/>
              </a:rPr>
              <a:t>https://ruso-oge.sdamgia.ru/test?theme=3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404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2854A325-7DD5-4E16-BDFB-BF1431A421FE}"/>
              </a:ext>
            </a:extLst>
          </p:cNvPr>
          <p:cNvSpPr/>
          <p:nvPr/>
        </p:nvSpPr>
        <p:spPr>
          <a:xfrm>
            <a:off x="575556" y="1130313"/>
            <a:ext cx="7368795" cy="175094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FA8FD8B9-95CC-4319-AA7C-622F5F3511CC}"/>
              </a:ext>
            </a:extLst>
          </p:cNvPr>
          <p:cNvSpPr/>
          <p:nvPr/>
        </p:nvSpPr>
        <p:spPr>
          <a:xfrm>
            <a:off x="5922150" y="2486761"/>
            <a:ext cx="2868458" cy="190439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266166" y="5589241"/>
            <a:ext cx="1600200" cy="273844"/>
          </a:xfrm>
        </p:spPr>
        <p:txBody>
          <a:bodyPr/>
          <a:lstStyle/>
          <a:p>
            <a:fld id="{B46B9D09-C74D-4F7A-A3BD-940A6A18E41D}" type="slidenum">
              <a:rPr lang="ru-RU" sz="1350">
                <a:solidFill>
                  <a:schemeClr val="accent5">
                    <a:lumMod val="75000"/>
                  </a:schemeClr>
                </a:solidFill>
              </a:rPr>
              <a:t>56</a:t>
            </a:fld>
            <a:endParaRPr lang="ru-RU" sz="135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0F96ED64-D0D0-4F63-9BEE-E21545A6876A}"/>
              </a:ext>
            </a:extLst>
          </p:cNvPr>
          <p:cNvSpPr txBox="1">
            <a:spLocks/>
          </p:cNvSpPr>
          <p:nvPr/>
        </p:nvSpPr>
        <p:spPr>
          <a:xfrm>
            <a:off x="305527" y="980728"/>
            <a:ext cx="7403339" cy="15856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300" dirty="0">
                <a:solidFill>
                  <a:schemeClr val="accent5">
                    <a:lumMod val="50000"/>
                  </a:schemeClr>
                </a:solidFill>
              </a:rPr>
              <a:t>Благодарю за внимание!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4DC7E8EF-E43C-4FAD-802C-539E789478C1}"/>
              </a:ext>
            </a:extLst>
          </p:cNvPr>
          <p:cNvSpPr/>
          <p:nvPr/>
        </p:nvSpPr>
        <p:spPr>
          <a:xfrm>
            <a:off x="8357554" y="188640"/>
            <a:ext cx="642938" cy="63892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4EBF8EBA-7EF0-4A6F-AAF8-16F4C84B1EFB}"/>
              </a:ext>
            </a:extLst>
          </p:cNvPr>
          <p:cNvSpPr/>
          <p:nvPr/>
        </p:nvSpPr>
        <p:spPr>
          <a:xfrm>
            <a:off x="8140296" y="301035"/>
            <a:ext cx="756084" cy="70888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34B7EC6B-B975-41C8-B735-7392CD314E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168" y="305122"/>
            <a:ext cx="658341" cy="675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D0B2B89-6595-4D5E-87C5-22DF8E6B6EE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5" r="13246" b="53265"/>
          <a:stretch/>
        </p:blipFill>
        <p:spPr>
          <a:xfrm>
            <a:off x="179512" y="3373266"/>
            <a:ext cx="4777742" cy="3484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3926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51520" y="188640"/>
            <a:ext cx="8712968" cy="6624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Заголовок 1">
            <a:extLst>
              <a:ext uri="{FF2B5EF4-FFF2-40B4-BE49-F238E27FC236}">
                <a16:creationId xmlns="" xmlns:a16="http://schemas.microsoft.com/office/drawing/2014/main" id="{83D9C74D-AE88-46AB-A207-AF7478CB66BD}"/>
              </a:ext>
            </a:extLst>
          </p:cNvPr>
          <p:cNvSpPr txBox="1">
            <a:spLocks/>
          </p:cNvSpPr>
          <p:nvPr/>
        </p:nvSpPr>
        <p:spPr>
          <a:xfrm>
            <a:off x="126588" y="103143"/>
            <a:ext cx="7928583" cy="6429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/>
              <a:t>Функционал экзаменатора-собеседника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2A097826-1C56-4A2D-94A2-F8CB682B3B1C}"/>
              </a:ext>
            </a:extLst>
          </p:cNvPr>
          <p:cNvSpPr/>
          <p:nvPr/>
        </p:nvSpPr>
        <p:spPr>
          <a:xfrm>
            <a:off x="8055171" y="103143"/>
            <a:ext cx="909317" cy="61997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133AE616-460A-411B-8EA9-001B70209465}"/>
              </a:ext>
            </a:extLst>
          </p:cNvPr>
          <p:cNvSpPr/>
          <p:nvPr/>
        </p:nvSpPr>
        <p:spPr>
          <a:xfrm>
            <a:off x="7902649" y="250523"/>
            <a:ext cx="1008112" cy="94518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448A4ABA-5204-4851-911D-8411CB1A48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811" y="200901"/>
            <a:ext cx="877788" cy="900000"/>
          </a:xfrm>
          <a:prstGeom prst="rect">
            <a:avLst/>
          </a:prstGeom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707499302"/>
              </p:ext>
            </p:extLst>
          </p:nvPr>
        </p:nvGraphicFramePr>
        <p:xfrm>
          <a:off x="395536" y="1155972"/>
          <a:ext cx="8580022" cy="47537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4213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51520" y="188640"/>
            <a:ext cx="8712968" cy="6624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Заголовок 1">
            <a:extLst>
              <a:ext uri="{FF2B5EF4-FFF2-40B4-BE49-F238E27FC236}">
                <a16:creationId xmlns="" xmlns:a16="http://schemas.microsoft.com/office/drawing/2014/main" id="{83D9C74D-AE88-46AB-A207-AF7478CB66BD}"/>
              </a:ext>
            </a:extLst>
          </p:cNvPr>
          <p:cNvSpPr txBox="1">
            <a:spLocks/>
          </p:cNvSpPr>
          <p:nvPr/>
        </p:nvSpPr>
        <p:spPr>
          <a:xfrm>
            <a:off x="126588" y="103143"/>
            <a:ext cx="7928583" cy="6429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/>
              <a:t>Функционал экзаменатора-собеседника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2A097826-1C56-4A2D-94A2-F8CB682B3B1C}"/>
              </a:ext>
            </a:extLst>
          </p:cNvPr>
          <p:cNvSpPr/>
          <p:nvPr/>
        </p:nvSpPr>
        <p:spPr>
          <a:xfrm>
            <a:off x="8055171" y="103143"/>
            <a:ext cx="909317" cy="61997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133AE616-460A-411B-8EA9-001B70209465}"/>
              </a:ext>
            </a:extLst>
          </p:cNvPr>
          <p:cNvSpPr/>
          <p:nvPr/>
        </p:nvSpPr>
        <p:spPr>
          <a:xfrm>
            <a:off x="7902649" y="250523"/>
            <a:ext cx="1008112" cy="94518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448A4ABA-5204-4851-911D-8411CB1A48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811" y="200901"/>
            <a:ext cx="877788" cy="900000"/>
          </a:xfrm>
          <a:prstGeom prst="rect">
            <a:avLst/>
          </a:prstGeom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410218242"/>
              </p:ext>
            </p:extLst>
          </p:nvPr>
        </p:nvGraphicFramePr>
        <p:xfrm>
          <a:off x="395536" y="1155972"/>
          <a:ext cx="8580022" cy="47537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5170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51520" y="188640"/>
            <a:ext cx="8712968" cy="6624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Заголовок 1">
            <a:extLst>
              <a:ext uri="{FF2B5EF4-FFF2-40B4-BE49-F238E27FC236}">
                <a16:creationId xmlns="" xmlns:a16="http://schemas.microsoft.com/office/drawing/2014/main" id="{83D9C74D-AE88-46AB-A207-AF7478CB66BD}"/>
              </a:ext>
            </a:extLst>
          </p:cNvPr>
          <p:cNvSpPr txBox="1">
            <a:spLocks/>
          </p:cNvSpPr>
          <p:nvPr/>
        </p:nvSpPr>
        <p:spPr>
          <a:xfrm>
            <a:off x="126588" y="103143"/>
            <a:ext cx="7928583" cy="6429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/>
              <a:t>Функционал экзаменатора-собеседника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2A097826-1C56-4A2D-94A2-F8CB682B3B1C}"/>
              </a:ext>
            </a:extLst>
          </p:cNvPr>
          <p:cNvSpPr/>
          <p:nvPr/>
        </p:nvSpPr>
        <p:spPr>
          <a:xfrm>
            <a:off x="8055171" y="103143"/>
            <a:ext cx="909317" cy="61997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133AE616-460A-411B-8EA9-001B70209465}"/>
              </a:ext>
            </a:extLst>
          </p:cNvPr>
          <p:cNvSpPr/>
          <p:nvPr/>
        </p:nvSpPr>
        <p:spPr>
          <a:xfrm>
            <a:off x="7902649" y="250523"/>
            <a:ext cx="1008112" cy="94518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448A4ABA-5204-4851-911D-8411CB1A48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811" y="200901"/>
            <a:ext cx="877788" cy="900000"/>
          </a:xfrm>
          <a:prstGeom prst="rect">
            <a:avLst/>
          </a:prstGeom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613928716"/>
              </p:ext>
            </p:extLst>
          </p:nvPr>
        </p:nvGraphicFramePr>
        <p:xfrm>
          <a:off x="330739" y="1195705"/>
          <a:ext cx="8580022" cy="47537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3789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51520" y="188640"/>
            <a:ext cx="8712968" cy="6624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Заголовок 1">
            <a:extLst>
              <a:ext uri="{FF2B5EF4-FFF2-40B4-BE49-F238E27FC236}">
                <a16:creationId xmlns="" xmlns:a16="http://schemas.microsoft.com/office/drawing/2014/main" id="{83D9C74D-AE88-46AB-A207-AF7478CB66BD}"/>
              </a:ext>
            </a:extLst>
          </p:cNvPr>
          <p:cNvSpPr txBox="1">
            <a:spLocks/>
          </p:cNvSpPr>
          <p:nvPr/>
        </p:nvSpPr>
        <p:spPr>
          <a:xfrm>
            <a:off x="126588" y="103143"/>
            <a:ext cx="7928583" cy="6429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/>
              <a:t>Коммуникативные качества экзаменатора-собеседника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2A097826-1C56-4A2D-94A2-F8CB682B3B1C}"/>
              </a:ext>
            </a:extLst>
          </p:cNvPr>
          <p:cNvSpPr/>
          <p:nvPr/>
        </p:nvSpPr>
        <p:spPr>
          <a:xfrm>
            <a:off x="8055171" y="103143"/>
            <a:ext cx="909317" cy="61997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133AE616-460A-411B-8EA9-001B70209465}"/>
              </a:ext>
            </a:extLst>
          </p:cNvPr>
          <p:cNvSpPr/>
          <p:nvPr/>
        </p:nvSpPr>
        <p:spPr>
          <a:xfrm>
            <a:off x="7902649" y="250523"/>
            <a:ext cx="1008112" cy="94518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448A4ABA-5204-4851-911D-8411CB1A48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811" y="200901"/>
            <a:ext cx="877788" cy="900000"/>
          </a:xfrm>
          <a:prstGeom prst="rect">
            <a:avLst/>
          </a:prstGeom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244373846"/>
              </p:ext>
            </p:extLst>
          </p:nvPr>
        </p:nvGraphicFramePr>
        <p:xfrm>
          <a:off x="330739" y="1195705"/>
          <a:ext cx="8580022" cy="47537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318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5321</TotalTime>
  <Words>2678</Words>
  <Application>Microsoft Office PowerPoint</Application>
  <PresentationFormat>Экран (4:3)</PresentationFormat>
  <Paragraphs>766</Paragraphs>
  <Slides>56</Slides>
  <Notes>55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56</vt:i4>
      </vt:variant>
    </vt:vector>
  </HeadingPairs>
  <TitlesOfParts>
    <vt:vector size="58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Итоговое собеседование. Трудности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         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Для ИС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Переход на ФГОС  основной образовательной школы в штатном режиме</dc:title>
  <dc:creator>Елена</dc:creator>
  <cp:lastModifiedBy>Отдел гуманитарного образования</cp:lastModifiedBy>
  <cp:revision>692</cp:revision>
  <cp:lastPrinted>2020-01-21T06:18:13Z</cp:lastPrinted>
  <dcterms:created xsi:type="dcterms:W3CDTF">2015-08-07T17:34:38Z</dcterms:created>
  <dcterms:modified xsi:type="dcterms:W3CDTF">2020-02-05T08:04:49Z</dcterms:modified>
</cp:coreProperties>
</file>