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2" r:id="rId3"/>
    <p:sldId id="261" r:id="rId4"/>
    <p:sldId id="257" r:id="rId5"/>
    <p:sldId id="281" r:id="rId6"/>
    <p:sldId id="283" r:id="rId7"/>
    <p:sldId id="284" r:id="rId8"/>
    <p:sldId id="286" r:id="rId9"/>
    <p:sldId id="285" r:id="rId10"/>
    <p:sldId id="276" r:id="rId11"/>
    <p:sldId id="264" r:id="rId12"/>
    <p:sldId id="265" r:id="rId13"/>
    <p:sldId id="270" r:id="rId14"/>
    <p:sldId id="266" r:id="rId15"/>
    <p:sldId id="267" r:id="rId16"/>
    <p:sldId id="277" r:id="rId17"/>
    <p:sldId id="269" r:id="rId18"/>
    <p:sldId id="278" r:id="rId19"/>
    <p:sldId id="271" r:id="rId20"/>
    <p:sldId id="272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2363-9DBC-498C-8E1A-F5D36D6A5941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ABE1-832B-4025-B16A-F179DFC28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008A9-74A5-435B-99E7-1E6AC8EB63FA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232" y="1268760"/>
            <a:ext cx="7772400" cy="42672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специалиста по аттестации</a:t>
            </a:r>
            <a:endParaRPr lang="ru-RU" sz="7200" dirty="0"/>
          </a:p>
        </p:txBody>
      </p:sp>
      <p:pic>
        <p:nvPicPr>
          <p:cNvPr id="6146" name="Picture 2" descr="http://itd3.mycdn.me/image?id=837467253447&amp;t=20&amp;plc=WEB&amp;tkn=*EmMLNHjNb8tHejS6_PbpVaL4z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2" y="764704"/>
            <a:ext cx="762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5892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Центр </a:t>
            </a:r>
            <a:r>
              <a:rPr lang="ru-RU" sz="2400" b="1" dirty="0" smtClean="0"/>
              <a:t>оценки профессионального мастерства и квалификации педагогов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onitoring\Pictures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20100" r="49329" b="30194"/>
          <a:stretch/>
        </p:blipFill>
        <p:spPr bwMode="auto">
          <a:xfrm>
            <a:off x="39155" y="332656"/>
            <a:ext cx="9059504" cy="60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>
            <a:off x="2699792" y="487463"/>
            <a:ext cx="864096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Сведения печатаем самостоятельно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995364" y="3068960"/>
            <a:ext cx="792088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2195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Сведения выбираем из выпадающего списка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5652120" y="567340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38067" y="12669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2905737">
            <a:off x="1979712" y="409649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2820" y="4941168"/>
            <a:ext cx="3767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На этой странице Вы можете посмотреть количество аттестуемых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988840"/>
            <a:ext cx="537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Переименован в центр оценки профессионального мастерства и квалификации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4697576">
            <a:off x="3131840" y="2204865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9729" r="66310" b="48980"/>
          <a:stretch/>
        </p:blipFill>
        <p:spPr bwMode="auto">
          <a:xfrm>
            <a:off x="395536" y="232866"/>
            <a:ext cx="8010890" cy="63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8064388" y="5517232"/>
            <a:ext cx="540060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78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Переименован в центр оценки профессионального мастерства и квалификации педагогов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174181" y="1618024"/>
            <a:ext cx="264579" cy="33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92088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10183" y="11247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4002076" y="4476809"/>
            <a:ext cx="275751" cy="610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501711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По кнопке «Перейти» переходим в раздел «Аттестация педагогических работников»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9" t="32649" r="35222" b="32695"/>
          <a:stretch/>
        </p:blipFill>
        <p:spPr bwMode="auto">
          <a:xfrm>
            <a:off x="477591" y="686310"/>
            <a:ext cx="8054849" cy="50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2735796" y="4617132"/>
            <a:ext cx="72008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9809" r="52556" b="67529"/>
          <a:stretch/>
        </p:blipFill>
        <p:spPr bwMode="auto">
          <a:xfrm>
            <a:off x="94860" y="596800"/>
            <a:ext cx="9017092" cy="26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3059832" y="285293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1965841">
            <a:off x="7811745" y="2898143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3653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Вверху скачиваем шаблон для заполнения итогового заключения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41453" r="61182" b="28623"/>
          <a:stretch/>
        </p:blipFill>
        <p:spPr bwMode="auto">
          <a:xfrm>
            <a:off x="70159" y="302940"/>
            <a:ext cx="8915496" cy="4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2934" y="220486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 Иван Иванович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9444900">
            <a:off x="611560" y="327774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5082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 таблице обращаем внимание на период аттестации педагогов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20486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нглийского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67544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7084" y="3884964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Обращаем внимание на заявленную категорию и выбранную педагогом форму аттестации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2339752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189652" y="267578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3330966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 итоговое заключение копируем информацию о дате назначения на должность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978"/>
          <a:stretch/>
        </p:blipFill>
        <p:spPr bwMode="auto">
          <a:xfrm>
            <a:off x="179511" y="116632"/>
            <a:ext cx="879146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2195736" y="3172114"/>
            <a:ext cx="360040" cy="68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1006" y="4077072"/>
            <a:ext cx="3589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У вас есть возможность посмотреть заявление аттестуемого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934" y="0"/>
            <a:ext cx="6109562" cy="2348880"/>
          </a:xfrm>
        </p:spPr>
        <p:txBody>
          <a:bodyPr>
            <a:noAutofit/>
          </a:bodyPr>
          <a:lstStyle/>
          <a:p>
            <a:r>
              <a:rPr lang="ru-RU" dirty="0" smtClean="0"/>
              <a:t>Начинающим специалистам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Для работы в электронной системе Вам необходимо создать личный кабинет. Для этого нужно пройти регистрацию по ссылке, направленной на вашу электронную почту муниципальным координатором.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v-chelny.ru/images/uploads/2015-11-25/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0"/>
            <a:ext cx="287655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35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839"/>
          <a:stretch/>
        </p:blipFill>
        <p:spPr bwMode="auto">
          <a:xfrm>
            <a:off x="36587" y="116632"/>
            <a:ext cx="86291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181872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При дистанционной форме аттестации, а также при очной форме аттестации (для экспертов из отдаленных муниципалитетов) загружаем готовое итоговое заключение </a:t>
            </a:r>
            <a:r>
              <a:rPr lang="ru-RU" sz="2200" b="1" u="sng" dirty="0" smtClean="0">
                <a:solidFill>
                  <a:srgbClr val="FF0000"/>
                </a:solidFill>
              </a:rPr>
              <a:t>(вместе с подписями) </a:t>
            </a:r>
            <a:r>
              <a:rPr lang="ru-RU" sz="2200" b="1" dirty="0" smtClean="0">
                <a:solidFill>
                  <a:srgbClr val="FF0000"/>
                </a:solidFill>
              </a:rPr>
              <a:t>в систему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23828" y="3933056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732240" y="4725144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38067" y="12669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0800000">
            <a:off x="6372200" y="42002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4941168"/>
            <a:ext cx="4775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Перейдя по этой кнопке Вы можете посмотреть сведения, внесенные в систему при регистрации, и редактировать личные данные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6" t="34461" r="5229" b="34512"/>
          <a:stretch/>
        </p:blipFill>
        <p:spPr bwMode="auto">
          <a:xfrm>
            <a:off x="395536" y="260648"/>
            <a:ext cx="8424936" cy="49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1075656" y="328498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monitoring\Pictures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r="61771" b="35104"/>
          <a:stretch/>
        </p:blipFill>
        <p:spPr bwMode="auto">
          <a:xfrm>
            <a:off x="-1" y="-23058"/>
            <a:ext cx="9153619" cy="66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800000">
            <a:off x="4716016" y="6165304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048998"/>
            <a:ext cx="396044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atin typeface="Arial Narrow" panose="020B0606020202030204" pitchFamily="34" charset="0"/>
              </a:rPr>
              <a:t>Центр </a:t>
            </a:r>
            <a:r>
              <a:rPr lang="ru-RU" sz="3400" b="1" dirty="0" smtClean="0">
                <a:latin typeface="Arial Narrow" panose="020B0606020202030204" pitchFamily="34" charset="0"/>
              </a:rPr>
              <a:t>оценки профессионального мастерства и квалификации педагогов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C:\Users\monitoring\Desktop\конкурс\Времена года. Лето\картинки\uploads1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" y="1802894"/>
            <a:ext cx="30343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177"/>
            <a:ext cx="6877156" cy="49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5007878" y="1052736"/>
            <a:ext cx="4105240" cy="3816424"/>
          </a:xfrm>
          <a:prstGeom prst="leftArrowCallout">
            <a:avLst>
              <a:gd name="adj1" fmla="val 17013"/>
              <a:gd name="adj2" fmla="val 25399"/>
              <a:gd name="adj3" fmla="val 15587"/>
              <a:gd name="adj4" fmla="val 800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Имя должно состоять из латинских  букв и </a:t>
            </a:r>
            <a:r>
              <a:rPr lang="ru-RU" sz="2800" b="1" dirty="0">
                <a:solidFill>
                  <a:srgbClr val="C00000"/>
                </a:solidFill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</a:rPr>
              <a:t>ифр. </a:t>
            </a:r>
            <a:r>
              <a:rPr lang="ru-RU" sz="2800" dirty="0" smtClean="0">
                <a:solidFill>
                  <a:schemeClr val="tx1"/>
                </a:solidFill>
              </a:rPr>
              <a:t>Необходимо записать свое уникальное имя и пароль.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3851920" y="5013176"/>
            <a:ext cx="39604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58052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Нажмите на кнопку «Зарегистрироваться»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7416824" cy="65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621321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После регистрации для входа в систему необходимо использовать свою учетную запись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3935978" y="5153833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monitoring\Pictures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068" r="51820" b="46568"/>
          <a:stretch/>
        </p:blipFill>
        <p:spPr bwMode="auto">
          <a:xfrm>
            <a:off x="107504" y="49103"/>
            <a:ext cx="8921923" cy="64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0800000">
            <a:off x="5076056" y="2060847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2483768" y="609329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928" y="5924599"/>
            <a:ext cx="44644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Если вы забыли свой пароль, его необходимо сменить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onitoring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38541" b="48334"/>
          <a:stretch/>
        </p:blipFill>
        <p:spPr bwMode="auto">
          <a:xfrm>
            <a:off x="62511" y="260648"/>
            <a:ext cx="90628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5400000">
            <a:off x="5354841" y="3491763"/>
            <a:ext cx="504056" cy="109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Чтобы получить новый пароль, необходимо ввести логин и нажать на кнопку «сбросить пароль»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458" r="41875" b="53333"/>
          <a:stretch/>
        </p:blipFill>
        <p:spPr bwMode="auto">
          <a:xfrm>
            <a:off x="32395" y="188640"/>
            <a:ext cx="9025003" cy="53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2344168">
            <a:off x="3973164" y="1771089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7784" y="4437112"/>
            <a:ext cx="5976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Если вам не приходит по </a:t>
            </a:r>
            <a:r>
              <a:rPr lang="en-US" sz="2200" b="1" dirty="0" smtClean="0">
                <a:solidFill>
                  <a:srgbClr val="FF0000"/>
                </a:solidFill>
              </a:rPr>
              <a:t>e-mail </a:t>
            </a:r>
            <a:r>
              <a:rPr lang="ru-RU" sz="2200" b="1" dirty="0" smtClean="0">
                <a:solidFill>
                  <a:srgbClr val="FF0000"/>
                </a:solidFill>
              </a:rPr>
              <a:t>новый пароль, обратитесь к муниципальному координатору для сверки правильности написания электронной почты, указанной вами в системе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onitoring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38541" b="48334"/>
          <a:stretch/>
        </p:blipFill>
        <p:spPr bwMode="auto">
          <a:xfrm>
            <a:off x="62511" y="260648"/>
            <a:ext cx="90628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5400000">
            <a:off x="5354841" y="3491763"/>
            <a:ext cx="504056" cy="109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Если вы забыли логин, необходимо обратиться за его восстановлением к муниципальному координатору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052"/>
            <a:ext cx="7560840" cy="6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3935978" y="5153833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383</TotalTime>
  <Words>308</Words>
  <Application>Microsoft Office PowerPoint</Application>
  <PresentationFormat>Экран (4:3)</PresentationFormat>
  <Paragraphs>37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специалиста по аттестации</vt:lpstr>
      <vt:lpstr>Начинающим специалистам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Презентация PowerPoint</vt:lpstr>
      <vt:lpstr>Главная страница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Главная страница личного кабинета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М. Никульшин</dc:creator>
  <cp:lastModifiedBy>Кафедра мониторинга</cp:lastModifiedBy>
  <cp:revision>44</cp:revision>
  <dcterms:created xsi:type="dcterms:W3CDTF">2017-09-05T07:52:38Z</dcterms:created>
  <dcterms:modified xsi:type="dcterms:W3CDTF">2019-09-06T05:29:18Z</dcterms:modified>
</cp:coreProperties>
</file>