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5" r:id="rId4"/>
    <p:sldId id="270" r:id="rId5"/>
    <p:sldId id="271" r:id="rId6"/>
    <p:sldId id="272" r:id="rId7"/>
    <p:sldId id="273" r:id="rId8"/>
    <p:sldId id="267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55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«Педагогика сотворчества учителя и ученика в достижении и оценке образовательных результатов»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848872" cy="2135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Отчет о работе МАОУ СОШ №44 в рамках экспериментальной площадки ФИРО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15.02.2018 г.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Семинар по теме: «Возможности педагогики сотворчества в профилактике проблем в обучении младших школьников».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school44.tomsk.ru/wp-content/uploads/2017/12/IMG_20171214_112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8893" y="1484784"/>
            <a:ext cx="4805107" cy="3603830"/>
          </a:xfrm>
          <a:prstGeom prst="rect">
            <a:avLst/>
          </a:prstGeom>
          <a:noFill/>
        </p:spPr>
      </p:pic>
      <p:pic>
        <p:nvPicPr>
          <p:cNvPr id="6148" name="Picture 4" descr="http://school44.tomsk.ru/wp-content/uploads/2017/12/IMG_20171214_11114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80184"/>
            <a:ext cx="4637088" cy="3477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Перспективы работы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4726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настоящее время проблемно-творческая группа педагогов нашей школы продолжает знакомиться с идеями педагогики и психологии сотворчества. 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Ведется анализ условий, препятствий и проблем работы  в </a:t>
            </a:r>
            <a:r>
              <a:rPr lang="ru-RU" dirty="0" err="1" smtClean="0">
                <a:solidFill>
                  <a:srgbClr val="002060"/>
                </a:solidFill>
                <a:effectLst/>
              </a:rPr>
              <a:t>сотворческом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 режиме.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</a:rPr>
              <a:t>В перспективе - разработка форм,  методов, способов реализации учебной и контрольно-оценочной деятельности на учебном занятии в условиях педагогики сотворчества. </a:t>
            </a: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  <a:effectLst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Реализация первого этапа деятельности федеральной экспериментальной площадки в 2017-2018гг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6805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МАОУ СОШ № 44 присвоен статус базовой  образовательной организации  федеральной инновационной  </a:t>
            </a:r>
            <a:r>
              <a:rPr lang="ru-RU" dirty="0">
                <a:solidFill>
                  <a:srgbClr val="002060"/>
                </a:solidFill>
              </a:rPr>
              <a:t>площадки  "Педагогика  сотворчества учителя и ученика </a:t>
            </a:r>
            <a:r>
              <a:rPr lang="ru-RU" dirty="0" smtClean="0">
                <a:solidFill>
                  <a:srgbClr val="002060"/>
                </a:solidFill>
              </a:rPr>
              <a:t>в достижении  </a:t>
            </a:r>
            <a:r>
              <a:rPr lang="ru-RU" dirty="0">
                <a:solidFill>
                  <a:srgbClr val="002060"/>
                </a:solidFill>
              </a:rPr>
              <a:t>и  оценке  образовательных </a:t>
            </a:r>
            <a:r>
              <a:rPr lang="ru-RU" dirty="0" smtClean="0">
                <a:solidFill>
                  <a:srgbClr val="002060"/>
                </a:solidFill>
              </a:rPr>
              <a:t>результатов» (Протокол №1 заседания </a:t>
            </a:r>
            <a:r>
              <a:rPr lang="ru-RU" dirty="0" err="1" smtClean="0">
                <a:solidFill>
                  <a:srgbClr val="002060"/>
                </a:solidFill>
              </a:rPr>
              <a:t>инновационно-экспертного</a:t>
            </a:r>
            <a:r>
              <a:rPr lang="ru-RU" dirty="0" smtClean="0">
                <a:solidFill>
                  <a:srgbClr val="002060"/>
                </a:solidFill>
              </a:rPr>
              <a:t> совета ТОИПКРО от 09.11.2017г)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Работа в рамках федеральной экспериментальной площадки в течение 2017 – 2018  учебного года  осуществляется  </a:t>
            </a:r>
            <a:r>
              <a:rPr lang="ru-RU" b="1" dirty="0" smtClean="0">
                <a:solidFill>
                  <a:srgbClr val="002060"/>
                </a:solidFill>
              </a:rPr>
              <a:t>на основе выполнения проектных заданий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48680"/>
            <a:ext cx="5545138" cy="6120408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 октябре 2017г. </a:t>
            </a:r>
            <a:r>
              <a:rPr lang="ru-RU" sz="2800" dirty="0" smtClean="0">
                <a:solidFill>
                  <a:srgbClr val="002060"/>
                </a:solidFill>
              </a:rPr>
              <a:t>Педагогами-психологами МАОУ СОШ №44 было проведено </a:t>
            </a:r>
            <a:r>
              <a:rPr lang="ru-RU" sz="2800" b="1" dirty="0" smtClean="0">
                <a:solidFill>
                  <a:srgbClr val="002060"/>
                </a:solidFill>
              </a:rPr>
              <a:t>констатирующее исследование «Педагогическая эффективность стилей общения</a:t>
            </a:r>
            <a:r>
              <a:rPr lang="ru-RU" sz="2800" dirty="0" smtClean="0">
                <a:solidFill>
                  <a:srgbClr val="002060"/>
                </a:solidFill>
              </a:rPr>
              <a:t>».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В результате анализа уроков, наблюдений, бесед и тестирования учащихся выявлены преобладающие стили педагогического общения, проанализировано их влияние на учебную мотивацию и эмоциональное состояние детей. По результатам исследования подготовлена аналитическая справка.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Результаты исследования представлены на Всероссийском форуме образовательных практик </a:t>
            </a:r>
            <a:r>
              <a:rPr lang="ru-RU" sz="2800" dirty="0" smtClean="0">
                <a:solidFill>
                  <a:srgbClr val="002060"/>
                </a:solidFill>
              </a:rPr>
              <a:t>02.11.2017г.</a:t>
            </a:r>
          </a:p>
          <a:p>
            <a:endParaRPr lang="ru-RU" sz="2400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758914" y="1268760"/>
          <a:ext cx="3053026" cy="4320480"/>
        </p:xfrm>
        <a:graphic>
          <a:graphicData uri="http://schemas.openxmlformats.org/presentationml/2006/ole">
            <p:oleObj spid="_x0000_s4098" name="Acrobat Document" r:id="rId3" imgW="5667172" imgH="8019870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Диагностики эффективности 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стилей педагогического общения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Цель: </a:t>
            </a:r>
            <a:r>
              <a:rPr lang="ru-RU" dirty="0" smtClean="0">
                <a:solidFill>
                  <a:srgbClr val="002060"/>
                </a:solidFill>
              </a:rPr>
              <a:t>анализ педагогической эффективности стилей общения учителей с обучающимися начальных классов.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Задачи: </a:t>
            </a:r>
            <a:endParaRPr lang="ru-RU" dirty="0" smtClean="0">
              <a:solidFill>
                <a:srgbClr val="00206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Определить преобладающий стиль общения учителя посредством анализа вербальных и невербальных приемов общения, а также эмоций, используемых на уроке.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Выявить влияние используемого педагогом стиля общения на школьную мотивацию учащихся.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Изучить влияние стиля общения на развитие личности ребенка (диагностика уровня тревожности обучающихся).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5536" y="94320"/>
            <a:ext cx="8352928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психолого-педагогической литературы.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Наблюдение.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 с педагогами.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уроков.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Анкетирование младших школьников (анкета Н. Г. 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Лускановой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Оценка школьной мотивации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Тестирование учащихся (Тест школьной тревожности А. М.  Прихожан).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Исследование проводилось на базе МАОУ СОШ №44 в параллели 3-х классов. В исследовании приняли участие 5 педагогов и 132 учащихся.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результате было выявлено, что у 2-х педагогов преобладает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авторитарный стиль общения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еще 2 педагога используют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неопределенный (неустойчивый) стиль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педагогического общения и у 1 учителя выявлен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доброжелательный стиль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общения с учениками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504" y="3212976"/>
          <a:ext cx="8856984" cy="2804160"/>
        </p:xfrm>
        <a:graphic>
          <a:graphicData uri="http://schemas.openxmlformats.org/drawingml/2006/table">
            <a:tbl>
              <a:tblPr/>
              <a:tblGrid>
                <a:gridCol w="2232248"/>
                <a:gridCol w="1224136"/>
                <a:gridCol w="1296144"/>
                <a:gridCol w="1440160"/>
                <a:gridCol w="1224136"/>
                <a:gridCol w="144016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Преобладающий стиль общения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Уровень учебной мотивации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хороший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положит.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мотивация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 уровень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дезадаптация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Доброжелательный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33%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37%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Авторитарный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35%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21%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Неопределенный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(Неустойчивый)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24%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20%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51520" y="-191145"/>
            <a:ext cx="878497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Показатели учебной мотивации учащихся 3-х классов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классе, где педагог использует доброжелательный стиль общения с детьми, большинство детей имеют высокую и хорошую учебную мотивацию (70%). В классах с авторитарным стилем общения больше половины детей демонстрируют низкую учебную мотивацию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дезадаптацию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(56%) и только 4% детей имеют хорошую учебную мотивацию. У педагогов с неустойчивым стилем общения также большое количество детей с низкой учебной мотивацией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дезадаптацией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(44%), высокая и хорошая мотивация наблюдается у 34% школьников.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3284984"/>
          <a:ext cx="8352928" cy="2109470"/>
        </p:xfrm>
        <a:graphic>
          <a:graphicData uri="http://schemas.openxmlformats.org/drawingml/2006/table">
            <a:tbl>
              <a:tblPr/>
              <a:tblGrid>
                <a:gridCol w="2448272"/>
                <a:gridCol w="1152128"/>
                <a:gridCol w="1728192"/>
                <a:gridCol w="1512168"/>
                <a:gridCol w="1512168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Преобладающий стиль общения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Уровень тревожности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повышенный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Доброжелательный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59%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Авторитарный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11%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26%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Неопределенный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(Неустойчивый)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11%</a:t>
                      </a:r>
                      <a:endParaRPr lang="ru-RU" sz="20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19%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1520" y="407566"/>
            <a:ext cx="864096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диагностики уровня тревожности учащихся 3-х классов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Высокий и повышенный уровень тревожности выявлен у 37% детей в классах с авторитарным стилем общения, и 30% детей в классах с неопределенным стилем общения. При доброжелательном стиле большинство младших школьников со средним и низким уровнем тревожности (89%).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764704"/>
            <a:ext cx="4402138" cy="540067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Участие </a:t>
            </a: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региональном конкурсе «Лучшие </a:t>
            </a:r>
            <a:r>
              <a:rPr lang="ru-RU" b="1" dirty="0" err="1">
                <a:solidFill>
                  <a:srgbClr val="002060"/>
                </a:solidFill>
              </a:rPr>
              <a:t>стажировочные</a:t>
            </a:r>
            <a:r>
              <a:rPr lang="ru-RU" b="1" dirty="0">
                <a:solidFill>
                  <a:srgbClr val="002060"/>
                </a:solidFill>
              </a:rPr>
              <a:t> практики образовательных организаций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r>
              <a:rPr lang="ru-RU" dirty="0" smtClean="0">
                <a:solidFill>
                  <a:srgbClr val="002060"/>
                </a:solidFill>
              </a:rPr>
              <a:t>(декабрь 2017г., ТОИПКРО)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По итогам регионального конкурса проблемно-творческая группа МАОУ СОШ № 44 заняла 1 место (Диплом победителя)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Настя\Desktop\Региональный конкурс Лучшие стажировочные практики\Диплом победителя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052736"/>
            <a:ext cx="4050485" cy="5575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79512" y="404665"/>
            <a:ext cx="8748588" cy="626442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14.12.2017 г. на базе МАОУ СОШ №44 проведен городской семинар-практикум по теме: </a:t>
            </a:r>
            <a:r>
              <a:rPr lang="ru-RU" b="1" dirty="0">
                <a:solidFill>
                  <a:srgbClr val="C00000"/>
                </a:solidFill>
              </a:rPr>
              <a:t>«Возможности педагогики сотворчества в профилактике проблем в обучении младших школьников</a:t>
            </a:r>
            <a:r>
              <a:rPr lang="ru-RU" b="1" dirty="0" smtClean="0">
                <a:solidFill>
                  <a:srgbClr val="C00000"/>
                </a:solidFill>
              </a:rPr>
              <a:t>».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Свой опыт работы по данной теме представили педагоги нашей школы: заместитель директора по УВ Синичкина И. В., педагоги-психологи: </a:t>
            </a:r>
            <a:r>
              <a:rPr lang="ru-RU" dirty="0" err="1" smtClean="0">
                <a:solidFill>
                  <a:srgbClr val="002060"/>
                </a:solidFill>
              </a:rPr>
              <a:t>Загирная</a:t>
            </a:r>
            <a:r>
              <a:rPr lang="ru-RU" dirty="0" smtClean="0">
                <a:solidFill>
                  <a:srgbClr val="002060"/>
                </a:solidFill>
              </a:rPr>
              <a:t> А. В., Карнаухова Т. А., учителя начальных классов: </a:t>
            </a:r>
            <a:r>
              <a:rPr lang="ru-RU" dirty="0" err="1" smtClean="0">
                <a:solidFill>
                  <a:srgbClr val="002060"/>
                </a:solidFill>
              </a:rPr>
              <a:t>Брусницина</a:t>
            </a:r>
            <a:r>
              <a:rPr lang="ru-RU" dirty="0" smtClean="0">
                <a:solidFill>
                  <a:srgbClr val="002060"/>
                </a:solidFill>
              </a:rPr>
              <a:t> Н. В., </a:t>
            </a:r>
            <a:r>
              <a:rPr lang="ru-RU" dirty="0" err="1" smtClean="0">
                <a:solidFill>
                  <a:srgbClr val="002060"/>
                </a:solidFill>
              </a:rPr>
              <a:t>Жалнина</a:t>
            </a:r>
            <a:r>
              <a:rPr lang="ru-RU" dirty="0" smtClean="0">
                <a:solidFill>
                  <a:srgbClr val="002060"/>
                </a:solidFill>
              </a:rPr>
              <a:t> Л. В., Шалак И. Е.</a:t>
            </a:r>
            <a:endParaRPr lang="ru-RU" dirty="0">
              <a:solidFill>
                <a:srgbClr val="002060"/>
              </a:solidFill>
            </a:endParaRPr>
          </a:p>
          <a:p>
            <a:pPr fontAlgn="base"/>
            <a:r>
              <a:rPr lang="ru-RU" dirty="0">
                <a:solidFill>
                  <a:srgbClr val="002060"/>
                </a:solidFill>
              </a:rPr>
              <a:t> В ходе работы семинара была обоснована актуальность идей сотворчества для достижения планируемых образовательных результатов, раскрыта психолого-педагогическая сущность педагогики сотворчества, доказана необходимость создания благоприятного психологического климата на уроке.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Представлен практический </a:t>
            </a:r>
            <a:r>
              <a:rPr lang="ru-RU" dirty="0">
                <a:solidFill>
                  <a:srgbClr val="002060"/>
                </a:solidFill>
              </a:rPr>
              <a:t>опыт работы по следующим  направлениям: реализация элементов сотворчества в проектной деятельности, конструирование этапов современного </a:t>
            </a:r>
            <a:r>
              <a:rPr lang="ru-RU" dirty="0" smtClean="0">
                <a:solidFill>
                  <a:srgbClr val="002060"/>
                </a:solidFill>
              </a:rPr>
              <a:t>урока с использованием элементов технологии сотворчества, </a:t>
            </a:r>
            <a:r>
              <a:rPr lang="ru-RU" dirty="0">
                <a:solidFill>
                  <a:srgbClr val="002060"/>
                </a:solidFill>
              </a:rPr>
              <a:t>развитие навыков </a:t>
            </a:r>
            <a:r>
              <a:rPr lang="ru-RU" dirty="0" err="1">
                <a:solidFill>
                  <a:srgbClr val="002060"/>
                </a:solidFill>
              </a:rPr>
              <a:t>скорочтения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ru-RU" dirty="0">
                <a:solidFill>
                  <a:srgbClr val="002060"/>
                </a:solidFill>
              </a:rPr>
              <a:t>Участники отметили хороший уровень организации семинара и высокое качество содержания представленных материалов.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729</Words>
  <Application>Microsoft Office PowerPoint</Application>
  <PresentationFormat>Экран (4:3)</PresentationFormat>
  <Paragraphs>91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Acrobat Document</vt:lpstr>
      <vt:lpstr> «Педагогика сотворчества учителя и ученика в достижении и оценке образовательных результатов» </vt:lpstr>
      <vt:lpstr>Реализация первого этапа деятельности федеральной экспериментальной площадки в 2017-2018гг</vt:lpstr>
      <vt:lpstr>Слайд 3</vt:lpstr>
      <vt:lpstr>Диагностики эффективности  стилей педагогического общения </vt:lpstr>
      <vt:lpstr>Слайд 5</vt:lpstr>
      <vt:lpstr>Слайд 6</vt:lpstr>
      <vt:lpstr>Слайд 7</vt:lpstr>
      <vt:lpstr>Слайд 8</vt:lpstr>
      <vt:lpstr>Слайд 9</vt:lpstr>
      <vt:lpstr>Семинар по теме: «Возможности педагогики сотворчества в профилактике проблем в обучении младших школьников».</vt:lpstr>
      <vt:lpstr>Перспективы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58</cp:revision>
  <dcterms:created xsi:type="dcterms:W3CDTF">2018-02-11T06:52:50Z</dcterms:created>
  <dcterms:modified xsi:type="dcterms:W3CDTF">2018-05-15T03:49:06Z</dcterms:modified>
</cp:coreProperties>
</file>