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59" r:id="rId4"/>
    <p:sldId id="266" r:id="rId5"/>
    <p:sldId id="261" r:id="rId6"/>
    <p:sldId id="258" r:id="rId7"/>
  </p:sldIdLst>
  <p:sldSz cx="10080625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356" y="108"/>
      </p:cViewPr>
      <p:guideLst>
        <p:guide orient="horz" pos="2155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53944-B4CC-4852-95C5-FDA40224DEFA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143000"/>
            <a:ext cx="4546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DF953-D954-46D1-B442-3E86968D3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0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953-D954-46D1-B442-3E86968D3B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06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431800" y="3420269"/>
            <a:ext cx="4788792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 smtClean="0"/>
              <a:t>Подзаголовок</a:t>
            </a:r>
          </a:p>
          <a:p>
            <a:pPr algn="l"/>
            <a:r>
              <a:rPr lang="ru-RU" sz="2500" dirty="0" smtClean="0"/>
              <a:t>Подзаголовок</a:t>
            </a:r>
            <a:endParaRPr lang="ru-RU" sz="25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1800" y="5026511"/>
            <a:ext cx="4788792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1764085"/>
            <a:ext cx="7560840" cy="432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395679"/>
            <a:ext cx="7560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2899312"/>
            <a:ext cx="7560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9793" y="1591376"/>
            <a:ext cx="3672408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48224" y="1591376"/>
            <a:ext cx="367240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3" y="755973"/>
            <a:ext cx="7632848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531204"/>
            <a:ext cx="338415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9792" y="2169337"/>
            <a:ext cx="338415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32200" y="1531204"/>
            <a:ext cx="396044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00" y="2169337"/>
            <a:ext cx="396044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632848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755973"/>
            <a:ext cx="3316456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755973"/>
            <a:ext cx="40513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620069"/>
            <a:ext cx="3316456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788377"/>
            <a:ext cx="7632848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9792" y="611215"/>
            <a:ext cx="763284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5353671"/>
            <a:ext cx="7632848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764085"/>
            <a:ext cx="75608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1739" y="1836093"/>
            <a:ext cx="5133911" cy="10081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«Развитие пространственного мышления дошкольников как основы формирования естественно-научных, цифровых и инженерных компетенций человека будущего»</a:t>
            </a: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0854" y="895182"/>
            <a:ext cx="5112568" cy="79208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Панельная дискуссия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1880" y="4932437"/>
            <a:ext cx="50387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Вторина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Вениаминовна</a:t>
            </a:r>
          </a:p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Департамента общего образования Томской области</a:t>
            </a:r>
            <a:endParaRPr lang="ru-RU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739" y="4932437"/>
            <a:ext cx="882149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724344"/>
            <a:ext cx="1800200" cy="9104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776864" cy="792088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пространственного мышления дошкольников как основы формирования естественно-научных, цифровых и инженерных компетенций человека будущего»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954" y="3883381"/>
            <a:ext cx="7941952" cy="25069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(запланировано и согласовано с муниципалитетами):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Парабельский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Бакчарский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Верхнекетский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Чаинский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Шегарский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район;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(запланировано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 с муниципалитетами): Александровский район, Зырянский район,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Томский район,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Тегульдетский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ервомайский район,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Молчановский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город Кедровый.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556" y="2143515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ение ДОО ТО №854 от 23.10.2020 Утверждение регионального проекта.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ДОО 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№1011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04.06.2021 Утверждение муниципалитетов и образовательных организаций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г. Томск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г. Стрежевой;  ЗАТО Северск;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район;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Колпашевский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Кривошеинский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7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614212"/>
            <a:ext cx="1800200" cy="910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840" y="755973"/>
            <a:ext cx="7560840" cy="79208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Об итогах реализации Проекта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 за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I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 ПОЛУГОДИЕ 2021г.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PT Astra Sans" panose="020B0603020203020204" pitchFamily="34" charset="-52"/>
              <a:ea typeface="PT Astra Sans" panose="020B0603020203020204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776" y="1548061"/>
            <a:ext cx="9217024" cy="456745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6 муниципалитетов</a:t>
            </a:r>
            <a:r>
              <a:rPr lang="en-US" sz="1800" dirty="0" smtClean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(</a:t>
            </a:r>
            <a:r>
              <a:rPr lang="en-US" sz="1800" dirty="0" smtClean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%</a:t>
            </a:r>
            <a:r>
              <a:rPr lang="ru-RU" sz="2000" dirty="0" smtClean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 в 2021г.  включены в </a:t>
            </a:r>
            <a:r>
              <a:rPr lang="ru-RU" sz="2000" dirty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Проект «Развитие пространственного мышления дошкольников </a:t>
            </a:r>
            <a:r>
              <a:rPr lang="ru-RU" sz="2000" dirty="0" smtClean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основы формирования естественно-научных, цифровых и инженерных </a:t>
            </a:r>
            <a:r>
              <a:rPr lang="ru-RU" sz="2000" dirty="0" smtClean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компетенций </a:t>
            </a:r>
            <a:r>
              <a:rPr lang="ru-RU" sz="2000" dirty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человека будущего</a:t>
            </a:r>
            <a:r>
              <a:rPr lang="ru-RU" sz="2000" dirty="0" smtClean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»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Стрежевой;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Колпашевский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Кривошеинский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район;</a:t>
            </a:r>
            <a:endParaRPr lang="ru-RU" sz="1800" dirty="0" smtClean="0">
              <a:latin typeface="Times New Roman" panose="02020603050405020304" pitchFamily="18" charset="0"/>
              <a:ea typeface="PT Astra Sans" panose="020B0603020203020204" pitchFamily="34" charset="-52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 99 образовательных организаций реализующих образовательные программы дошкольного образования (70 %) в 6 муниципалитетах  в 2021г. внедрили программы </a:t>
            </a:r>
            <a:r>
              <a:rPr lang="ru-RU" sz="2000" dirty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развития пространственного мышления дошкольников в основную деятельность дошкольных образовательных </a:t>
            </a:r>
            <a:r>
              <a:rPr lang="ru-RU" sz="2000" dirty="0" smtClean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организаций </a:t>
            </a:r>
            <a:r>
              <a:rPr lang="ru-RU" sz="2000" dirty="0">
                <a:latin typeface="Times New Roman" panose="02020603050405020304" pitchFamily="18" charset="0"/>
                <a:ea typeface="PT Astra Sans" panose="020B0603020203020204" pitchFamily="34" charset="-52"/>
                <a:cs typeface="Times New Roman" panose="02020603050405020304" pitchFamily="18" charset="0"/>
              </a:rPr>
              <a:t>Томской области</a:t>
            </a:r>
            <a:endParaRPr lang="ru-RU" sz="2000" dirty="0" smtClean="0">
              <a:latin typeface="Times New Roman" panose="02020603050405020304" pitchFamily="18" charset="0"/>
              <a:ea typeface="PT Astra Sans" panose="020B0603020203020204" pitchFamily="34" charset="-5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PT Astra Sans" panose="020B0603020203020204" pitchFamily="34" charset="-52"/>
              <a:ea typeface="PT Astra Sans" panose="020B0603020203020204" pitchFamily="34" charset="-52"/>
            </a:endParaRPr>
          </a:p>
          <a:p>
            <a:endParaRPr lang="ru-RU" sz="2000" dirty="0">
              <a:latin typeface="PT Astra Sans" panose="020B0603020203020204" pitchFamily="34" charset="-52"/>
              <a:ea typeface="PT Astra Sans" panose="020B06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3631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856" y="1188021"/>
            <a:ext cx="7560840" cy="792088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-образование и реализация регионального проекта</a:t>
            </a:r>
            <a:r>
              <a:rPr lang="ru-RU" sz="3600" dirty="0" smtClean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пространственного мышления дошкольников как основы формирования естественно-научных, цифровых и инженерных компетенций человека будущего»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80" y="5652517"/>
            <a:ext cx="1152128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0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88" y="5765081"/>
            <a:ext cx="1008112" cy="509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0" y="537332"/>
            <a:ext cx="5976664" cy="573759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320232" y="4284365"/>
            <a:ext cx="1080120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55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762651"/>
            <a:ext cx="7848872" cy="79208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Проекта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пространственного мышления дошкольников как основы формирования естественно-научных, цифровых и инженерных компетенций человека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будущего»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2340149"/>
            <a:ext cx="3496139" cy="2294341"/>
          </a:xfrm>
        </p:spPr>
      </p:pic>
      <p:sp>
        <p:nvSpPr>
          <p:cNvPr id="8" name="Прямоугольник 7"/>
          <p:cNvSpPr/>
          <p:nvPr/>
        </p:nvSpPr>
        <p:spPr>
          <a:xfrm>
            <a:off x="4428244" y="2533211"/>
            <a:ext cx="36724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Естественно-научное направление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ДОУ: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ивая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из Океана»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800" y="5050567"/>
            <a:ext cx="3640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https://www.rgo.ru/ru/article/uroki-iz-okeana-startuyut-v-den-geografa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80" y="5699134"/>
            <a:ext cx="1152128" cy="5826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48224" y="5112121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https://www.youtube.com/watch?v=347K19SiIfg</a:t>
            </a:r>
          </a:p>
        </p:txBody>
      </p:sp>
    </p:spTree>
    <p:extLst>
      <p:ext uri="{BB962C8B-B14F-4D97-AF65-F5344CB8AC3E}">
        <p14:creationId xmlns:p14="http://schemas.microsoft.com/office/powerpoint/2010/main" val="3146352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316</Words>
  <Application>Microsoft Office PowerPoint</Application>
  <PresentationFormat>Произвольный</PresentationFormat>
  <Paragraphs>26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PT Astra Sans</vt:lpstr>
      <vt:lpstr>Tahoma</vt:lpstr>
      <vt:lpstr>Times New Roman</vt:lpstr>
      <vt:lpstr>Wingdings</vt:lpstr>
      <vt:lpstr>Тема Office</vt:lpstr>
      <vt:lpstr>Панельная дискуссия</vt:lpstr>
      <vt:lpstr>Реализация регионального проекта «Развитие пространственного мышления дошкольников как основы формирования естественно-научных, цифровых и инженерных компетенций человека будущего» </vt:lpstr>
      <vt:lpstr>Об итогах реализации Проекта  за I ПОЛУГОДИЕ 2021г.</vt:lpstr>
      <vt:lpstr>STEM-образование и реализация регионального проекта «Развитие пространственного мышления дошкольников как основы формирования естественно-научных, цифровых и инженерных компетенций человека будущего» </vt:lpstr>
      <vt:lpstr>Презентация PowerPoint</vt:lpstr>
      <vt:lpstr>Перспективы развития Проекта  «Развитие пространственного мышления дошкольников как основы формирования естественно-научных, цифровых и инженерных компетенций человека будущего»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 Сергеевна Горохова</cp:lastModifiedBy>
  <cp:revision>68</cp:revision>
  <dcterms:created xsi:type="dcterms:W3CDTF">2021-07-29T09:26:48Z</dcterms:created>
  <dcterms:modified xsi:type="dcterms:W3CDTF">2021-08-31T09:15:51Z</dcterms:modified>
</cp:coreProperties>
</file>