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3" r:id="rId5"/>
    <p:sldId id="258" r:id="rId6"/>
    <p:sldId id="268" r:id="rId7"/>
    <p:sldId id="266" r:id="rId8"/>
    <p:sldId id="260" r:id="rId9"/>
    <p:sldId id="261" r:id="rId10"/>
    <p:sldId id="262" r:id="rId11"/>
    <p:sldId id="269" r:id="rId12"/>
    <p:sldId id="270" r:id="rId13"/>
    <p:sldId id="271" r:id="rId14"/>
    <p:sldId id="267" r:id="rId15"/>
    <p:sldId id="264" r:id="rId16"/>
    <p:sldId id="273" r:id="rId17"/>
    <p:sldId id="274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1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-42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656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109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254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722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609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8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307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650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48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256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471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/>
              <a:pPr/>
              <a:t>02.11.2021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860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E-mailSchool3207@mail.ru" TargetMode="External"/><Relationship Id="rId4" Type="http://schemas.openxmlformats.org/officeDocument/2006/relationships/hyperlink" Target="mailto:School3207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901337"/>
            <a:ext cx="10141131" cy="301752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«Точки роста»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 исследовательской деятельности по химии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39988" y="4176804"/>
            <a:ext cx="5286103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Шабалина Елена Васильевна,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 и химии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№ 32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Полысаевского городского округа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58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4951" cy="6856231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5839" y="942949"/>
            <a:ext cx="10439401" cy="73709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датчик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электропроводности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7777" y="1680048"/>
            <a:ext cx="73521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электропроводности</a:t>
            </a: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продемонстрировать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электролитическую диссоциацию и количественно проследить ее закономерности, а также закономерности ионообменных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реакций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«Электролитическая диссоциация» сопровождается исследованием электропроводности веществ с использованием датчика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электропроводности,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которого делается вывод о силе электролита. Лабораторный опыт «Электрическая проводимость веществ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6" y="1580606"/>
            <a:ext cx="3555288" cy="4740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50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8094" cy="685799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5839" y="942949"/>
            <a:ext cx="10439401" cy="73709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датчик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(физика)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26" y="1860730"/>
            <a:ext cx="3189514" cy="42526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1360" y="2180884"/>
            <a:ext cx="6958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редназначен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измерения моментов времени, в которые подвижный элемент учебной установки проходит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мимо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чувствительных элементов 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заранее установленных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определенных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195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69819" y="0"/>
            <a:ext cx="12198095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2514" y="1094664"/>
            <a:ext cx="10439401" cy="9170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датчик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абсолютного давления (физика)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3" y="2223764"/>
            <a:ext cx="2934856" cy="39131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2514" y="2303237"/>
            <a:ext cx="67218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регистрации разности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давлений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сухого воздуха, химически неактивного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газа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следующий диапазон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измерений: 0...200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кПа; погрешность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 – не более 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отклика – не более 0,01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разъем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USB (BF)</a:t>
            </a: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486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095" y="0"/>
            <a:ext cx="12198095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5839" y="1134921"/>
            <a:ext cx="10439401" cy="7370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 осциллографический датчик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(физика)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70" y="1869311"/>
            <a:ext cx="3246559" cy="43287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3770" y="2267877"/>
            <a:ext cx="729952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регистрации двух сигналов напряжения на произвольных элементах электрической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цепи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сциллографический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снимает показания через 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канала; количество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измеряемых диапазонов –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измеряемых напряжений – от –100В до +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100В; частота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оцифровки канала – 100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кГц/канал; разъем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 (BF)</a:t>
            </a:r>
          </a:p>
          <a:p>
            <a:endParaRPr lang="ru-RU" dirty="0">
              <a:solidFill>
                <a:srgbClr val="333333"/>
              </a:solidFill>
              <a:latin typeface="YS Text"/>
            </a:endParaRPr>
          </a:p>
          <a:p>
            <a:endParaRPr lang="ru-RU" dirty="0" smtClean="0">
              <a:solidFill>
                <a:srgbClr val="333333"/>
              </a:solidFill>
              <a:latin typeface="YS Text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YS Text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882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554"/>
            <a:ext cx="12192000" cy="685457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71797" y="840686"/>
            <a:ext cx="10439401" cy="7370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 и практическая работа обучающихся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6" y="1758702"/>
            <a:ext cx="3208626" cy="4278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72" y="1758702"/>
            <a:ext cx="3208626" cy="4278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45" y="1758702"/>
            <a:ext cx="3134351" cy="4179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697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3063"/>
            <a:ext cx="12192000" cy="696250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76298" y="1046388"/>
            <a:ext cx="10439401" cy="7370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 обучающихся  с использованием  оборудования Точка Роста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756" y="2422617"/>
            <a:ext cx="4392388" cy="3294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86" y="1873567"/>
            <a:ext cx="3973084" cy="4274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142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11" y="2120313"/>
            <a:ext cx="3816531" cy="3816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6" y="2095276"/>
            <a:ext cx="2899955" cy="3866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63" y="2095276"/>
            <a:ext cx="2914002" cy="388533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3279" y="1026996"/>
            <a:ext cx="10439401" cy="73709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в исследовательской  деятельности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0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3063"/>
            <a:ext cx="12192000" cy="6962503"/>
          </a:xfrm>
          <a:prstGeom prst="rect">
            <a:avLst/>
          </a:prstGeom>
        </p:spPr>
      </p:pic>
      <p:pic>
        <p:nvPicPr>
          <p:cNvPr id="3" name="Picture 2" descr="https://www.culture.ru/storage/images/d65e9c5922c2714f927290dc2ec49241/c26e382203fb5586b4c428f1b49966c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51" y="2078463"/>
            <a:ext cx="4786781" cy="3192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310088" y="927005"/>
            <a:ext cx="4101353" cy="7370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1706" y="1457595"/>
            <a:ext cx="628368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современного цифрового учебно-лабораторного оборудования: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измерения различных процессов;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показателей состояний различных систем;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требуют длительного подготовительного этапа, очень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использовании;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удобно работать при проведении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демонстрации опытов, а также проведении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лабораторных и практических работ;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количественные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56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224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205" y="1094664"/>
            <a:ext cx="6862354" cy="5146766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2457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E-mail: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School3207@mail.ru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72928" y="2002356"/>
            <a:ext cx="1719072" cy="7370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7024" y="5550228"/>
            <a:ext cx="2670048" cy="7370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ел./ факс8(38256) 2-97-06</a:t>
            </a:r>
          </a:p>
          <a:p>
            <a:pPr lvl="0"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E-mail</a:t>
            </a:r>
            <a:r>
              <a:rPr lang="en-US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School3207@mail.ru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35679" y="1179396"/>
            <a:ext cx="10439401" cy="7370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3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752580" cy="7169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3102" y="2132511"/>
            <a:ext cx="5151405" cy="3863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132511"/>
            <a:ext cx="4911742" cy="3863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43681" y="1023052"/>
            <a:ext cx="8005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оборудования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TRB-AFS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0416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332" y="10835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лаборатория ученическая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(физика, химия, биология)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823" y="2246811"/>
            <a:ext cx="108291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лаборатория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сигнал с которых поступает на компьютер и обрабатывается соответствующей программой.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лаборатории входит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ифровое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учебно-лабораторное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которое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автоматизированный сбор и обработку данных,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отображать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эксперимента в виде графиков, таблиц, показаний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приборов.</a:t>
            </a: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могут сохраняться в реальном масштабе времени и воспроизводиться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синхронно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99992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1087436"/>
            <a:ext cx="10439400" cy="738188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Комплекты, включающие 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цифровое измерительное оборудование и 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практической 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838200" y="1825624"/>
            <a:ext cx="10515600" cy="4872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цифрового оборудования: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Беспроводной датчик электрической проводимости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Беспроводной датчик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Беспроводной датчик движения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Беспроводной датчик температуры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Беспроводной датчик абсолютного давления 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Беспроводной датчик  осциллографический – 1 шт.;  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Весы электронные с пределом взвешивания 200 г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 цифровой или оптический с увеличением  от 400 Х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Комплект  для приготовления микропрепаратов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готовых микропрепаратов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лабораторный «Механика»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лабораторный «Тепловые явления»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лабораторный «Электродинамика»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лабораторный «Оптика» – 1 шт.;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Ящик с крышкой для хранения – 1 шт.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135246"/>
            <a:ext cx="2636676" cy="32989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73" y="2135246"/>
            <a:ext cx="2474178" cy="3298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00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10" cy="6858000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73332" y="1083583"/>
            <a:ext cx="10515600" cy="108485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Химическое  оборудование 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цифровой лаборатории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2409145"/>
            <a:ext cx="5238708" cy="3699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6316" y="2259591"/>
            <a:ext cx="3000627" cy="39989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485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919" y="2743367"/>
            <a:ext cx="3896447" cy="29223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E598306-E422-463D-806F-1AC40EE88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42" y="2279904"/>
            <a:ext cx="2692364" cy="38728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2263672"/>
            <a:ext cx="2882107" cy="384280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4" y="9189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Использование микроскопа </a:t>
            </a: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исследовательской деятельности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6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76299" y="1130888"/>
            <a:ext cx="10439401" cy="737099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Цифровое оборудование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099" y="1091744"/>
            <a:ext cx="4657453" cy="62099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96" y="1867986"/>
            <a:ext cx="3445187" cy="45935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968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8097" cy="68580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672046" y="949021"/>
            <a:ext cx="5734594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498" y="1641353"/>
            <a:ext cx="77720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 </a:t>
            </a:r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редназначен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измерения водородного показателя (кислотности) среды.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 в   темах: «Гидролиз», «Электролиз», «Диссоциация», «Кислоты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основания». 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количественно ввести понятие «водородный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показатель», 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следствие, количественно раскрыть понятия «сила электролита», «гидролиз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Датчик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 калибровки, ведь он уже настроен, и даёт точные результаты измерений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измерений: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- 0 до  14 единиц, температурный диапазон (5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- 80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С), время срабатывания 1 секунда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77" y="1086798"/>
            <a:ext cx="3671992" cy="48959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739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1440" y="3426"/>
            <a:ext cx="12283440" cy="685457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93222" y="1018903"/>
            <a:ext cx="10439401" cy="7370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Температурный датчик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171" y="1756002"/>
            <a:ext cx="7937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Температурный датчик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предназначен для использования в любой работе по измерению температуры. Диапазон измерений: от - 40 до +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ºС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000000"/>
              </a:solidFill>
              <a:latin typeface="PT Sans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температурный датчик можно использовать при изучении темы «Химические реакции» в 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классах.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выполнении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лабораторного опыта «Тепловые эффекты химической реакции» обучающиеся количественно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определить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незначительное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 процесса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о типе химической реакции по энергетическому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01" y="1756002"/>
            <a:ext cx="3101255" cy="4135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83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313</Words>
  <Application>Microsoft Office PowerPoint</Application>
  <PresentationFormat>Произвольный</PresentationFormat>
  <Paragraphs>66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Возможность использования   «Точки роста»  для организации  исследовательской деятельности по химии</vt:lpstr>
      <vt:lpstr>Слайд 2</vt:lpstr>
      <vt:lpstr>Цифровая лаборатория ученическая (физика, химия, биология)</vt:lpstr>
      <vt:lpstr>Комплекты, включающие в себя цифровое измерительное оборудование и набор для практической работы</vt:lpstr>
      <vt:lpstr>Химическое  оборудование   к цифровой лаборатории</vt:lpstr>
      <vt:lpstr>Слайд 6</vt:lpstr>
      <vt:lpstr>Цифровое оборудование </vt:lpstr>
      <vt:lpstr>Датчик pH </vt:lpstr>
      <vt:lpstr>Температурный датчик</vt:lpstr>
      <vt:lpstr>Цифровой датчик электропроводности</vt:lpstr>
      <vt:lpstr>Цифровой датчик положения (физика) </vt:lpstr>
      <vt:lpstr>Цифровой датчик абсолютного давления (физика)</vt:lpstr>
      <vt:lpstr>Цифровой  осциллографический датчик (физика) </vt:lpstr>
      <vt:lpstr>Исследовательская  и практическая работа обучающихся</vt:lpstr>
      <vt:lpstr>Практические занятия  обучающихся  с использованием  оборудования Точка Роста  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Е. В. Ковалева</dc:creator>
  <cp:lastModifiedBy>VajdenkellerOV</cp:lastModifiedBy>
  <cp:revision>63</cp:revision>
  <dcterms:created xsi:type="dcterms:W3CDTF">2021-10-27T10:55:53Z</dcterms:created>
  <dcterms:modified xsi:type="dcterms:W3CDTF">2021-11-02T08:47:54Z</dcterms:modified>
</cp:coreProperties>
</file>