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8" r:id="rId9"/>
    <p:sldId id="259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6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9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4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2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9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5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7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8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6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E33C-ED80-4D0E-B425-EF4E6BBDA50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35E1-D02C-43DF-95A6-62CE1B120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1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E33C-ED80-4D0E-B425-EF4E6BBDA50A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35E1-D02C-43DF-95A6-62CE1B120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0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8156" y="1256806"/>
            <a:ext cx="10117776" cy="2133599"/>
          </a:xfrm>
        </p:spPr>
        <p:txBody>
          <a:bodyPr>
            <a:noAutofit/>
          </a:bodyPr>
          <a:lstStyle/>
          <a:p>
            <a:pPr algn="just"/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подготовки к олимпиадам как одна из форм работы с талантливыми детьми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75314" y="3756418"/>
            <a:ext cx="817814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Пухнярская И.Ю., учитель химии </a:t>
            </a:r>
          </a:p>
          <a:p>
            <a:pPr algn="l"/>
            <a:r>
              <a:rPr lang="ru-RU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№ 22 «Надежда Сибири» </a:t>
            </a:r>
          </a:p>
          <a:p>
            <a:pPr algn="l"/>
            <a:r>
              <a:rPr lang="ru-RU" sz="3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Новосибирск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1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252FFF99-813F-4340-AF93-4FE975248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148" y="321734"/>
            <a:ext cx="3882871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6A0F3581-B047-4F3E-8B5D-D20B3759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4115960"/>
            <a:ext cx="5426764" cy="179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CF99F4-07AD-4094-AF81-87B76A94E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1321658"/>
            <a:ext cx="5426764" cy="40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33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5C3C83-306D-4969-ACC3-C48440C16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5072"/>
            <a:ext cx="9314481" cy="583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5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793" y="1840348"/>
            <a:ext cx="4541322" cy="4351338"/>
          </a:xfrm>
        </p:spPr>
        <p:txBody>
          <a:bodyPr/>
          <a:lstStyle/>
          <a:p>
            <a:pPr algn="ctr"/>
            <a:r>
              <a:rPr lang="ru-RU" sz="44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талантливы. Задача учителя – этот талант увидеть и развить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A8B996-F75F-4D99-B8CC-235C807A2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820" y="1293411"/>
            <a:ext cx="4846055" cy="48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7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4FB1ED5-E02A-4E72-B6E4-FE700BC5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51" y="1184728"/>
            <a:ext cx="8572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7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371CDA-4331-45CC-9CD0-A66182F3B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5329"/>
            <a:ext cx="5677258" cy="426203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4BD9538-8C02-4DE2-A6CE-C93E40832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74" y="1565329"/>
            <a:ext cx="6393051" cy="426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0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46" y="1233029"/>
            <a:ext cx="10997339" cy="4733817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на базе лицея: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олимпиадный курс по решению задач;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лабораторный химический анализ;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погружения;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хакатоны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298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30" y="1091491"/>
            <a:ext cx="6741763" cy="1363851"/>
          </a:xfrm>
        </p:spPr>
        <p:txBody>
          <a:bodyPr>
            <a:normAutofit fontScale="92500"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Бесплатные онлайн курсы по химии на платформе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Stepik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AF4E571-EFDB-4907-B3A5-597C7D08B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22" y="13439"/>
            <a:ext cx="4465519" cy="24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BD2E78-7FF3-46B4-A076-D7B917C75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337" y="2052947"/>
            <a:ext cx="5884433" cy="23077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46B7A6-6F90-4E00-B3DE-B96825C48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68" y="3651170"/>
            <a:ext cx="6672298" cy="248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057" y="2537092"/>
            <a:ext cx="5994070" cy="799875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Сириус. Курсы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EEC0F5-8434-44C6-BDD2-589DA4F3A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792" y="1206835"/>
            <a:ext cx="4909206" cy="49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6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0174" y="4038664"/>
            <a:ext cx="3186326" cy="239011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предметных профильных сменах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A58DC3-7AC6-4892-BC81-A68272D1B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1118515"/>
            <a:ext cx="5800725" cy="3952875"/>
          </a:xfrm>
          <a:prstGeom prst="rect">
            <a:avLst/>
          </a:prstGeom>
        </p:spPr>
      </p:pic>
      <p:pic>
        <p:nvPicPr>
          <p:cNvPr id="5122" name="Picture 2" descr="Альтаир">
            <a:extLst>
              <a:ext uri="{FF2B5EF4-FFF2-40B4-BE49-F238E27FC236}">
                <a16:creationId xmlns:a16="http://schemas.microsoft.com/office/drawing/2014/main" id="{BF93B703-33DE-48D9-9B46-ED219FD3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18514"/>
            <a:ext cx="3719593" cy="371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1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100057"/>
            <a:ext cx="5036949" cy="232894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учебно-тренировочных занятиях по подготовке к олимпиадам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828BB0-3D25-40E3-858A-92EDC3352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559" y="3429000"/>
            <a:ext cx="3494590" cy="289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1494653B-3BD8-447E-9E5E-9B9955CB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63" y="3091013"/>
            <a:ext cx="3236169" cy="323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1258542-7340-4BC4-AC36-643A0334D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36" y="1365161"/>
            <a:ext cx="6834964" cy="206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3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905B8D-4DC3-4DC9-86D0-4EC2502F1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84200"/>
            <a:ext cx="5660428" cy="163717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990A6C4-FBF9-49EA-A062-D09A1563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9" y="1384200"/>
            <a:ext cx="5286696" cy="16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430F56B-928B-46A9-B0AC-B51F9689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2" y="3243423"/>
            <a:ext cx="5530223" cy="285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8183FF3-F920-42C0-9C4E-B728EF152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11034"/>
            <a:ext cx="5660428" cy="192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505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93</Words>
  <Application>Microsoft Office PowerPoint</Application>
  <PresentationFormat>Широкоэкранный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Организация подготовки к олимпиадам как одна из форм работы с талантливыми детьми</vt:lpstr>
      <vt:lpstr>Презентация PowerPoint</vt:lpstr>
      <vt:lpstr>Презентация PowerPoint</vt:lpstr>
      <vt:lpstr>Внеурочная деятельность на базе лицея: - олимпиадный курс по решению задач; - лабораторный химический анализ; - погружения; - хакатоны.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Е. В. Ковалева</dc:creator>
  <cp:lastModifiedBy>Ольга Леонидовна Червонец</cp:lastModifiedBy>
  <cp:revision>14</cp:revision>
  <dcterms:created xsi:type="dcterms:W3CDTF">2021-10-27T10:55:53Z</dcterms:created>
  <dcterms:modified xsi:type="dcterms:W3CDTF">2021-11-03T02:34:52Z</dcterms:modified>
</cp:coreProperties>
</file>