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1" r:id="rId2"/>
    <p:sldId id="274" r:id="rId3"/>
    <p:sldId id="276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B4"/>
    <a:srgbClr val="A18B7E"/>
    <a:srgbClr val="B1B1B1"/>
    <a:srgbClr val="67C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3" d="100"/>
          <a:sy n="73" d="100"/>
        </p:scale>
        <p:origin x="8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437112"/>
            <a:ext cx="5328592" cy="122413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Constantia" pitchFamily="18" charset="0"/>
              </a:rPr>
              <a:t>Открытая сетевая методическая служба</a:t>
            </a:r>
            <a:br>
              <a:rPr lang="ru-RU" sz="36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Constantia" pitchFamily="18" charset="0"/>
              </a:rPr>
              <a:t>                             </a:t>
            </a:r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</a:br>
            <a:endParaRPr lang="ru-RU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9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EF050-7445-4C00-96F7-8D7B3A91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711AA-F450-4BD1-9BE4-D808E843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301"/>
            <a:ext cx="1516283" cy="1584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90742C-B660-4C9B-807F-92F6B8A0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61" y="249301"/>
            <a:ext cx="6913463" cy="1725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61612-C154-4DD0-B43C-6F3DB846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364" y="54571"/>
            <a:ext cx="707197" cy="67488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48231F-DD0B-441B-B165-3EF697FD587B}"/>
              </a:ext>
            </a:extLst>
          </p:cNvPr>
          <p:cNvSpPr/>
          <p:nvPr/>
        </p:nvSpPr>
        <p:spPr>
          <a:xfrm>
            <a:off x="2142366" y="249301"/>
            <a:ext cx="6678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Открытая с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етевая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341188-5F8E-4C85-8306-A5609E0D85BB}"/>
              </a:ext>
            </a:extLst>
          </p:cNvPr>
          <p:cNvSpPr/>
          <p:nvPr/>
        </p:nvSpPr>
        <p:spPr>
          <a:xfrm>
            <a:off x="2173928" y="3205551"/>
            <a:ext cx="66469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Запланировано – </a:t>
            </a:r>
            <a:r>
              <a:rPr lang="ru-RU" sz="2800" dirty="0" smtClean="0"/>
              <a:t>72 </a:t>
            </a:r>
            <a:r>
              <a:rPr lang="ru-RU" sz="2800" dirty="0"/>
              <a:t>мероприятия;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Из них проведено – </a:t>
            </a:r>
            <a:r>
              <a:rPr lang="ru-RU" sz="2800" dirty="0" smtClean="0"/>
              <a:t>54;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Перенесено на следующий учебный год – 13;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Нет сведений или не проведены – </a:t>
            </a:r>
            <a:r>
              <a:rPr lang="ru-RU" sz="2800" dirty="0" smtClean="0"/>
              <a:t>5.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891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EF050-7445-4C00-96F7-8D7B3A91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711AA-F450-4BD1-9BE4-D808E843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301"/>
            <a:ext cx="1516283" cy="1584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90742C-B660-4C9B-807F-92F6B8A0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66" y="136525"/>
            <a:ext cx="6913463" cy="1725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61612-C154-4DD0-B43C-6F3DB846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364" y="54571"/>
            <a:ext cx="707197" cy="67488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48231F-DD0B-441B-B165-3EF697FD587B}"/>
              </a:ext>
            </a:extLst>
          </p:cNvPr>
          <p:cNvSpPr/>
          <p:nvPr/>
        </p:nvSpPr>
        <p:spPr>
          <a:xfrm>
            <a:off x="2817014" y="645241"/>
            <a:ext cx="5726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Внедряемые технологии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341188-5F8E-4C85-8306-A5609E0D85BB}"/>
              </a:ext>
            </a:extLst>
          </p:cNvPr>
          <p:cNvSpPr/>
          <p:nvPr/>
        </p:nvSpPr>
        <p:spPr>
          <a:xfrm>
            <a:off x="2142366" y="2196671"/>
            <a:ext cx="66469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/>
              <a:t>Технологии дифференциации и индивидуализации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Проектные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Технологии метапредметного и межпредметного обучения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Акме-направленные формы взаимодействия педагогов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Игровые (</a:t>
            </a:r>
            <a:r>
              <a:rPr lang="ru-RU" sz="1600" dirty="0" err="1"/>
              <a:t>социоигровые</a:t>
            </a:r>
            <a:r>
              <a:rPr lang="ru-RU" sz="1600" dirty="0"/>
              <a:t>)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Технология уровневой дифференциации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Технология проблемного обучения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Технология развития креативного мышления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Информационно - коммуникационные технологии (ИКТ) в дошкольном и начальном общем образовании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Технология смыслового чтения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Сингапурская методика обучения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Технология квест-игры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Технология музейной педагогики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Здоровьесберегающие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Интерактивные технологии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239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EF050-7445-4C00-96F7-8D7B3A91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711AA-F450-4BD1-9BE4-D808E843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301"/>
            <a:ext cx="1516283" cy="1584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90742C-B660-4C9B-807F-92F6B8A0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66" y="136525"/>
            <a:ext cx="6913463" cy="1725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61612-C154-4DD0-B43C-6F3DB846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364" y="54571"/>
            <a:ext cx="707197" cy="67488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48231F-DD0B-441B-B165-3EF697FD587B}"/>
              </a:ext>
            </a:extLst>
          </p:cNvPr>
          <p:cNvSpPr/>
          <p:nvPr/>
        </p:nvSpPr>
        <p:spPr>
          <a:xfrm>
            <a:off x="2495634" y="548680"/>
            <a:ext cx="6115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рамках сетевой методической площадки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провели 5 мероприятий: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9456F-4F12-4D71-86CA-8CB91AA4E001}"/>
              </a:ext>
            </a:extLst>
          </p:cNvPr>
          <p:cNvSpPr txBox="1"/>
          <p:nvPr/>
        </p:nvSpPr>
        <p:spPr>
          <a:xfrm>
            <a:off x="2142366" y="2610506"/>
            <a:ext cx="6734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Муниципальное автономное общеобразовательное учреждение средняя общеобразовательная школа № 44 г. Томска </a:t>
            </a:r>
          </a:p>
          <a:p>
            <a:pPr marL="342900" indent="-342900">
              <a:buAutoNum type="arabicPeriod"/>
            </a:pPr>
            <a:r>
              <a:rPr lang="ru-RU" sz="2400" dirty="0"/>
              <a:t>Муниципальное автономное общеобразовательное учреждение «</a:t>
            </a:r>
            <a:r>
              <a:rPr lang="ru-RU" sz="2400" dirty="0" err="1"/>
              <a:t>Зональненская</a:t>
            </a:r>
            <a:r>
              <a:rPr lang="ru-RU" sz="2400" dirty="0"/>
              <a:t> средняя общеобразовательная школа» Томского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110317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EF050-7445-4C00-96F7-8D7B3A91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711AA-F450-4BD1-9BE4-D808E843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301"/>
            <a:ext cx="1516283" cy="1584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90742C-B660-4C9B-807F-92F6B8A0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66" y="136525"/>
            <a:ext cx="6913463" cy="1725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61612-C154-4DD0-B43C-6F3DB846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364" y="54571"/>
            <a:ext cx="707197" cy="67488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48231F-DD0B-441B-B165-3EF697FD587B}"/>
              </a:ext>
            </a:extLst>
          </p:cNvPr>
          <p:cNvSpPr/>
          <p:nvPr/>
        </p:nvSpPr>
        <p:spPr>
          <a:xfrm>
            <a:off x="2495634" y="548680"/>
            <a:ext cx="6115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рамках сетевой методической площадки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провели 4 мероприятия: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9456F-4F12-4D71-86CA-8CB91AA4E001}"/>
              </a:ext>
            </a:extLst>
          </p:cNvPr>
          <p:cNvSpPr txBox="1"/>
          <p:nvPr/>
        </p:nvSpPr>
        <p:spPr>
          <a:xfrm>
            <a:off x="2142366" y="2852936"/>
            <a:ext cx="6734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Муниципальное бюджетное дошкольное образовательное учреждение детский сад общеразвивающего вида № 35 г. Томска</a:t>
            </a:r>
          </a:p>
          <a:p>
            <a:pPr marL="342900" indent="-342900">
              <a:buAutoNum type="arabicPeriod"/>
            </a:pPr>
            <a:r>
              <a:rPr lang="ru-RU" sz="2400" dirty="0"/>
              <a:t> Муниципальное бюджетное дошкольное образовательное учреждение детский сад общеразвивающего вида № 135 г. Томска </a:t>
            </a:r>
          </a:p>
        </p:txBody>
      </p:sp>
    </p:spTree>
    <p:extLst>
      <p:ext uri="{BB962C8B-B14F-4D97-AF65-F5344CB8AC3E}">
        <p14:creationId xmlns:p14="http://schemas.microsoft.com/office/powerpoint/2010/main" val="233030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EF050-7445-4C00-96F7-8D7B3A91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711AA-F450-4BD1-9BE4-D808E843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301"/>
            <a:ext cx="1516283" cy="1584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90742C-B660-4C9B-807F-92F6B8A0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66" y="136525"/>
            <a:ext cx="6913463" cy="1725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61612-C154-4DD0-B43C-6F3DB846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364" y="54571"/>
            <a:ext cx="707197" cy="67488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48231F-DD0B-441B-B165-3EF697FD587B}"/>
              </a:ext>
            </a:extLst>
          </p:cNvPr>
          <p:cNvSpPr/>
          <p:nvPr/>
        </p:nvSpPr>
        <p:spPr>
          <a:xfrm>
            <a:off x="2495634" y="548680"/>
            <a:ext cx="6115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рамках сетевой методической площадки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провели 3 мероприятия: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9456F-4F12-4D71-86CA-8CB91AA4E001}"/>
              </a:ext>
            </a:extLst>
          </p:cNvPr>
          <p:cNvSpPr txBox="1"/>
          <p:nvPr/>
        </p:nvSpPr>
        <p:spPr>
          <a:xfrm>
            <a:off x="2142366" y="2132856"/>
            <a:ext cx="67343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Муниципальное автономное общеобразовательное учреждение гимназия № 2 города Асино Томской области</a:t>
            </a:r>
          </a:p>
          <a:p>
            <a:pPr marL="342900" indent="-342900">
              <a:buAutoNum type="arabicPeriod"/>
            </a:pPr>
            <a:r>
              <a:rPr lang="ru-RU" dirty="0"/>
              <a:t> Муниципальное казенное общеобразовательное учреждение «</a:t>
            </a:r>
            <a:r>
              <a:rPr lang="ru-RU" dirty="0" err="1"/>
              <a:t>Тегульдетская</a:t>
            </a:r>
            <a:r>
              <a:rPr lang="ru-RU" dirty="0"/>
              <a:t> средняя общеобразовательная школа»</a:t>
            </a:r>
          </a:p>
          <a:p>
            <a:pPr marL="342900" indent="-342900">
              <a:buAutoNum type="arabicPeriod"/>
            </a:pPr>
            <a:r>
              <a:rPr lang="ru-RU" dirty="0"/>
              <a:t> Муниципальное автономное общеобразовательное учреждение Заозерная средняя общеобразовательная школа с углубленным изучением отдельных предметов № 16 г. Томска  </a:t>
            </a:r>
          </a:p>
          <a:p>
            <a:pPr marL="342900" indent="-342900">
              <a:buAutoNum type="arabicPeriod"/>
            </a:pPr>
            <a:r>
              <a:rPr lang="ru-RU" dirty="0"/>
              <a:t>Муниципальное автономное дошкольное образовательное учреждение детский сад общеразвивающего вида № 2 г. Томска</a:t>
            </a:r>
          </a:p>
          <a:p>
            <a:pPr marL="342900" indent="-342900">
              <a:buAutoNum type="arabicPeriod"/>
            </a:pPr>
            <a:r>
              <a:rPr lang="ru-RU" dirty="0"/>
              <a:t> Муниципальное автономное дошкольное образовательное учреждение детский сад общеразвивающего вида № 79 г. Томска </a:t>
            </a:r>
          </a:p>
        </p:txBody>
      </p:sp>
    </p:spTree>
    <p:extLst>
      <p:ext uri="{BB962C8B-B14F-4D97-AF65-F5344CB8AC3E}">
        <p14:creationId xmlns:p14="http://schemas.microsoft.com/office/powerpoint/2010/main" val="190839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EF050-7445-4C00-96F7-8D7B3A91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711AA-F450-4BD1-9BE4-D808E843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301"/>
            <a:ext cx="1516283" cy="1584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90742C-B660-4C9B-807F-92F6B8A0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66" y="136525"/>
            <a:ext cx="6913463" cy="1725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61612-C154-4DD0-B43C-6F3DB846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364" y="54571"/>
            <a:ext cx="707197" cy="67488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48231F-DD0B-441B-B165-3EF697FD587B}"/>
              </a:ext>
            </a:extLst>
          </p:cNvPr>
          <p:cNvSpPr/>
          <p:nvPr/>
        </p:nvSpPr>
        <p:spPr>
          <a:xfrm>
            <a:off x="2495634" y="54868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9456F-4F12-4D71-86CA-8CB91AA4E001}"/>
              </a:ext>
            </a:extLst>
          </p:cNvPr>
          <p:cNvSpPr txBox="1"/>
          <p:nvPr/>
        </p:nvSpPr>
        <p:spPr>
          <a:xfrm>
            <a:off x="2142366" y="2451261"/>
            <a:ext cx="67343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МАОУ СОШ №2 г. Колпашево </a:t>
            </a:r>
          </a:p>
          <a:p>
            <a:pPr marL="342900" indent="-342900">
              <a:buAutoNum type="arabicPeriod"/>
            </a:pPr>
            <a:r>
              <a:rPr lang="ru-RU" sz="2000" dirty="0"/>
              <a:t>МБОУ СОШ № 78 г. Северска</a:t>
            </a:r>
          </a:p>
          <a:p>
            <a:pPr marL="342900" indent="-342900">
              <a:buAutoNum type="arabicPeriod"/>
            </a:pPr>
            <a:r>
              <a:rPr lang="ru-RU" sz="2000" dirty="0"/>
              <a:t>МКОУ «</a:t>
            </a:r>
            <a:r>
              <a:rPr lang="ru-RU" sz="2000" dirty="0" err="1"/>
              <a:t>Тегульдетская</a:t>
            </a:r>
            <a:r>
              <a:rPr lang="ru-RU" sz="2000" dirty="0"/>
              <a:t> средняя общеобразовательная школа»</a:t>
            </a:r>
          </a:p>
          <a:p>
            <a:pPr marL="342900" indent="-342900">
              <a:buAutoNum type="arabicPeriod"/>
            </a:pPr>
            <a:r>
              <a:rPr lang="ru-RU" sz="2000" dirty="0"/>
              <a:t>МАОУ лицей № 8 имени Н.Н. Рукавишникова г. Томска</a:t>
            </a:r>
          </a:p>
          <a:p>
            <a:pPr marL="342900" indent="-342900">
              <a:buAutoNum type="arabicPeriod"/>
            </a:pPr>
            <a:r>
              <a:rPr lang="ru-RU" sz="2000" dirty="0"/>
              <a:t>МАОУ «Заозерная средняя общеобразовательная школа с углубленным изучением отдельных предметов № 16» г. Томска</a:t>
            </a:r>
          </a:p>
          <a:p>
            <a:pPr marL="342900" indent="-342900">
              <a:buAutoNum type="arabicPeriod"/>
            </a:pPr>
            <a:r>
              <a:rPr lang="ru-RU" sz="2000" dirty="0"/>
              <a:t>МАОУ СОШ № 36 г. Томска</a:t>
            </a:r>
          </a:p>
          <a:p>
            <a:pPr marL="342900" indent="-342900">
              <a:buAutoNum type="arabicPeriod"/>
            </a:pPr>
            <a:r>
              <a:rPr lang="ru-RU" sz="2000" dirty="0"/>
              <a:t>МАОУ СОШ № 44 г. Томска</a:t>
            </a:r>
          </a:p>
          <a:p>
            <a:pPr marL="342900" indent="-342900">
              <a:buAutoNum type="arabicPeriod"/>
            </a:pPr>
            <a:r>
              <a:rPr lang="ru-RU" sz="2000" dirty="0"/>
              <a:t>МБОУ Академический лицей г. Томска имени Г.А. </a:t>
            </a:r>
            <a:r>
              <a:rPr lang="ru-RU" sz="2000" dirty="0" err="1"/>
              <a:t>Псахье</a:t>
            </a:r>
            <a:r>
              <a:rPr lang="ru-RU" sz="20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8F55F-FC30-49E3-932E-BDBEE8D61FAE}"/>
              </a:ext>
            </a:extLst>
          </p:cNvPr>
          <p:cNvSpPr txBox="1"/>
          <p:nvPr/>
        </p:nvSpPr>
        <p:spPr>
          <a:xfrm>
            <a:off x="2317561" y="399019"/>
            <a:ext cx="664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представлен в соответствии с требованиями.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Комментарии по критериям информативны: </a:t>
            </a:r>
          </a:p>
        </p:txBody>
      </p:sp>
    </p:spTree>
    <p:extLst>
      <p:ext uri="{BB962C8B-B14F-4D97-AF65-F5344CB8AC3E}">
        <p14:creationId xmlns:p14="http://schemas.microsoft.com/office/powerpoint/2010/main" val="125299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EF050-7445-4C00-96F7-8D7B3A91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711AA-F450-4BD1-9BE4-D808E843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301"/>
            <a:ext cx="1516283" cy="1584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90742C-B660-4C9B-807F-92F6B8A0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66" y="136525"/>
            <a:ext cx="6913463" cy="1725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61612-C154-4DD0-B43C-6F3DB846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364" y="54571"/>
            <a:ext cx="707197" cy="67488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48231F-DD0B-441B-B165-3EF697FD587B}"/>
              </a:ext>
            </a:extLst>
          </p:cNvPr>
          <p:cNvSpPr/>
          <p:nvPr/>
        </p:nvSpPr>
        <p:spPr>
          <a:xfrm>
            <a:off x="2495634" y="54868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9456F-4F12-4D71-86CA-8CB91AA4E001}"/>
              </a:ext>
            </a:extLst>
          </p:cNvPr>
          <p:cNvSpPr txBox="1"/>
          <p:nvPr/>
        </p:nvSpPr>
        <p:spPr>
          <a:xfrm>
            <a:off x="2126582" y="2031475"/>
            <a:ext cx="6822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Муниципальное автономное дошкольное образовательное учреждение детский сад общеразвивающего вида № 2          г. Томска</a:t>
            </a:r>
          </a:p>
          <a:p>
            <a:pPr marL="342900" indent="-342900">
              <a:buAutoNum type="arabicPeriod"/>
            </a:pPr>
            <a:r>
              <a:rPr lang="ru-RU" dirty="0"/>
              <a:t>Муниципальное бюджетное дошкольное образовательное учреждение детский сад комбинированного вида № 19          г. Томска</a:t>
            </a:r>
          </a:p>
          <a:p>
            <a:pPr marL="342900" indent="-342900">
              <a:buAutoNum type="arabicPeriod"/>
            </a:pPr>
            <a:r>
              <a:rPr lang="ru-RU" dirty="0"/>
              <a:t>Муниципальное автономное дошкольное образовательное учреждение детский сад № 38  г. Томска</a:t>
            </a:r>
          </a:p>
          <a:p>
            <a:pPr marL="342900" indent="-342900">
              <a:buAutoNum type="arabicPeriod"/>
            </a:pPr>
            <a:r>
              <a:rPr lang="ru-RU" dirty="0"/>
              <a:t>Муниципальное бюджетное дошкольное образовательное учреждение детский сад общеразвивающего вида № 62         г. Томска</a:t>
            </a:r>
          </a:p>
          <a:p>
            <a:pPr marL="342900" indent="-342900">
              <a:buAutoNum type="arabicPeriod"/>
            </a:pPr>
            <a:r>
              <a:rPr lang="ru-RU" dirty="0"/>
              <a:t>Муниципальное бюджетное дошкольное образовательное учреждение детский сад общеразвивающего вида № 135      г. Томска</a:t>
            </a:r>
          </a:p>
          <a:p>
            <a:pPr marL="342900" indent="-342900">
              <a:buAutoNum type="arabicPeriod"/>
            </a:pPr>
            <a:r>
              <a:rPr lang="ru-RU" dirty="0"/>
              <a:t>Муниципальное бюджетное дошкольное образовательное учреждение «Детский сад с. </a:t>
            </a:r>
            <a:r>
              <a:rPr lang="ru-RU" dirty="0" err="1"/>
              <a:t>Зоркальцево</a:t>
            </a:r>
            <a:r>
              <a:rPr lang="ru-RU" dirty="0"/>
              <a:t>» Томского района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8F55F-FC30-49E3-932E-BDBEE8D61FAE}"/>
              </a:ext>
            </a:extLst>
          </p:cNvPr>
          <p:cNvSpPr txBox="1"/>
          <p:nvPr/>
        </p:nvSpPr>
        <p:spPr>
          <a:xfrm>
            <a:off x="2317561" y="399019"/>
            <a:ext cx="664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представлен в соответствии с требованиями.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Комментарии по критериям информативны: </a:t>
            </a:r>
          </a:p>
        </p:txBody>
      </p:sp>
    </p:spTree>
    <p:extLst>
      <p:ext uri="{BB962C8B-B14F-4D97-AF65-F5344CB8AC3E}">
        <p14:creationId xmlns:p14="http://schemas.microsoft.com/office/powerpoint/2010/main" val="1371045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Franklin Gothic Medium Cond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438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Franklin Gothic Medium</vt:lpstr>
      <vt:lpstr>Franklin Gothic Medium Cond</vt:lpstr>
      <vt:lpstr>Тема Office</vt:lpstr>
      <vt:lpstr> Открытая сетевая методическая служба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Анна Александровна Пенская</cp:lastModifiedBy>
  <cp:revision>24</cp:revision>
  <dcterms:created xsi:type="dcterms:W3CDTF">2015-08-07T17:34:38Z</dcterms:created>
  <dcterms:modified xsi:type="dcterms:W3CDTF">2020-06-08T02:35:10Z</dcterms:modified>
</cp:coreProperties>
</file>