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23" autoAdjust="0"/>
    <p:restoredTop sz="94660"/>
  </p:normalViewPr>
  <p:slideViewPr>
    <p:cSldViewPr snapToGrid="0">
      <p:cViewPr varScale="1">
        <p:scale>
          <a:sx n="88" d="100"/>
          <a:sy n="88" d="100"/>
        </p:scale>
        <p:origin x="6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907-11C7-4113-B7FC-CEED77AF2D6A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3ADC3-77E9-458C-BE7C-C8AC8F8B7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28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907-11C7-4113-B7FC-CEED77AF2D6A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3ADC3-77E9-458C-BE7C-C8AC8F8B7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031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907-11C7-4113-B7FC-CEED77AF2D6A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3ADC3-77E9-458C-BE7C-C8AC8F8B7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226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907-11C7-4113-B7FC-CEED77AF2D6A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3ADC3-77E9-458C-BE7C-C8AC8F8B7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74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907-11C7-4113-B7FC-CEED77AF2D6A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3ADC3-77E9-458C-BE7C-C8AC8F8B7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245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907-11C7-4113-B7FC-CEED77AF2D6A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3ADC3-77E9-458C-BE7C-C8AC8F8B7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758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907-11C7-4113-B7FC-CEED77AF2D6A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3ADC3-77E9-458C-BE7C-C8AC8F8B7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282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907-11C7-4113-B7FC-CEED77AF2D6A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3ADC3-77E9-458C-BE7C-C8AC8F8B7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234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907-11C7-4113-B7FC-CEED77AF2D6A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3ADC3-77E9-458C-BE7C-C8AC8F8B7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411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907-11C7-4113-B7FC-CEED77AF2D6A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3ADC3-77E9-458C-BE7C-C8AC8F8B7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398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907-11C7-4113-B7FC-CEED77AF2D6A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3ADC3-77E9-458C-BE7C-C8AC8F8B7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034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21907-11C7-4113-B7FC-CEED77AF2D6A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3ADC3-77E9-458C-BE7C-C8AC8F8B7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455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95943"/>
            <a:ext cx="12192000" cy="4191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3600" b="1" dirty="0" smtClean="0"/>
              <a:t>Белка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err="1" smtClean="0"/>
              <a:t>Белка</a:t>
            </a:r>
            <a:r>
              <a:rPr lang="ru-RU" sz="3100" dirty="0" smtClean="0"/>
              <a:t>- самый симпатичный обитатель лесов. Большеглазая </a:t>
            </a:r>
            <a:r>
              <a:rPr lang="ru-RU" sz="3100" dirty="0" err="1" smtClean="0"/>
              <a:t>ушастенькая</a:t>
            </a:r>
            <a:r>
              <a:rPr lang="ru-RU" sz="3100" dirty="0" smtClean="0"/>
              <a:t> мордочка с пышными усами, задорный пушистый хвост, гибкое тельце – прелесть, а не зверёк! Белка чаще других зверей попадается на глаза. Она житель  старого елового леса, питается семенами ели, которые искусно достаёт из шишек. Очень любит лесные орехи и грибы. Которые сушит, наколов на сучок. Для ночёвки она строит гнездо с крышей. В этом же гнезде она летом бельчат выкармливает. Есть у белки и страшный враг- куница. Как ни ловка и быстра белка, куница её часто догоняет и ловит. А иногда может схватить и ночью, прямо в гнезде.</a:t>
            </a:r>
            <a:br>
              <a:rPr lang="ru-RU" sz="3100" dirty="0" smtClean="0"/>
            </a:br>
            <a:endParaRPr lang="ru-RU" sz="3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93372" y="6812281"/>
            <a:ext cx="91440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01" y="3972882"/>
            <a:ext cx="4362026" cy="27262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7152" y="3972882"/>
            <a:ext cx="4405085" cy="264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1938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   Белка Белка- самый симпатичный обитатель лесов. Большеглазая ушастенькая мордочка с пышными усами, задорный пушистый хвост, гибкое тельце – прелесть, а не зверёк! Белка чаще других зверей попадается на глаза. Она житель  старого елового леса, питается семенами ели, которые искусно достаёт из шишек. Очень любит лесные орехи и грибы. Которые сушит, наколов на сучок. Для ночёвки она строит гнездо с крышей. В этом же гнезде она летом бельчат выкармливает. Есть у белки и страшный враг- куница. Как ни ловка и быстра белка, куница её часто догоняет и ловит. А иногда может схватить и ночью, прямо в гнезде.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Белка Белка- самый симпатичный обитатель лесов. Большеглазая ушастенькая мордочка с пышными усами, задорный пушистый хвост, гибкое тельце – прелесть, а не зверёк! Белка чаще других зверей попадается на глаза. Она житель  старого елового леса, питается семенами ели, которые искусно достаёт из шишек. Очень любит лесные орехи и грибы. Которые сушит, наколов на сучок. Для ночёвки она строит гнездо с крышей. В этом же гнезде она летом бельчат выкармливает. Есть у белки и страшный враг- куница. Как ни ловка и быстра белка, куница её часто догоняет и ловит. А иногда может схватить и ночью, прямо в гнезде. </dc:title>
  <dc:creator>Илья</dc:creator>
  <cp:lastModifiedBy>Илья</cp:lastModifiedBy>
  <cp:revision>5</cp:revision>
  <dcterms:created xsi:type="dcterms:W3CDTF">2020-03-23T11:27:01Z</dcterms:created>
  <dcterms:modified xsi:type="dcterms:W3CDTF">2020-03-23T12:10:09Z</dcterms:modified>
</cp:coreProperties>
</file>