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76" r:id="rId6"/>
    <p:sldId id="261" r:id="rId7"/>
    <p:sldId id="262" r:id="rId8"/>
    <p:sldId id="264" r:id="rId9"/>
    <p:sldId id="265" r:id="rId10"/>
    <p:sldId id="273" r:id="rId11"/>
    <p:sldId id="266" r:id="rId12"/>
    <p:sldId id="274" r:id="rId13"/>
    <p:sldId id="267" r:id="rId14"/>
    <p:sldId id="275" r:id="rId15"/>
    <p:sldId id="268" r:id="rId16"/>
    <p:sldId id="269" r:id="rId17"/>
    <p:sldId id="271" r:id="rId18"/>
    <p:sldId id="272" r:id="rId19"/>
    <p:sldId id="270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3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562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09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2542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226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9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7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3072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0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484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569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471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8E33C-ED80-4D0E-B425-EF4E6BBDA50A}" type="datetimeFigureOut">
              <a:rPr lang="ru-RU" smtClean="0"/>
              <a:pPr/>
              <a:t>08.11.2021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35E1-D02C-43DF-95A6-62CE1B1205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60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9674" y="845390"/>
            <a:ext cx="10196423" cy="2660879"/>
          </a:xfrm>
        </p:spPr>
        <p:txBody>
          <a:bodyPr anchor="b">
            <a:noAutofit/>
          </a:bodyPr>
          <a:lstStyle/>
          <a:p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кислотности различных напитков, употребляемых в </a:t>
            </a:r>
            <a:r>
              <a:rPr lang="ru-RU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пищу</a:t>
            </a:r>
            <a:endParaRPr lang="ru-RU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8944" y="3765940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Автор: Кузнецова Елена Владимировна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МБОУ «ООШ №12»</a:t>
            </a:r>
          </a:p>
          <a:p>
            <a:pPr algn="l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Кемеровская область</a:t>
            </a:r>
          </a:p>
          <a:p>
            <a:pPr algn="l"/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Мариинск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50450"/>
            <a:ext cx="10515600" cy="9535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 кислотности молока видео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Новый проект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9640" y="5930537"/>
            <a:ext cx="10515600" cy="444138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 кислотности газированного напитка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Desktop\презентация\лаб раб видео\IMG-20211101-WA00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4010" y="1185545"/>
            <a:ext cx="3935301" cy="47058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406" y="1007318"/>
            <a:ext cx="11861321" cy="95358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 кислотности газированного напитка видео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Новый проект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1575" y="5756776"/>
            <a:ext cx="10515600" cy="666207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 кислотности яблочного сока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Админ\Desktop\презентация\лаб раб видео\IMG-20211101-WA00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80560" y="1211670"/>
            <a:ext cx="3197938" cy="45858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453" y="1015945"/>
            <a:ext cx="10515600" cy="9535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 кислотности яблочного сока видео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Новый проект5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703" y="5786847"/>
            <a:ext cx="10515600" cy="65314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Аналитический этап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31"/>
          <a:stretch/>
        </p:blipFill>
        <p:spPr bwMode="auto">
          <a:xfrm>
            <a:off x="1984074" y="1288925"/>
            <a:ext cx="8534401" cy="45590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9188" y="1093583"/>
            <a:ext cx="10515600" cy="9535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исследования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411379"/>
              </p:ext>
            </p:extLst>
          </p:nvPr>
        </p:nvGraphicFramePr>
        <p:xfrm>
          <a:off x="379071" y="2339974"/>
          <a:ext cx="11403873" cy="3055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04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93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40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941"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Номер опыта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жидкости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Значение </a:t>
                      </a:r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pH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29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Молоко</a:t>
                      </a:r>
                      <a:r>
                        <a:rPr lang="ru-RU" sz="3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6,78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29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Газированный напиток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3,43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294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Сок 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3,86</a:t>
                      </a:r>
                      <a:endParaRPr lang="ru-RU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1067703"/>
            <a:ext cx="10515600" cy="9535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Сохранение файла видео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Новый проект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320" y="1138933"/>
            <a:ext cx="10515600" cy="9535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Вопросы для учащихся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74073" y="2291452"/>
            <a:ext cx="11756572" cy="3729786"/>
          </a:xfrm>
        </p:spPr>
        <p:txBody>
          <a:bodyPr>
            <a:noAutofit/>
          </a:bodyPr>
          <a:lstStyle/>
          <a:p>
            <a:pPr marL="514350" indent="-514350">
              <a:buFont typeface="Calibri" pitchFamily="34" charset="0"/>
              <a:buAutoNum type="arabicParenR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Как влияет повышенная кислотность напитка на желудок человека?</a:t>
            </a:r>
          </a:p>
          <a:p>
            <a:pPr marL="514350" indent="-514350">
              <a:buFont typeface="Calibri" pitchFamily="34" charset="0"/>
              <a:buAutoNum type="arabicParenR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Какой показатель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считается нейтральным?</a:t>
            </a:r>
          </a:p>
          <a:p>
            <a:pPr marL="514350" indent="-514350">
              <a:buFont typeface="Calibri" pitchFamily="34" charset="0"/>
              <a:buAutoNum type="arabicParenR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 каких заболеваниях нельзя употреблять напитки с повышенной кислотностью?</a:t>
            </a:r>
          </a:p>
          <a:p>
            <a:pPr marL="514350" indent="-514350">
              <a:buFont typeface="Calibri" pitchFamily="34" charset="0"/>
              <a:buAutoNum type="arabicParenR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Какие напитки по показателю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pH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наиболее вредны человеку при регулярном употреблении?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93223"/>
            <a:ext cx="10515600" cy="9535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Проблемный вопрос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74320" y="2756262"/>
            <a:ext cx="11665131" cy="199861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Какие рекомендации по питанию вы можете дать своим одноклассникам? </a:t>
            </a: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Ответ обоснуйте.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6329"/>
            <a:ext cx="10515600" cy="13846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работы: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45388" y="3377930"/>
            <a:ext cx="10739888" cy="45219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показать различие кислотности распространённых напитков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2593"/>
            <a:ext cx="10515600" cy="13846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Оборудование: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81891" y="2932980"/>
            <a:ext cx="10515600" cy="1733911"/>
          </a:xfrm>
        </p:spPr>
        <p:txBody>
          <a:bodyPr>
            <a:norm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Ноутбук с установленной программой Графический анализ для приборов фирмы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Vernier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Датчик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, используемый для контроля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62593"/>
            <a:ext cx="10515600" cy="13846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Датчик 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Админ\Desktop\презентация\лаб раб видео\IMG-20211101-WA00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1236453" y="2863236"/>
            <a:ext cx="9753600" cy="2638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2706" y="1007317"/>
            <a:ext cx="10515600" cy="13846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Информационная справка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8792" y="2174104"/>
            <a:ext cx="11697419" cy="4356092"/>
          </a:xfrm>
        </p:spPr>
        <p:txBody>
          <a:bodyPr>
            <a:no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– это мера активности ионов водорода в растворе, количественно выражающая его кислотность.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Понятие было введено в 1909 году датским химиком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Сёренсеном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Когда концентрации обоих видов ионов в растворе одинаковы, раствор имеет нейтральную реакцию. Тогда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равен 7.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кислых растворах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меньше 7, в щелочных – больше 7.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Кислотность желудочного сока в норме составляет 1,5 – 2.</a:t>
            </a:r>
          </a:p>
          <a:p>
            <a:pPr marL="742950" indent="-7429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Отклонение кислотности желудка в любую сторону от нормы может вызвать гастрит и другие серьёзные заболевания.</a:t>
            </a:r>
          </a:p>
        </p:txBody>
      </p:sp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1332" y="1007318"/>
            <a:ext cx="10515600" cy="13846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Напитки: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Админ\Desktop\презентация\лаб раб видео\IMG-20211101-WA00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t="4606"/>
          <a:stretch/>
        </p:blipFill>
        <p:spPr bwMode="auto">
          <a:xfrm>
            <a:off x="1991445" y="2175009"/>
            <a:ext cx="8118713" cy="3964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347932" y="5677786"/>
            <a:ext cx="76673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молоко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Фанта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яблочный сок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5452" y="938309"/>
            <a:ext cx="10515600" cy="95358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Организация рабочего места видео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Новый проект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7263" y="182562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076330"/>
            <a:ext cx="10515600" cy="74458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Опытно-практический этап видео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ID-20211030-WA0023          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50165" y="1842877"/>
            <a:ext cx="7908925" cy="4351338"/>
          </a:xfrm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2949" y="5894553"/>
            <a:ext cx="10515600" cy="61395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Измерение кислотности молока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дмин\Desktop\презентация\лаб раб видео\IMG-20211101-WA00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8127" y="1159420"/>
            <a:ext cx="3764738" cy="46927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067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264</Words>
  <Application>Microsoft Office PowerPoint</Application>
  <PresentationFormat>Широкоэкранный</PresentationFormat>
  <Paragraphs>52</Paragraphs>
  <Slides>19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Тема Office</vt:lpstr>
      <vt:lpstr>      Измерение кислотности различных напитков, употребляемых в пищу</vt:lpstr>
      <vt:lpstr>Цель работы:</vt:lpstr>
      <vt:lpstr>Оборудование:</vt:lpstr>
      <vt:lpstr>Датчик pH</vt:lpstr>
      <vt:lpstr>Информационная справка</vt:lpstr>
      <vt:lpstr>Напитки:</vt:lpstr>
      <vt:lpstr>Организация рабочего места видео</vt:lpstr>
      <vt:lpstr>Опытно-практический этап видео</vt:lpstr>
      <vt:lpstr>Измерение кислотности молока</vt:lpstr>
      <vt:lpstr>Измерение кислотности молока видео</vt:lpstr>
      <vt:lpstr>Измерение кислотности газированного напитка</vt:lpstr>
      <vt:lpstr>Измерение кислотности газированного напитка видео</vt:lpstr>
      <vt:lpstr>Измерение кислотности яблочного сока</vt:lpstr>
      <vt:lpstr>Измерение кислотности яблочного сока видео</vt:lpstr>
      <vt:lpstr>Аналитический этап</vt:lpstr>
      <vt:lpstr>Результаты исследования</vt:lpstr>
      <vt:lpstr>Сохранение файла видео</vt:lpstr>
      <vt:lpstr>Вопросы для учащихся</vt:lpstr>
      <vt:lpstr>Проблемный вопрос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</dc:title>
  <dc:creator>Е. В. Ковалева</dc:creator>
  <cp:lastModifiedBy>Ольга Леонидовна Червонец</cp:lastModifiedBy>
  <cp:revision>67</cp:revision>
  <dcterms:created xsi:type="dcterms:W3CDTF">2021-10-27T10:55:53Z</dcterms:created>
  <dcterms:modified xsi:type="dcterms:W3CDTF">2021-11-08T02:17:41Z</dcterms:modified>
</cp:coreProperties>
</file>