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0" r:id="rId8"/>
    <p:sldId id="266" r:id="rId9"/>
    <p:sldId id="267" r:id="rId10"/>
    <p:sldId id="26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6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9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4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22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9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7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0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8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6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1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60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1807" y="2684035"/>
            <a:ext cx="9144000" cy="1141866"/>
          </a:xfrm>
        </p:spPr>
        <p:txBody>
          <a:bodyPr>
            <a:noAutofit/>
          </a:bodyPr>
          <a:lstStyle/>
          <a:p>
            <a:pPr algn="l"/>
            <a:r>
              <a:rPr lang="ru-RU" sz="4000" b="1" dirty="0">
                <a:solidFill>
                  <a:srgbClr val="D60093"/>
                </a:solidFill>
                <a:latin typeface="Arial Black" panose="020B0A04020102020204" pitchFamily="34" charset="0"/>
              </a:rPr>
              <a:t>Подходы к химическому образованию при реализации грантов СИБУР в Детском технопарке "</a:t>
            </a:r>
            <a:r>
              <a:rPr lang="ru-RU" sz="4000" b="1" dirty="0" smtClean="0">
                <a:solidFill>
                  <a:srgbClr val="D60093"/>
                </a:solidFill>
                <a:latin typeface="Arial Black" panose="020B0A04020102020204" pitchFamily="34" charset="0"/>
              </a:rPr>
              <a:t>Кванториум"</a:t>
            </a:r>
            <a:endParaRPr lang="ru-RU" sz="4000" b="1" dirty="0">
              <a:solidFill>
                <a:srgbClr val="D60093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1807" y="4331503"/>
            <a:ext cx="9144000" cy="939140"/>
          </a:xfrm>
        </p:spPr>
        <p:txBody>
          <a:bodyPr/>
          <a:lstStyle/>
          <a:p>
            <a:pPr algn="l"/>
            <a:r>
              <a:rPr lang="ru-RU" b="1" dirty="0" smtClean="0"/>
              <a:t>Костюченко Тамара Георгиевна</a:t>
            </a:r>
            <a:r>
              <a:rPr lang="ru-RU" dirty="0" smtClean="0"/>
              <a:t>,</a:t>
            </a:r>
          </a:p>
          <a:p>
            <a:pPr algn="l"/>
            <a:r>
              <a:rPr lang="ru-RU" dirty="0" err="1"/>
              <a:t>т</a:t>
            </a:r>
            <a:r>
              <a:rPr lang="ru-RU" dirty="0" err="1" smtClean="0"/>
              <a:t>ьютор</a:t>
            </a:r>
            <a:r>
              <a:rPr lang="ru-RU" dirty="0" smtClean="0"/>
              <a:t> ДТП «Кванториум», к.т.н., доцент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8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7469" t="3350" r="29634" b="9468"/>
          <a:stretch/>
        </p:blipFill>
        <p:spPr>
          <a:xfrm>
            <a:off x="1428107" y="1877570"/>
            <a:ext cx="4849251" cy="37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358" y="2352782"/>
            <a:ext cx="11267293" cy="260963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Грантовая</a:t>
            </a:r>
            <a:r>
              <a:rPr lang="ru-RU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программа СИБУР «Формула хороших дел»:</a:t>
            </a:r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2019 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г. – 3</a:t>
            </a:r>
            <a:r>
              <a:rPr lang="en-US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-моделирование и </a:t>
            </a:r>
            <a:r>
              <a:rPr lang="ru-RU" sz="32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прототипирование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– химикам будущего!</a:t>
            </a:r>
            <a:b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2020 г. – Компетенции цифровой экономики – химикам будущего!</a:t>
            </a:r>
            <a:b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2021 г. – Инженеры-химики: кадровый 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резерв “Умного города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!”     </a:t>
            </a:r>
            <a:b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               (Химическая </a:t>
            </a:r>
            <a:r>
              <a:rPr lang="en-US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3D-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лаборатория)</a:t>
            </a:r>
            <a:endParaRPr lang="ru-RU" sz="3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417" y="2948683"/>
            <a:ext cx="10515600" cy="95549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3</a:t>
            </a:r>
            <a:r>
              <a:rPr lang="en-US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D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-моделирование и </a:t>
            </a:r>
            <a:r>
              <a:rPr lang="ru-RU" sz="32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прототипирование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– химикам будущего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!</a:t>
            </a:r>
            <a:b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- 3</a:t>
            </a:r>
            <a:r>
              <a:rPr lang="en-US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D</a:t>
            </a:r>
            <a:r>
              <a:rPr lang="ru-RU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-моделирование 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</a:t>
            </a:r>
            <a:r>
              <a:rPr lang="ru-RU" sz="3200" b="1" dirty="0" err="1" smtClean="0">
                <a:solidFill>
                  <a:srgbClr val="D60093"/>
                </a:solidFill>
                <a:latin typeface="Arial Narrow" panose="020B0606020202030204" pitchFamily="34" charset="0"/>
              </a:rPr>
              <a:t>прототипирование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проекты с использованием </a:t>
            </a:r>
            <a:r>
              <a:rPr lang="ru-RU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3</a:t>
            </a:r>
            <a:r>
              <a:rPr lang="en-US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D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-моделирования </a:t>
            </a:r>
            <a:r>
              <a:rPr lang="ru-RU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и 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 </a:t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  </a:t>
            </a:r>
            <a:r>
              <a:rPr lang="ru-RU" sz="3200" b="1" dirty="0" err="1" smtClean="0">
                <a:solidFill>
                  <a:srgbClr val="D60093"/>
                </a:solidFill>
                <a:latin typeface="Arial Narrow" panose="020B0606020202030204" pitchFamily="34" charset="0"/>
              </a:rPr>
              <a:t>прототипирования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  <p:pic>
        <p:nvPicPr>
          <p:cNvPr id="1026" name="Picture 2" descr="https://sun9-14.userapi.com/impf/c851124/v851124625/1d4d87/1PnEYWQ1E7k.jpg?size=960x1280&amp;quality=96&amp;sign=dba5ff8408c3031ed709996b547c44c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" y="3210674"/>
            <a:ext cx="2038564" cy="271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810" y="1178927"/>
            <a:ext cx="2991338" cy="1862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6710" y="3616970"/>
            <a:ext cx="3707399" cy="2085412"/>
          </a:xfrm>
          <a:prstGeom prst="rect">
            <a:avLst/>
          </a:prstGeom>
        </p:spPr>
      </p:pic>
      <p:pic>
        <p:nvPicPr>
          <p:cNvPr id="9" name="8524818049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13602" y="2367170"/>
            <a:ext cx="5691419" cy="32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0" y="3332664"/>
            <a:ext cx="4815184" cy="27085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702" y="1086459"/>
            <a:ext cx="3846589" cy="2163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804" y="3434267"/>
            <a:ext cx="4453927" cy="2505334"/>
          </a:xfrm>
          <a:prstGeom prst="rect">
            <a:avLst/>
          </a:prstGeom>
        </p:spPr>
      </p:pic>
      <p:pic>
        <p:nvPicPr>
          <p:cNvPr id="14" name="Picture 4" descr="https://sun9-88.userapi.com/impf/c850432/v850432179/130717/JFgXc5St6V4.jpg?size=2560x1707&amp;quality=96&amp;sign=bff99299ef48437d01706b8093671df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" y="1208773"/>
            <a:ext cx="2825070" cy="188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20" y="3328827"/>
            <a:ext cx="11366428" cy="95549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Компетенции цифровой экономики – 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химикам будущего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!</a:t>
            </a:r>
            <a:b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- 3</a:t>
            </a:r>
            <a:r>
              <a:rPr lang="en-US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D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-моделирование, </a:t>
            </a:r>
            <a:r>
              <a:rPr lang="ru-RU" sz="3200" b="1" dirty="0" err="1">
                <a:solidFill>
                  <a:srgbClr val="D60093"/>
                </a:solidFill>
                <a:latin typeface="Arial Narrow" panose="020B0606020202030204" pitchFamily="34" charset="0"/>
              </a:rPr>
              <a:t>прототипирование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 </a:t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программирование </a:t>
            </a:r>
            <a:r>
              <a:rPr lang="ru-RU" sz="3200" b="1" dirty="0" err="1" smtClean="0">
                <a:solidFill>
                  <a:srgbClr val="D60093"/>
                </a:solidFill>
                <a:latin typeface="Arial Narrow" panose="020B0606020202030204" pitchFamily="34" charset="0"/>
              </a:rPr>
              <a:t>Ардуино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проекты с использованием </a:t>
            </a:r>
            <a:r>
              <a:rPr lang="ru-RU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3</a:t>
            </a:r>
            <a:r>
              <a:rPr lang="en-US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D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-моделирования, </a:t>
            </a:r>
            <a:r>
              <a:rPr lang="ru-RU" sz="3200" b="1" dirty="0" err="1" smtClean="0">
                <a:solidFill>
                  <a:srgbClr val="D60093"/>
                </a:solidFill>
                <a:latin typeface="Arial Narrow" panose="020B0606020202030204" pitchFamily="34" charset="0"/>
              </a:rPr>
              <a:t>прототипирования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 и программирования</a:t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курс на платформе </a:t>
            </a:r>
            <a:r>
              <a:rPr lang="en-US" sz="3200" b="1" dirty="0" err="1" smtClean="0">
                <a:solidFill>
                  <a:srgbClr val="D60093"/>
                </a:solidFill>
                <a:latin typeface="Arial Narrow" panose="020B0606020202030204" pitchFamily="34" charset="0"/>
              </a:rPr>
              <a:t>Stepik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    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8530" t="2616" r="-1578" b="9495"/>
          <a:stretch/>
        </p:blipFill>
        <p:spPr>
          <a:xfrm>
            <a:off x="6547642" y="3524378"/>
            <a:ext cx="4414884" cy="26281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27953" y="2102200"/>
            <a:ext cx="7227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 составе курса 3 раздела: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</a:rPr>
              <a:t>D-</a:t>
            </a:r>
            <a:r>
              <a:rPr lang="ru-RU" sz="2000" b="1" dirty="0" smtClean="0">
                <a:solidFill>
                  <a:srgbClr val="0070C0"/>
                </a:solidFill>
              </a:rPr>
              <a:t>моделирование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Arduino &amp; </a:t>
            </a:r>
            <a:r>
              <a:rPr lang="en-US" sz="2000" b="1" dirty="0" err="1">
                <a:solidFill>
                  <a:srgbClr val="0070C0"/>
                </a:solidFill>
              </a:rPr>
              <a:t>TinkerCad</a:t>
            </a:r>
            <a:r>
              <a:rPr lang="en-US" sz="2000" b="1" dirty="0">
                <a:solidFill>
                  <a:srgbClr val="0070C0"/>
                </a:solidFill>
              </a:rPr>
              <a:t> - </a:t>
            </a:r>
            <a:r>
              <a:rPr lang="ru-RU" sz="2000" b="1" dirty="0">
                <a:solidFill>
                  <a:srgbClr val="0070C0"/>
                </a:solidFill>
              </a:rPr>
              <a:t>Быстрый старт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Химическое оборудование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4010" r="15462" b="8482"/>
          <a:stretch/>
        </p:blipFill>
        <p:spPr>
          <a:xfrm>
            <a:off x="263002" y="1999119"/>
            <a:ext cx="6060209" cy="352863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5637" y="1568305"/>
            <a:ext cx="722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D60093"/>
                </a:solidFill>
              </a:rPr>
              <a:t>https://stepik.org/course/68805/syllabus</a:t>
            </a:r>
            <a:endParaRPr lang="ru-RU" sz="24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  <p:pic>
        <p:nvPicPr>
          <p:cNvPr id="10" name="Picture 6" descr="https://sun9-1.userapi.com/impg/E2e3NVulkh55U8bzgXN2ivw145XB5ctJDQTvng/30l0o7CxUrQ.jpg?size=1920x1440&amp;quality=96&amp;sign=ed45593a71a3f74eb533cd786095421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" y="4094914"/>
            <a:ext cx="2299741" cy="17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34.userapi.com/impg/4WVSN_tRg9kjDb6zALvm11vVbBsf5LvKJ1aMzA/K9LuFz9i-XI.jpg?size=1920x1440&amp;quality=96&amp;sign=1b3552dba43b479cba0a8cdc19e6833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18" y="4094914"/>
            <a:ext cx="2298192" cy="17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3.userapi.com/impg/3_jEkI-vjQNN9r0Pd6rBGaXbl0xKY83sQdSaSA/i9hYRN5gt5I.jpg?size=960x1280&amp;quality=96&amp;sign=a4937db42269eb99a925ef91f95b5a1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91" y="2733127"/>
            <a:ext cx="2256208" cy="30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29601" t="31889" r="27365" b="26013"/>
          <a:stretch/>
        </p:blipFill>
        <p:spPr>
          <a:xfrm>
            <a:off x="193755" y="1530821"/>
            <a:ext cx="3883631" cy="2137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38619" t="19371" r="40432" b="27135"/>
          <a:stretch/>
        </p:blipFill>
        <p:spPr>
          <a:xfrm>
            <a:off x="8284823" y="2494770"/>
            <a:ext cx="2260316" cy="32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868" y="3770616"/>
            <a:ext cx="11366428" cy="95549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Инженеры-химики: кадровый резерв “Умного города!”     </a:t>
            </a:r>
            <a:b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                (Химическая </a:t>
            </a:r>
            <a:r>
              <a:rPr lang="en-US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3D-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лаборатория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)</a:t>
            </a:r>
            <a:b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виртуальная реальность</a:t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привлечение специалистов ТНХК и высококвалифицированных учителей химии </a:t>
            </a:r>
            <a:r>
              <a:rPr lang="ru-RU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(Соколова О.В.)</a:t>
            </a:r>
            <a:br>
              <a:rPr lang="ru-RU" sz="3200" b="1" dirty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практическая работа «Получение и изучение свойств этилена»</a:t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привлечение волонтеров </a:t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 проекты с использованием </a:t>
            </a:r>
            <a:r>
              <a:rPr lang="ru-RU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3</a:t>
            </a:r>
            <a:r>
              <a:rPr lang="en-US" sz="3200" b="1" dirty="0">
                <a:solidFill>
                  <a:srgbClr val="D60093"/>
                </a:solidFill>
                <a:latin typeface="Arial Narrow" panose="020B0606020202030204" pitchFamily="34" charset="0"/>
              </a:rPr>
              <a:t>D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-моделирования, </a:t>
            </a:r>
            <a:r>
              <a:rPr lang="ru-RU" sz="3200" b="1" dirty="0" err="1" smtClean="0">
                <a:solidFill>
                  <a:srgbClr val="D60093"/>
                </a:solidFill>
                <a:latin typeface="Arial Narrow" panose="020B0606020202030204" pitchFamily="34" charset="0"/>
              </a:rPr>
              <a:t>прототипирования</a:t>
            </a: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 и программирования</a:t>
            </a:r>
            <a:b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D60093"/>
                </a:solidFill>
                <a:latin typeface="Arial Narrow" panose="020B0606020202030204" pitchFamily="34" charset="0"/>
              </a:rPr>
              <a:t>    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84" y="1086459"/>
            <a:ext cx="922764" cy="91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4" y="1086459"/>
            <a:ext cx="2619910" cy="7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78</Words>
  <Application>Microsoft Office PowerPoint</Application>
  <PresentationFormat>Широкоэкранный</PresentationFormat>
  <Paragraphs>12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Arial Narrow</vt:lpstr>
      <vt:lpstr>Calibri</vt:lpstr>
      <vt:lpstr>Calibri Light</vt:lpstr>
      <vt:lpstr>Тема Office</vt:lpstr>
      <vt:lpstr>Подходы к химическому образованию при реализации грантов СИБУР в Детском технопарке "Кванториум"</vt:lpstr>
      <vt:lpstr>Грантовая программа СИБУР «Формула хороших дел»:  2019 г. – 3D-моделирование и прототипирование – химикам будущего! 2020 г. – Компетенции цифровой экономики – химикам будущего! 2021 г. – Инженеры-химики: кадровый резерв “Умного города!”                       (Химическая 3D-лаборатория)</vt:lpstr>
      <vt:lpstr>3D-моделирование и прототипирование – химикам будущего!  - 3D-моделирование  - прототипирование - проекты с использованием 3D-моделирования и      прототипирования   </vt:lpstr>
      <vt:lpstr>Презентация PowerPoint</vt:lpstr>
      <vt:lpstr>Презентация PowerPoint</vt:lpstr>
      <vt:lpstr>Компетенции цифровой экономики – химикам будущего!  - 3D-моделирование, прототипирование  - программирование Ардуино - проекты с использованием 3D-моделирования, прототипирования и программирования - курс на платформе Stepik       </vt:lpstr>
      <vt:lpstr>Презентация PowerPoint</vt:lpstr>
      <vt:lpstr>Презентация PowerPoint</vt:lpstr>
      <vt:lpstr>Инженеры-химики: кадровый резерв “Умного города!”                       (Химическая 3D-лаборатория) - виртуальная реальность - привлечение специалистов ТНХК и высококвалифицированных учителей химии (Соколова О.В.) - практическая работа «Получение и изучение свойств этилена» - привлечение волонтеров  - проекты с использованием 3D-моделирования, прототипирования и программирования     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Е. В. Ковалева</dc:creator>
  <cp:lastModifiedBy>user</cp:lastModifiedBy>
  <cp:revision>29</cp:revision>
  <dcterms:created xsi:type="dcterms:W3CDTF">2021-10-27T10:55:53Z</dcterms:created>
  <dcterms:modified xsi:type="dcterms:W3CDTF">2021-11-09T08:33:41Z</dcterms:modified>
</cp:coreProperties>
</file>