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5"/>
          <p:cNvSpPr/>
          <p:nvPr/>
        </p:nvSpPr>
        <p:spPr>
          <a:xfrm>
            <a:off x="0" y="0"/>
            <a:ext cx="12191400" cy="53928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" name="Прямоугольник 6"/>
          <p:cNvSpPr/>
          <p:nvPr/>
        </p:nvSpPr>
        <p:spPr>
          <a:xfrm>
            <a:off x="0" y="6318000"/>
            <a:ext cx="12191400" cy="53928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2" name="Рисунок 1"/>
          <p:cNvPicPr/>
          <p:nvPr/>
        </p:nvPicPr>
        <p:blipFill>
          <a:blip r:embed="rId15"/>
          <a:stretch/>
        </p:blipFill>
        <p:spPr>
          <a:xfrm>
            <a:off x="386280" y="152280"/>
            <a:ext cx="11442600" cy="656928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"/>
          <p:cNvSpPr/>
          <p:nvPr/>
        </p:nvSpPr>
        <p:spPr>
          <a:xfrm>
            <a:off x="0" y="6318000"/>
            <a:ext cx="12191400" cy="53928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2" name="TextBox 5"/>
          <p:cNvSpPr/>
          <p:nvPr/>
        </p:nvSpPr>
        <p:spPr>
          <a:xfrm>
            <a:off x="11414160" y="5932080"/>
            <a:ext cx="510120" cy="550080"/>
          </a:xfrm>
          <a:prstGeom prst="rect">
            <a:avLst/>
          </a:prstGeom>
          <a:solidFill>
            <a:srgbClr val="F3822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-96120" rIns="36000" bIns="371520" anchor="t">
            <a:spAutoFit/>
          </a:bodyPr>
          <a:lstStyle/>
          <a:p>
            <a:pPr algn="ctr">
              <a:lnSpc>
                <a:spcPct val="100000"/>
              </a:lnSpc>
            </a:pPr>
            <a:fld id="{5227D9D4-78E7-4A42-9940-22429198F960}" type="slidenum">
              <a:rPr lang="ru-RU" sz="1800" b="0" strike="noStrike" spc="-1">
                <a:solidFill>
                  <a:srgbClr val="FFFFFF"/>
                </a:solidFill>
                <a:latin typeface="Proxima Nova Rg"/>
                <a:ea typeface="DejaVu Sans"/>
              </a:rPr>
              <a:t>‹#›</a:t>
            </a:fld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3" name="Группа 8"/>
          <p:cNvGrpSpPr/>
          <p:nvPr/>
        </p:nvGrpSpPr>
        <p:grpSpPr>
          <a:xfrm>
            <a:off x="454680" y="348840"/>
            <a:ext cx="1992600" cy="669600"/>
            <a:chOff x="454680" y="348840"/>
            <a:chExt cx="1992600" cy="669600"/>
          </a:xfrm>
        </p:grpSpPr>
        <p:grpSp>
          <p:nvGrpSpPr>
            <p:cNvPr id="44" name="Группа 47"/>
            <p:cNvGrpSpPr/>
            <p:nvPr/>
          </p:nvGrpSpPr>
          <p:grpSpPr>
            <a:xfrm>
              <a:off x="623880" y="771480"/>
              <a:ext cx="641520" cy="231480"/>
              <a:chOff x="623880" y="771480"/>
              <a:chExt cx="641520" cy="231480"/>
            </a:xfrm>
          </p:grpSpPr>
          <p:sp>
            <p:nvSpPr>
              <p:cNvPr id="45" name="Freeform 5"/>
              <p:cNvSpPr/>
              <p:nvPr/>
            </p:nvSpPr>
            <p:spPr>
              <a:xfrm>
                <a:off x="623880" y="771480"/>
                <a:ext cx="48240" cy="47520"/>
              </a:xfrm>
              <a:custGeom>
                <a:avLst/>
                <a:gdLst>
                  <a:gd name="textAreaLeft" fmla="*/ 0 w 48240"/>
                  <a:gd name="textAreaRight" fmla="*/ 48960 w 48240"/>
                  <a:gd name="textAreaTop" fmla="*/ 0 h 47520"/>
                  <a:gd name="textAreaBottom" fmla="*/ 48240 h 47520"/>
                </a:gdLst>
                <a:ahLst/>
                <a:cxnLst/>
                <a:rect l="textAreaLeft" t="textAreaTop" r="textAreaRight" b="textAreaBottom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120" rIns="90000" bIns="2412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46" name="Freeform 6"/>
              <p:cNvSpPr/>
              <p:nvPr/>
            </p:nvSpPr>
            <p:spPr>
              <a:xfrm>
                <a:off x="678960" y="771480"/>
                <a:ext cx="43920" cy="47520"/>
              </a:xfrm>
              <a:custGeom>
                <a:avLst/>
                <a:gdLst>
                  <a:gd name="textAreaLeft" fmla="*/ 0 w 43920"/>
                  <a:gd name="textAreaRight" fmla="*/ 44640 w 43920"/>
                  <a:gd name="textAreaTop" fmla="*/ 0 h 47520"/>
                  <a:gd name="textAreaBottom" fmla="*/ 48240 h 47520"/>
                </a:gdLst>
                <a:ahLst/>
                <a:cxnLst/>
                <a:rect l="textAreaLeft" t="textAreaTop" r="textAreaRight" b="textAreaBottom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120" rIns="90000" bIns="2412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>
              <a:xfrm>
                <a:off x="725040" y="771480"/>
                <a:ext cx="41400" cy="47520"/>
              </a:xfrm>
              <a:custGeom>
                <a:avLst/>
                <a:gdLst>
                  <a:gd name="textAreaLeft" fmla="*/ 0 w 41400"/>
                  <a:gd name="textAreaRight" fmla="*/ 42120 w 41400"/>
                  <a:gd name="textAreaTop" fmla="*/ 0 h 47520"/>
                  <a:gd name="textAreaBottom" fmla="*/ 48240 h 47520"/>
                </a:gdLst>
                <a:ahLst/>
                <a:cxnLst/>
                <a:rect l="textAreaLeft" t="textAreaTop" r="textAreaRight" b="textAreaBottom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120" rIns="90000" bIns="2412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>
              <a:xfrm>
                <a:off x="772920" y="771480"/>
                <a:ext cx="35280" cy="47520"/>
              </a:xfrm>
              <a:custGeom>
                <a:avLst/>
                <a:gdLst>
                  <a:gd name="textAreaLeft" fmla="*/ 0 w 35280"/>
                  <a:gd name="textAreaRight" fmla="*/ 36000 w 35280"/>
                  <a:gd name="textAreaTop" fmla="*/ 0 h 47520"/>
                  <a:gd name="textAreaBottom" fmla="*/ 48240 h 47520"/>
                </a:gdLst>
                <a:ahLst/>
                <a:cxnLst/>
                <a:rect l="textAreaLeft" t="textAreaTop" r="textAreaRight" b="textAreaBottom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120" rIns="90000" bIns="2412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>
              <a:xfrm>
                <a:off x="814320" y="771480"/>
                <a:ext cx="39960" cy="47520"/>
              </a:xfrm>
              <a:custGeom>
                <a:avLst/>
                <a:gdLst>
                  <a:gd name="textAreaLeft" fmla="*/ 0 w 39960"/>
                  <a:gd name="textAreaRight" fmla="*/ 40680 w 39960"/>
                  <a:gd name="textAreaTop" fmla="*/ 0 h 47520"/>
                  <a:gd name="textAreaBottom" fmla="*/ 48240 h 47520"/>
                </a:gdLst>
                <a:ahLst/>
                <a:cxnLst/>
                <a:rect l="textAreaLeft" t="textAreaTop" r="textAreaRight" b="textAreaBottom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120" rIns="90000" bIns="2412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50" name="Freeform 10"/>
              <p:cNvSpPr/>
              <p:nvPr/>
            </p:nvSpPr>
            <p:spPr>
              <a:xfrm>
                <a:off x="862200" y="771480"/>
                <a:ext cx="44280" cy="57600"/>
              </a:xfrm>
              <a:custGeom>
                <a:avLst/>
                <a:gdLst>
                  <a:gd name="textAreaLeft" fmla="*/ 0 w 44280"/>
                  <a:gd name="textAreaRight" fmla="*/ 45000 w 44280"/>
                  <a:gd name="textAreaTop" fmla="*/ 0 h 57600"/>
                  <a:gd name="textAreaBottom" fmla="*/ 58320 h 57600"/>
                </a:gdLst>
                <a:ahLst/>
                <a:cxnLst/>
                <a:rect l="textAreaLeft" t="textAreaTop" r="textAreaRight" b="textAreaBottom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9160" rIns="90000" bIns="2916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51" name="Freeform 11"/>
              <p:cNvSpPr/>
              <p:nvPr/>
            </p:nvSpPr>
            <p:spPr>
              <a:xfrm>
                <a:off x="911160" y="771480"/>
                <a:ext cx="44280" cy="47520"/>
              </a:xfrm>
              <a:custGeom>
                <a:avLst/>
                <a:gdLst>
                  <a:gd name="textAreaLeft" fmla="*/ 0 w 44280"/>
                  <a:gd name="textAreaRight" fmla="*/ 45000 w 44280"/>
                  <a:gd name="textAreaTop" fmla="*/ 0 h 47520"/>
                  <a:gd name="textAreaBottom" fmla="*/ 48240 h 47520"/>
                </a:gdLst>
                <a:ahLst/>
                <a:cxnLst/>
                <a:rect l="textAreaLeft" t="textAreaTop" r="textAreaRight" b="textAreaBottom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120" rIns="90000" bIns="2412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52" name="Freeform 12"/>
              <p:cNvSpPr/>
              <p:nvPr/>
            </p:nvSpPr>
            <p:spPr>
              <a:xfrm>
                <a:off x="623880" y="862920"/>
                <a:ext cx="37800" cy="48240"/>
              </a:xfrm>
              <a:custGeom>
                <a:avLst/>
                <a:gdLst>
                  <a:gd name="textAreaLeft" fmla="*/ 0 w 37800"/>
                  <a:gd name="textAreaRight" fmla="*/ 38520 w 37800"/>
                  <a:gd name="textAreaTop" fmla="*/ 0 h 48240"/>
                  <a:gd name="textAreaBottom" fmla="*/ 48960 h 48240"/>
                </a:gdLst>
                <a:ahLst/>
                <a:cxnLst/>
                <a:rect l="textAreaLeft" t="textAreaTop" r="textAreaRight" b="textAreaBottom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480" rIns="90000" bIns="244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>
              <a:xfrm>
                <a:off x="673920" y="862920"/>
                <a:ext cx="31680" cy="48240"/>
              </a:xfrm>
              <a:custGeom>
                <a:avLst/>
                <a:gdLst>
                  <a:gd name="textAreaLeft" fmla="*/ 0 w 31680"/>
                  <a:gd name="textAreaRight" fmla="*/ 32400 w 31680"/>
                  <a:gd name="textAreaTop" fmla="*/ 0 h 48240"/>
                  <a:gd name="textAreaBottom" fmla="*/ 48960 h 48240"/>
                </a:gdLst>
                <a:ahLst/>
                <a:cxnLst/>
                <a:rect l="textAreaLeft" t="textAreaTop" r="textAreaRight" b="textAreaBottom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480" rIns="90000" bIns="244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54" name="Freeform 14"/>
              <p:cNvSpPr/>
              <p:nvPr/>
            </p:nvSpPr>
            <p:spPr>
              <a:xfrm>
                <a:off x="708480" y="862920"/>
                <a:ext cx="48240" cy="57600"/>
              </a:xfrm>
              <a:custGeom>
                <a:avLst/>
                <a:gdLst>
                  <a:gd name="textAreaLeft" fmla="*/ 0 w 48240"/>
                  <a:gd name="textAreaRight" fmla="*/ 48960 w 48240"/>
                  <a:gd name="textAreaTop" fmla="*/ 0 h 57600"/>
                  <a:gd name="textAreaBottom" fmla="*/ 58320 h 57600"/>
                </a:gdLst>
                <a:ahLst/>
                <a:cxnLst/>
                <a:rect l="textAreaLeft" t="textAreaTop" r="textAreaRight" b="textAreaBottom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9160" rIns="90000" bIns="2916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>
              <a:xfrm>
                <a:off x="761040" y="862920"/>
                <a:ext cx="44280" cy="48240"/>
              </a:xfrm>
              <a:custGeom>
                <a:avLst/>
                <a:gdLst>
                  <a:gd name="textAreaLeft" fmla="*/ 0 w 44280"/>
                  <a:gd name="textAreaRight" fmla="*/ 45000 w 44280"/>
                  <a:gd name="textAreaTop" fmla="*/ 0 h 48240"/>
                  <a:gd name="textAreaBottom" fmla="*/ 48960 h 48240"/>
                </a:gdLst>
                <a:ahLst/>
                <a:cxnLst/>
                <a:rect l="textAreaLeft" t="textAreaTop" r="textAreaRight" b="textAreaBottom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480" rIns="90000" bIns="244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>
              <a:xfrm>
                <a:off x="812880" y="862920"/>
                <a:ext cx="30960" cy="48240"/>
              </a:xfrm>
              <a:custGeom>
                <a:avLst/>
                <a:gdLst>
                  <a:gd name="textAreaLeft" fmla="*/ 0 w 30960"/>
                  <a:gd name="textAreaRight" fmla="*/ 31680 w 30960"/>
                  <a:gd name="textAreaTop" fmla="*/ 0 h 48240"/>
                  <a:gd name="textAreaBottom" fmla="*/ 48960 h 48240"/>
                </a:gdLst>
                <a:ahLst/>
                <a:cxnLst/>
                <a:rect l="textAreaLeft" t="textAreaTop" r="textAreaRight" b="textAreaBottom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480" rIns="90000" bIns="244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>
              <a:xfrm>
                <a:off x="847080" y="862920"/>
                <a:ext cx="48600" cy="48240"/>
              </a:xfrm>
              <a:custGeom>
                <a:avLst/>
                <a:gdLst>
                  <a:gd name="textAreaLeft" fmla="*/ 0 w 48600"/>
                  <a:gd name="textAreaRight" fmla="*/ 49320 w 48600"/>
                  <a:gd name="textAreaTop" fmla="*/ 0 h 48240"/>
                  <a:gd name="textAreaBottom" fmla="*/ 48960 h 48240"/>
                </a:gdLst>
                <a:ahLst/>
                <a:cxnLst/>
                <a:rect l="textAreaLeft" t="textAreaTop" r="textAreaRight" b="textAreaBottom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480" rIns="90000" bIns="244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58" name="Freeform 18"/>
              <p:cNvSpPr/>
              <p:nvPr/>
            </p:nvSpPr>
            <p:spPr>
              <a:xfrm>
                <a:off x="905040" y="862920"/>
                <a:ext cx="32040" cy="48240"/>
              </a:xfrm>
              <a:custGeom>
                <a:avLst/>
                <a:gdLst>
                  <a:gd name="textAreaLeft" fmla="*/ 0 w 32040"/>
                  <a:gd name="textAreaRight" fmla="*/ 32760 w 32040"/>
                  <a:gd name="textAreaTop" fmla="*/ 0 h 48240"/>
                  <a:gd name="textAreaBottom" fmla="*/ 48960 h 48240"/>
                </a:gdLst>
                <a:ahLst/>
                <a:cxnLst/>
                <a:rect l="textAreaLeft" t="textAreaTop" r="textAreaRight" b="textAreaBottom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480" rIns="90000" bIns="244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59" name="Freeform 19"/>
              <p:cNvSpPr/>
              <p:nvPr/>
            </p:nvSpPr>
            <p:spPr>
              <a:xfrm>
                <a:off x="942840" y="862920"/>
                <a:ext cx="39600" cy="48240"/>
              </a:xfrm>
              <a:custGeom>
                <a:avLst/>
                <a:gdLst>
                  <a:gd name="textAreaLeft" fmla="*/ 0 w 39600"/>
                  <a:gd name="textAreaRight" fmla="*/ 40320 w 39600"/>
                  <a:gd name="textAreaTop" fmla="*/ 0 h 48240"/>
                  <a:gd name="textAreaBottom" fmla="*/ 48960 h 48240"/>
                </a:gdLst>
                <a:ahLst/>
                <a:cxnLst/>
                <a:rect l="textAreaLeft" t="textAreaTop" r="textAreaRight" b="textAreaBottom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480" rIns="90000" bIns="244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>
              <a:xfrm>
                <a:off x="988920" y="862920"/>
                <a:ext cx="35280" cy="48240"/>
              </a:xfrm>
              <a:custGeom>
                <a:avLst/>
                <a:gdLst>
                  <a:gd name="textAreaLeft" fmla="*/ 0 w 35280"/>
                  <a:gd name="textAreaRight" fmla="*/ 36000 w 35280"/>
                  <a:gd name="textAreaTop" fmla="*/ 0 h 48240"/>
                  <a:gd name="textAreaBottom" fmla="*/ 48960 h 48240"/>
                </a:gdLst>
                <a:ahLst/>
                <a:cxnLst/>
                <a:rect l="textAreaLeft" t="textAreaTop" r="textAreaRight" b="textAreaBottom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480" rIns="90000" bIns="244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61" name="Freeform 21"/>
              <p:cNvSpPr/>
              <p:nvPr/>
            </p:nvSpPr>
            <p:spPr>
              <a:xfrm>
                <a:off x="1036440" y="862920"/>
                <a:ext cx="31680" cy="48240"/>
              </a:xfrm>
              <a:custGeom>
                <a:avLst/>
                <a:gdLst>
                  <a:gd name="textAreaLeft" fmla="*/ 0 w 31680"/>
                  <a:gd name="textAreaRight" fmla="*/ 32400 w 31680"/>
                  <a:gd name="textAreaTop" fmla="*/ 0 h 48240"/>
                  <a:gd name="textAreaBottom" fmla="*/ 48960 h 48240"/>
                </a:gdLst>
                <a:ahLst/>
                <a:cxnLst/>
                <a:rect l="textAreaLeft" t="textAreaTop" r="textAreaRight" b="textAreaBottom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480" rIns="90000" bIns="244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>
              <a:xfrm>
                <a:off x="1071360" y="862920"/>
                <a:ext cx="47160" cy="48240"/>
              </a:xfrm>
              <a:custGeom>
                <a:avLst/>
                <a:gdLst>
                  <a:gd name="textAreaLeft" fmla="*/ 0 w 47160"/>
                  <a:gd name="textAreaRight" fmla="*/ 47880 w 47160"/>
                  <a:gd name="textAreaTop" fmla="*/ 0 h 48240"/>
                  <a:gd name="textAreaBottom" fmla="*/ 48960 h 48240"/>
                </a:gdLst>
                <a:ahLst/>
                <a:cxnLst/>
                <a:rect l="textAreaLeft" t="textAreaTop" r="textAreaRight" b="textAreaBottom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480" rIns="90000" bIns="244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63" name="Freeform 23"/>
              <p:cNvSpPr/>
              <p:nvPr/>
            </p:nvSpPr>
            <p:spPr>
              <a:xfrm>
                <a:off x="1127520" y="862920"/>
                <a:ext cx="36720" cy="48240"/>
              </a:xfrm>
              <a:custGeom>
                <a:avLst/>
                <a:gdLst>
                  <a:gd name="textAreaLeft" fmla="*/ 0 w 36720"/>
                  <a:gd name="textAreaRight" fmla="*/ 37440 w 36720"/>
                  <a:gd name="textAreaTop" fmla="*/ 0 h 48240"/>
                  <a:gd name="textAreaBottom" fmla="*/ 48960 h 48240"/>
                </a:gdLst>
                <a:ahLst/>
                <a:cxnLst/>
                <a:rect l="textAreaLeft" t="textAreaTop" r="textAreaRight" b="textAreaBottom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480" rIns="90000" bIns="244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>
              <a:xfrm>
                <a:off x="1172160" y="862920"/>
                <a:ext cx="39600" cy="48240"/>
              </a:xfrm>
              <a:custGeom>
                <a:avLst/>
                <a:gdLst>
                  <a:gd name="textAreaLeft" fmla="*/ 0 w 39600"/>
                  <a:gd name="textAreaRight" fmla="*/ 40320 w 39600"/>
                  <a:gd name="textAreaTop" fmla="*/ 0 h 48240"/>
                  <a:gd name="textAreaBottom" fmla="*/ 48960 h 48240"/>
                </a:gdLst>
                <a:ahLst/>
                <a:cxnLst/>
                <a:rect l="textAreaLeft" t="textAreaTop" r="textAreaRight" b="textAreaBottom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480" rIns="90000" bIns="244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65" name="Freeform 25"/>
              <p:cNvSpPr/>
              <p:nvPr/>
            </p:nvSpPr>
            <p:spPr>
              <a:xfrm>
                <a:off x="1221840" y="862920"/>
                <a:ext cx="43560" cy="48240"/>
              </a:xfrm>
              <a:custGeom>
                <a:avLst/>
                <a:gdLst>
                  <a:gd name="textAreaLeft" fmla="*/ 0 w 43560"/>
                  <a:gd name="textAreaRight" fmla="*/ 44280 w 43560"/>
                  <a:gd name="textAreaTop" fmla="*/ 0 h 48240"/>
                  <a:gd name="textAreaBottom" fmla="*/ 48960 h 48240"/>
                </a:gdLst>
                <a:ahLst/>
                <a:cxnLst/>
                <a:rect l="textAreaLeft" t="textAreaTop" r="textAreaRight" b="textAreaBottom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480" rIns="90000" bIns="244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66" name="Freeform 26"/>
              <p:cNvSpPr/>
              <p:nvPr/>
            </p:nvSpPr>
            <p:spPr>
              <a:xfrm>
                <a:off x="623880" y="954720"/>
                <a:ext cx="39600" cy="48240"/>
              </a:xfrm>
              <a:custGeom>
                <a:avLst/>
                <a:gdLst>
                  <a:gd name="textAreaLeft" fmla="*/ 0 w 39600"/>
                  <a:gd name="textAreaRight" fmla="*/ 40320 w 39600"/>
                  <a:gd name="textAreaTop" fmla="*/ 0 h 48240"/>
                  <a:gd name="textAreaBottom" fmla="*/ 48960 h 48240"/>
                </a:gdLst>
                <a:ahLst/>
                <a:cxnLst/>
                <a:rect l="textAreaLeft" t="textAreaTop" r="textAreaRight" b="textAreaBottom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480" rIns="90000" bIns="244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67" name="Freeform 27"/>
              <p:cNvSpPr/>
              <p:nvPr/>
            </p:nvSpPr>
            <p:spPr>
              <a:xfrm>
                <a:off x="671400" y="954720"/>
                <a:ext cx="39240" cy="48240"/>
              </a:xfrm>
              <a:custGeom>
                <a:avLst/>
                <a:gdLst>
                  <a:gd name="textAreaLeft" fmla="*/ 0 w 39240"/>
                  <a:gd name="textAreaRight" fmla="*/ 39960 w 39240"/>
                  <a:gd name="textAreaTop" fmla="*/ 0 h 48240"/>
                  <a:gd name="textAreaBottom" fmla="*/ 48960 h 48240"/>
                </a:gdLst>
                <a:ahLst/>
                <a:cxnLst/>
                <a:rect l="textAreaLeft" t="textAreaTop" r="textAreaRight" b="textAreaBottom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480" rIns="90000" bIns="244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68" name="Freeform 28"/>
              <p:cNvSpPr/>
              <p:nvPr/>
            </p:nvSpPr>
            <p:spPr>
              <a:xfrm>
                <a:off x="718920" y="954720"/>
                <a:ext cx="48240" cy="48240"/>
              </a:xfrm>
              <a:custGeom>
                <a:avLst/>
                <a:gdLst>
                  <a:gd name="textAreaLeft" fmla="*/ 0 w 48240"/>
                  <a:gd name="textAreaRight" fmla="*/ 48960 w 48240"/>
                  <a:gd name="textAreaTop" fmla="*/ 0 h 48240"/>
                  <a:gd name="textAreaBottom" fmla="*/ 48960 h 48240"/>
                </a:gdLst>
                <a:ahLst/>
                <a:cxnLst/>
                <a:rect l="textAreaLeft" t="textAreaTop" r="textAreaRight" b="textAreaBottom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480" rIns="90000" bIns="244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69" name="Freeform 29"/>
              <p:cNvSpPr/>
              <p:nvPr/>
            </p:nvSpPr>
            <p:spPr>
              <a:xfrm>
                <a:off x="779040" y="954720"/>
                <a:ext cx="31680" cy="48240"/>
              </a:xfrm>
              <a:custGeom>
                <a:avLst/>
                <a:gdLst>
                  <a:gd name="textAreaLeft" fmla="*/ 0 w 31680"/>
                  <a:gd name="textAreaRight" fmla="*/ 32400 w 31680"/>
                  <a:gd name="textAreaTop" fmla="*/ 0 h 48240"/>
                  <a:gd name="textAreaBottom" fmla="*/ 48960 h 48240"/>
                </a:gdLst>
                <a:ahLst/>
                <a:cxnLst/>
                <a:rect l="textAreaLeft" t="textAreaTop" r="textAreaRight" b="textAreaBottom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480" rIns="90000" bIns="244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70" name="Freeform 30"/>
              <p:cNvSpPr/>
              <p:nvPr/>
            </p:nvSpPr>
            <p:spPr>
              <a:xfrm>
                <a:off x="817560" y="954720"/>
                <a:ext cx="38160" cy="48240"/>
              </a:xfrm>
              <a:custGeom>
                <a:avLst/>
                <a:gdLst>
                  <a:gd name="textAreaLeft" fmla="*/ 0 w 38160"/>
                  <a:gd name="textAreaRight" fmla="*/ 38880 w 38160"/>
                  <a:gd name="textAreaTop" fmla="*/ 0 h 48240"/>
                  <a:gd name="textAreaBottom" fmla="*/ 48960 h 48240"/>
                </a:gdLst>
                <a:ahLst/>
                <a:cxnLst/>
                <a:rect l="textAreaLeft" t="textAreaTop" r="textAreaRight" b="textAreaBottom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480" rIns="90000" bIns="244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71" name="Freeform 31"/>
              <p:cNvSpPr/>
              <p:nvPr/>
            </p:nvSpPr>
            <p:spPr>
              <a:xfrm>
                <a:off x="867600" y="954720"/>
                <a:ext cx="31680" cy="48240"/>
              </a:xfrm>
              <a:custGeom>
                <a:avLst/>
                <a:gdLst>
                  <a:gd name="textAreaLeft" fmla="*/ 0 w 31680"/>
                  <a:gd name="textAreaRight" fmla="*/ 32400 w 31680"/>
                  <a:gd name="textAreaTop" fmla="*/ 0 h 48240"/>
                  <a:gd name="textAreaBottom" fmla="*/ 48960 h 48240"/>
                </a:gdLst>
                <a:ahLst/>
                <a:cxnLst/>
                <a:rect l="textAreaLeft" t="textAreaTop" r="textAreaRight" b="textAreaBottom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480" rIns="90000" bIns="244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>
              <a:xfrm>
                <a:off x="905760" y="954720"/>
                <a:ext cx="37080" cy="48240"/>
              </a:xfrm>
              <a:custGeom>
                <a:avLst/>
                <a:gdLst>
                  <a:gd name="textAreaLeft" fmla="*/ 0 w 37080"/>
                  <a:gd name="textAreaRight" fmla="*/ 37800 w 37080"/>
                  <a:gd name="textAreaTop" fmla="*/ 0 h 48240"/>
                  <a:gd name="textAreaBottom" fmla="*/ 48960 h 48240"/>
                </a:gdLst>
                <a:ahLst/>
                <a:cxnLst/>
                <a:rect l="textAreaLeft" t="textAreaTop" r="textAreaRight" b="textAreaBottom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480" rIns="90000" bIns="244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73" name="Freeform 33"/>
              <p:cNvSpPr/>
              <p:nvPr/>
            </p:nvSpPr>
            <p:spPr>
              <a:xfrm>
                <a:off x="955080" y="954720"/>
                <a:ext cx="39960" cy="48240"/>
              </a:xfrm>
              <a:custGeom>
                <a:avLst/>
                <a:gdLst>
                  <a:gd name="textAreaLeft" fmla="*/ 0 w 39960"/>
                  <a:gd name="textAreaRight" fmla="*/ 40680 w 39960"/>
                  <a:gd name="textAreaTop" fmla="*/ 0 h 48240"/>
                  <a:gd name="textAreaBottom" fmla="*/ 48960 h 48240"/>
                </a:gdLst>
                <a:ahLst/>
                <a:cxnLst/>
                <a:rect l="textAreaLeft" t="textAreaTop" r="textAreaRight" b="textAreaBottom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4480" rIns="90000" bIns="244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74" name="Freeform 34"/>
              <p:cNvSpPr/>
              <p:nvPr/>
            </p:nvSpPr>
            <p:spPr>
              <a:xfrm>
                <a:off x="1004040" y="941040"/>
                <a:ext cx="39600" cy="61920"/>
              </a:xfrm>
              <a:custGeom>
                <a:avLst/>
                <a:gdLst>
                  <a:gd name="textAreaLeft" fmla="*/ 0 w 39600"/>
                  <a:gd name="textAreaRight" fmla="*/ 40320 w 39600"/>
                  <a:gd name="textAreaTop" fmla="*/ 0 h 61920"/>
                  <a:gd name="textAreaBottom" fmla="*/ 62640 h 61920"/>
                </a:gdLst>
                <a:ahLst/>
                <a:cxnLst/>
                <a:rect l="textAreaLeft" t="textAreaTop" r="textAreaRight" b="textAreaBottom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1320" rIns="90000" bIns="3132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</p:grpSp>
        <p:grpSp>
          <p:nvGrpSpPr>
            <p:cNvPr id="75" name="Группа 48"/>
            <p:cNvGrpSpPr/>
            <p:nvPr/>
          </p:nvGrpSpPr>
          <p:grpSpPr>
            <a:xfrm>
              <a:off x="1334160" y="709200"/>
              <a:ext cx="952200" cy="309240"/>
              <a:chOff x="1334160" y="709200"/>
              <a:chExt cx="952200" cy="309240"/>
            </a:xfrm>
          </p:grpSpPr>
          <p:sp>
            <p:nvSpPr>
              <p:cNvPr id="76" name="Freeform 40"/>
              <p:cNvSpPr/>
              <p:nvPr/>
            </p:nvSpPr>
            <p:spPr>
              <a:xfrm>
                <a:off x="1334160" y="713160"/>
                <a:ext cx="271080" cy="302040"/>
              </a:xfrm>
              <a:custGeom>
                <a:avLst/>
                <a:gdLst>
                  <a:gd name="textAreaLeft" fmla="*/ 0 w 271080"/>
                  <a:gd name="textAreaRight" fmla="*/ 271800 w 271080"/>
                  <a:gd name="textAreaTop" fmla="*/ 0 h 302040"/>
                  <a:gd name="textAreaBottom" fmla="*/ 302760 h 302040"/>
                </a:gdLst>
                <a:ahLst/>
                <a:cxnLst/>
                <a:rect l="textAreaLeft" t="textAreaTop" r="textAreaRight" b="textAreaBottom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77" name="Freeform 41"/>
              <p:cNvSpPr/>
              <p:nvPr/>
            </p:nvSpPr>
            <p:spPr>
              <a:xfrm>
                <a:off x="1657800" y="713160"/>
                <a:ext cx="278280" cy="302040"/>
              </a:xfrm>
              <a:custGeom>
                <a:avLst/>
                <a:gdLst>
                  <a:gd name="textAreaLeft" fmla="*/ 0 w 278280"/>
                  <a:gd name="textAreaRight" fmla="*/ 279000 w 278280"/>
                  <a:gd name="textAreaTop" fmla="*/ 0 h 302040"/>
                  <a:gd name="textAreaBottom" fmla="*/ 302760 h 302040"/>
                </a:gdLst>
                <a:ahLst/>
                <a:cxnLst/>
                <a:rect l="textAreaLeft" t="textAreaTop" r="textAreaRight" b="textAreaBottom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78" name="Freeform 42"/>
              <p:cNvSpPr/>
              <p:nvPr/>
            </p:nvSpPr>
            <p:spPr>
              <a:xfrm>
                <a:off x="1975680" y="709200"/>
                <a:ext cx="310680" cy="309240"/>
              </a:xfrm>
              <a:custGeom>
                <a:avLst/>
                <a:gdLst>
                  <a:gd name="textAreaLeft" fmla="*/ 0 w 310680"/>
                  <a:gd name="textAreaRight" fmla="*/ 311400 w 310680"/>
                  <a:gd name="textAreaTop" fmla="*/ 0 h 309240"/>
                  <a:gd name="textAreaBottom" fmla="*/ 309960 h 309240"/>
                </a:gdLst>
                <a:ahLst/>
                <a:cxnLst/>
                <a:rect l="textAreaLeft" t="textAreaTop" r="textAreaRight" b="textAreaBottom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</p:grpSp>
        <p:sp>
          <p:nvSpPr>
            <p:cNvPr id="79" name="Freeform 43"/>
            <p:cNvSpPr/>
            <p:nvPr/>
          </p:nvSpPr>
          <p:spPr>
            <a:xfrm>
              <a:off x="454680" y="501120"/>
              <a:ext cx="96120" cy="398880"/>
            </a:xfrm>
            <a:custGeom>
              <a:avLst/>
              <a:gdLst>
                <a:gd name="textAreaLeft" fmla="*/ 0 w 96120"/>
                <a:gd name="textAreaRight" fmla="*/ 96840 w 96120"/>
                <a:gd name="textAreaTop" fmla="*/ 0 h 398880"/>
                <a:gd name="textAreaBottom" fmla="*/ 399600 h 398880"/>
              </a:gdLst>
              <a:ahLst/>
              <a:cxnLst/>
              <a:rect l="textAreaLeft" t="textAreaTop" r="textAreaRight" b="textAreaBottom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80" name="Freeform 44"/>
            <p:cNvSpPr/>
            <p:nvPr/>
          </p:nvSpPr>
          <p:spPr>
            <a:xfrm>
              <a:off x="2351160" y="501120"/>
              <a:ext cx="96120" cy="398880"/>
            </a:xfrm>
            <a:custGeom>
              <a:avLst/>
              <a:gdLst>
                <a:gd name="textAreaLeft" fmla="*/ 0 w 96120"/>
                <a:gd name="textAreaRight" fmla="*/ 96840 w 96120"/>
                <a:gd name="textAreaTop" fmla="*/ 0 h 398880"/>
                <a:gd name="textAreaBottom" fmla="*/ 399600 h 398880"/>
              </a:gdLst>
              <a:ahLst/>
              <a:cxnLst/>
              <a:rect l="textAreaLeft" t="textAreaTop" r="textAreaRight" b="textAreaBottom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grpSp>
          <p:nvGrpSpPr>
            <p:cNvPr id="81" name="Группа 49"/>
            <p:cNvGrpSpPr/>
            <p:nvPr/>
          </p:nvGrpSpPr>
          <p:grpSpPr>
            <a:xfrm>
              <a:off x="618480" y="348840"/>
              <a:ext cx="1667880" cy="305640"/>
              <a:chOff x="618480" y="348840"/>
              <a:chExt cx="1667880" cy="305640"/>
            </a:xfrm>
          </p:grpSpPr>
          <p:sp>
            <p:nvSpPr>
              <p:cNvPr id="82" name="Freeform 35"/>
              <p:cNvSpPr/>
              <p:nvPr/>
            </p:nvSpPr>
            <p:spPr>
              <a:xfrm>
                <a:off x="618480" y="348840"/>
                <a:ext cx="298800" cy="305280"/>
              </a:xfrm>
              <a:custGeom>
                <a:avLst/>
                <a:gdLst>
                  <a:gd name="textAreaLeft" fmla="*/ 0 w 298800"/>
                  <a:gd name="textAreaRight" fmla="*/ 299520 w 298800"/>
                  <a:gd name="textAreaTop" fmla="*/ 0 h 305280"/>
                  <a:gd name="textAreaBottom" fmla="*/ 306000 h 305280"/>
                </a:gdLst>
                <a:ahLst/>
                <a:cxnLst/>
                <a:rect l="textAreaLeft" t="textAreaTop" r="textAreaRight" b="textAreaBottom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83" name="Freeform 36"/>
              <p:cNvSpPr/>
              <p:nvPr/>
            </p:nvSpPr>
            <p:spPr>
              <a:xfrm>
                <a:off x="952920" y="352080"/>
                <a:ext cx="241560" cy="302400"/>
              </a:xfrm>
              <a:custGeom>
                <a:avLst/>
                <a:gdLst>
                  <a:gd name="textAreaLeft" fmla="*/ 0 w 241560"/>
                  <a:gd name="textAreaRight" fmla="*/ 242280 w 241560"/>
                  <a:gd name="textAreaTop" fmla="*/ 0 h 302400"/>
                  <a:gd name="textAreaBottom" fmla="*/ 303120 h 302400"/>
                </a:gdLst>
                <a:ahLst/>
                <a:cxnLst/>
                <a:rect l="textAreaLeft" t="textAreaTop" r="textAreaRight" b="textAreaBottom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84" name="Freeform 37"/>
              <p:cNvSpPr/>
              <p:nvPr/>
            </p:nvSpPr>
            <p:spPr>
              <a:xfrm>
                <a:off x="1243800" y="352080"/>
                <a:ext cx="204120" cy="302040"/>
              </a:xfrm>
              <a:custGeom>
                <a:avLst/>
                <a:gdLst>
                  <a:gd name="textAreaLeft" fmla="*/ 0 w 204120"/>
                  <a:gd name="textAreaRight" fmla="*/ 204840 w 204120"/>
                  <a:gd name="textAreaTop" fmla="*/ 0 h 302040"/>
                  <a:gd name="textAreaBottom" fmla="*/ 302760 h 302040"/>
                </a:gdLst>
                <a:ahLst/>
                <a:cxnLst/>
                <a:rect l="textAreaLeft" t="textAreaTop" r="textAreaRight" b="textAreaBottom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85" name="Freeform 38"/>
              <p:cNvSpPr/>
              <p:nvPr/>
            </p:nvSpPr>
            <p:spPr>
              <a:xfrm>
                <a:off x="1757880" y="352080"/>
                <a:ext cx="245160" cy="302040"/>
              </a:xfrm>
              <a:custGeom>
                <a:avLst/>
                <a:gdLst>
                  <a:gd name="textAreaLeft" fmla="*/ 0 w 245160"/>
                  <a:gd name="textAreaRight" fmla="*/ 245880 w 245160"/>
                  <a:gd name="textAreaTop" fmla="*/ 0 h 302040"/>
                  <a:gd name="textAreaBottom" fmla="*/ 302760 h 302040"/>
                </a:gdLst>
                <a:ahLst/>
                <a:cxnLst/>
                <a:rect l="textAreaLeft" t="textAreaTop" r="textAreaRight" b="textAreaBottom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86" name="Freeform 39"/>
              <p:cNvSpPr/>
              <p:nvPr/>
            </p:nvSpPr>
            <p:spPr>
              <a:xfrm>
                <a:off x="2033280" y="352080"/>
                <a:ext cx="253080" cy="302040"/>
              </a:xfrm>
              <a:custGeom>
                <a:avLst/>
                <a:gdLst>
                  <a:gd name="textAreaLeft" fmla="*/ 0 w 253080"/>
                  <a:gd name="textAreaRight" fmla="*/ 253800 w 253080"/>
                  <a:gd name="textAreaTop" fmla="*/ 0 h 302040"/>
                  <a:gd name="textAreaBottom" fmla="*/ 302760 h 302040"/>
                </a:gdLst>
                <a:ahLst/>
                <a:cxnLst/>
                <a:rect l="textAreaLeft" t="textAreaTop" r="textAreaRight" b="textAreaBottom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87" name="Freeform 45"/>
              <p:cNvSpPr/>
              <p:nvPr/>
            </p:nvSpPr>
            <p:spPr>
              <a:xfrm>
                <a:off x="1470960" y="352080"/>
                <a:ext cx="289800" cy="302040"/>
              </a:xfrm>
              <a:custGeom>
                <a:avLst/>
                <a:gdLst>
                  <a:gd name="textAreaLeft" fmla="*/ 0 w 289800"/>
                  <a:gd name="textAreaRight" fmla="*/ 290520 w 289800"/>
                  <a:gd name="textAreaTop" fmla="*/ 0 h 302040"/>
                  <a:gd name="textAreaBottom" fmla="*/ 302760 h 302040"/>
                </a:gdLst>
                <a:ahLst/>
                <a:cxnLst/>
                <a:rect l="textAreaLeft" t="textAreaTop" r="textAreaRight" b="textAreaBottom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</p:grpSp>
      </p:grpSp>
      <p:cxnSp>
        <p:nvCxnSpPr>
          <p:cNvPr id="88" name="Прямая соединительная линия 53"/>
          <p:cNvCxnSpPr/>
          <p:nvPr/>
        </p:nvCxnSpPr>
        <p:spPr>
          <a:xfrm>
            <a:off x="0" y="1199880"/>
            <a:ext cx="12192480" cy="720"/>
          </a:xfrm>
          <a:prstGeom prst="straightConnector1">
            <a:avLst/>
          </a:prstGeom>
          <a:ln w="25400">
            <a:solidFill>
              <a:srgbClr val="F38221"/>
            </a:solidFill>
            <a:round/>
          </a:ln>
        </p:spPr>
      </p:cxnSp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Рисунок 3"/>
          <p:cNvPicPr/>
          <p:nvPr/>
        </p:nvPicPr>
        <p:blipFill>
          <a:blip r:embed="rId2"/>
          <a:stretch/>
        </p:blipFill>
        <p:spPr>
          <a:xfrm>
            <a:off x="6433200" y="624600"/>
            <a:ext cx="5589720" cy="5591880"/>
          </a:xfrm>
          <a:prstGeom prst="rect">
            <a:avLst/>
          </a:prstGeom>
          <a:ln w="0">
            <a:noFill/>
          </a:ln>
        </p:spPr>
      </p:pic>
      <p:grpSp>
        <p:nvGrpSpPr>
          <p:cNvPr id="128" name="Группа 4"/>
          <p:cNvGrpSpPr/>
          <p:nvPr/>
        </p:nvGrpSpPr>
        <p:grpSpPr>
          <a:xfrm>
            <a:off x="7988040" y="2354400"/>
            <a:ext cx="2480400" cy="833760"/>
            <a:chOff x="7988040" y="2354400"/>
            <a:chExt cx="2480400" cy="833760"/>
          </a:xfrm>
        </p:grpSpPr>
        <p:grpSp>
          <p:nvGrpSpPr>
            <p:cNvPr id="129" name="Группа 47"/>
            <p:cNvGrpSpPr/>
            <p:nvPr/>
          </p:nvGrpSpPr>
          <p:grpSpPr>
            <a:xfrm>
              <a:off x="8198640" y="2880720"/>
              <a:ext cx="798480" cy="288360"/>
              <a:chOff x="8198640" y="2880720"/>
              <a:chExt cx="798480" cy="288360"/>
            </a:xfrm>
          </p:grpSpPr>
          <p:sp>
            <p:nvSpPr>
              <p:cNvPr id="130" name="Freeform 5"/>
              <p:cNvSpPr/>
              <p:nvPr/>
            </p:nvSpPr>
            <p:spPr>
              <a:xfrm>
                <a:off x="8198640" y="2880720"/>
                <a:ext cx="60120" cy="59400"/>
              </a:xfrm>
              <a:custGeom>
                <a:avLst/>
                <a:gdLst>
                  <a:gd name="textAreaLeft" fmla="*/ 0 w 60120"/>
                  <a:gd name="textAreaRight" fmla="*/ 60840 w 60120"/>
                  <a:gd name="textAreaTop" fmla="*/ 0 h 59400"/>
                  <a:gd name="textAreaBottom" fmla="*/ 60120 h 59400"/>
                </a:gdLst>
                <a:ahLst/>
                <a:cxnLst/>
                <a:rect l="textAreaLeft" t="textAreaTop" r="textAreaRight" b="textAreaBottom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9880" rIns="90000" bIns="298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31" name="Freeform 6"/>
              <p:cNvSpPr/>
              <p:nvPr/>
            </p:nvSpPr>
            <p:spPr>
              <a:xfrm>
                <a:off x="8267400" y="2880720"/>
                <a:ext cx="54720" cy="59400"/>
              </a:xfrm>
              <a:custGeom>
                <a:avLst/>
                <a:gdLst>
                  <a:gd name="textAreaLeft" fmla="*/ 0 w 54720"/>
                  <a:gd name="textAreaRight" fmla="*/ 55440 w 54720"/>
                  <a:gd name="textAreaTop" fmla="*/ 0 h 59400"/>
                  <a:gd name="textAreaBottom" fmla="*/ 60120 h 59400"/>
                </a:gdLst>
                <a:ahLst/>
                <a:cxnLst/>
                <a:rect l="textAreaLeft" t="textAreaTop" r="textAreaRight" b="textAreaBottom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9880" rIns="90000" bIns="298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32" name="Freeform 7"/>
              <p:cNvSpPr/>
              <p:nvPr/>
            </p:nvSpPr>
            <p:spPr>
              <a:xfrm>
                <a:off x="8324640" y="2880720"/>
                <a:ext cx="51840" cy="59400"/>
              </a:xfrm>
              <a:custGeom>
                <a:avLst/>
                <a:gdLst>
                  <a:gd name="textAreaLeft" fmla="*/ 0 w 51840"/>
                  <a:gd name="textAreaRight" fmla="*/ 52560 w 51840"/>
                  <a:gd name="textAreaTop" fmla="*/ 0 h 59400"/>
                  <a:gd name="textAreaBottom" fmla="*/ 60120 h 59400"/>
                </a:gdLst>
                <a:ahLst/>
                <a:cxnLst/>
                <a:rect l="textAreaLeft" t="textAreaTop" r="textAreaRight" b="textAreaBottom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9880" rIns="90000" bIns="298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33" name="Freeform 8"/>
              <p:cNvSpPr/>
              <p:nvPr/>
            </p:nvSpPr>
            <p:spPr>
              <a:xfrm>
                <a:off x="8384040" y="2880720"/>
                <a:ext cx="44280" cy="59400"/>
              </a:xfrm>
              <a:custGeom>
                <a:avLst/>
                <a:gdLst>
                  <a:gd name="textAreaLeft" fmla="*/ 0 w 44280"/>
                  <a:gd name="textAreaRight" fmla="*/ 45000 w 44280"/>
                  <a:gd name="textAreaTop" fmla="*/ 0 h 59400"/>
                  <a:gd name="textAreaBottom" fmla="*/ 60120 h 59400"/>
                </a:gdLst>
                <a:ahLst/>
                <a:cxnLst/>
                <a:rect l="textAreaLeft" t="textAreaTop" r="textAreaRight" b="textAreaBottom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9880" rIns="90000" bIns="298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34" name="Freeform 9"/>
              <p:cNvSpPr/>
              <p:nvPr/>
            </p:nvSpPr>
            <p:spPr>
              <a:xfrm>
                <a:off x="8435520" y="2880720"/>
                <a:ext cx="50040" cy="59400"/>
              </a:xfrm>
              <a:custGeom>
                <a:avLst/>
                <a:gdLst>
                  <a:gd name="textAreaLeft" fmla="*/ 0 w 50040"/>
                  <a:gd name="textAreaRight" fmla="*/ 50760 w 50040"/>
                  <a:gd name="textAreaTop" fmla="*/ 0 h 59400"/>
                  <a:gd name="textAreaBottom" fmla="*/ 60120 h 59400"/>
                </a:gdLst>
                <a:ahLst/>
                <a:cxnLst/>
                <a:rect l="textAreaLeft" t="textAreaTop" r="textAreaRight" b="textAreaBottom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9880" rIns="90000" bIns="298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35" name="Freeform 10"/>
              <p:cNvSpPr/>
              <p:nvPr/>
            </p:nvSpPr>
            <p:spPr>
              <a:xfrm>
                <a:off x="8495280" y="2880720"/>
                <a:ext cx="55440" cy="72000"/>
              </a:xfrm>
              <a:custGeom>
                <a:avLst/>
                <a:gdLst>
                  <a:gd name="textAreaLeft" fmla="*/ 0 w 55440"/>
                  <a:gd name="textAreaRight" fmla="*/ 56160 w 55440"/>
                  <a:gd name="textAreaTop" fmla="*/ 0 h 72000"/>
                  <a:gd name="textAreaBottom" fmla="*/ 72720 h 72000"/>
                </a:gdLst>
                <a:ahLst/>
                <a:cxnLst/>
                <a:rect l="textAreaLeft" t="textAreaTop" r="textAreaRight" b="textAreaBottom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6360" rIns="90000" bIns="3636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36" name="Freeform 11"/>
              <p:cNvSpPr/>
              <p:nvPr/>
            </p:nvSpPr>
            <p:spPr>
              <a:xfrm>
                <a:off x="8556120" y="2880720"/>
                <a:ext cx="55440" cy="59400"/>
              </a:xfrm>
              <a:custGeom>
                <a:avLst/>
                <a:gdLst>
                  <a:gd name="textAreaLeft" fmla="*/ 0 w 55440"/>
                  <a:gd name="textAreaRight" fmla="*/ 56160 w 55440"/>
                  <a:gd name="textAreaTop" fmla="*/ 0 h 59400"/>
                  <a:gd name="textAreaBottom" fmla="*/ 60120 h 59400"/>
                </a:gdLst>
                <a:ahLst/>
                <a:cxnLst/>
                <a:rect l="textAreaLeft" t="textAreaTop" r="textAreaRight" b="textAreaBottom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9880" rIns="90000" bIns="298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37" name="Freeform 12"/>
              <p:cNvSpPr/>
              <p:nvPr/>
            </p:nvSpPr>
            <p:spPr>
              <a:xfrm>
                <a:off x="8198640" y="2994840"/>
                <a:ext cx="47160" cy="60120"/>
              </a:xfrm>
              <a:custGeom>
                <a:avLst/>
                <a:gdLst>
                  <a:gd name="textAreaLeft" fmla="*/ 0 w 47160"/>
                  <a:gd name="textAreaRight" fmla="*/ 47880 w 47160"/>
                  <a:gd name="textAreaTop" fmla="*/ 0 h 60120"/>
                  <a:gd name="textAreaBottom" fmla="*/ 60840 h 60120"/>
                </a:gdLst>
                <a:ahLst/>
                <a:cxnLst/>
                <a:rect l="textAreaLeft" t="textAreaTop" r="textAreaRight" b="textAreaBottom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0240" rIns="90000" bIns="3024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38" name="Freeform 13"/>
              <p:cNvSpPr/>
              <p:nvPr/>
            </p:nvSpPr>
            <p:spPr>
              <a:xfrm>
                <a:off x="8260560" y="2994840"/>
                <a:ext cx="39600" cy="60120"/>
              </a:xfrm>
              <a:custGeom>
                <a:avLst/>
                <a:gdLst>
                  <a:gd name="textAreaLeft" fmla="*/ 0 w 39600"/>
                  <a:gd name="textAreaRight" fmla="*/ 40320 w 39600"/>
                  <a:gd name="textAreaTop" fmla="*/ 0 h 60120"/>
                  <a:gd name="textAreaBottom" fmla="*/ 60840 h 60120"/>
                </a:gdLst>
                <a:ahLst/>
                <a:cxnLst/>
                <a:rect l="textAreaLeft" t="textAreaTop" r="textAreaRight" b="textAreaBottom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0240" rIns="90000" bIns="3024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39" name="Freeform 14"/>
              <p:cNvSpPr/>
              <p:nvPr/>
            </p:nvSpPr>
            <p:spPr>
              <a:xfrm>
                <a:off x="8303760" y="2994840"/>
                <a:ext cx="60120" cy="72000"/>
              </a:xfrm>
              <a:custGeom>
                <a:avLst/>
                <a:gdLst>
                  <a:gd name="textAreaLeft" fmla="*/ 0 w 60120"/>
                  <a:gd name="textAreaRight" fmla="*/ 60840 w 60120"/>
                  <a:gd name="textAreaTop" fmla="*/ 0 h 72000"/>
                  <a:gd name="textAreaBottom" fmla="*/ 72720 h 72000"/>
                </a:gdLst>
                <a:ahLst/>
                <a:cxnLst/>
                <a:rect l="textAreaLeft" t="textAreaTop" r="textAreaRight" b="textAreaBottom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6360" rIns="90000" bIns="3636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40" name="Freeform 15"/>
              <p:cNvSpPr/>
              <p:nvPr/>
            </p:nvSpPr>
            <p:spPr>
              <a:xfrm>
                <a:off x="8369280" y="2994840"/>
                <a:ext cx="55440" cy="60120"/>
              </a:xfrm>
              <a:custGeom>
                <a:avLst/>
                <a:gdLst>
                  <a:gd name="textAreaLeft" fmla="*/ 0 w 55440"/>
                  <a:gd name="textAreaRight" fmla="*/ 56160 w 55440"/>
                  <a:gd name="textAreaTop" fmla="*/ 0 h 60120"/>
                  <a:gd name="textAreaBottom" fmla="*/ 60840 h 60120"/>
                </a:gdLst>
                <a:ahLst/>
                <a:cxnLst/>
                <a:rect l="textAreaLeft" t="textAreaTop" r="textAreaRight" b="textAreaBottom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0240" rIns="90000" bIns="3024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41" name="Freeform 16"/>
              <p:cNvSpPr/>
              <p:nvPr/>
            </p:nvSpPr>
            <p:spPr>
              <a:xfrm>
                <a:off x="8433720" y="2994840"/>
                <a:ext cx="38880" cy="60120"/>
              </a:xfrm>
              <a:custGeom>
                <a:avLst/>
                <a:gdLst>
                  <a:gd name="textAreaLeft" fmla="*/ 0 w 38880"/>
                  <a:gd name="textAreaRight" fmla="*/ 39600 w 38880"/>
                  <a:gd name="textAreaTop" fmla="*/ 0 h 60120"/>
                  <a:gd name="textAreaBottom" fmla="*/ 60840 h 60120"/>
                </a:gdLst>
                <a:ahLst/>
                <a:cxnLst/>
                <a:rect l="textAreaLeft" t="textAreaTop" r="textAreaRight" b="textAreaBottom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0240" rIns="90000" bIns="3024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42" name="Freeform 17"/>
              <p:cNvSpPr/>
              <p:nvPr/>
            </p:nvSpPr>
            <p:spPr>
              <a:xfrm>
                <a:off x="8476200" y="2994840"/>
                <a:ext cx="60840" cy="60120"/>
              </a:xfrm>
              <a:custGeom>
                <a:avLst/>
                <a:gdLst>
                  <a:gd name="textAreaLeft" fmla="*/ 0 w 60840"/>
                  <a:gd name="textAreaRight" fmla="*/ 61560 w 60840"/>
                  <a:gd name="textAreaTop" fmla="*/ 0 h 60120"/>
                  <a:gd name="textAreaBottom" fmla="*/ 60840 h 60120"/>
                </a:gdLst>
                <a:ahLst/>
                <a:cxnLst/>
                <a:rect l="textAreaLeft" t="textAreaTop" r="textAreaRight" b="textAreaBottom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0240" rIns="90000" bIns="3024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43" name="Freeform 18"/>
              <p:cNvSpPr/>
              <p:nvPr/>
            </p:nvSpPr>
            <p:spPr>
              <a:xfrm>
                <a:off x="8548200" y="2994840"/>
                <a:ext cx="39960" cy="60120"/>
              </a:xfrm>
              <a:custGeom>
                <a:avLst/>
                <a:gdLst>
                  <a:gd name="textAreaLeft" fmla="*/ 0 w 39960"/>
                  <a:gd name="textAreaRight" fmla="*/ 40680 w 39960"/>
                  <a:gd name="textAreaTop" fmla="*/ 0 h 60120"/>
                  <a:gd name="textAreaBottom" fmla="*/ 60840 h 60120"/>
                </a:gdLst>
                <a:ahLst/>
                <a:cxnLst/>
                <a:rect l="textAreaLeft" t="textAreaTop" r="textAreaRight" b="textAreaBottom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0240" rIns="90000" bIns="3024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44" name="Freeform 19"/>
              <p:cNvSpPr/>
              <p:nvPr/>
            </p:nvSpPr>
            <p:spPr>
              <a:xfrm>
                <a:off x="8595720" y="2994840"/>
                <a:ext cx="49320" cy="60120"/>
              </a:xfrm>
              <a:custGeom>
                <a:avLst/>
                <a:gdLst>
                  <a:gd name="textAreaLeft" fmla="*/ 0 w 49320"/>
                  <a:gd name="textAreaRight" fmla="*/ 50040 w 49320"/>
                  <a:gd name="textAreaTop" fmla="*/ 0 h 60120"/>
                  <a:gd name="textAreaBottom" fmla="*/ 60840 h 60120"/>
                </a:gdLst>
                <a:ahLst/>
                <a:cxnLst/>
                <a:rect l="textAreaLeft" t="textAreaTop" r="textAreaRight" b="textAreaBottom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0240" rIns="90000" bIns="3024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45" name="Freeform 20"/>
              <p:cNvSpPr/>
              <p:nvPr/>
            </p:nvSpPr>
            <p:spPr>
              <a:xfrm>
                <a:off x="8652960" y="2994840"/>
                <a:ext cx="44280" cy="60120"/>
              </a:xfrm>
              <a:custGeom>
                <a:avLst/>
                <a:gdLst>
                  <a:gd name="textAreaLeft" fmla="*/ 0 w 44280"/>
                  <a:gd name="textAreaRight" fmla="*/ 45000 w 44280"/>
                  <a:gd name="textAreaTop" fmla="*/ 0 h 60120"/>
                  <a:gd name="textAreaBottom" fmla="*/ 60840 h 60120"/>
                </a:gdLst>
                <a:ahLst/>
                <a:cxnLst/>
                <a:rect l="textAreaLeft" t="textAreaTop" r="textAreaRight" b="textAreaBottom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0240" rIns="90000" bIns="3024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46" name="Freeform 21"/>
              <p:cNvSpPr/>
              <p:nvPr/>
            </p:nvSpPr>
            <p:spPr>
              <a:xfrm>
                <a:off x="8712000" y="2994840"/>
                <a:ext cx="39600" cy="60120"/>
              </a:xfrm>
              <a:custGeom>
                <a:avLst/>
                <a:gdLst>
                  <a:gd name="textAreaLeft" fmla="*/ 0 w 39600"/>
                  <a:gd name="textAreaRight" fmla="*/ 40320 w 39600"/>
                  <a:gd name="textAreaTop" fmla="*/ 0 h 60120"/>
                  <a:gd name="textAreaBottom" fmla="*/ 60840 h 60120"/>
                </a:gdLst>
                <a:ahLst/>
                <a:cxnLst/>
                <a:rect l="textAreaLeft" t="textAreaTop" r="textAreaRight" b="textAreaBottom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0240" rIns="90000" bIns="3024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47" name="Freeform 22"/>
              <p:cNvSpPr/>
              <p:nvPr/>
            </p:nvSpPr>
            <p:spPr>
              <a:xfrm>
                <a:off x="8755560" y="2994840"/>
                <a:ext cx="59040" cy="60120"/>
              </a:xfrm>
              <a:custGeom>
                <a:avLst/>
                <a:gdLst>
                  <a:gd name="textAreaLeft" fmla="*/ 0 w 59040"/>
                  <a:gd name="textAreaRight" fmla="*/ 59760 w 59040"/>
                  <a:gd name="textAreaTop" fmla="*/ 0 h 60120"/>
                  <a:gd name="textAreaBottom" fmla="*/ 60840 h 60120"/>
                </a:gdLst>
                <a:ahLst/>
                <a:cxnLst/>
                <a:rect l="textAreaLeft" t="textAreaTop" r="textAreaRight" b="textAreaBottom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0240" rIns="90000" bIns="3024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48" name="Freeform 23"/>
              <p:cNvSpPr/>
              <p:nvPr/>
            </p:nvSpPr>
            <p:spPr>
              <a:xfrm>
                <a:off x="8825400" y="2994840"/>
                <a:ext cx="46080" cy="60120"/>
              </a:xfrm>
              <a:custGeom>
                <a:avLst/>
                <a:gdLst>
                  <a:gd name="textAreaLeft" fmla="*/ 0 w 46080"/>
                  <a:gd name="textAreaRight" fmla="*/ 46800 w 46080"/>
                  <a:gd name="textAreaTop" fmla="*/ 0 h 60120"/>
                  <a:gd name="textAreaBottom" fmla="*/ 60840 h 60120"/>
                </a:gdLst>
                <a:ahLst/>
                <a:cxnLst/>
                <a:rect l="textAreaLeft" t="textAreaTop" r="textAreaRight" b="textAreaBottom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0240" rIns="90000" bIns="3024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49" name="Freeform 24"/>
              <p:cNvSpPr/>
              <p:nvPr/>
            </p:nvSpPr>
            <p:spPr>
              <a:xfrm>
                <a:off x="8880840" y="2994840"/>
                <a:ext cx="49320" cy="60120"/>
              </a:xfrm>
              <a:custGeom>
                <a:avLst/>
                <a:gdLst>
                  <a:gd name="textAreaLeft" fmla="*/ 0 w 49320"/>
                  <a:gd name="textAreaRight" fmla="*/ 50040 w 49320"/>
                  <a:gd name="textAreaTop" fmla="*/ 0 h 60120"/>
                  <a:gd name="textAreaBottom" fmla="*/ 60840 h 60120"/>
                </a:gdLst>
                <a:ahLst/>
                <a:cxnLst/>
                <a:rect l="textAreaLeft" t="textAreaTop" r="textAreaRight" b="textAreaBottom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0240" rIns="90000" bIns="3024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50" name="Freeform 25"/>
              <p:cNvSpPr/>
              <p:nvPr/>
            </p:nvSpPr>
            <p:spPr>
              <a:xfrm>
                <a:off x="8942760" y="2994840"/>
                <a:ext cx="54360" cy="60120"/>
              </a:xfrm>
              <a:custGeom>
                <a:avLst/>
                <a:gdLst>
                  <a:gd name="textAreaLeft" fmla="*/ 0 w 54360"/>
                  <a:gd name="textAreaRight" fmla="*/ 55080 w 54360"/>
                  <a:gd name="textAreaTop" fmla="*/ 0 h 60120"/>
                  <a:gd name="textAreaBottom" fmla="*/ 60840 h 60120"/>
                </a:gdLst>
                <a:ahLst/>
                <a:cxnLst/>
                <a:rect l="textAreaLeft" t="textAreaTop" r="textAreaRight" b="textAreaBottom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0240" rIns="90000" bIns="3024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51" name="Freeform 26"/>
              <p:cNvSpPr/>
              <p:nvPr/>
            </p:nvSpPr>
            <p:spPr>
              <a:xfrm>
                <a:off x="8198640" y="3108600"/>
                <a:ext cx="49320" cy="60120"/>
              </a:xfrm>
              <a:custGeom>
                <a:avLst/>
                <a:gdLst>
                  <a:gd name="textAreaLeft" fmla="*/ 0 w 49320"/>
                  <a:gd name="textAreaRight" fmla="*/ 50040 w 49320"/>
                  <a:gd name="textAreaTop" fmla="*/ 0 h 60120"/>
                  <a:gd name="textAreaBottom" fmla="*/ 60840 h 60120"/>
                </a:gdLst>
                <a:ahLst/>
                <a:cxnLst/>
                <a:rect l="textAreaLeft" t="textAreaTop" r="textAreaRight" b="textAreaBottom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0240" rIns="90000" bIns="3024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52" name="Freeform 27"/>
              <p:cNvSpPr/>
              <p:nvPr/>
            </p:nvSpPr>
            <p:spPr>
              <a:xfrm>
                <a:off x="8257680" y="3108600"/>
                <a:ext cx="48960" cy="60120"/>
              </a:xfrm>
              <a:custGeom>
                <a:avLst/>
                <a:gdLst>
                  <a:gd name="textAreaLeft" fmla="*/ 0 w 48960"/>
                  <a:gd name="textAreaRight" fmla="*/ 49680 w 48960"/>
                  <a:gd name="textAreaTop" fmla="*/ 0 h 60120"/>
                  <a:gd name="textAreaBottom" fmla="*/ 60840 h 60120"/>
                </a:gdLst>
                <a:ahLst/>
                <a:cxnLst/>
                <a:rect l="textAreaLeft" t="textAreaTop" r="textAreaRight" b="textAreaBottom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0240" rIns="90000" bIns="3024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53" name="Freeform 28"/>
              <p:cNvSpPr/>
              <p:nvPr/>
            </p:nvSpPr>
            <p:spPr>
              <a:xfrm>
                <a:off x="8316720" y="3108600"/>
                <a:ext cx="60120" cy="60120"/>
              </a:xfrm>
              <a:custGeom>
                <a:avLst/>
                <a:gdLst>
                  <a:gd name="textAreaLeft" fmla="*/ 0 w 60120"/>
                  <a:gd name="textAreaRight" fmla="*/ 60840 w 60120"/>
                  <a:gd name="textAreaTop" fmla="*/ 0 h 60120"/>
                  <a:gd name="textAreaBottom" fmla="*/ 60840 h 60120"/>
                </a:gdLst>
                <a:ahLst/>
                <a:cxnLst/>
                <a:rect l="textAreaLeft" t="textAreaTop" r="textAreaRight" b="textAreaBottom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0240" rIns="90000" bIns="3024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54" name="Freeform 29"/>
              <p:cNvSpPr/>
              <p:nvPr/>
            </p:nvSpPr>
            <p:spPr>
              <a:xfrm>
                <a:off x="8391960" y="3108600"/>
                <a:ext cx="39600" cy="60120"/>
              </a:xfrm>
              <a:custGeom>
                <a:avLst/>
                <a:gdLst>
                  <a:gd name="textAreaLeft" fmla="*/ 0 w 39600"/>
                  <a:gd name="textAreaRight" fmla="*/ 40320 w 39600"/>
                  <a:gd name="textAreaTop" fmla="*/ 0 h 60120"/>
                  <a:gd name="textAreaBottom" fmla="*/ 60840 h 60120"/>
                </a:gdLst>
                <a:ahLst/>
                <a:cxnLst/>
                <a:rect l="textAreaLeft" t="textAreaTop" r="textAreaRight" b="textAreaBottom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0240" rIns="90000" bIns="3024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55" name="Freeform 30"/>
              <p:cNvSpPr/>
              <p:nvPr/>
            </p:nvSpPr>
            <p:spPr>
              <a:xfrm>
                <a:off x="8439840" y="3108600"/>
                <a:ext cx="47880" cy="60120"/>
              </a:xfrm>
              <a:custGeom>
                <a:avLst/>
                <a:gdLst>
                  <a:gd name="textAreaLeft" fmla="*/ 0 w 47880"/>
                  <a:gd name="textAreaRight" fmla="*/ 48600 w 47880"/>
                  <a:gd name="textAreaTop" fmla="*/ 0 h 60120"/>
                  <a:gd name="textAreaBottom" fmla="*/ 60840 h 60120"/>
                </a:gdLst>
                <a:ahLst/>
                <a:cxnLst/>
                <a:rect l="textAreaLeft" t="textAreaTop" r="textAreaRight" b="textAreaBottom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0240" rIns="90000" bIns="3024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56" name="Freeform 31"/>
              <p:cNvSpPr/>
              <p:nvPr/>
            </p:nvSpPr>
            <p:spPr>
              <a:xfrm>
                <a:off x="8501760" y="3108600"/>
                <a:ext cx="39600" cy="60120"/>
              </a:xfrm>
              <a:custGeom>
                <a:avLst/>
                <a:gdLst>
                  <a:gd name="textAreaLeft" fmla="*/ 0 w 39600"/>
                  <a:gd name="textAreaRight" fmla="*/ 40320 w 39600"/>
                  <a:gd name="textAreaTop" fmla="*/ 0 h 60120"/>
                  <a:gd name="textAreaBottom" fmla="*/ 60840 h 60120"/>
                </a:gdLst>
                <a:ahLst/>
                <a:cxnLst/>
                <a:rect l="textAreaLeft" t="textAreaTop" r="textAreaRight" b="textAreaBottom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0240" rIns="90000" bIns="3024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57" name="Freeform 32"/>
              <p:cNvSpPr/>
              <p:nvPr/>
            </p:nvSpPr>
            <p:spPr>
              <a:xfrm>
                <a:off x="8549640" y="3108600"/>
                <a:ext cx="46440" cy="60120"/>
              </a:xfrm>
              <a:custGeom>
                <a:avLst/>
                <a:gdLst>
                  <a:gd name="textAreaLeft" fmla="*/ 0 w 46440"/>
                  <a:gd name="textAreaRight" fmla="*/ 47160 w 46440"/>
                  <a:gd name="textAreaTop" fmla="*/ 0 h 60120"/>
                  <a:gd name="textAreaBottom" fmla="*/ 60840 h 60120"/>
                </a:gdLst>
                <a:ahLst/>
                <a:cxnLst/>
                <a:rect l="textAreaLeft" t="textAreaTop" r="textAreaRight" b="textAreaBottom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0240" rIns="90000" bIns="3024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58" name="Freeform 33"/>
              <p:cNvSpPr/>
              <p:nvPr/>
            </p:nvSpPr>
            <p:spPr>
              <a:xfrm>
                <a:off x="8610840" y="3108600"/>
                <a:ext cx="50040" cy="60120"/>
              </a:xfrm>
              <a:custGeom>
                <a:avLst/>
                <a:gdLst>
                  <a:gd name="textAreaLeft" fmla="*/ 0 w 50040"/>
                  <a:gd name="textAreaRight" fmla="*/ 50760 w 50040"/>
                  <a:gd name="textAreaTop" fmla="*/ 0 h 60120"/>
                  <a:gd name="textAreaBottom" fmla="*/ 60840 h 60120"/>
                </a:gdLst>
                <a:ahLst/>
                <a:cxnLst/>
                <a:rect l="textAreaLeft" t="textAreaTop" r="textAreaRight" b="textAreaBottom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0240" rIns="90000" bIns="3024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59" name="Freeform 34"/>
              <p:cNvSpPr/>
              <p:nvPr/>
            </p:nvSpPr>
            <p:spPr>
              <a:xfrm>
                <a:off x="8671680" y="3091680"/>
                <a:ext cx="49320" cy="77400"/>
              </a:xfrm>
              <a:custGeom>
                <a:avLst/>
                <a:gdLst>
                  <a:gd name="textAreaLeft" fmla="*/ 0 w 49320"/>
                  <a:gd name="textAreaRight" fmla="*/ 50040 w 49320"/>
                  <a:gd name="textAreaTop" fmla="*/ 0 h 77400"/>
                  <a:gd name="textAreaBottom" fmla="*/ 78120 h 77400"/>
                </a:gdLst>
                <a:ahLst/>
                <a:cxnLst/>
                <a:rect l="textAreaLeft" t="textAreaTop" r="textAreaRight" b="textAreaBottom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38880" rIns="90000" bIns="3888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</p:grpSp>
        <p:grpSp>
          <p:nvGrpSpPr>
            <p:cNvPr id="160" name="Группа 48"/>
            <p:cNvGrpSpPr/>
            <p:nvPr/>
          </p:nvGrpSpPr>
          <p:grpSpPr>
            <a:xfrm>
              <a:off x="9082800" y="2803320"/>
              <a:ext cx="1185120" cy="384840"/>
              <a:chOff x="9082800" y="2803320"/>
              <a:chExt cx="1185120" cy="384840"/>
            </a:xfrm>
          </p:grpSpPr>
          <p:sp>
            <p:nvSpPr>
              <p:cNvPr id="161" name="Freeform 40"/>
              <p:cNvSpPr/>
              <p:nvPr/>
            </p:nvSpPr>
            <p:spPr>
              <a:xfrm>
                <a:off x="9082800" y="2808000"/>
                <a:ext cx="337680" cy="376200"/>
              </a:xfrm>
              <a:custGeom>
                <a:avLst/>
                <a:gdLst>
                  <a:gd name="textAreaLeft" fmla="*/ 0 w 337680"/>
                  <a:gd name="textAreaRight" fmla="*/ 338400 w 337680"/>
                  <a:gd name="textAreaTop" fmla="*/ 0 h 376200"/>
                  <a:gd name="textAreaBottom" fmla="*/ 376920 h 376200"/>
                </a:gdLst>
                <a:ahLst/>
                <a:cxnLst/>
                <a:rect l="textAreaLeft" t="textAreaTop" r="textAreaRight" b="textAreaBottom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62" name="Freeform 41"/>
              <p:cNvSpPr/>
              <p:nvPr/>
            </p:nvSpPr>
            <p:spPr>
              <a:xfrm>
                <a:off x="9485640" y="2808000"/>
                <a:ext cx="346680" cy="376200"/>
              </a:xfrm>
              <a:custGeom>
                <a:avLst/>
                <a:gdLst>
                  <a:gd name="textAreaLeft" fmla="*/ 0 w 346680"/>
                  <a:gd name="textAreaRight" fmla="*/ 347400 w 346680"/>
                  <a:gd name="textAreaTop" fmla="*/ 0 h 376200"/>
                  <a:gd name="textAreaBottom" fmla="*/ 376920 h 376200"/>
                </a:gdLst>
                <a:ahLst/>
                <a:cxnLst/>
                <a:rect l="textAreaLeft" t="textAreaTop" r="textAreaRight" b="textAreaBottom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63" name="Freeform 42"/>
              <p:cNvSpPr/>
              <p:nvPr/>
            </p:nvSpPr>
            <p:spPr>
              <a:xfrm>
                <a:off x="9881280" y="2803320"/>
                <a:ext cx="386640" cy="384840"/>
              </a:xfrm>
              <a:custGeom>
                <a:avLst/>
                <a:gdLst>
                  <a:gd name="textAreaLeft" fmla="*/ 0 w 386640"/>
                  <a:gd name="textAreaRight" fmla="*/ 387360 w 386640"/>
                  <a:gd name="textAreaTop" fmla="*/ 0 h 384840"/>
                  <a:gd name="textAreaBottom" fmla="*/ 385560 h 384840"/>
                </a:gdLst>
                <a:ahLst/>
                <a:cxnLst/>
                <a:rect l="textAreaLeft" t="textAreaTop" r="textAreaRight" b="textAreaBottom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</p:grpSp>
        <p:sp>
          <p:nvSpPr>
            <p:cNvPr id="164" name="Freeform 43"/>
            <p:cNvSpPr/>
            <p:nvPr/>
          </p:nvSpPr>
          <p:spPr>
            <a:xfrm>
              <a:off x="7988040" y="2544120"/>
              <a:ext cx="119880" cy="496440"/>
            </a:xfrm>
            <a:custGeom>
              <a:avLst/>
              <a:gdLst>
                <a:gd name="textAreaLeft" fmla="*/ 0 w 119880"/>
                <a:gd name="textAreaRight" fmla="*/ 120600 w 119880"/>
                <a:gd name="textAreaTop" fmla="*/ 0 h 496440"/>
                <a:gd name="textAreaBottom" fmla="*/ 497160 h 496440"/>
              </a:gdLst>
              <a:ahLst/>
              <a:cxnLst/>
              <a:rect l="textAreaLeft" t="textAreaTop" r="textAreaRight" b="textAreaBottom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65" name="Freeform 44"/>
            <p:cNvSpPr/>
            <p:nvPr/>
          </p:nvSpPr>
          <p:spPr>
            <a:xfrm>
              <a:off x="10348560" y="2544120"/>
              <a:ext cx="119880" cy="496440"/>
            </a:xfrm>
            <a:custGeom>
              <a:avLst/>
              <a:gdLst>
                <a:gd name="textAreaLeft" fmla="*/ 0 w 119880"/>
                <a:gd name="textAreaRight" fmla="*/ 120600 w 119880"/>
                <a:gd name="textAreaTop" fmla="*/ 0 h 496440"/>
                <a:gd name="textAreaBottom" fmla="*/ 497160 h 496440"/>
              </a:gdLst>
              <a:ahLst/>
              <a:cxnLst/>
              <a:rect l="textAreaLeft" t="textAreaTop" r="textAreaRight" b="textAreaBottom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grpSp>
          <p:nvGrpSpPr>
            <p:cNvPr id="166" name="Группа 49"/>
            <p:cNvGrpSpPr/>
            <p:nvPr/>
          </p:nvGrpSpPr>
          <p:grpSpPr>
            <a:xfrm>
              <a:off x="8191800" y="2354400"/>
              <a:ext cx="2076480" cy="380880"/>
              <a:chOff x="8191800" y="2354400"/>
              <a:chExt cx="2076480" cy="380880"/>
            </a:xfrm>
          </p:grpSpPr>
          <p:sp>
            <p:nvSpPr>
              <p:cNvPr id="167" name="Freeform 35"/>
              <p:cNvSpPr/>
              <p:nvPr/>
            </p:nvSpPr>
            <p:spPr>
              <a:xfrm>
                <a:off x="8191800" y="2354400"/>
                <a:ext cx="371880" cy="380160"/>
              </a:xfrm>
              <a:custGeom>
                <a:avLst/>
                <a:gdLst>
                  <a:gd name="textAreaLeft" fmla="*/ 0 w 371880"/>
                  <a:gd name="textAreaRight" fmla="*/ 372600 w 371880"/>
                  <a:gd name="textAreaTop" fmla="*/ 0 h 380160"/>
                  <a:gd name="textAreaBottom" fmla="*/ 380880 h 380160"/>
                </a:gdLst>
                <a:ahLst/>
                <a:cxnLst/>
                <a:rect l="textAreaLeft" t="textAreaTop" r="textAreaRight" b="textAreaBottom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68" name="Freeform 36"/>
              <p:cNvSpPr/>
              <p:nvPr/>
            </p:nvSpPr>
            <p:spPr>
              <a:xfrm>
                <a:off x="8607960" y="2358720"/>
                <a:ext cx="300960" cy="376560"/>
              </a:xfrm>
              <a:custGeom>
                <a:avLst/>
                <a:gdLst>
                  <a:gd name="textAreaLeft" fmla="*/ 0 w 300960"/>
                  <a:gd name="textAreaRight" fmla="*/ 301680 w 300960"/>
                  <a:gd name="textAreaTop" fmla="*/ 0 h 376560"/>
                  <a:gd name="textAreaBottom" fmla="*/ 377280 h 376560"/>
                </a:gdLst>
                <a:ahLst/>
                <a:cxnLst/>
                <a:rect l="textAreaLeft" t="textAreaTop" r="textAreaRight" b="textAreaBottom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69" name="Freeform 37"/>
              <p:cNvSpPr/>
              <p:nvPr/>
            </p:nvSpPr>
            <p:spPr>
              <a:xfrm>
                <a:off x="8970120" y="2358720"/>
                <a:ext cx="254520" cy="376200"/>
              </a:xfrm>
              <a:custGeom>
                <a:avLst/>
                <a:gdLst>
                  <a:gd name="textAreaLeft" fmla="*/ 0 w 254520"/>
                  <a:gd name="textAreaRight" fmla="*/ 255240 w 254520"/>
                  <a:gd name="textAreaTop" fmla="*/ 0 h 376200"/>
                  <a:gd name="textAreaBottom" fmla="*/ 376920 h 376200"/>
                </a:gdLst>
                <a:ahLst/>
                <a:cxnLst/>
                <a:rect l="textAreaLeft" t="textAreaTop" r="textAreaRight" b="textAreaBottom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70" name="Freeform 38"/>
              <p:cNvSpPr/>
              <p:nvPr/>
            </p:nvSpPr>
            <p:spPr>
              <a:xfrm>
                <a:off x="9610200" y="2358720"/>
                <a:ext cx="305280" cy="376200"/>
              </a:xfrm>
              <a:custGeom>
                <a:avLst/>
                <a:gdLst>
                  <a:gd name="textAreaLeft" fmla="*/ 0 w 305280"/>
                  <a:gd name="textAreaRight" fmla="*/ 306000 w 305280"/>
                  <a:gd name="textAreaTop" fmla="*/ 0 h 376200"/>
                  <a:gd name="textAreaBottom" fmla="*/ 376920 h 376200"/>
                </a:gdLst>
                <a:ahLst/>
                <a:cxnLst/>
                <a:rect l="textAreaLeft" t="textAreaTop" r="textAreaRight" b="textAreaBottom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71" name="Freeform 39"/>
              <p:cNvSpPr/>
              <p:nvPr/>
            </p:nvSpPr>
            <p:spPr>
              <a:xfrm>
                <a:off x="9952920" y="2358720"/>
                <a:ext cx="315360" cy="376200"/>
              </a:xfrm>
              <a:custGeom>
                <a:avLst/>
                <a:gdLst>
                  <a:gd name="textAreaLeft" fmla="*/ 0 w 315360"/>
                  <a:gd name="textAreaRight" fmla="*/ 316080 w 315360"/>
                  <a:gd name="textAreaTop" fmla="*/ 0 h 376200"/>
                  <a:gd name="textAreaBottom" fmla="*/ 376920 h 376200"/>
                </a:gdLst>
                <a:ahLst/>
                <a:cxnLst/>
                <a:rect l="textAreaLeft" t="textAreaTop" r="textAreaRight" b="textAreaBottom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72" name="Freeform 45"/>
              <p:cNvSpPr/>
              <p:nvPr/>
            </p:nvSpPr>
            <p:spPr>
              <a:xfrm>
                <a:off x="9253080" y="2358720"/>
                <a:ext cx="360720" cy="376200"/>
              </a:xfrm>
              <a:custGeom>
                <a:avLst/>
                <a:gdLst>
                  <a:gd name="textAreaLeft" fmla="*/ 0 w 360720"/>
                  <a:gd name="textAreaRight" fmla="*/ 361440 w 360720"/>
                  <a:gd name="textAreaTop" fmla="*/ 0 h 376200"/>
                  <a:gd name="textAreaBottom" fmla="*/ 376920 h 376200"/>
                </a:gdLst>
                <a:ahLst/>
                <a:cxnLst/>
                <a:rect l="textAreaLeft" t="textAreaTop" r="textAreaRight" b="textAreaBottom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numCol="1" spcCol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1800" b="0" strike="noStrike" spc="-1">
                  <a:solidFill>
                    <a:srgbClr val="000000"/>
                  </a:solidFill>
                  <a:latin typeface="Calibri"/>
                  <a:ea typeface="DejaVu Sans"/>
                </a:endParaRPr>
              </a:p>
            </p:txBody>
          </p:sp>
        </p:grpSp>
      </p:grpSp>
      <p:sp>
        <p:nvSpPr>
          <p:cNvPr id="173" name="TextBox 49"/>
          <p:cNvSpPr/>
          <p:nvPr/>
        </p:nvSpPr>
        <p:spPr>
          <a:xfrm>
            <a:off x="7834680" y="4327560"/>
            <a:ext cx="2780640" cy="36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28282"/>
                </a:solidFill>
                <a:latin typeface="Proxima Nova Rg"/>
                <a:ea typeface="DejaVu Sans"/>
              </a:rPr>
              <a:t>FORUM.TOIPKRO.RU/AVGUSTPRO</a:t>
            </a:r>
            <a:br>
              <a:rPr sz="1200"/>
            </a:br>
            <a:r>
              <a:rPr lang="en-US" sz="1200" b="0" strike="noStrike" spc="-1">
                <a:solidFill>
                  <a:srgbClr val="828282"/>
                </a:solidFill>
                <a:latin typeface="Proxima Nova Rg"/>
                <a:ea typeface="DejaVu Sans"/>
              </a:rPr>
              <a:t>VK.COM/AUGUSTPRO2024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TextBox 57"/>
          <p:cNvSpPr/>
          <p:nvPr/>
        </p:nvSpPr>
        <p:spPr>
          <a:xfrm>
            <a:off x="7536600" y="3368520"/>
            <a:ext cx="3481200" cy="83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000" b="1" strike="noStrike" spc="-1">
                <a:solidFill>
                  <a:srgbClr val="2162AE"/>
                </a:solidFill>
                <a:latin typeface="Proxima Nova Rg"/>
                <a:ea typeface="DejaVu Sans"/>
              </a:rPr>
              <a:t>22</a:t>
            </a:r>
            <a:r>
              <a:rPr lang="ru-RU" sz="3000" b="1" strike="noStrike" spc="-1">
                <a:solidFill>
                  <a:srgbClr val="2162AE"/>
                </a:solidFill>
                <a:latin typeface="Proxima Nova Rg"/>
                <a:ea typeface="DejaVu Sans"/>
              </a:rPr>
              <a:t>-</a:t>
            </a:r>
            <a:r>
              <a:rPr lang="en-US" sz="3000" b="1" strike="noStrike" spc="-1">
                <a:solidFill>
                  <a:srgbClr val="2162AE"/>
                </a:solidFill>
                <a:latin typeface="Proxima Nova Rg"/>
                <a:ea typeface="DejaVu Sans"/>
              </a:rPr>
              <a:t>24</a:t>
            </a:r>
            <a:r>
              <a:rPr lang="ru-RU" sz="3000" b="1" strike="noStrike" spc="-1">
                <a:solidFill>
                  <a:srgbClr val="2162AE"/>
                </a:solidFill>
                <a:latin typeface="Proxima Nova Rg"/>
                <a:ea typeface="DejaVu Sans"/>
              </a:rPr>
              <a:t> АВГУСТА</a:t>
            </a:r>
            <a:endParaRPr lang="ru-RU" sz="3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500" b="0" strike="noStrike" spc="-1">
                <a:solidFill>
                  <a:srgbClr val="2162AE"/>
                </a:solidFill>
                <a:latin typeface="Proxima Nova Rg"/>
                <a:ea typeface="DejaVu Sans"/>
              </a:rPr>
              <a:t>2024 </a:t>
            </a:r>
            <a:r>
              <a:rPr lang="ru-RU" sz="2500" b="0" strike="noStrike" spc="-1">
                <a:solidFill>
                  <a:srgbClr val="2162AE"/>
                </a:solidFill>
                <a:latin typeface="Proxima Nova Rg"/>
                <a:ea typeface="DejaVu Sans"/>
              </a:rPr>
              <a:t>ГОДА </a:t>
            </a:r>
            <a:r>
              <a:rPr lang="ru-RU" sz="2500" b="0" strike="noStrike" spc="-1">
                <a:solidFill>
                  <a:srgbClr val="F38221"/>
                </a:solidFill>
                <a:latin typeface="Proxima Nova Rg"/>
                <a:ea typeface="DejaVu Sans"/>
              </a:rPr>
              <a:t>|</a:t>
            </a:r>
            <a:r>
              <a:rPr lang="ru-RU" sz="2500" b="0" strike="noStrike" spc="-1">
                <a:solidFill>
                  <a:srgbClr val="FF0000"/>
                </a:solidFill>
                <a:latin typeface="Proxima Nova Rg"/>
                <a:ea typeface="DejaVu Sans"/>
              </a:rPr>
              <a:t> </a:t>
            </a:r>
            <a:r>
              <a:rPr lang="ru-RU" sz="2500" b="0" strike="noStrike" spc="-1">
                <a:solidFill>
                  <a:srgbClr val="2162AE"/>
                </a:solidFill>
                <a:latin typeface="Proxima Nova Rg"/>
                <a:ea typeface="DejaVu Sans"/>
              </a:rPr>
              <a:t>ТОМСК</a:t>
            </a:r>
            <a:endParaRPr lang="ru-RU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TextBox 58"/>
          <p:cNvSpPr/>
          <p:nvPr/>
        </p:nvSpPr>
        <p:spPr>
          <a:xfrm>
            <a:off x="482040" y="2186820"/>
            <a:ext cx="5798520" cy="167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5500" b="0" strike="noStrike" spc="-1" dirty="0">
                <a:solidFill>
                  <a:srgbClr val="2162AE"/>
                </a:solidFill>
                <a:latin typeface="Arial Black"/>
                <a:ea typeface="DejaVu Sans"/>
              </a:rPr>
              <a:t>УЗНАЙ ГДЕ ПЕДСОВЕТ ?!</a:t>
            </a:r>
            <a:endParaRPr lang="ru-RU" sz="55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TextBox 62"/>
          <p:cNvSpPr/>
          <p:nvPr/>
        </p:nvSpPr>
        <p:spPr>
          <a:xfrm>
            <a:off x="764820" y="4327560"/>
            <a:ext cx="4967640" cy="164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9999"/>
                </a:solidFill>
                <a:latin typeface="Arial Black"/>
                <a:ea typeface="Microsoft YaHei"/>
              </a:rPr>
              <a:t> </a:t>
            </a:r>
            <a:r>
              <a:rPr lang="ru-RU" sz="3600" b="1" strike="noStrike" spc="-1" dirty="0">
                <a:solidFill>
                  <a:srgbClr val="009999"/>
                </a:solidFill>
                <a:latin typeface="Arial Black"/>
                <a:ea typeface="Microsoft YaHei"/>
              </a:rPr>
              <a:t>ЕЛЕНА </a:t>
            </a:r>
            <a:r>
              <a:rPr lang="ru-RU" sz="3600" b="1" strike="noStrike" spc="-1" dirty="0">
                <a:solidFill>
                  <a:srgbClr val="009999"/>
                </a:solidFill>
                <a:latin typeface="Arial Black"/>
                <a:ea typeface="DejaVu Sans"/>
              </a:rPr>
              <a:t>СЕВОСТЬЯНОВА</a:t>
            </a:r>
            <a:endParaRPr lang="ru-RU" sz="3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600" b="1" strike="noStrike" spc="-1" dirty="0">
                <a:solidFill>
                  <a:srgbClr val="1E6A39"/>
                </a:solidFill>
                <a:latin typeface="Arial Black"/>
                <a:ea typeface="DejaVu Sans"/>
              </a:rPr>
              <a:t>  </a:t>
            </a:r>
            <a:endParaRPr lang="ru-RU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7" name="Рисунок 1"/>
          <p:cNvPicPr/>
          <p:nvPr/>
        </p:nvPicPr>
        <p:blipFill>
          <a:blip r:embed="rId3"/>
          <a:stretch/>
        </p:blipFill>
        <p:spPr>
          <a:xfrm>
            <a:off x="550440" y="722880"/>
            <a:ext cx="3130920" cy="1080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/>
          </p:nvPr>
        </p:nvSpPr>
        <p:spPr>
          <a:xfrm>
            <a:off x="910800" y="1488960"/>
            <a:ext cx="808884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/>
          </p:nvPr>
        </p:nvSpPr>
        <p:spPr>
          <a:xfrm>
            <a:off x="6158880" y="1481040"/>
            <a:ext cx="518076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/>
          </p:nvPr>
        </p:nvSpPr>
        <p:spPr>
          <a:xfrm>
            <a:off x="2717280" y="348120"/>
            <a:ext cx="8429400" cy="6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1" name="Рисунок 220"/>
          <p:cNvPicPr/>
          <p:nvPr/>
        </p:nvPicPr>
        <p:blipFill>
          <a:blip r:embed="rId2"/>
          <a:stretch/>
        </p:blipFill>
        <p:spPr>
          <a:xfrm>
            <a:off x="6578640" y="1481040"/>
            <a:ext cx="5045760" cy="4278600"/>
          </a:xfrm>
          <a:prstGeom prst="rect">
            <a:avLst/>
          </a:prstGeom>
          <a:ln w="0">
            <a:noFill/>
          </a:ln>
        </p:spPr>
      </p:pic>
      <p:sp>
        <p:nvSpPr>
          <p:cNvPr id="222" name="Прямоугольник 3"/>
          <p:cNvSpPr/>
          <p:nvPr/>
        </p:nvSpPr>
        <p:spPr>
          <a:xfrm>
            <a:off x="360000" y="1287360"/>
            <a:ext cx="6479640" cy="501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Arial"/>
              </a:rPr>
              <a:t>Организации отдыха и оздоровления детей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Arial"/>
              </a:rPr>
              <a:t>Организации, образующие инфраструктуру молодежной политики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Arial"/>
              </a:rPr>
              <a:t>Государственные корпорации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Arial"/>
              </a:rPr>
              <a:t>Научные организации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Arial"/>
              </a:rPr>
              <a:t>Учреждения культуры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Arial"/>
              </a:rPr>
              <a:t>Учреждения физической культуры и спорта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Arial"/>
              </a:rPr>
              <a:t>Некоммерческие социально ориентированные организации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Arial"/>
              </a:rPr>
              <a:t>Просветительские организации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5"/>
          <p:cNvSpPr txBox="1"/>
          <p:nvPr/>
        </p:nvSpPr>
        <p:spPr>
          <a:xfrm>
            <a:off x="2730960" y="325800"/>
            <a:ext cx="8429400" cy="6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200" b="1" strike="noStrike" spc="-1">
                <a:solidFill>
                  <a:srgbClr val="009999"/>
                </a:solidFill>
                <a:latin typeface="Proxima Nova Rg"/>
              </a:rPr>
              <a:t>А ЧТО ТАК МОЖНО БЫЛО?! 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/>
          </p:nvPr>
        </p:nvSpPr>
        <p:spPr>
          <a:xfrm>
            <a:off x="910800" y="1488960"/>
            <a:ext cx="808884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6158880" y="1481040"/>
            <a:ext cx="518076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/>
          </p:nvPr>
        </p:nvSpPr>
        <p:spPr>
          <a:xfrm>
            <a:off x="2717280" y="348120"/>
            <a:ext cx="8429400" cy="6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Прямоугольник 226"/>
          <p:cNvSpPr/>
          <p:nvPr/>
        </p:nvSpPr>
        <p:spPr>
          <a:xfrm>
            <a:off x="360000" y="1350000"/>
            <a:ext cx="7379640" cy="588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DejaVu Sans"/>
              </a:rPr>
              <a:t>Музей славянской мифологии,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DejaVu Sans"/>
              </a:rPr>
              <a:t>Музей точка гравитации,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DejaVu Sans"/>
              </a:rPr>
              <a:t>Точка кипения,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DejaVu Sans"/>
              </a:rPr>
              <a:t>Детский технопарк Кванториум,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DejaVu Sans"/>
              </a:rPr>
              <a:t>Центр опережающей профессиональной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DejaVu Sans"/>
              </a:rPr>
              <a:t>Подготовки (ЦООП),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DejaVu Sans"/>
              </a:rPr>
              <a:t>ДОЦ «Солнечный»,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DejaVu Sans"/>
              </a:rPr>
              <a:t>ДОЦ «Энергетик»,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DejaVu Sans"/>
              </a:rPr>
              <a:t>ТОИПКРО,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DejaVu Sans"/>
              </a:rPr>
              <a:t>Научная библиотека ТГУ,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DejaVu Sans"/>
              </a:rPr>
              <a:t>Ру́биус (Rubius) академия,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DejaVu Sans"/>
              </a:rPr>
              <a:t>Томской планетарий,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DejaVu Sans"/>
              </a:rPr>
              <a:t>Российско- немецкий Дом,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DejaVu Sans"/>
              </a:rPr>
              <a:t>Информационный центр атомной энергетики,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DejaVu Sans"/>
              </a:rPr>
              <a:t>IT- Академия ТУСУР,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666666"/>
                </a:solidFill>
                <a:latin typeface="Arial Black"/>
                <a:ea typeface="DejaVu Sans"/>
              </a:rPr>
              <a:t>30 августа 2024 -новое образовательное пространство.  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8" name="Рисунок 227"/>
          <p:cNvPicPr/>
          <p:nvPr/>
        </p:nvPicPr>
        <p:blipFill>
          <a:blip r:embed="rId2"/>
          <a:stretch/>
        </p:blipFill>
        <p:spPr>
          <a:xfrm>
            <a:off x="6480000" y="1620000"/>
            <a:ext cx="5497920" cy="3959640"/>
          </a:xfrm>
          <a:prstGeom prst="rect">
            <a:avLst/>
          </a:prstGeom>
          <a:ln w="0">
            <a:noFill/>
          </a:ln>
        </p:spPr>
      </p:pic>
      <p:sp>
        <p:nvSpPr>
          <p:cNvPr id="229" name="PlaceHolder 6"/>
          <p:cNvSpPr txBox="1"/>
          <p:nvPr/>
        </p:nvSpPr>
        <p:spPr>
          <a:xfrm>
            <a:off x="2730960" y="325800"/>
            <a:ext cx="9149040" cy="6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200" b="1" strike="noStrike" spc="-1">
                <a:solidFill>
                  <a:srgbClr val="009999"/>
                </a:solidFill>
                <a:latin typeface="Proxima Nova Rg"/>
              </a:rPr>
              <a:t>ГРАНИЦЫ ТОЛЬКО В ВАШЕЙ ГОЛОВЕ.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/>
          </p:nvPr>
        </p:nvSpPr>
        <p:spPr>
          <a:xfrm>
            <a:off x="910800" y="1488960"/>
            <a:ext cx="808884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6158880" y="1481040"/>
            <a:ext cx="518076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/>
          </p:nvPr>
        </p:nvSpPr>
        <p:spPr>
          <a:xfrm>
            <a:off x="2717280" y="348120"/>
            <a:ext cx="8429400" cy="6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Прямоугольник 2"/>
          <p:cNvSpPr/>
          <p:nvPr/>
        </p:nvSpPr>
        <p:spPr>
          <a:xfrm>
            <a:off x="360000" y="1287360"/>
            <a:ext cx="6479640" cy="112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4" name="Рисунок 233"/>
          <p:cNvPicPr/>
          <p:nvPr/>
        </p:nvPicPr>
        <p:blipFill>
          <a:blip r:embed="rId2"/>
          <a:stretch/>
        </p:blipFill>
        <p:spPr>
          <a:xfrm>
            <a:off x="540000" y="38520"/>
            <a:ext cx="10439640" cy="6621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/>
          </p:nvPr>
        </p:nvSpPr>
        <p:spPr>
          <a:xfrm>
            <a:off x="910800" y="1488960"/>
            <a:ext cx="808884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6158880" y="1481040"/>
            <a:ext cx="518076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/>
          </p:nvPr>
        </p:nvSpPr>
        <p:spPr>
          <a:xfrm>
            <a:off x="2717280" y="348120"/>
            <a:ext cx="8429400" cy="6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Прямоугольник 10"/>
          <p:cNvSpPr/>
          <p:nvPr/>
        </p:nvSpPr>
        <p:spPr>
          <a:xfrm>
            <a:off x="360000" y="1287360"/>
            <a:ext cx="6479640" cy="112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9" name="Рисунок 238"/>
          <p:cNvPicPr/>
          <p:nvPr/>
        </p:nvPicPr>
        <p:blipFill>
          <a:blip r:embed="rId2"/>
          <a:stretch/>
        </p:blipFill>
        <p:spPr>
          <a:xfrm>
            <a:off x="7061400" y="1301400"/>
            <a:ext cx="4638240" cy="4638240"/>
          </a:xfrm>
          <a:prstGeom prst="rect">
            <a:avLst/>
          </a:prstGeom>
          <a:ln w="0">
            <a:noFill/>
          </a:ln>
        </p:spPr>
      </p:pic>
      <p:pic>
        <p:nvPicPr>
          <p:cNvPr id="240" name="Рисунок 239"/>
          <p:cNvPicPr/>
          <p:nvPr/>
        </p:nvPicPr>
        <p:blipFill>
          <a:blip r:embed="rId3"/>
          <a:stretch/>
        </p:blipFill>
        <p:spPr>
          <a:xfrm>
            <a:off x="378000" y="1287360"/>
            <a:ext cx="6101640" cy="4575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/>
          </p:nvPr>
        </p:nvSpPr>
        <p:spPr>
          <a:xfrm>
            <a:off x="910800" y="1488960"/>
            <a:ext cx="808884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/>
          </p:nvPr>
        </p:nvSpPr>
        <p:spPr>
          <a:xfrm>
            <a:off x="6158880" y="1481040"/>
            <a:ext cx="518076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/>
          </p:nvPr>
        </p:nvSpPr>
        <p:spPr>
          <a:xfrm>
            <a:off x="2717280" y="348120"/>
            <a:ext cx="8429400" cy="6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Прямоугольник 9"/>
          <p:cNvSpPr/>
          <p:nvPr/>
        </p:nvSpPr>
        <p:spPr>
          <a:xfrm>
            <a:off x="360000" y="1287360"/>
            <a:ext cx="6479640" cy="112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5" name="Рисунок 244"/>
          <p:cNvPicPr/>
          <p:nvPr/>
        </p:nvPicPr>
        <p:blipFill>
          <a:blip r:embed="rId2"/>
          <a:stretch/>
        </p:blipFill>
        <p:spPr>
          <a:xfrm>
            <a:off x="362880" y="1622880"/>
            <a:ext cx="3416760" cy="3416760"/>
          </a:xfrm>
          <a:prstGeom prst="rect">
            <a:avLst/>
          </a:prstGeom>
          <a:ln w="0">
            <a:noFill/>
          </a:ln>
        </p:spPr>
      </p:pic>
      <p:pic>
        <p:nvPicPr>
          <p:cNvPr id="246" name="Рисунок 245"/>
          <p:cNvPicPr/>
          <p:nvPr/>
        </p:nvPicPr>
        <p:blipFill>
          <a:blip r:embed="rId3"/>
          <a:stretch/>
        </p:blipFill>
        <p:spPr>
          <a:xfrm>
            <a:off x="4322880" y="1622880"/>
            <a:ext cx="3416760" cy="3416760"/>
          </a:xfrm>
          <a:prstGeom prst="rect">
            <a:avLst/>
          </a:prstGeom>
          <a:ln w="0">
            <a:noFill/>
          </a:ln>
        </p:spPr>
      </p:pic>
      <p:pic>
        <p:nvPicPr>
          <p:cNvPr id="247" name="Рисунок 246"/>
          <p:cNvPicPr/>
          <p:nvPr/>
        </p:nvPicPr>
        <p:blipFill>
          <a:blip r:embed="rId4"/>
          <a:stretch/>
        </p:blipFill>
        <p:spPr>
          <a:xfrm>
            <a:off x="8280000" y="1622880"/>
            <a:ext cx="3416760" cy="3416760"/>
          </a:xfrm>
          <a:prstGeom prst="rect">
            <a:avLst/>
          </a:prstGeom>
          <a:ln w="0">
            <a:noFill/>
          </a:ln>
        </p:spPr>
      </p:pic>
      <p:sp>
        <p:nvSpPr>
          <p:cNvPr id="248" name="PlaceHolder 4"/>
          <p:cNvSpPr txBox="1"/>
          <p:nvPr/>
        </p:nvSpPr>
        <p:spPr>
          <a:xfrm>
            <a:off x="2730600" y="325800"/>
            <a:ext cx="8429400" cy="6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200" b="1" strike="noStrike" spc="-1">
                <a:solidFill>
                  <a:srgbClr val="009999"/>
                </a:solidFill>
                <a:latin typeface="Proxima Nova Rg"/>
              </a:rPr>
              <a:t>НЕТ ГОТОВЫМ РЕШЕНИЯМ. 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/>
          </p:nvPr>
        </p:nvSpPr>
        <p:spPr>
          <a:xfrm>
            <a:off x="720000" y="1488960"/>
            <a:ext cx="808884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6158880" y="1481040"/>
            <a:ext cx="518076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/>
          </p:nvPr>
        </p:nvSpPr>
        <p:spPr>
          <a:xfrm>
            <a:off x="2717280" y="348120"/>
            <a:ext cx="8429400" cy="6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Прямоугольник 13"/>
          <p:cNvSpPr/>
          <p:nvPr/>
        </p:nvSpPr>
        <p:spPr>
          <a:xfrm>
            <a:off x="360000" y="1287360"/>
            <a:ext cx="6479640" cy="112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10"/>
          <p:cNvSpPr txBox="1"/>
          <p:nvPr/>
        </p:nvSpPr>
        <p:spPr>
          <a:xfrm>
            <a:off x="2730600" y="325800"/>
            <a:ext cx="8429400" cy="6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200" b="1" strike="noStrike" spc="-1">
                <a:solidFill>
                  <a:srgbClr val="009999"/>
                </a:solidFill>
                <a:latin typeface="Proxima Nova Rg"/>
              </a:rPr>
              <a:t>НЕТ ГОТОВЫМ РЕШЕНИЯМ. 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4" name="Рисунок 253"/>
          <p:cNvPicPr/>
          <p:nvPr/>
        </p:nvPicPr>
        <p:blipFill>
          <a:blip r:embed="rId2"/>
          <a:stretch/>
        </p:blipFill>
        <p:spPr>
          <a:xfrm>
            <a:off x="540000" y="2160000"/>
            <a:ext cx="3420000" cy="3420000"/>
          </a:xfrm>
          <a:prstGeom prst="rect">
            <a:avLst/>
          </a:prstGeom>
          <a:ln w="0">
            <a:noFill/>
          </a:ln>
        </p:spPr>
      </p:pic>
      <p:pic>
        <p:nvPicPr>
          <p:cNvPr id="255" name="Рисунок 254"/>
          <p:cNvPicPr/>
          <p:nvPr/>
        </p:nvPicPr>
        <p:blipFill>
          <a:blip r:embed="rId3"/>
          <a:stretch/>
        </p:blipFill>
        <p:spPr>
          <a:xfrm>
            <a:off x="4478760" y="2160000"/>
            <a:ext cx="3441240" cy="3420000"/>
          </a:xfrm>
          <a:prstGeom prst="rect">
            <a:avLst/>
          </a:prstGeom>
          <a:ln w="0">
            <a:noFill/>
          </a:ln>
        </p:spPr>
      </p:pic>
      <p:pic>
        <p:nvPicPr>
          <p:cNvPr id="256" name="Рисунок 255"/>
          <p:cNvPicPr/>
          <p:nvPr/>
        </p:nvPicPr>
        <p:blipFill>
          <a:blip r:embed="rId4"/>
          <a:stretch/>
        </p:blipFill>
        <p:spPr>
          <a:xfrm>
            <a:off x="8280000" y="2160000"/>
            <a:ext cx="3287160" cy="3287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/>
          </p:nvPr>
        </p:nvSpPr>
        <p:spPr>
          <a:xfrm>
            <a:off x="910800" y="1488960"/>
            <a:ext cx="808884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/>
          </p:nvPr>
        </p:nvSpPr>
        <p:spPr>
          <a:xfrm>
            <a:off x="6158880" y="1481040"/>
            <a:ext cx="518076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/>
          </p:nvPr>
        </p:nvSpPr>
        <p:spPr>
          <a:xfrm>
            <a:off x="2717280" y="348120"/>
            <a:ext cx="8429400" cy="6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Прямоугольник 11"/>
          <p:cNvSpPr/>
          <p:nvPr/>
        </p:nvSpPr>
        <p:spPr>
          <a:xfrm>
            <a:off x="360000" y="1287360"/>
            <a:ext cx="6479640" cy="112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1" name="Рисунок 260"/>
          <p:cNvPicPr/>
          <p:nvPr/>
        </p:nvPicPr>
        <p:blipFill>
          <a:blip r:embed="rId2"/>
          <a:stretch/>
        </p:blipFill>
        <p:spPr>
          <a:xfrm>
            <a:off x="162360" y="360"/>
            <a:ext cx="6855480" cy="6855480"/>
          </a:xfrm>
          <a:prstGeom prst="rect">
            <a:avLst/>
          </a:prstGeom>
          <a:ln w="0">
            <a:noFill/>
          </a:ln>
        </p:spPr>
      </p:pic>
      <p:pic>
        <p:nvPicPr>
          <p:cNvPr id="262" name="Рисунок 261"/>
          <p:cNvPicPr/>
          <p:nvPr/>
        </p:nvPicPr>
        <p:blipFill>
          <a:blip r:embed="rId3"/>
          <a:stretch/>
        </p:blipFill>
        <p:spPr>
          <a:xfrm>
            <a:off x="7256520" y="360"/>
            <a:ext cx="4801320" cy="6855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/>
          </p:nvPr>
        </p:nvSpPr>
        <p:spPr>
          <a:xfrm>
            <a:off x="910800" y="1488960"/>
            <a:ext cx="808884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/>
          </p:nvPr>
        </p:nvSpPr>
        <p:spPr>
          <a:xfrm>
            <a:off x="6158880" y="1481040"/>
            <a:ext cx="518076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/>
          </p:nvPr>
        </p:nvSpPr>
        <p:spPr>
          <a:xfrm>
            <a:off x="2717280" y="348120"/>
            <a:ext cx="8429400" cy="6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Прямоугольник 6"/>
          <p:cNvSpPr/>
          <p:nvPr/>
        </p:nvSpPr>
        <p:spPr>
          <a:xfrm>
            <a:off x="360000" y="1287360"/>
            <a:ext cx="6479640" cy="112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7" name="Рисунок 266"/>
          <p:cNvPicPr/>
          <p:nvPr/>
        </p:nvPicPr>
        <p:blipFill>
          <a:blip r:embed="rId2"/>
          <a:stretch/>
        </p:blipFill>
        <p:spPr>
          <a:xfrm>
            <a:off x="540000" y="1260000"/>
            <a:ext cx="4857840" cy="4857840"/>
          </a:xfrm>
          <a:prstGeom prst="rect">
            <a:avLst/>
          </a:prstGeom>
          <a:ln w="0">
            <a:noFill/>
          </a:ln>
        </p:spPr>
      </p:pic>
      <p:pic>
        <p:nvPicPr>
          <p:cNvPr id="268" name="Рисунок 267"/>
          <p:cNvPicPr/>
          <p:nvPr/>
        </p:nvPicPr>
        <p:blipFill>
          <a:blip r:embed="rId3"/>
          <a:stretch/>
        </p:blipFill>
        <p:spPr>
          <a:xfrm>
            <a:off x="5627880" y="1287360"/>
            <a:ext cx="6251760" cy="4686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/>
          </p:nvPr>
        </p:nvSpPr>
        <p:spPr>
          <a:xfrm>
            <a:off x="910800" y="1488960"/>
            <a:ext cx="808884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/>
          </p:nvPr>
        </p:nvSpPr>
        <p:spPr>
          <a:xfrm>
            <a:off x="6158880" y="1481040"/>
            <a:ext cx="518076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/>
          </p:nvPr>
        </p:nvSpPr>
        <p:spPr>
          <a:xfrm>
            <a:off x="2717280" y="348120"/>
            <a:ext cx="8429400" cy="6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Прямоугольник 5"/>
          <p:cNvSpPr/>
          <p:nvPr/>
        </p:nvSpPr>
        <p:spPr>
          <a:xfrm>
            <a:off x="360000" y="1287360"/>
            <a:ext cx="6479640" cy="112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3" name="Рисунок 272"/>
          <p:cNvPicPr/>
          <p:nvPr/>
        </p:nvPicPr>
        <p:blipFill>
          <a:blip r:embed="rId2"/>
          <a:stretch/>
        </p:blipFill>
        <p:spPr>
          <a:xfrm>
            <a:off x="342360" y="164160"/>
            <a:ext cx="6135480" cy="6135480"/>
          </a:xfrm>
          <a:prstGeom prst="rect">
            <a:avLst/>
          </a:prstGeom>
          <a:ln w="0">
            <a:noFill/>
          </a:ln>
        </p:spPr>
      </p:pic>
      <p:pic>
        <p:nvPicPr>
          <p:cNvPr id="274" name="Рисунок 273"/>
          <p:cNvPicPr/>
          <p:nvPr/>
        </p:nvPicPr>
        <p:blipFill>
          <a:blip r:embed="rId3"/>
          <a:stretch/>
        </p:blipFill>
        <p:spPr>
          <a:xfrm>
            <a:off x="7483680" y="0"/>
            <a:ext cx="3675960" cy="6537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/>
          </p:nvPr>
        </p:nvSpPr>
        <p:spPr>
          <a:xfrm rot="26400">
            <a:off x="908640" y="1510920"/>
            <a:ext cx="808884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6158880" y="1481040"/>
            <a:ext cx="518076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/>
          </p:nvPr>
        </p:nvSpPr>
        <p:spPr>
          <a:xfrm>
            <a:off x="2717280" y="348120"/>
            <a:ext cx="8429400" cy="6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Прямоугольник 7"/>
          <p:cNvSpPr/>
          <p:nvPr/>
        </p:nvSpPr>
        <p:spPr>
          <a:xfrm>
            <a:off x="360000" y="1287360"/>
            <a:ext cx="6479640" cy="112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9" name="Рисунок 278"/>
          <p:cNvPicPr/>
          <p:nvPr/>
        </p:nvPicPr>
        <p:blipFill>
          <a:blip r:embed="rId2"/>
          <a:stretch/>
        </p:blipFill>
        <p:spPr>
          <a:xfrm>
            <a:off x="540000" y="180000"/>
            <a:ext cx="3417840" cy="6079680"/>
          </a:xfrm>
          <a:prstGeom prst="rect">
            <a:avLst/>
          </a:prstGeom>
          <a:ln w="0">
            <a:noFill/>
          </a:ln>
        </p:spPr>
      </p:pic>
      <p:pic>
        <p:nvPicPr>
          <p:cNvPr id="280" name="Рисунок 279"/>
          <p:cNvPicPr/>
          <p:nvPr/>
        </p:nvPicPr>
        <p:blipFill>
          <a:blip r:embed="rId3"/>
          <a:stretch/>
        </p:blipFill>
        <p:spPr>
          <a:xfrm>
            <a:off x="4321800" y="348120"/>
            <a:ext cx="3777840" cy="5766480"/>
          </a:xfrm>
          <a:prstGeom prst="rect">
            <a:avLst/>
          </a:prstGeom>
          <a:ln w="0">
            <a:noFill/>
          </a:ln>
        </p:spPr>
      </p:pic>
      <p:pic>
        <p:nvPicPr>
          <p:cNvPr id="281" name="Рисунок 280"/>
          <p:cNvPicPr/>
          <p:nvPr/>
        </p:nvPicPr>
        <p:blipFill>
          <a:blip r:embed="rId4"/>
          <a:stretch/>
        </p:blipFill>
        <p:spPr>
          <a:xfrm>
            <a:off x="8460000" y="360000"/>
            <a:ext cx="3597840" cy="5528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Рисунок 177"/>
          <p:cNvPicPr/>
          <p:nvPr/>
        </p:nvPicPr>
        <p:blipFill>
          <a:blip r:embed="rId2"/>
          <a:stretch/>
        </p:blipFill>
        <p:spPr>
          <a:xfrm>
            <a:off x="540000" y="540000"/>
            <a:ext cx="3779640" cy="4523400"/>
          </a:xfrm>
          <a:prstGeom prst="rect">
            <a:avLst/>
          </a:prstGeom>
          <a:ln w="0">
            <a:noFill/>
          </a:ln>
        </p:spPr>
      </p:pic>
      <p:pic>
        <p:nvPicPr>
          <p:cNvPr id="179" name="Рисунок 178"/>
          <p:cNvPicPr/>
          <p:nvPr/>
        </p:nvPicPr>
        <p:blipFill>
          <a:blip r:embed="rId3"/>
          <a:stretch/>
        </p:blipFill>
        <p:spPr>
          <a:xfrm>
            <a:off x="4821120" y="900000"/>
            <a:ext cx="2198520" cy="1631880"/>
          </a:xfrm>
          <a:prstGeom prst="rect">
            <a:avLst/>
          </a:prstGeom>
          <a:ln w="0">
            <a:noFill/>
          </a:ln>
        </p:spPr>
      </p:pic>
      <p:sp>
        <p:nvSpPr>
          <p:cNvPr id="180" name="Прямоугольник 179"/>
          <p:cNvSpPr/>
          <p:nvPr/>
        </p:nvSpPr>
        <p:spPr>
          <a:xfrm>
            <a:off x="720000" y="5220000"/>
            <a:ext cx="3638520" cy="151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009999"/>
                </a:solidFill>
                <a:latin typeface="Arial Black"/>
              </a:rPr>
              <a:t>ОБО МНЕ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00A933"/>
                </a:solidFill>
                <a:latin typeface="Arial Black"/>
              </a:rPr>
              <a:t>  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1" name="Рисунок 180"/>
          <p:cNvPicPr/>
          <p:nvPr/>
        </p:nvPicPr>
        <p:blipFill>
          <a:blip r:embed="rId4"/>
          <a:stretch/>
        </p:blipFill>
        <p:spPr>
          <a:xfrm>
            <a:off x="9000000" y="900000"/>
            <a:ext cx="1799640" cy="1799640"/>
          </a:xfrm>
          <a:prstGeom prst="rect">
            <a:avLst/>
          </a:prstGeom>
          <a:ln w="0">
            <a:noFill/>
          </a:ln>
        </p:spPr>
      </p:pic>
      <p:pic>
        <p:nvPicPr>
          <p:cNvPr id="182" name="Рисунок 181"/>
          <p:cNvPicPr/>
          <p:nvPr/>
        </p:nvPicPr>
        <p:blipFill>
          <a:blip r:embed="rId5"/>
          <a:stretch/>
        </p:blipFill>
        <p:spPr>
          <a:xfrm>
            <a:off x="4680000" y="3090240"/>
            <a:ext cx="1799640" cy="1799640"/>
          </a:xfrm>
          <a:prstGeom prst="rect">
            <a:avLst/>
          </a:prstGeom>
          <a:ln w="0">
            <a:noFill/>
          </a:ln>
        </p:spPr>
      </p:pic>
      <p:pic>
        <p:nvPicPr>
          <p:cNvPr id="183" name="Рисунок 182"/>
          <p:cNvPicPr/>
          <p:nvPr/>
        </p:nvPicPr>
        <p:blipFill>
          <a:blip r:embed="rId6"/>
          <a:stretch/>
        </p:blipFill>
        <p:spPr>
          <a:xfrm>
            <a:off x="9674640" y="3014640"/>
            <a:ext cx="1845000" cy="1845000"/>
          </a:xfrm>
          <a:prstGeom prst="rect">
            <a:avLst/>
          </a:prstGeom>
          <a:ln w="0">
            <a:noFill/>
          </a:ln>
        </p:spPr>
      </p:pic>
      <p:pic>
        <p:nvPicPr>
          <p:cNvPr id="184" name="Рисунок 183"/>
          <p:cNvPicPr/>
          <p:nvPr/>
        </p:nvPicPr>
        <p:blipFill>
          <a:blip r:embed="rId7"/>
          <a:stretch/>
        </p:blipFill>
        <p:spPr>
          <a:xfrm>
            <a:off x="7020000" y="2880000"/>
            <a:ext cx="2061720" cy="2061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/>
          </p:nvPr>
        </p:nvSpPr>
        <p:spPr>
          <a:xfrm>
            <a:off x="910800" y="1488960"/>
            <a:ext cx="808884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/>
          </p:nvPr>
        </p:nvSpPr>
        <p:spPr>
          <a:xfrm>
            <a:off x="6158880" y="1481040"/>
            <a:ext cx="518076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/>
          </p:nvPr>
        </p:nvSpPr>
        <p:spPr>
          <a:xfrm>
            <a:off x="2717280" y="348120"/>
            <a:ext cx="8429400" cy="6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5" name="Рисунок 284"/>
          <p:cNvPicPr/>
          <p:nvPr/>
        </p:nvPicPr>
        <p:blipFill>
          <a:blip r:embed="rId2"/>
          <a:stretch/>
        </p:blipFill>
        <p:spPr>
          <a:xfrm>
            <a:off x="6578640" y="1481040"/>
            <a:ext cx="5045760" cy="4278600"/>
          </a:xfrm>
          <a:prstGeom prst="rect">
            <a:avLst/>
          </a:prstGeom>
          <a:ln w="0">
            <a:noFill/>
          </a:ln>
        </p:spPr>
      </p:pic>
      <p:sp>
        <p:nvSpPr>
          <p:cNvPr id="286" name="Прямоугольник 4"/>
          <p:cNvSpPr/>
          <p:nvPr/>
        </p:nvSpPr>
        <p:spPr>
          <a:xfrm>
            <a:off x="360000" y="1287360"/>
            <a:ext cx="6479640" cy="112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Прямоугольник 286"/>
          <p:cNvSpPr/>
          <p:nvPr/>
        </p:nvSpPr>
        <p:spPr>
          <a:xfrm>
            <a:off x="91440" y="1669680"/>
            <a:ext cx="5668200" cy="525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3600" b="0" strike="noStrike" spc="-1">
                <a:solidFill>
                  <a:srgbClr val="009999"/>
                </a:solidFill>
                <a:latin typeface="Arial Black"/>
                <a:ea typeface="Arial"/>
              </a:rPr>
              <a:t>ВЕРНОСТЬ ПРОШЛОМУ!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</a:pP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ru-RU" sz="3600" b="0" strike="noStrike" spc="-1">
                <a:solidFill>
                  <a:srgbClr val="009999"/>
                </a:solidFill>
                <a:latin typeface="Arial Black"/>
                <a:ea typeface="Arial"/>
              </a:rPr>
              <a:t>ДОВЕРИЕ НАСТОЯЩЕМУ!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</a:pP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ru-RU" sz="3600" b="0" strike="noStrike" spc="-1">
                <a:solidFill>
                  <a:srgbClr val="009999"/>
                </a:solidFill>
                <a:latin typeface="Arial Black"/>
                <a:ea typeface="Arial"/>
              </a:rPr>
              <a:t>УВЕРЕННОСТЬ В БУДУЩЕМ!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ru-RU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/>
          </p:nvPr>
        </p:nvSpPr>
        <p:spPr>
          <a:xfrm>
            <a:off x="910800" y="1488960"/>
            <a:ext cx="808884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/>
          </p:nvPr>
        </p:nvSpPr>
        <p:spPr>
          <a:xfrm>
            <a:off x="6158880" y="1481040"/>
            <a:ext cx="518076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/>
          </p:nvPr>
        </p:nvSpPr>
        <p:spPr>
          <a:xfrm>
            <a:off x="2717280" y="348120"/>
            <a:ext cx="8429400" cy="6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>
                <a:solidFill>
                  <a:srgbClr val="009999"/>
                </a:solidFill>
                <a:latin typeface="Arial Black"/>
              </a:rPr>
              <a:t>ЕЩЕ БОЛЬШЕ ОБО МНЕ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>
                <a:solidFill>
                  <a:srgbClr val="009999"/>
                </a:solidFill>
                <a:latin typeface="Arial Black"/>
              </a:rPr>
              <a:t>И НАШИХ КЛАССНЫХ ПЕДСОВЕТАХ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Прямоугольник 12"/>
          <p:cNvSpPr/>
          <p:nvPr/>
        </p:nvSpPr>
        <p:spPr>
          <a:xfrm>
            <a:off x="360000" y="1287360"/>
            <a:ext cx="6479640" cy="112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2" name="Рисунок 116"/>
          <p:cNvPicPr/>
          <p:nvPr/>
        </p:nvPicPr>
        <p:blipFill>
          <a:blip r:embed="rId2"/>
          <a:stretch/>
        </p:blipFill>
        <p:spPr>
          <a:xfrm>
            <a:off x="540720" y="1800720"/>
            <a:ext cx="3418920" cy="3418920"/>
          </a:xfrm>
          <a:prstGeom prst="rect">
            <a:avLst/>
          </a:prstGeom>
          <a:ln w="0">
            <a:noFill/>
          </a:ln>
        </p:spPr>
      </p:pic>
      <p:pic>
        <p:nvPicPr>
          <p:cNvPr id="293" name="Рисунок 117"/>
          <p:cNvPicPr/>
          <p:nvPr/>
        </p:nvPicPr>
        <p:blipFill>
          <a:blip r:embed="rId3"/>
          <a:stretch/>
        </p:blipFill>
        <p:spPr>
          <a:xfrm>
            <a:off x="8100000" y="1800000"/>
            <a:ext cx="3419640" cy="3419640"/>
          </a:xfrm>
          <a:prstGeom prst="rect">
            <a:avLst/>
          </a:prstGeom>
          <a:ln w="0">
            <a:noFill/>
          </a:ln>
        </p:spPr>
      </p:pic>
      <p:sp>
        <p:nvSpPr>
          <p:cNvPr id="294" name="Текст 50"/>
          <p:cNvSpPr/>
          <p:nvPr/>
        </p:nvSpPr>
        <p:spPr>
          <a:xfrm>
            <a:off x="1620000" y="6353640"/>
            <a:ext cx="8429400" cy="66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600" b="1" strike="noStrike" spc="-1">
                <a:solidFill>
                  <a:srgbClr val="FFFFFF"/>
                </a:solidFill>
                <a:latin typeface="Arial Black"/>
              </a:rPr>
              <a:t>8-913-826-51-22</a:t>
            </a:r>
            <a:endParaRPr lang="ru-RU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5" name="Рисунок 294"/>
          <p:cNvPicPr/>
          <p:nvPr/>
        </p:nvPicPr>
        <p:blipFill>
          <a:blip r:embed="rId4"/>
          <a:stretch/>
        </p:blipFill>
        <p:spPr>
          <a:xfrm>
            <a:off x="4140000" y="1620000"/>
            <a:ext cx="3772440" cy="3772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Рисунок 184"/>
          <p:cNvPicPr/>
          <p:nvPr/>
        </p:nvPicPr>
        <p:blipFill>
          <a:blip r:embed="rId2"/>
          <a:stretch/>
        </p:blipFill>
        <p:spPr>
          <a:xfrm>
            <a:off x="468720" y="856080"/>
            <a:ext cx="5830920" cy="4723560"/>
          </a:xfrm>
          <a:prstGeom prst="rect">
            <a:avLst/>
          </a:prstGeom>
          <a:ln w="0">
            <a:noFill/>
          </a:ln>
        </p:spPr>
      </p:pic>
      <p:pic>
        <p:nvPicPr>
          <p:cNvPr id="186" name="Рисунок 185"/>
          <p:cNvPicPr/>
          <p:nvPr/>
        </p:nvPicPr>
        <p:blipFill>
          <a:blip r:embed="rId3"/>
          <a:stretch/>
        </p:blipFill>
        <p:spPr>
          <a:xfrm>
            <a:off x="7236000" y="1003680"/>
            <a:ext cx="3923640" cy="4755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/>
          </p:nvPr>
        </p:nvSpPr>
        <p:spPr>
          <a:xfrm>
            <a:off x="550800" y="1481040"/>
            <a:ext cx="522504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6660000" y="1488960"/>
            <a:ext cx="518076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2717280" y="348120"/>
            <a:ext cx="8429400" cy="6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0" name="Рисунок 189"/>
          <p:cNvPicPr/>
          <p:nvPr/>
        </p:nvPicPr>
        <p:blipFill>
          <a:blip r:embed="rId2"/>
          <a:stretch/>
        </p:blipFill>
        <p:spPr>
          <a:xfrm>
            <a:off x="6578640" y="1481040"/>
            <a:ext cx="5045760" cy="4278600"/>
          </a:xfrm>
          <a:prstGeom prst="rect">
            <a:avLst/>
          </a:prstGeom>
          <a:ln w="0">
            <a:noFill/>
          </a:ln>
        </p:spPr>
      </p:pic>
      <p:sp>
        <p:nvSpPr>
          <p:cNvPr id="191" name="TextBox 1"/>
          <p:cNvSpPr/>
          <p:nvPr/>
        </p:nvSpPr>
        <p:spPr>
          <a:xfrm>
            <a:off x="360000" y="1425960"/>
            <a:ext cx="6659640" cy="469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A933"/>
                </a:solidFill>
                <a:latin typeface="Arial Black"/>
                <a:ea typeface="Microsoft YaHei"/>
              </a:rPr>
              <a:t> </a:t>
            </a:r>
            <a:r>
              <a:rPr lang="ru-RU" sz="3600" b="1" strike="noStrike" spc="-1">
                <a:solidFill>
                  <a:srgbClr val="009999"/>
                </a:solidFill>
                <a:latin typeface="Arial Black"/>
                <a:ea typeface="Microsoft YaHei"/>
              </a:rPr>
              <a:t>Любой может сделать простое </a:t>
            </a:r>
            <a:r>
              <a:rPr lang="ru-RU" sz="3600" b="1" strike="noStrike" spc="-1">
                <a:solidFill>
                  <a:srgbClr val="A1467E"/>
                </a:solidFill>
                <a:latin typeface="Arial Black"/>
                <a:ea typeface="Microsoft YaHei"/>
              </a:rPr>
              <a:t>сложным. 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A1467E"/>
                </a:solidFill>
                <a:latin typeface="Arial Black"/>
                <a:ea typeface="Microsoft YaHei"/>
              </a:rPr>
              <a:t>Творческий подход</a:t>
            </a:r>
            <a:r>
              <a:rPr lang="ru-RU" sz="3600" b="1" strike="noStrike" spc="-1">
                <a:solidFill>
                  <a:srgbClr val="1E6A39"/>
                </a:solidFill>
                <a:latin typeface="Arial Black"/>
                <a:ea typeface="Microsoft YaHei"/>
              </a:rPr>
              <a:t> </a:t>
            </a:r>
            <a:r>
              <a:rPr lang="ru-RU" sz="3600" b="1" strike="noStrike" spc="-1">
                <a:solidFill>
                  <a:srgbClr val="009999"/>
                </a:solidFill>
                <a:latin typeface="Arial Black"/>
                <a:ea typeface="Microsoft YaHei"/>
              </a:rPr>
              <a:t>делает сложное </a:t>
            </a:r>
            <a:r>
              <a:rPr lang="ru-RU" sz="3600" b="1" strike="noStrike" spc="-1">
                <a:solidFill>
                  <a:srgbClr val="A1467E"/>
                </a:solidFill>
                <a:latin typeface="Arial Black"/>
                <a:ea typeface="Microsoft YaHei"/>
              </a:rPr>
              <a:t>простым! 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A1467E"/>
                </a:solidFill>
                <a:latin typeface="Arial Black"/>
                <a:ea typeface="Microsoft YaHei"/>
              </a:rPr>
              <a:t>Чарльз Мингус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1E6A39"/>
                </a:solidFill>
                <a:latin typeface="Arial Black"/>
                <a:ea typeface="DejaVu Sans"/>
              </a:rPr>
              <a:t>  </a:t>
            </a:r>
            <a:endParaRPr lang="ru-RU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/>
          </p:nvPr>
        </p:nvSpPr>
        <p:spPr>
          <a:xfrm>
            <a:off x="550800" y="1481040"/>
            <a:ext cx="522504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/>
          </p:nvPr>
        </p:nvSpPr>
        <p:spPr>
          <a:xfrm>
            <a:off x="6660000" y="1488960"/>
            <a:ext cx="518076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/>
          </p:nvPr>
        </p:nvSpPr>
        <p:spPr>
          <a:xfrm>
            <a:off x="2717280" y="348120"/>
            <a:ext cx="8429400" cy="6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5" name="Рисунок 194"/>
          <p:cNvPicPr/>
          <p:nvPr/>
        </p:nvPicPr>
        <p:blipFill>
          <a:blip r:embed="rId2"/>
          <a:stretch/>
        </p:blipFill>
        <p:spPr>
          <a:xfrm>
            <a:off x="180000" y="0"/>
            <a:ext cx="11831760" cy="6693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/>
          </p:nvPr>
        </p:nvSpPr>
        <p:spPr>
          <a:xfrm>
            <a:off x="550800" y="1481040"/>
            <a:ext cx="522504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6660000" y="1488960"/>
            <a:ext cx="518076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2717280" y="348120"/>
            <a:ext cx="8429400" cy="6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9" name="Рисунок 198"/>
          <p:cNvPicPr/>
          <p:nvPr/>
        </p:nvPicPr>
        <p:blipFill>
          <a:blip r:embed="rId2"/>
          <a:stretch/>
        </p:blipFill>
        <p:spPr>
          <a:xfrm>
            <a:off x="225720" y="0"/>
            <a:ext cx="11615040" cy="647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/>
          </p:nvPr>
        </p:nvSpPr>
        <p:spPr>
          <a:xfrm>
            <a:off x="550800" y="1481040"/>
            <a:ext cx="522504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2717280" y="348120"/>
            <a:ext cx="8429400" cy="6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720000" y="1800000"/>
            <a:ext cx="3638520" cy="151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009999"/>
                </a:solidFill>
                <a:latin typeface="Arial Black"/>
              </a:rPr>
              <a:t>КРАТКО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009999"/>
                </a:solidFill>
                <a:latin typeface="Arial Black"/>
              </a:rPr>
              <a:t>  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861120" y="2880000"/>
            <a:ext cx="3638520" cy="151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009999"/>
                </a:solidFill>
                <a:latin typeface="Arial Black"/>
              </a:rPr>
              <a:t>ЯСНО 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00A933"/>
                </a:solidFill>
                <a:latin typeface="Arial Black"/>
              </a:rPr>
              <a:t>  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861120" y="4140000"/>
            <a:ext cx="3638520" cy="89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009999"/>
                </a:solidFill>
                <a:latin typeface="Arial Black"/>
              </a:rPr>
              <a:t>ПРОСТО 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" name="Рисунок 204"/>
          <p:cNvPicPr/>
          <p:nvPr/>
        </p:nvPicPr>
        <p:blipFill>
          <a:blip r:embed="rId2"/>
          <a:stretch/>
        </p:blipFill>
        <p:spPr>
          <a:xfrm>
            <a:off x="6752520" y="1440000"/>
            <a:ext cx="4767120" cy="431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/>
          </p:nvPr>
        </p:nvSpPr>
        <p:spPr>
          <a:xfrm>
            <a:off x="910800" y="1488960"/>
            <a:ext cx="808884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6158880" y="1481040"/>
            <a:ext cx="518076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/>
          </p:nvPr>
        </p:nvSpPr>
        <p:spPr>
          <a:xfrm>
            <a:off x="2730240" y="180000"/>
            <a:ext cx="8429400" cy="6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200" b="1" strike="noStrike" spc="-1">
                <a:solidFill>
                  <a:srgbClr val="009999"/>
                </a:solidFill>
                <a:latin typeface="Proxima Nova Rg"/>
              </a:rPr>
              <a:t>ОБРАЗОВАТЕЛЬНАЯ СРЕДА 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200" b="1" strike="noStrike" spc="-1">
                <a:solidFill>
                  <a:srgbClr val="009999"/>
                </a:solidFill>
                <a:latin typeface="Proxima Nova Rg"/>
              </a:rPr>
              <a:t>ДЛЯ ПЕДАГОГОВ 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9" name="Рисунок 208"/>
          <p:cNvPicPr/>
          <p:nvPr/>
        </p:nvPicPr>
        <p:blipFill>
          <a:blip r:embed="rId2"/>
          <a:stretch/>
        </p:blipFill>
        <p:spPr>
          <a:xfrm>
            <a:off x="6578640" y="1481040"/>
            <a:ext cx="5045760" cy="4278600"/>
          </a:xfrm>
          <a:prstGeom prst="rect">
            <a:avLst/>
          </a:prstGeom>
          <a:ln w="0">
            <a:noFill/>
          </a:ln>
        </p:spPr>
      </p:pic>
      <p:sp>
        <p:nvSpPr>
          <p:cNvPr id="210" name="Прямоугольник 1"/>
          <p:cNvSpPr/>
          <p:nvPr/>
        </p:nvSpPr>
        <p:spPr>
          <a:xfrm>
            <a:off x="360000" y="1287360"/>
            <a:ext cx="6479640" cy="112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1" name="Рисунок 210"/>
          <p:cNvPicPr/>
          <p:nvPr/>
        </p:nvPicPr>
        <p:blipFill>
          <a:blip r:embed="rId3"/>
          <a:stretch/>
        </p:blipFill>
        <p:spPr>
          <a:xfrm>
            <a:off x="1260000" y="1696320"/>
            <a:ext cx="3352320" cy="4063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/>
          </p:nvPr>
        </p:nvSpPr>
        <p:spPr>
          <a:xfrm>
            <a:off x="4320000" y="1668960"/>
            <a:ext cx="8088840" cy="4450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2717280" y="348120"/>
            <a:ext cx="8429400" cy="66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Прямоугольник 8"/>
          <p:cNvSpPr/>
          <p:nvPr/>
        </p:nvSpPr>
        <p:spPr>
          <a:xfrm>
            <a:off x="360000" y="1287360"/>
            <a:ext cx="6479640" cy="112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5" name="Рисунок 214"/>
          <p:cNvPicPr/>
          <p:nvPr/>
        </p:nvPicPr>
        <p:blipFill>
          <a:blip r:embed="rId2"/>
          <a:stretch/>
        </p:blipFill>
        <p:spPr>
          <a:xfrm>
            <a:off x="258120" y="2520000"/>
            <a:ext cx="3881520" cy="2159640"/>
          </a:xfrm>
          <a:prstGeom prst="rect">
            <a:avLst/>
          </a:prstGeom>
          <a:ln w="0">
            <a:noFill/>
          </a:ln>
        </p:spPr>
      </p:pic>
      <p:sp>
        <p:nvSpPr>
          <p:cNvPr id="216" name="TextBox 38"/>
          <p:cNvSpPr/>
          <p:nvPr/>
        </p:nvSpPr>
        <p:spPr>
          <a:xfrm>
            <a:off x="6909480" y="1875600"/>
            <a:ext cx="442836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TextBox 2"/>
          <p:cNvSpPr/>
          <p:nvPr/>
        </p:nvSpPr>
        <p:spPr>
          <a:xfrm>
            <a:off x="3600000" y="470520"/>
            <a:ext cx="8207640" cy="487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009999"/>
                </a:solidFill>
                <a:latin typeface="Arial Black"/>
                <a:ea typeface="Microsoft YaHei"/>
              </a:rPr>
              <a:t> 1 актуальная тема, 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009999"/>
                </a:solidFill>
                <a:latin typeface="Arial Black"/>
                <a:ea typeface="Microsoft YaHei"/>
              </a:rPr>
              <a:t>1 технология,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009999"/>
                </a:solidFill>
                <a:latin typeface="Arial Black"/>
                <a:ea typeface="Microsoft YaHei"/>
              </a:rPr>
              <a:t>Применимость форм,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009999"/>
                </a:solidFill>
                <a:latin typeface="Arial Black"/>
                <a:ea typeface="Microsoft YaHei"/>
              </a:rPr>
              <a:t>Возможности пространства,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009999"/>
                </a:solidFill>
                <a:latin typeface="Arial Black"/>
                <a:ea typeface="Microsoft YaHei"/>
              </a:rPr>
              <a:t>Взаимодействие участников,  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009999"/>
                </a:solidFill>
                <a:latin typeface="Arial Black"/>
                <a:ea typeface="Microsoft YaHei"/>
              </a:rPr>
              <a:t>Принятие управленческих решений. 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57633</TotalTime>
  <Words>211</Words>
  <Application>Microsoft Office PowerPoint</Application>
  <PresentationFormat>Широкоэкранный</PresentationFormat>
  <Paragraphs>111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Proxima Nova Rg</vt:lpstr>
      <vt:lpstr>Symbol</vt:lpstr>
      <vt:lpstr>Wingdings</vt:lpstr>
      <vt:lpstr>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ТОИПКРО</dc:creator>
  <dc:description/>
  <cp:lastModifiedBy>Черников Дмитрий Сергеевич</cp:lastModifiedBy>
  <cp:revision>720</cp:revision>
  <cp:lastPrinted>2021-07-16T05:59:00Z</cp:lastPrinted>
  <dcterms:created xsi:type="dcterms:W3CDTF">2019-08-15T10:09:47Z</dcterms:created>
  <dcterms:modified xsi:type="dcterms:W3CDTF">2024-08-22T15:31:10Z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2</vt:i4>
  </property>
</Properties>
</file>