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2" r:id="rId1"/>
  </p:sldMasterIdLst>
  <p:sldIdLst>
    <p:sldId id="333" r:id="rId2"/>
    <p:sldId id="272" r:id="rId3"/>
    <p:sldId id="289" r:id="rId4"/>
    <p:sldId id="258" r:id="rId5"/>
    <p:sldId id="259" r:id="rId6"/>
    <p:sldId id="261" r:id="rId7"/>
    <p:sldId id="260" r:id="rId8"/>
    <p:sldId id="262" r:id="rId9"/>
    <p:sldId id="264" r:id="rId10"/>
    <p:sldId id="265" r:id="rId11"/>
    <p:sldId id="263" r:id="rId12"/>
    <p:sldId id="266" r:id="rId13"/>
    <p:sldId id="267" r:id="rId14"/>
    <p:sldId id="268" r:id="rId15"/>
    <p:sldId id="28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519" autoAdjust="0"/>
  </p:normalViewPr>
  <p:slideViewPr>
    <p:cSldViewPr snapToGrid="0">
      <p:cViewPr varScale="1">
        <p:scale>
          <a:sx n="102" d="100"/>
          <a:sy n="102" d="100"/>
        </p:scale>
        <p:origin x="24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D40E56-E31C-4DF1-9318-38D6A2160752}" type="doc">
      <dgm:prSet loTypeId="urn:microsoft.com/office/officeart/2005/8/layout/list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A21C0E9-4B0A-4106-A29E-BEF693791CBE}">
      <dgm:prSet phldrT="[Текст]"/>
      <dgm:spPr/>
      <dgm:t>
        <a:bodyPr/>
        <a:lstStyle/>
        <a:p>
          <a:r>
            <a:rPr lang="ru-RU" dirty="0"/>
            <a:t>Открывайся</a:t>
          </a:r>
        </a:p>
      </dgm:t>
    </dgm:pt>
    <dgm:pt modelId="{0E74C2EE-0DEC-43ED-B2FE-F1155498D24A}" type="parTrans" cxnId="{C71CF720-4D9F-411C-9F28-59CCF8EF4250}">
      <dgm:prSet/>
      <dgm:spPr/>
      <dgm:t>
        <a:bodyPr/>
        <a:lstStyle/>
        <a:p>
          <a:endParaRPr lang="ru-RU"/>
        </a:p>
      </dgm:t>
    </dgm:pt>
    <dgm:pt modelId="{8D181783-E067-4701-B9C4-2D7BA0F79BB8}" type="sibTrans" cxnId="{C71CF720-4D9F-411C-9F28-59CCF8EF4250}">
      <dgm:prSet/>
      <dgm:spPr/>
      <dgm:t>
        <a:bodyPr/>
        <a:lstStyle/>
        <a:p>
          <a:endParaRPr lang="ru-RU"/>
        </a:p>
      </dgm:t>
    </dgm:pt>
    <dgm:pt modelId="{95DA63F8-066A-4914-AA01-7538556CD4E0}">
      <dgm:prSet phldrT="[Текст]"/>
      <dgm:spPr/>
      <dgm:t>
        <a:bodyPr/>
        <a:lstStyle/>
        <a:p>
          <a:r>
            <a:rPr lang="ru-RU" dirty="0"/>
            <a:t>Объединяйся</a:t>
          </a:r>
        </a:p>
      </dgm:t>
    </dgm:pt>
    <dgm:pt modelId="{9B93A5EC-9976-4421-963B-917251D0177F}" type="parTrans" cxnId="{0F7FC747-6C0D-4FBA-B25F-BA2A85FB68E6}">
      <dgm:prSet/>
      <dgm:spPr/>
      <dgm:t>
        <a:bodyPr/>
        <a:lstStyle/>
        <a:p>
          <a:endParaRPr lang="ru-RU"/>
        </a:p>
      </dgm:t>
    </dgm:pt>
    <dgm:pt modelId="{6D466FA0-8C39-4A55-BE00-C35769018C5C}" type="sibTrans" cxnId="{0F7FC747-6C0D-4FBA-B25F-BA2A85FB68E6}">
      <dgm:prSet/>
      <dgm:spPr/>
      <dgm:t>
        <a:bodyPr/>
        <a:lstStyle/>
        <a:p>
          <a:endParaRPr lang="ru-RU"/>
        </a:p>
      </dgm:t>
    </dgm:pt>
    <dgm:pt modelId="{8344B4AA-C3F8-42A5-8E26-E249C36A31B7}">
      <dgm:prSet phldrT="[Текст]"/>
      <dgm:spPr/>
      <dgm:t>
        <a:bodyPr/>
        <a:lstStyle/>
        <a:p>
          <a:r>
            <a:rPr lang="ru-RU" dirty="0"/>
            <a:t>Общайся</a:t>
          </a:r>
        </a:p>
      </dgm:t>
    </dgm:pt>
    <dgm:pt modelId="{8F6F07A4-EDB5-467A-B18B-8CCD2B3382DF}" type="parTrans" cxnId="{444A75A7-B46D-4020-8208-826DA663B775}">
      <dgm:prSet/>
      <dgm:spPr/>
      <dgm:t>
        <a:bodyPr/>
        <a:lstStyle/>
        <a:p>
          <a:endParaRPr lang="ru-RU"/>
        </a:p>
      </dgm:t>
    </dgm:pt>
    <dgm:pt modelId="{5FFAD3E1-CCB7-482B-96AF-51C0A0ABD113}" type="sibTrans" cxnId="{444A75A7-B46D-4020-8208-826DA663B775}">
      <dgm:prSet/>
      <dgm:spPr/>
      <dgm:t>
        <a:bodyPr/>
        <a:lstStyle/>
        <a:p>
          <a:endParaRPr lang="ru-RU"/>
        </a:p>
      </dgm:t>
    </dgm:pt>
    <dgm:pt modelId="{4F17B366-9282-453C-B68F-841FB8B32C94}" type="pres">
      <dgm:prSet presAssocID="{F3D40E56-E31C-4DF1-9318-38D6A2160752}" presName="linear" presStyleCnt="0">
        <dgm:presLayoutVars>
          <dgm:dir/>
          <dgm:animLvl val="lvl"/>
          <dgm:resizeHandles val="exact"/>
        </dgm:presLayoutVars>
      </dgm:prSet>
      <dgm:spPr/>
    </dgm:pt>
    <dgm:pt modelId="{E9E04C8A-7450-4E0E-9FA4-04E286EF7E6F}" type="pres">
      <dgm:prSet presAssocID="{EA21C0E9-4B0A-4106-A29E-BEF693791CBE}" presName="parentLin" presStyleCnt="0"/>
      <dgm:spPr/>
    </dgm:pt>
    <dgm:pt modelId="{28B67B9B-1BE2-41C1-AB30-6B18C7AE9669}" type="pres">
      <dgm:prSet presAssocID="{EA21C0E9-4B0A-4106-A29E-BEF693791CBE}" presName="parentLeftMargin" presStyleLbl="node1" presStyleIdx="0" presStyleCnt="3"/>
      <dgm:spPr/>
    </dgm:pt>
    <dgm:pt modelId="{D09E3771-593A-40F1-8B34-7845442359FF}" type="pres">
      <dgm:prSet presAssocID="{EA21C0E9-4B0A-4106-A29E-BEF693791CB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DE13CD0-CC07-48E8-A682-FB171A57FD1F}" type="pres">
      <dgm:prSet presAssocID="{EA21C0E9-4B0A-4106-A29E-BEF693791CBE}" presName="negativeSpace" presStyleCnt="0"/>
      <dgm:spPr/>
    </dgm:pt>
    <dgm:pt modelId="{97401E6B-DB6F-4F10-9E27-4FA4E6F56DC9}" type="pres">
      <dgm:prSet presAssocID="{EA21C0E9-4B0A-4106-A29E-BEF693791CBE}" presName="childText" presStyleLbl="conFgAcc1" presStyleIdx="0" presStyleCnt="3">
        <dgm:presLayoutVars>
          <dgm:bulletEnabled val="1"/>
        </dgm:presLayoutVars>
      </dgm:prSet>
      <dgm:spPr/>
    </dgm:pt>
    <dgm:pt modelId="{5C05BB4D-DB58-490E-9F98-9851A9CEF532}" type="pres">
      <dgm:prSet presAssocID="{8D181783-E067-4701-B9C4-2D7BA0F79BB8}" presName="spaceBetweenRectangles" presStyleCnt="0"/>
      <dgm:spPr/>
    </dgm:pt>
    <dgm:pt modelId="{7F779379-CE2B-4032-8600-D2F03E03F63A}" type="pres">
      <dgm:prSet presAssocID="{95DA63F8-066A-4914-AA01-7538556CD4E0}" presName="parentLin" presStyleCnt="0"/>
      <dgm:spPr/>
    </dgm:pt>
    <dgm:pt modelId="{5C50F51F-14DD-4394-A405-115CBF7E0ED3}" type="pres">
      <dgm:prSet presAssocID="{95DA63F8-066A-4914-AA01-7538556CD4E0}" presName="parentLeftMargin" presStyleLbl="node1" presStyleIdx="0" presStyleCnt="3"/>
      <dgm:spPr/>
    </dgm:pt>
    <dgm:pt modelId="{9D1B019F-FFB6-47CE-ADED-FF0768768710}" type="pres">
      <dgm:prSet presAssocID="{95DA63F8-066A-4914-AA01-7538556CD4E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9D9E08A-29C7-4A30-B721-A742B28F0570}" type="pres">
      <dgm:prSet presAssocID="{95DA63F8-066A-4914-AA01-7538556CD4E0}" presName="negativeSpace" presStyleCnt="0"/>
      <dgm:spPr/>
    </dgm:pt>
    <dgm:pt modelId="{F3F72C3C-2B7D-4FC5-AFE7-E6822BB601D6}" type="pres">
      <dgm:prSet presAssocID="{95DA63F8-066A-4914-AA01-7538556CD4E0}" presName="childText" presStyleLbl="conFgAcc1" presStyleIdx="1" presStyleCnt="3">
        <dgm:presLayoutVars>
          <dgm:bulletEnabled val="1"/>
        </dgm:presLayoutVars>
      </dgm:prSet>
      <dgm:spPr/>
    </dgm:pt>
    <dgm:pt modelId="{71C9B958-A29E-4776-B2C8-43B30EE2AAF4}" type="pres">
      <dgm:prSet presAssocID="{6D466FA0-8C39-4A55-BE00-C35769018C5C}" presName="spaceBetweenRectangles" presStyleCnt="0"/>
      <dgm:spPr/>
    </dgm:pt>
    <dgm:pt modelId="{EA81130F-46A9-487A-B018-5C012A07FF6E}" type="pres">
      <dgm:prSet presAssocID="{8344B4AA-C3F8-42A5-8E26-E249C36A31B7}" presName="parentLin" presStyleCnt="0"/>
      <dgm:spPr/>
    </dgm:pt>
    <dgm:pt modelId="{253CEB75-4210-4F0C-AC3D-4059A5BD61D4}" type="pres">
      <dgm:prSet presAssocID="{8344B4AA-C3F8-42A5-8E26-E249C36A31B7}" presName="parentLeftMargin" presStyleLbl="node1" presStyleIdx="1" presStyleCnt="3"/>
      <dgm:spPr/>
    </dgm:pt>
    <dgm:pt modelId="{990D535C-DE33-48FF-A9BF-D5B5B47F5438}" type="pres">
      <dgm:prSet presAssocID="{8344B4AA-C3F8-42A5-8E26-E249C36A31B7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27E02F82-0735-4CD1-B09A-4266C2330624}" type="pres">
      <dgm:prSet presAssocID="{8344B4AA-C3F8-42A5-8E26-E249C36A31B7}" presName="negativeSpace" presStyleCnt="0"/>
      <dgm:spPr/>
    </dgm:pt>
    <dgm:pt modelId="{0988DC41-E81D-4B6E-8936-CCD2885EAAC2}" type="pres">
      <dgm:prSet presAssocID="{8344B4AA-C3F8-42A5-8E26-E249C36A31B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71CF720-4D9F-411C-9F28-59CCF8EF4250}" srcId="{F3D40E56-E31C-4DF1-9318-38D6A2160752}" destId="{EA21C0E9-4B0A-4106-A29E-BEF693791CBE}" srcOrd="0" destOrd="0" parTransId="{0E74C2EE-0DEC-43ED-B2FE-F1155498D24A}" sibTransId="{8D181783-E067-4701-B9C4-2D7BA0F79BB8}"/>
    <dgm:cxn modelId="{ED04743A-15EE-484C-AD8D-FDE4DC4159E8}" type="presOf" srcId="{EA21C0E9-4B0A-4106-A29E-BEF693791CBE}" destId="{28B67B9B-1BE2-41C1-AB30-6B18C7AE9669}" srcOrd="0" destOrd="0" presId="urn:microsoft.com/office/officeart/2005/8/layout/list1"/>
    <dgm:cxn modelId="{6CEDCA65-DC87-4A17-AE61-F12BF4383089}" type="presOf" srcId="{8344B4AA-C3F8-42A5-8E26-E249C36A31B7}" destId="{253CEB75-4210-4F0C-AC3D-4059A5BD61D4}" srcOrd="0" destOrd="0" presId="urn:microsoft.com/office/officeart/2005/8/layout/list1"/>
    <dgm:cxn modelId="{0F7FC747-6C0D-4FBA-B25F-BA2A85FB68E6}" srcId="{F3D40E56-E31C-4DF1-9318-38D6A2160752}" destId="{95DA63F8-066A-4914-AA01-7538556CD4E0}" srcOrd="1" destOrd="0" parTransId="{9B93A5EC-9976-4421-963B-917251D0177F}" sibTransId="{6D466FA0-8C39-4A55-BE00-C35769018C5C}"/>
    <dgm:cxn modelId="{37F1846A-0A97-4C76-9990-0730F407AF5D}" type="presOf" srcId="{95DA63F8-066A-4914-AA01-7538556CD4E0}" destId="{5C50F51F-14DD-4394-A405-115CBF7E0ED3}" srcOrd="0" destOrd="0" presId="urn:microsoft.com/office/officeart/2005/8/layout/list1"/>
    <dgm:cxn modelId="{5B7C6551-1F07-47EA-B090-D6B15012A4A6}" type="presOf" srcId="{8344B4AA-C3F8-42A5-8E26-E249C36A31B7}" destId="{990D535C-DE33-48FF-A9BF-D5B5B47F5438}" srcOrd="1" destOrd="0" presId="urn:microsoft.com/office/officeart/2005/8/layout/list1"/>
    <dgm:cxn modelId="{63F9F984-1C41-4E1E-9304-1D6A8EFC28A7}" type="presOf" srcId="{F3D40E56-E31C-4DF1-9318-38D6A2160752}" destId="{4F17B366-9282-453C-B68F-841FB8B32C94}" srcOrd="0" destOrd="0" presId="urn:microsoft.com/office/officeart/2005/8/layout/list1"/>
    <dgm:cxn modelId="{444A75A7-B46D-4020-8208-826DA663B775}" srcId="{F3D40E56-E31C-4DF1-9318-38D6A2160752}" destId="{8344B4AA-C3F8-42A5-8E26-E249C36A31B7}" srcOrd="2" destOrd="0" parTransId="{8F6F07A4-EDB5-467A-B18B-8CCD2B3382DF}" sibTransId="{5FFAD3E1-CCB7-482B-96AF-51C0A0ABD113}"/>
    <dgm:cxn modelId="{496A98C6-7564-4E78-9A05-29D241D3B0DF}" type="presOf" srcId="{95DA63F8-066A-4914-AA01-7538556CD4E0}" destId="{9D1B019F-FFB6-47CE-ADED-FF0768768710}" srcOrd="1" destOrd="0" presId="urn:microsoft.com/office/officeart/2005/8/layout/list1"/>
    <dgm:cxn modelId="{95D422F5-813E-4DD6-9984-1A05CF860BDC}" type="presOf" srcId="{EA21C0E9-4B0A-4106-A29E-BEF693791CBE}" destId="{D09E3771-593A-40F1-8B34-7845442359FF}" srcOrd="1" destOrd="0" presId="urn:microsoft.com/office/officeart/2005/8/layout/list1"/>
    <dgm:cxn modelId="{EAD9655D-F4CE-496F-A5F9-D0A8F6757F7C}" type="presParOf" srcId="{4F17B366-9282-453C-B68F-841FB8B32C94}" destId="{E9E04C8A-7450-4E0E-9FA4-04E286EF7E6F}" srcOrd="0" destOrd="0" presId="urn:microsoft.com/office/officeart/2005/8/layout/list1"/>
    <dgm:cxn modelId="{1A023273-C12B-4797-8150-9FF535443FA9}" type="presParOf" srcId="{E9E04C8A-7450-4E0E-9FA4-04E286EF7E6F}" destId="{28B67B9B-1BE2-41C1-AB30-6B18C7AE9669}" srcOrd="0" destOrd="0" presId="urn:microsoft.com/office/officeart/2005/8/layout/list1"/>
    <dgm:cxn modelId="{F18009BC-BDF5-4923-8F1C-2B0CB4C67D60}" type="presParOf" srcId="{E9E04C8A-7450-4E0E-9FA4-04E286EF7E6F}" destId="{D09E3771-593A-40F1-8B34-7845442359FF}" srcOrd="1" destOrd="0" presId="urn:microsoft.com/office/officeart/2005/8/layout/list1"/>
    <dgm:cxn modelId="{350B5D5D-1525-4710-A363-73BE87C96C54}" type="presParOf" srcId="{4F17B366-9282-453C-B68F-841FB8B32C94}" destId="{ADE13CD0-CC07-48E8-A682-FB171A57FD1F}" srcOrd="1" destOrd="0" presId="urn:microsoft.com/office/officeart/2005/8/layout/list1"/>
    <dgm:cxn modelId="{598F4FD5-8C2F-49DB-B911-6FE6BA3181DF}" type="presParOf" srcId="{4F17B366-9282-453C-B68F-841FB8B32C94}" destId="{97401E6B-DB6F-4F10-9E27-4FA4E6F56DC9}" srcOrd="2" destOrd="0" presId="urn:microsoft.com/office/officeart/2005/8/layout/list1"/>
    <dgm:cxn modelId="{39428FF1-6CAB-4A77-B3B4-8593FFC3B951}" type="presParOf" srcId="{4F17B366-9282-453C-B68F-841FB8B32C94}" destId="{5C05BB4D-DB58-490E-9F98-9851A9CEF532}" srcOrd="3" destOrd="0" presId="urn:microsoft.com/office/officeart/2005/8/layout/list1"/>
    <dgm:cxn modelId="{D24E4BE9-D45A-429E-81DF-45E8CC777871}" type="presParOf" srcId="{4F17B366-9282-453C-B68F-841FB8B32C94}" destId="{7F779379-CE2B-4032-8600-D2F03E03F63A}" srcOrd="4" destOrd="0" presId="urn:microsoft.com/office/officeart/2005/8/layout/list1"/>
    <dgm:cxn modelId="{AA4A7C50-78D7-4561-8A03-EB2D95DB17B5}" type="presParOf" srcId="{7F779379-CE2B-4032-8600-D2F03E03F63A}" destId="{5C50F51F-14DD-4394-A405-115CBF7E0ED3}" srcOrd="0" destOrd="0" presId="urn:microsoft.com/office/officeart/2005/8/layout/list1"/>
    <dgm:cxn modelId="{31A670B9-9C4D-4D25-BF85-0E0BE03D6DE2}" type="presParOf" srcId="{7F779379-CE2B-4032-8600-D2F03E03F63A}" destId="{9D1B019F-FFB6-47CE-ADED-FF0768768710}" srcOrd="1" destOrd="0" presId="urn:microsoft.com/office/officeart/2005/8/layout/list1"/>
    <dgm:cxn modelId="{6FBC160A-A75C-465A-ACB2-C0EF5E0502E8}" type="presParOf" srcId="{4F17B366-9282-453C-B68F-841FB8B32C94}" destId="{39D9E08A-29C7-4A30-B721-A742B28F0570}" srcOrd="5" destOrd="0" presId="urn:microsoft.com/office/officeart/2005/8/layout/list1"/>
    <dgm:cxn modelId="{77E1A16E-1BE0-405E-9A0C-8CBD861BC929}" type="presParOf" srcId="{4F17B366-9282-453C-B68F-841FB8B32C94}" destId="{F3F72C3C-2B7D-4FC5-AFE7-E6822BB601D6}" srcOrd="6" destOrd="0" presId="urn:microsoft.com/office/officeart/2005/8/layout/list1"/>
    <dgm:cxn modelId="{C5E94F6D-7FD5-4D1B-A540-4A34D76ECE58}" type="presParOf" srcId="{4F17B366-9282-453C-B68F-841FB8B32C94}" destId="{71C9B958-A29E-4776-B2C8-43B30EE2AAF4}" srcOrd="7" destOrd="0" presId="urn:microsoft.com/office/officeart/2005/8/layout/list1"/>
    <dgm:cxn modelId="{EB7F4DD4-F89C-4349-82DE-0A2E8040DFCD}" type="presParOf" srcId="{4F17B366-9282-453C-B68F-841FB8B32C94}" destId="{EA81130F-46A9-487A-B018-5C012A07FF6E}" srcOrd="8" destOrd="0" presId="urn:microsoft.com/office/officeart/2005/8/layout/list1"/>
    <dgm:cxn modelId="{801E746C-8A37-4BEB-ACFC-9818697BEF3A}" type="presParOf" srcId="{EA81130F-46A9-487A-B018-5C012A07FF6E}" destId="{253CEB75-4210-4F0C-AC3D-4059A5BD61D4}" srcOrd="0" destOrd="0" presId="urn:microsoft.com/office/officeart/2005/8/layout/list1"/>
    <dgm:cxn modelId="{410E4ED4-3739-404E-9BDE-3F0AD2DBC940}" type="presParOf" srcId="{EA81130F-46A9-487A-B018-5C012A07FF6E}" destId="{990D535C-DE33-48FF-A9BF-D5B5B47F5438}" srcOrd="1" destOrd="0" presId="urn:microsoft.com/office/officeart/2005/8/layout/list1"/>
    <dgm:cxn modelId="{C71E0C8F-F617-4F30-BA8A-992ADC7F3D21}" type="presParOf" srcId="{4F17B366-9282-453C-B68F-841FB8B32C94}" destId="{27E02F82-0735-4CD1-B09A-4266C2330624}" srcOrd="9" destOrd="0" presId="urn:microsoft.com/office/officeart/2005/8/layout/list1"/>
    <dgm:cxn modelId="{AE4EE499-E6FC-4DD5-B628-FEE0DACE91B0}" type="presParOf" srcId="{4F17B366-9282-453C-B68F-841FB8B32C94}" destId="{0988DC41-E81D-4B6E-8936-CCD2885EAAC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E46D340-4D84-4A59-8AB0-87BC1FA45550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FFCA249-4123-4469-9F2F-74D8877D15E1}">
      <dgm:prSet phldrT="[Текст]"/>
      <dgm:spPr/>
      <dgm:t>
        <a:bodyPr/>
        <a:lstStyle/>
        <a:p>
          <a:pPr algn="ctr"/>
          <a:r>
            <a:rPr lang="ru-RU" dirty="0"/>
            <a:t>ПДД. </a:t>
          </a:r>
          <a:r>
            <a:rPr lang="ru-RU" dirty="0" err="1"/>
            <a:t>Шахматы.Кинотеатр</a:t>
          </a:r>
          <a:endParaRPr lang="ru-RU" dirty="0"/>
        </a:p>
      </dgm:t>
    </dgm:pt>
    <dgm:pt modelId="{DB0E3807-BD60-46FA-9D2D-47B68746455E}" type="parTrans" cxnId="{9A43FE9F-8012-4E46-9B2B-47327B161339}">
      <dgm:prSet/>
      <dgm:spPr/>
      <dgm:t>
        <a:bodyPr/>
        <a:lstStyle/>
        <a:p>
          <a:endParaRPr lang="ru-RU"/>
        </a:p>
      </dgm:t>
    </dgm:pt>
    <dgm:pt modelId="{8E033B2D-F118-4A40-A98B-840AD723470F}" type="sibTrans" cxnId="{9A43FE9F-8012-4E46-9B2B-47327B161339}">
      <dgm:prSet/>
      <dgm:spPr/>
      <dgm:t>
        <a:bodyPr/>
        <a:lstStyle/>
        <a:p>
          <a:endParaRPr lang="ru-RU"/>
        </a:p>
      </dgm:t>
    </dgm:pt>
    <dgm:pt modelId="{5AC2BB37-69DF-472F-92ED-06A566FFEDB1}" type="pres">
      <dgm:prSet presAssocID="{DE46D340-4D84-4A59-8AB0-87BC1FA45550}" presName="linear" presStyleCnt="0">
        <dgm:presLayoutVars>
          <dgm:animLvl val="lvl"/>
          <dgm:resizeHandles val="exact"/>
        </dgm:presLayoutVars>
      </dgm:prSet>
      <dgm:spPr/>
    </dgm:pt>
    <dgm:pt modelId="{508542C3-0CB0-4E7B-BC76-F8C480C4B87C}" type="pres">
      <dgm:prSet presAssocID="{2FFCA249-4123-4469-9F2F-74D8877D15E1}" presName="parentText" presStyleLbl="node1" presStyleIdx="0" presStyleCnt="1" custScaleX="99534" custScaleY="104894" custLinFactNeighborX="393" custLinFactNeighborY="-308">
        <dgm:presLayoutVars>
          <dgm:chMax val="0"/>
          <dgm:bulletEnabled val="1"/>
        </dgm:presLayoutVars>
      </dgm:prSet>
      <dgm:spPr/>
    </dgm:pt>
  </dgm:ptLst>
  <dgm:cxnLst>
    <dgm:cxn modelId="{FCC08C0A-11B6-4B9C-A83E-FC41ADAD537B}" type="presOf" srcId="{2FFCA249-4123-4469-9F2F-74D8877D15E1}" destId="{508542C3-0CB0-4E7B-BC76-F8C480C4B87C}" srcOrd="0" destOrd="0" presId="urn:microsoft.com/office/officeart/2005/8/layout/vList2"/>
    <dgm:cxn modelId="{9A43FE9F-8012-4E46-9B2B-47327B161339}" srcId="{DE46D340-4D84-4A59-8AB0-87BC1FA45550}" destId="{2FFCA249-4123-4469-9F2F-74D8877D15E1}" srcOrd="0" destOrd="0" parTransId="{DB0E3807-BD60-46FA-9D2D-47B68746455E}" sibTransId="{8E033B2D-F118-4A40-A98B-840AD723470F}"/>
    <dgm:cxn modelId="{D7253BB7-78BA-4657-9225-0102C8595B6A}" type="presOf" srcId="{DE46D340-4D84-4A59-8AB0-87BC1FA45550}" destId="{5AC2BB37-69DF-472F-92ED-06A566FFEDB1}" srcOrd="0" destOrd="0" presId="urn:microsoft.com/office/officeart/2005/8/layout/vList2"/>
    <dgm:cxn modelId="{7F9F6344-A700-4372-8116-D0DC223C8111}" type="presParOf" srcId="{5AC2BB37-69DF-472F-92ED-06A566FFEDB1}" destId="{508542C3-0CB0-4E7B-BC76-F8C480C4B87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B86C735-6C1A-4D80-804A-5F009A70DC33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0C7E0DA-78E1-4A01-AEC5-645D6DAC291D}">
      <dgm:prSet phldrT="[Текст]"/>
      <dgm:spPr/>
      <dgm:t>
        <a:bodyPr/>
        <a:lstStyle/>
        <a:p>
          <a:pPr algn="ctr"/>
          <a:r>
            <a:rPr lang="ru-RU" dirty="0"/>
            <a:t>«Центр обучения в движении»</a:t>
          </a:r>
        </a:p>
      </dgm:t>
    </dgm:pt>
    <dgm:pt modelId="{210BB4A3-FBCC-430C-B41A-2FDDE6EF95F2}" type="parTrans" cxnId="{C12CAA5E-0C3E-4D45-981C-4DA6B0433F51}">
      <dgm:prSet/>
      <dgm:spPr/>
      <dgm:t>
        <a:bodyPr/>
        <a:lstStyle/>
        <a:p>
          <a:endParaRPr lang="ru-RU"/>
        </a:p>
      </dgm:t>
    </dgm:pt>
    <dgm:pt modelId="{D016EDBD-1ACF-4F90-8890-DE0239878ED8}" type="sibTrans" cxnId="{C12CAA5E-0C3E-4D45-981C-4DA6B0433F51}">
      <dgm:prSet/>
      <dgm:spPr/>
      <dgm:t>
        <a:bodyPr/>
        <a:lstStyle/>
        <a:p>
          <a:endParaRPr lang="ru-RU"/>
        </a:p>
      </dgm:t>
    </dgm:pt>
    <dgm:pt modelId="{0DDF3658-F382-4277-A336-38ADAF65CA45}" type="pres">
      <dgm:prSet presAssocID="{5B86C735-6C1A-4D80-804A-5F009A70DC33}" presName="linear" presStyleCnt="0">
        <dgm:presLayoutVars>
          <dgm:animLvl val="lvl"/>
          <dgm:resizeHandles val="exact"/>
        </dgm:presLayoutVars>
      </dgm:prSet>
      <dgm:spPr/>
    </dgm:pt>
    <dgm:pt modelId="{5C35C3C3-0835-41DD-BFAC-D09D71F7A652}" type="pres">
      <dgm:prSet presAssocID="{B0C7E0DA-78E1-4A01-AEC5-645D6DAC291D}" presName="parentText" presStyleLbl="node1" presStyleIdx="0" presStyleCnt="1" custScaleY="59947" custLinFactNeighborX="-673" custLinFactNeighborY="-83181">
        <dgm:presLayoutVars>
          <dgm:chMax val="0"/>
          <dgm:bulletEnabled val="1"/>
        </dgm:presLayoutVars>
      </dgm:prSet>
      <dgm:spPr/>
    </dgm:pt>
  </dgm:ptLst>
  <dgm:cxnLst>
    <dgm:cxn modelId="{6DE1F402-2B39-4127-80DD-2B85C3B96EC6}" type="presOf" srcId="{5B86C735-6C1A-4D80-804A-5F009A70DC33}" destId="{0DDF3658-F382-4277-A336-38ADAF65CA45}" srcOrd="0" destOrd="0" presId="urn:microsoft.com/office/officeart/2005/8/layout/vList2"/>
    <dgm:cxn modelId="{C12CAA5E-0C3E-4D45-981C-4DA6B0433F51}" srcId="{5B86C735-6C1A-4D80-804A-5F009A70DC33}" destId="{B0C7E0DA-78E1-4A01-AEC5-645D6DAC291D}" srcOrd="0" destOrd="0" parTransId="{210BB4A3-FBCC-430C-B41A-2FDDE6EF95F2}" sibTransId="{D016EDBD-1ACF-4F90-8890-DE0239878ED8}"/>
    <dgm:cxn modelId="{9E79ECB4-F368-498D-A2BB-04B88B3F2B1B}" type="presOf" srcId="{B0C7E0DA-78E1-4A01-AEC5-645D6DAC291D}" destId="{5C35C3C3-0835-41DD-BFAC-D09D71F7A652}" srcOrd="0" destOrd="0" presId="urn:microsoft.com/office/officeart/2005/8/layout/vList2"/>
    <dgm:cxn modelId="{978516C0-22AD-4E11-A07A-1D4F5E863780}" type="presParOf" srcId="{0DDF3658-F382-4277-A336-38ADAF65CA45}" destId="{5C35C3C3-0835-41DD-BFAC-D09D71F7A65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6FBE2E3-A7AE-4D5D-8A7F-3892F04F8E2D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BAD8F86-29F2-4813-8FB4-90807890DF1F}">
      <dgm:prSet phldrT="[Текст]"/>
      <dgm:spPr/>
      <dgm:t>
        <a:bodyPr/>
        <a:lstStyle/>
        <a:p>
          <a:pPr algn="ctr"/>
          <a:r>
            <a:rPr lang="ru-RU" dirty="0"/>
            <a:t>Холл</a:t>
          </a:r>
        </a:p>
      </dgm:t>
    </dgm:pt>
    <dgm:pt modelId="{4EBADD4E-34CF-4D40-88B8-3FE4FEFF3A9D}" type="parTrans" cxnId="{56DED03E-5D40-4CCA-9784-8969C2DDE4CB}">
      <dgm:prSet/>
      <dgm:spPr/>
      <dgm:t>
        <a:bodyPr/>
        <a:lstStyle/>
        <a:p>
          <a:endParaRPr lang="ru-RU"/>
        </a:p>
      </dgm:t>
    </dgm:pt>
    <dgm:pt modelId="{6C77C331-FB51-4D71-9D7B-03B16F7E219F}" type="sibTrans" cxnId="{56DED03E-5D40-4CCA-9784-8969C2DDE4CB}">
      <dgm:prSet/>
      <dgm:spPr/>
      <dgm:t>
        <a:bodyPr/>
        <a:lstStyle/>
        <a:p>
          <a:endParaRPr lang="ru-RU"/>
        </a:p>
      </dgm:t>
    </dgm:pt>
    <dgm:pt modelId="{D51913B1-4153-4F5F-B7EB-116A22B2758D}" type="pres">
      <dgm:prSet presAssocID="{C6FBE2E3-A7AE-4D5D-8A7F-3892F04F8E2D}" presName="linear" presStyleCnt="0">
        <dgm:presLayoutVars>
          <dgm:animLvl val="lvl"/>
          <dgm:resizeHandles val="exact"/>
        </dgm:presLayoutVars>
      </dgm:prSet>
      <dgm:spPr/>
    </dgm:pt>
    <dgm:pt modelId="{E2EE7E91-51EB-453A-97BD-10A1EDBF0289}" type="pres">
      <dgm:prSet presAssocID="{2BAD8F86-29F2-4813-8FB4-90807890DF1F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BBE9E424-9BF0-4477-83E6-F6F9B2B88FAF}" type="presOf" srcId="{C6FBE2E3-A7AE-4D5D-8A7F-3892F04F8E2D}" destId="{D51913B1-4153-4F5F-B7EB-116A22B2758D}" srcOrd="0" destOrd="0" presId="urn:microsoft.com/office/officeart/2005/8/layout/vList2"/>
    <dgm:cxn modelId="{56DED03E-5D40-4CCA-9784-8969C2DDE4CB}" srcId="{C6FBE2E3-A7AE-4D5D-8A7F-3892F04F8E2D}" destId="{2BAD8F86-29F2-4813-8FB4-90807890DF1F}" srcOrd="0" destOrd="0" parTransId="{4EBADD4E-34CF-4D40-88B8-3FE4FEFF3A9D}" sibTransId="{6C77C331-FB51-4D71-9D7B-03B16F7E219F}"/>
    <dgm:cxn modelId="{1896E698-3BF9-45E6-BFE7-84552D28DC11}" type="presOf" srcId="{2BAD8F86-29F2-4813-8FB4-90807890DF1F}" destId="{E2EE7E91-51EB-453A-97BD-10A1EDBF0289}" srcOrd="0" destOrd="0" presId="urn:microsoft.com/office/officeart/2005/8/layout/vList2"/>
    <dgm:cxn modelId="{D9DD8110-8F0A-4092-AC56-DF4AD5F16458}" type="presParOf" srcId="{D51913B1-4153-4F5F-B7EB-116A22B2758D}" destId="{E2EE7E91-51EB-453A-97BD-10A1EDBF028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59ADA3F-1463-4A63-BC48-E75C5A57524F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B5FCBEC-B046-4FE7-8ABB-BE8D6B7C9AA1}">
      <dgm:prSet phldrT="[Текст]" custT="1"/>
      <dgm:spPr/>
      <dgm:t>
        <a:bodyPr/>
        <a:lstStyle/>
        <a:p>
          <a:pPr algn="ctr"/>
          <a:r>
            <a:rPr lang="ru-RU" sz="4400" dirty="0"/>
            <a:t>Говорящая среда</a:t>
          </a:r>
        </a:p>
      </dgm:t>
    </dgm:pt>
    <dgm:pt modelId="{17618AEC-0289-4FD9-B051-594D97C8989A}" type="parTrans" cxnId="{CFD32E93-023E-4CA3-A483-1B211CAF4E68}">
      <dgm:prSet/>
      <dgm:spPr/>
      <dgm:t>
        <a:bodyPr/>
        <a:lstStyle/>
        <a:p>
          <a:endParaRPr lang="ru-RU" sz="4400"/>
        </a:p>
      </dgm:t>
    </dgm:pt>
    <dgm:pt modelId="{6F8AD0A3-478E-478D-93BE-C811128E1735}" type="sibTrans" cxnId="{CFD32E93-023E-4CA3-A483-1B211CAF4E68}">
      <dgm:prSet/>
      <dgm:spPr/>
      <dgm:t>
        <a:bodyPr/>
        <a:lstStyle/>
        <a:p>
          <a:endParaRPr lang="ru-RU" sz="4400"/>
        </a:p>
      </dgm:t>
    </dgm:pt>
    <dgm:pt modelId="{3324F033-C379-46B0-AF0B-91F6F74F184D}" type="pres">
      <dgm:prSet presAssocID="{C59ADA3F-1463-4A63-BC48-E75C5A57524F}" presName="linear" presStyleCnt="0">
        <dgm:presLayoutVars>
          <dgm:animLvl val="lvl"/>
          <dgm:resizeHandles val="exact"/>
        </dgm:presLayoutVars>
      </dgm:prSet>
      <dgm:spPr/>
    </dgm:pt>
    <dgm:pt modelId="{6DAD577C-A69D-48D4-9614-16EA793C5611}" type="pres">
      <dgm:prSet presAssocID="{7B5FCBEC-B046-4FE7-8ABB-BE8D6B7C9AA1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7769BE80-2048-4FAA-B55D-C78D40E69BC7}" type="presOf" srcId="{7B5FCBEC-B046-4FE7-8ABB-BE8D6B7C9AA1}" destId="{6DAD577C-A69D-48D4-9614-16EA793C5611}" srcOrd="0" destOrd="0" presId="urn:microsoft.com/office/officeart/2005/8/layout/vList2"/>
    <dgm:cxn modelId="{ADF67D8C-C9C2-4543-89CD-6A42E71B10BC}" type="presOf" srcId="{C59ADA3F-1463-4A63-BC48-E75C5A57524F}" destId="{3324F033-C379-46B0-AF0B-91F6F74F184D}" srcOrd="0" destOrd="0" presId="urn:microsoft.com/office/officeart/2005/8/layout/vList2"/>
    <dgm:cxn modelId="{CFD32E93-023E-4CA3-A483-1B211CAF4E68}" srcId="{C59ADA3F-1463-4A63-BC48-E75C5A57524F}" destId="{7B5FCBEC-B046-4FE7-8ABB-BE8D6B7C9AA1}" srcOrd="0" destOrd="0" parTransId="{17618AEC-0289-4FD9-B051-594D97C8989A}" sibTransId="{6F8AD0A3-478E-478D-93BE-C811128E1735}"/>
    <dgm:cxn modelId="{E13BC0D2-362D-4837-BD92-D8E3B631F332}" type="presParOf" srcId="{3324F033-C379-46B0-AF0B-91F6F74F184D}" destId="{6DAD577C-A69D-48D4-9614-16EA793C561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F8E1D14-579B-4DEF-879B-5A5B06304F2D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4065DE3-F541-42DB-9903-83231C66B893}">
      <dgm:prSet phldrT="[Текст]"/>
      <dgm:spPr/>
      <dgm:t>
        <a:bodyPr/>
        <a:lstStyle/>
        <a:p>
          <a:pPr algn="ctr"/>
          <a:r>
            <a:rPr lang="ru-RU" dirty="0"/>
            <a:t>Мягкая среда</a:t>
          </a:r>
        </a:p>
      </dgm:t>
    </dgm:pt>
    <dgm:pt modelId="{D0F35122-2121-4F07-B8EF-7E671B656756}" type="parTrans" cxnId="{E3DA0235-88E4-4D03-B60D-C831E93516CD}">
      <dgm:prSet/>
      <dgm:spPr/>
      <dgm:t>
        <a:bodyPr/>
        <a:lstStyle/>
        <a:p>
          <a:endParaRPr lang="ru-RU"/>
        </a:p>
      </dgm:t>
    </dgm:pt>
    <dgm:pt modelId="{C2C6E636-B317-4090-8EB5-94F54E0C5783}" type="sibTrans" cxnId="{E3DA0235-88E4-4D03-B60D-C831E93516CD}">
      <dgm:prSet/>
      <dgm:spPr/>
      <dgm:t>
        <a:bodyPr/>
        <a:lstStyle/>
        <a:p>
          <a:endParaRPr lang="ru-RU"/>
        </a:p>
      </dgm:t>
    </dgm:pt>
    <dgm:pt modelId="{4E79BEF6-2B01-4889-97AC-9A0B1B856B91}" type="pres">
      <dgm:prSet presAssocID="{4F8E1D14-579B-4DEF-879B-5A5B06304F2D}" presName="linear" presStyleCnt="0">
        <dgm:presLayoutVars>
          <dgm:animLvl val="lvl"/>
          <dgm:resizeHandles val="exact"/>
        </dgm:presLayoutVars>
      </dgm:prSet>
      <dgm:spPr/>
    </dgm:pt>
    <dgm:pt modelId="{7B156C58-5329-4761-8A1C-2EE4A2D05DFF}" type="pres">
      <dgm:prSet presAssocID="{A4065DE3-F541-42DB-9903-83231C66B893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E3DA0235-88E4-4D03-B60D-C831E93516CD}" srcId="{4F8E1D14-579B-4DEF-879B-5A5B06304F2D}" destId="{A4065DE3-F541-42DB-9903-83231C66B893}" srcOrd="0" destOrd="0" parTransId="{D0F35122-2121-4F07-B8EF-7E671B656756}" sibTransId="{C2C6E636-B317-4090-8EB5-94F54E0C5783}"/>
    <dgm:cxn modelId="{6506757D-249C-4889-8B01-F83C17A2347E}" type="presOf" srcId="{4F8E1D14-579B-4DEF-879B-5A5B06304F2D}" destId="{4E79BEF6-2B01-4889-97AC-9A0B1B856B91}" srcOrd="0" destOrd="0" presId="urn:microsoft.com/office/officeart/2005/8/layout/vList2"/>
    <dgm:cxn modelId="{4F99E199-337D-4BE7-98E7-513F56300ADE}" type="presOf" srcId="{A4065DE3-F541-42DB-9903-83231C66B893}" destId="{7B156C58-5329-4761-8A1C-2EE4A2D05DFF}" srcOrd="0" destOrd="0" presId="urn:microsoft.com/office/officeart/2005/8/layout/vList2"/>
    <dgm:cxn modelId="{756841EC-0AC0-436F-BE24-93B410BD6616}" type="presParOf" srcId="{4E79BEF6-2B01-4889-97AC-9A0B1B856B91}" destId="{7B156C58-5329-4761-8A1C-2EE4A2D05DF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0AA9FF-77C9-48E9-B025-5733E3838E90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E01D24-36A3-4083-8462-BF250E11C46D}">
      <dgm:prSet phldrT="[Текст]"/>
      <dgm:spPr/>
      <dgm:t>
        <a:bodyPr/>
        <a:lstStyle/>
        <a:p>
          <a:pPr algn="ctr"/>
          <a:r>
            <a:rPr lang="ru-RU" dirty="0"/>
            <a:t>Интеллект-град</a:t>
          </a:r>
        </a:p>
      </dgm:t>
    </dgm:pt>
    <dgm:pt modelId="{88F8D305-501E-44A4-A594-192D707D4011}" type="parTrans" cxnId="{BEAECCE6-60FD-487D-B758-F8E398169BF0}">
      <dgm:prSet/>
      <dgm:spPr/>
      <dgm:t>
        <a:bodyPr/>
        <a:lstStyle/>
        <a:p>
          <a:endParaRPr lang="ru-RU"/>
        </a:p>
      </dgm:t>
    </dgm:pt>
    <dgm:pt modelId="{7D8C71B0-C5C9-438B-8160-BDECD18C5BD5}" type="sibTrans" cxnId="{BEAECCE6-60FD-487D-B758-F8E398169BF0}">
      <dgm:prSet/>
      <dgm:spPr/>
      <dgm:t>
        <a:bodyPr/>
        <a:lstStyle/>
        <a:p>
          <a:endParaRPr lang="ru-RU"/>
        </a:p>
      </dgm:t>
    </dgm:pt>
    <dgm:pt modelId="{70460569-3FC6-4747-936D-10A1662CBD1A}" type="pres">
      <dgm:prSet presAssocID="{CC0AA9FF-77C9-48E9-B025-5733E3838E90}" presName="linear" presStyleCnt="0">
        <dgm:presLayoutVars>
          <dgm:animLvl val="lvl"/>
          <dgm:resizeHandles val="exact"/>
        </dgm:presLayoutVars>
      </dgm:prSet>
      <dgm:spPr/>
    </dgm:pt>
    <dgm:pt modelId="{4CD7D12A-650C-45AC-A4BD-F0986C7320AA}" type="pres">
      <dgm:prSet presAssocID="{12E01D24-36A3-4083-8462-BF250E11C46D}" presName="parentText" presStyleLbl="node1" presStyleIdx="0" presStyleCnt="1" custScaleX="51717" custScaleY="65085" custLinFactNeighborX="-6351" custLinFactNeighborY="-1450">
        <dgm:presLayoutVars>
          <dgm:chMax val="0"/>
          <dgm:bulletEnabled val="1"/>
        </dgm:presLayoutVars>
      </dgm:prSet>
      <dgm:spPr/>
    </dgm:pt>
  </dgm:ptLst>
  <dgm:cxnLst>
    <dgm:cxn modelId="{9DC3061B-D45F-4292-84D8-560A11208E7F}" type="presOf" srcId="{12E01D24-36A3-4083-8462-BF250E11C46D}" destId="{4CD7D12A-650C-45AC-A4BD-F0986C7320AA}" srcOrd="0" destOrd="0" presId="urn:microsoft.com/office/officeart/2005/8/layout/vList2"/>
    <dgm:cxn modelId="{6859536D-C3F6-4A92-A2E3-0198F5623640}" type="presOf" srcId="{CC0AA9FF-77C9-48E9-B025-5733E3838E90}" destId="{70460569-3FC6-4747-936D-10A1662CBD1A}" srcOrd="0" destOrd="0" presId="urn:microsoft.com/office/officeart/2005/8/layout/vList2"/>
    <dgm:cxn modelId="{BEAECCE6-60FD-487D-B758-F8E398169BF0}" srcId="{CC0AA9FF-77C9-48E9-B025-5733E3838E90}" destId="{12E01D24-36A3-4083-8462-BF250E11C46D}" srcOrd="0" destOrd="0" parTransId="{88F8D305-501E-44A4-A594-192D707D4011}" sibTransId="{7D8C71B0-C5C9-438B-8160-BDECD18C5BD5}"/>
    <dgm:cxn modelId="{CF9FF518-823B-4657-9F81-87E184D28C1E}" type="presParOf" srcId="{70460569-3FC6-4747-936D-10A1662CBD1A}" destId="{4CD7D12A-650C-45AC-A4BD-F0986C7320A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882F06C-5863-49B4-8AD7-A9FE534FF4D0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658215E-418A-4834-BCC4-7F7B9CF3330D}">
      <dgm:prSet phldrT="[Текст]"/>
      <dgm:spPr/>
      <dgm:t>
        <a:bodyPr/>
        <a:lstStyle/>
        <a:p>
          <a:pPr algn="ctr"/>
          <a:r>
            <a:rPr lang="ru-RU" dirty="0"/>
            <a:t>Мульти-град</a:t>
          </a:r>
        </a:p>
      </dgm:t>
    </dgm:pt>
    <dgm:pt modelId="{31F6E2BB-2057-4CA8-90FC-8855DAAD3E39}" type="parTrans" cxnId="{EACF0349-BF5A-4892-9C17-593E293BC8E5}">
      <dgm:prSet/>
      <dgm:spPr/>
      <dgm:t>
        <a:bodyPr/>
        <a:lstStyle/>
        <a:p>
          <a:endParaRPr lang="ru-RU"/>
        </a:p>
      </dgm:t>
    </dgm:pt>
    <dgm:pt modelId="{5200620B-00CC-43A0-A4DA-A660E82EE8EF}" type="sibTrans" cxnId="{EACF0349-BF5A-4892-9C17-593E293BC8E5}">
      <dgm:prSet/>
      <dgm:spPr/>
      <dgm:t>
        <a:bodyPr/>
        <a:lstStyle/>
        <a:p>
          <a:endParaRPr lang="ru-RU"/>
        </a:p>
      </dgm:t>
    </dgm:pt>
    <dgm:pt modelId="{C6C09963-A401-4892-BDA8-995F7F45DDC6}" type="pres">
      <dgm:prSet presAssocID="{8882F06C-5863-49B4-8AD7-A9FE534FF4D0}" presName="linear" presStyleCnt="0">
        <dgm:presLayoutVars>
          <dgm:animLvl val="lvl"/>
          <dgm:resizeHandles val="exact"/>
        </dgm:presLayoutVars>
      </dgm:prSet>
      <dgm:spPr/>
    </dgm:pt>
    <dgm:pt modelId="{883E26FF-CC69-48A7-9D00-4F554722C0F0}" type="pres">
      <dgm:prSet presAssocID="{F658215E-418A-4834-BCC4-7F7B9CF3330D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EACF0349-BF5A-4892-9C17-593E293BC8E5}" srcId="{8882F06C-5863-49B4-8AD7-A9FE534FF4D0}" destId="{F658215E-418A-4834-BCC4-7F7B9CF3330D}" srcOrd="0" destOrd="0" parTransId="{31F6E2BB-2057-4CA8-90FC-8855DAAD3E39}" sibTransId="{5200620B-00CC-43A0-A4DA-A660E82EE8EF}"/>
    <dgm:cxn modelId="{3D104759-EEBD-4B69-AC7B-D516E0D1E5D3}" type="presOf" srcId="{8882F06C-5863-49B4-8AD7-A9FE534FF4D0}" destId="{C6C09963-A401-4892-BDA8-995F7F45DDC6}" srcOrd="0" destOrd="0" presId="urn:microsoft.com/office/officeart/2005/8/layout/vList2"/>
    <dgm:cxn modelId="{79FD03DC-52DA-453E-A4B9-2C5DBB8311CD}" type="presOf" srcId="{F658215E-418A-4834-BCC4-7F7B9CF3330D}" destId="{883E26FF-CC69-48A7-9D00-4F554722C0F0}" srcOrd="0" destOrd="0" presId="urn:microsoft.com/office/officeart/2005/8/layout/vList2"/>
    <dgm:cxn modelId="{9B0C6554-4E3B-40BD-9F0F-3B90E1078B24}" type="presParOf" srcId="{C6C09963-A401-4892-BDA8-995F7F45DDC6}" destId="{883E26FF-CC69-48A7-9D00-4F554722C0F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C337A14-40D3-42E2-A580-F88F0FA6EF30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8086587-85E7-4188-B6F7-A76E697455D2}">
      <dgm:prSet phldrT="[Текст]"/>
      <dgm:spPr/>
      <dgm:t>
        <a:bodyPr/>
        <a:lstStyle/>
        <a:p>
          <a:pPr algn="ctr"/>
          <a:r>
            <a:rPr lang="ru-RU" dirty="0"/>
            <a:t>Эврика-град</a:t>
          </a:r>
        </a:p>
      </dgm:t>
    </dgm:pt>
    <dgm:pt modelId="{18E2D991-399E-47E5-90D3-6469480D6C6D}" type="parTrans" cxnId="{8939E0BB-C1DC-4E13-96BA-B90AAD308293}">
      <dgm:prSet/>
      <dgm:spPr/>
      <dgm:t>
        <a:bodyPr/>
        <a:lstStyle/>
        <a:p>
          <a:endParaRPr lang="ru-RU"/>
        </a:p>
      </dgm:t>
    </dgm:pt>
    <dgm:pt modelId="{F19265E7-ADDF-4334-8A01-EA78C2FD8977}" type="sibTrans" cxnId="{8939E0BB-C1DC-4E13-96BA-B90AAD308293}">
      <dgm:prSet/>
      <dgm:spPr/>
      <dgm:t>
        <a:bodyPr/>
        <a:lstStyle/>
        <a:p>
          <a:endParaRPr lang="ru-RU"/>
        </a:p>
      </dgm:t>
    </dgm:pt>
    <dgm:pt modelId="{E57ABD14-7355-45F3-B6E0-DCFDB98BEB11}" type="pres">
      <dgm:prSet presAssocID="{7C337A14-40D3-42E2-A580-F88F0FA6EF30}" presName="linear" presStyleCnt="0">
        <dgm:presLayoutVars>
          <dgm:animLvl val="lvl"/>
          <dgm:resizeHandles val="exact"/>
        </dgm:presLayoutVars>
      </dgm:prSet>
      <dgm:spPr/>
    </dgm:pt>
    <dgm:pt modelId="{79310B86-54BB-46C7-B6C7-7DB3A48291AB}" type="pres">
      <dgm:prSet presAssocID="{68086587-85E7-4188-B6F7-A76E697455D2}" presName="parentText" presStyleLbl="node1" presStyleIdx="0" presStyleCnt="1" custScaleY="83357" custLinFactNeighborX="-2040" custLinFactNeighborY="272">
        <dgm:presLayoutVars>
          <dgm:chMax val="0"/>
          <dgm:bulletEnabled val="1"/>
        </dgm:presLayoutVars>
      </dgm:prSet>
      <dgm:spPr/>
    </dgm:pt>
  </dgm:ptLst>
  <dgm:cxnLst>
    <dgm:cxn modelId="{68A11801-D20D-4899-BDD0-7131C7A22A9D}" type="presOf" srcId="{68086587-85E7-4188-B6F7-A76E697455D2}" destId="{79310B86-54BB-46C7-B6C7-7DB3A48291AB}" srcOrd="0" destOrd="0" presId="urn:microsoft.com/office/officeart/2005/8/layout/vList2"/>
    <dgm:cxn modelId="{D0DEB563-2174-467D-8FDC-9F0EE4626BAA}" type="presOf" srcId="{7C337A14-40D3-42E2-A580-F88F0FA6EF30}" destId="{E57ABD14-7355-45F3-B6E0-DCFDB98BEB11}" srcOrd="0" destOrd="0" presId="urn:microsoft.com/office/officeart/2005/8/layout/vList2"/>
    <dgm:cxn modelId="{8939E0BB-C1DC-4E13-96BA-B90AAD308293}" srcId="{7C337A14-40D3-42E2-A580-F88F0FA6EF30}" destId="{68086587-85E7-4188-B6F7-A76E697455D2}" srcOrd="0" destOrd="0" parTransId="{18E2D991-399E-47E5-90D3-6469480D6C6D}" sibTransId="{F19265E7-ADDF-4334-8A01-EA78C2FD8977}"/>
    <dgm:cxn modelId="{62937A87-9E22-4375-B548-EE2CC0B9592E}" type="presParOf" srcId="{E57ABD14-7355-45F3-B6E0-DCFDB98BEB11}" destId="{79310B86-54BB-46C7-B6C7-7DB3A48291A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EB4CEB8-3D92-4374-92A6-76FD4A5A6549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2D29FAE-7391-4A43-A069-0418D4F5F17B}">
      <dgm:prSet phldrT="[Текст]"/>
      <dgm:spPr/>
      <dgm:t>
        <a:bodyPr/>
        <a:lstStyle/>
        <a:p>
          <a:pPr algn="ctr"/>
          <a:r>
            <a:rPr lang="ru-RU" dirty="0" err="1"/>
            <a:t>БиоГео</a:t>
          </a:r>
          <a:r>
            <a:rPr lang="ru-RU" dirty="0"/>
            <a:t>-град</a:t>
          </a:r>
        </a:p>
      </dgm:t>
    </dgm:pt>
    <dgm:pt modelId="{9C57D2E2-199E-4917-A051-7A82E2FB6161}" type="parTrans" cxnId="{7D0159BF-44BD-4A3D-B386-0E658D8914B3}">
      <dgm:prSet/>
      <dgm:spPr/>
      <dgm:t>
        <a:bodyPr/>
        <a:lstStyle/>
        <a:p>
          <a:endParaRPr lang="ru-RU"/>
        </a:p>
      </dgm:t>
    </dgm:pt>
    <dgm:pt modelId="{9F60902C-0510-4F32-8411-1A78252E7CEE}" type="sibTrans" cxnId="{7D0159BF-44BD-4A3D-B386-0E658D8914B3}">
      <dgm:prSet/>
      <dgm:spPr/>
      <dgm:t>
        <a:bodyPr/>
        <a:lstStyle/>
        <a:p>
          <a:endParaRPr lang="ru-RU"/>
        </a:p>
      </dgm:t>
    </dgm:pt>
    <dgm:pt modelId="{FA3C740B-451F-4D4D-AD91-6753CD85F801}" type="pres">
      <dgm:prSet presAssocID="{AEB4CEB8-3D92-4374-92A6-76FD4A5A6549}" presName="linear" presStyleCnt="0">
        <dgm:presLayoutVars>
          <dgm:animLvl val="lvl"/>
          <dgm:resizeHandles val="exact"/>
        </dgm:presLayoutVars>
      </dgm:prSet>
      <dgm:spPr/>
    </dgm:pt>
    <dgm:pt modelId="{F946DB27-ADD5-4557-98BE-59F4F766CB8D}" type="pres">
      <dgm:prSet presAssocID="{72D29FAE-7391-4A43-A069-0418D4F5F17B}" presName="parentText" presStyleLbl="node1" presStyleIdx="0" presStyleCnt="1" custScaleY="91578" custLinFactNeighborX="10435" custLinFactNeighborY="54">
        <dgm:presLayoutVars>
          <dgm:chMax val="0"/>
          <dgm:bulletEnabled val="1"/>
        </dgm:presLayoutVars>
      </dgm:prSet>
      <dgm:spPr/>
    </dgm:pt>
  </dgm:ptLst>
  <dgm:cxnLst>
    <dgm:cxn modelId="{7E1F0739-3FC8-4684-BC25-1295146B839B}" type="presOf" srcId="{AEB4CEB8-3D92-4374-92A6-76FD4A5A6549}" destId="{FA3C740B-451F-4D4D-AD91-6753CD85F801}" srcOrd="0" destOrd="0" presId="urn:microsoft.com/office/officeart/2005/8/layout/vList2"/>
    <dgm:cxn modelId="{7D0159BF-44BD-4A3D-B386-0E658D8914B3}" srcId="{AEB4CEB8-3D92-4374-92A6-76FD4A5A6549}" destId="{72D29FAE-7391-4A43-A069-0418D4F5F17B}" srcOrd="0" destOrd="0" parTransId="{9C57D2E2-199E-4917-A051-7A82E2FB6161}" sibTransId="{9F60902C-0510-4F32-8411-1A78252E7CEE}"/>
    <dgm:cxn modelId="{B054E0FC-2CC7-4974-9008-9378D24A0040}" type="presOf" srcId="{72D29FAE-7391-4A43-A069-0418D4F5F17B}" destId="{F946DB27-ADD5-4557-98BE-59F4F766CB8D}" srcOrd="0" destOrd="0" presId="urn:microsoft.com/office/officeart/2005/8/layout/vList2"/>
    <dgm:cxn modelId="{8AF95CB5-F894-4E65-B046-7772FB1B1AA7}" type="presParOf" srcId="{FA3C740B-451F-4D4D-AD91-6753CD85F801}" destId="{F946DB27-ADD5-4557-98BE-59F4F766CB8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FDA804D-EB21-48C1-9AB6-E02FF10201F2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4EC2F83-58C5-465B-9EF3-AD8D4D56046D}">
      <dgm:prSet phldrT="[Текст]"/>
      <dgm:spPr/>
      <dgm:t>
        <a:bodyPr/>
        <a:lstStyle/>
        <a:p>
          <a:pPr algn="ctr"/>
          <a:r>
            <a:rPr lang="en-US" dirty="0"/>
            <a:t>IT</a:t>
          </a:r>
          <a:r>
            <a:rPr lang="ru-RU" dirty="0"/>
            <a:t>-град</a:t>
          </a:r>
        </a:p>
      </dgm:t>
    </dgm:pt>
    <dgm:pt modelId="{AAA1CFE0-7AD5-4214-9CBF-8B9C9CC24D93}" type="parTrans" cxnId="{0F67E5DC-8E5D-46CF-B615-F8A3B1CB195A}">
      <dgm:prSet/>
      <dgm:spPr/>
      <dgm:t>
        <a:bodyPr/>
        <a:lstStyle/>
        <a:p>
          <a:endParaRPr lang="ru-RU"/>
        </a:p>
      </dgm:t>
    </dgm:pt>
    <dgm:pt modelId="{BBA86AA5-6DE1-40EC-A76F-83BC96D2023B}" type="sibTrans" cxnId="{0F67E5DC-8E5D-46CF-B615-F8A3B1CB195A}">
      <dgm:prSet/>
      <dgm:spPr/>
      <dgm:t>
        <a:bodyPr/>
        <a:lstStyle/>
        <a:p>
          <a:endParaRPr lang="ru-RU"/>
        </a:p>
      </dgm:t>
    </dgm:pt>
    <dgm:pt modelId="{425EE35B-C372-4AF9-AE0D-9B94C4A7F7EE}" type="pres">
      <dgm:prSet presAssocID="{6FDA804D-EB21-48C1-9AB6-E02FF10201F2}" presName="linear" presStyleCnt="0">
        <dgm:presLayoutVars>
          <dgm:animLvl val="lvl"/>
          <dgm:resizeHandles val="exact"/>
        </dgm:presLayoutVars>
      </dgm:prSet>
      <dgm:spPr/>
    </dgm:pt>
    <dgm:pt modelId="{D9C56867-2522-4F58-B70F-5552F4A543BE}" type="pres">
      <dgm:prSet presAssocID="{C4EC2F83-58C5-465B-9EF3-AD8D4D56046D}" presName="parentText" presStyleLbl="node1" presStyleIdx="0" presStyleCnt="1" custScaleY="86007" custLinFactNeighborY="-12923">
        <dgm:presLayoutVars>
          <dgm:chMax val="0"/>
          <dgm:bulletEnabled val="1"/>
        </dgm:presLayoutVars>
      </dgm:prSet>
      <dgm:spPr/>
    </dgm:pt>
  </dgm:ptLst>
  <dgm:cxnLst>
    <dgm:cxn modelId="{1587E6BC-2ED2-4B6F-A689-284FCC64F003}" type="presOf" srcId="{6FDA804D-EB21-48C1-9AB6-E02FF10201F2}" destId="{425EE35B-C372-4AF9-AE0D-9B94C4A7F7EE}" srcOrd="0" destOrd="0" presId="urn:microsoft.com/office/officeart/2005/8/layout/vList2"/>
    <dgm:cxn modelId="{0F67E5DC-8E5D-46CF-B615-F8A3B1CB195A}" srcId="{6FDA804D-EB21-48C1-9AB6-E02FF10201F2}" destId="{C4EC2F83-58C5-465B-9EF3-AD8D4D56046D}" srcOrd="0" destOrd="0" parTransId="{AAA1CFE0-7AD5-4214-9CBF-8B9C9CC24D93}" sibTransId="{BBA86AA5-6DE1-40EC-A76F-83BC96D2023B}"/>
    <dgm:cxn modelId="{71767DF6-BDDF-490C-917D-D97F4157BB24}" type="presOf" srcId="{C4EC2F83-58C5-465B-9EF3-AD8D4D56046D}" destId="{D9C56867-2522-4F58-B70F-5552F4A543BE}" srcOrd="0" destOrd="0" presId="urn:microsoft.com/office/officeart/2005/8/layout/vList2"/>
    <dgm:cxn modelId="{867C404E-758E-4073-BE0C-49ACBF8BA52F}" type="presParOf" srcId="{425EE35B-C372-4AF9-AE0D-9B94C4A7F7EE}" destId="{D9C56867-2522-4F58-B70F-5552F4A543B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BE2CEE9-E492-4D2C-925F-596173EBC928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DD17375-CB5A-4616-8F11-DB2A46661F21}">
      <dgm:prSet phldrT="[Текст]"/>
      <dgm:spPr/>
      <dgm:t>
        <a:bodyPr/>
        <a:lstStyle/>
        <a:p>
          <a:pPr algn="ctr"/>
          <a:r>
            <a:rPr lang="ru-RU" dirty="0" err="1"/>
            <a:t>Космо</a:t>
          </a:r>
          <a:r>
            <a:rPr lang="ru-RU" dirty="0"/>
            <a:t>-град</a:t>
          </a:r>
        </a:p>
      </dgm:t>
    </dgm:pt>
    <dgm:pt modelId="{43421E1B-31DD-4EF7-AFD0-8DF79D8642B1}" type="parTrans" cxnId="{D23A71D9-A7FF-4F23-9F1E-3ECEBEC5FB38}">
      <dgm:prSet/>
      <dgm:spPr/>
      <dgm:t>
        <a:bodyPr/>
        <a:lstStyle/>
        <a:p>
          <a:endParaRPr lang="ru-RU"/>
        </a:p>
      </dgm:t>
    </dgm:pt>
    <dgm:pt modelId="{E0724DEF-94F8-4B74-A67A-CE06349FCF0B}" type="sibTrans" cxnId="{D23A71D9-A7FF-4F23-9F1E-3ECEBEC5FB38}">
      <dgm:prSet/>
      <dgm:spPr/>
      <dgm:t>
        <a:bodyPr/>
        <a:lstStyle/>
        <a:p>
          <a:endParaRPr lang="ru-RU"/>
        </a:p>
      </dgm:t>
    </dgm:pt>
    <dgm:pt modelId="{BDB9E0F8-D242-4242-9499-4D22DF5341DF}" type="pres">
      <dgm:prSet presAssocID="{0BE2CEE9-E492-4D2C-925F-596173EBC928}" presName="linear" presStyleCnt="0">
        <dgm:presLayoutVars>
          <dgm:animLvl val="lvl"/>
          <dgm:resizeHandles val="exact"/>
        </dgm:presLayoutVars>
      </dgm:prSet>
      <dgm:spPr/>
    </dgm:pt>
    <dgm:pt modelId="{2A4BC96C-E1B4-467A-BA65-35C3D4A99EC9}" type="pres">
      <dgm:prSet presAssocID="{CDD17375-CB5A-4616-8F11-DB2A46661F21}" presName="parentText" presStyleLbl="node1" presStyleIdx="0" presStyleCnt="1" custScaleY="99089" custLinFactNeighborX="15925" custLinFactNeighborY="-2055">
        <dgm:presLayoutVars>
          <dgm:chMax val="0"/>
          <dgm:bulletEnabled val="1"/>
        </dgm:presLayoutVars>
      </dgm:prSet>
      <dgm:spPr/>
    </dgm:pt>
  </dgm:ptLst>
  <dgm:cxnLst>
    <dgm:cxn modelId="{322FD46E-8815-42ED-8166-0F5C49A659E9}" type="presOf" srcId="{0BE2CEE9-E492-4D2C-925F-596173EBC928}" destId="{BDB9E0F8-D242-4242-9499-4D22DF5341DF}" srcOrd="0" destOrd="0" presId="urn:microsoft.com/office/officeart/2005/8/layout/vList2"/>
    <dgm:cxn modelId="{91739C97-7817-4EEB-9BDC-33A5DF913A90}" type="presOf" srcId="{CDD17375-CB5A-4616-8F11-DB2A46661F21}" destId="{2A4BC96C-E1B4-467A-BA65-35C3D4A99EC9}" srcOrd="0" destOrd="0" presId="urn:microsoft.com/office/officeart/2005/8/layout/vList2"/>
    <dgm:cxn modelId="{D23A71D9-A7FF-4F23-9F1E-3ECEBEC5FB38}" srcId="{0BE2CEE9-E492-4D2C-925F-596173EBC928}" destId="{CDD17375-CB5A-4616-8F11-DB2A46661F21}" srcOrd="0" destOrd="0" parTransId="{43421E1B-31DD-4EF7-AFD0-8DF79D8642B1}" sibTransId="{E0724DEF-94F8-4B74-A67A-CE06349FCF0B}"/>
    <dgm:cxn modelId="{FD2A7C19-9C15-4647-9289-794E1AE093DD}" type="presParOf" srcId="{BDB9E0F8-D242-4242-9499-4D22DF5341DF}" destId="{2A4BC96C-E1B4-467A-BA65-35C3D4A99EC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BC817BE-2032-485B-A00E-D5B52C20E2D7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967BD48-F562-4F05-BBD8-C2976D7700DD}">
      <dgm:prSet phldrT="[Текст]"/>
      <dgm:spPr/>
      <dgm:t>
        <a:bodyPr/>
        <a:lstStyle/>
        <a:p>
          <a:pPr algn="ctr"/>
          <a:r>
            <a:rPr lang="ru-RU" dirty="0" err="1"/>
            <a:t>ЛегоТехноРобо</a:t>
          </a:r>
          <a:r>
            <a:rPr lang="ru-RU" dirty="0"/>
            <a:t>-град</a:t>
          </a:r>
        </a:p>
      </dgm:t>
    </dgm:pt>
    <dgm:pt modelId="{FA919ABB-DDBB-483A-8185-648961DB7103}" type="parTrans" cxnId="{6F32017D-E6CF-4794-A488-71CD8CCF4A05}">
      <dgm:prSet/>
      <dgm:spPr/>
      <dgm:t>
        <a:bodyPr/>
        <a:lstStyle/>
        <a:p>
          <a:endParaRPr lang="ru-RU"/>
        </a:p>
      </dgm:t>
    </dgm:pt>
    <dgm:pt modelId="{C0B95C95-71CF-40EE-BA88-BCB6D0E2CA04}" type="sibTrans" cxnId="{6F32017D-E6CF-4794-A488-71CD8CCF4A05}">
      <dgm:prSet/>
      <dgm:spPr/>
      <dgm:t>
        <a:bodyPr/>
        <a:lstStyle/>
        <a:p>
          <a:endParaRPr lang="ru-RU"/>
        </a:p>
      </dgm:t>
    </dgm:pt>
    <dgm:pt modelId="{36D58839-7D5F-4F42-91AD-F94EABA74657}" type="pres">
      <dgm:prSet presAssocID="{EBC817BE-2032-485B-A00E-D5B52C20E2D7}" presName="linear" presStyleCnt="0">
        <dgm:presLayoutVars>
          <dgm:animLvl val="lvl"/>
          <dgm:resizeHandles val="exact"/>
        </dgm:presLayoutVars>
      </dgm:prSet>
      <dgm:spPr/>
    </dgm:pt>
    <dgm:pt modelId="{BB9E0DC7-AA4C-44AF-A30C-D76CB0F536BF}" type="pres">
      <dgm:prSet presAssocID="{4967BD48-F562-4F05-BBD8-C2976D7700DD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73651D38-1344-4141-913A-4501D715E190}" type="presOf" srcId="{4967BD48-F562-4F05-BBD8-C2976D7700DD}" destId="{BB9E0DC7-AA4C-44AF-A30C-D76CB0F536BF}" srcOrd="0" destOrd="0" presId="urn:microsoft.com/office/officeart/2005/8/layout/vList2"/>
    <dgm:cxn modelId="{6F32017D-E6CF-4794-A488-71CD8CCF4A05}" srcId="{EBC817BE-2032-485B-A00E-D5B52C20E2D7}" destId="{4967BD48-F562-4F05-BBD8-C2976D7700DD}" srcOrd="0" destOrd="0" parTransId="{FA919ABB-DDBB-483A-8185-648961DB7103}" sibTransId="{C0B95C95-71CF-40EE-BA88-BCB6D0E2CA04}"/>
    <dgm:cxn modelId="{7F2E97B9-D26A-4647-AB76-0E3080EC97B0}" type="presOf" srcId="{EBC817BE-2032-485B-A00E-D5B52C20E2D7}" destId="{36D58839-7D5F-4F42-91AD-F94EABA74657}" srcOrd="0" destOrd="0" presId="urn:microsoft.com/office/officeart/2005/8/layout/vList2"/>
    <dgm:cxn modelId="{861C491A-1AA4-46E6-82AB-752AD16E7454}" type="presParOf" srcId="{36D58839-7D5F-4F42-91AD-F94EABA74657}" destId="{BB9E0DC7-AA4C-44AF-A30C-D76CB0F536B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0374BAE-C5FE-43B0-850B-D71785095D09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EFD959-2193-443C-AE83-43234F5BDDA3}">
      <dgm:prSet phldrT="[Текст]"/>
      <dgm:spPr/>
      <dgm:t>
        <a:bodyPr/>
        <a:lstStyle/>
        <a:p>
          <a:pPr algn="ctr"/>
          <a:r>
            <a:rPr lang="ru-RU" dirty="0"/>
            <a:t>Медиа-град </a:t>
          </a:r>
        </a:p>
      </dgm:t>
    </dgm:pt>
    <dgm:pt modelId="{C16DCA15-1AC0-4465-89AF-6CB0933F124C}" type="parTrans" cxnId="{BAFCB0B7-CE1C-46AA-BC01-D319B2DED1AA}">
      <dgm:prSet/>
      <dgm:spPr/>
      <dgm:t>
        <a:bodyPr/>
        <a:lstStyle/>
        <a:p>
          <a:endParaRPr lang="ru-RU"/>
        </a:p>
      </dgm:t>
    </dgm:pt>
    <dgm:pt modelId="{D267F3C0-94EF-418E-8E6D-7A79438D803D}" type="sibTrans" cxnId="{BAFCB0B7-CE1C-46AA-BC01-D319B2DED1AA}">
      <dgm:prSet/>
      <dgm:spPr/>
      <dgm:t>
        <a:bodyPr/>
        <a:lstStyle/>
        <a:p>
          <a:endParaRPr lang="ru-RU"/>
        </a:p>
      </dgm:t>
    </dgm:pt>
    <dgm:pt modelId="{BA21EF8E-3F8C-4ADE-BD32-D5A9B85798DC}" type="pres">
      <dgm:prSet presAssocID="{C0374BAE-C5FE-43B0-850B-D71785095D09}" presName="linear" presStyleCnt="0">
        <dgm:presLayoutVars>
          <dgm:animLvl val="lvl"/>
          <dgm:resizeHandles val="exact"/>
        </dgm:presLayoutVars>
      </dgm:prSet>
      <dgm:spPr/>
    </dgm:pt>
    <dgm:pt modelId="{2B900431-E75F-4276-898C-BA1E3A25D969}" type="pres">
      <dgm:prSet presAssocID="{78EFD959-2193-443C-AE83-43234F5BDDA3}" presName="parentText" presStyleLbl="node1" presStyleIdx="0" presStyleCnt="1" custLinFactNeighborX="11705" custLinFactNeighborY="-14229">
        <dgm:presLayoutVars>
          <dgm:chMax val="0"/>
          <dgm:bulletEnabled val="1"/>
        </dgm:presLayoutVars>
      </dgm:prSet>
      <dgm:spPr/>
    </dgm:pt>
  </dgm:ptLst>
  <dgm:cxnLst>
    <dgm:cxn modelId="{0C7D1D7B-A5B7-4B05-AB26-27BCEA166CC6}" type="presOf" srcId="{78EFD959-2193-443C-AE83-43234F5BDDA3}" destId="{2B900431-E75F-4276-898C-BA1E3A25D969}" srcOrd="0" destOrd="0" presId="urn:microsoft.com/office/officeart/2005/8/layout/vList2"/>
    <dgm:cxn modelId="{BAFCB0B7-CE1C-46AA-BC01-D319B2DED1AA}" srcId="{C0374BAE-C5FE-43B0-850B-D71785095D09}" destId="{78EFD959-2193-443C-AE83-43234F5BDDA3}" srcOrd="0" destOrd="0" parTransId="{C16DCA15-1AC0-4465-89AF-6CB0933F124C}" sibTransId="{D267F3C0-94EF-418E-8E6D-7A79438D803D}"/>
    <dgm:cxn modelId="{1782C5C6-6934-4DC1-B12B-08F2B3F5675D}" type="presOf" srcId="{C0374BAE-C5FE-43B0-850B-D71785095D09}" destId="{BA21EF8E-3F8C-4ADE-BD32-D5A9B85798DC}" srcOrd="0" destOrd="0" presId="urn:microsoft.com/office/officeart/2005/8/layout/vList2"/>
    <dgm:cxn modelId="{67EA9514-D276-4572-934F-05CC2A1E6810}" type="presParOf" srcId="{BA21EF8E-3F8C-4ADE-BD32-D5A9B85798DC}" destId="{2B900431-E75F-4276-898C-BA1E3A25D96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401E6B-DB6F-4F10-9E27-4FA4E6F56DC9}">
      <dsp:nvSpPr>
        <dsp:cNvPr id="0" name=""/>
        <dsp:cNvSpPr/>
      </dsp:nvSpPr>
      <dsp:spPr>
        <a:xfrm>
          <a:off x="0" y="542934"/>
          <a:ext cx="5672950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09E3771-593A-40F1-8B34-7845442359FF}">
      <dsp:nvSpPr>
        <dsp:cNvPr id="0" name=""/>
        <dsp:cNvSpPr/>
      </dsp:nvSpPr>
      <dsp:spPr>
        <a:xfrm>
          <a:off x="283647" y="11574"/>
          <a:ext cx="3971065" cy="10627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0097" tIns="0" rIns="150097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/>
            <a:t>Открывайся</a:t>
          </a:r>
        </a:p>
      </dsp:txBody>
      <dsp:txXfrm>
        <a:off x="335525" y="63452"/>
        <a:ext cx="3867309" cy="958964"/>
      </dsp:txXfrm>
    </dsp:sp>
    <dsp:sp modelId="{F3F72C3C-2B7D-4FC5-AFE7-E6822BB601D6}">
      <dsp:nvSpPr>
        <dsp:cNvPr id="0" name=""/>
        <dsp:cNvSpPr/>
      </dsp:nvSpPr>
      <dsp:spPr>
        <a:xfrm>
          <a:off x="0" y="2175894"/>
          <a:ext cx="5672950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D1B019F-FFB6-47CE-ADED-FF0768768710}">
      <dsp:nvSpPr>
        <dsp:cNvPr id="0" name=""/>
        <dsp:cNvSpPr/>
      </dsp:nvSpPr>
      <dsp:spPr>
        <a:xfrm>
          <a:off x="283647" y="1644534"/>
          <a:ext cx="3971065" cy="10627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0097" tIns="0" rIns="150097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/>
            <a:t>Объединяйся</a:t>
          </a:r>
        </a:p>
      </dsp:txBody>
      <dsp:txXfrm>
        <a:off x="335525" y="1696412"/>
        <a:ext cx="3867309" cy="958964"/>
      </dsp:txXfrm>
    </dsp:sp>
    <dsp:sp modelId="{0988DC41-E81D-4B6E-8936-CCD2885EAAC2}">
      <dsp:nvSpPr>
        <dsp:cNvPr id="0" name=""/>
        <dsp:cNvSpPr/>
      </dsp:nvSpPr>
      <dsp:spPr>
        <a:xfrm>
          <a:off x="0" y="3808854"/>
          <a:ext cx="5672950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90D535C-DE33-48FF-A9BF-D5B5B47F5438}">
      <dsp:nvSpPr>
        <dsp:cNvPr id="0" name=""/>
        <dsp:cNvSpPr/>
      </dsp:nvSpPr>
      <dsp:spPr>
        <a:xfrm>
          <a:off x="283647" y="3277494"/>
          <a:ext cx="3971065" cy="10627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0097" tIns="0" rIns="150097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/>
            <a:t>Общайся</a:t>
          </a:r>
        </a:p>
      </dsp:txBody>
      <dsp:txXfrm>
        <a:off x="335525" y="3329372"/>
        <a:ext cx="3867309" cy="95896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8542C3-0CB0-4E7B-BC76-F8C480C4B87C}">
      <dsp:nvSpPr>
        <dsp:cNvPr id="0" name=""/>
        <dsp:cNvSpPr/>
      </dsp:nvSpPr>
      <dsp:spPr>
        <a:xfrm>
          <a:off x="27788" y="98760"/>
          <a:ext cx="5935350" cy="8836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/>
            <a:t>ПДД. </a:t>
          </a:r>
          <a:r>
            <a:rPr lang="ru-RU" sz="3600" kern="1200" dirty="0" err="1"/>
            <a:t>Шахматы.Кинотеатр</a:t>
          </a:r>
          <a:endParaRPr lang="ru-RU" sz="3600" kern="1200" dirty="0"/>
        </a:p>
      </dsp:txBody>
      <dsp:txXfrm>
        <a:off x="70923" y="141895"/>
        <a:ext cx="5849080" cy="79735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35C3C3-0835-41DD-BFAC-D09D71F7A652}">
      <dsp:nvSpPr>
        <dsp:cNvPr id="0" name=""/>
        <dsp:cNvSpPr/>
      </dsp:nvSpPr>
      <dsp:spPr>
        <a:xfrm>
          <a:off x="0" y="0"/>
          <a:ext cx="8378092" cy="101840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300" kern="1200" dirty="0"/>
            <a:t>«Центр обучения в движении»</a:t>
          </a:r>
        </a:p>
      </dsp:txBody>
      <dsp:txXfrm>
        <a:off x="49714" y="49714"/>
        <a:ext cx="8278664" cy="91897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EE7E91-51EB-453A-97BD-10A1EDBF0289}">
      <dsp:nvSpPr>
        <dsp:cNvPr id="0" name=""/>
        <dsp:cNvSpPr/>
      </dsp:nvSpPr>
      <dsp:spPr>
        <a:xfrm>
          <a:off x="0" y="4876"/>
          <a:ext cx="3227755" cy="98279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kern="1200" dirty="0"/>
            <a:t>Холл</a:t>
          </a:r>
        </a:p>
      </dsp:txBody>
      <dsp:txXfrm>
        <a:off x="47976" y="52852"/>
        <a:ext cx="3131803" cy="88684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AD577C-A69D-48D4-9614-16EA793C5611}">
      <dsp:nvSpPr>
        <dsp:cNvPr id="0" name=""/>
        <dsp:cNvSpPr/>
      </dsp:nvSpPr>
      <dsp:spPr>
        <a:xfrm>
          <a:off x="0" y="7285"/>
          <a:ext cx="6135077" cy="1048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kern="1200" dirty="0"/>
            <a:t>Говорящая среда</a:t>
          </a:r>
        </a:p>
      </dsp:txBody>
      <dsp:txXfrm>
        <a:off x="51175" y="58460"/>
        <a:ext cx="6032727" cy="94597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156C58-5329-4761-8A1C-2EE4A2D05DFF}">
      <dsp:nvSpPr>
        <dsp:cNvPr id="0" name=""/>
        <dsp:cNvSpPr/>
      </dsp:nvSpPr>
      <dsp:spPr>
        <a:xfrm>
          <a:off x="0" y="8853"/>
          <a:ext cx="5830277" cy="1053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500" kern="1200" dirty="0"/>
            <a:t>Мягкая среда</a:t>
          </a:r>
        </a:p>
      </dsp:txBody>
      <dsp:txXfrm>
        <a:off x="51403" y="60256"/>
        <a:ext cx="5727471" cy="9501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D7D12A-650C-45AC-A4BD-F0986C7320AA}">
      <dsp:nvSpPr>
        <dsp:cNvPr id="0" name=""/>
        <dsp:cNvSpPr/>
      </dsp:nvSpPr>
      <dsp:spPr>
        <a:xfrm>
          <a:off x="1556663" y="0"/>
          <a:ext cx="4525220" cy="97471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kern="1200" dirty="0"/>
            <a:t>Интеллект-град</a:t>
          </a:r>
        </a:p>
      </dsp:txBody>
      <dsp:txXfrm>
        <a:off x="1604245" y="47582"/>
        <a:ext cx="4430056" cy="8795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3E26FF-CC69-48A7-9D00-4F554722C0F0}">
      <dsp:nvSpPr>
        <dsp:cNvPr id="0" name=""/>
        <dsp:cNvSpPr/>
      </dsp:nvSpPr>
      <dsp:spPr>
        <a:xfrm>
          <a:off x="0" y="8853"/>
          <a:ext cx="5568088" cy="1053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500" kern="1200" dirty="0"/>
            <a:t>Мульти-град</a:t>
          </a:r>
        </a:p>
      </dsp:txBody>
      <dsp:txXfrm>
        <a:off x="51403" y="60256"/>
        <a:ext cx="5465282" cy="9501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310B86-54BB-46C7-B6C7-7DB3A48291AB}">
      <dsp:nvSpPr>
        <dsp:cNvPr id="0" name=""/>
        <dsp:cNvSpPr/>
      </dsp:nvSpPr>
      <dsp:spPr>
        <a:xfrm>
          <a:off x="0" y="7778"/>
          <a:ext cx="5042137" cy="11118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kern="1200" dirty="0"/>
            <a:t>Эврика-град</a:t>
          </a:r>
        </a:p>
      </dsp:txBody>
      <dsp:txXfrm>
        <a:off x="54274" y="62052"/>
        <a:ext cx="4933589" cy="100326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46DB27-ADD5-4557-98BE-59F4F766CB8D}">
      <dsp:nvSpPr>
        <dsp:cNvPr id="0" name=""/>
        <dsp:cNvSpPr/>
      </dsp:nvSpPr>
      <dsp:spPr>
        <a:xfrm>
          <a:off x="0" y="2296"/>
          <a:ext cx="5422584" cy="111432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kern="1200" dirty="0" err="1"/>
            <a:t>БиоГео</a:t>
          </a:r>
          <a:r>
            <a:rPr lang="ru-RU" sz="4800" kern="1200" dirty="0"/>
            <a:t>-град</a:t>
          </a:r>
        </a:p>
      </dsp:txBody>
      <dsp:txXfrm>
        <a:off x="54397" y="56693"/>
        <a:ext cx="5313790" cy="100552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C56867-2522-4F58-B70F-5552F4A543BE}">
      <dsp:nvSpPr>
        <dsp:cNvPr id="0" name=""/>
        <dsp:cNvSpPr/>
      </dsp:nvSpPr>
      <dsp:spPr>
        <a:xfrm>
          <a:off x="0" y="0"/>
          <a:ext cx="5450490" cy="108678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IT</a:t>
          </a:r>
          <a:r>
            <a:rPr lang="ru-RU" sz="4600" kern="1200" dirty="0"/>
            <a:t>-град</a:t>
          </a:r>
        </a:p>
      </dsp:txBody>
      <dsp:txXfrm>
        <a:off x="53052" y="53052"/>
        <a:ext cx="5344386" cy="98068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4BC96C-E1B4-467A-BA65-35C3D4A99EC9}">
      <dsp:nvSpPr>
        <dsp:cNvPr id="0" name=""/>
        <dsp:cNvSpPr/>
      </dsp:nvSpPr>
      <dsp:spPr>
        <a:xfrm>
          <a:off x="0" y="0"/>
          <a:ext cx="5375511" cy="9738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kern="1200" dirty="0" err="1"/>
            <a:t>Космо</a:t>
          </a:r>
          <a:r>
            <a:rPr lang="ru-RU" sz="4200" kern="1200" dirty="0"/>
            <a:t>-град</a:t>
          </a:r>
        </a:p>
      </dsp:txBody>
      <dsp:txXfrm>
        <a:off x="47539" y="47539"/>
        <a:ext cx="5280433" cy="87876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9E0DC7-AA4C-44AF-A30C-D76CB0F536BF}">
      <dsp:nvSpPr>
        <dsp:cNvPr id="0" name=""/>
        <dsp:cNvSpPr/>
      </dsp:nvSpPr>
      <dsp:spPr>
        <a:xfrm>
          <a:off x="0" y="133899"/>
          <a:ext cx="6045201" cy="1053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500" kern="1200" dirty="0" err="1"/>
            <a:t>ЛегоТехноРобо</a:t>
          </a:r>
          <a:r>
            <a:rPr lang="ru-RU" sz="4500" kern="1200" dirty="0"/>
            <a:t>-град</a:t>
          </a:r>
        </a:p>
      </dsp:txBody>
      <dsp:txXfrm>
        <a:off x="51403" y="185302"/>
        <a:ext cx="5942395" cy="95019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900431-E75F-4276-898C-BA1E3A25D969}">
      <dsp:nvSpPr>
        <dsp:cNvPr id="0" name=""/>
        <dsp:cNvSpPr/>
      </dsp:nvSpPr>
      <dsp:spPr>
        <a:xfrm>
          <a:off x="0" y="0"/>
          <a:ext cx="5478584" cy="1006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300" kern="1200" dirty="0"/>
            <a:t>Медиа-град </a:t>
          </a:r>
        </a:p>
      </dsp:txBody>
      <dsp:txXfrm>
        <a:off x="49119" y="49119"/>
        <a:ext cx="5380346" cy="9079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B4D4-4D67-43F0-A02E-52746D2F6A8C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04D9-E770-4A76-A3F8-513D15B26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016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B4D4-4D67-43F0-A02E-52746D2F6A8C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04D9-E770-4A76-A3F8-513D15B26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005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B4D4-4D67-43F0-A02E-52746D2F6A8C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04D9-E770-4A76-A3F8-513D15B26984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5599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B4D4-4D67-43F0-A02E-52746D2F6A8C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04D9-E770-4A76-A3F8-513D15B26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044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B4D4-4D67-43F0-A02E-52746D2F6A8C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04D9-E770-4A76-A3F8-513D15B2698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07322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B4D4-4D67-43F0-A02E-52746D2F6A8C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04D9-E770-4A76-A3F8-513D15B26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849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B4D4-4D67-43F0-A02E-52746D2F6A8C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04D9-E770-4A76-A3F8-513D15B26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9974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B4D4-4D67-43F0-A02E-52746D2F6A8C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04D9-E770-4A76-A3F8-513D15B26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851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ая страниц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68" y="152400"/>
            <a:ext cx="11443213" cy="657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88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B4D4-4D67-43F0-A02E-52746D2F6A8C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04D9-E770-4A76-A3F8-513D15B26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37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B4D4-4D67-43F0-A02E-52746D2F6A8C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04D9-E770-4A76-A3F8-513D15B26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684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B4D4-4D67-43F0-A02E-52746D2F6A8C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04D9-E770-4A76-A3F8-513D15B26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504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B4D4-4D67-43F0-A02E-52746D2F6A8C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04D9-E770-4A76-A3F8-513D15B26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129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B4D4-4D67-43F0-A02E-52746D2F6A8C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04D9-E770-4A76-A3F8-513D15B26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014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B4D4-4D67-43F0-A02E-52746D2F6A8C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04D9-E770-4A76-A3F8-513D15B26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202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B4D4-4D67-43F0-A02E-52746D2F6A8C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04D9-E770-4A76-A3F8-513D15B26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673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B4D4-4D67-43F0-A02E-52746D2F6A8C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04D9-E770-4A76-A3F8-513D15B26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72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DB4D4-4D67-43F0-A02E-52746D2F6A8C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07804D9-E770-4A76-A3F8-513D15B269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404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  <p:sldLayoutId id="2147483915" r:id="rId13"/>
    <p:sldLayoutId id="2147483916" r:id="rId14"/>
    <p:sldLayoutId id="2147483917" r:id="rId15"/>
    <p:sldLayoutId id="2147483918" r:id="rId16"/>
    <p:sldLayoutId id="214748391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33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10" Type="http://schemas.openxmlformats.org/officeDocument/2006/relationships/image" Target="../media/image36.jp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diagramLayout" Target="../diagrams/layout10.xml"/><Relationship Id="rId7" Type="http://schemas.openxmlformats.org/officeDocument/2006/relationships/image" Target="../media/image40.jp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10" Type="http://schemas.openxmlformats.org/officeDocument/2006/relationships/image" Target="../media/image43.jpe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4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diagramLayout" Target="../diagrams/layout11.xml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11" Type="http://schemas.openxmlformats.org/officeDocument/2006/relationships/image" Target="../media/image48.jpeg"/><Relationship Id="rId5" Type="http://schemas.openxmlformats.org/officeDocument/2006/relationships/diagramColors" Target="../diagrams/colors11.xml"/><Relationship Id="rId10" Type="http://schemas.openxmlformats.org/officeDocument/2006/relationships/image" Target="../media/image47.jpeg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46.jpeg"/><Relationship Id="rId1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3" Type="http://schemas.openxmlformats.org/officeDocument/2006/relationships/diagramLayout" Target="../diagrams/layout12.xml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11" Type="http://schemas.openxmlformats.org/officeDocument/2006/relationships/image" Target="../media/image56.jpeg"/><Relationship Id="rId5" Type="http://schemas.openxmlformats.org/officeDocument/2006/relationships/diagramColors" Target="../diagrams/colors12.xml"/><Relationship Id="rId10" Type="http://schemas.openxmlformats.org/officeDocument/2006/relationships/image" Target="../media/image55.jpeg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54.jpeg"/><Relationship Id="rId1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diagramLayout" Target="../diagrams/layout13.xml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11" Type="http://schemas.openxmlformats.org/officeDocument/2006/relationships/image" Target="../media/image64.png"/><Relationship Id="rId5" Type="http://schemas.openxmlformats.org/officeDocument/2006/relationships/diagramColors" Target="../diagrams/colors13.xml"/><Relationship Id="rId10" Type="http://schemas.openxmlformats.org/officeDocument/2006/relationships/image" Target="../media/image63.png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diagramLayout" Target="../diagrams/layout14.xml"/><Relationship Id="rId7" Type="http://schemas.openxmlformats.org/officeDocument/2006/relationships/image" Target="../media/image66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Relationship Id="rId9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8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9.jpeg"/><Relationship Id="rId9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0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image" Target="../media/image17.jpg"/><Relationship Id="rId5" Type="http://schemas.openxmlformats.org/officeDocument/2006/relationships/diagramColors" Target="../diagrams/colors4.xml"/><Relationship Id="rId10" Type="http://schemas.openxmlformats.org/officeDocument/2006/relationships/image" Target="../media/image16.jp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9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openxmlformats.org/officeDocument/2006/relationships/image" Target="../media/image26.jpeg"/><Relationship Id="rId5" Type="http://schemas.openxmlformats.org/officeDocument/2006/relationships/diagramColors" Target="../diagrams/colors6.xml"/><Relationship Id="rId10" Type="http://schemas.openxmlformats.org/officeDocument/2006/relationships/image" Target="../media/image25.pn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28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openxmlformats.org/officeDocument/2006/relationships/image" Target="../media/image32.png"/><Relationship Id="rId5" Type="http://schemas.openxmlformats.org/officeDocument/2006/relationships/diagramColors" Target="../diagrams/colors7.xml"/><Relationship Id="rId10" Type="http://schemas.openxmlformats.org/officeDocument/2006/relationships/image" Target="../media/image31.jpe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0D27FF09-5E3B-DEF1-E912-00674EDE42E5}"/>
              </a:ext>
            </a:extLst>
          </p:cNvPr>
          <p:cNvSpPr/>
          <p:nvPr/>
        </p:nvSpPr>
        <p:spPr>
          <a:xfrm>
            <a:off x="0" y="4059238"/>
            <a:ext cx="9421288" cy="22349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6309A470-E67C-1181-1F92-C6CC19DEDE09}"/>
              </a:ext>
            </a:extLst>
          </p:cNvPr>
          <p:cNvSpPr/>
          <p:nvPr/>
        </p:nvSpPr>
        <p:spPr>
          <a:xfrm>
            <a:off x="9231919" y="563778"/>
            <a:ext cx="3366295" cy="5730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42F9A7D-3234-8998-AE04-0D3A7356E28D}"/>
              </a:ext>
            </a:extLst>
          </p:cNvPr>
          <p:cNvSpPr/>
          <p:nvPr/>
        </p:nvSpPr>
        <p:spPr>
          <a:xfrm>
            <a:off x="252285" y="4915059"/>
            <a:ext cx="5355644" cy="10714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452" y="572239"/>
            <a:ext cx="5590345" cy="5592639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7987875" y="2354449"/>
            <a:ext cx="2481158" cy="834534"/>
            <a:chOff x="2636838" y="1795463"/>
            <a:chExt cx="6669087" cy="2243137"/>
          </a:xfrm>
        </p:grpSpPr>
        <p:grpSp>
          <p:nvGrpSpPr>
            <p:cNvPr id="6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0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7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17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8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0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1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50" name="TextBox 49"/>
          <p:cNvSpPr txBox="1"/>
          <p:nvPr/>
        </p:nvSpPr>
        <p:spPr>
          <a:xfrm>
            <a:off x="7834556" y="4327663"/>
            <a:ext cx="27813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solidFill>
                  <a:srgbClr val="828282"/>
                </a:solidFill>
                <a:latin typeface="Proxima Nova Rg" panose="02000506030000020004" pitchFamily="2" charset="0"/>
              </a:rPr>
              <a:t>FORUM.TOIPKRO.RU/AVGUSTPRO</a:t>
            </a:r>
            <a:br>
              <a:rPr lang="ru-RU" sz="1200" dirty="0">
                <a:solidFill>
                  <a:srgbClr val="828282"/>
                </a:solidFill>
                <a:latin typeface="Proxima Nova Rg" panose="02000506030000020004" pitchFamily="2" charset="0"/>
              </a:rPr>
            </a:br>
            <a:r>
              <a:rPr lang="en-US" sz="1200" dirty="0">
                <a:solidFill>
                  <a:srgbClr val="828282"/>
                </a:solidFill>
                <a:latin typeface="Proxima Nova Rg" panose="02000506030000020004" pitchFamily="2" charset="0"/>
              </a:rPr>
              <a:t>VK.COM/AUGUSTPRO2024</a:t>
            </a:r>
            <a:endParaRPr lang="ru-RU" sz="1200" dirty="0">
              <a:solidFill>
                <a:srgbClr val="828282"/>
              </a:solidFill>
              <a:latin typeface="Proxima Nova Rg" panose="02000506030000020004" pitchFamily="2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536604" y="3368559"/>
            <a:ext cx="3481832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b="1" dirty="0">
                <a:solidFill>
                  <a:srgbClr val="2162AE"/>
                </a:solidFill>
                <a:latin typeface="Proxima Nova Rg" panose="02000506030000020004" pitchFamily="2" charset="0"/>
              </a:rPr>
              <a:t>22</a:t>
            </a:r>
            <a:r>
              <a:rPr lang="ru-RU" sz="3000" b="1" dirty="0">
                <a:solidFill>
                  <a:srgbClr val="2162AE"/>
                </a:solidFill>
                <a:latin typeface="Proxima Nova Rg" panose="02000506030000020004" pitchFamily="2" charset="0"/>
              </a:rPr>
              <a:t>-</a:t>
            </a:r>
            <a:r>
              <a:rPr lang="en-US" sz="3000" b="1" dirty="0">
                <a:solidFill>
                  <a:srgbClr val="2162AE"/>
                </a:solidFill>
                <a:latin typeface="Proxima Nova Rg" panose="02000506030000020004" pitchFamily="2" charset="0"/>
              </a:rPr>
              <a:t>24</a:t>
            </a:r>
            <a:r>
              <a:rPr lang="ru-RU" sz="3000" b="1" dirty="0">
                <a:solidFill>
                  <a:srgbClr val="2162AE"/>
                </a:solidFill>
                <a:latin typeface="Proxima Nova Rg" panose="02000506030000020004" pitchFamily="2" charset="0"/>
              </a:rPr>
              <a:t> АВГУСТА</a:t>
            </a:r>
          </a:p>
          <a:p>
            <a:pPr algn="ctr"/>
            <a:r>
              <a:rPr lang="en-US" sz="2500" dirty="0">
                <a:solidFill>
                  <a:srgbClr val="2162AE"/>
                </a:solidFill>
                <a:latin typeface="Proxima Nova Rg" panose="02000506030000020004" pitchFamily="2" charset="0"/>
              </a:rPr>
              <a:t>2024 </a:t>
            </a:r>
            <a:r>
              <a:rPr lang="ru-RU" sz="2500" dirty="0">
                <a:solidFill>
                  <a:srgbClr val="2162AE"/>
                </a:solidFill>
                <a:latin typeface="Proxima Nova Rg" panose="02000506030000020004" pitchFamily="2" charset="0"/>
              </a:rPr>
              <a:t>ГОДА </a:t>
            </a:r>
            <a:r>
              <a:rPr lang="ru-RU" sz="2500" dirty="0">
                <a:solidFill>
                  <a:srgbClr val="F38221"/>
                </a:solidFill>
                <a:latin typeface="Proxima Nova Rg" panose="02000506030000020004" pitchFamily="2" charset="0"/>
              </a:rPr>
              <a:t>|</a:t>
            </a:r>
            <a:r>
              <a:rPr lang="ru-RU" sz="2500" dirty="0">
                <a:solidFill>
                  <a:srgbClr val="FF0000"/>
                </a:solidFill>
                <a:latin typeface="Proxima Nova Rg" panose="02000506030000020004" pitchFamily="2" charset="0"/>
              </a:rPr>
              <a:t> </a:t>
            </a:r>
            <a:r>
              <a:rPr lang="ru-RU" sz="2500" dirty="0">
                <a:solidFill>
                  <a:srgbClr val="2162AE"/>
                </a:solidFill>
                <a:latin typeface="Proxima Nova Rg" panose="02000506030000020004" pitchFamily="2" charset="0"/>
              </a:rPr>
              <a:t>ТОМСК</a:t>
            </a:r>
            <a:endParaRPr lang="ru-RU" sz="2500" b="1" dirty="0">
              <a:solidFill>
                <a:srgbClr val="2162AE"/>
              </a:solidFill>
              <a:latin typeface="Proxima Nova Rg" panose="02000506030000020004" pitchFamily="2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88896" y="1877553"/>
            <a:ext cx="5942685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br>
              <a:rPr lang="ru-RU" sz="3200" dirty="0">
                <a:solidFill>
                  <a:srgbClr val="2162AE"/>
                </a:solidFill>
                <a:latin typeface="Proxima Nova Rg" panose="02000506030000020004" pitchFamily="2" charset="0"/>
              </a:rPr>
            </a:br>
            <a:r>
              <a:rPr lang="ru-RU" sz="3200" dirty="0">
                <a:solidFill>
                  <a:srgbClr val="2162AE"/>
                </a:solidFill>
                <a:latin typeface="Proxima Nova Rg" panose="02000506030000020004" pitchFamily="2" charset="0"/>
              </a:rPr>
              <a:t>Педагогический дизайн </a:t>
            </a:r>
          </a:p>
          <a:p>
            <a:pPr algn="ctr"/>
            <a:r>
              <a:rPr lang="ru-RU" sz="3200" dirty="0">
                <a:solidFill>
                  <a:srgbClr val="2162AE"/>
                </a:solidFill>
                <a:latin typeface="Proxima Nova Rg" panose="02000506030000020004" pitchFamily="2" charset="0"/>
              </a:rPr>
              <a:t>нового образовательного пространства детско-взрослых инициатив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68037" y="4915059"/>
            <a:ext cx="5205406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>
                <a:latin typeface="Proxima Nova Rg" panose="02000506030000020004" pitchFamily="2" charset="0"/>
              </a:rPr>
              <a:t>Макарова                                </a:t>
            </a:r>
            <a:br>
              <a:rPr lang="ru-RU" sz="2000" dirty="0">
                <a:latin typeface="Proxima Nova Rg" panose="02000506030000020004" pitchFamily="2" charset="0"/>
              </a:rPr>
            </a:br>
            <a:r>
              <a:rPr lang="ru-RU" sz="2000" dirty="0">
                <a:latin typeface="Proxima Nova Rg" panose="02000506030000020004" pitchFamily="2" charset="0"/>
              </a:rPr>
              <a:t>Наталья Геннадьевна, заведующий МАДОУ «Детский сад № 2 «Пчелка» г. Асино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37" y="624456"/>
            <a:ext cx="3131797" cy="108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02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0993CFD9-C977-4C30-9684-93CD0A5241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8087178"/>
              </p:ext>
            </p:extLst>
          </p:nvPr>
        </p:nvGraphicFramePr>
        <p:xfrm>
          <a:off x="2950307" y="-78153"/>
          <a:ext cx="6045201" cy="1320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0375C9-D9B6-4AEC-BDC6-FC49603C64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497" y="1583266"/>
            <a:ext cx="2865641" cy="21492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ADCF5D-70E4-4DD5-9D22-B18980872D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357" y="3945792"/>
            <a:ext cx="1993412" cy="2657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368C5FB-428F-4996-9F5D-9A4F9F7C15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882" y="1491517"/>
            <a:ext cx="3106420" cy="23327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79C8A89-1A77-48D8-B083-0C08E2FB4B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372" y="3945793"/>
            <a:ext cx="1993412" cy="2657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368725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400ADC48-D825-45B8-A285-22B2DA76CF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6726" y="1123483"/>
            <a:ext cx="2145951" cy="31667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780AA8C3-D0D5-4EE4-9F98-3C929473E9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2706177"/>
              </p:ext>
            </p:extLst>
          </p:nvPr>
        </p:nvGraphicFramePr>
        <p:xfrm>
          <a:off x="2891693" y="1"/>
          <a:ext cx="5478584" cy="100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B5FCAB-7270-4013-A49C-48AA3F9E84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4278" y="1399474"/>
            <a:ext cx="3758496" cy="25004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CF1DBA-B476-440B-B811-B066FDDF658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791" r="20353" b="16574"/>
          <a:stretch/>
        </p:blipFill>
        <p:spPr>
          <a:xfrm>
            <a:off x="2566726" y="4290212"/>
            <a:ext cx="5751938" cy="2422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801959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9E1B5645-CE9E-4C69-9EC2-AD3A17EB52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733794"/>
              </p:ext>
            </p:extLst>
          </p:nvPr>
        </p:nvGraphicFramePr>
        <p:xfrm>
          <a:off x="2930768" y="1"/>
          <a:ext cx="5963139" cy="1086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98708B-6563-4871-AAE6-C6BFAC2B27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020" y="2622495"/>
            <a:ext cx="2946398" cy="39285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183CE9-45A2-41D4-A95F-BF2F6EAA6D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18" y="1335941"/>
            <a:ext cx="3025408" cy="40338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391AC11-CCBE-4A80-86F8-C5B8C0E191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35941"/>
            <a:ext cx="2946399" cy="39285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1F7FCB-9538-44F1-B8E4-ED9EA3B0B2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826" y="2622494"/>
            <a:ext cx="3142542" cy="3825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29688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9102E47E-D79A-4E99-AE06-C42DE3265F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826626"/>
              </p:ext>
            </p:extLst>
          </p:nvPr>
        </p:nvGraphicFramePr>
        <p:xfrm>
          <a:off x="2032000" y="0"/>
          <a:ext cx="8378092" cy="1039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4A4E975-F3BD-4E83-AFFC-8F3BB72FA93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9"/>
          <a:stretch/>
        </p:blipFill>
        <p:spPr>
          <a:xfrm>
            <a:off x="675489" y="1039445"/>
            <a:ext cx="2060755" cy="23240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D5528FE-7055-4E99-854B-EB79E9F250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789" y="1039445"/>
            <a:ext cx="2295903" cy="22959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B7F02D0-8741-491A-8FCD-A16E0BC0F8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74359" y="656795"/>
            <a:ext cx="2295902" cy="30612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9F73860-E7E1-44CF-A474-81A3E773C7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84" y="3742087"/>
            <a:ext cx="3201060" cy="2135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81B6081-2685-4B1C-BB82-1D1D96F14A6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9" t="-125" r="29724"/>
          <a:stretch/>
        </p:blipFill>
        <p:spPr>
          <a:xfrm rot="16200000">
            <a:off x="3162392" y="732379"/>
            <a:ext cx="2303168" cy="2985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EF3062F-CB59-4572-A96E-F89C47D9485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0362" y="3742086"/>
            <a:ext cx="2420856" cy="2135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764186-7031-40B7-A6B7-F059F3B8610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56"/>
          <a:stretch/>
        </p:blipFill>
        <p:spPr>
          <a:xfrm>
            <a:off x="6402550" y="3742087"/>
            <a:ext cx="2603752" cy="2135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F318A2-19CC-4CF1-9EFC-C5BBF3017CD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37634" y="3522653"/>
            <a:ext cx="2491879" cy="529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8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72F5B679-1F5C-495A-B8FB-27E169EFEA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6117861"/>
              </p:ext>
            </p:extLst>
          </p:nvPr>
        </p:nvGraphicFramePr>
        <p:xfrm>
          <a:off x="4509476" y="1"/>
          <a:ext cx="3227755" cy="992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4AFD735-409F-4663-B8BA-54AA77FC6D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35" y="4218539"/>
            <a:ext cx="2518344" cy="1888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2A2771-C758-4812-89B9-2AFEAA0E07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1" y="1336431"/>
            <a:ext cx="2507273" cy="1880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8768FF-27C9-4288-9EBB-73C53E517D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30" y="1074038"/>
            <a:ext cx="2686216" cy="2014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085C744-42C6-413C-8839-A7CE4B314A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13" y="4931329"/>
            <a:ext cx="2650833" cy="1835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34FE772-4B59-4B07-9383-DAEFCEC5318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78" y="3081648"/>
            <a:ext cx="2686216" cy="1835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33EDA92-CE09-4EAB-99C3-6156C27A6A2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0" y="5034628"/>
            <a:ext cx="2478425" cy="1858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0DCFC8B-A316-4F6D-B08D-09BA3C1FBFB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35" y="1824271"/>
            <a:ext cx="2518344" cy="1888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6993800-4F07-4110-ADD6-A17FC0E07E3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33" y="3153274"/>
            <a:ext cx="2507273" cy="1880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838603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46B13258-58DD-4066-88D9-08A57AEF00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1180061"/>
              </p:ext>
            </p:extLst>
          </p:nvPr>
        </p:nvGraphicFramePr>
        <p:xfrm>
          <a:off x="2586892" y="0"/>
          <a:ext cx="6135077" cy="106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78A6B1-A554-4F3D-9DC2-0CC2C0614F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7320" y="1608508"/>
            <a:ext cx="2998638" cy="22489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319290-D8ED-4008-BDCD-46B42C6F51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166" y="1608508"/>
            <a:ext cx="2998639" cy="22489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0DCCC1-9399-46CD-A846-1FBFDC012E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166" y="3976049"/>
            <a:ext cx="2998639" cy="2250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EC9C064-E700-4103-A09A-E24267C9DA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96472" y="1608507"/>
            <a:ext cx="2998640" cy="2248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583744E-94DC-48F3-8C6A-97F18601B8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57320" y="3976052"/>
            <a:ext cx="2998638" cy="22489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87BE601-E909-45B5-A2DD-5A73B3BDAD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96472" y="3976049"/>
            <a:ext cx="2998642" cy="22489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474969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A7E2E05D-0694-44BF-8339-CED2422499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7812866"/>
              </p:ext>
            </p:extLst>
          </p:nvPr>
        </p:nvGraphicFramePr>
        <p:xfrm>
          <a:off x="2852615" y="1"/>
          <a:ext cx="5830277" cy="1070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AE54F6-6EDE-49DC-832D-D0A2F5292C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880" y="1899135"/>
            <a:ext cx="3080239" cy="41069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8A9A05-348D-41B4-AD19-23D16031CD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757" y="1899137"/>
            <a:ext cx="3080239" cy="41069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DBE160E-CD4A-43B3-89A6-EC29E6DEE9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88" y="1899135"/>
            <a:ext cx="3082165" cy="41069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335229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508875-5CBC-4C8F-AF77-9486B1ACF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3997EAA-749D-4C8F-9A77-A8AC5D0254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-389734"/>
            <a:ext cx="11621476" cy="731496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956546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9D85E794-9D91-4330-B09D-40F4149538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0299803"/>
              </p:ext>
            </p:extLst>
          </p:nvPr>
        </p:nvGraphicFramePr>
        <p:xfrm>
          <a:off x="107648" y="2130372"/>
          <a:ext cx="5672950" cy="4727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9FA3A60-96FC-40F9-BF09-AB18C1DA2E96}"/>
              </a:ext>
            </a:extLst>
          </p:cNvPr>
          <p:cNvSpPr txBox="1"/>
          <p:nvPr/>
        </p:nvSpPr>
        <p:spPr>
          <a:xfrm>
            <a:off x="211016" y="104859"/>
            <a:ext cx="47824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ФОРМУЛА З «О» </a:t>
            </a:r>
          </a:p>
          <a:p>
            <a:r>
              <a:rPr lang="ru-RU" sz="6000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       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A55D319-B106-414C-B61A-63FC0F9B04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406" y="1455089"/>
            <a:ext cx="4651513" cy="4651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4243874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5391159-CC8A-493E-8022-681BB434B7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1" t="-1" b="-4"/>
          <a:stretch/>
        </p:blipFill>
        <p:spPr>
          <a:xfrm>
            <a:off x="375764" y="1203015"/>
            <a:ext cx="3403157" cy="31709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8D06D39-43C7-4BE8-96AC-FD67CF9F56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78"/>
          <a:stretch/>
        </p:blipFill>
        <p:spPr>
          <a:xfrm>
            <a:off x="7647641" y="1203014"/>
            <a:ext cx="3481913" cy="31709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0DF2AF6-DD1F-458C-80CD-AD11037AAD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921" y="3982943"/>
            <a:ext cx="3768348" cy="2512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graphicFrame>
        <p:nvGraphicFramePr>
          <p:cNvPr id="21" name="Схема 20">
            <a:extLst>
              <a:ext uri="{FF2B5EF4-FFF2-40B4-BE49-F238E27FC236}">
                <a16:creationId xmlns:a16="http://schemas.microsoft.com/office/drawing/2014/main" id="{2C38C68B-AAC2-4E02-882A-8B8D33932F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8853721"/>
              </p:ext>
            </p:extLst>
          </p:nvPr>
        </p:nvGraphicFramePr>
        <p:xfrm>
          <a:off x="1952487" y="79139"/>
          <a:ext cx="8749968" cy="1018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095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A0C1B219-76AF-4157-AF5A-C9438E4F75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3698641"/>
              </p:ext>
            </p:extLst>
          </p:nvPr>
        </p:nvGraphicFramePr>
        <p:xfrm>
          <a:off x="2794374" y="0"/>
          <a:ext cx="5568088" cy="1070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F39EA6-CF70-40E4-A2A3-01DDB4EB9A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75" y="1798097"/>
            <a:ext cx="3210505" cy="42806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A6E56B1-8973-4C8B-AFE0-C10974C280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911" y="1998314"/>
            <a:ext cx="2910178" cy="38802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1B9BAD6-03F8-4D63-B9BE-A30B54987AE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620" y="1798097"/>
            <a:ext cx="3210505" cy="42806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928155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EF1D245C-02D8-4E9D-BC17-9FB9680385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2910070"/>
              </p:ext>
            </p:extLst>
          </p:nvPr>
        </p:nvGraphicFramePr>
        <p:xfrm>
          <a:off x="3078048" y="62523"/>
          <a:ext cx="5042137" cy="1120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FE5907-5AE0-4C79-9FDB-DF8590A6F3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55" y="1624989"/>
            <a:ext cx="2380762" cy="2154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40C532-43DB-4DC7-B579-92405DECA1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201" y="4210222"/>
            <a:ext cx="2996699" cy="2247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CEA15DC-347A-4240-A285-5E8C45AA56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8430" y="1840591"/>
            <a:ext cx="2760160" cy="18567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99F01DC-FFF1-448C-ABAC-1D95DDF59B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663" y="4156426"/>
            <a:ext cx="3347695" cy="2355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85136C3-83CA-4C04-A1F9-6E0341413C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55" y="4042630"/>
            <a:ext cx="2380762" cy="2380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223BD75-DD6B-4A2A-BCE7-EB6F9098ACF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200" y="1770073"/>
            <a:ext cx="2996699" cy="19977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172447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41E17CF9-D79A-43AC-8286-5118701DDC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7445308"/>
              </p:ext>
            </p:extLst>
          </p:nvPr>
        </p:nvGraphicFramePr>
        <p:xfrm>
          <a:off x="3307201" y="0"/>
          <a:ext cx="5422584" cy="111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C4C6D8-C33D-4367-B445-1B6E450B9B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514" y="1117599"/>
            <a:ext cx="3905165" cy="33237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984B8C-1F24-48F8-B23D-BD247A9642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151" y="4005877"/>
            <a:ext cx="4424363" cy="2581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D155A0-D6F8-4694-B699-D23DC54BD1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322" y="1117600"/>
            <a:ext cx="3661990" cy="33237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29610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374346CF-0C23-4C38-9A67-B97CEC3405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0579217"/>
              </p:ext>
            </p:extLst>
          </p:nvPr>
        </p:nvGraphicFramePr>
        <p:xfrm>
          <a:off x="2802556" y="1"/>
          <a:ext cx="5450490" cy="1094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EF80DB-982A-4E24-8D0D-4F8A6EC734E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03"/>
          <a:stretch/>
        </p:blipFill>
        <p:spPr>
          <a:xfrm>
            <a:off x="1285112" y="4017105"/>
            <a:ext cx="2118357" cy="2678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6B56623-F8D2-4F6C-991A-531E0D66B4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267" y="4017105"/>
            <a:ext cx="2003906" cy="2669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93E678A-3231-4DAD-98DE-5C80398962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8475" y="4216399"/>
            <a:ext cx="3152207" cy="2364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1EDC306-BD0C-4559-A0CE-48CE219BD6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6823" y="1336430"/>
            <a:ext cx="2115441" cy="26376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D30D200-D929-443C-9FB5-8E1E8758814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069" y="1336430"/>
            <a:ext cx="2472303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43A6768-E78F-4366-8671-6D02F11F10C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653" y="1336430"/>
            <a:ext cx="2438400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272921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81BE0896-D472-478F-A225-21B2776BF6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1264733"/>
              </p:ext>
            </p:extLst>
          </p:nvPr>
        </p:nvGraphicFramePr>
        <p:xfrm>
          <a:off x="3212124" y="7815"/>
          <a:ext cx="5375511" cy="9847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854949-842C-4384-871C-A6EFB0BFF6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08" y="1053995"/>
            <a:ext cx="2697183" cy="26971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701A79D-5918-4E3A-A1A9-E036167156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812" y="1053996"/>
            <a:ext cx="2352430" cy="27217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04DDE9C-C86F-448F-823C-5472412ABF3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053995"/>
            <a:ext cx="2422769" cy="53839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40EC20D-A15B-45CE-BD58-364B59B042E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8" t="23340" r="24027"/>
          <a:stretch/>
        </p:blipFill>
        <p:spPr>
          <a:xfrm>
            <a:off x="8851837" y="1053995"/>
            <a:ext cx="2519547" cy="53601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33A53F-8311-457B-A418-FA5F46D912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0616" y="3775703"/>
            <a:ext cx="4622062" cy="614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874035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янец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3098</TotalTime>
  <Words>81</Words>
  <Application>Microsoft Office PowerPoint</Application>
  <PresentationFormat>Широкоэкранный</PresentationFormat>
  <Paragraphs>24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Gabriola</vt:lpstr>
      <vt:lpstr>Proxima Nova Rg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Ксения Демьяновна Юркова</cp:lastModifiedBy>
  <cp:revision>80</cp:revision>
  <dcterms:created xsi:type="dcterms:W3CDTF">2023-03-28T05:52:32Z</dcterms:created>
  <dcterms:modified xsi:type="dcterms:W3CDTF">2024-08-28T02:33:50Z</dcterms:modified>
</cp:coreProperties>
</file>