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01" r:id="rId4"/>
  </p:sldMasterIdLst>
  <p:notesMasterIdLst>
    <p:notesMasterId r:id="rId26"/>
  </p:notesMasterIdLst>
  <p:handoutMasterIdLst>
    <p:handoutMasterId r:id="rId27"/>
  </p:handoutMasterIdLst>
  <p:sldIdLst>
    <p:sldId id="256" r:id="rId5"/>
    <p:sldId id="277" r:id="rId6"/>
    <p:sldId id="325" r:id="rId7"/>
    <p:sldId id="326" r:id="rId8"/>
    <p:sldId id="2147473868" r:id="rId9"/>
    <p:sldId id="327" r:id="rId10"/>
    <p:sldId id="328" r:id="rId11"/>
    <p:sldId id="330" r:id="rId12"/>
    <p:sldId id="333" r:id="rId13"/>
    <p:sldId id="331" r:id="rId14"/>
    <p:sldId id="337" r:id="rId15"/>
    <p:sldId id="338" r:id="rId16"/>
    <p:sldId id="341" r:id="rId17"/>
    <p:sldId id="342" r:id="rId18"/>
    <p:sldId id="345" r:id="rId19"/>
    <p:sldId id="350" r:id="rId20"/>
    <p:sldId id="351" r:id="rId21"/>
    <p:sldId id="352" r:id="rId22"/>
    <p:sldId id="353" r:id="rId23"/>
    <p:sldId id="2147473864" r:id="rId24"/>
    <p:sldId id="2147473869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Автор" initials="A" lastIdx="0" clrIdx="3"/>
  <p:cmAuthor id="5" name="Ксения Фомина" initials="КФ" lastIdx="6" clrIdx="4">
    <p:extLst>
      <p:ext uri="{19B8F6BF-5375-455C-9EA6-DF929625EA0E}">
        <p15:presenceInfo xmlns:p15="http://schemas.microsoft.com/office/powerpoint/2012/main" userId="S-1-5-21-2579597828-3719004916-3642787848-1095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6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6" autoAdjust="0"/>
    <p:restoredTop sz="95226" autoAdjust="0"/>
  </p:normalViewPr>
  <p:slideViewPr>
    <p:cSldViewPr snapToGrid="0">
      <p:cViewPr varScale="1">
        <p:scale>
          <a:sx n="84" d="100"/>
          <a:sy n="84" d="100"/>
        </p:scale>
        <p:origin x="586" y="82"/>
      </p:cViewPr>
      <p:guideLst>
        <p:guide orient="horz" pos="33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75" d="100"/>
          <a:sy n="75" d="100"/>
        </p:scale>
        <p:origin x="4032" y="3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53F6ED8B-CF52-4A64-BACC-61D9C1041E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0D7022B2-02C5-4E03-99BC-0BA3C57AC4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2C48FB7-4632-4FB7-A822-C8EE7A1BCE57}" type="datetime1">
              <a:rPr lang="ru-RU" smtClean="0"/>
              <a:pPr rtl="0"/>
              <a:t>20.08.2025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BC3FEE8C-8D38-4F2A-950E-071C6823E2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8C567A6D-959B-4552-AB8D-4CCA819CAA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BF9A36D-7FAC-478F-9944-F324014F6FD1}" type="slidenum">
              <a:rPr lang="ru-RU" smtClean="0"/>
              <a:pPr rt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4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97D626-816E-4770-8022-B9B504B09470}" type="datetime1">
              <a:rPr lang="ru-RU" smtClean="0"/>
              <a:pPr/>
              <a:t>20.08.2025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4B9A9E5-4F7F-4A7D-9DE1-899232329269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387783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pPr rtl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519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pPr rtl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0535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pPr rtl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4509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pPr rtl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7529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pPr rtl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3471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pPr rtl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9562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pPr rtl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0745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pPr rtl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0758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pPr rtl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9394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pPr rtl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8341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pPr rtl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10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pPr rtl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716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pPr rtl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238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pPr rtl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556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B9A9E5-4F7F-4A7D-9DE1-89923232926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60565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pPr rtl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5353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pPr rtl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8863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pPr rtl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9779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pPr rtl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071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10.svg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B735920-B3BD-47A4-8793-7E5C16DEC9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0817E3E-FD1D-4573-8FAE-BE437C86F1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A87F50B-940E-46A6-AF3B-AA9E9720D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1A859-1EF0-48F1-A3C6-4FC48FDE446B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AF859C8-3E19-4EA1-AEC4-F2707B5D0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A21B73B-3C3D-400F-AA9D-A7385C31A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C7634-0BBE-4238-9904-4565AEBF61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054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C2A3697-FE83-4FF0-8C99-91F74DE6B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B8A012A-DF8B-4D20-9450-93F6D6C6F5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DB6FF9F-693E-4E3F-A49A-51DC4833A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noProof="0"/>
              <a:t>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DF9BAD2-9443-4F05-BEEB-F7A9EFC9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noProof="0"/>
              <a:t>Набор слайдов для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7A06436-667C-46FD-8513-CC48D71EC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067828808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D90B2B8A-2358-40EB-B1F5-BD514BCB94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73B09CFA-F036-46A5-94AB-C6A33639A9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12856E6-9DBA-4553-90FF-3B9BC1448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noProof="0"/>
              <a:t>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B4644B8-78A1-493D-90C9-46F932B28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noProof="0"/>
              <a:t>Набор слайдов для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72066C3-7A54-47CB-B886-DA808ECDC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343406410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с 2 столбцам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>
            <a:extLst>
              <a:ext uri="{FF2B5EF4-FFF2-40B4-BE49-F238E27FC236}">
                <a16:creationId xmlns=""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8760" y="4156405"/>
            <a:ext cx="3139440" cy="1325563"/>
          </a:xfrm>
        </p:spPr>
        <p:txBody>
          <a:bodyPr rtlCol="0" anchor="b"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СТИЛЬ ЗАГОЛОВКА НА ОБРАЗЦЕ СЛАЙДА</a:t>
            </a:r>
          </a:p>
        </p:txBody>
      </p:sp>
      <p:sp>
        <p:nvSpPr>
          <p:cNvPr id="15" name="Текст 15">
            <a:extLst>
              <a:ext uri="{FF2B5EF4-FFF2-40B4-BE49-F238E27FC236}">
                <a16:creationId xmlns=""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1530635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17" name="Текст 18">
            <a:extLst>
              <a:ext uri="{FF2B5EF4-FFF2-40B4-BE49-F238E27FC236}">
                <a16:creationId xmlns=""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1860060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="" xmlns:a16="http://schemas.microsoft.com/office/drawing/2014/main" id="{07D6A00C-D56B-4E8B-B992-7DA51D3C72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2630431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18" name="Текст 18">
            <a:extLst>
              <a:ext uri="{FF2B5EF4-FFF2-40B4-BE49-F238E27FC236}">
                <a16:creationId xmlns="" xmlns:a16="http://schemas.microsoft.com/office/drawing/2014/main" id="{DA90DA32-7E6A-4713-BDC9-73910E2A0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2959856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9" name="Текст 15">
            <a:extLst>
              <a:ext uri="{FF2B5EF4-FFF2-40B4-BE49-F238E27FC236}">
                <a16:creationId xmlns="" xmlns:a16="http://schemas.microsoft.com/office/drawing/2014/main" id="{D7E57261-C874-4DFD-AF7D-F9EC50B3BFD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3730227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20" name="Текст 18">
            <a:extLst>
              <a:ext uri="{FF2B5EF4-FFF2-40B4-BE49-F238E27FC236}">
                <a16:creationId xmlns="" xmlns:a16="http://schemas.microsoft.com/office/drawing/2014/main" id="{843F77CE-098F-4777-8C30-5CEE7954D1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059652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3" name="Текст 15">
            <a:extLst>
              <a:ext uri="{FF2B5EF4-FFF2-40B4-BE49-F238E27FC236}">
                <a16:creationId xmlns="" xmlns:a16="http://schemas.microsoft.com/office/drawing/2014/main" id="{4CAE269A-B6AB-42A6-9575-6057FA25A29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20106" y="4830024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24" name="Текст 18">
            <a:extLst>
              <a:ext uri="{FF2B5EF4-FFF2-40B4-BE49-F238E27FC236}">
                <a16:creationId xmlns="" xmlns:a16="http://schemas.microsoft.com/office/drawing/2014/main" id="{46866A49-A3A8-4869-961C-EB41F6BC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19680" y="5159449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pPr rtl="0"/>
              <a:t>‹#›</a:t>
            </a:fld>
            <a:endParaRPr lang="ru-RU" noProof="0"/>
          </a:p>
        </p:txBody>
      </p:sp>
      <p:pic>
        <p:nvPicPr>
          <p:cNvPr id="2" name="Графический объект 1">
            <a:extLst>
              <a:ext uri="{FF2B5EF4-FFF2-40B4-BE49-F238E27FC236}">
                <a16:creationId xmlns="" xmlns:a16="http://schemas.microsoft.com/office/drawing/2014/main" id="{6D8D9106-8780-461D-9091-E074B0A3C95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-4696" y="-1"/>
            <a:ext cx="4896735" cy="43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504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рыв раздела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2571235"/>
            <a:ext cx="4179570" cy="1715531"/>
          </a:xfrm>
        </p:spPr>
        <p:txBody>
          <a:bodyPr rtlCol="0" anchor="ctr">
            <a:noAutofit/>
          </a:bodyPr>
          <a:lstStyle>
            <a:lvl1pPr algn="l">
              <a:defRPr sz="36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ЩЕЛКНИТЕ, ЧТОБЫ ИЗМЕНИТЬ СТИЛЬ ЗАГОЛОВКА НА ОБРАЗЦЕ СЛАЙДА</a:t>
            </a:r>
          </a:p>
        </p:txBody>
      </p:sp>
      <p:pic>
        <p:nvPicPr>
          <p:cNvPr id="5" name="Графический объект 4">
            <a:extLst>
              <a:ext uri="{FF2B5EF4-FFF2-40B4-BE49-F238E27FC236}">
                <a16:creationId xmlns="" xmlns:a16="http://schemas.microsoft.com/office/drawing/2014/main" id="{F05D2CCB-CCFC-4A8A-ADA9-C1E4D13B9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688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Графический объект 6">
            <a:extLst>
              <a:ext uri="{FF2B5EF4-FFF2-40B4-BE49-F238E27FC236}">
                <a16:creationId xmlns="" xmlns:a16="http://schemas.microsoft.com/office/drawing/2014/main" id="{AEE644D4-F9A4-4237-BD5C-4B97ABA93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58165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2FF67A8-55FA-435D-A18C-96D63D22B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rtlCol="0"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СТИЛЬ ОБРАЗЦА ЗАГОЛОВКА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BDAC7E4E-FE06-4E90-8107-6B543E5515ED}"/>
              </a:ext>
            </a:extLst>
          </p:cNvPr>
          <p:cNvCxnSpPr/>
          <p:nvPr/>
        </p:nvCxnSpPr>
        <p:spPr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Текст 15">
            <a:extLst>
              <a:ext uri="{FF2B5EF4-FFF2-40B4-BE49-F238E27FC236}">
                <a16:creationId xmlns="" xmlns:a16="http://schemas.microsoft.com/office/drawing/2014/main" id="{3864668D-D640-4ABF-BB9A-D60176660F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12" name="Текст 18">
            <a:extLst>
              <a:ext uri="{FF2B5EF4-FFF2-40B4-BE49-F238E27FC236}">
                <a16:creationId xmlns="" xmlns:a16="http://schemas.microsoft.com/office/drawing/2014/main" id="{2E289D5A-B06B-43D4-A3CA-3B06C4D49F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3" name="Текст 15">
            <a:extLst>
              <a:ext uri="{FF2B5EF4-FFF2-40B4-BE49-F238E27FC236}">
                <a16:creationId xmlns="" xmlns:a16="http://schemas.microsoft.com/office/drawing/2014/main" id="{1DCC2995-DE17-436D-82AE-6E107865CB7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14" name="Текст 18">
            <a:extLst>
              <a:ext uri="{FF2B5EF4-FFF2-40B4-BE49-F238E27FC236}">
                <a16:creationId xmlns="" xmlns:a16="http://schemas.microsoft.com/office/drawing/2014/main" id="{C7E70A65-1FB1-4F42-854B-8213ED73F79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5" name="Текст 15">
            <a:extLst>
              <a:ext uri="{FF2B5EF4-FFF2-40B4-BE49-F238E27FC236}">
                <a16:creationId xmlns="" xmlns:a16="http://schemas.microsoft.com/office/drawing/2014/main" id="{45657994-DC61-4DEB-BB2B-65DFCA997A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16" name="Текст 18">
            <a:extLst>
              <a:ext uri="{FF2B5EF4-FFF2-40B4-BE49-F238E27FC236}">
                <a16:creationId xmlns="" xmlns:a16="http://schemas.microsoft.com/office/drawing/2014/main" id="{18397EE2-60CD-47FD-AF8F-83A5324D9D1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7" name="Дата 2">
            <a:extLst>
              <a:ext uri="{FF2B5EF4-FFF2-40B4-BE49-F238E27FC236}">
                <a16:creationId xmlns="" xmlns:a16="http://schemas.microsoft.com/office/drawing/2014/main" id="{1E25EFF1-65C7-4F93-8740-46885C6BEA57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20ГГ</a:t>
            </a:r>
          </a:p>
        </p:txBody>
      </p:sp>
      <p:sp>
        <p:nvSpPr>
          <p:cNvPr id="18" name="Нижний колонтитул 3">
            <a:extLst>
              <a:ext uri="{FF2B5EF4-FFF2-40B4-BE49-F238E27FC236}">
                <a16:creationId xmlns="" xmlns:a16="http://schemas.microsoft.com/office/drawing/2014/main" id="{C16D80BF-B599-4FC0-ABD5-98777872FE5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19" name="Номер слайда 4">
            <a:extLst>
              <a:ext uri="{FF2B5EF4-FFF2-40B4-BE49-F238E27FC236}">
                <a16:creationId xmlns="" xmlns:a16="http://schemas.microsoft.com/office/drawing/2014/main" id="{F64421B1-FF90-4939-90BD-8206DE5036D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647987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ыночное сравнение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063855" y="3064615"/>
            <a:ext cx="1240971" cy="82391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23" name="Текст 2">
            <a:extLst>
              <a:ext uri="{FF2B5EF4-FFF2-40B4-BE49-F238E27FC236}">
                <a16:creationId xmlns="" xmlns:a16="http://schemas.microsoft.com/office/drawing/2014/main" id="{A066E2EA-C6EA-4A02-818E-33BD582D92E7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475514" y="3064615"/>
            <a:ext cx="1240971" cy="82391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24" name="Текст 2">
            <a:extLst>
              <a:ext uri="{FF2B5EF4-FFF2-40B4-BE49-F238E27FC236}">
                <a16:creationId xmlns="" xmlns:a16="http://schemas.microsoft.com/office/drawing/2014/main" id="{97B9C3B0-3522-407C-B662-631E19ECC95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887174" y="3064615"/>
            <a:ext cx="1240971" cy="82391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129698" y="4824188"/>
            <a:ext cx="3124093" cy="462927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526261" y="4824188"/>
            <a:ext cx="3139479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2" name="Объект 3">
            <a:extLst>
              <a:ext uri="{FF2B5EF4-FFF2-40B4-BE49-F238E27FC236}">
                <a16:creationId xmlns=""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938210" y="4824188"/>
            <a:ext cx="3124093" cy="462927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pic>
        <p:nvPicPr>
          <p:cNvPr id="11" name="Графический объект 10">
            <a:extLst>
              <a:ext uri="{FF2B5EF4-FFF2-40B4-BE49-F238E27FC236}">
                <a16:creationId xmlns="" xmlns:a16="http://schemas.microsoft.com/office/drawing/2014/main" id="{B38B0D13-BD5F-460B-B337-F4A9342026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65141" y="2358007"/>
            <a:ext cx="2438400" cy="2019300"/>
          </a:xfrm>
          <a:prstGeom prst="rect">
            <a:avLst/>
          </a:prstGeom>
        </p:spPr>
      </p:pic>
      <p:pic>
        <p:nvPicPr>
          <p:cNvPr id="13" name="Графический объект 12">
            <a:extLst>
              <a:ext uri="{FF2B5EF4-FFF2-40B4-BE49-F238E27FC236}">
                <a16:creationId xmlns="" xmlns:a16="http://schemas.microsoft.com/office/drawing/2014/main" id="{BE72876B-D3DA-4462-9E24-3354D8D02A2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00625" y="2531837"/>
            <a:ext cx="2190750" cy="1943100"/>
          </a:xfrm>
          <a:prstGeom prst="rect">
            <a:avLst/>
          </a:prstGeom>
        </p:spPr>
      </p:pic>
      <p:pic>
        <p:nvPicPr>
          <p:cNvPr id="15" name="Графический объект 14">
            <a:extLst>
              <a:ext uri="{FF2B5EF4-FFF2-40B4-BE49-F238E27FC236}">
                <a16:creationId xmlns="" xmlns:a16="http://schemas.microsoft.com/office/drawing/2014/main" id="{14A539B6-6E3F-41BA-ACE2-76E8BB65163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45608" y="2421056"/>
            <a:ext cx="2324100" cy="2057400"/>
          </a:xfrm>
          <a:prstGeom prst="rect">
            <a:avLst/>
          </a:prstGeom>
        </p:spPr>
      </p:pic>
      <p:sp>
        <p:nvSpPr>
          <p:cNvPr id="25" name="Объект 3">
            <a:extLst>
              <a:ext uri="{FF2B5EF4-FFF2-40B4-BE49-F238E27FC236}">
                <a16:creationId xmlns="" xmlns:a16="http://schemas.microsoft.com/office/drawing/2014/main" id="{82D8880F-3EAC-45C9-91F2-19A193791A18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1129698" y="5280763"/>
            <a:ext cx="3124093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6" name="Объект 5">
            <a:extLst>
              <a:ext uri="{FF2B5EF4-FFF2-40B4-BE49-F238E27FC236}">
                <a16:creationId xmlns="" xmlns:a16="http://schemas.microsoft.com/office/drawing/2014/main" id="{9019518E-E850-403D-A5B5-4B53F8C4A56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526261" y="5280763"/>
            <a:ext cx="3139479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endParaRPr lang="ru-RU" noProof="0"/>
          </a:p>
        </p:txBody>
      </p:sp>
      <p:sp>
        <p:nvSpPr>
          <p:cNvPr id="27" name="Объект 3">
            <a:extLst>
              <a:ext uri="{FF2B5EF4-FFF2-40B4-BE49-F238E27FC236}">
                <a16:creationId xmlns="" xmlns:a16="http://schemas.microsoft.com/office/drawing/2014/main" id="{A8058154-45E5-403E-B714-AC85774F391F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7938210" y="5280763"/>
            <a:ext cx="3124093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20ГГ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442619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Графический объект 13">
            <a:extLst>
              <a:ext uri="{FF2B5EF4-FFF2-40B4-BE49-F238E27FC236}">
                <a16:creationId xmlns="" xmlns:a16="http://schemas.microsoft.com/office/drawing/2014/main" id="{AE202E03-5C65-4305-B969-65220AD4100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t="18301" r="41825" b="23071"/>
          <a:stretch/>
        </p:blipFill>
        <p:spPr>
          <a:xfrm flipH="1">
            <a:off x="0" y="0"/>
            <a:ext cx="5441888" cy="6858000"/>
          </a:xfrm>
          <a:custGeom>
            <a:avLst/>
            <a:gdLst>
              <a:gd name="connsiteX0" fmla="*/ 5441888 w 5441888"/>
              <a:gd name="connsiteY0" fmla="*/ 0 h 6858000"/>
              <a:gd name="connsiteX1" fmla="*/ 0 w 5441888"/>
              <a:gd name="connsiteY1" fmla="*/ 0 h 6858000"/>
              <a:gd name="connsiteX2" fmla="*/ 0 w 5441888"/>
              <a:gd name="connsiteY2" fmla="*/ 6858000 h 6858000"/>
              <a:gd name="connsiteX3" fmla="*/ 5441888 w 54418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1888" h="6858000">
                <a:moveTo>
                  <a:pt x="5441888" y="0"/>
                </a:moveTo>
                <a:lnTo>
                  <a:pt x="0" y="0"/>
                </a:lnTo>
                <a:lnTo>
                  <a:pt x="0" y="6858000"/>
                </a:lnTo>
                <a:lnTo>
                  <a:pt x="5441888" y="6858000"/>
                </a:lnTo>
                <a:close/>
              </a:path>
            </a:pathLst>
          </a:custGeom>
        </p:spPr>
      </p:pic>
      <p:sp>
        <p:nvSpPr>
          <p:cNvPr id="19" name="Заголовок 1">
            <a:extLst>
              <a:ext uri="{FF2B5EF4-FFF2-40B4-BE49-F238E27FC236}">
                <a16:creationId xmlns="" xmlns:a16="http://schemas.microsoft.com/office/drawing/2014/main" id="{1E1C8C6D-0530-475B-A7F7-0E00C33AC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rtlCol="0"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СТИЛЬ ЗАГОЛОВКА НА ОБРАЗЦЕ СЛАЙДА</a:t>
            </a:r>
          </a:p>
        </p:txBody>
      </p:sp>
      <p:sp>
        <p:nvSpPr>
          <p:cNvPr id="20" name="Текст 15">
            <a:extLst>
              <a:ext uri="{FF2B5EF4-FFF2-40B4-BE49-F238E27FC236}">
                <a16:creationId xmlns="" xmlns:a16="http://schemas.microsoft.com/office/drawing/2014/main" id="{3D2778A3-7084-4333-8349-03B1FEB5FE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25" name="Текст 18">
            <a:extLst>
              <a:ext uri="{FF2B5EF4-FFF2-40B4-BE49-F238E27FC236}">
                <a16:creationId xmlns="" xmlns:a16="http://schemas.microsoft.com/office/drawing/2014/main" id="{70ED2545-F96B-400C-B6F4-F1D2D83B72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6" name="Текст 15">
            <a:extLst>
              <a:ext uri="{FF2B5EF4-FFF2-40B4-BE49-F238E27FC236}">
                <a16:creationId xmlns="" xmlns:a16="http://schemas.microsoft.com/office/drawing/2014/main" id="{4A2FECA2-3808-47DC-84EB-CD3395C205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27" name="Текст 18">
            <a:extLst>
              <a:ext uri="{FF2B5EF4-FFF2-40B4-BE49-F238E27FC236}">
                <a16:creationId xmlns="" xmlns:a16="http://schemas.microsoft.com/office/drawing/2014/main" id="{24393B9A-03C4-45C1-8172-F8B354458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8" name="Текст 15">
            <a:extLst>
              <a:ext uri="{FF2B5EF4-FFF2-40B4-BE49-F238E27FC236}">
                <a16:creationId xmlns="" xmlns:a16="http://schemas.microsoft.com/office/drawing/2014/main" id="{18EC24A5-B4A5-4BAB-AE40-30EB69D6EF7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29" name="Текст 18">
            <a:extLst>
              <a:ext uri="{FF2B5EF4-FFF2-40B4-BE49-F238E27FC236}">
                <a16:creationId xmlns="" xmlns:a16="http://schemas.microsoft.com/office/drawing/2014/main" id="{726F36C0-4E6A-4A10-960D-11D78D04447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1" name="Дата 6">
            <a:extLst>
              <a:ext uri="{FF2B5EF4-FFF2-40B4-BE49-F238E27FC236}">
                <a16:creationId xmlns=""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20ГГ</a:t>
            </a:r>
          </a:p>
        </p:txBody>
      </p:sp>
      <p:sp>
        <p:nvSpPr>
          <p:cNvPr id="22" name="Нижний колонтитул 7">
            <a:extLst>
              <a:ext uri="{FF2B5EF4-FFF2-40B4-BE49-F238E27FC236}">
                <a16:creationId xmlns=""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24" name="Номер слайда 8">
            <a:extLst>
              <a:ext uri="{FF2B5EF4-FFF2-40B4-BE49-F238E27FC236}">
                <a16:creationId xmlns=""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376933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D46070C-E825-43D0-99F4-8B4614131131}"/>
              </a:ext>
            </a:extLst>
          </p:cNvPr>
          <p:cNvSpPr/>
          <p:nvPr userDrawn="1"/>
        </p:nvSpPr>
        <p:spPr>
          <a:xfrm>
            <a:off x="0" y="3057683"/>
            <a:ext cx="12191998" cy="2010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6" name="Текст 10">
            <a:extLst>
              <a:ext uri="{FF2B5EF4-FFF2-40B4-BE49-F238E27FC236}">
                <a16:creationId xmlns="" xmlns:a16="http://schemas.microsoft.com/office/drawing/2014/main" id="{E4E92FC5-6FC2-45C2-9200-3244F9EA69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354712"/>
            <a:ext cx="731520" cy="457200"/>
          </a:xfrm>
        </p:spPr>
        <p:txBody>
          <a:bodyPr rtlCol="0" anchor="ctr"/>
          <a:lstStyle>
            <a:lvl1pPr marL="0" indent="0" algn="l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Год</a:t>
            </a:r>
          </a:p>
        </p:txBody>
      </p:sp>
      <p:sp>
        <p:nvSpPr>
          <p:cNvPr id="7" name="Текст 10">
            <a:extLst>
              <a:ext uri="{FF2B5EF4-FFF2-40B4-BE49-F238E27FC236}">
                <a16:creationId xmlns="" xmlns:a16="http://schemas.microsoft.com/office/drawing/2014/main" id="{4D75C136-D6C3-4431-8776-997070627AA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8" name="Текст 10">
            <a:extLst>
              <a:ext uri="{FF2B5EF4-FFF2-40B4-BE49-F238E27FC236}">
                <a16:creationId xmlns="" xmlns:a16="http://schemas.microsoft.com/office/drawing/2014/main" id="{FD15D323-BFE3-4ACE-9A2E-C9EB69458B1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9" name="Текст 10">
            <a:extLst>
              <a:ext uri="{FF2B5EF4-FFF2-40B4-BE49-F238E27FC236}">
                <a16:creationId xmlns="" xmlns:a16="http://schemas.microsoft.com/office/drawing/2014/main" id="{3B520767-B49F-4503-8120-B66E411F33E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="" xmlns:a16="http://schemas.microsoft.com/office/drawing/2014/main" id="{30C2F5A0-E03E-4C89-B9EB-8D48889F5F9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="" xmlns:a16="http://schemas.microsoft.com/office/drawing/2014/main" id="{AB3645A3-D681-45BF-B195-452D000802C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92468"/>
            <a:ext cx="731520" cy="457200"/>
          </a:xfrm>
        </p:spPr>
        <p:txBody>
          <a:bodyPr rtlCol="0" anchor="ctr"/>
          <a:lstStyle>
            <a:lvl1pPr marL="0" indent="0" algn="l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Год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="" xmlns:a16="http://schemas.microsoft.com/office/drawing/2014/main" id="{59D3CBFE-13C8-4DB1-A831-9393264923E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="" xmlns:a16="http://schemas.microsoft.com/office/drawing/2014/main" id="{82385A0A-C61D-4BBD-AC77-D7642F895E2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="" xmlns:a16="http://schemas.microsoft.com/office/drawing/2014/main" id="{FED89FCE-7507-4C8C-923F-92229058946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="" xmlns:a16="http://schemas.microsoft.com/office/drawing/2014/main" id="{F2F73935-BF53-4510-8B8F-EDB1CD56A1B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="" xmlns:a16="http://schemas.microsoft.com/office/drawing/2014/main" id="{2A9276DB-F427-4F8E-8E4C-466600F390F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="" xmlns:a16="http://schemas.microsoft.com/office/drawing/2014/main" id="{79023948-0C1E-4DAB-B885-1C713409AA0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="" xmlns:a16="http://schemas.microsoft.com/office/drawing/2014/main" id="{4AB6A03C-6180-41ED-A88D-ECBB80D160F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="" xmlns:a16="http://schemas.microsoft.com/office/drawing/2014/main" id="{145AD645-55F0-41A9-AC53-ED30BF1340B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="" xmlns:a16="http://schemas.microsoft.com/office/drawing/2014/main" id="{C39F248D-01B4-40EE-B483-E8E81806DF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="" xmlns:a16="http://schemas.microsoft.com/office/drawing/2014/main" id="{1D0F1859-7A34-42DF-873E-2CF864E4C4B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2" name="Текст 10">
            <a:extLst>
              <a:ext uri="{FF2B5EF4-FFF2-40B4-BE49-F238E27FC236}">
                <a16:creationId xmlns="" xmlns:a16="http://schemas.microsoft.com/office/drawing/2014/main" id="{6EB397AF-B5C1-40FE-86D4-BA660E4C6E4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3" name="Текст 10">
            <a:extLst>
              <a:ext uri="{FF2B5EF4-FFF2-40B4-BE49-F238E27FC236}">
                <a16:creationId xmlns="" xmlns:a16="http://schemas.microsoft.com/office/drawing/2014/main" id="{AF1343D5-DC0F-4C7E-967F-CFC300A2C80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="" xmlns:a16="http://schemas.microsoft.com/office/drawing/2014/main" id="{9AD688A5-D2DF-4FC3-8171-FAEA8C4F556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5" name="Текст 10">
            <a:extLst>
              <a:ext uri="{FF2B5EF4-FFF2-40B4-BE49-F238E27FC236}">
                <a16:creationId xmlns="" xmlns:a16="http://schemas.microsoft.com/office/drawing/2014/main" id="{EA05A5D4-01B0-4932-B03E-571986E282E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="" xmlns:a16="http://schemas.microsoft.com/office/drawing/2014/main" id="{72A84601-CD4F-49ED-8D51-CEF03236305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7" name="Текст 10">
            <a:extLst>
              <a:ext uri="{FF2B5EF4-FFF2-40B4-BE49-F238E27FC236}">
                <a16:creationId xmlns="" xmlns:a16="http://schemas.microsoft.com/office/drawing/2014/main" id="{C49FB196-753D-4A12-9460-57D8AB4B540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8" name="Текст 10">
            <a:extLst>
              <a:ext uri="{FF2B5EF4-FFF2-40B4-BE49-F238E27FC236}">
                <a16:creationId xmlns="" xmlns:a16="http://schemas.microsoft.com/office/drawing/2014/main" id="{DFC05EC7-9D6C-486B-9E2F-D3612013C0A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9" name="Текст 10">
            <a:extLst>
              <a:ext uri="{FF2B5EF4-FFF2-40B4-BE49-F238E27FC236}">
                <a16:creationId xmlns="" xmlns:a16="http://schemas.microsoft.com/office/drawing/2014/main" id="{98F455FB-241B-4E1F-B581-FA6CBA23954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0" name="Текст 10">
            <a:extLst>
              <a:ext uri="{FF2B5EF4-FFF2-40B4-BE49-F238E27FC236}">
                <a16:creationId xmlns="" xmlns:a16="http://schemas.microsoft.com/office/drawing/2014/main" id="{9E38664A-8108-4E24-800B-3C32ADA4397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1" name="Текст 10">
            <a:extLst>
              <a:ext uri="{FF2B5EF4-FFF2-40B4-BE49-F238E27FC236}">
                <a16:creationId xmlns="" xmlns:a16="http://schemas.microsoft.com/office/drawing/2014/main" id="{2908458B-A3ED-4855-9E08-108D7C4A8D3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FFA35437-CCDE-4D92-B879-F23B329C8EC3}"/>
              </a:ext>
            </a:extLst>
          </p:cNvPr>
          <p:cNvSpPr/>
          <p:nvPr userDrawn="1"/>
        </p:nvSpPr>
        <p:spPr>
          <a:xfrm>
            <a:off x="929640" y="4034785"/>
            <a:ext cx="1033272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36" name="Дата 2">
            <a:extLst>
              <a:ext uri="{FF2B5EF4-FFF2-40B4-BE49-F238E27FC236}">
                <a16:creationId xmlns="" xmlns:a16="http://schemas.microsoft.com/office/drawing/2014/main" id="{1CDC588F-73BC-4108-974B-0EAAB8213C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20ГГ</a:t>
            </a:r>
          </a:p>
        </p:txBody>
      </p:sp>
      <p:sp>
        <p:nvSpPr>
          <p:cNvPr id="37" name="Нижний колонтитул 3">
            <a:extLst>
              <a:ext uri="{FF2B5EF4-FFF2-40B4-BE49-F238E27FC236}">
                <a16:creationId xmlns="" xmlns:a16="http://schemas.microsoft.com/office/drawing/2014/main" id="{B2AC1EB2-9B8F-4077-8B66-64F9549F2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38" name="Номер слайда 4">
            <a:extLst>
              <a:ext uri="{FF2B5EF4-FFF2-40B4-BE49-F238E27FC236}">
                <a16:creationId xmlns="" xmlns:a16="http://schemas.microsoft.com/office/drawing/2014/main" id="{28DE3E33-346A-45AF-B164-CB5DF04FA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0563234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полнитель графического элемента SmartArt 6">
            <a:extLst>
              <a:ext uri="{FF2B5EF4-FFF2-40B4-BE49-F238E27FC236}">
                <a16:creationId xmlns="" xmlns:a16="http://schemas.microsoft.com/office/drawing/2014/main" id="{156CA116-0F6E-4EE9-B34F-03BA07161A7A}"/>
              </a:ext>
            </a:extLst>
          </p:cNvPr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2136776"/>
            <a:ext cx="10515600" cy="369764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графический элемент SmartArt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СТИЛЬ ЗАГОЛОВКА НА ОБРАЗЦЕ СЛАЙДА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66988B2D-0240-4256-8268-4B9FF1E72363}"/>
              </a:ext>
            </a:extLst>
          </p:cNvPr>
          <p:cNvCxnSpPr>
            <a:cxnSpLocks/>
          </p:cNvCxnSpPr>
          <p:nvPr/>
        </p:nvCxnSpPr>
        <p:spPr>
          <a:xfrm flipV="1">
            <a:off x="0" y="0"/>
            <a:ext cx="2590800" cy="7620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D8EEAAE1-3D04-41C3-B2D2-B3BEF34C3B27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704850" cy="102790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3543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содержимо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СТИЛЬ ЗАГОЛОВКА НА ОБРАЗЦЕ СЛАЙДА</a:t>
            </a:r>
          </a:p>
        </p:txBody>
      </p:sp>
      <p:sp>
        <p:nvSpPr>
          <p:cNvPr id="11" name="Объект 10">
            <a:extLst>
              <a:ext uri="{FF2B5EF4-FFF2-40B4-BE49-F238E27FC236}">
                <a16:creationId xmlns="" xmlns:a16="http://schemas.microsoft.com/office/drawing/2014/main" id="{ADC2540D-94C4-405B-8607-0CEDD6F54B9C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1075447" y="2370670"/>
            <a:ext cx="1856232" cy="166420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 rtl="0"/>
            <a:r>
              <a:rPr lang="ru-RU" noProof="0"/>
              <a:t>Щелкните, чтобы добавить содержимое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3788813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="" xmlns:a16="http://schemas.microsoft.com/office/drawing/2014/main" id="{E43D2F47-FAF2-42C2-967D-251DD4B940D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38200" y="4464810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200" y="5120722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4" name="Объект 10">
            <a:extLst>
              <a:ext uri="{FF2B5EF4-FFF2-40B4-BE49-F238E27FC236}">
                <a16:creationId xmlns="" xmlns:a16="http://schemas.microsoft.com/office/drawing/2014/main" id="{11C6EC54-ADFA-4CFF-9E9B-DC7E96C854C2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805651" y="2370670"/>
            <a:ext cx="1856232" cy="166420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 rtl="0"/>
            <a:r>
              <a:rPr lang="ru-RU" noProof="0"/>
              <a:t>Щелкните, чтобы добавить содержимое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562665" y="3788813"/>
            <a:ext cx="2342205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18" name="Текст 4">
            <a:extLst>
              <a:ext uri="{FF2B5EF4-FFF2-40B4-BE49-F238E27FC236}">
                <a16:creationId xmlns="" xmlns:a16="http://schemas.microsoft.com/office/drawing/2014/main" id="{3322C250-87FC-4F14-A42C-FFDA120D0D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62665" y="4464810"/>
            <a:ext cx="2342205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3562665" y="5120722"/>
            <a:ext cx="2342205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5" name="Объект 10">
            <a:extLst>
              <a:ext uri="{FF2B5EF4-FFF2-40B4-BE49-F238E27FC236}">
                <a16:creationId xmlns="" xmlns:a16="http://schemas.microsoft.com/office/drawing/2014/main" id="{1B6DD41C-FCE2-4AC6-A235-2FF1B905DAAD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530117" y="2370670"/>
            <a:ext cx="1856232" cy="166420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 rtl="0"/>
            <a:r>
              <a:rPr lang="ru-RU" noProof="0"/>
              <a:t>Щелкните, чтобы добавить содержимое</a:t>
            </a:r>
          </a:p>
        </p:txBody>
      </p:sp>
      <p:sp>
        <p:nvSpPr>
          <p:cNvPr id="21" name="Текст 2">
            <a:extLst>
              <a:ext uri="{FF2B5EF4-FFF2-40B4-BE49-F238E27FC236}">
                <a16:creationId xmlns=""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98609" y="3788813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19" name="Текст 2">
            <a:extLst>
              <a:ext uri="{FF2B5EF4-FFF2-40B4-BE49-F238E27FC236}">
                <a16:creationId xmlns="" xmlns:a16="http://schemas.microsoft.com/office/drawing/2014/main" id="{D3C675D6-83FA-4036-B516-098EDCAF2506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98609" y="4464810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2" name="Объект 3">
            <a:extLst>
              <a:ext uri="{FF2B5EF4-FFF2-40B4-BE49-F238E27FC236}">
                <a16:creationId xmlns=""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298609" y="5120722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6" name="Объект 10">
            <a:extLst>
              <a:ext uri="{FF2B5EF4-FFF2-40B4-BE49-F238E27FC236}">
                <a16:creationId xmlns="" xmlns:a16="http://schemas.microsoft.com/office/drawing/2014/main" id="{CEB4C3DB-E51E-4479-90C2-DFE5DB4B2482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260321" y="2370670"/>
            <a:ext cx="1856232" cy="166420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 rtl="0"/>
            <a:r>
              <a:rPr lang="ru-RU" noProof="0"/>
              <a:t>Щелкните, чтобы добавить содержимое</a:t>
            </a:r>
          </a:p>
        </p:txBody>
      </p:sp>
      <p:sp>
        <p:nvSpPr>
          <p:cNvPr id="14" name="Текст 2">
            <a:extLst>
              <a:ext uri="{FF2B5EF4-FFF2-40B4-BE49-F238E27FC236}">
                <a16:creationId xmlns="" xmlns:a16="http://schemas.microsoft.com/office/drawing/2014/main" id="{84A1E92D-A5BF-4268-BFF3-1418A1F03589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023074" y="3788457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23" name="Текст 2">
            <a:extLst>
              <a:ext uri="{FF2B5EF4-FFF2-40B4-BE49-F238E27FC236}">
                <a16:creationId xmlns="" xmlns:a16="http://schemas.microsoft.com/office/drawing/2014/main" id="{B6439AAC-8A96-4015-8A87-ED8DF7027B6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9023074" y="4464454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="" xmlns:a16="http://schemas.microsoft.com/office/drawing/2014/main" id="{463D7850-C2A6-43CE-BBE4-8E81A0A593B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1328057"/>
          </a:xfrm>
          <a:prstGeom prst="line">
            <a:avLst/>
          </a:prstGeom>
          <a:ln w="31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="" xmlns:a16="http://schemas.microsoft.com/office/drawing/2014/main" id="{EBAD3E03-2E3B-440C-9105-6F9D33006D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790950" cy="892177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бъект 3">
            <a:extLst>
              <a:ext uri="{FF2B5EF4-FFF2-40B4-BE49-F238E27FC236}">
                <a16:creationId xmlns="" xmlns:a16="http://schemas.microsoft.com/office/drawing/2014/main" id="{492F9083-A886-4EEB-94D6-1FAE6DC33000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9023074" y="5120366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20ГГ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386696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D22AA93-DA6C-41E0-AF46-CDAB6D597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69A4D3B-34E9-4EA5-AD2B-0855DE49D1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3C85346-D16F-44DF-96CC-C7E07E5A9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noProof="0"/>
              <a:t>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89BA2A1-85E7-4042-8287-B8D476C41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noProof="0"/>
              <a:t>Набор слайдов для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95E1AE5-8A21-4F36-8437-D72531C99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45051804"/>
      </p:ext>
    </p:extLst>
  </p:cSld>
  <p:clrMapOvr>
    <a:masterClrMapping/>
  </p:clrMapOvr>
  <p:hf hd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бразец слайда (градиен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252723CA-E9BC-857E-829B-CE46DA82F2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48" t="21576" r="35593" b="29619"/>
          <a:stretch/>
        </p:blipFill>
        <p:spPr>
          <a:xfrm>
            <a:off x="2535224" y="1"/>
            <a:ext cx="9656776" cy="6858001"/>
          </a:xfrm>
          <a:custGeom>
            <a:avLst/>
            <a:gdLst>
              <a:gd name="connsiteX0" fmla="*/ 0 w 11049000"/>
              <a:gd name="connsiteY0" fmla="*/ 0 h 6858000"/>
              <a:gd name="connsiteX1" fmla="*/ 11049000 w 11049000"/>
              <a:gd name="connsiteY1" fmla="*/ 0 h 6858000"/>
              <a:gd name="connsiteX2" fmla="*/ 11049000 w 11049000"/>
              <a:gd name="connsiteY2" fmla="*/ 6858000 h 6858000"/>
              <a:gd name="connsiteX3" fmla="*/ 0 w 11049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49000" h="6858000">
                <a:moveTo>
                  <a:pt x="0" y="0"/>
                </a:moveTo>
                <a:lnTo>
                  <a:pt x="11049000" y="0"/>
                </a:lnTo>
                <a:lnTo>
                  <a:pt x="11049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2" name="Title 1">
            <a:extLst>
              <a:ext uri="{FF2B5EF4-FFF2-40B4-BE49-F238E27FC236}">
                <a16:creationId xmlns="" xmlns:a16="http://schemas.microsoft.com/office/drawing/2014/main" id="{533F44C3-7445-AA8A-67CE-79B5474F7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188" y="435152"/>
            <a:ext cx="10515600" cy="701731"/>
          </a:xfrm>
          <a:prstGeom prst="rect">
            <a:avLst/>
          </a:prstGeom>
        </p:spPr>
        <p:txBody>
          <a:bodyPr vert="horz" wrap="square" lIns="0" tIns="45720" rIns="91440" bIns="45720" rtlCol="0" anchor="t" anchorCtr="0">
            <a:spAutoFit/>
          </a:bodyPr>
          <a:lstStyle>
            <a:lvl1pPr>
              <a:defRPr lang="en-US" dirty="0">
                <a:solidFill>
                  <a:srgbClr val="062E88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13" name="Slide Number Placeholder 5">
            <a:extLst>
              <a:ext uri="{FF2B5EF4-FFF2-40B4-BE49-F238E27FC236}">
                <a16:creationId xmlns="" xmlns:a16="http://schemas.microsoft.com/office/drawing/2014/main" id="{57FE81D4-C6AB-D545-1B55-8C46321BF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10140" y="535744"/>
            <a:ext cx="2210673" cy="365125"/>
          </a:xfrm>
          <a:prstGeom prst="rect">
            <a:avLst/>
          </a:prstGeom>
        </p:spPr>
        <p:txBody>
          <a:bodyPr/>
          <a:lstStyle>
            <a:lvl1pPr algn="r">
              <a:defRPr lang="ru-RU" sz="1600" b="1" kern="1200" cap="none" baseline="0" smtClean="0">
                <a:solidFill>
                  <a:srgbClr val="062E89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defRPr/>
            </a:pPr>
            <a:fld id="{1276AB42-D9D1-4C49-861D-D7CBA17F664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cxnSp>
        <p:nvCxnSpPr>
          <p:cNvPr id="114" name="Прямая соединительная линия 10">
            <a:extLst>
              <a:ext uri="{FF2B5EF4-FFF2-40B4-BE49-F238E27FC236}">
                <a16:creationId xmlns="" xmlns:a16="http://schemas.microsoft.com/office/drawing/2014/main" id="{966F7670-35BD-D54C-7821-6DEA345FB4BC}"/>
              </a:ext>
            </a:extLst>
          </p:cNvPr>
          <p:cNvCxnSpPr>
            <a:cxnSpLocks/>
          </p:cNvCxnSpPr>
          <p:nvPr userDrawn="1"/>
        </p:nvCxnSpPr>
        <p:spPr>
          <a:xfrm flipH="1">
            <a:off x="11275144" y="611165"/>
            <a:ext cx="1" cy="214287"/>
          </a:xfrm>
          <a:prstGeom prst="line">
            <a:avLst/>
          </a:prstGeom>
          <a:ln>
            <a:solidFill>
              <a:srgbClr val="0418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4975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A8214D0-8D62-46C8-B2E3-1954F172D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F680558-F83E-4A17-909F-C94032BDDA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35F3451-2ED4-4B09-B049-07DB747C7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noProof="0"/>
              <a:t>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F37FE85-DE0B-4B5D-84C0-9DE6EAC64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noProof="0"/>
              <a:t>Набор слайдов для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27027B9-997C-4E81-AE42-17CB26465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093234289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1ED3BB2-CF27-4945-8C8F-879F2B713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64D23DB-5963-4763-81D4-611981313B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A6640E2-217B-413D-A680-F9F9A96CA6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6B504AF-5EB5-4441-B191-F4ABF00AA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noProof="0"/>
              <a:t>20ГГ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B97C337-4F19-42F3-A829-FAD70C727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noProof="0"/>
              <a:t>Набор слайдов для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DDB8975-7470-4548-ADA8-D55FAD42F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259428650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F035E3-71EA-465A-93A9-9AFE2E4F3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D97B68C-D01D-4B6E-A86F-9BF0537237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526F629-383C-4B32-8DFC-B317DC4945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64AD146F-6BE3-42F1-ADE2-F5C398E90A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A751E8DA-C175-47F1-957B-6D6DD1AE81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11150040-296D-4EC4-87D0-968A81DCA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noProof="0"/>
              <a:t>20ГГ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C20EC0E9-98FC-499F-873E-A947C5B53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noProof="0"/>
              <a:t>Набор слайдов для презентации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90069D9A-0073-4B11-8719-0707D82E4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536666010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C78F919-2C7E-4E7D-9DCE-C84213194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07A16A06-83F1-4D0B-9D4B-BF626AD34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noProof="0"/>
              <a:t>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AB11FF2-F37D-47D2-80A0-A01394B20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C321A2F8-3D4F-4FC4-AB2F-DDCA878B1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58840827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7B5C4320-1DF4-4E91-8CB7-BAC82A7DC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noProof="0"/>
              <a:t>20ГГ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CAB63BF7-FB8C-4981-8404-FE2CB5B32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noProof="0"/>
              <a:t>Набор слайдов для презентации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43BF0D6-1070-4B51-BAD9-42141C53D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795592409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E0F69FF-B6E3-461C-8428-B73815A82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BDD8344-DA13-443A-825A-291F7D90C8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12EA77C-1151-463E-A7B8-32E599A320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65C9DE6-6BF0-4B75-AEF4-5024CD209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noProof="0"/>
              <a:t>20ГГ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B116E72-E151-4382-B178-4D43766E0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noProof="0"/>
              <a:t>Набор слайдов для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B2EB49F-4A10-4D85-8B14-0723BE375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743344782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178735A-A26D-416A-8F5E-62D2F7FB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4CF03438-10AF-4459-BDA5-0E6A81B314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8FCA18F-F0F1-4026-9EC4-D1B25B4968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45887FE-5572-4768-B2A1-0FEF189FA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noProof="0"/>
              <a:t>20ГГ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B96D067-EFAA-4A29-B722-27639DC3F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noProof="0"/>
              <a:t>Набор слайдов для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E9763AC-1DA6-407E-8DC1-21BF684B6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76553486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2FF8476-C5C6-4875-89B7-5B7F39E4A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F987EAE-988D-4D94-8227-6BFC6EAA93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E225651-86B3-4DC9-9067-5A3D508834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noProof="0"/>
              <a:t>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670ECA8-5E72-4C9B-8E5C-87C16A0252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noProof="0"/>
              <a:t>Набор слайдов для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B480E86-25FF-4AA5-B44A-60D062DBA8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078204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694" r:id="rId12"/>
    <p:sldLayoutId id="2147483673" r:id="rId13"/>
    <p:sldLayoutId id="2147483676" r:id="rId14"/>
    <p:sldLayoutId id="2147483699" r:id="rId15"/>
    <p:sldLayoutId id="2147483700" r:id="rId16"/>
    <p:sldLayoutId id="2147483692" r:id="rId17"/>
    <p:sldLayoutId id="2147483681" r:id="rId18"/>
    <p:sldLayoutId id="2147483696" r:id="rId19"/>
    <p:sldLayoutId id="2147483715" r:id="rId2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8.svg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2.png"/><Relationship Id="rId7" Type="http://schemas.openxmlformats.org/officeDocument/2006/relationships/hyperlink" Target="gosuslugi.ru/landing/edu-content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5.png"/><Relationship Id="rId11" Type="http://schemas.openxmlformats.org/officeDocument/2006/relationships/image" Target="../media/image48.png"/><Relationship Id="rId5" Type="http://schemas.openxmlformats.org/officeDocument/2006/relationships/image" Target="../media/image44.png"/><Relationship Id="rId10" Type="http://schemas.openxmlformats.org/officeDocument/2006/relationships/image" Target="../media/image47.gif"/><Relationship Id="rId4" Type="http://schemas.openxmlformats.org/officeDocument/2006/relationships/image" Target="../media/image43.png"/><Relationship Id="rId9" Type="http://schemas.openxmlformats.org/officeDocument/2006/relationships/hyperlink" Target="https://pos.gosuslugi.ru/landing/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3275" y="2690823"/>
            <a:ext cx="9948094" cy="2308324"/>
          </a:xfrm>
        </p:spPr>
        <p:txBody>
          <a:bodyPr rtlCol="0">
            <a:spAutoFit/>
          </a:bodyPr>
          <a:lstStyle/>
          <a:p>
            <a:pPr algn="l" rtl="0"/>
            <a:r>
              <a:rPr lang="ru-RU" sz="4400" dirty="0">
                <a:solidFill>
                  <a:srgbClr val="062E88"/>
                </a:solidFill>
                <a:latin typeface="Golos Text Black" pitchFamily="34" charset="0"/>
                <a:ea typeface="Golos Text Black" pitchFamily="34" charset="0"/>
              </a:rPr>
              <a:t>Универсальная</a:t>
            </a:r>
            <a:r>
              <a:rPr lang="en-US" sz="7200" kern="0" cap="none" spc="0" dirty="0">
                <a:latin typeface="Golos Text Black" pitchFamily="34" charset="0"/>
                <a:ea typeface="Golos Text Black" pitchFamily="34" charset="0"/>
              </a:rPr>
              <a:t> </a:t>
            </a:r>
            <a:br>
              <a:rPr lang="en-US" sz="7200" kern="0" cap="none" spc="0" dirty="0">
                <a:latin typeface="Golos Text Black" pitchFamily="34" charset="0"/>
                <a:ea typeface="Golos Text Black" pitchFamily="34" charset="0"/>
              </a:rPr>
            </a:br>
            <a:r>
              <a:rPr lang="ru-RU" sz="4400" dirty="0">
                <a:solidFill>
                  <a:srgbClr val="062E88"/>
                </a:solidFill>
                <a:latin typeface="Golos Text Black" pitchFamily="34" charset="0"/>
                <a:ea typeface="Golos Text Black" pitchFamily="34" charset="0"/>
              </a:rPr>
              <a:t>библиотека</a:t>
            </a:r>
            <a:r>
              <a:rPr lang="en-US" sz="4400" dirty="0">
                <a:solidFill>
                  <a:srgbClr val="062E88"/>
                </a:solidFill>
                <a:latin typeface="Golos Text Black" pitchFamily="34" charset="0"/>
                <a:ea typeface="Golos Text Black" pitchFamily="34" charset="0"/>
              </a:rPr>
              <a:t> </a:t>
            </a:r>
            <a:r>
              <a:rPr lang="ru-RU" sz="4400" dirty="0">
                <a:solidFill>
                  <a:srgbClr val="062E88"/>
                </a:solidFill>
                <a:latin typeface="Golos Text Black" pitchFamily="34" charset="0"/>
                <a:ea typeface="Golos Text Black" pitchFamily="34" charset="0"/>
              </a:rPr>
              <a:t>цифрового</a:t>
            </a:r>
            <a:r>
              <a:rPr lang="en-US" sz="4400" dirty="0">
                <a:solidFill>
                  <a:srgbClr val="062E88"/>
                </a:solidFill>
                <a:latin typeface="Golos Text Black" pitchFamily="34" charset="0"/>
                <a:ea typeface="Golos Text Black" pitchFamily="34" charset="0"/>
              </a:rPr>
              <a:t> </a:t>
            </a:r>
            <a:br>
              <a:rPr lang="en-US" sz="4400" dirty="0">
                <a:solidFill>
                  <a:srgbClr val="062E88"/>
                </a:solidFill>
                <a:latin typeface="Golos Text Black" pitchFamily="34" charset="0"/>
                <a:ea typeface="Golos Text Black" pitchFamily="34" charset="0"/>
              </a:rPr>
            </a:br>
            <a:r>
              <a:rPr lang="ru-RU" sz="4400" dirty="0">
                <a:solidFill>
                  <a:srgbClr val="062E88"/>
                </a:solidFill>
                <a:latin typeface="Golos Text Black" pitchFamily="34" charset="0"/>
                <a:ea typeface="Golos Text Black" pitchFamily="34" charset="0"/>
              </a:rPr>
              <a:t>образовательного</a:t>
            </a:r>
            <a:r>
              <a:rPr lang="en-US" sz="4400" dirty="0">
                <a:solidFill>
                  <a:srgbClr val="062E88"/>
                </a:solidFill>
                <a:latin typeface="Golos Text Black" pitchFamily="34" charset="0"/>
                <a:ea typeface="Golos Text Black" pitchFamily="34" charset="0"/>
              </a:rPr>
              <a:t> </a:t>
            </a:r>
            <a:r>
              <a:rPr lang="ru-RU" sz="4400" dirty="0">
                <a:solidFill>
                  <a:srgbClr val="062E88"/>
                </a:solidFill>
                <a:latin typeface="Golos Text Black" pitchFamily="34" charset="0"/>
                <a:ea typeface="Golos Text Black" pitchFamily="34" charset="0"/>
              </a:rPr>
              <a:t>контента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E7E6654-7855-D288-376E-9DC5F3ABDB7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40034" y="5375572"/>
            <a:ext cx="2309945" cy="88365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5E2CE43-4764-18A4-8805-A9773AB9A37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9785" y="5502108"/>
            <a:ext cx="2894491" cy="63058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6BED148B-E745-7192-54E2-F512BB04879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3275" y="5275367"/>
            <a:ext cx="1021302" cy="112107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D6DCEB5-4DC7-43B7-A00D-E3C370D0A34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0335" y="5445513"/>
            <a:ext cx="2621507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10</a:t>
            </a:fld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29B9821-1AAE-4C4F-9243-EF3AAC5F1941}"/>
              </a:ext>
            </a:extLst>
          </p:cNvPr>
          <p:cNvSpPr txBox="1"/>
          <p:nvPr/>
        </p:nvSpPr>
        <p:spPr>
          <a:xfrm>
            <a:off x="822174" y="2539425"/>
            <a:ext cx="433968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cs typeface="Times New Roman" panose="02020603050405020304" pitchFamily="18" charset="0"/>
              </a:rPr>
              <a:t>Общий фильтр доступен</a:t>
            </a:r>
          </a:p>
          <a:p>
            <a:r>
              <a:rPr lang="ru-RU" sz="1600" dirty="0">
                <a:cs typeface="Times New Roman" panose="02020603050405020304" pitchFamily="18" charset="0"/>
              </a:rPr>
              <a:t>на главной странице</a:t>
            </a:r>
          </a:p>
          <a:p>
            <a:r>
              <a:rPr lang="ru-RU" sz="1600" dirty="0">
                <a:cs typeface="Times New Roman" panose="02020603050405020304" pitchFamily="18" charset="0"/>
              </a:rPr>
              <a:t>и на странице каталога</a:t>
            </a:r>
            <a:endParaRPr lang="ru-RU" sz="1600" dirty="0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694F34B9-2BFC-4762-B2DA-46AD920020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0561"/>
          <a:stretch/>
        </p:blipFill>
        <p:spPr>
          <a:xfrm>
            <a:off x="822174" y="1333597"/>
            <a:ext cx="6452961" cy="112093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204AACF9-F9BA-49E1-971D-5A31AA06E87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983" t="5028" r="2458" b="3001"/>
          <a:stretch/>
        </p:blipFill>
        <p:spPr>
          <a:xfrm>
            <a:off x="5161855" y="2221085"/>
            <a:ext cx="5975807" cy="450039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060293AE-FE3F-4DC1-A9EB-7900C17DF0BB}"/>
              </a:ext>
            </a:extLst>
          </p:cNvPr>
          <p:cNvSpPr txBox="1"/>
          <p:nvPr/>
        </p:nvSpPr>
        <p:spPr>
          <a:xfrm>
            <a:off x="1420672" y="5181215"/>
            <a:ext cx="348624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cs typeface="Times New Roman" panose="02020603050405020304" pitchFamily="18" charset="0"/>
              </a:rPr>
              <a:t>Расширенный фильтр открывается через иконку справа от строк общего фильтра</a:t>
            </a:r>
            <a:endParaRPr lang="ru-RU" sz="160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6719F29B-F233-48AF-8261-F33A4E079E3E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568500"/>
            <a:ext cx="9601160" cy="1325563"/>
          </a:xfrm>
        </p:spPr>
        <p:txBody>
          <a:bodyPr rtlCol="0" anchor="t">
            <a:noAutofit/>
          </a:bodyPr>
          <a:lstStyle/>
          <a:p>
            <a:r>
              <a:rPr lang="ru-RU" sz="3200" dirty="0">
                <a:solidFill>
                  <a:srgbClr val="062E88"/>
                </a:solidFill>
                <a:latin typeface="Golos Text Black" pitchFamily="34" charset="0"/>
                <a:ea typeface="Golos Text Black" pitchFamily="34" charset="0"/>
              </a:rPr>
              <a:t>Работа с фильтрами</a:t>
            </a:r>
          </a:p>
        </p:txBody>
      </p:sp>
    </p:spTree>
    <p:extLst>
      <p:ext uri="{BB962C8B-B14F-4D97-AF65-F5344CB8AC3E}">
        <p14:creationId xmlns:p14="http://schemas.microsoft.com/office/powerpoint/2010/main" val="55708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11</a:t>
            </a:fld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37A0E80-75AD-4A7E-9918-AF31F241156C}"/>
              </a:ext>
            </a:extLst>
          </p:cNvPr>
          <p:cNvSpPr txBox="1"/>
          <p:nvPr/>
        </p:nvSpPr>
        <p:spPr>
          <a:xfrm>
            <a:off x="9366768" y="1902434"/>
            <a:ext cx="222272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cs typeface="Times New Roman" panose="02020603050405020304" pitchFamily="18" charset="0"/>
              </a:rPr>
              <a:t>Нажмите на строку класса, для которого хотите собрать программу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32703028-3038-452D-B2D6-F3BA5DCE82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442" y="1169462"/>
            <a:ext cx="8491883" cy="253710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EE1D799-2117-4A64-BABF-763BE5AB885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962" t="571" r="962" b="15880"/>
          <a:stretch/>
        </p:blipFill>
        <p:spPr>
          <a:xfrm>
            <a:off x="4593160" y="3714936"/>
            <a:ext cx="7142518" cy="314306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1D70EF7-923D-4BFE-A2A6-FD9B73715B33}"/>
              </a:ext>
            </a:extLst>
          </p:cNvPr>
          <p:cNvSpPr txBox="1"/>
          <p:nvPr/>
        </p:nvSpPr>
        <p:spPr>
          <a:xfrm>
            <a:off x="797442" y="4611320"/>
            <a:ext cx="396895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cs typeface="Times New Roman" panose="02020603050405020304" pitchFamily="18" charset="0"/>
              </a:rPr>
              <a:t>Откроется </a:t>
            </a:r>
            <a:r>
              <a:rPr lang="ru-RU" sz="1600" b="1" dirty="0">
                <a:solidFill>
                  <a:schemeClr val="accent1"/>
                </a:solidFill>
                <a:cs typeface="Times New Roman" panose="02020603050405020304" pitchFamily="18" charset="0"/>
              </a:rPr>
              <a:t>мастерская контента</a:t>
            </a:r>
          </a:p>
          <a:p>
            <a:r>
              <a:rPr lang="ru-RU" sz="1600" dirty="0">
                <a:cs typeface="Times New Roman" panose="02020603050405020304" pitchFamily="18" charset="0"/>
              </a:rPr>
              <a:t>Добавьте в программу обучения уроки, разделы или темы. </a:t>
            </a:r>
            <a:r>
              <a:rPr lang="en-US" sz="1600" dirty="0">
                <a:cs typeface="Times New Roman" panose="02020603050405020304" pitchFamily="18" charset="0"/>
              </a:rPr>
              <a:t/>
            </a:r>
            <a:br>
              <a:rPr lang="en-US" sz="1600" dirty="0">
                <a:cs typeface="Times New Roman" panose="02020603050405020304" pitchFamily="18" charset="0"/>
              </a:rPr>
            </a:br>
            <a:r>
              <a:rPr lang="ru-RU" sz="1600" dirty="0">
                <a:cs typeface="Times New Roman" panose="02020603050405020304" pitchFamily="18" charset="0"/>
              </a:rPr>
              <a:t>Для этого нажмите «</a:t>
            </a:r>
            <a:r>
              <a:rPr lang="ru-RU" sz="1600" b="1" dirty="0">
                <a:solidFill>
                  <a:schemeClr val="accent1"/>
                </a:solidFill>
                <a:cs typeface="Times New Roman" panose="02020603050405020304" pitchFamily="18" charset="0"/>
              </a:rPr>
              <a:t>+</a:t>
            </a:r>
            <a:r>
              <a:rPr lang="ru-RU" sz="1600" dirty="0"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6719F29B-F233-48AF-8261-F33A4E079E3E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568500"/>
            <a:ext cx="9601160" cy="1325563"/>
          </a:xfrm>
        </p:spPr>
        <p:txBody>
          <a:bodyPr rtlCol="0" anchor="t">
            <a:noAutofit/>
          </a:bodyPr>
          <a:lstStyle/>
          <a:p>
            <a:r>
              <a:rPr lang="ru-RU" sz="3200" dirty="0">
                <a:solidFill>
                  <a:srgbClr val="062E88"/>
                </a:solidFill>
                <a:latin typeface="Golos Text Black" pitchFamily="34" charset="0"/>
                <a:ea typeface="Golos Text Black" pitchFamily="34" charset="0"/>
              </a:rPr>
              <a:t>Создание своего курса</a:t>
            </a:r>
          </a:p>
        </p:txBody>
      </p:sp>
    </p:spTree>
    <p:extLst>
      <p:ext uri="{BB962C8B-B14F-4D97-AF65-F5344CB8AC3E}">
        <p14:creationId xmlns:p14="http://schemas.microsoft.com/office/powerpoint/2010/main" val="3976712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12</a:t>
            </a:fld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37A0E80-75AD-4A7E-9918-AF31F241156C}"/>
              </a:ext>
            </a:extLst>
          </p:cNvPr>
          <p:cNvSpPr txBox="1"/>
          <p:nvPr/>
        </p:nvSpPr>
        <p:spPr>
          <a:xfrm>
            <a:off x="8223473" y="1934325"/>
            <a:ext cx="2988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cs typeface="Times New Roman" panose="02020603050405020304" pitchFamily="18" charset="0"/>
              </a:rPr>
              <a:t>Нажмите </a:t>
            </a:r>
            <a:r>
              <a:rPr lang="en-US" dirty="0">
                <a:cs typeface="Times New Roman" panose="02020603050405020304" pitchFamily="18" charset="0"/>
              </a:rPr>
              <a:t/>
            </a:r>
            <a:br>
              <a:rPr lang="en-US" dirty="0"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1"/>
                </a:solidFill>
                <a:cs typeface="Times New Roman" panose="02020603050405020304" pitchFamily="18" charset="0"/>
              </a:rPr>
              <a:t>«Добавить в корзину» </a:t>
            </a:r>
            <a:r>
              <a:rPr lang="ru-RU" dirty="0">
                <a:cs typeface="Times New Roman" panose="02020603050405020304" pitchFamily="18" charset="0"/>
              </a:rPr>
              <a:t>внутри карточки курса, раздела, темы или урока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1D70EF7-923D-4BFE-A2A6-FD9B73715B33}"/>
              </a:ext>
            </a:extLst>
          </p:cNvPr>
          <p:cNvSpPr txBox="1"/>
          <p:nvPr/>
        </p:nvSpPr>
        <p:spPr>
          <a:xfrm>
            <a:off x="4943564" y="4998678"/>
            <a:ext cx="356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cs typeface="Times New Roman" panose="02020603050405020304" pitchFamily="18" charset="0"/>
              </a:rPr>
              <a:t>Выберите для какого класса Вы хотите добавить материал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4532F3A9-C2C7-4A61-9F25-FA88EF0F96B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9" b="22942"/>
          <a:stretch/>
        </p:blipFill>
        <p:spPr>
          <a:xfrm>
            <a:off x="0" y="1341885"/>
            <a:ext cx="8081146" cy="278332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9AFE7161-7CC2-4036-85F9-AF3858309A0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1862" t="38610" r="3803" b="13965"/>
          <a:stretch/>
        </p:blipFill>
        <p:spPr>
          <a:xfrm>
            <a:off x="1860030" y="4125206"/>
            <a:ext cx="2749708" cy="2393275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="" xmlns:a16="http://schemas.microsoft.com/office/drawing/2014/main" id="{6719F29B-F233-48AF-8261-F33A4E079E3E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568500"/>
            <a:ext cx="9601160" cy="1325563"/>
          </a:xfrm>
        </p:spPr>
        <p:txBody>
          <a:bodyPr rtlCol="0" anchor="t">
            <a:noAutofit/>
          </a:bodyPr>
          <a:lstStyle/>
          <a:p>
            <a:r>
              <a:rPr lang="ru-RU" sz="3200" dirty="0">
                <a:solidFill>
                  <a:srgbClr val="062E88"/>
                </a:solidFill>
                <a:latin typeface="Golos Text Black" pitchFamily="34" charset="0"/>
                <a:ea typeface="Golos Text Black" pitchFamily="34" charset="0"/>
              </a:rPr>
              <a:t>Работа с Корзиной</a:t>
            </a:r>
          </a:p>
        </p:txBody>
      </p:sp>
    </p:spTree>
    <p:extLst>
      <p:ext uri="{BB962C8B-B14F-4D97-AF65-F5344CB8AC3E}">
        <p14:creationId xmlns:p14="http://schemas.microsoft.com/office/powerpoint/2010/main" val="3088047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13</a:t>
            </a:fld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B694557-D37C-4026-BA80-0D75052E3347}"/>
              </a:ext>
            </a:extLst>
          </p:cNvPr>
          <p:cNvSpPr txBox="1"/>
          <p:nvPr/>
        </p:nvSpPr>
        <p:spPr>
          <a:xfrm>
            <a:off x="6836068" y="1738163"/>
            <a:ext cx="417926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cs typeface="Calibri" panose="020F0502020204030204" pitchFamily="34" charset="0"/>
              </a:rPr>
              <a:t>После сбора необходимых учебных материалов можно оформить заказ. </a:t>
            </a:r>
          </a:p>
          <a:p>
            <a:r>
              <a:rPr lang="ru-RU" dirty="0">
                <a:cs typeface="Calibri" panose="020F0502020204030204" pitchFamily="34" charset="0"/>
              </a:rPr>
              <a:t>Для этого нажмите </a:t>
            </a:r>
            <a:r>
              <a:rPr lang="ru-RU" b="1" dirty="0">
                <a:solidFill>
                  <a:schemeClr val="accent1"/>
                </a:solidFill>
                <a:cs typeface="Calibri" panose="020F0502020204030204" pitchFamily="34" charset="0"/>
              </a:rPr>
              <a:t>«Оформить</a:t>
            </a:r>
            <a:r>
              <a:rPr lang="en-US" b="1" dirty="0">
                <a:solidFill>
                  <a:schemeClr val="accent1"/>
                </a:solidFill>
                <a:cs typeface="Calibri" panose="020F0502020204030204" pitchFamily="34" charset="0"/>
              </a:rPr>
              <a:t> </a:t>
            </a:r>
            <a:r>
              <a:rPr lang="ru-RU" b="1" dirty="0">
                <a:solidFill>
                  <a:schemeClr val="accent1"/>
                </a:solidFill>
                <a:cs typeface="Calibri" panose="020F0502020204030204" pitchFamily="34" charset="0"/>
              </a:rPr>
              <a:t>заказ»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D6101A1-57D1-4778-AE9B-0A98614DB845}"/>
              </a:ext>
            </a:extLst>
          </p:cNvPr>
          <p:cNvSpPr txBox="1"/>
          <p:nvPr/>
        </p:nvSpPr>
        <p:spPr>
          <a:xfrm>
            <a:off x="4759994" y="4745972"/>
            <a:ext cx="43261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cs typeface="Calibri" panose="020F0502020204030204" pitchFamily="34" charset="0"/>
              </a:rPr>
              <a:t>Проверьте ещё раз заказ и нажмите </a:t>
            </a:r>
            <a:r>
              <a:rPr lang="ru-RU" b="1" dirty="0">
                <a:solidFill>
                  <a:schemeClr val="accent1"/>
                </a:solidFill>
                <a:cs typeface="Calibri" panose="020F0502020204030204" pitchFamily="34" charset="0"/>
              </a:rPr>
              <a:t>«Оформить»</a:t>
            </a:r>
            <a:r>
              <a:rPr lang="ru-RU" b="1" dirty="0">
                <a:cs typeface="Calibri" panose="020F0502020204030204" pitchFamily="34" charset="0"/>
              </a:rPr>
              <a:t>, </a:t>
            </a:r>
            <a:r>
              <a:rPr lang="ru-RU" dirty="0">
                <a:cs typeface="Calibri" panose="020F0502020204030204" pitchFamily="34" charset="0"/>
              </a:rPr>
              <a:t>материал появится </a:t>
            </a:r>
            <a:r>
              <a:rPr lang="en-US" dirty="0">
                <a:cs typeface="Calibri" panose="020F0502020204030204" pitchFamily="34" charset="0"/>
              </a:rPr>
              <a:t/>
            </a:r>
            <a:br>
              <a:rPr lang="en-US" dirty="0">
                <a:cs typeface="Calibri" panose="020F0502020204030204" pitchFamily="34" charset="0"/>
              </a:rPr>
            </a:br>
            <a:r>
              <a:rPr lang="ru-RU" dirty="0">
                <a:cs typeface="Calibri" panose="020F0502020204030204" pitchFamily="34" charset="0"/>
              </a:rPr>
              <a:t>во вкладке </a:t>
            </a:r>
            <a:r>
              <a:rPr lang="ru-RU" b="1" dirty="0">
                <a:solidFill>
                  <a:schemeClr val="accent1"/>
                </a:solidFill>
                <a:cs typeface="Calibri" panose="020F0502020204030204" pitchFamily="34" charset="0"/>
              </a:rPr>
              <a:t>«Заказы»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226B043E-EE94-4C6E-A205-CE071A5130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202" y="1335765"/>
            <a:ext cx="5961663" cy="2662550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DB44FB1A-9DCC-4808-AACC-587B7DA67B31}"/>
              </a:ext>
            </a:extLst>
          </p:cNvPr>
          <p:cNvSpPr/>
          <p:nvPr/>
        </p:nvSpPr>
        <p:spPr>
          <a:xfrm>
            <a:off x="1" y="2946006"/>
            <a:ext cx="6448552" cy="117426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0"/>
                </a:schemeClr>
              </a:gs>
              <a:gs pos="56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endParaRPr lang="ru-RU" dirty="0"/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E9E2EACC-12D7-4CFB-BFC2-0FE475A58D7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458" t="10532" r="25779"/>
          <a:stretch/>
        </p:blipFill>
        <p:spPr>
          <a:xfrm>
            <a:off x="838200" y="3779821"/>
            <a:ext cx="3495742" cy="2759091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6719F29B-F233-48AF-8261-F33A4E079E3E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568500"/>
            <a:ext cx="9601160" cy="1325563"/>
          </a:xfrm>
        </p:spPr>
        <p:txBody>
          <a:bodyPr rtlCol="0" anchor="t">
            <a:noAutofit/>
          </a:bodyPr>
          <a:lstStyle/>
          <a:p>
            <a:r>
              <a:rPr lang="ru-RU" sz="3200" dirty="0">
                <a:solidFill>
                  <a:srgbClr val="062E88"/>
                </a:solidFill>
                <a:latin typeface="Golos Text Black" pitchFamily="34" charset="0"/>
                <a:ea typeface="Golos Text Black" pitchFamily="34" charset="0"/>
              </a:rPr>
              <a:t>Оформление заказа</a:t>
            </a:r>
          </a:p>
        </p:txBody>
      </p:sp>
    </p:spTree>
    <p:extLst>
      <p:ext uri="{BB962C8B-B14F-4D97-AF65-F5344CB8AC3E}">
        <p14:creationId xmlns:p14="http://schemas.microsoft.com/office/powerpoint/2010/main" val="1314263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14</a:t>
            </a:fld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32ECCEC6-4ACC-4603-9E44-155A79A169FA}"/>
              </a:ext>
            </a:extLst>
          </p:cNvPr>
          <p:cNvSpPr/>
          <p:nvPr/>
        </p:nvSpPr>
        <p:spPr>
          <a:xfrm>
            <a:off x="0" y="3193153"/>
            <a:ext cx="6448552" cy="117426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0"/>
                </a:schemeClr>
              </a:gs>
              <a:gs pos="56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endParaRPr lang="ru-RU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="" xmlns:a16="http://schemas.microsoft.com/office/drawing/2014/main" id="{6719F29B-F233-48AF-8261-F33A4E079E3E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8" y="568500"/>
            <a:ext cx="10846567" cy="1325563"/>
          </a:xfrm>
        </p:spPr>
        <p:txBody>
          <a:bodyPr rtlCol="0" anchor="t">
            <a:noAutofit/>
          </a:bodyPr>
          <a:lstStyle/>
          <a:p>
            <a:r>
              <a:rPr lang="ru-RU" sz="3200" dirty="0">
                <a:solidFill>
                  <a:srgbClr val="062E88"/>
                </a:solidFill>
                <a:latin typeface="Golos Text Black" pitchFamily="34" charset="0"/>
                <a:ea typeface="Golos Text Black" pitchFamily="34" charset="0"/>
              </a:rPr>
              <a:t>Назначение контента ученикам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5BEA28D-A276-43AD-A41E-6A6FF2A8E99F}"/>
              </a:ext>
            </a:extLst>
          </p:cNvPr>
          <p:cNvSpPr txBox="1"/>
          <p:nvPr/>
        </p:nvSpPr>
        <p:spPr>
          <a:xfrm>
            <a:off x="7451762" y="3424870"/>
            <a:ext cx="39600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cs typeface="Times New Roman" panose="02020603050405020304" pitchFamily="18" charset="0"/>
              </a:rPr>
              <a:t>Или нажмите </a:t>
            </a:r>
            <a:r>
              <a:rPr lang="ru-RU" b="1" dirty="0">
                <a:solidFill>
                  <a:schemeClr val="accent1"/>
                </a:solidFill>
                <a:cs typeface="Times New Roman" panose="02020603050405020304" pitchFamily="18" charset="0"/>
              </a:rPr>
              <a:t>«Скопировать ссылку» </a:t>
            </a:r>
            <a:r>
              <a:rPr lang="ru-RU" dirty="0">
                <a:cs typeface="Times New Roman" panose="02020603050405020304" pitchFamily="18" charset="0"/>
              </a:rPr>
              <a:t>на нужном учебном материале и  вставьте в </a:t>
            </a:r>
            <a:r>
              <a:rPr lang="ru-RU" b="1" dirty="0">
                <a:solidFill>
                  <a:schemeClr val="accent1"/>
                </a:solidFill>
                <a:cs typeface="Times New Roman" panose="02020603050405020304" pitchFamily="18" charset="0"/>
              </a:rPr>
              <a:t>электронный дневник</a:t>
            </a:r>
          </a:p>
          <a:p>
            <a:r>
              <a:rPr lang="ru-RU" dirty="0">
                <a:cs typeface="Times New Roman" panose="02020603050405020304" pitchFamily="18" charset="0"/>
              </a:rPr>
              <a:t>Можно скачать ссылки на все уроки, прокрутив страницу вниз и нажав </a:t>
            </a:r>
            <a:r>
              <a:rPr lang="ru-RU" b="1" dirty="0">
                <a:solidFill>
                  <a:schemeClr val="accent1"/>
                </a:solidFill>
                <a:cs typeface="Times New Roman" panose="02020603050405020304" pitchFamily="18" charset="0"/>
              </a:rPr>
              <a:t>«Скачать ссылки на уроки» и загрузить полученный файл в электронный журнал</a:t>
            </a:r>
          </a:p>
          <a:p>
            <a:endParaRPr lang="ru-RU" b="1" dirty="0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09D342A-9379-420D-A7B9-BB63602DCCA7}"/>
              </a:ext>
            </a:extLst>
          </p:cNvPr>
          <p:cNvSpPr txBox="1"/>
          <p:nvPr/>
        </p:nvSpPr>
        <p:spPr>
          <a:xfrm>
            <a:off x="7451762" y="1459747"/>
            <a:ext cx="3960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cs typeface="Times New Roman" panose="02020603050405020304" pitchFamily="18" charset="0"/>
              </a:rPr>
              <a:t>Откройте раздел </a:t>
            </a:r>
            <a:r>
              <a:rPr lang="ru-RU" b="1" dirty="0">
                <a:solidFill>
                  <a:schemeClr val="accent1"/>
                </a:solidFill>
                <a:cs typeface="Times New Roman" panose="02020603050405020304" pitchFamily="18" charset="0"/>
              </a:rPr>
              <a:t>«Заказы»</a:t>
            </a:r>
            <a:r>
              <a:rPr lang="ru-RU" dirty="0">
                <a:cs typeface="Times New Roman" panose="02020603050405020304" pitchFamily="18" charset="0"/>
              </a:rPr>
              <a:t/>
            </a:r>
            <a:br>
              <a:rPr lang="ru-RU" dirty="0">
                <a:cs typeface="Times New Roman" panose="02020603050405020304" pitchFamily="18" charset="0"/>
              </a:rPr>
            </a:br>
            <a:r>
              <a:rPr lang="ru-RU" dirty="0">
                <a:cs typeface="Times New Roman" panose="02020603050405020304" pitchFamily="18" charset="0"/>
              </a:rPr>
              <a:t>Заказанные уроки отправляются в электронный журнал.</a:t>
            </a:r>
          </a:p>
          <a:p>
            <a:r>
              <a:rPr lang="ru-RU" dirty="0">
                <a:cs typeface="Times New Roman" panose="02020603050405020304" pitchFamily="18" charset="0"/>
              </a:rPr>
              <a:t>Нажмите </a:t>
            </a:r>
            <a:r>
              <a:rPr lang="ru-RU" b="1" dirty="0">
                <a:solidFill>
                  <a:schemeClr val="accent1"/>
                </a:solidFill>
                <a:cs typeface="Times New Roman" panose="02020603050405020304" pitchFamily="18" charset="0"/>
              </a:rPr>
              <a:t>«Перейти на сайт журнала» </a:t>
            </a:r>
            <a:r>
              <a:rPr lang="ru-RU" dirty="0">
                <a:cs typeface="Times New Roman" panose="02020603050405020304" pitchFamily="18" charset="0"/>
              </a:rPr>
              <a:t>и назначьте учебный материал ученикам.</a:t>
            </a:r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79216983-A94C-D427-EC30-CC44AC85DA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8587"/>
          <a:stretch/>
        </p:blipFill>
        <p:spPr>
          <a:xfrm>
            <a:off x="848408" y="1542530"/>
            <a:ext cx="6448552" cy="188234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0AA62BF0-8407-C357-BD28-AD800352516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407" t="27958" r="19041" b="7677"/>
          <a:stretch/>
        </p:blipFill>
        <p:spPr>
          <a:xfrm>
            <a:off x="848408" y="3835415"/>
            <a:ext cx="5712001" cy="231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5237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15</a:t>
            </a:fld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4108ABE-D85B-4065-97DD-01B68F259BC3}"/>
              </a:ext>
            </a:extLst>
          </p:cNvPr>
          <p:cNvSpPr txBox="1"/>
          <p:nvPr/>
        </p:nvSpPr>
        <p:spPr>
          <a:xfrm>
            <a:off x="4702888" y="1843951"/>
            <a:ext cx="585524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ru-RU" dirty="0">
                <a:cs typeface="Times New Roman" panose="02020603050405020304" pitchFamily="18" charset="0"/>
              </a:rPr>
              <a:t>Если ученик перейдёт по ссылке на компьютере или планшете, откроется страница с </a:t>
            </a:r>
            <a:r>
              <a:rPr lang="ru-RU" b="1" dirty="0">
                <a:solidFill>
                  <a:schemeClr val="accent1"/>
                </a:solidFill>
                <a:cs typeface="Times New Roman" panose="02020603050405020304" pitchFamily="18" charset="0"/>
              </a:rPr>
              <a:t>QR-кодом</a:t>
            </a:r>
            <a:r>
              <a:rPr lang="ru-RU" dirty="0">
                <a:cs typeface="Times New Roman" panose="02020603050405020304" pitchFamily="18" charset="0"/>
              </a:rPr>
              <a:t>. Его нужно сканировать с помощью приложения </a:t>
            </a:r>
            <a:r>
              <a:rPr lang="ru-RU" b="1" dirty="0">
                <a:solidFill>
                  <a:schemeClr val="accent1"/>
                </a:solidFill>
                <a:cs typeface="Times New Roman" panose="02020603050405020304" pitchFamily="18" charset="0"/>
              </a:rPr>
              <a:t>«</a:t>
            </a:r>
            <a:r>
              <a:rPr lang="ru-RU" b="1" dirty="0" err="1">
                <a:solidFill>
                  <a:schemeClr val="accent1"/>
                </a:solidFill>
                <a:cs typeface="Times New Roman" panose="02020603050405020304" pitchFamily="18" charset="0"/>
              </a:rPr>
              <a:t>Госуслуги</a:t>
            </a:r>
            <a:r>
              <a:rPr lang="ru-RU" b="1" dirty="0">
                <a:solidFill>
                  <a:schemeClr val="accent1"/>
                </a:solidFill>
                <a:cs typeface="Times New Roman" panose="02020603050405020304" pitchFamily="18" charset="0"/>
              </a:rPr>
              <a:t> Моя школа»</a:t>
            </a:r>
          </a:p>
          <a:p>
            <a:pPr>
              <a:spcBef>
                <a:spcPts val="1200"/>
              </a:spcBef>
            </a:pPr>
            <a:r>
              <a:rPr lang="ru-RU" dirty="0">
                <a:cs typeface="Times New Roman" panose="02020603050405020304" pitchFamily="18" charset="0"/>
              </a:rPr>
              <a:t>Если ученик перед этим заходил на Госуслуги через компьютер/планшет или в электронный дневник, учебный материал откроется сразу, </a:t>
            </a:r>
            <a:br>
              <a:rPr lang="ru-RU" dirty="0">
                <a:cs typeface="Times New Roman" panose="02020603050405020304" pitchFamily="18" charset="0"/>
              </a:rPr>
            </a:br>
            <a:r>
              <a:rPr lang="ru-RU" dirty="0">
                <a:cs typeface="Times New Roman" panose="02020603050405020304" pitchFamily="18" charset="0"/>
              </a:rPr>
              <a:t>без QR-кода</a:t>
            </a:r>
            <a:endParaRPr lang="ru-RU" sz="1800" dirty="0">
              <a:effectLst/>
              <a:ea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ru-RU" sz="18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Родитель также сможет сканировать QR-код, чтобы открыть доступ ребёнку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C4B79616-C4B9-48D9-8A3D-6BC43D9127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081" t="8472" r="28801" b="14444"/>
          <a:stretch/>
        </p:blipFill>
        <p:spPr>
          <a:xfrm>
            <a:off x="838200" y="1231281"/>
            <a:ext cx="3527910" cy="5469247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6719F29B-F233-48AF-8261-F33A4E079E3E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568500"/>
            <a:ext cx="9601160" cy="1325563"/>
          </a:xfrm>
        </p:spPr>
        <p:txBody>
          <a:bodyPr rtlCol="0" anchor="t">
            <a:noAutofit/>
          </a:bodyPr>
          <a:lstStyle/>
          <a:p>
            <a:r>
              <a:rPr lang="ru-RU" sz="3200" dirty="0">
                <a:solidFill>
                  <a:srgbClr val="062E88"/>
                </a:solidFill>
                <a:latin typeface="Golos Text Black" pitchFamily="34" charset="0"/>
                <a:ea typeface="Golos Text Black" pitchFamily="34" charset="0"/>
              </a:rPr>
              <a:t>Как ученикам открыть </a:t>
            </a:r>
            <a:r>
              <a:rPr lang="ru-RU" sz="3200" dirty="0" err="1">
                <a:solidFill>
                  <a:srgbClr val="062E88"/>
                </a:solidFill>
                <a:latin typeface="Golos Text Black" pitchFamily="34" charset="0"/>
                <a:ea typeface="Golos Text Black" pitchFamily="34" charset="0"/>
              </a:rPr>
              <a:t>контент</a:t>
            </a:r>
            <a:endParaRPr lang="ru-RU" sz="3200" dirty="0">
              <a:solidFill>
                <a:srgbClr val="062E88"/>
              </a:solidFill>
              <a:latin typeface="Golos Text Black" pitchFamily="34" charset="0"/>
              <a:ea typeface="Golos Text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9387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16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35645FE4-E272-4C96-9DE4-777DF6576B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4385" r="24977"/>
          <a:stretch/>
        </p:blipFill>
        <p:spPr>
          <a:xfrm>
            <a:off x="719999" y="2916821"/>
            <a:ext cx="8091194" cy="3941180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6719F29B-F233-48AF-8261-F33A4E079E3E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568501"/>
            <a:ext cx="9601160" cy="559656"/>
          </a:xfrm>
        </p:spPr>
        <p:txBody>
          <a:bodyPr rtlCol="0" anchor="t">
            <a:noAutofit/>
          </a:bodyPr>
          <a:lstStyle/>
          <a:p>
            <a:r>
              <a:rPr lang="ru-RU" sz="3200" dirty="0">
                <a:solidFill>
                  <a:srgbClr val="062E88"/>
                </a:solidFill>
                <a:latin typeface="Golos Text Black" pitchFamily="34" charset="0"/>
                <a:ea typeface="Golos Text Black" pitchFamily="34" charset="0"/>
              </a:rPr>
              <a:t>Просмотр результатов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7F8508E-F0EE-4A11-A4AF-1F5ABF9E4FFE}"/>
              </a:ext>
            </a:extLst>
          </p:cNvPr>
          <p:cNvSpPr txBox="1"/>
          <p:nvPr/>
        </p:nvSpPr>
        <p:spPr>
          <a:xfrm>
            <a:off x="719998" y="1231281"/>
            <a:ext cx="1007412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Зайдите в раздел </a:t>
            </a:r>
            <a:r>
              <a:rPr lang="ru-RU" b="1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«Заказы»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, выберите класс и предмет</a:t>
            </a:r>
            <a:b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Ссылки на результаты будут появляться в карточках назначенных уроков</a:t>
            </a:r>
          </a:p>
          <a:p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Ссылка добавится, как только хотя бы один ученик выполнит задание</a:t>
            </a:r>
            <a:b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Новые результаты можно проверить по этой же ссылке</a:t>
            </a:r>
          </a:p>
        </p:txBody>
      </p:sp>
    </p:spTree>
    <p:extLst>
      <p:ext uri="{BB962C8B-B14F-4D97-AF65-F5344CB8AC3E}">
        <p14:creationId xmlns:p14="http://schemas.microsoft.com/office/powerpoint/2010/main" val="35212981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6264E237-ECE1-454F-B4F6-D930AC6582F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3154"/>
          <a:stretch/>
        </p:blipFill>
        <p:spPr>
          <a:xfrm>
            <a:off x="838200" y="2371849"/>
            <a:ext cx="5477891" cy="4207081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4BBF1DED-D0A1-46EC-BCD2-F19AF9FF68B6}"/>
              </a:ext>
            </a:extLst>
          </p:cNvPr>
          <p:cNvSpPr/>
          <p:nvPr/>
        </p:nvSpPr>
        <p:spPr>
          <a:xfrm>
            <a:off x="4288879" y="2287044"/>
            <a:ext cx="2490293" cy="457095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0"/>
                </a:schemeClr>
              </a:gs>
              <a:gs pos="67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73C28F60-2A5D-47D9-97B5-152AF8BBB0D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4441"/>
          <a:stretch/>
        </p:blipFill>
        <p:spPr>
          <a:xfrm>
            <a:off x="5816315" y="2371849"/>
            <a:ext cx="5588569" cy="4228459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17</a:t>
            </a:fld>
            <a:endParaRPr lang="ru-RU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6719F29B-F233-48AF-8261-F33A4E079E3E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568500"/>
            <a:ext cx="9601160" cy="642783"/>
          </a:xfrm>
        </p:spPr>
        <p:txBody>
          <a:bodyPr rtlCol="0" anchor="t">
            <a:noAutofit/>
          </a:bodyPr>
          <a:lstStyle/>
          <a:p>
            <a:r>
              <a:rPr lang="ru-RU" sz="3200" dirty="0">
                <a:solidFill>
                  <a:srgbClr val="062E88"/>
                </a:solidFill>
                <a:latin typeface="Golos Text Black" pitchFamily="34" charset="0"/>
                <a:ea typeface="Golos Text Black" pitchFamily="34" charset="0"/>
              </a:rPr>
              <a:t>Просмотр результатов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7F8508E-F0EE-4A11-A4AF-1F5ABF9E4FFE}"/>
              </a:ext>
            </a:extLst>
          </p:cNvPr>
          <p:cNvSpPr txBox="1"/>
          <p:nvPr/>
        </p:nvSpPr>
        <p:spPr>
          <a:xfrm>
            <a:off x="719998" y="1231281"/>
            <a:ext cx="100741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Результаты по ученикам могут быть представлены как измеримые или неизмеримые. Также можно настроить способ просмотра информации: по результату или алфавиту</a:t>
            </a:r>
          </a:p>
        </p:txBody>
      </p:sp>
    </p:spTree>
    <p:extLst>
      <p:ext uri="{BB962C8B-B14F-4D97-AF65-F5344CB8AC3E}">
        <p14:creationId xmlns:p14="http://schemas.microsoft.com/office/powerpoint/2010/main" val="719750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18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FEE3C48-4C4F-4843-AEA0-D4E8F180AD3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07" r="3216" b="54246"/>
          <a:stretch/>
        </p:blipFill>
        <p:spPr>
          <a:xfrm>
            <a:off x="719998" y="1786988"/>
            <a:ext cx="5562467" cy="436558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231CC2E2-57F9-40A7-B8FE-9806C167536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54" t="45990" r="26813" b="7180"/>
          <a:stretch/>
        </p:blipFill>
        <p:spPr>
          <a:xfrm>
            <a:off x="6687791" y="1786988"/>
            <a:ext cx="4106333" cy="4502511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6719F29B-F233-48AF-8261-F33A4E079E3E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568501"/>
            <a:ext cx="9601160" cy="524030"/>
          </a:xfrm>
        </p:spPr>
        <p:txBody>
          <a:bodyPr rtlCol="0" anchor="t">
            <a:noAutofit/>
          </a:bodyPr>
          <a:lstStyle/>
          <a:p>
            <a:r>
              <a:rPr lang="ru-RU" sz="3200" dirty="0">
                <a:solidFill>
                  <a:srgbClr val="062E88"/>
                </a:solidFill>
                <a:latin typeface="Golos Text Black" pitchFamily="34" charset="0"/>
                <a:ea typeface="Golos Text Black" pitchFamily="34" charset="0"/>
              </a:rPr>
              <a:t>Аналитика по классу и по ученикам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7F8508E-F0EE-4A11-A4AF-1F5ABF9E4FFE}"/>
              </a:ext>
            </a:extLst>
          </p:cNvPr>
          <p:cNvSpPr txBox="1"/>
          <p:nvPr/>
        </p:nvSpPr>
        <p:spPr>
          <a:xfrm>
            <a:off x="719998" y="1231281"/>
            <a:ext cx="100741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Зайдите во вкладку </a:t>
            </a:r>
            <a:r>
              <a:rPr lang="ru-RU" b="1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«Аналитика» 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и выберите статистику </a:t>
            </a:r>
            <a:r>
              <a:rPr lang="ru-RU" b="1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«По ученикам»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5641DC9-0DBF-4391-B17D-B568C325A61C}"/>
              </a:ext>
            </a:extLst>
          </p:cNvPr>
          <p:cNvSpPr/>
          <p:nvPr/>
        </p:nvSpPr>
        <p:spPr>
          <a:xfrm>
            <a:off x="4610101" y="1786988"/>
            <a:ext cx="647700" cy="279937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3E0A6C8-E679-4F7E-8B73-6E3316D78D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7876" y="2470390"/>
            <a:ext cx="688908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0145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19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9857F6D-47CA-45F8-8877-DB3ABBEAD4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9017"/>
          <a:stretch/>
        </p:blipFill>
        <p:spPr>
          <a:xfrm>
            <a:off x="811998" y="1877612"/>
            <a:ext cx="4903246" cy="497527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274F19B0-F986-40D0-B811-304B62BFE5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0417" r="24897" b="16345"/>
          <a:stretch/>
        </p:blipFill>
        <p:spPr>
          <a:xfrm>
            <a:off x="6568758" y="102737"/>
            <a:ext cx="4811244" cy="685800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2B188DF9-BBE9-48C2-B834-E1080B79528B}"/>
              </a:ext>
            </a:extLst>
          </p:cNvPr>
          <p:cNvSpPr/>
          <p:nvPr/>
        </p:nvSpPr>
        <p:spPr>
          <a:xfrm>
            <a:off x="719999" y="5749159"/>
            <a:ext cx="5588963" cy="121157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0"/>
                </a:schemeClr>
              </a:gs>
              <a:gs pos="88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0CEBF2D3-53E1-497E-815B-630B56773A76}"/>
              </a:ext>
            </a:extLst>
          </p:cNvPr>
          <p:cNvSpPr/>
          <p:nvPr/>
        </p:nvSpPr>
        <p:spPr>
          <a:xfrm>
            <a:off x="6152623" y="5749158"/>
            <a:ext cx="5588963" cy="121157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0"/>
                </a:schemeClr>
              </a:gs>
              <a:gs pos="88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31727619-F27B-4E46-91BF-D2A7551685BF}"/>
              </a:ext>
            </a:extLst>
          </p:cNvPr>
          <p:cNvSpPr/>
          <p:nvPr/>
        </p:nvSpPr>
        <p:spPr>
          <a:xfrm>
            <a:off x="6930342" y="1"/>
            <a:ext cx="4811244" cy="56849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0"/>
                </a:schemeClr>
              </a:gs>
              <a:gs pos="88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="" xmlns:a16="http://schemas.microsoft.com/office/drawing/2014/main" id="{6719F29B-F233-48AF-8261-F33A4E079E3E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568501"/>
            <a:ext cx="9601160" cy="452778"/>
          </a:xfrm>
        </p:spPr>
        <p:txBody>
          <a:bodyPr rtlCol="0" anchor="t">
            <a:noAutofit/>
          </a:bodyPr>
          <a:lstStyle/>
          <a:p>
            <a:r>
              <a:rPr lang="ru-RU" sz="3200" dirty="0">
                <a:solidFill>
                  <a:srgbClr val="062E88"/>
                </a:solidFill>
                <a:latin typeface="Golos Text Black" pitchFamily="34" charset="0"/>
                <a:ea typeface="Golos Text Black" pitchFamily="34" charset="0"/>
              </a:rPr>
              <a:t>Аналитика по классу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7F8508E-F0EE-4A11-A4AF-1F5ABF9E4FFE}"/>
              </a:ext>
            </a:extLst>
          </p:cNvPr>
          <p:cNvSpPr txBox="1"/>
          <p:nvPr/>
        </p:nvSpPr>
        <p:spPr>
          <a:xfrm>
            <a:off x="719998" y="1231281"/>
            <a:ext cx="100741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cs typeface="Times New Roman" panose="02020603050405020304" pitchFamily="18" charset="0"/>
              </a:rPr>
              <a:t>Зайдите во вкладку </a:t>
            </a:r>
            <a:r>
              <a:rPr lang="ru-RU" b="1" dirty="0">
                <a:solidFill>
                  <a:schemeClr val="accent1"/>
                </a:solidFill>
                <a:cs typeface="Times New Roman" panose="02020603050405020304" pitchFamily="18" charset="0"/>
              </a:rPr>
              <a:t>«Аналитика» </a:t>
            </a:r>
            <a:r>
              <a:rPr lang="ru-RU" dirty="0">
                <a:cs typeface="Times New Roman" panose="02020603050405020304" pitchFamily="18" charset="0"/>
              </a:rPr>
              <a:t>и выберите</a:t>
            </a:r>
          </a:p>
          <a:p>
            <a:r>
              <a:rPr lang="ru-RU" dirty="0">
                <a:cs typeface="Times New Roman" panose="02020603050405020304" pitchFamily="18" charset="0"/>
              </a:rPr>
              <a:t>статистику </a:t>
            </a:r>
            <a:r>
              <a:rPr lang="ru-RU" b="1" dirty="0">
                <a:solidFill>
                  <a:schemeClr val="accent1"/>
                </a:solidFill>
                <a:cs typeface="Times New Roman" panose="02020603050405020304" pitchFamily="18" charset="0"/>
              </a:rPr>
              <a:t>«По классу»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-581891" y="-190005"/>
            <a:ext cx="1151907" cy="7048005"/>
          </a:xfrm>
          <a:prstGeom prst="rect">
            <a:avLst/>
          </a:prstGeom>
          <a:solidFill>
            <a:schemeClr val="bg1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7443209C-B545-48C1-B98B-CE5B9A3720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1950" y="1831174"/>
            <a:ext cx="573054" cy="26370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F85C9E59-0D01-45B0-8960-FE9664311B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2513" y="2414905"/>
            <a:ext cx="545396" cy="250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541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5E3EA69-4E0E-41BD-8095-A124225A2647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999" y="1478023"/>
            <a:ext cx="10465452" cy="3457867"/>
          </a:xfrm>
        </p:spPr>
        <p:txBody>
          <a:bodyPr rtlCol="0">
            <a:normAutofit/>
          </a:bodyPr>
          <a:lstStyle/>
          <a:p>
            <a:pPr rtl="0">
              <a:lnSpc>
                <a:spcPct val="100000"/>
              </a:lnSpc>
              <a:spcBef>
                <a:spcPts val="1800"/>
              </a:spcBef>
              <a:buClr>
                <a:schemeClr val="accent1"/>
              </a:buClr>
            </a:pPr>
            <a:r>
              <a:rPr lang="ru-RU" sz="2200" dirty="0"/>
              <a:t>платформа, предоставляющая доступ к верифицированному образовательному контенту, в том числе коммерческому, </a:t>
            </a:r>
            <a:br>
              <a:rPr lang="ru-RU" sz="2200" dirty="0"/>
            </a:br>
            <a:r>
              <a:rPr lang="ru-RU" sz="2200" b="1" dirty="0"/>
              <a:t>от ведущих российских разработчиков</a:t>
            </a:r>
            <a:r>
              <a:rPr lang="ru-RU" sz="2200" dirty="0"/>
              <a:t>, </a:t>
            </a:r>
            <a:br>
              <a:rPr lang="ru-RU" sz="2200" dirty="0"/>
            </a:br>
            <a:r>
              <a:rPr lang="ru-RU" sz="2200" dirty="0"/>
              <a:t>вошедших в Федеральный перечень ЭОР</a:t>
            </a:r>
            <a:r>
              <a:rPr lang="en-US" sz="1600" dirty="0"/>
              <a:t>*</a:t>
            </a:r>
            <a:r>
              <a:rPr lang="ru-RU" sz="1600" dirty="0"/>
              <a:t>,</a:t>
            </a:r>
            <a:r>
              <a:rPr lang="ru-RU" sz="2200" dirty="0"/>
              <a:t> </a:t>
            </a:r>
            <a:r>
              <a:rPr lang="ru-RU" sz="2200" b="1" dirty="0">
                <a:solidFill>
                  <a:schemeClr val="accent1"/>
                </a:solidFill>
              </a:rPr>
              <a:t>БЕСПЛАТНО</a:t>
            </a:r>
          </a:p>
          <a:p>
            <a:pPr rtl="0">
              <a:lnSpc>
                <a:spcPct val="100000"/>
              </a:lnSpc>
              <a:spcBef>
                <a:spcPts val="1800"/>
              </a:spcBef>
              <a:buClr>
                <a:schemeClr val="accent1"/>
              </a:buClr>
            </a:pPr>
            <a:r>
              <a:rPr lang="ru-RU" sz="2200" dirty="0"/>
              <a:t>Более </a:t>
            </a:r>
            <a:r>
              <a:rPr lang="ru-RU" sz="2200" b="1" dirty="0">
                <a:solidFill>
                  <a:schemeClr val="accent1"/>
                </a:solidFill>
              </a:rPr>
              <a:t>35 000 уроков </a:t>
            </a:r>
            <a:r>
              <a:rPr lang="ru-RU" sz="2200" dirty="0"/>
              <a:t>от </a:t>
            </a:r>
            <a:r>
              <a:rPr lang="ru-RU" sz="2200" b="1" dirty="0">
                <a:solidFill>
                  <a:schemeClr val="accent1"/>
                </a:solidFill>
              </a:rPr>
              <a:t>30 поставщиков</a:t>
            </a:r>
          </a:p>
          <a:p>
            <a:pPr rtl="0">
              <a:lnSpc>
                <a:spcPct val="100000"/>
              </a:lnSpc>
              <a:spcBef>
                <a:spcPts val="1800"/>
              </a:spcBef>
              <a:buClr>
                <a:schemeClr val="accent1"/>
              </a:buClr>
            </a:pPr>
            <a:r>
              <a:rPr lang="ru-RU" sz="2200" b="1" dirty="0">
                <a:solidFill>
                  <a:schemeClr val="accent1"/>
                </a:solidFill>
              </a:rPr>
              <a:t>Главная цель </a:t>
            </a:r>
            <a:r>
              <a:rPr lang="en-US" sz="2200" b="1" dirty="0">
                <a:solidFill>
                  <a:schemeClr val="accent1"/>
                </a:solidFill>
              </a:rPr>
              <a:t>–</a:t>
            </a:r>
            <a:r>
              <a:rPr lang="ru-RU" sz="2200" b="1" dirty="0">
                <a:solidFill>
                  <a:schemeClr val="accent1"/>
                </a:solidFill>
              </a:rPr>
              <a:t> дать</a:t>
            </a:r>
            <a:r>
              <a:rPr lang="en-US" sz="2200" b="1" dirty="0">
                <a:solidFill>
                  <a:schemeClr val="accent1"/>
                </a:solidFill>
              </a:rPr>
              <a:t> </a:t>
            </a:r>
            <a:r>
              <a:rPr lang="ru-RU" sz="2200" b="1" dirty="0">
                <a:solidFill>
                  <a:schemeClr val="accent1"/>
                </a:solidFill>
              </a:rPr>
              <a:t>лучший образовательный контент для обучающихся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2</a:t>
            </a:fld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5D31EED-B161-88C2-A373-F97EAD874D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104" y="5109330"/>
            <a:ext cx="2624328" cy="741306"/>
          </a:xfrm>
          <a:prstGeom prst="rect">
            <a:avLst/>
          </a:prstGeom>
        </p:spPr>
      </p:pic>
      <p:pic>
        <p:nvPicPr>
          <p:cNvPr id="9" name="Рисунок 8" descr="Изображение выглядит как текст, снимок экрана, Шрифт, дизайн&#10;&#10;Автоматически созданное описание">
            <a:extLst>
              <a:ext uri="{FF2B5EF4-FFF2-40B4-BE49-F238E27FC236}">
                <a16:creationId xmlns="" xmlns:a16="http://schemas.microsoft.com/office/drawing/2014/main" id="{53EECED5-0F37-3EAB-9E61-D57BA7B2A2B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883" t="55219" r="32011" b="23905"/>
          <a:stretch>
            <a:fillRect/>
          </a:stretch>
        </p:blipFill>
        <p:spPr>
          <a:xfrm>
            <a:off x="845462" y="4728750"/>
            <a:ext cx="7437583" cy="1431637"/>
          </a:xfrm>
          <a:prstGeom prst="rect">
            <a:avLst/>
          </a:prstGeom>
        </p:spPr>
      </p:pic>
      <p:sp>
        <p:nvSpPr>
          <p:cNvPr id="10" name="Подзаголовок 2">
            <a:extLst>
              <a:ext uri="{FF2B5EF4-FFF2-40B4-BE49-F238E27FC236}">
                <a16:creationId xmlns="" xmlns:a16="http://schemas.microsoft.com/office/drawing/2014/main" id="{5E47A546-7060-29A9-1952-9EA051E6E70A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774620" y="6333827"/>
            <a:ext cx="10322812" cy="38711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800"/>
              </a:spcBef>
              <a:buClr>
                <a:schemeClr val="accent1"/>
              </a:buClr>
              <a:buNone/>
            </a:pPr>
            <a:r>
              <a:rPr lang="ru-RU" sz="1100" dirty="0"/>
              <a:t>*Приказ </a:t>
            </a:r>
            <a:r>
              <a:rPr lang="ru-RU" sz="1100" dirty="0" err="1"/>
              <a:t>Минпросвещения</a:t>
            </a:r>
            <a:r>
              <a:rPr lang="ru-RU" sz="1100" dirty="0"/>
              <a:t> России от 18.07.2024 N 499 "Об утверждении федерального перечня электронных образовательных ресурсов, допущенных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образования" </a:t>
            </a:r>
            <a:endParaRPr lang="ru-RU" sz="1100" b="1" dirty="0">
              <a:solidFill>
                <a:schemeClr val="accent1"/>
              </a:solidFill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6719F29B-F233-48AF-8261-F33A4E079E3E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568500"/>
            <a:ext cx="9601160" cy="1325563"/>
          </a:xfrm>
        </p:spPr>
        <p:txBody>
          <a:bodyPr rtlCol="0" anchor="t">
            <a:noAutofit/>
          </a:bodyPr>
          <a:lstStyle/>
          <a:p>
            <a:r>
              <a:rPr lang="ru-RU" sz="3200" dirty="0">
                <a:solidFill>
                  <a:srgbClr val="062E88"/>
                </a:solidFill>
                <a:latin typeface="Golos Text Black" pitchFamily="34" charset="0"/>
                <a:ea typeface="Golos Text Black" pitchFamily="34" charset="0"/>
              </a:rPr>
              <a:t>Что такое универсальная библиотека ЦОК? </a:t>
            </a:r>
          </a:p>
        </p:txBody>
      </p:sp>
    </p:spTree>
    <p:extLst>
      <p:ext uri="{BB962C8B-B14F-4D97-AF65-F5344CB8AC3E}">
        <p14:creationId xmlns:p14="http://schemas.microsoft.com/office/powerpoint/2010/main" val="22434949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FD569A6-6261-B869-A851-B57ABC872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719998" y="1751239"/>
            <a:ext cx="10494027" cy="4883477"/>
            <a:chOff x="787789" y="1664085"/>
            <a:chExt cx="10046755" cy="4675336"/>
          </a:xfrm>
        </p:grpSpPr>
        <p:sp>
          <p:nvSpPr>
            <p:cNvPr id="22" name="Shape 50">
              <a:extLst>
                <a:ext uri="{FF2B5EF4-FFF2-40B4-BE49-F238E27FC236}">
                  <a16:creationId xmlns="" xmlns:a16="http://schemas.microsoft.com/office/drawing/2014/main" id="{4A556C45-A83A-1751-2D28-391EF3ACF586}"/>
                </a:ext>
              </a:extLst>
            </p:cNvPr>
            <p:cNvSpPr/>
            <p:nvPr/>
          </p:nvSpPr>
          <p:spPr>
            <a:xfrm>
              <a:off x="5927826" y="4179187"/>
              <a:ext cx="4759966" cy="2160234"/>
            </a:xfrm>
            <a:prstGeom prst="roundRect">
              <a:avLst>
                <a:gd name="adj" fmla="val 4471"/>
              </a:avLst>
            </a:prstGeom>
            <a:solidFill>
              <a:srgbClr val="F7F9FF">
                <a:alpha val="100000"/>
              </a:srgbClr>
            </a:solidFill>
            <a:ln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ru-RU" sz="61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" name="Shape 50">
              <a:extLst>
                <a:ext uri="{FF2B5EF4-FFF2-40B4-BE49-F238E27FC236}">
                  <a16:creationId xmlns="" xmlns:a16="http://schemas.microsoft.com/office/drawing/2014/main" id="{4A556C45-A83A-1751-2D28-391EF3ACF586}"/>
                </a:ext>
              </a:extLst>
            </p:cNvPr>
            <p:cNvSpPr/>
            <p:nvPr/>
          </p:nvSpPr>
          <p:spPr>
            <a:xfrm>
              <a:off x="787789" y="4179187"/>
              <a:ext cx="4864866" cy="2160234"/>
            </a:xfrm>
            <a:prstGeom prst="roundRect">
              <a:avLst>
                <a:gd name="adj" fmla="val 4471"/>
              </a:avLst>
            </a:prstGeom>
            <a:solidFill>
              <a:srgbClr val="F7F9FF">
                <a:alpha val="100000"/>
              </a:srgbClr>
            </a:solidFill>
            <a:ln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ru-RU" sz="61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Shape 50">
              <a:extLst>
                <a:ext uri="{FF2B5EF4-FFF2-40B4-BE49-F238E27FC236}">
                  <a16:creationId xmlns="" xmlns:a16="http://schemas.microsoft.com/office/drawing/2014/main" id="{AFC5A4AA-86DF-A373-658E-50DE5B47AF8C}"/>
                </a:ext>
              </a:extLst>
            </p:cNvPr>
            <p:cNvSpPr/>
            <p:nvPr/>
          </p:nvSpPr>
          <p:spPr>
            <a:xfrm>
              <a:off x="795647" y="1664085"/>
              <a:ext cx="9892145" cy="2326024"/>
            </a:xfrm>
            <a:prstGeom prst="roundRect">
              <a:avLst>
                <a:gd name="adj" fmla="val 4471"/>
              </a:avLst>
            </a:prstGeom>
            <a:solidFill>
              <a:srgbClr val="F7F9FF">
                <a:alpha val="100000"/>
              </a:srgbClr>
            </a:solidFill>
            <a:ln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ru-RU" sz="61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9" name="Рисунок 8" descr="Изображение выглядит как текст, ноутбук, компьютер, снимок экрана&#10;&#10;Автоматически созданное описание">
              <a:extLst>
                <a:ext uri="{FF2B5EF4-FFF2-40B4-BE49-F238E27FC236}">
                  <a16:creationId xmlns="" xmlns:a16="http://schemas.microsoft.com/office/drawing/2014/main" id="{B5C7B5A8-00A7-1363-A8F2-6EA35F65A4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42399" y="1869515"/>
              <a:ext cx="3414275" cy="1915164"/>
            </a:xfrm>
            <a:prstGeom prst="rect">
              <a:avLst/>
            </a:prstGeom>
          </p:spPr>
        </p:pic>
        <p:pic>
          <p:nvPicPr>
            <p:cNvPr id="10" name="Рисунок 9" descr="Изображение выглядит как шаблон, шов, текст, монохромный&#10;&#10;Автоматически созданное описание">
              <a:extLst>
                <a:ext uri="{FF2B5EF4-FFF2-40B4-BE49-F238E27FC236}">
                  <a16:creationId xmlns="" xmlns:a16="http://schemas.microsoft.com/office/drawing/2014/main" id="{B3009080-07B4-C665-E216-E914C26394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84699" y="2241667"/>
              <a:ext cx="1203385" cy="1170860"/>
            </a:xfrm>
            <a:prstGeom prst="rect">
              <a:avLst/>
            </a:prstGeom>
          </p:spPr>
        </p:pic>
        <p:pic>
          <p:nvPicPr>
            <p:cNvPr id="11" name="Image 0" descr="preencoded.png">
              <a:extLst>
                <a:ext uri="{FF2B5EF4-FFF2-40B4-BE49-F238E27FC236}">
                  <a16:creationId xmlns="" xmlns:a16="http://schemas.microsoft.com/office/drawing/2014/main" id="{AF729E4A-FD38-BB57-4E4A-104499C63C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03167" y="2041496"/>
              <a:ext cx="1640603" cy="1640603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1B3A0865-D9EB-BA0E-A1EF-DE033D712BA0}"/>
                </a:ext>
              </a:extLst>
            </p:cNvPr>
            <p:cNvSpPr txBox="1"/>
            <p:nvPr/>
          </p:nvSpPr>
          <p:spPr>
            <a:xfrm>
              <a:off x="6074579" y="1821351"/>
              <a:ext cx="4759965" cy="353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solidFill>
                    <a:schemeClr val="accent1"/>
                  </a:solidFill>
                  <a:cs typeface="Times New Roman" panose="02020603050405020304" pitchFamily="18" charset="0"/>
                </a:rPr>
                <a:t>Инструкция по работе с библиотекой</a:t>
              </a:r>
            </a:p>
          </p:txBody>
        </p:sp>
        <p:pic>
          <p:nvPicPr>
            <p:cNvPr id="13" name="Рисунок 12" descr="Изображение выглядит как шаблон, шов, монохромный&#10;&#10;Автоматически созданное описание">
              <a:extLst>
                <a:ext uri="{FF2B5EF4-FFF2-40B4-BE49-F238E27FC236}">
                  <a16:creationId xmlns="" xmlns:a16="http://schemas.microsoft.com/office/drawing/2014/main" id="{5953ADC1-D9A8-B297-8FEA-D322FC13E2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731955" y="2263641"/>
              <a:ext cx="1170859" cy="1196313"/>
            </a:xfrm>
            <a:prstGeom prst="rect">
              <a:avLst/>
            </a:prstGeom>
          </p:spPr>
        </p:pic>
        <p:grpSp>
          <p:nvGrpSpPr>
            <p:cNvPr id="23" name="Группа 22"/>
            <p:cNvGrpSpPr/>
            <p:nvPr/>
          </p:nvGrpSpPr>
          <p:grpSpPr>
            <a:xfrm>
              <a:off x="1225574" y="4269908"/>
              <a:ext cx="4177025" cy="353590"/>
              <a:chOff x="1269705" y="4424283"/>
              <a:chExt cx="4177025" cy="353590"/>
            </a:xfrm>
          </p:grpSpPr>
          <p:pic>
            <p:nvPicPr>
              <p:cNvPr id="14" name="Picture 2" descr="Интернет сайт – Бесплатные иконки: сеть">
                <a:extLst>
                  <a:ext uri="{FF2B5EF4-FFF2-40B4-BE49-F238E27FC236}">
                    <a16:creationId xmlns="" xmlns:a16="http://schemas.microsoft.com/office/drawing/2014/main" id="{9ED26A56-5449-B804-55AB-599576A5CFA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69705" y="4429218"/>
                <a:ext cx="319867" cy="31986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" name="TextBox 14">
                <a:hlinkClick r:id="rId7" action="ppaction://hlinkfile"/>
                <a:extLst>
                  <a:ext uri="{FF2B5EF4-FFF2-40B4-BE49-F238E27FC236}">
                    <a16:creationId xmlns="" xmlns:a16="http://schemas.microsoft.com/office/drawing/2014/main" id="{2BA3838C-0A1D-93AE-CE2E-5314E6DE050B}"/>
                  </a:ext>
                </a:extLst>
              </p:cNvPr>
              <p:cNvSpPr txBox="1"/>
              <p:nvPr/>
            </p:nvSpPr>
            <p:spPr>
              <a:xfrm>
                <a:off x="1589572" y="4424283"/>
                <a:ext cx="3857158" cy="3535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b="1" dirty="0" err="1">
                    <a:solidFill>
                      <a:schemeClr val="accent1"/>
                    </a:solidFill>
                    <a:cs typeface="Times New Roman" panose="02020603050405020304" pitchFamily="18" charset="0"/>
                  </a:rPr>
                  <a:t>gosuslugi.ru</a:t>
                </a:r>
                <a:r>
                  <a:rPr lang="ru-RU" b="1" dirty="0">
                    <a:solidFill>
                      <a:schemeClr val="accent1"/>
                    </a:solidFill>
                    <a:cs typeface="Times New Roman" panose="02020603050405020304" pitchFamily="18" charset="0"/>
                  </a:rPr>
                  <a:t>/</a:t>
                </a:r>
                <a:r>
                  <a:rPr lang="ru-RU" b="1" dirty="0" err="1">
                    <a:solidFill>
                      <a:schemeClr val="accent1"/>
                    </a:solidFill>
                    <a:cs typeface="Times New Roman" panose="02020603050405020304" pitchFamily="18" charset="0"/>
                  </a:rPr>
                  <a:t>landing</a:t>
                </a:r>
                <a:r>
                  <a:rPr lang="ru-RU" b="1" dirty="0">
                    <a:solidFill>
                      <a:schemeClr val="accent1"/>
                    </a:solidFill>
                    <a:cs typeface="Times New Roman" panose="02020603050405020304" pitchFamily="18" charset="0"/>
                  </a:rPr>
                  <a:t>/</a:t>
                </a:r>
                <a:r>
                  <a:rPr lang="ru-RU" b="1" dirty="0" err="1">
                    <a:solidFill>
                      <a:schemeClr val="accent1"/>
                    </a:solidFill>
                    <a:cs typeface="Times New Roman" panose="02020603050405020304" pitchFamily="18" charset="0"/>
                  </a:rPr>
                  <a:t>edu-content</a:t>
                </a:r>
                <a:endParaRPr lang="ru-RU" b="1" dirty="0">
                  <a:solidFill>
                    <a:schemeClr val="accent1"/>
                  </a:solidFill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16" name="Рисунок 15" descr="Изображение выглядит как шаблон, шов&#10;&#10;Автоматически созданное описание">
              <a:extLst>
                <a:ext uri="{FF2B5EF4-FFF2-40B4-BE49-F238E27FC236}">
                  <a16:creationId xmlns="" xmlns:a16="http://schemas.microsoft.com/office/drawing/2014/main" id="{D4C1249F-478A-E620-048A-CCCB61B3E47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520265" y="4749110"/>
              <a:ext cx="1399913" cy="1299920"/>
            </a:xfrm>
            <a:prstGeom prst="rect">
              <a:avLst/>
            </a:prstGeom>
          </p:spPr>
        </p:pic>
      </p:grpSp>
      <p:sp>
        <p:nvSpPr>
          <p:cNvPr id="19" name="Заголовок 1">
            <a:extLst>
              <a:ext uri="{FF2B5EF4-FFF2-40B4-BE49-F238E27FC236}">
                <a16:creationId xmlns="" xmlns:a16="http://schemas.microsoft.com/office/drawing/2014/main" id="{6719F29B-F233-48AF-8261-F33A4E079E3E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169" y="568500"/>
            <a:ext cx="9601160" cy="512155"/>
          </a:xfrm>
        </p:spPr>
        <p:txBody>
          <a:bodyPr rtlCol="0" anchor="t">
            <a:noAutofit/>
          </a:bodyPr>
          <a:lstStyle/>
          <a:p>
            <a:r>
              <a:rPr lang="ru-RU" sz="3200" dirty="0">
                <a:latin typeface="Golos Text Black" pitchFamily="34" charset="0"/>
                <a:ea typeface="Golos Text Black" pitchFamily="34" charset="0"/>
              </a:rPr>
              <a:t>Поддержка пользователей</a:t>
            </a:r>
            <a:endParaRPr lang="ru-RU" sz="3200" dirty="0">
              <a:solidFill>
                <a:srgbClr val="062E88"/>
              </a:solidFill>
              <a:latin typeface="Golos Text Black" pitchFamily="34" charset="0"/>
              <a:ea typeface="Golos Text Black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47F8508E-F0EE-4A11-A4AF-1F5ABF9E4FFE}"/>
              </a:ext>
            </a:extLst>
          </p:cNvPr>
          <p:cNvSpPr txBox="1"/>
          <p:nvPr/>
        </p:nvSpPr>
        <p:spPr>
          <a:xfrm>
            <a:off x="719998" y="1156850"/>
            <a:ext cx="103407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Курс в LMS, видеоролик, страница с FAQ, обратная связь  – </a:t>
            </a:r>
            <a:r>
              <a:rPr lang="ru-RU" b="1" dirty="0">
                <a:solidFill>
                  <a:schemeClr val="accent1"/>
                </a:solidFill>
                <a:cs typeface="Times New Roman" panose="02020603050405020304" pitchFamily="18" charset="0"/>
              </a:rPr>
              <a:t>все для быстрого знакомства </a:t>
            </a:r>
          </a:p>
          <a:p>
            <a:r>
              <a:rPr lang="ru-RU" b="1" dirty="0">
                <a:solidFill>
                  <a:schemeClr val="accent1"/>
                </a:solidFill>
                <a:cs typeface="Times New Roman" panose="02020603050405020304" pitchFamily="18" charset="0"/>
              </a:rPr>
              <a:t>с платформой</a:t>
            </a:r>
          </a:p>
        </p:txBody>
      </p:sp>
      <p:pic>
        <p:nvPicPr>
          <p:cNvPr id="2" name="Picture 2" descr="Интернет сайт – Бесплатные иконки: сеть">
            <a:extLst>
              <a:ext uri="{FF2B5EF4-FFF2-40B4-BE49-F238E27FC236}">
                <a16:creationId xmlns="" xmlns:a16="http://schemas.microsoft.com/office/drawing/2014/main" id="{E7AEC9E1-CF26-680F-9CF3-CCB0DB6A4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271" y="4540839"/>
            <a:ext cx="319867" cy="319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62E045E-3DAC-30EB-A9D2-4DDB41F27855}"/>
              </a:ext>
            </a:extLst>
          </p:cNvPr>
          <p:cNvSpPr txBox="1"/>
          <p:nvPr/>
        </p:nvSpPr>
        <p:spPr>
          <a:xfrm>
            <a:off x="7129412" y="4502797"/>
            <a:ext cx="35512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pos.gosuslugi.ru/landing</a:t>
            </a:r>
            <a:endParaRPr lang="ru-RU" b="1" dirty="0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B29D2793-CAFD-BBA7-F9EB-EA7FC1FFF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9952" y="4921869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A2F4F3B-1435-43B2-BA1F-F68560D6D60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12702" y="2409323"/>
            <a:ext cx="1164437" cy="116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1407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FD569A6-6261-B869-A851-B57ABC872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9495" y="435152"/>
            <a:ext cx="10347293" cy="535531"/>
          </a:xfrm>
        </p:spPr>
        <p:txBody>
          <a:bodyPr/>
          <a:lstStyle/>
          <a:p>
            <a:r>
              <a:rPr lang="ru-RU" sz="3200" dirty="0" smtClean="0">
                <a:latin typeface="Golos Text Black" pitchFamily="34" charset="0"/>
                <a:ea typeface="Golos Text Black" pitchFamily="34" charset="0"/>
              </a:rPr>
              <a:t>Контакты</a:t>
            </a:r>
            <a:endParaRPr lang="ru-RU" sz="3200" dirty="0">
              <a:latin typeface="Golos Text Black" pitchFamily="34" charset="0"/>
              <a:ea typeface="Golos Text Black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4" t="27919" r="3454" b="24566"/>
          <a:stretch/>
        </p:blipFill>
        <p:spPr>
          <a:xfrm>
            <a:off x="539495" y="2029968"/>
            <a:ext cx="11218973" cy="3256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921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3</a:t>
            </a:fld>
            <a:endParaRPr lang="ru-RU" dirty="0"/>
          </a:p>
        </p:txBody>
      </p:sp>
      <p:sp>
        <p:nvSpPr>
          <p:cNvPr id="8" name="Текст 9">
            <a:extLst>
              <a:ext uri="{FF2B5EF4-FFF2-40B4-BE49-F238E27FC236}">
                <a16:creationId xmlns="" xmlns:a16="http://schemas.microsoft.com/office/drawing/2014/main" id="{DFC25E81-1119-435B-BB4D-3C666E95A6D5}"/>
              </a:ext>
            </a:extLst>
          </p:cNvPr>
          <p:cNvSpPr txBox="1">
            <a:spLocks/>
          </p:cNvSpPr>
          <p:nvPr/>
        </p:nvSpPr>
        <p:spPr>
          <a:xfrm>
            <a:off x="838199" y="5626720"/>
            <a:ext cx="10351251" cy="874356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lIns="810000" tIns="144000" rIns="144000" bIns="9000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>
                <a:solidFill>
                  <a:schemeClr val="accent1"/>
                </a:solidFill>
              </a:rPr>
              <a:t>Платформа позволяет экономить время на подготовку к урокам,</a:t>
            </a:r>
            <a:br>
              <a:rPr lang="ru-RU" sz="2000" b="1" dirty="0">
                <a:solidFill>
                  <a:schemeClr val="accent1"/>
                </a:solidFill>
              </a:rPr>
            </a:br>
            <a:r>
              <a:rPr lang="ru-RU" sz="2000" b="1" dirty="0">
                <a:solidFill>
                  <a:schemeClr val="accent1"/>
                </a:solidFill>
              </a:rPr>
              <a:t>на выявление пробелов в знаниях и их устранению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83890C4A-25DC-4773-B80E-044A936B75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3936" y="5842869"/>
            <a:ext cx="360000" cy="36000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="" xmlns:a16="http://schemas.microsoft.com/office/drawing/2014/main" id="{6719F29B-F233-48AF-8261-F33A4E079E3E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568501"/>
            <a:ext cx="9601160" cy="621322"/>
          </a:xfrm>
        </p:spPr>
        <p:txBody>
          <a:bodyPr rtlCol="0" anchor="t">
            <a:noAutofit/>
          </a:bodyPr>
          <a:lstStyle/>
          <a:p>
            <a:r>
              <a:rPr lang="ru-RU" sz="3200" dirty="0">
                <a:solidFill>
                  <a:srgbClr val="062E88"/>
                </a:solidFill>
                <a:latin typeface="Golos Text Black" pitchFamily="34" charset="0"/>
                <a:ea typeface="Golos Text Black" pitchFamily="34" charset="0"/>
              </a:rPr>
              <a:t>Почему учитель выбирает УБ ЦОК?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7F8508E-F0EE-4A11-A4AF-1F5ABF9E4FFE}"/>
              </a:ext>
            </a:extLst>
          </p:cNvPr>
          <p:cNvSpPr txBox="1"/>
          <p:nvPr/>
        </p:nvSpPr>
        <p:spPr>
          <a:xfrm>
            <a:off x="719998" y="1231280"/>
            <a:ext cx="9837166" cy="44088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30400">
              <a:spcBef>
                <a:spcPts val="1100"/>
              </a:spcBef>
              <a:buClr>
                <a:schemeClr val="accent1"/>
              </a:buClr>
              <a:buSzPct val="120000"/>
              <a:buFont typeface="Arial" pitchFamily="34" charset="0"/>
              <a:buChar char="•"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Весь </a:t>
            </a:r>
            <a:r>
              <a:rPr lang="ru-RU" sz="1600" b="1" dirty="0">
                <a:solidFill>
                  <a:schemeClr val="accent1"/>
                </a:solidFill>
              </a:rPr>
              <a:t>контент бесплатный</a:t>
            </a: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, все учебные материалы в одном месте</a:t>
            </a:r>
            <a:endParaRPr lang="ru-RU" sz="1600" dirty="0">
              <a:cs typeface="Times New Roman" panose="02020603050405020304" pitchFamily="18" charset="0"/>
            </a:endParaRPr>
          </a:p>
          <a:p>
            <a:pPr indent="230400">
              <a:spcBef>
                <a:spcPts val="1100"/>
              </a:spcBef>
              <a:buClr>
                <a:schemeClr val="accent1"/>
              </a:buClr>
              <a:buSzPct val="120000"/>
              <a:buFont typeface="Arial" pitchFamily="34" charset="0"/>
              <a:buChar char="•"/>
            </a:pPr>
            <a:r>
              <a:rPr lang="ru-RU" sz="1600" b="1" dirty="0">
                <a:solidFill>
                  <a:schemeClr val="accent1"/>
                </a:solidFill>
              </a:rPr>
              <a:t>Разнообразие</a:t>
            </a: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 учебных </a:t>
            </a:r>
            <a:r>
              <a:rPr lang="ru-RU" sz="1600" b="1" dirty="0">
                <a:solidFill>
                  <a:schemeClr val="accent1"/>
                </a:solidFill>
              </a:rPr>
              <a:t>материалов</a:t>
            </a: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 от ведущих российских разработчиков</a:t>
            </a:r>
          </a:p>
          <a:p>
            <a:pPr indent="230400">
              <a:spcBef>
                <a:spcPts val="1100"/>
              </a:spcBef>
              <a:buClr>
                <a:schemeClr val="accent1"/>
              </a:buClr>
              <a:buSzPct val="120000"/>
              <a:buFont typeface="Arial" pitchFamily="34" charset="0"/>
              <a:buChar char="•"/>
            </a:pPr>
            <a:r>
              <a:rPr lang="ru-RU" sz="1600" b="1" dirty="0">
                <a:solidFill>
                  <a:schemeClr val="accent1"/>
                </a:solidFill>
              </a:rPr>
              <a:t>Простой функционал</a:t>
            </a: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: поиск, заказ, назначение и просмотр результатов</a:t>
            </a:r>
          </a:p>
          <a:p>
            <a:pPr indent="230400">
              <a:spcBef>
                <a:spcPts val="1100"/>
              </a:spcBef>
              <a:buClr>
                <a:schemeClr val="accent1"/>
              </a:buClr>
              <a:buSzPct val="120000"/>
              <a:buFont typeface="Arial" pitchFamily="34" charset="0"/>
              <a:buChar char="•"/>
            </a:pPr>
            <a:r>
              <a:rPr lang="ru-RU" sz="1600" b="1" dirty="0">
                <a:solidFill>
                  <a:schemeClr val="accent1"/>
                </a:solidFill>
              </a:rPr>
              <a:t>Средства анализа </a:t>
            </a: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результатов прохождения учебных материалов</a:t>
            </a:r>
          </a:p>
          <a:p>
            <a:pPr indent="230400">
              <a:spcBef>
                <a:spcPts val="1100"/>
              </a:spcBef>
              <a:buClr>
                <a:schemeClr val="accent1"/>
              </a:buClr>
              <a:buSzPct val="120000"/>
              <a:buFont typeface="Arial" pitchFamily="34" charset="0"/>
              <a:buChar char="•"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дополнительных интерактивных заданий </a:t>
            </a:r>
            <a:r>
              <a:rPr lang="ru-RU" sz="1600" b="1" dirty="0">
                <a:solidFill>
                  <a:schemeClr val="accent1"/>
                </a:solidFill>
              </a:rPr>
              <a:t>для устранения пробелов </a:t>
            </a: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 знаниях у обучающихся</a:t>
            </a:r>
          </a:p>
          <a:p>
            <a:pPr indent="230400">
              <a:spcBef>
                <a:spcPts val="1100"/>
              </a:spcBef>
              <a:buClr>
                <a:schemeClr val="accent1"/>
              </a:buClr>
              <a:buSzPct val="120000"/>
              <a:buFont typeface="Arial" pitchFamily="34" charset="0"/>
              <a:buChar char="•"/>
            </a:pPr>
            <a:r>
              <a:rPr lang="ru-RU" sz="1600" b="1" dirty="0">
                <a:solidFill>
                  <a:schemeClr val="accent1"/>
                </a:solidFill>
              </a:rPr>
              <a:t>Расширенная статистика</a:t>
            </a: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, возможность видеть как дети пользуются </a:t>
            </a:r>
            <a:r>
              <a:rPr lang="ru-RU" sz="1600" dirty="0" err="1">
                <a:ea typeface="Calibri" panose="020F0502020204030204" pitchFamily="34" charset="0"/>
                <a:cs typeface="Times New Roman" panose="02020603050405020304" pitchFamily="18" charset="0"/>
              </a:rPr>
              <a:t>контентом</a:t>
            </a:r>
            <a:endParaRPr lang="ru-RU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0400">
              <a:spcBef>
                <a:spcPts val="1100"/>
              </a:spcBef>
              <a:buClr>
                <a:schemeClr val="accent1"/>
              </a:buClr>
              <a:buSzPct val="120000"/>
              <a:buFont typeface="Arial" pitchFamily="34" charset="0"/>
              <a:buChar char="•"/>
            </a:pPr>
            <a:r>
              <a:rPr lang="ru-RU" sz="1600" b="1" dirty="0">
                <a:solidFill>
                  <a:schemeClr val="accent1"/>
                </a:solidFill>
              </a:rPr>
              <a:t>Сокращение времени </a:t>
            </a: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педагога на заполнение отчетных документов</a:t>
            </a:r>
          </a:p>
          <a:p>
            <a:pPr indent="230400">
              <a:spcBef>
                <a:spcPts val="1100"/>
              </a:spcBef>
              <a:buClr>
                <a:schemeClr val="accent1"/>
              </a:buClr>
              <a:buSzPct val="120000"/>
              <a:buFont typeface="Arial" pitchFamily="34" charset="0"/>
              <a:buChar char="•"/>
            </a:pPr>
            <a:r>
              <a:rPr lang="ru-RU" sz="1600" b="1" dirty="0">
                <a:solidFill>
                  <a:schemeClr val="accent1"/>
                </a:solidFill>
              </a:rPr>
              <a:t>Рекомендательная система</a:t>
            </a: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, позволяющая устранять выявленные дефициты с помощью рекомендаций</a:t>
            </a:r>
          </a:p>
          <a:p>
            <a:pPr indent="230400">
              <a:spcBef>
                <a:spcPts val="1100"/>
              </a:spcBef>
              <a:buClr>
                <a:schemeClr val="accent1"/>
              </a:buClr>
              <a:buSzPct val="120000"/>
              <a:buFont typeface="Arial" pitchFamily="34" charset="0"/>
              <a:buChar char="•"/>
            </a:pPr>
            <a:r>
              <a:rPr lang="ru-RU" sz="1600" b="1" dirty="0">
                <a:solidFill>
                  <a:schemeClr val="accent1"/>
                </a:solidFill>
              </a:rPr>
              <a:t>Поддержка </a:t>
            </a: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педагога на всех этапах использования и изучения контента</a:t>
            </a:r>
          </a:p>
          <a:p>
            <a:pPr indent="230400">
              <a:spcBef>
                <a:spcPts val="1100"/>
              </a:spcBef>
              <a:buClr>
                <a:schemeClr val="accent1"/>
              </a:buClr>
              <a:buSzPct val="120000"/>
              <a:buFont typeface="Arial" pitchFamily="34" charset="0"/>
              <a:buChar char="•"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Наличие </a:t>
            </a:r>
            <a:r>
              <a:rPr lang="en-US" sz="1600" dirty="0">
                <a:ea typeface="Calibri" panose="020F0502020204030204" pitchFamily="34" charset="0"/>
                <a:cs typeface="Times New Roman" panose="02020603050405020304" pitchFamily="18" charset="0"/>
              </a:rPr>
              <a:t>LMS</a:t>
            </a:r>
            <a:endParaRPr lang="ru-RU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552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4</a:t>
            </a:fld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7F8508E-F0EE-4A11-A4AF-1F5ABF9E4FFE}"/>
              </a:ext>
            </a:extLst>
          </p:cNvPr>
          <p:cNvSpPr txBox="1"/>
          <p:nvPr/>
        </p:nvSpPr>
        <p:spPr>
          <a:xfrm>
            <a:off x="719998" y="1231281"/>
            <a:ext cx="100741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Перед началом работы с УБ ЦОК необходимо авторизоваться под своим логином </a:t>
            </a:r>
            <a:b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и паролем от Госуслуг и выбрать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4D83FA"/>
                </a:solidFill>
                <a:effectLst/>
                <a:uLnTx/>
                <a:uFillTx/>
                <a:latin typeface="Open Sans"/>
              </a:rPr>
              <a:t>роль сотрудника школы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. Учетная запись должна быть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4D83FA"/>
                </a:solidFill>
                <a:effectLst/>
                <a:uLnTx/>
                <a:uFillTx/>
                <a:latin typeface="Open Sans"/>
              </a:rPr>
              <a:t>подтверждённая. 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6719F29B-F233-48AF-8261-F33A4E079E3E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568501"/>
            <a:ext cx="9601160" cy="544204"/>
          </a:xfrm>
        </p:spPr>
        <p:txBody>
          <a:bodyPr rtlCol="0" anchor="t">
            <a:noAutofit/>
          </a:bodyPr>
          <a:lstStyle/>
          <a:p>
            <a:r>
              <a:rPr lang="ru-RU" sz="3200" dirty="0">
                <a:solidFill>
                  <a:srgbClr val="062E88"/>
                </a:solidFill>
                <a:latin typeface="Golos Text Black" pitchFamily="34" charset="0"/>
                <a:ea typeface="Golos Text Black" pitchFamily="34" charset="0"/>
              </a:rPr>
              <a:t>Условия использования платформы</a:t>
            </a:r>
          </a:p>
        </p:txBody>
      </p:sp>
      <p:pic>
        <p:nvPicPr>
          <p:cNvPr id="12" name="Рисунок 11" descr="Рисунок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998" y="2373090"/>
            <a:ext cx="10907624" cy="376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206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B51A1E-902D-48AF-9020-955120F399B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B1F33">
                    <a:tint val="75000"/>
                  </a:srgbClr>
                </a:solidFill>
                <a:effectLst/>
                <a:uLnTx/>
                <a:uFillTx/>
                <a:latin typeface="Open San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B1F33">
                  <a:tint val="75000"/>
                </a:srgbClr>
              </a:solidFill>
              <a:effectLst/>
              <a:uLnTx/>
              <a:uFillTx/>
              <a:latin typeface="Open Sans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6719F29B-F233-48AF-8261-F33A4E079E3E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568500"/>
            <a:ext cx="9601160" cy="643355"/>
          </a:xfrm>
        </p:spPr>
        <p:txBody>
          <a:bodyPr rtlCol="0" anchor="t">
            <a:noAutofit/>
          </a:bodyPr>
          <a:lstStyle/>
          <a:p>
            <a:r>
              <a:rPr lang="ru-RU" sz="3200" dirty="0">
                <a:solidFill>
                  <a:srgbClr val="062E88"/>
                </a:solidFill>
                <a:latin typeface="Golos Text Black" pitchFamily="34" charset="0"/>
                <a:ea typeface="Golos Text Black" pitchFamily="34" charset="0"/>
              </a:rPr>
              <a:t>Как попасть на платформу?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7F8508E-F0EE-4A11-A4AF-1F5ABF9E4FFE}"/>
              </a:ext>
            </a:extLst>
          </p:cNvPr>
          <p:cNvSpPr txBox="1"/>
          <p:nvPr/>
        </p:nvSpPr>
        <p:spPr>
          <a:xfrm>
            <a:off x="719998" y="1231281"/>
            <a:ext cx="100741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83FA"/>
              </a:buClr>
              <a:buSzTx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B1F33"/>
                </a:solidFill>
                <a:effectLst/>
                <a:uLnTx/>
                <a:uFillTx/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Через ФГИС «Моя школа». Ввести в браузере: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4D83FA"/>
                </a:solidFill>
                <a:effectLst/>
                <a:uLnTx/>
                <a:uFillTx/>
                <a:latin typeface="Open Sans"/>
              </a:rPr>
              <a:t> 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4D83FA"/>
                </a:solidFill>
                <a:effectLst/>
                <a:uLnTx/>
                <a:uFillTx/>
                <a:latin typeface="Open Sans"/>
              </a:rPr>
              <a:t>Госуслуги Моя школа,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B1F33"/>
                </a:solidFill>
                <a:effectLst/>
                <a:uLnTx/>
                <a:uFillTx/>
                <a:latin typeface="Open Sans"/>
              </a:rPr>
              <a:t>перейти по ссылке от Госуслуг, выбрать: 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4D83FA"/>
                </a:solidFill>
                <a:effectLst/>
                <a:uLnTx/>
                <a:uFillTx/>
                <a:latin typeface="Open Sans"/>
              </a:rPr>
              <a:t>Универсальная библиотека цифрового образовательного контента</a:t>
            </a:r>
            <a:endParaRPr kumimoji="0" lang="ru-RU" sz="1800" b="0" i="1" u="none" strike="noStrike" kern="1200" cap="none" spc="0" normalizeH="0" baseline="0" noProof="0" dirty="0">
              <a:ln>
                <a:noFill/>
              </a:ln>
              <a:solidFill>
                <a:srgbClr val="0B1F33"/>
              </a:solidFill>
              <a:effectLst/>
              <a:uLnTx/>
              <a:uFillTx/>
              <a:latin typeface="Open Sans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755797-B9CA-45F2-B363-C6052CAB38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7428"/>
          <a:stretch/>
        </p:blipFill>
        <p:spPr>
          <a:xfrm>
            <a:off x="838200" y="2174037"/>
            <a:ext cx="9814837" cy="4182352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38D83B51-28B1-4CB9-8E96-7D0EDF53E166}"/>
              </a:ext>
            </a:extLst>
          </p:cNvPr>
          <p:cNvSpPr/>
          <p:nvPr/>
        </p:nvSpPr>
        <p:spPr>
          <a:xfrm>
            <a:off x="4238625" y="4429125"/>
            <a:ext cx="3057525" cy="1543049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577950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6</a:t>
            </a:fld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902D5803-B222-BAFF-9220-A3826B92CE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644" y="2393236"/>
            <a:ext cx="11024478" cy="3070505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6719F29B-F233-48AF-8261-F33A4E079E3E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568500"/>
            <a:ext cx="9601160" cy="643355"/>
          </a:xfrm>
        </p:spPr>
        <p:txBody>
          <a:bodyPr rtlCol="0" anchor="t">
            <a:noAutofit/>
          </a:bodyPr>
          <a:lstStyle/>
          <a:p>
            <a:r>
              <a:rPr lang="ru-RU" sz="3200" dirty="0">
                <a:solidFill>
                  <a:srgbClr val="062E88"/>
                </a:solidFill>
                <a:latin typeface="Golos Text Black" pitchFamily="34" charset="0"/>
                <a:ea typeface="Golos Text Black" pitchFamily="34" charset="0"/>
              </a:rPr>
              <a:t>Как попасть на платформу?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7F8508E-F0EE-4A11-A4AF-1F5ABF9E4FFE}"/>
              </a:ext>
            </a:extLst>
          </p:cNvPr>
          <p:cNvSpPr txBox="1"/>
          <p:nvPr/>
        </p:nvSpPr>
        <p:spPr>
          <a:xfrm>
            <a:off x="719998" y="1231281"/>
            <a:ext cx="100741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1"/>
              </a:buClr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Ввести в браузере: </a:t>
            </a:r>
            <a:r>
              <a:rPr lang="ru-RU" i="1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Платформа ЦОК / Универсальная библиотека ЦОК 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и перейти по ссылке от Госуслуг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7924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D9D7D587-81E8-49ED-BE76-88FB5F3614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2017793"/>
            <a:ext cx="10117075" cy="4412454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7</a:t>
            </a:fld>
            <a:endParaRPr lang="ru-RU" dirty="0"/>
          </a:p>
        </p:txBody>
      </p:sp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6719F29B-F233-48AF-8261-F33A4E079E3E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568500"/>
            <a:ext cx="9601160" cy="687423"/>
          </a:xfrm>
        </p:spPr>
        <p:txBody>
          <a:bodyPr rtlCol="0" anchor="t">
            <a:noAutofit/>
          </a:bodyPr>
          <a:lstStyle/>
          <a:p>
            <a:r>
              <a:rPr lang="ru-RU" sz="3200" dirty="0">
                <a:solidFill>
                  <a:srgbClr val="062E88"/>
                </a:solidFill>
                <a:latin typeface="Golos Text Black" pitchFamily="34" charset="0"/>
                <a:ea typeface="Golos Text Black" pitchFamily="34" charset="0"/>
              </a:rPr>
              <a:t>Как попасть на платформу?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7F8508E-F0EE-4A11-A4AF-1F5ABF9E4FFE}"/>
              </a:ext>
            </a:extLst>
          </p:cNvPr>
          <p:cNvSpPr txBox="1"/>
          <p:nvPr/>
        </p:nvSpPr>
        <p:spPr>
          <a:xfrm>
            <a:off x="719998" y="1231281"/>
            <a:ext cx="100741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1"/>
              </a:buClr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Зайти в </a:t>
            </a:r>
            <a:r>
              <a:rPr lang="ru-RU" dirty="0" err="1">
                <a:ea typeface="Calibri" panose="020F0502020204030204" pitchFamily="34" charset="0"/>
                <a:cs typeface="Times New Roman" panose="02020603050405020304" pitchFamily="18" charset="0"/>
              </a:rPr>
              <a:t>Госуслуги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, ввести запрос роботу Максу: </a:t>
            </a:r>
            <a:b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i="1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Платформа ЦОК / Библиотека ЦОК / </a:t>
            </a:r>
            <a:r>
              <a:rPr lang="ru-RU" i="1" dirty="0" err="1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Маркетплейс</a:t>
            </a:r>
            <a:r>
              <a:rPr lang="ru-RU" i="1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нажать </a:t>
            </a:r>
            <a:r>
              <a:rPr lang="ru-RU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«Перейти на платформу»</a:t>
            </a:r>
          </a:p>
        </p:txBody>
      </p:sp>
    </p:spTree>
    <p:extLst>
      <p:ext uri="{BB962C8B-B14F-4D97-AF65-F5344CB8AC3E}">
        <p14:creationId xmlns:p14="http://schemas.microsoft.com/office/powerpoint/2010/main" val="3470869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8</a:t>
            </a:fld>
            <a:endParaRPr lang="ru-RU" dirty="0"/>
          </a:p>
        </p:txBody>
      </p:sp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6719F29B-F233-48AF-8261-F33A4E079E3E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568500"/>
            <a:ext cx="9601160" cy="588271"/>
          </a:xfrm>
        </p:spPr>
        <p:txBody>
          <a:bodyPr rtlCol="0" anchor="t">
            <a:noAutofit/>
          </a:bodyPr>
          <a:lstStyle/>
          <a:p>
            <a:r>
              <a:rPr lang="ru-RU" sz="3200" dirty="0">
                <a:solidFill>
                  <a:srgbClr val="062E88"/>
                </a:solidFill>
                <a:latin typeface="Golos Text Black" pitchFamily="34" charset="0"/>
                <a:ea typeface="Golos Text Black" pitchFamily="34" charset="0"/>
              </a:rPr>
              <a:t>Поиск учебных материалов в каталоге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7F8508E-F0EE-4A11-A4AF-1F5ABF9E4FFE}"/>
              </a:ext>
            </a:extLst>
          </p:cNvPr>
          <p:cNvSpPr txBox="1"/>
          <p:nvPr/>
        </p:nvSpPr>
        <p:spPr>
          <a:xfrm>
            <a:off x="719998" y="1231281"/>
            <a:ext cx="100741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1"/>
              </a:buClr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Для поиска материалов перейдите во вкладку </a:t>
            </a:r>
            <a:r>
              <a:rPr lang="ru-RU" b="1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«Каталог» 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или воспользуйтесь поиском на главной странице</a:t>
            </a:r>
            <a:endParaRPr lang="ru-RU" b="1" i="1" dirty="0">
              <a:solidFill>
                <a:schemeClr val="accent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D43E755D-8A04-CF1F-2F79-8FDD8BE7B5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9" y="1877612"/>
            <a:ext cx="9755573" cy="468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321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9</a:t>
            </a:fld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EDBEBD13-E798-4359-AEC0-6F488B7E42D6}"/>
              </a:ext>
            </a:extLst>
          </p:cNvPr>
          <p:cNvSpPr/>
          <p:nvPr/>
        </p:nvSpPr>
        <p:spPr>
          <a:xfrm>
            <a:off x="4572000" y="1531344"/>
            <a:ext cx="2469987" cy="424149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0"/>
                </a:schemeClr>
              </a:gs>
              <a:gs pos="56000">
                <a:schemeClr val="bg1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37A0E80-75AD-4A7E-9918-AF31F241156C}"/>
              </a:ext>
            </a:extLst>
          </p:cNvPr>
          <p:cNvSpPr txBox="1"/>
          <p:nvPr/>
        </p:nvSpPr>
        <p:spPr>
          <a:xfrm>
            <a:off x="6758254" y="2098783"/>
            <a:ext cx="4788705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chemeClr val="accent1"/>
                </a:solidFill>
                <a:cs typeface="Times New Roman" panose="02020603050405020304" pitchFamily="18" charset="0"/>
              </a:rPr>
              <a:t>Материалы, которые вы видите</a:t>
            </a:r>
          </a:p>
          <a:p>
            <a:r>
              <a:rPr lang="ru-RU" sz="2200" dirty="0">
                <a:solidFill>
                  <a:schemeClr val="accent1"/>
                </a:solidFill>
                <a:cs typeface="Times New Roman" panose="02020603050405020304" pitchFamily="18" charset="0"/>
              </a:rPr>
              <a:t>в каталоге и на главной странице </a:t>
            </a:r>
            <a:r>
              <a:rPr lang="ru-RU" sz="2200" b="1" dirty="0">
                <a:solidFill>
                  <a:schemeClr val="accent1"/>
                </a:solidFill>
                <a:cs typeface="Times New Roman" panose="02020603050405020304" pitchFamily="18" charset="0"/>
              </a:rPr>
              <a:t>называются </a:t>
            </a:r>
            <a:r>
              <a:rPr lang="en-US" sz="2200" b="1" dirty="0">
                <a:solidFill>
                  <a:schemeClr val="accent1"/>
                </a:solidFill>
                <a:cs typeface="Times New Roman" panose="02020603050405020304" pitchFamily="18" charset="0"/>
              </a:rPr>
              <a:t>–</a:t>
            </a:r>
            <a:r>
              <a:rPr lang="ru-RU" sz="2200" b="1" dirty="0">
                <a:solidFill>
                  <a:schemeClr val="accent1"/>
                </a:solidFill>
                <a:cs typeface="Times New Roman" panose="02020603050405020304" pitchFamily="18" charset="0"/>
              </a:rPr>
              <a:t> карточки контента</a:t>
            </a:r>
            <a:endParaRPr lang="ru-RU" b="1" dirty="0">
              <a:solidFill>
                <a:schemeClr val="accent1"/>
              </a:solidFill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accent1"/>
              </a:solidFill>
              <a:cs typeface="Times New Roman" panose="02020603050405020304" pitchFamily="18" charset="0"/>
            </a:endParaRPr>
          </a:p>
          <a:p>
            <a:r>
              <a:rPr lang="ru-RU" dirty="0">
                <a:cs typeface="Times New Roman" panose="02020603050405020304" pitchFamily="18" charset="0"/>
              </a:rPr>
              <a:t>На карточке указаны: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dirty="0">
                <a:cs typeface="Times New Roman" panose="02020603050405020304" pitchFamily="18" charset="0"/>
              </a:rPr>
              <a:t>Уровень изучения </a:t>
            </a:r>
            <a:r>
              <a:rPr lang="en-US" dirty="0">
                <a:cs typeface="Times New Roman" panose="02020603050405020304" pitchFamily="18" charset="0"/>
              </a:rPr>
              <a:t/>
            </a:r>
            <a:br>
              <a:rPr lang="en-US" dirty="0">
                <a:cs typeface="Times New Roman" panose="02020603050405020304" pitchFamily="18" charset="0"/>
              </a:rPr>
            </a:br>
            <a:r>
              <a:rPr lang="ru-RU" dirty="0">
                <a:cs typeface="Times New Roman" panose="02020603050405020304" pitchFamily="18" charset="0"/>
              </a:rPr>
              <a:t>(базовый или углублённый)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dirty="0">
                <a:cs typeface="Times New Roman" panose="02020603050405020304" pitchFamily="18" charset="0"/>
              </a:rPr>
              <a:t>Название контента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dirty="0">
                <a:cs typeface="Times New Roman" panose="02020603050405020304" pitchFamily="18" charset="0"/>
              </a:rPr>
              <a:t>Теги (ЭОР, видеоматериалы, презентация…)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6719F29B-F233-48AF-8261-F33A4E079E3E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568500"/>
            <a:ext cx="9601160" cy="1325563"/>
          </a:xfrm>
        </p:spPr>
        <p:txBody>
          <a:bodyPr rtlCol="0" anchor="t">
            <a:noAutofit/>
          </a:bodyPr>
          <a:lstStyle/>
          <a:p>
            <a:r>
              <a:rPr lang="ru-RU" sz="3200" dirty="0">
                <a:solidFill>
                  <a:srgbClr val="062E88"/>
                </a:solidFill>
                <a:latin typeface="Golos Text Black" pitchFamily="34" charset="0"/>
                <a:ea typeface="Golos Text Black" pitchFamily="34" charset="0"/>
              </a:rPr>
              <a:t>Просмотр карточки </a:t>
            </a:r>
            <a:r>
              <a:rPr lang="ru-RU" sz="3200" dirty="0" err="1">
                <a:solidFill>
                  <a:srgbClr val="062E88"/>
                </a:solidFill>
                <a:latin typeface="Golos Text Black" pitchFamily="34" charset="0"/>
                <a:ea typeface="Golos Text Black" pitchFamily="34" charset="0"/>
              </a:rPr>
              <a:t>контента</a:t>
            </a:r>
            <a:r>
              <a:rPr lang="ru-RU" sz="3200" dirty="0">
                <a:solidFill>
                  <a:srgbClr val="062E88"/>
                </a:solidFill>
                <a:latin typeface="Golos Text Black" pitchFamily="34" charset="0"/>
                <a:ea typeface="Golos Text Black" pitchFamily="34" charset="0"/>
              </a:rPr>
              <a:t> в каталоге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B5DFA37-374A-36BC-F30C-F53E49AC87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369" y="1755229"/>
            <a:ext cx="5648460" cy="393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87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РТЛабс">
      <a:dk1>
        <a:srgbClr val="0B1F33"/>
      </a:dk1>
      <a:lt1>
        <a:sysClr val="window" lastClr="FFFFFF"/>
      </a:lt1>
      <a:dk2>
        <a:srgbClr val="66727F"/>
      </a:dk2>
      <a:lt2>
        <a:srgbClr val="E4ECFD"/>
      </a:lt2>
      <a:accent1>
        <a:srgbClr val="4D83FA"/>
      </a:accent1>
      <a:accent2>
        <a:srgbClr val="2DC36A"/>
      </a:accent2>
      <a:accent3>
        <a:srgbClr val="DDF5E7"/>
      </a:accent3>
      <a:accent4>
        <a:srgbClr val="E11432"/>
      </a:accent4>
      <a:accent5>
        <a:srgbClr val="FCD9DE"/>
      </a:accent5>
      <a:accent6>
        <a:srgbClr val="FEF0CC"/>
      </a:accent6>
      <a:hlink>
        <a:srgbClr val="0D4CDD"/>
      </a:hlink>
      <a:folHlink>
        <a:srgbClr val="FF8A00"/>
      </a:folHlink>
    </a:clrScheme>
    <a:fontScheme name="Другая 3">
      <a:majorFont>
        <a:latin typeface="Open Sans bold"/>
        <a:ea typeface="DejaVu Sans"/>
        <a:cs typeface="DejaVu Sans"/>
      </a:majorFont>
      <a:minorFont>
        <a:latin typeface="Open Sans"/>
        <a:ea typeface="DejaVu Sans"/>
        <a:cs typeface="DejaVu Sans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4CF2EF3-001F-4BE9-81B3-86ECBBF942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F97B18F-50BC-4F30-8373-93489E845F83}">
  <ds:schemaRefs>
    <ds:schemaRef ds:uri="http://schemas.microsoft.com/sharepoint/v3"/>
    <ds:schemaRef ds:uri="230e9df3-be65-4c73-a93b-d1236ebd677e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2006/metadata/properties"/>
    <ds:schemaRef ds:uri="16c05727-aa75-4e4a-9b5f-8a80a1165891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42BC90D6-94CF-42F7-AAC4-9CF6824C54D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5923</TotalTime>
  <Words>609</Words>
  <Application>Microsoft Office PowerPoint</Application>
  <PresentationFormat>Широкоэкранный</PresentationFormat>
  <Paragraphs>119</Paragraphs>
  <Slides>21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DejaVu Sans</vt:lpstr>
      <vt:lpstr>Golos Text Black</vt:lpstr>
      <vt:lpstr>Open Sans</vt:lpstr>
      <vt:lpstr>Open Sans bold</vt:lpstr>
      <vt:lpstr>Times New Roman</vt:lpstr>
      <vt:lpstr>Тема Office</vt:lpstr>
      <vt:lpstr>Универсальная  библиотека цифрового  образовательного контента</vt:lpstr>
      <vt:lpstr>Что такое универсальная библиотека ЦОК? </vt:lpstr>
      <vt:lpstr>Почему учитель выбирает УБ ЦОК?</vt:lpstr>
      <vt:lpstr>Условия использования платформы</vt:lpstr>
      <vt:lpstr>Как попасть на платформу?</vt:lpstr>
      <vt:lpstr>Как попасть на платформу?</vt:lpstr>
      <vt:lpstr>Как попасть на платформу?</vt:lpstr>
      <vt:lpstr>Поиск учебных материалов в каталоге</vt:lpstr>
      <vt:lpstr>Просмотр карточки контента в каталоге </vt:lpstr>
      <vt:lpstr>Работа с фильтрами</vt:lpstr>
      <vt:lpstr>Создание своего курса</vt:lpstr>
      <vt:lpstr>Работа с Корзиной</vt:lpstr>
      <vt:lpstr>Оформление заказа</vt:lpstr>
      <vt:lpstr>Назначение контента ученикам</vt:lpstr>
      <vt:lpstr>Как ученикам открыть контент</vt:lpstr>
      <vt:lpstr>Просмотр результатов</vt:lpstr>
      <vt:lpstr>Просмотр результатов</vt:lpstr>
      <vt:lpstr>Аналитика по классу и по ученикам</vt:lpstr>
      <vt:lpstr>Аналитика по классу</vt:lpstr>
      <vt:lpstr>Поддержка пользователей</vt:lpstr>
      <vt:lpstr>Контакты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Универсальная библиотека цифрового образовательного контента</dc:title>
  <dc:creator>Чимисова Софья Дмитриевна</dc:creator>
  <cp:lastModifiedBy>Ксения Фомина</cp:lastModifiedBy>
  <cp:revision>173</cp:revision>
  <dcterms:created xsi:type="dcterms:W3CDTF">2025-08-13T19:47:56Z</dcterms:created>
  <dcterms:modified xsi:type="dcterms:W3CDTF">2025-08-20T15:10:37Z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