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7"/>
  </p:notesMasterIdLst>
  <p:sldIdLst>
    <p:sldId id="268" r:id="rId2"/>
    <p:sldId id="278" r:id="rId3"/>
    <p:sldId id="277" r:id="rId4"/>
    <p:sldId id="272" r:id="rId5"/>
    <p:sldId id="273" r:id="rId6"/>
    <p:sldId id="275" r:id="rId7"/>
    <p:sldId id="261" r:id="rId8"/>
    <p:sldId id="276" r:id="rId9"/>
    <p:sldId id="274" r:id="rId10"/>
    <p:sldId id="262" r:id="rId11"/>
    <p:sldId id="269" r:id="rId12"/>
    <p:sldId id="280" r:id="rId13"/>
    <p:sldId id="281" r:id="rId14"/>
    <p:sldId id="279" r:id="rId15"/>
    <p:sldId id="270" r:id="rId16"/>
  </p:sldIdLst>
  <p:sldSz cx="12192000" cy="6858000"/>
  <p:notesSz cx="6858000" cy="9144000"/>
  <p:embeddedFontLst>
    <p:embeddedFont>
      <p:font typeface="等线" panose="02010600030101010101" pitchFamily="2" charset="-122"/>
      <p:regular r:id="rId18"/>
    </p:embeddedFont>
    <p:embeddedFont>
      <p:font typeface="Arial Black" panose="020B0A04020102020204" pitchFamily="34" charset="0"/>
      <p:bold r:id="rId19"/>
    </p:embeddedFont>
    <p:embeddedFont>
      <p:font typeface="Bahnschrift Condensed" panose="020B0502040204020203" pitchFamily="34" charset="0"/>
      <p:regular r:id="rId20"/>
      <p:bold r:id="rId21"/>
    </p:embeddedFont>
    <p:embeddedFont>
      <p:font typeface="Calibri" panose="020F0502020204030204" pitchFamily="34" charset="0"/>
      <p:regular r:id="rId22"/>
      <p:bold r:id="rId23"/>
      <p:italic r:id="rId24"/>
      <p:boldItalic r:id="rId25"/>
    </p:embeddedFont>
    <p:embeddedFont>
      <p:font typeface="Calibri Light" panose="020F0302020204030204" pitchFamily="34" charset="0"/>
      <p:regular r:id="rId26"/>
      <p:italic r:id="rId27"/>
    </p:embeddedFont>
    <p:embeddedFont>
      <p:font typeface="Century Gothic" panose="020B0502020202020204" pitchFamily="34" charset="0"/>
      <p:regular r:id="rId28"/>
      <p:bold r:id="rId29"/>
      <p:italic r:id="rId30"/>
      <p:boldItalic r:id="rId31"/>
    </p:embeddedFont>
    <p:embeddedFont>
      <p:font typeface="Gerbera Light" panose="020B0604020202020204" charset="0"/>
      <p:regular r:id="rId32"/>
    </p:embeddedFont>
    <p:embeddedFont>
      <p:font typeface="Montserrat" panose="020B0604020202020204" charset="0"/>
      <p:regular r:id="rId33"/>
      <p:bold r:id="rId34"/>
      <p:italic r:id="rId35"/>
      <p:boldItalic r:id="rId36"/>
    </p:embeddedFont>
    <p:embeddedFont>
      <p:font typeface="Montserrat Medium" panose="020B0604020202020204" charset="0"/>
      <p:regular r:id="rId37"/>
      <p:bold r:id="rId38"/>
      <p:italic r:id="rId39"/>
      <p:boldItalic r:id="rId40"/>
    </p:embeddedFont>
    <p:embeddedFont>
      <p:font typeface="PT Sans" panose="020B0604020202020204" charset="0"/>
      <p:regular r:id="rId41"/>
      <p:bold r:id="rId42"/>
      <p:italic r:id="rId43"/>
      <p:boldItalic r:id="rId44"/>
    </p:embeddedFont>
    <p:embeddedFont>
      <p:font typeface="TomskObl2104" panose="020B0604020202020204" charset="0"/>
      <p:regular r:id="rId45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733" userDrawn="1">
          <p15:clr>
            <a:srgbClr val="A4A3A4"/>
          </p15:clr>
        </p15:guide>
        <p15:guide id="3" pos="393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Максим Алексеевич Зырянов" initials="МАЗ" lastIdx="1" clrIdx="0">
    <p:extLst>
      <p:ext uri="{19B8F6BF-5375-455C-9EA6-DF929625EA0E}">
        <p15:presenceInfo xmlns:p15="http://schemas.microsoft.com/office/powerpoint/2012/main" userId="S-1-5-21-1844237615-1078145449-1708537768-1062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45025"/>
    <a:srgbClr val="005A23"/>
    <a:srgbClr val="E0B53A"/>
    <a:srgbClr val="548235"/>
    <a:srgbClr val="528941"/>
    <a:srgbClr val="FFB800"/>
    <a:srgbClr val="BA4417"/>
    <a:srgbClr val="00881B"/>
    <a:srgbClr val="FFD14B"/>
    <a:srgbClr val="0043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300" y="84"/>
      </p:cViewPr>
      <p:guideLst>
        <p:guide orient="horz" pos="2160"/>
        <p:guide pos="733"/>
        <p:guide pos="393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9" Type="http://schemas.openxmlformats.org/officeDocument/2006/relationships/font" Target="fonts/font22.fntdata"/><Relationship Id="rId21" Type="http://schemas.openxmlformats.org/officeDocument/2006/relationships/font" Target="fonts/font4.fntdata"/><Relationship Id="rId34" Type="http://schemas.openxmlformats.org/officeDocument/2006/relationships/font" Target="fonts/font17.fntdata"/><Relationship Id="rId42" Type="http://schemas.openxmlformats.org/officeDocument/2006/relationships/font" Target="fonts/font25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12.fntdata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32" Type="http://schemas.openxmlformats.org/officeDocument/2006/relationships/font" Target="fonts/font15.fntdata"/><Relationship Id="rId37" Type="http://schemas.openxmlformats.org/officeDocument/2006/relationships/font" Target="fonts/font20.fntdata"/><Relationship Id="rId40" Type="http://schemas.openxmlformats.org/officeDocument/2006/relationships/font" Target="fonts/font23.fntdata"/><Relationship Id="rId45" Type="http://schemas.openxmlformats.org/officeDocument/2006/relationships/font" Target="fonts/font2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36" Type="http://schemas.openxmlformats.org/officeDocument/2006/relationships/font" Target="fonts/font19.fntdata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31" Type="http://schemas.openxmlformats.org/officeDocument/2006/relationships/font" Target="fonts/font14.fntdata"/><Relationship Id="rId44" Type="http://schemas.openxmlformats.org/officeDocument/2006/relationships/font" Target="fonts/font2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font" Target="fonts/font13.fntdata"/><Relationship Id="rId35" Type="http://schemas.openxmlformats.org/officeDocument/2006/relationships/font" Target="fonts/font18.fntdata"/><Relationship Id="rId43" Type="http://schemas.openxmlformats.org/officeDocument/2006/relationships/font" Target="fonts/font26.fntdata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33" Type="http://schemas.openxmlformats.org/officeDocument/2006/relationships/font" Target="fonts/font16.fntdata"/><Relationship Id="rId38" Type="http://schemas.openxmlformats.org/officeDocument/2006/relationships/font" Target="fonts/font21.fntdata"/><Relationship Id="rId46" Type="http://schemas.openxmlformats.org/officeDocument/2006/relationships/commentAuthors" Target="commentAuthors.xml"/><Relationship Id="rId20" Type="http://schemas.openxmlformats.org/officeDocument/2006/relationships/font" Target="fonts/font3.fntdata"/><Relationship Id="rId41" Type="http://schemas.openxmlformats.org/officeDocument/2006/relationships/font" Target="fonts/font2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89EC03-C0FF-4598-B28E-A5C80223028C}" type="datetimeFigureOut">
              <a:rPr lang="ru-RU" smtClean="0"/>
              <a:t>22.08.2025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978A0C-21DE-4A85-B27B-77A59B6855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07867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34AB06-D174-49B0-AB65-15B8C330E9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0A95761-06F3-440C-B786-E5AAB206BB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E36C5E9-FFC6-4608-A511-54A617D08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22.08.2025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BEEC0E1-AA91-44F6-A179-28332209FE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754C8DB-430E-4259-8869-AFC420303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7108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8F8BA6-C2B8-41EA-AE0F-0B9BAC407F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85BAD02-EF60-4238-8A6F-EC694E0559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541FE8E-11E7-4648-9B2A-C011D145F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22.08.2025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B56AD7C-EAC0-4F58-A9F0-40FF57B45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D89FCE-5ED1-4739-95E1-CFA398E1D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71862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3F507DF-CF1A-416E-8CD5-6D2F6A9D4D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CBF72CB-21D2-4329-8F27-AE14CCF50E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8E79BC0-EE99-4429-9AEF-345845C26D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22.08.2025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49672E1-9D69-4F28-B1EE-76DB37F512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1DC7BC2-E889-437C-8E7D-19A26469F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1326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5AD075-6A09-4B4C-B613-67516D119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21DDCAD-A2EC-4830-89C5-942AB88F65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A937BF2-7090-4F6B-8A2A-8E24793200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22.08.2025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AE8A327-7105-4362-A2E0-BD59AB729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89FDABC-DB81-4B34-8559-348A46075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653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2C5C84-BC66-4AB7-9426-EEB2A958E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8A36339-EA79-48F1-858C-BB9B416FBE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C90F44E-937F-43BB-BBFD-07ADCC8E6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22.08.2025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0082781-C6A7-49A2-9D98-DCEA0663F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69DE991-6103-4019-AB8F-44BE73D09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1348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97C899-4A89-4166-B64E-013A5C354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74285E9-1A64-45B4-83EC-3FC604782C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B588A24-FD5F-4258-912F-182B0E97B1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04CD8F8-3773-4929-BDC2-63216801E2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22.08.2025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38B0FD2-7F2C-4391-8080-9DF6BA30AA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195C7A8-F249-4F4D-B78D-98B6B7650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2049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3DB603-2D29-4920-AF93-666085747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FB5CD15-F659-4A9D-B107-A0C77D5EA1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AD1CBA7-976B-4D05-8413-D79648A8EF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3C97A01-7AAF-44F6-8723-DF97B47E6E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D7A716A-DC33-4B99-B9AB-C3D8728995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7663316-8EDF-431F-B581-DF788A895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22.08.2025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BDF7411-E7D6-4E97-9B2E-4F9A06D12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E90F25A-2851-4B94-A123-313DCA5D1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2801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428F16-6414-4EF0-B4AF-0E72C5FE9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66B2CCB-1E01-4BAB-AFAE-8B8BB1D9C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22.08.2025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005C497-3993-410B-A160-73E52D886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CB89205-0DBA-493A-A7B1-83BD3E45D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8456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0BBA79D-00CE-4CA1-B7A8-8523DEDBA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22.08.2025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33C0EF7-CCA7-4A96-991A-B8916A26BC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EFFA032-DB56-40D0-82D9-C41B46D62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63007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BD708F-59EA-4622-B095-D42C8EC67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03C3DC3-E6E5-40FE-9D49-78FCE34E93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8C6788D-38D9-444B-BCD8-E460E838BB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BF3CEFE-D719-48B3-8574-1B7276C093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22.08.2025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E5BDE3F-4381-4BB1-85E5-AAC3FEA7E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704D298-A465-4045-8240-12E2AF684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679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6B3ED8-7698-41EB-911C-E81116E7A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410C959-1E3B-4A59-804F-7E6D95769B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F821C90-27D5-4A60-BA4B-89F94CE842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CD57BB6-70C9-48F8-ABE0-B74B70C47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22.08.2025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BFB68D9-960D-4335-8F7D-B790A781C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DA6F80C-3062-4518-BEE9-AC61BB816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1622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639AAF-8EEC-4492-8640-6F2D65E1E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F202B56-D4C5-47C1-AE1E-E74BC2FA4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38FBE05-09A7-41AC-BF36-70CD37B9D6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D18D17-2ED9-4ABA-BB82-7F9D9F50F9DA}" type="datetimeFigureOut">
              <a:rPr lang="ru-RU" smtClean="0"/>
              <a:t>22.08.2025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B580061-0E6C-43D4-B738-AEF7E35960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545050C-C63E-4AB0-A118-2FFBFA2C65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3031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teacher.tomedu.ru/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6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image" Target="../media/image12.png"/><Relationship Id="rId5" Type="http://schemas.openxmlformats.org/officeDocument/2006/relationships/image" Target="../media/image7.jpeg"/><Relationship Id="rId10" Type="http://schemas.openxmlformats.org/officeDocument/2006/relationships/image" Target="../media/image11.png"/><Relationship Id="rId4" Type="http://schemas.openxmlformats.org/officeDocument/2006/relationships/image" Target="../media/image6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E85A42-5E09-4E45-8915-2449A877B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63638" y="3076784"/>
            <a:ext cx="5387916" cy="1200150"/>
          </a:xfrm>
          <a:noFill/>
        </p:spPr>
        <p:txBody>
          <a:bodyPr>
            <a:noAutofit/>
          </a:bodyPr>
          <a:lstStyle/>
          <a:p>
            <a:pPr algn="l"/>
            <a:r>
              <a:rPr lang="ru-RU" sz="3200" dirty="0">
                <a:solidFill>
                  <a:schemeClr val="bg1"/>
                </a:solidFill>
                <a:latin typeface="TomskObl2104" pitchFamily="50" charset="0"/>
              </a:rPr>
              <a:t>Информационные системы как инструмент управления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1143C60-EB70-40F8-9BF3-DD31D77C75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47776" y="4686299"/>
            <a:ext cx="3943350" cy="733425"/>
          </a:xfrm>
        </p:spPr>
        <p:txBody>
          <a:bodyPr>
            <a:normAutofit fontScale="62500" lnSpcReduction="20000"/>
          </a:bodyPr>
          <a:lstStyle/>
          <a:p>
            <a:pPr algn="r"/>
            <a:r>
              <a:rPr lang="ru-RU" dirty="0">
                <a:solidFill>
                  <a:schemeClr val="bg1"/>
                </a:solidFill>
                <a:latin typeface="Gerbera Light" panose="02000300000000000000" pitchFamily="50" charset="-52"/>
              </a:rPr>
              <a:t>Елисеев Владимир Анатольевич, заместитель начальника департамента образования Томской области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ADF24BD-4016-44FA-8FE3-D7D9E8A645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458" y="2931460"/>
            <a:ext cx="785180" cy="134547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2D3A4C8-6BF1-431D-9B37-CCDB76EB96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1480" y="4643647"/>
            <a:ext cx="358778" cy="409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8981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017" y="622805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055442" y="451163"/>
            <a:ext cx="883869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err="1">
                <a:solidFill>
                  <a:srgbClr val="00881B"/>
                </a:solidFill>
                <a:latin typeface="TomskObl2104" pitchFamily="50" charset="0"/>
              </a:rPr>
              <a:t>Аис</a:t>
            </a:r>
            <a:r>
              <a:rPr lang="ru-RU" sz="5400" dirty="0">
                <a:solidFill>
                  <a:srgbClr val="00881B"/>
                </a:solidFill>
                <a:latin typeface="TomskObl2104" pitchFamily="50" charset="0"/>
              </a:rPr>
              <a:t> «</a:t>
            </a:r>
            <a:r>
              <a:rPr lang="ru-RU" sz="5400" dirty="0" err="1">
                <a:solidFill>
                  <a:srgbClr val="00881B"/>
                </a:solidFill>
                <a:latin typeface="TomskObl2104" pitchFamily="50" charset="0"/>
              </a:rPr>
              <a:t>педкадры</a:t>
            </a:r>
            <a:r>
              <a:rPr lang="ru-RU" sz="5400" dirty="0">
                <a:solidFill>
                  <a:srgbClr val="00881B"/>
                </a:solidFill>
                <a:latin typeface="TomskObl2104" pitchFamily="50" charset="0"/>
              </a:rPr>
              <a:t>» сегодня</a:t>
            </a:r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A30966CC-BCB6-4E2D-913F-8A161AB95F36}"/>
              </a:ext>
            </a:extLst>
          </p:cNvPr>
          <p:cNvSpPr/>
          <p:nvPr/>
        </p:nvSpPr>
        <p:spPr>
          <a:xfrm>
            <a:off x="869313" y="2454227"/>
            <a:ext cx="5638972" cy="1600438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 sz="1600" b="1" dirty="0">
                <a:solidFill>
                  <a:srgbClr val="B45025"/>
                </a:solidFill>
                <a:latin typeface="PT Sans"/>
                <a:cs typeface="PT Sans"/>
              </a:rPr>
              <a:t>Обучены и заведены в систему администраторы </a:t>
            </a:r>
          </a:p>
          <a:p>
            <a:r>
              <a:rPr lang="ru-RU" sz="1600" b="1" dirty="0">
                <a:solidFill>
                  <a:srgbClr val="005A23"/>
                </a:solidFill>
                <a:latin typeface="PT Sans"/>
                <a:ea typeface="+mn-ea"/>
                <a:cs typeface="+mn-cs"/>
              </a:rPr>
              <a:t>20</a:t>
            </a:r>
            <a:r>
              <a:rPr lang="ru-RU" sz="1800" b="1" dirty="0">
                <a:solidFill>
                  <a:srgbClr val="005A23"/>
                </a:solidFill>
                <a:latin typeface="PT Sans"/>
                <a:ea typeface="+mn-ea"/>
                <a:cs typeface="+mn-cs"/>
              </a:rPr>
              <a:t>    </a:t>
            </a:r>
            <a:r>
              <a:rPr lang="ru-RU" dirty="0">
                <a:solidFill>
                  <a:schemeClr val="tx1"/>
                </a:solidFill>
                <a:latin typeface="PT Sans"/>
                <a:ea typeface="+mn-ea"/>
                <a:cs typeface="+mn-cs"/>
              </a:rPr>
              <a:t>МОУО</a:t>
            </a:r>
          </a:p>
          <a:p>
            <a:r>
              <a:rPr lang="ru-RU" sz="1600" b="1" dirty="0">
                <a:solidFill>
                  <a:srgbClr val="005A23"/>
                </a:solidFill>
                <a:latin typeface="PT Sans"/>
                <a:ea typeface="+mn-ea"/>
                <a:cs typeface="+mn-cs"/>
              </a:rPr>
              <a:t>299</a:t>
            </a:r>
            <a:r>
              <a:rPr lang="ru-RU" dirty="0">
                <a:solidFill>
                  <a:schemeClr val="tx1"/>
                </a:solidFill>
                <a:latin typeface="PT Sans"/>
                <a:ea typeface="+mn-ea"/>
                <a:cs typeface="+mn-cs"/>
              </a:rPr>
              <a:t>   СОШ</a:t>
            </a:r>
          </a:p>
          <a:p>
            <a:r>
              <a:rPr lang="ru-RU" sz="1600" b="1" dirty="0">
                <a:solidFill>
                  <a:srgbClr val="005A23"/>
                </a:solidFill>
                <a:latin typeface="PT Sans"/>
                <a:ea typeface="+mn-ea"/>
                <a:cs typeface="+mn-cs"/>
              </a:rPr>
              <a:t>180</a:t>
            </a:r>
            <a:r>
              <a:rPr lang="ru-RU" dirty="0">
                <a:solidFill>
                  <a:schemeClr val="tx1"/>
                </a:solidFill>
                <a:latin typeface="PT Sans"/>
                <a:ea typeface="+mn-ea"/>
                <a:cs typeface="+mn-cs"/>
              </a:rPr>
              <a:t>   ДОО</a:t>
            </a:r>
          </a:p>
          <a:p>
            <a:r>
              <a:rPr lang="ru-RU" sz="1600" b="1" dirty="0">
                <a:solidFill>
                  <a:srgbClr val="005A23"/>
                </a:solidFill>
                <a:latin typeface="PT Sans"/>
                <a:ea typeface="+mn-ea"/>
                <a:cs typeface="+mn-cs"/>
              </a:rPr>
              <a:t> 64</a:t>
            </a:r>
            <a:r>
              <a:rPr lang="ru-RU" sz="1800" b="1" dirty="0">
                <a:solidFill>
                  <a:srgbClr val="005A23"/>
                </a:solidFill>
                <a:latin typeface="PT Sans"/>
                <a:ea typeface="+mn-ea"/>
                <a:cs typeface="+mn-cs"/>
              </a:rPr>
              <a:t> </a:t>
            </a:r>
            <a:r>
              <a:rPr lang="ru-RU" dirty="0">
                <a:solidFill>
                  <a:schemeClr val="tx1"/>
                </a:solidFill>
                <a:latin typeface="PT Sans"/>
                <a:ea typeface="+mn-ea"/>
                <a:cs typeface="+mn-cs"/>
              </a:rPr>
              <a:t>   ОДО</a:t>
            </a:r>
          </a:p>
          <a:p>
            <a:r>
              <a:rPr lang="ru-RU" dirty="0">
                <a:solidFill>
                  <a:schemeClr val="tx1"/>
                </a:solidFill>
                <a:latin typeface="PT Sans"/>
                <a:ea typeface="+mn-ea"/>
                <a:cs typeface="+mn-cs"/>
              </a:rPr>
              <a:t>Кроме подведомственных организаций</a:t>
            </a:r>
          </a:p>
        </p:txBody>
      </p:sp>
      <p:sp>
        <p:nvSpPr>
          <p:cNvPr id="15" name="Скругленный прямоугольник 9">
            <a:extLst>
              <a:ext uri="{FF2B5EF4-FFF2-40B4-BE49-F238E27FC236}">
                <a16:creationId xmlns:a16="http://schemas.microsoft.com/office/drawing/2014/main" id="{8914D112-6EF4-4178-A2B3-3CB419C0764D}"/>
              </a:ext>
            </a:extLst>
          </p:cNvPr>
          <p:cNvSpPr/>
          <p:nvPr/>
        </p:nvSpPr>
        <p:spPr>
          <a:xfrm>
            <a:off x="889233" y="1573148"/>
            <a:ext cx="5725485" cy="738663"/>
          </a:xfrm>
          <a:prstGeom prst="roundRect">
            <a:avLst>
              <a:gd name="adj" fmla="val 32691"/>
            </a:avLst>
          </a:prstGeom>
          <a:noFill/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ru-RU" sz="1200" b="1" dirty="0">
              <a:solidFill>
                <a:schemeClr val="bg2"/>
              </a:solidFill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A96F15B5-BB9B-4E65-9481-6FB6DC69DC76}"/>
              </a:ext>
            </a:extLst>
          </p:cNvPr>
          <p:cNvSpPr/>
          <p:nvPr/>
        </p:nvSpPr>
        <p:spPr>
          <a:xfrm>
            <a:off x="1055442" y="1639921"/>
            <a:ext cx="5479581" cy="584775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/>
            <a:r>
              <a:rPr lang="ru-RU" sz="1600" b="1" dirty="0">
                <a:solidFill>
                  <a:srgbClr val="265439"/>
                </a:solidFill>
                <a:latin typeface="PT Sans"/>
                <a:cs typeface="PT Sans"/>
              </a:rPr>
              <a:t>с 16.04 запущена в тестовом режиме</a:t>
            </a:r>
          </a:p>
          <a:p>
            <a:pPr algn="just"/>
            <a:r>
              <a:rPr lang="ru-RU" sz="1600" b="1" dirty="0">
                <a:solidFill>
                  <a:srgbClr val="265439"/>
                </a:solidFill>
                <a:latin typeface="PT Sans"/>
                <a:cs typeface="PT Sans"/>
              </a:rPr>
              <a:t>вход доступен по ссылке: </a:t>
            </a:r>
            <a:r>
              <a:rPr lang="ru-RU" sz="1600" b="1" dirty="0">
                <a:solidFill>
                  <a:srgbClr val="265439"/>
                </a:solidFill>
                <a:latin typeface="PT Sans"/>
                <a:cs typeface="PT Sa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https://teacher.tomedu.ru</a:t>
            </a:r>
            <a:r>
              <a:rPr lang="ru-RU" sz="1600" b="1" dirty="0">
                <a:solidFill>
                  <a:srgbClr val="265439"/>
                </a:solidFill>
                <a:latin typeface="PT Sans"/>
                <a:cs typeface="PT Sans"/>
              </a:rPr>
              <a:t>   </a:t>
            </a:r>
          </a:p>
        </p:txBody>
      </p:sp>
      <p:sp>
        <p:nvSpPr>
          <p:cNvPr id="22" name="Google Shape;75;p15">
            <a:extLst>
              <a:ext uri="{FF2B5EF4-FFF2-40B4-BE49-F238E27FC236}">
                <a16:creationId xmlns:a16="http://schemas.microsoft.com/office/drawing/2014/main" id="{6D6FFB8A-180A-4B6F-A2BA-B5EF8459E16E}"/>
              </a:ext>
            </a:extLst>
          </p:cNvPr>
          <p:cNvSpPr txBox="1"/>
          <p:nvPr/>
        </p:nvSpPr>
        <p:spPr>
          <a:xfrm>
            <a:off x="848229" y="4208056"/>
            <a:ext cx="4229622" cy="708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>
                <a:latin typeface="PT Sans"/>
              </a:defRPr>
            </a:lvl1pPr>
          </a:lstStyle>
          <a:p>
            <a:r>
              <a:rPr lang="ru-RU" sz="1600" b="1" dirty="0">
                <a:solidFill>
                  <a:srgbClr val="B45025"/>
                </a:solidFill>
                <a:cs typeface="PT Sans"/>
                <a:sym typeface="Arial"/>
              </a:rPr>
              <a:t>В системе</a:t>
            </a:r>
          </a:p>
          <a:p>
            <a:pPr algn="just"/>
            <a:r>
              <a:rPr lang="ru-RU" b="1" dirty="0">
                <a:solidFill>
                  <a:srgbClr val="005A23"/>
                </a:solidFill>
                <a:sym typeface="PT Sans"/>
              </a:rPr>
              <a:t>8008</a:t>
            </a:r>
            <a:r>
              <a:rPr lang="ru-RU" sz="1400" dirty="0">
                <a:sym typeface="PT Sans"/>
              </a:rPr>
              <a:t> пользователей зарегистрировано, из них</a:t>
            </a:r>
          </a:p>
          <a:p>
            <a:pPr algn="just"/>
            <a:endParaRPr lang="ru-RU" sz="1400" dirty="0">
              <a:sym typeface="PT Sans"/>
            </a:endParaRPr>
          </a:p>
          <a:p>
            <a:pPr algn="just"/>
            <a:r>
              <a:rPr lang="ru-RU" sz="1600" b="1" dirty="0">
                <a:solidFill>
                  <a:srgbClr val="005A23"/>
                </a:solidFill>
                <a:sym typeface="PT Sans"/>
              </a:rPr>
              <a:t>5388</a:t>
            </a:r>
            <a:r>
              <a:rPr lang="ru-RU" sz="1400" dirty="0">
                <a:sym typeface="PT Sans"/>
              </a:rPr>
              <a:t> подтвержденных пользователей</a:t>
            </a:r>
          </a:p>
          <a:p>
            <a:pPr algn="just"/>
            <a:r>
              <a:rPr lang="ru-RU" sz="1600" b="1" dirty="0">
                <a:solidFill>
                  <a:srgbClr val="005A23"/>
                </a:solidFill>
                <a:sym typeface="PT Sans"/>
              </a:rPr>
              <a:t>1033</a:t>
            </a:r>
            <a:r>
              <a:rPr lang="ru-RU" sz="1400" dirty="0">
                <a:sym typeface="PT Sans"/>
              </a:rPr>
              <a:t> пользователя на проверке</a:t>
            </a:r>
          </a:p>
          <a:p>
            <a:pPr algn="just"/>
            <a:r>
              <a:rPr lang="ru-RU" sz="1600" b="1" dirty="0">
                <a:solidFill>
                  <a:srgbClr val="005A23"/>
                </a:solidFill>
                <a:sym typeface="PT Sans"/>
              </a:rPr>
              <a:t>1586</a:t>
            </a:r>
            <a:r>
              <a:rPr lang="ru-RU" sz="1400" dirty="0">
                <a:sym typeface="PT Sans"/>
              </a:rPr>
              <a:t> пользователей зарегистрировались, но не заполнили цифровой профиль</a:t>
            </a:r>
          </a:p>
          <a:p>
            <a:pPr algn="just"/>
            <a:r>
              <a:rPr lang="ru-RU" sz="1600" b="1" dirty="0">
                <a:solidFill>
                  <a:srgbClr val="005A23"/>
                </a:solidFill>
                <a:sym typeface="PT Sans"/>
              </a:rPr>
              <a:t>8</a:t>
            </a:r>
            <a:r>
              <a:rPr lang="ru-RU" sz="1400" dirty="0">
                <a:sym typeface="PT Sans"/>
              </a:rPr>
              <a:t> дублей</a:t>
            </a: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07F0B58C-8394-4C80-855C-FEF59AE0C1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6100686"/>
              </p:ext>
            </p:extLst>
          </p:nvPr>
        </p:nvGraphicFramePr>
        <p:xfrm>
          <a:off x="7557391" y="1374493"/>
          <a:ext cx="3871211" cy="5035440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438099">
                  <a:extLst>
                    <a:ext uri="{9D8B030D-6E8A-4147-A177-3AD203B41FA5}">
                      <a16:colId xmlns:a16="http://schemas.microsoft.com/office/drawing/2014/main" val="2168096216"/>
                    </a:ext>
                  </a:extLst>
                </a:gridCol>
                <a:gridCol w="1857906">
                  <a:extLst>
                    <a:ext uri="{9D8B030D-6E8A-4147-A177-3AD203B41FA5}">
                      <a16:colId xmlns:a16="http://schemas.microsoft.com/office/drawing/2014/main" val="3448044414"/>
                    </a:ext>
                  </a:extLst>
                </a:gridCol>
                <a:gridCol w="534793">
                  <a:extLst>
                    <a:ext uri="{9D8B030D-6E8A-4147-A177-3AD203B41FA5}">
                      <a16:colId xmlns:a16="http://schemas.microsoft.com/office/drawing/2014/main" val="1627137209"/>
                    </a:ext>
                  </a:extLst>
                </a:gridCol>
                <a:gridCol w="1040413">
                  <a:extLst>
                    <a:ext uri="{9D8B030D-6E8A-4147-A177-3AD203B41FA5}">
                      <a16:colId xmlns:a16="http://schemas.microsoft.com/office/drawing/2014/main" val="3310662570"/>
                    </a:ext>
                  </a:extLst>
                </a:gridCol>
              </a:tblGrid>
              <a:tr h="37997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1" i="0" u="none" strike="noStrike" kern="1200" cap="none" dirty="0">
                          <a:solidFill>
                            <a:srgbClr val="B45025"/>
                          </a:solidFill>
                          <a:latin typeface="PT Sans"/>
                          <a:ea typeface="+mn-ea"/>
                          <a:cs typeface="+mn-cs"/>
                          <a:sym typeface="Arial"/>
                        </a:rPr>
                        <a:t>№</a:t>
                      </a:r>
                    </a:p>
                  </a:txBody>
                  <a:tcPr marL="6044" marR="6044" marT="6044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kern="1200" cap="none" dirty="0">
                          <a:solidFill>
                            <a:srgbClr val="B45025"/>
                          </a:solidFill>
                          <a:latin typeface="PT Sans"/>
                          <a:ea typeface="+mn-ea"/>
                          <a:cs typeface="+mn-cs"/>
                          <a:sym typeface="Arial"/>
                        </a:rPr>
                        <a:t>Муниципалитет</a:t>
                      </a:r>
                    </a:p>
                  </a:txBody>
                  <a:tcPr marL="6044" marR="6044" marT="604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kern="1200" cap="none" dirty="0">
                          <a:solidFill>
                            <a:srgbClr val="B45025"/>
                          </a:solidFill>
                          <a:latin typeface="PT Sans"/>
                          <a:ea typeface="+mn-ea"/>
                          <a:cs typeface="+mn-cs"/>
                          <a:sym typeface="Arial"/>
                        </a:rPr>
                        <a:t>ОО-1</a:t>
                      </a:r>
                    </a:p>
                  </a:txBody>
                  <a:tcPr marL="6044" marR="6044" marT="604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strike="noStrike" kern="1200" cap="none" dirty="0">
                          <a:solidFill>
                            <a:srgbClr val="B45025"/>
                          </a:solidFill>
                          <a:latin typeface="PT Sans"/>
                          <a:ea typeface="+mn-ea"/>
                          <a:cs typeface="+mn-cs"/>
                          <a:sym typeface="Arial"/>
                        </a:rPr>
                        <a:t>АИС «</a:t>
                      </a:r>
                      <a:r>
                        <a:rPr lang="ru-RU" sz="1200" b="1" i="0" u="none" strike="noStrike" kern="1200" cap="none" dirty="0" err="1">
                          <a:solidFill>
                            <a:srgbClr val="B45025"/>
                          </a:solidFill>
                          <a:latin typeface="PT Sans"/>
                          <a:ea typeface="+mn-ea"/>
                          <a:cs typeface="+mn-cs"/>
                          <a:sym typeface="Arial"/>
                        </a:rPr>
                        <a:t>Педкадры</a:t>
                      </a:r>
                      <a:r>
                        <a:rPr lang="ru-RU" sz="1200" b="1" i="0" u="none" strike="noStrike" kern="1200" cap="none" dirty="0">
                          <a:solidFill>
                            <a:srgbClr val="B45025"/>
                          </a:solidFill>
                          <a:latin typeface="PT Sans"/>
                          <a:ea typeface="+mn-ea"/>
                          <a:cs typeface="+mn-cs"/>
                          <a:sym typeface="Arial"/>
                        </a:rPr>
                        <a:t>»</a:t>
                      </a:r>
                    </a:p>
                  </a:txBody>
                  <a:tcPr marL="6044" marR="6044" marT="604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09027041"/>
                  </a:ext>
                </a:extLst>
              </a:tr>
              <a:tr h="436779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PT Sans"/>
                          <a:ea typeface="+mn-ea"/>
                          <a:cs typeface="+mn-cs"/>
                          <a:sym typeface="Arial"/>
                        </a:rPr>
                        <a:t>1</a:t>
                      </a:r>
                    </a:p>
                  </a:txBody>
                  <a:tcPr marL="6044" marR="6044" marT="6044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PT Sans"/>
                          <a:ea typeface="+mn-ea"/>
                          <a:cs typeface="+mn-cs"/>
                          <a:sym typeface="Arial"/>
                        </a:rPr>
                        <a:t>Александровский МР</a:t>
                      </a:r>
                    </a:p>
                  </a:txBody>
                  <a:tcPr marL="6044" marR="6044" marT="604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PT Sans"/>
                          <a:ea typeface="+mn-ea"/>
                          <a:cs typeface="+mn-cs"/>
                          <a:sym typeface="Arial"/>
                        </a:rPr>
                        <a:t>101</a:t>
                      </a:r>
                    </a:p>
                  </a:txBody>
                  <a:tcPr marL="6044" marR="6044" marT="6044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PT Sans"/>
                          <a:ea typeface="+mn-ea"/>
                          <a:cs typeface="+mn-cs"/>
                          <a:sym typeface="Arial"/>
                        </a:rPr>
                        <a:t>52</a:t>
                      </a:r>
                    </a:p>
                  </a:txBody>
                  <a:tcPr marL="6044" marR="6044" marT="6044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97590127"/>
                  </a:ext>
                </a:extLst>
              </a:tr>
              <a:tr h="222036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kern="1200">
                          <a:solidFill>
                            <a:schemeClr val="tx1"/>
                          </a:solidFill>
                          <a:latin typeface="PT Sans"/>
                          <a:ea typeface="+mn-ea"/>
                          <a:cs typeface="+mn-cs"/>
                          <a:sym typeface="Arial"/>
                        </a:rPr>
                        <a:t>2</a:t>
                      </a:r>
                    </a:p>
                  </a:txBody>
                  <a:tcPr marL="6044" marR="6044" marT="6044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PT Sans"/>
                          <a:ea typeface="+mn-ea"/>
                          <a:cs typeface="+mn-cs"/>
                          <a:sym typeface="Arial"/>
                        </a:rPr>
                        <a:t>Асиновский МР</a:t>
                      </a:r>
                    </a:p>
                  </a:txBody>
                  <a:tcPr marL="6044" marR="6044" marT="604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PT Sans"/>
                          <a:ea typeface="+mn-ea"/>
                          <a:cs typeface="+mn-cs"/>
                          <a:sym typeface="Arial"/>
                        </a:rPr>
                        <a:t>327</a:t>
                      </a:r>
                    </a:p>
                  </a:txBody>
                  <a:tcPr marL="6044" marR="6044" marT="6044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PT Sans"/>
                          <a:ea typeface="+mn-ea"/>
                          <a:cs typeface="+mn-cs"/>
                          <a:sym typeface="Arial"/>
                        </a:rPr>
                        <a:t>327</a:t>
                      </a:r>
                    </a:p>
                  </a:txBody>
                  <a:tcPr marL="6044" marR="6044" marT="6044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54084951"/>
                  </a:ext>
                </a:extLst>
              </a:tr>
              <a:tr h="222036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kern="1200">
                          <a:solidFill>
                            <a:schemeClr val="tx1"/>
                          </a:solidFill>
                          <a:latin typeface="PT Sans"/>
                          <a:ea typeface="+mn-ea"/>
                          <a:cs typeface="+mn-cs"/>
                          <a:sym typeface="Arial"/>
                        </a:rPr>
                        <a:t>3</a:t>
                      </a:r>
                    </a:p>
                  </a:txBody>
                  <a:tcPr marL="6044" marR="6044" marT="6044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PT Sans"/>
                          <a:ea typeface="+mn-ea"/>
                          <a:cs typeface="+mn-cs"/>
                          <a:sym typeface="Arial"/>
                        </a:rPr>
                        <a:t>Бакчарский МР</a:t>
                      </a:r>
                    </a:p>
                  </a:txBody>
                  <a:tcPr marL="6044" marR="6044" marT="604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PT Sans"/>
                          <a:ea typeface="+mn-ea"/>
                          <a:cs typeface="+mn-cs"/>
                          <a:sym typeface="Arial"/>
                        </a:rPr>
                        <a:t>199</a:t>
                      </a:r>
                    </a:p>
                  </a:txBody>
                  <a:tcPr marL="6044" marR="6044" marT="6044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PT Sans"/>
                          <a:ea typeface="+mn-ea"/>
                          <a:cs typeface="+mn-cs"/>
                          <a:sym typeface="Arial"/>
                        </a:rPr>
                        <a:t>119</a:t>
                      </a:r>
                    </a:p>
                  </a:txBody>
                  <a:tcPr marL="6044" marR="6044" marT="6044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29789483"/>
                  </a:ext>
                </a:extLst>
              </a:tr>
              <a:tr h="222036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kern="1200">
                          <a:solidFill>
                            <a:schemeClr val="tx1"/>
                          </a:solidFill>
                          <a:latin typeface="PT Sans"/>
                          <a:ea typeface="+mn-ea"/>
                          <a:cs typeface="+mn-cs"/>
                          <a:sym typeface="Arial"/>
                        </a:rPr>
                        <a:t>4</a:t>
                      </a:r>
                    </a:p>
                  </a:txBody>
                  <a:tcPr marL="6044" marR="6044" marT="6044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PT Sans"/>
                          <a:ea typeface="+mn-ea"/>
                          <a:cs typeface="+mn-cs"/>
                          <a:sym typeface="Arial"/>
                        </a:rPr>
                        <a:t>Верхнекетский МР</a:t>
                      </a:r>
                    </a:p>
                  </a:txBody>
                  <a:tcPr marL="6044" marR="6044" marT="604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PT Sans"/>
                          <a:ea typeface="+mn-ea"/>
                          <a:cs typeface="+mn-cs"/>
                          <a:sym typeface="Arial"/>
                        </a:rPr>
                        <a:t>213</a:t>
                      </a:r>
                    </a:p>
                  </a:txBody>
                  <a:tcPr marL="6044" marR="6044" marT="6044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PT Sans"/>
                          <a:ea typeface="+mn-ea"/>
                          <a:cs typeface="+mn-cs"/>
                          <a:sym typeface="Arial"/>
                        </a:rPr>
                        <a:t>78</a:t>
                      </a:r>
                    </a:p>
                  </a:txBody>
                  <a:tcPr marL="6044" marR="6044" marT="6044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70372519"/>
                  </a:ext>
                </a:extLst>
              </a:tr>
              <a:tr h="222036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kern="1200">
                          <a:solidFill>
                            <a:schemeClr val="tx1"/>
                          </a:solidFill>
                          <a:latin typeface="PT Sans"/>
                          <a:ea typeface="+mn-ea"/>
                          <a:cs typeface="+mn-cs"/>
                          <a:sym typeface="Arial"/>
                        </a:rPr>
                        <a:t>5</a:t>
                      </a:r>
                    </a:p>
                  </a:txBody>
                  <a:tcPr marL="6044" marR="6044" marT="6044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PT Sans"/>
                          <a:ea typeface="+mn-ea"/>
                          <a:cs typeface="+mn-cs"/>
                          <a:sym typeface="Arial"/>
                        </a:rPr>
                        <a:t>г. Кедровый</a:t>
                      </a:r>
                    </a:p>
                  </a:txBody>
                  <a:tcPr marL="6044" marR="6044" marT="604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PT Sans"/>
                          <a:ea typeface="+mn-ea"/>
                          <a:cs typeface="+mn-cs"/>
                          <a:sym typeface="Arial"/>
                        </a:rPr>
                        <a:t>42</a:t>
                      </a:r>
                    </a:p>
                  </a:txBody>
                  <a:tcPr marL="6044" marR="6044" marT="6044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PT Sans"/>
                          <a:ea typeface="+mn-ea"/>
                          <a:cs typeface="+mn-cs"/>
                          <a:sym typeface="Arial"/>
                        </a:rPr>
                        <a:t>24</a:t>
                      </a:r>
                    </a:p>
                  </a:txBody>
                  <a:tcPr marL="6044" marR="6044" marT="6044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7640709"/>
                  </a:ext>
                </a:extLst>
              </a:tr>
              <a:tr h="222036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kern="1200">
                          <a:solidFill>
                            <a:schemeClr val="tx1"/>
                          </a:solidFill>
                          <a:latin typeface="PT Sans"/>
                          <a:ea typeface="+mn-ea"/>
                          <a:cs typeface="+mn-cs"/>
                          <a:sym typeface="Arial"/>
                        </a:rPr>
                        <a:t>6</a:t>
                      </a:r>
                    </a:p>
                  </a:txBody>
                  <a:tcPr marL="6044" marR="6044" marT="6044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PT Sans"/>
                          <a:ea typeface="+mn-ea"/>
                          <a:cs typeface="+mn-cs"/>
                          <a:sym typeface="Arial"/>
                        </a:rPr>
                        <a:t>г. Стрежевой</a:t>
                      </a:r>
                    </a:p>
                  </a:txBody>
                  <a:tcPr marL="6044" marR="6044" marT="604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PT Sans"/>
                          <a:ea typeface="+mn-ea"/>
                          <a:cs typeface="+mn-cs"/>
                          <a:sym typeface="Arial"/>
                        </a:rPr>
                        <a:t>327</a:t>
                      </a:r>
                    </a:p>
                  </a:txBody>
                  <a:tcPr marL="6044" marR="6044" marT="6044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PT Sans"/>
                          <a:ea typeface="+mn-ea"/>
                          <a:cs typeface="+mn-cs"/>
                          <a:sym typeface="Arial"/>
                        </a:rPr>
                        <a:t>258</a:t>
                      </a:r>
                    </a:p>
                  </a:txBody>
                  <a:tcPr marL="6044" marR="6044" marT="6044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2036257"/>
                  </a:ext>
                </a:extLst>
              </a:tr>
              <a:tr h="222036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kern="1200">
                          <a:solidFill>
                            <a:schemeClr val="tx1"/>
                          </a:solidFill>
                          <a:latin typeface="PT Sans"/>
                          <a:ea typeface="+mn-ea"/>
                          <a:cs typeface="+mn-cs"/>
                          <a:sym typeface="Arial"/>
                        </a:rPr>
                        <a:t>7</a:t>
                      </a:r>
                    </a:p>
                  </a:txBody>
                  <a:tcPr marL="6044" marR="6044" marT="6044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PT Sans"/>
                          <a:ea typeface="+mn-ea"/>
                          <a:cs typeface="+mn-cs"/>
                          <a:sym typeface="Arial"/>
                        </a:rPr>
                        <a:t>г. Томск</a:t>
                      </a:r>
                    </a:p>
                  </a:txBody>
                  <a:tcPr marL="6044" marR="6044" marT="604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PT Sans"/>
                          <a:ea typeface="+mn-ea"/>
                          <a:cs typeface="+mn-cs"/>
                          <a:sym typeface="Arial"/>
                        </a:rPr>
                        <a:t>4318</a:t>
                      </a:r>
                    </a:p>
                  </a:txBody>
                  <a:tcPr marL="6044" marR="6044" marT="6044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PT Sans"/>
                          <a:ea typeface="+mn-ea"/>
                          <a:cs typeface="+mn-cs"/>
                          <a:sym typeface="Arial"/>
                        </a:rPr>
                        <a:t>608</a:t>
                      </a:r>
                    </a:p>
                  </a:txBody>
                  <a:tcPr marL="6044" marR="6044" marT="6044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1985677"/>
                  </a:ext>
                </a:extLst>
              </a:tr>
              <a:tr h="222036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kern="1200">
                          <a:solidFill>
                            <a:schemeClr val="tx1"/>
                          </a:solidFill>
                          <a:latin typeface="PT Sans"/>
                          <a:ea typeface="+mn-ea"/>
                          <a:cs typeface="+mn-cs"/>
                          <a:sym typeface="Arial"/>
                        </a:rPr>
                        <a:t>8</a:t>
                      </a:r>
                    </a:p>
                  </a:txBody>
                  <a:tcPr marL="6044" marR="6044" marT="6044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kern="1200">
                          <a:solidFill>
                            <a:schemeClr val="tx1"/>
                          </a:solidFill>
                          <a:latin typeface="PT Sans"/>
                          <a:ea typeface="+mn-ea"/>
                          <a:cs typeface="+mn-cs"/>
                          <a:sym typeface="Arial"/>
                        </a:rPr>
                        <a:t>ЗАТО Северск</a:t>
                      </a:r>
                    </a:p>
                  </a:txBody>
                  <a:tcPr marL="6044" marR="6044" marT="604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PT Sans"/>
                          <a:ea typeface="+mn-ea"/>
                          <a:cs typeface="+mn-cs"/>
                          <a:sym typeface="Arial"/>
                        </a:rPr>
                        <a:t>962</a:t>
                      </a:r>
                    </a:p>
                  </a:txBody>
                  <a:tcPr marL="6044" marR="6044" marT="6044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PT Sans"/>
                          <a:ea typeface="+mn-ea"/>
                          <a:cs typeface="+mn-cs"/>
                          <a:sym typeface="Arial"/>
                        </a:rPr>
                        <a:t>555</a:t>
                      </a:r>
                    </a:p>
                  </a:txBody>
                  <a:tcPr marL="6044" marR="6044" marT="6044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5695110"/>
                  </a:ext>
                </a:extLst>
              </a:tr>
              <a:tr h="222036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kern="1200">
                          <a:solidFill>
                            <a:schemeClr val="tx1"/>
                          </a:solidFill>
                          <a:latin typeface="PT Sans"/>
                          <a:ea typeface="+mn-ea"/>
                          <a:cs typeface="+mn-cs"/>
                          <a:sym typeface="Arial"/>
                        </a:rPr>
                        <a:t>9</a:t>
                      </a:r>
                    </a:p>
                  </a:txBody>
                  <a:tcPr marL="6044" marR="6044" marT="6044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kern="1200">
                          <a:solidFill>
                            <a:schemeClr val="tx1"/>
                          </a:solidFill>
                          <a:latin typeface="PT Sans"/>
                          <a:ea typeface="+mn-ea"/>
                          <a:cs typeface="+mn-cs"/>
                          <a:sym typeface="Arial"/>
                        </a:rPr>
                        <a:t>Зырянский МР</a:t>
                      </a:r>
                    </a:p>
                  </a:txBody>
                  <a:tcPr marL="6044" marR="6044" marT="604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PT Sans"/>
                          <a:ea typeface="+mn-ea"/>
                          <a:cs typeface="+mn-cs"/>
                          <a:sym typeface="Arial"/>
                        </a:rPr>
                        <a:t>220</a:t>
                      </a:r>
                    </a:p>
                  </a:txBody>
                  <a:tcPr marL="6044" marR="6044" marT="6044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PT Sans"/>
                          <a:ea typeface="+mn-ea"/>
                          <a:cs typeface="+mn-cs"/>
                          <a:sym typeface="Arial"/>
                        </a:rPr>
                        <a:t>84</a:t>
                      </a:r>
                    </a:p>
                  </a:txBody>
                  <a:tcPr marL="6044" marR="6044" marT="6044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60273081"/>
                  </a:ext>
                </a:extLst>
              </a:tr>
              <a:tr h="222036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kern="1200">
                          <a:solidFill>
                            <a:schemeClr val="tx1"/>
                          </a:solidFill>
                          <a:latin typeface="PT Sans"/>
                          <a:ea typeface="+mn-ea"/>
                          <a:cs typeface="+mn-cs"/>
                          <a:sym typeface="Arial"/>
                        </a:rPr>
                        <a:t>10</a:t>
                      </a:r>
                    </a:p>
                  </a:txBody>
                  <a:tcPr marL="6044" marR="6044" marT="6044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kern="1200">
                          <a:solidFill>
                            <a:schemeClr val="tx1"/>
                          </a:solidFill>
                          <a:latin typeface="PT Sans"/>
                          <a:ea typeface="+mn-ea"/>
                          <a:cs typeface="+mn-cs"/>
                          <a:sym typeface="Arial"/>
                        </a:rPr>
                        <a:t>Каргасокский МР</a:t>
                      </a:r>
                    </a:p>
                  </a:txBody>
                  <a:tcPr marL="6044" marR="6044" marT="604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PT Sans"/>
                          <a:ea typeface="+mn-ea"/>
                          <a:cs typeface="+mn-cs"/>
                          <a:sym typeface="Arial"/>
                        </a:rPr>
                        <a:t>361</a:t>
                      </a:r>
                    </a:p>
                  </a:txBody>
                  <a:tcPr marL="6044" marR="6044" marT="6044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PT Sans"/>
                          <a:ea typeface="+mn-ea"/>
                          <a:cs typeface="+mn-cs"/>
                          <a:sym typeface="Arial"/>
                        </a:rPr>
                        <a:t>48</a:t>
                      </a:r>
                    </a:p>
                  </a:txBody>
                  <a:tcPr marL="6044" marR="6044" marT="6044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90687256"/>
                  </a:ext>
                </a:extLst>
              </a:tr>
              <a:tr h="222036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kern="1200">
                          <a:solidFill>
                            <a:schemeClr val="tx1"/>
                          </a:solidFill>
                          <a:latin typeface="PT Sans"/>
                          <a:ea typeface="+mn-ea"/>
                          <a:cs typeface="+mn-cs"/>
                          <a:sym typeface="Arial"/>
                        </a:rPr>
                        <a:t>11</a:t>
                      </a:r>
                    </a:p>
                  </a:txBody>
                  <a:tcPr marL="6044" marR="6044" marT="6044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kern="1200">
                          <a:solidFill>
                            <a:schemeClr val="tx1"/>
                          </a:solidFill>
                          <a:latin typeface="PT Sans"/>
                          <a:ea typeface="+mn-ea"/>
                          <a:cs typeface="+mn-cs"/>
                          <a:sym typeface="Arial"/>
                        </a:rPr>
                        <a:t>Кожевниковский МР</a:t>
                      </a:r>
                    </a:p>
                  </a:txBody>
                  <a:tcPr marL="6044" marR="6044" marT="604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PT Sans"/>
                          <a:ea typeface="+mn-ea"/>
                          <a:cs typeface="+mn-cs"/>
                          <a:sym typeface="Arial"/>
                        </a:rPr>
                        <a:t>271</a:t>
                      </a:r>
                    </a:p>
                  </a:txBody>
                  <a:tcPr marL="6044" marR="6044" marT="6044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PT Sans"/>
                          <a:ea typeface="+mn-ea"/>
                          <a:cs typeface="+mn-cs"/>
                          <a:sym typeface="Arial"/>
                        </a:rPr>
                        <a:t>101</a:t>
                      </a:r>
                    </a:p>
                  </a:txBody>
                  <a:tcPr marL="6044" marR="6044" marT="6044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12468688"/>
                  </a:ext>
                </a:extLst>
              </a:tr>
              <a:tr h="222036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kern="1200">
                          <a:solidFill>
                            <a:schemeClr val="tx1"/>
                          </a:solidFill>
                          <a:latin typeface="PT Sans"/>
                          <a:ea typeface="+mn-ea"/>
                          <a:cs typeface="+mn-cs"/>
                          <a:sym typeface="Arial"/>
                        </a:rPr>
                        <a:t>12</a:t>
                      </a:r>
                    </a:p>
                  </a:txBody>
                  <a:tcPr marL="6044" marR="6044" marT="6044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PT Sans"/>
                          <a:ea typeface="+mn-ea"/>
                          <a:cs typeface="+mn-cs"/>
                          <a:sym typeface="Arial"/>
                        </a:rPr>
                        <a:t>Колпашевский МР</a:t>
                      </a:r>
                    </a:p>
                  </a:txBody>
                  <a:tcPr marL="6044" marR="6044" marT="604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PT Sans"/>
                          <a:ea typeface="+mn-ea"/>
                          <a:cs typeface="+mn-cs"/>
                          <a:sym typeface="Arial"/>
                        </a:rPr>
                        <a:t>499</a:t>
                      </a:r>
                    </a:p>
                  </a:txBody>
                  <a:tcPr marL="6044" marR="6044" marT="6044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PT Sans"/>
                          <a:ea typeface="+mn-ea"/>
                          <a:cs typeface="+mn-cs"/>
                          <a:sym typeface="Arial"/>
                        </a:rPr>
                        <a:t>302</a:t>
                      </a:r>
                    </a:p>
                  </a:txBody>
                  <a:tcPr marL="6044" marR="6044" marT="6044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8751236"/>
                  </a:ext>
                </a:extLst>
              </a:tr>
              <a:tr h="222036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kern="1200">
                          <a:solidFill>
                            <a:schemeClr val="tx1"/>
                          </a:solidFill>
                          <a:latin typeface="PT Sans"/>
                          <a:ea typeface="+mn-ea"/>
                          <a:cs typeface="+mn-cs"/>
                          <a:sym typeface="Arial"/>
                        </a:rPr>
                        <a:t>13</a:t>
                      </a:r>
                    </a:p>
                  </a:txBody>
                  <a:tcPr marL="6044" marR="6044" marT="6044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kern="1200">
                          <a:solidFill>
                            <a:schemeClr val="tx1"/>
                          </a:solidFill>
                          <a:latin typeface="PT Sans"/>
                          <a:ea typeface="+mn-ea"/>
                          <a:cs typeface="+mn-cs"/>
                          <a:sym typeface="Arial"/>
                        </a:rPr>
                        <a:t>Кривошеинский МР</a:t>
                      </a:r>
                    </a:p>
                  </a:txBody>
                  <a:tcPr marL="6044" marR="6044" marT="604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PT Sans"/>
                          <a:ea typeface="+mn-ea"/>
                          <a:cs typeface="+mn-cs"/>
                          <a:sym typeface="Arial"/>
                        </a:rPr>
                        <a:t>202</a:t>
                      </a:r>
                    </a:p>
                  </a:txBody>
                  <a:tcPr marL="6044" marR="6044" marT="6044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PT Sans"/>
                          <a:ea typeface="+mn-ea"/>
                          <a:cs typeface="+mn-cs"/>
                          <a:sym typeface="Arial"/>
                        </a:rPr>
                        <a:t>18</a:t>
                      </a:r>
                    </a:p>
                  </a:txBody>
                  <a:tcPr marL="6044" marR="6044" marT="6044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9537006"/>
                  </a:ext>
                </a:extLst>
              </a:tr>
              <a:tr h="222036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kern="1200">
                          <a:solidFill>
                            <a:schemeClr val="tx1"/>
                          </a:solidFill>
                          <a:latin typeface="PT Sans"/>
                          <a:ea typeface="+mn-ea"/>
                          <a:cs typeface="+mn-cs"/>
                          <a:sym typeface="Arial"/>
                        </a:rPr>
                        <a:t>14</a:t>
                      </a:r>
                    </a:p>
                  </a:txBody>
                  <a:tcPr marL="6044" marR="6044" marT="6044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kern="1200">
                          <a:solidFill>
                            <a:schemeClr val="tx1"/>
                          </a:solidFill>
                          <a:latin typeface="PT Sans"/>
                          <a:ea typeface="+mn-ea"/>
                          <a:cs typeface="+mn-cs"/>
                          <a:sym typeface="Arial"/>
                        </a:rPr>
                        <a:t>Молчановский МР</a:t>
                      </a:r>
                    </a:p>
                  </a:txBody>
                  <a:tcPr marL="6044" marR="6044" marT="604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PT Sans"/>
                          <a:ea typeface="+mn-ea"/>
                          <a:cs typeface="+mn-cs"/>
                          <a:sym typeface="Arial"/>
                        </a:rPr>
                        <a:t>214</a:t>
                      </a:r>
                    </a:p>
                  </a:txBody>
                  <a:tcPr marL="6044" marR="6044" marT="6044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PT Sans"/>
                          <a:ea typeface="+mn-ea"/>
                          <a:cs typeface="+mn-cs"/>
                          <a:sym typeface="Arial"/>
                        </a:rPr>
                        <a:t>98</a:t>
                      </a:r>
                    </a:p>
                  </a:txBody>
                  <a:tcPr marL="6044" marR="6044" marT="6044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90805840"/>
                  </a:ext>
                </a:extLst>
              </a:tr>
              <a:tr h="222036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kern="1200">
                          <a:solidFill>
                            <a:schemeClr val="tx1"/>
                          </a:solidFill>
                          <a:latin typeface="PT Sans"/>
                          <a:ea typeface="+mn-ea"/>
                          <a:cs typeface="+mn-cs"/>
                          <a:sym typeface="Arial"/>
                        </a:rPr>
                        <a:t>15</a:t>
                      </a:r>
                    </a:p>
                  </a:txBody>
                  <a:tcPr marL="6044" marR="6044" marT="6044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kern="1200">
                          <a:solidFill>
                            <a:schemeClr val="tx1"/>
                          </a:solidFill>
                          <a:latin typeface="PT Sans"/>
                          <a:ea typeface="+mn-ea"/>
                          <a:cs typeface="+mn-cs"/>
                          <a:sym typeface="Arial"/>
                        </a:rPr>
                        <a:t>Парабельский МР</a:t>
                      </a:r>
                    </a:p>
                  </a:txBody>
                  <a:tcPr marL="6044" marR="6044" marT="604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PT Sans"/>
                          <a:ea typeface="+mn-ea"/>
                          <a:cs typeface="+mn-cs"/>
                          <a:sym typeface="Arial"/>
                        </a:rPr>
                        <a:t>213</a:t>
                      </a:r>
                    </a:p>
                  </a:txBody>
                  <a:tcPr marL="6044" marR="6044" marT="6044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PT Sans"/>
                          <a:ea typeface="+mn-ea"/>
                          <a:cs typeface="+mn-cs"/>
                          <a:sym typeface="Arial"/>
                        </a:rPr>
                        <a:t>196</a:t>
                      </a:r>
                    </a:p>
                  </a:txBody>
                  <a:tcPr marL="6044" marR="6044" marT="6044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8971308"/>
                  </a:ext>
                </a:extLst>
              </a:tr>
              <a:tr h="222036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kern="1200">
                          <a:solidFill>
                            <a:schemeClr val="tx1"/>
                          </a:solidFill>
                          <a:latin typeface="PT Sans"/>
                          <a:ea typeface="+mn-ea"/>
                          <a:cs typeface="+mn-cs"/>
                          <a:sym typeface="Arial"/>
                        </a:rPr>
                        <a:t>16</a:t>
                      </a:r>
                    </a:p>
                  </a:txBody>
                  <a:tcPr marL="6044" marR="6044" marT="6044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kern="1200">
                          <a:solidFill>
                            <a:schemeClr val="tx1"/>
                          </a:solidFill>
                          <a:latin typeface="PT Sans"/>
                          <a:ea typeface="+mn-ea"/>
                          <a:cs typeface="+mn-cs"/>
                          <a:sym typeface="Arial"/>
                        </a:rPr>
                        <a:t>Первомайский МР</a:t>
                      </a:r>
                    </a:p>
                  </a:txBody>
                  <a:tcPr marL="6044" marR="6044" marT="604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PT Sans"/>
                          <a:ea typeface="+mn-ea"/>
                          <a:cs typeface="+mn-cs"/>
                          <a:sym typeface="Arial"/>
                        </a:rPr>
                        <a:t>274</a:t>
                      </a:r>
                    </a:p>
                  </a:txBody>
                  <a:tcPr marL="6044" marR="6044" marT="6044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PT Sans"/>
                          <a:ea typeface="+mn-ea"/>
                          <a:cs typeface="+mn-cs"/>
                          <a:sym typeface="Arial"/>
                        </a:rPr>
                        <a:t>48</a:t>
                      </a:r>
                    </a:p>
                  </a:txBody>
                  <a:tcPr marL="6044" marR="6044" marT="6044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80867642"/>
                  </a:ext>
                </a:extLst>
              </a:tr>
              <a:tr h="222036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kern="1200">
                          <a:solidFill>
                            <a:schemeClr val="tx1"/>
                          </a:solidFill>
                          <a:latin typeface="PT Sans"/>
                          <a:ea typeface="+mn-ea"/>
                          <a:cs typeface="+mn-cs"/>
                          <a:sym typeface="Arial"/>
                        </a:rPr>
                        <a:t>17</a:t>
                      </a:r>
                    </a:p>
                  </a:txBody>
                  <a:tcPr marL="6044" marR="6044" marT="6044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kern="1200">
                          <a:solidFill>
                            <a:schemeClr val="tx1"/>
                          </a:solidFill>
                          <a:latin typeface="PT Sans"/>
                          <a:ea typeface="+mn-ea"/>
                          <a:cs typeface="+mn-cs"/>
                          <a:sym typeface="Arial"/>
                        </a:rPr>
                        <a:t>Тегульдетский МР</a:t>
                      </a:r>
                    </a:p>
                  </a:txBody>
                  <a:tcPr marL="6044" marR="6044" marT="604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PT Sans"/>
                          <a:ea typeface="+mn-ea"/>
                          <a:cs typeface="+mn-cs"/>
                          <a:sym typeface="Arial"/>
                        </a:rPr>
                        <a:t>105</a:t>
                      </a:r>
                    </a:p>
                  </a:txBody>
                  <a:tcPr marL="6044" marR="6044" marT="6044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PT Sans"/>
                          <a:ea typeface="+mn-ea"/>
                          <a:cs typeface="+mn-cs"/>
                          <a:sym typeface="Arial"/>
                        </a:rPr>
                        <a:t>50</a:t>
                      </a:r>
                    </a:p>
                  </a:txBody>
                  <a:tcPr marL="6044" marR="6044" marT="6044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4401517"/>
                  </a:ext>
                </a:extLst>
              </a:tr>
              <a:tr h="222036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kern="1200">
                          <a:solidFill>
                            <a:schemeClr val="tx1"/>
                          </a:solidFill>
                          <a:latin typeface="PT Sans"/>
                          <a:ea typeface="+mn-ea"/>
                          <a:cs typeface="+mn-cs"/>
                          <a:sym typeface="Arial"/>
                        </a:rPr>
                        <a:t>18</a:t>
                      </a:r>
                    </a:p>
                  </a:txBody>
                  <a:tcPr marL="6044" marR="6044" marT="6044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kern="1200">
                          <a:solidFill>
                            <a:schemeClr val="tx1"/>
                          </a:solidFill>
                          <a:latin typeface="PT Sans"/>
                          <a:ea typeface="+mn-ea"/>
                          <a:cs typeface="+mn-cs"/>
                          <a:sym typeface="Arial"/>
                        </a:rPr>
                        <a:t>Томский МР</a:t>
                      </a:r>
                    </a:p>
                  </a:txBody>
                  <a:tcPr marL="6044" marR="6044" marT="604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PT Sans"/>
                          <a:ea typeface="+mn-ea"/>
                          <a:cs typeface="+mn-cs"/>
                          <a:sym typeface="Arial"/>
                        </a:rPr>
                        <a:t>1108</a:t>
                      </a:r>
                    </a:p>
                  </a:txBody>
                  <a:tcPr marL="6044" marR="6044" marT="6044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PT Sans"/>
                          <a:ea typeface="+mn-ea"/>
                          <a:cs typeface="+mn-cs"/>
                          <a:sym typeface="Arial"/>
                        </a:rPr>
                        <a:t>235</a:t>
                      </a:r>
                    </a:p>
                  </a:txBody>
                  <a:tcPr marL="6044" marR="6044" marT="6044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57190489"/>
                  </a:ext>
                </a:extLst>
              </a:tr>
              <a:tr h="222036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kern="1200">
                          <a:solidFill>
                            <a:schemeClr val="tx1"/>
                          </a:solidFill>
                          <a:latin typeface="PT Sans"/>
                          <a:ea typeface="+mn-ea"/>
                          <a:cs typeface="+mn-cs"/>
                          <a:sym typeface="Arial"/>
                        </a:rPr>
                        <a:t>19</a:t>
                      </a:r>
                    </a:p>
                  </a:txBody>
                  <a:tcPr marL="6044" marR="6044" marT="6044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kern="1200">
                          <a:solidFill>
                            <a:schemeClr val="tx1"/>
                          </a:solidFill>
                          <a:latin typeface="PT Sans"/>
                          <a:ea typeface="+mn-ea"/>
                          <a:cs typeface="+mn-cs"/>
                          <a:sym typeface="Arial"/>
                        </a:rPr>
                        <a:t>Чаинский МР</a:t>
                      </a:r>
                    </a:p>
                  </a:txBody>
                  <a:tcPr marL="6044" marR="6044" marT="604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PT Sans"/>
                          <a:ea typeface="+mn-ea"/>
                          <a:cs typeface="+mn-cs"/>
                          <a:sym typeface="Arial"/>
                        </a:rPr>
                        <a:t>177</a:t>
                      </a:r>
                    </a:p>
                  </a:txBody>
                  <a:tcPr marL="6044" marR="6044" marT="6044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PT Sans"/>
                          <a:ea typeface="+mn-ea"/>
                          <a:cs typeface="+mn-cs"/>
                          <a:sym typeface="Arial"/>
                        </a:rPr>
                        <a:t>108</a:t>
                      </a:r>
                    </a:p>
                  </a:txBody>
                  <a:tcPr marL="6044" marR="6044" marT="6044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6266773"/>
                  </a:ext>
                </a:extLst>
              </a:tr>
              <a:tr h="222036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kern="1200">
                          <a:solidFill>
                            <a:schemeClr val="tx1"/>
                          </a:solidFill>
                          <a:latin typeface="PT Sans"/>
                          <a:ea typeface="+mn-ea"/>
                          <a:cs typeface="+mn-cs"/>
                          <a:sym typeface="Arial"/>
                        </a:rPr>
                        <a:t>20</a:t>
                      </a:r>
                    </a:p>
                  </a:txBody>
                  <a:tcPr marL="6044" marR="6044" marT="6044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kern="1200">
                          <a:solidFill>
                            <a:schemeClr val="tx1"/>
                          </a:solidFill>
                          <a:latin typeface="PT Sans"/>
                          <a:ea typeface="+mn-ea"/>
                          <a:cs typeface="+mn-cs"/>
                          <a:sym typeface="Arial"/>
                        </a:rPr>
                        <a:t>Шегарский МР</a:t>
                      </a:r>
                    </a:p>
                  </a:txBody>
                  <a:tcPr marL="6044" marR="6044" marT="604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PT Sans"/>
                          <a:ea typeface="+mn-ea"/>
                          <a:cs typeface="+mn-cs"/>
                          <a:sym typeface="Arial"/>
                        </a:rPr>
                        <a:t>211</a:t>
                      </a:r>
                    </a:p>
                  </a:txBody>
                  <a:tcPr marL="6044" marR="6044" marT="6044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PT Sans"/>
                          <a:ea typeface="+mn-ea"/>
                          <a:cs typeface="+mn-cs"/>
                          <a:sym typeface="Arial"/>
                        </a:rPr>
                        <a:t>144</a:t>
                      </a:r>
                    </a:p>
                  </a:txBody>
                  <a:tcPr marL="6044" marR="6044" marT="6044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750680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169214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E08AB3-DA03-41B0-87E8-A4CAF44E5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3621" y="204269"/>
            <a:ext cx="10515600" cy="1325563"/>
          </a:xfrm>
        </p:spPr>
        <p:txBody>
          <a:bodyPr>
            <a:normAutofit/>
          </a:bodyPr>
          <a:lstStyle/>
          <a:p>
            <a:r>
              <a:rPr lang="ru-RU" sz="5400" dirty="0">
                <a:solidFill>
                  <a:srgbClr val="00881B"/>
                </a:solidFill>
                <a:latin typeface="TomskObl2104" pitchFamily="50" charset="0"/>
              </a:rPr>
              <a:t>Методическая поддержка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9C64126A-F2F6-4880-902C-F2C73EA2D75A}"/>
              </a:ext>
            </a:extLst>
          </p:cNvPr>
          <p:cNvSpPr/>
          <p:nvPr/>
        </p:nvSpPr>
        <p:spPr>
          <a:xfrm>
            <a:off x="1801391" y="3537340"/>
            <a:ext cx="9279705" cy="738664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 dirty="0">
                <a:solidFill>
                  <a:schemeClr val="tx1"/>
                </a:solidFill>
                <a:latin typeface="Gerbera Light" panose="02000300000000000000" pitchFamily="50" charset="-52"/>
                <a:ea typeface="+mn-ea"/>
                <a:cs typeface="+mn-cs"/>
              </a:rPr>
              <a:t>Юркова Ксения Демьяновна, заведующий отделом развития дистанционного образования ТОИПКРО</a:t>
            </a:r>
          </a:p>
          <a:p>
            <a:r>
              <a:rPr lang="ru-RU" dirty="0">
                <a:solidFill>
                  <a:schemeClr val="tx1"/>
                </a:solidFill>
                <a:latin typeface="Gerbera Light" panose="02000300000000000000" pitchFamily="50" charset="-52"/>
                <a:ea typeface="+mn-ea"/>
                <a:cs typeface="+mn-cs"/>
              </a:rPr>
              <a:t>+7 (382 2) 90 20 68</a:t>
            </a:r>
          </a:p>
          <a:p>
            <a:r>
              <a:rPr lang="en-US" dirty="0">
                <a:solidFill>
                  <a:schemeClr val="tx1"/>
                </a:solidFill>
                <a:ea typeface="+mn-ea"/>
                <a:cs typeface="+mn-cs"/>
              </a:rPr>
              <a:t>kdy@toipkro.ru</a:t>
            </a:r>
            <a:endParaRPr lang="ru-RU" dirty="0">
              <a:solidFill>
                <a:schemeClr val="tx1"/>
              </a:solidFill>
              <a:latin typeface="Gerbera Light" panose="02000300000000000000" pitchFamily="50" charset="-52"/>
              <a:ea typeface="+mn-ea"/>
              <a:cs typeface="+mn-cs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28E0A8CC-ED7E-4035-9B8F-939A06AEADF6}"/>
              </a:ext>
            </a:extLst>
          </p:cNvPr>
          <p:cNvSpPr/>
          <p:nvPr/>
        </p:nvSpPr>
        <p:spPr>
          <a:xfrm>
            <a:off x="1801391" y="4737304"/>
            <a:ext cx="8502592" cy="738664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 dirty="0">
                <a:solidFill>
                  <a:schemeClr val="tx1"/>
                </a:solidFill>
                <a:latin typeface="Gerbera Light" panose="02000300000000000000" pitchFamily="50" charset="-52"/>
                <a:ea typeface="+mn-ea"/>
                <a:cs typeface="+mn-cs"/>
              </a:rPr>
              <a:t>Дегтярев Сергей Владимирович, системный администратор</a:t>
            </a:r>
            <a:r>
              <a:rPr lang="en-US" dirty="0">
                <a:solidFill>
                  <a:schemeClr val="tx1"/>
                </a:solidFill>
                <a:ea typeface="+mn-ea"/>
                <a:cs typeface="+mn-cs"/>
              </a:rPr>
              <a:t> </a:t>
            </a:r>
            <a:r>
              <a:rPr lang="ru-RU" dirty="0">
                <a:solidFill>
                  <a:schemeClr val="tx1"/>
                </a:solidFill>
                <a:latin typeface="Gerbera Light" panose="02000300000000000000" pitchFamily="50" charset="-52"/>
                <a:ea typeface="+mn-ea"/>
                <a:cs typeface="+mn-cs"/>
              </a:rPr>
              <a:t>ТОИПКРО</a:t>
            </a:r>
          </a:p>
          <a:p>
            <a:r>
              <a:rPr lang="ru-RU" dirty="0">
                <a:solidFill>
                  <a:schemeClr val="tx1"/>
                </a:solidFill>
                <a:latin typeface="Gerbera Light" panose="02000300000000000000" pitchFamily="50" charset="-52"/>
                <a:ea typeface="+mn-ea"/>
                <a:cs typeface="+mn-cs"/>
              </a:rPr>
              <a:t>+7 (382 2) 90 20 63</a:t>
            </a:r>
          </a:p>
          <a:p>
            <a:r>
              <a:rPr lang="en-US" dirty="0">
                <a:solidFill>
                  <a:schemeClr val="tx1"/>
                </a:solidFill>
                <a:ea typeface="+mn-ea"/>
                <a:cs typeface="+mn-cs"/>
              </a:rPr>
              <a:t>dsv@toipkro.ru</a:t>
            </a:r>
            <a:endParaRPr lang="ru-RU" dirty="0">
              <a:solidFill>
                <a:schemeClr val="tx1"/>
              </a:solidFill>
              <a:latin typeface="Gerbera Light" panose="02000300000000000000" pitchFamily="50" charset="-52"/>
              <a:ea typeface="+mn-ea"/>
              <a:cs typeface="+mn-cs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EC89825C-8321-4DE3-BFF4-1F995E7C6D5A}"/>
              </a:ext>
            </a:extLst>
          </p:cNvPr>
          <p:cNvSpPr/>
          <p:nvPr/>
        </p:nvSpPr>
        <p:spPr>
          <a:xfrm>
            <a:off x="1830125" y="5643215"/>
            <a:ext cx="8502592" cy="738664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 dirty="0">
                <a:solidFill>
                  <a:schemeClr val="tx1"/>
                </a:solidFill>
                <a:latin typeface="Gerbera Light" panose="02000300000000000000" pitchFamily="50" charset="-52"/>
                <a:ea typeface="+mn-ea"/>
                <a:cs typeface="+mn-cs"/>
              </a:rPr>
              <a:t>Кузенков Денис Игоревич, техник ТОИПКРО</a:t>
            </a:r>
          </a:p>
          <a:p>
            <a:r>
              <a:rPr lang="ru-RU" dirty="0">
                <a:solidFill>
                  <a:schemeClr val="tx1"/>
                </a:solidFill>
                <a:latin typeface="Gerbera Light" panose="02000300000000000000" pitchFamily="50" charset="-52"/>
                <a:ea typeface="+mn-ea"/>
                <a:cs typeface="+mn-cs"/>
              </a:rPr>
              <a:t>+7 (382 2) 90 20 63</a:t>
            </a:r>
          </a:p>
          <a:p>
            <a:r>
              <a:rPr lang="en-US" dirty="0">
                <a:solidFill>
                  <a:schemeClr val="tx1"/>
                </a:solidFill>
                <a:ea typeface="+mn-ea"/>
                <a:cs typeface="+mn-cs"/>
              </a:rPr>
              <a:t>dik@toipkro.ru</a:t>
            </a:r>
            <a:endParaRPr lang="ru-RU" dirty="0">
              <a:solidFill>
                <a:schemeClr val="tx1"/>
              </a:solidFill>
              <a:latin typeface="Gerbera Light" panose="02000300000000000000" pitchFamily="50" charset="-52"/>
              <a:ea typeface="+mn-ea"/>
              <a:cs typeface="+mn-cs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D6672D92-3240-452A-942B-7015D4BA63E1}"/>
              </a:ext>
            </a:extLst>
          </p:cNvPr>
          <p:cNvSpPr/>
          <p:nvPr/>
        </p:nvSpPr>
        <p:spPr>
          <a:xfrm>
            <a:off x="1060615" y="4374143"/>
            <a:ext cx="2626360" cy="33855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 sz="1600" b="1" dirty="0">
                <a:solidFill>
                  <a:srgbClr val="00436F"/>
                </a:solidFill>
                <a:latin typeface="Gerbera Light" panose="02000300000000000000" pitchFamily="50" charset="-52"/>
                <a:ea typeface="+mn-ea"/>
                <a:cs typeface="+mn-cs"/>
              </a:rPr>
              <a:t>по техническим вопросам: 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44B046F6-E3B7-472B-ACF4-B0EF3BF5550E}"/>
              </a:ext>
            </a:extLst>
          </p:cNvPr>
          <p:cNvSpPr/>
          <p:nvPr/>
        </p:nvSpPr>
        <p:spPr>
          <a:xfrm>
            <a:off x="1074415" y="3160898"/>
            <a:ext cx="3035703" cy="33855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 sz="1600" b="1" dirty="0">
                <a:solidFill>
                  <a:srgbClr val="00436F"/>
                </a:solidFill>
                <a:latin typeface="Gerbera Light" panose="02000300000000000000" pitchFamily="50" charset="-52"/>
                <a:ea typeface="+mn-ea"/>
                <a:cs typeface="+mn-cs"/>
              </a:rPr>
              <a:t>по содержательным вопросам: </a:t>
            </a:r>
          </a:p>
        </p:txBody>
      </p:sp>
      <p:sp>
        <p:nvSpPr>
          <p:cNvPr id="23" name="Google Shape;207;p21">
            <a:extLst>
              <a:ext uri="{FF2B5EF4-FFF2-40B4-BE49-F238E27FC236}">
                <a16:creationId xmlns:a16="http://schemas.microsoft.com/office/drawing/2014/main" id="{40861677-0B94-4A70-99A6-A9E470A4DEB7}"/>
              </a:ext>
            </a:extLst>
          </p:cNvPr>
          <p:cNvSpPr/>
          <p:nvPr/>
        </p:nvSpPr>
        <p:spPr>
          <a:xfrm>
            <a:off x="1034141" y="1781238"/>
            <a:ext cx="4437774" cy="1095239"/>
          </a:xfrm>
          <a:prstGeom prst="roundRect">
            <a:avLst>
              <a:gd name="adj" fmla="val 16667"/>
            </a:avLst>
          </a:prstGeom>
          <a:solidFill>
            <a:schemeClr val="bg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208;p21">
            <a:extLst>
              <a:ext uri="{FF2B5EF4-FFF2-40B4-BE49-F238E27FC236}">
                <a16:creationId xmlns:a16="http://schemas.microsoft.com/office/drawing/2014/main" id="{D64C5193-E27E-49F5-A522-1135AF050935}"/>
              </a:ext>
            </a:extLst>
          </p:cNvPr>
          <p:cNvSpPr/>
          <p:nvPr/>
        </p:nvSpPr>
        <p:spPr>
          <a:xfrm>
            <a:off x="1034155" y="1906249"/>
            <a:ext cx="1010312" cy="1095239"/>
          </a:xfrm>
          <a:custGeom>
            <a:avLst/>
            <a:gdLst/>
            <a:ahLst/>
            <a:cxnLst/>
            <a:rect l="l" t="t" r="r" b="b"/>
            <a:pathLst>
              <a:path w="785107" h="836771" extrusionOk="0">
                <a:moveTo>
                  <a:pt x="785108" y="495395"/>
                </a:moveTo>
                <a:cubicBezTo>
                  <a:pt x="785055" y="683947"/>
                  <a:pt x="632603" y="836771"/>
                  <a:pt x="444562" y="836771"/>
                </a:cubicBezTo>
                <a:lnTo>
                  <a:pt x="105726" y="836771"/>
                </a:lnTo>
                <a:cubicBezTo>
                  <a:pt x="47335" y="836771"/>
                  <a:pt x="0" y="789308"/>
                  <a:pt x="0" y="730758"/>
                </a:cubicBezTo>
                <a:lnTo>
                  <a:pt x="0" y="0"/>
                </a:lnTo>
                <a:cubicBezTo>
                  <a:pt x="-52" y="84957"/>
                  <a:pt x="68590" y="153871"/>
                  <a:pt x="153317" y="153924"/>
                </a:cubicBezTo>
                <a:cubicBezTo>
                  <a:pt x="153380" y="153924"/>
                  <a:pt x="153444" y="153924"/>
                  <a:pt x="153507" y="153924"/>
                </a:cubicBezTo>
                <a:lnTo>
                  <a:pt x="444562" y="153924"/>
                </a:lnTo>
                <a:cubicBezTo>
                  <a:pt x="632640" y="153924"/>
                  <a:pt x="785108" y="306806"/>
                  <a:pt x="785108" y="495395"/>
                </a:cubicBezTo>
                <a:close/>
              </a:path>
            </a:pathLst>
          </a:custGeom>
          <a:solidFill>
            <a:srgbClr val="005A2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accent4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2" name="Прямоугольник 61">
            <a:extLst>
              <a:ext uri="{FF2B5EF4-FFF2-40B4-BE49-F238E27FC236}">
                <a16:creationId xmlns:a16="http://schemas.microsoft.com/office/drawing/2014/main" id="{03367A61-7210-4FC3-8B89-ECC268BE9921}"/>
              </a:ext>
            </a:extLst>
          </p:cNvPr>
          <p:cNvSpPr/>
          <p:nvPr/>
        </p:nvSpPr>
        <p:spPr>
          <a:xfrm>
            <a:off x="2067351" y="1818341"/>
            <a:ext cx="2704958" cy="338554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 sz="1600" b="1" dirty="0">
                <a:solidFill>
                  <a:srgbClr val="00436F"/>
                </a:solidFill>
                <a:latin typeface="Gerbera Light" panose="02000300000000000000" pitchFamily="50" charset="-52"/>
                <a:ea typeface="+mn-ea"/>
                <a:cs typeface="+mn-cs"/>
              </a:rPr>
              <a:t>Чат для администраторов</a:t>
            </a:r>
          </a:p>
        </p:txBody>
      </p:sp>
      <p:pic>
        <p:nvPicPr>
          <p:cNvPr id="63" name="Рисунок 62">
            <a:extLst>
              <a:ext uri="{FF2B5EF4-FFF2-40B4-BE49-F238E27FC236}">
                <a16:creationId xmlns:a16="http://schemas.microsoft.com/office/drawing/2014/main" id="{FE6CC3B6-A211-4BDA-B6DB-AB784B8302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5941" y="2205710"/>
            <a:ext cx="689013" cy="695374"/>
          </a:xfrm>
          <a:prstGeom prst="round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57FF80D-649E-4AFE-BFAC-4AABDA0541CB}"/>
              </a:ext>
            </a:extLst>
          </p:cNvPr>
          <p:cNvSpPr/>
          <p:nvPr/>
        </p:nvSpPr>
        <p:spPr>
          <a:xfrm>
            <a:off x="2094579" y="2368801"/>
            <a:ext cx="3184791" cy="461665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 sz="1200" dirty="0"/>
              <a:t>https://sferum.ru/?p=messages&amp;join=BYKSf57pYJXyBEh2WxWbAQ_QjFO6ZK76FG4=</a:t>
            </a:r>
          </a:p>
        </p:txBody>
      </p:sp>
      <p:sp>
        <p:nvSpPr>
          <p:cNvPr id="64" name="Google Shape;207;p21">
            <a:extLst>
              <a:ext uri="{FF2B5EF4-FFF2-40B4-BE49-F238E27FC236}">
                <a16:creationId xmlns:a16="http://schemas.microsoft.com/office/drawing/2014/main" id="{82794C00-9AC4-4101-9952-84DBF7FAD83C}"/>
              </a:ext>
            </a:extLst>
          </p:cNvPr>
          <p:cNvSpPr/>
          <p:nvPr/>
        </p:nvSpPr>
        <p:spPr>
          <a:xfrm>
            <a:off x="6525167" y="1787826"/>
            <a:ext cx="4549493" cy="1088652"/>
          </a:xfrm>
          <a:prstGeom prst="roundRect">
            <a:avLst>
              <a:gd name="adj" fmla="val 16667"/>
            </a:avLst>
          </a:prstGeom>
          <a:solidFill>
            <a:schemeClr val="bg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" name="Google Shape;208;p21">
            <a:extLst>
              <a:ext uri="{FF2B5EF4-FFF2-40B4-BE49-F238E27FC236}">
                <a16:creationId xmlns:a16="http://schemas.microsoft.com/office/drawing/2014/main" id="{DDAE2A97-965C-4742-B284-AF4DD020690C}"/>
              </a:ext>
            </a:extLst>
          </p:cNvPr>
          <p:cNvSpPr/>
          <p:nvPr/>
        </p:nvSpPr>
        <p:spPr>
          <a:xfrm>
            <a:off x="6525168" y="1926013"/>
            <a:ext cx="1010312" cy="1095239"/>
          </a:xfrm>
          <a:custGeom>
            <a:avLst/>
            <a:gdLst/>
            <a:ahLst/>
            <a:cxnLst/>
            <a:rect l="l" t="t" r="r" b="b"/>
            <a:pathLst>
              <a:path w="785107" h="836771" extrusionOk="0">
                <a:moveTo>
                  <a:pt x="785108" y="495395"/>
                </a:moveTo>
                <a:cubicBezTo>
                  <a:pt x="785055" y="683947"/>
                  <a:pt x="632603" y="836771"/>
                  <a:pt x="444562" y="836771"/>
                </a:cubicBezTo>
                <a:lnTo>
                  <a:pt x="105726" y="836771"/>
                </a:lnTo>
                <a:cubicBezTo>
                  <a:pt x="47335" y="836771"/>
                  <a:pt x="0" y="789308"/>
                  <a:pt x="0" y="730758"/>
                </a:cubicBezTo>
                <a:lnTo>
                  <a:pt x="0" y="0"/>
                </a:lnTo>
                <a:cubicBezTo>
                  <a:pt x="-52" y="84957"/>
                  <a:pt x="68590" y="153871"/>
                  <a:pt x="153317" y="153924"/>
                </a:cubicBezTo>
                <a:cubicBezTo>
                  <a:pt x="153380" y="153924"/>
                  <a:pt x="153444" y="153924"/>
                  <a:pt x="153507" y="153924"/>
                </a:cubicBezTo>
                <a:lnTo>
                  <a:pt x="444562" y="153924"/>
                </a:lnTo>
                <a:cubicBezTo>
                  <a:pt x="632640" y="153924"/>
                  <a:pt x="785108" y="306806"/>
                  <a:pt x="785108" y="495395"/>
                </a:cubicBezTo>
                <a:close/>
              </a:path>
            </a:pathLst>
          </a:custGeom>
          <a:solidFill>
            <a:srgbClr val="52894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accent4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B3DA6104-A8F5-49C1-8F7E-D6228855A2C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014" t="2917"/>
          <a:stretch/>
        </p:blipFill>
        <p:spPr>
          <a:xfrm>
            <a:off x="6641642" y="2237086"/>
            <a:ext cx="673010" cy="676544"/>
          </a:xfrm>
          <a:prstGeom prst="round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812A802-C3F6-451C-9C1D-A0C791EA2D3F}"/>
              </a:ext>
            </a:extLst>
          </p:cNvPr>
          <p:cNvSpPr/>
          <p:nvPr/>
        </p:nvSpPr>
        <p:spPr>
          <a:xfrm>
            <a:off x="7483303" y="1866718"/>
            <a:ext cx="3531817" cy="584775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 sz="1600" b="1" dirty="0">
                <a:solidFill>
                  <a:srgbClr val="00436F"/>
                </a:solidFill>
                <a:latin typeface="Gerbera Light" panose="02000300000000000000" pitchFamily="50" charset="-52"/>
                <a:ea typeface="+mn-ea"/>
                <a:cs typeface="+mn-cs"/>
              </a:rPr>
              <a:t>Методическая копилка: инструкции, </a:t>
            </a:r>
            <a:r>
              <a:rPr lang="ru-RU" sz="1600" b="1" dirty="0" err="1">
                <a:solidFill>
                  <a:srgbClr val="00436F"/>
                </a:solidFill>
                <a:latin typeface="Gerbera Light" panose="02000300000000000000" pitchFamily="50" charset="-52"/>
                <a:ea typeface="+mn-ea"/>
                <a:cs typeface="+mn-cs"/>
              </a:rPr>
              <a:t>видеолекции</a:t>
            </a:r>
            <a:endParaRPr lang="ru-RU" sz="1600" b="1" dirty="0">
              <a:solidFill>
                <a:srgbClr val="00436F"/>
              </a:solidFill>
              <a:latin typeface="Gerbera Light" panose="02000300000000000000" pitchFamily="50" charset="-52"/>
              <a:ea typeface="+mn-ea"/>
              <a:cs typeface="+mn-cs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65F0B638-51E5-4038-BAB9-2FCDDE2B95D7}"/>
              </a:ext>
            </a:extLst>
          </p:cNvPr>
          <p:cNvSpPr/>
          <p:nvPr/>
        </p:nvSpPr>
        <p:spPr>
          <a:xfrm>
            <a:off x="7535480" y="2473632"/>
            <a:ext cx="3105337" cy="276999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1200" dirty="0"/>
              <a:t>https://disk.yandex.ru/d/QP5zaCUtoyGC7A</a:t>
            </a:r>
            <a:endParaRPr lang="ru-RU" sz="1200" dirty="0"/>
          </a:p>
        </p:txBody>
      </p:sp>
      <p:sp>
        <p:nvSpPr>
          <p:cNvPr id="70" name="Google Shape;411;p26">
            <a:extLst>
              <a:ext uri="{FF2B5EF4-FFF2-40B4-BE49-F238E27FC236}">
                <a16:creationId xmlns:a16="http://schemas.microsoft.com/office/drawing/2014/main" id="{88BDFC2B-6A2C-4F14-8CD8-FB0F414D7246}"/>
              </a:ext>
            </a:extLst>
          </p:cNvPr>
          <p:cNvSpPr/>
          <p:nvPr/>
        </p:nvSpPr>
        <p:spPr>
          <a:xfrm>
            <a:off x="1047941" y="3540826"/>
            <a:ext cx="704400" cy="704400"/>
          </a:xfrm>
          <a:prstGeom prst="ellipse">
            <a:avLst/>
          </a:prstGeom>
          <a:solidFill>
            <a:srgbClr val="005A2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71" name="Google Shape;422;p26">
            <a:extLst>
              <a:ext uri="{FF2B5EF4-FFF2-40B4-BE49-F238E27FC236}">
                <a16:creationId xmlns:a16="http://schemas.microsoft.com/office/drawing/2014/main" id="{B7EDA937-2B19-4E47-A2D9-93CE3889F774}"/>
              </a:ext>
            </a:extLst>
          </p:cNvPr>
          <p:cNvGrpSpPr/>
          <p:nvPr/>
        </p:nvGrpSpPr>
        <p:grpSpPr>
          <a:xfrm>
            <a:off x="1226054" y="3718957"/>
            <a:ext cx="348174" cy="348138"/>
            <a:chOff x="8499948" y="3899916"/>
            <a:chExt cx="348174" cy="348138"/>
          </a:xfrm>
          <a:solidFill>
            <a:schemeClr val="bg1"/>
          </a:solidFill>
        </p:grpSpPr>
        <p:sp>
          <p:nvSpPr>
            <p:cNvPr id="72" name="Google Shape;423;p26">
              <a:extLst>
                <a:ext uri="{FF2B5EF4-FFF2-40B4-BE49-F238E27FC236}">
                  <a16:creationId xmlns:a16="http://schemas.microsoft.com/office/drawing/2014/main" id="{30F91109-78BB-4CB6-9DF0-C39EE1379BFE}"/>
                </a:ext>
              </a:extLst>
            </p:cNvPr>
            <p:cNvSpPr/>
            <p:nvPr/>
          </p:nvSpPr>
          <p:spPr>
            <a:xfrm>
              <a:off x="8551525" y="3904408"/>
              <a:ext cx="246334" cy="343646"/>
            </a:xfrm>
            <a:custGeom>
              <a:avLst/>
              <a:gdLst/>
              <a:ahLst/>
              <a:cxnLst/>
              <a:rect l="l" t="t" r="r" b="b"/>
              <a:pathLst>
                <a:path w="246334" h="343646" extrusionOk="0">
                  <a:moveTo>
                    <a:pt x="220999" y="44180"/>
                  </a:moveTo>
                  <a:cubicBezTo>
                    <a:pt x="204901" y="23130"/>
                    <a:pt x="182137" y="7604"/>
                    <a:pt x="156800" y="270"/>
                  </a:cubicBezTo>
                  <a:cubicBezTo>
                    <a:pt x="153181" y="-778"/>
                    <a:pt x="149466" y="1318"/>
                    <a:pt x="148418" y="4937"/>
                  </a:cubicBezTo>
                  <a:cubicBezTo>
                    <a:pt x="147371" y="8557"/>
                    <a:pt x="149466" y="12272"/>
                    <a:pt x="153085" y="13319"/>
                  </a:cubicBezTo>
                  <a:cubicBezTo>
                    <a:pt x="200044" y="26750"/>
                    <a:pt x="232810" y="70374"/>
                    <a:pt x="232810" y="119237"/>
                  </a:cubicBezTo>
                  <a:cubicBezTo>
                    <a:pt x="232810" y="149622"/>
                    <a:pt x="220713" y="177911"/>
                    <a:pt x="198710" y="198961"/>
                  </a:cubicBezTo>
                  <a:cubicBezTo>
                    <a:pt x="179851" y="216964"/>
                    <a:pt x="168992" y="242586"/>
                    <a:pt x="168992" y="269256"/>
                  </a:cubicBezTo>
                  <a:lnTo>
                    <a:pt x="168992" y="269256"/>
                  </a:lnTo>
                  <a:cubicBezTo>
                    <a:pt x="168992" y="272780"/>
                    <a:pt x="166230" y="275638"/>
                    <a:pt x="162706" y="275638"/>
                  </a:cubicBezTo>
                  <a:lnTo>
                    <a:pt x="154705" y="275638"/>
                  </a:lnTo>
                  <a:lnTo>
                    <a:pt x="154705" y="192675"/>
                  </a:lnTo>
                  <a:lnTo>
                    <a:pt x="158991" y="192675"/>
                  </a:lnTo>
                  <a:cubicBezTo>
                    <a:pt x="169754" y="192675"/>
                    <a:pt x="178422" y="183912"/>
                    <a:pt x="178422" y="173244"/>
                  </a:cubicBezTo>
                  <a:lnTo>
                    <a:pt x="178422" y="125048"/>
                  </a:lnTo>
                  <a:cubicBezTo>
                    <a:pt x="178422" y="103616"/>
                    <a:pt x="164039" y="85424"/>
                    <a:pt x="144323" y="79613"/>
                  </a:cubicBezTo>
                  <a:cubicBezTo>
                    <a:pt x="147371" y="75232"/>
                    <a:pt x="149180" y="69898"/>
                    <a:pt x="149180" y="64183"/>
                  </a:cubicBezTo>
                  <a:lnTo>
                    <a:pt x="149180" y="59706"/>
                  </a:lnTo>
                  <a:cubicBezTo>
                    <a:pt x="149180" y="45038"/>
                    <a:pt x="137655" y="32655"/>
                    <a:pt x="122891" y="32274"/>
                  </a:cubicBezTo>
                  <a:cubicBezTo>
                    <a:pt x="108128" y="31893"/>
                    <a:pt x="95459" y="44085"/>
                    <a:pt x="95459" y="59134"/>
                  </a:cubicBezTo>
                  <a:lnTo>
                    <a:pt x="95459" y="64183"/>
                  </a:lnTo>
                  <a:cubicBezTo>
                    <a:pt x="95459" y="69898"/>
                    <a:pt x="97269" y="75232"/>
                    <a:pt x="100317" y="79613"/>
                  </a:cubicBezTo>
                  <a:cubicBezTo>
                    <a:pt x="80600" y="85424"/>
                    <a:pt x="66217" y="103616"/>
                    <a:pt x="66217" y="125143"/>
                  </a:cubicBezTo>
                  <a:lnTo>
                    <a:pt x="66217" y="173053"/>
                  </a:lnTo>
                  <a:cubicBezTo>
                    <a:pt x="66217" y="183817"/>
                    <a:pt x="74980" y="192484"/>
                    <a:pt x="85648" y="192484"/>
                  </a:cubicBezTo>
                  <a:lnTo>
                    <a:pt x="89935" y="192484"/>
                  </a:lnTo>
                  <a:lnTo>
                    <a:pt x="89935" y="275447"/>
                  </a:lnTo>
                  <a:lnTo>
                    <a:pt x="82315" y="275447"/>
                  </a:lnTo>
                  <a:cubicBezTo>
                    <a:pt x="78886" y="275447"/>
                    <a:pt x="76028" y="272590"/>
                    <a:pt x="76028" y="269161"/>
                  </a:cubicBezTo>
                  <a:cubicBezTo>
                    <a:pt x="76028" y="242491"/>
                    <a:pt x="65360" y="216868"/>
                    <a:pt x="46691" y="198771"/>
                  </a:cubicBezTo>
                  <a:cubicBezTo>
                    <a:pt x="25641" y="178292"/>
                    <a:pt x="13735" y="150670"/>
                    <a:pt x="13258" y="121047"/>
                  </a:cubicBezTo>
                  <a:cubicBezTo>
                    <a:pt x="12401" y="71993"/>
                    <a:pt x="44215" y="27797"/>
                    <a:pt x="90601" y="13605"/>
                  </a:cubicBezTo>
                  <a:cubicBezTo>
                    <a:pt x="94126" y="12557"/>
                    <a:pt x="96126" y="8747"/>
                    <a:pt x="95078" y="5128"/>
                  </a:cubicBezTo>
                  <a:cubicBezTo>
                    <a:pt x="94030" y="1508"/>
                    <a:pt x="90316" y="-492"/>
                    <a:pt x="86791" y="556"/>
                  </a:cubicBezTo>
                  <a:cubicBezTo>
                    <a:pt x="34785" y="16558"/>
                    <a:pt x="-934" y="66183"/>
                    <a:pt x="19" y="121333"/>
                  </a:cubicBezTo>
                  <a:cubicBezTo>
                    <a:pt x="590" y="154670"/>
                    <a:pt x="13925" y="185626"/>
                    <a:pt x="37642" y="208677"/>
                  </a:cubicBezTo>
                  <a:cubicBezTo>
                    <a:pt x="53644" y="224298"/>
                    <a:pt x="62884" y="246396"/>
                    <a:pt x="62884" y="269351"/>
                  </a:cubicBezTo>
                  <a:cubicBezTo>
                    <a:pt x="62884" y="278209"/>
                    <a:pt x="68599" y="285734"/>
                    <a:pt x="76505" y="288306"/>
                  </a:cubicBezTo>
                  <a:lnTo>
                    <a:pt x="76505" y="320882"/>
                  </a:lnTo>
                  <a:cubicBezTo>
                    <a:pt x="76505" y="333455"/>
                    <a:pt x="86696" y="343646"/>
                    <a:pt x="99269" y="343646"/>
                  </a:cubicBezTo>
                  <a:lnTo>
                    <a:pt x="145466" y="343646"/>
                  </a:lnTo>
                  <a:cubicBezTo>
                    <a:pt x="158039" y="343646"/>
                    <a:pt x="168230" y="333455"/>
                    <a:pt x="168230" y="320882"/>
                  </a:cubicBezTo>
                  <a:lnTo>
                    <a:pt x="168230" y="288401"/>
                  </a:lnTo>
                  <a:cubicBezTo>
                    <a:pt x="176517" y="285925"/>
                    <a:pt x="182518" y="278305"/>
                    <a:pt x="182518" y="269447"/>
                  </a:cubicBezTo>
                  <a:lnTo>
                    <a:pt x="182518" y="269447"/>
                  </a:lnTo>
                  <a:cubicBezTo>
                    <a:pt x="182518" y="246396"/>
                    <a:pt x="191852" y="224393"/>
                    <a:pt x="208045" y="208867"/>
                  </a:cubicBezTo>
                  <a:cubicBezTo>
                    <a:pt x="232810" y="185245"/>
                    <a:pt x="246335" y="153432"/>
                    <a:pt x="246335" y="119333"/>
                  </a:cubicBezTo>
                  <a:cubicBezTo>
                    <a:pt x="246335" y="91900"/>
                    <a:pt x="237572" y="65992"/>
                    <a:pt x="220903" y="44180"/>
                  </a:cubicBezTo>
                  <a:close/>
                  <a:moveTo>
                    <a:pt x="109080" y="59325"/>
                  </a:moveTo>
                  <a:cubicBezTo>
                    <a:pt x="109080" y="50943"/>
                    <a:pt x="116795" y="44275"/>
                    <a:pt x="125463" y="45990"/>
                  </a:cubicBezTo>
                  <a:cubicBezTo>
                    <a:pt x="131750" y="47228"/>
                    <a:pt x="136226" y="53039"/>
                    <a:pt x="136226" y="59516"/>
                  </a:cubicBezTo>
                  <a:lnTo>
                    <a:pt x="136226" y="64278"/>
                  </a:lnTo>
                  <a:cubicBezTo>
                    <a:pt x="136226" y="70755"/>
                    <a:pt x="131750" y="76470"/>
                    <a:pt x="125463" y="77803"/>
                  </a:cubicBezTo>
                  <a:cubicBezTo>
                    <a:pt x="116700" y="79613"/>
                    <a:pt x="109080" y="72946"/>
                    <a:pt x="109080" y="64468"/>
                  </a:cubicBezTo>
                  <a:lnTo>
                    <a:pt x="109080" y="59325"/>
                  </a:lnTo>
                  <a:close/>
                  <a:moveTo>
                    <a:pt x="90697" y="128286"/>
                  </a:moveTo>
                  <a:lnTo>
                    <a:pt x="90697" y="179054"/>
                  </a:lnTo>
                  <a:lnTo>
                    <a:pt x="81648" y="179054"/>
                  </a:lnTo>
                  <a:cubicBezTo>
                    <a:pt x="80600" y="179054"/>
                    <a:pt x="79838" y="178197"/>
                    <a:pt x="79838" y="177244"/>
                  </a:cubicBezTo>
                  <a:lnTo>
                    <a:pt x="79838" y="101711"/>
                  </a:lnTo>
                  <a:cubicBezTo>
                    <a:pt x="79838" y="95996"/>
                    <a:pt x="84505" y="91329"/>
                    <a:pt x="90221" y="91329"/>
                  </a:cubicBezTo>
                  <a:lnTo>
                    <a:pt x="154419" y="91329"/>
                  </a:lnTo>
                  <a:cubicBezTo>
                    <a:pt x="160134" y="91329"/>
                    <a:pt x="164801" y="95996"/>
                    <a:pt x="164801" y="101711"/>
                  </a:cubicBezTo>
                  <a:lnTo>
                    <a:pt x="164801" y="177244"/>
                  </a:lnTo>
                  <a:cubicBezTo>
                    <a:pt x="164801" y="178292"/>
                    <a:pt x="163944" y="179054"/>
                    <a:pt x="162991" y="179054"/>
                  </a:cubicBezTo>
                  <a:lnTo>
                    <a:pt x="154610" y="179054"/>
                  </a:lnTo>
                  <a:lnTo>
                    <a:pt x="154610" y="153432"/>
                  </a:lnTo>
                  <a:cubicBezTo>
                    <a:pt x="154610" y="150003"/>
                    <a:pt x="152228" y="146955"/>
                    <a:pt x="148799" y="146479"/>
                  </a:cubicBezTo>
                  <a:cubicBezTo>
                    <a:pt x="144608" y="145907"/>
                    <a:pt x="140988" y="149050"/>
                    <a:pt x="140988" y="153146"/>
                  </a:cubicBezTo>
                  <a:lnTo>
                    <a:pt x="140988" y="157909"/>
                  </a:lnTo>
                  <a:lnTo>
                    <a:pt x="104317" y="157909"/>
                  </a:lnTo>
                  <a:lnTo>
                    <a:pt x="104317" y="128476"/>
                  </a:lnTo>
                  <a:cubicBezTo>
                    <a:pt x="104317" y="125048"/>
                    <a:pt x="101936" y="122000"/>
                    <a:pt x="98507" y="121523"/>
                  </a:cubicBezTo>
                  <a:cubicBezTo>
                    <a:pt x="94316" y="120952"/>
                    <a:pt x="90697" y="124095"/>
                    <a:pt x="90697" y="128191"/>
                  </a:cubicBezTo>
                  <a:close/>
                  <a:moveTo>
                    <a:pt x="123653" y="183245"/>
                  </a:moveTo>
                  <a:cubicBezTo>
                    <a:pt x="119462" y="182674"/>
                    <a:pt x="115843" y="185912"/>
                    <a:pt x="115843" y="190008"/>
                  </a:cubicBezTo>
                  <a:lnTo>
                    <a:pt x="115843" y="275733"/>
                  </a:lnTo>
                  <a:lnTo>
                    <a:pt x="104317" y="275733"/>
                  </a:lnTo>
                  <a:lnTo>
                    <a:pt x="104317" y="171720"/>
                  </a:lnTo>
                  <a:lnTo>
                    <a:pt x="140988" y="171720"/>
                  </a:lnTo>
                  <a:lnTo>
                    <a:pt x="140988" y="275733"/>
                  </a:lnTo>
                  <a:lnTo>
                    <a:pt x="129464" y="275733"/>
                  </a:lnTo>
                  <a:lnTo>
                    <a:pt x="129464" y="190294"/>
                  </a:lnTo>
                  <a:cubicBezTo>
                    <a:pt x="129464" y="186865"/>
                    <a:pt x="127082" y="183817"/>
                    <a:pt x="123653" y="183341"/>
                  </a:cubicBezTo>
                  <a:close/>
                  <a:moveTo>
                    <a:pt x="154610" y="320500"/>
                  </a:moveTo>
                  <a:cubicBezTo>
                    <a:pt x="154610" y="325739"/>
                    <a:pt x="150513" y="330025"/>
                    <a:pt x="145370" y="330025"/>
                  </a:cubicBezTo>
                  <a:lnTo>
                    <a:pt x="99174" y="330025"/>
                  </a:lnTo>
                  <a:cubicBezTo>
                    <a:pt x="94126" y="330025"/>
                    <a:pt x="89935" y="325930"/>
                    <a:pt x="89935" y="320786"/>
                  </a:cubicBezTo>
                  <a:lnTo>
                    <a:pt x="89935" y="316405"/>
                  </a:lnTo>
                  <a:lnTo>
                    <a:pt x="125463" y="316405"/>
                  </a:lnTo>
                  <a:cubicBezTo>
                    <a:pt x="128892" y="316405"/>
                    <a:pt x="131940" y="314024"/>
                    <a:pt x="132416" y="310594"/>
                  </a:cubicBezTo>
                  <a:cubicBezTo>
                    <a:pt x="132988" y="306403"/>
                    <a:pt x="129749" y="302784"/>
                    <a:pt x="125653" y="302784"/>
                  </a:cubicBezTo>
                  <a:lnTo>
                    <a:pt x="89935" y="302784"/>
                  </a:lnTo>
                  <a:lnTo>
                    <a:pt x="89935" y="289163"/>
                  </a:lnTo>
                  <a:lnTo>
                    <a:pt x="154514" y="289163"/>
                  </a:lnTo>
                  <a:lnTo>
                    <a:pt x="154514" y="320405"/>
                  </a:lnTo>
                  <a:lnTo>
                    <a:pt x="154514" y="32040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" name="Google Shape;424;p26">
              <a:extLst>
                <a:ext uri="{FF2B5EF4-FFF2-40B4-BE49-F238E27FC236}">
                  <a16:creationId xmlns:a16="http://schemas.microsoft.com/office/drawing/2014/main" id="{5C7E80C0-6E6E-481F-BBAA-9D2B78A451F9}"/>
                </a:ext>
              </a:extLst>
            </p:cNvPr>
            <p:cNvSpPr/>
            <p:nvPr/>
          </p:nvSpPr>
          <p:spPr>
            <a:xfrm>
              <a:off x="8667040" y="3899916"/>
              <a:ext cx="14316" cy="13620"/>
            </a:xfrm>
            <a:custGeom>
              <a:avLst/>
              <a:gdLst/>
              <a:ahLst/>
              <a:cxnLst/>
              <a:rect l="l" t="t" r="r" b="b"/>
              <a:pathLst>
                <a:path w="14316" h="13620" extrusionOk="0">
                  <a:moveTo>
                    <a:pt x="7567" y="0"/>
                  </a:moveTo>
                  <a:lnTo>
                    <a:pt x="6806" y="0"/>
                  </a:lnTo>
                  <a:cubicBezTo>
                    <a:pt x="2328" y="0"/>
                    <a:pt x="-1100" y="4286"/>
                    <a:pt x="329" y="9049"/>
                  </a:cubicBezTo>
                  <a:cubicBezTo>
                    <a:pt x="1185" y="11811"/>
                    <a:pt x="3853" y="13621"/>
                    <a:pt x="6806" y="13621"/>
                  </a:cubicBezTo>
                  <a:lnTo>
                    <a:pt x="6806" y="13621"/>
                  </a:lnTo>
                  <a:cubicBezTo>
                    <a:pt x="6806" y="13621"/>
                    <a:pt x="7472" y="13621"/>
                    <a:pt x="7472" y="13621"/>
                  </a:cubicBezTo>
                  <a:lnTo>
                    <a:pt x="7472" y="13621"/>
                  </a:lnTo>
                  <a:cubicBezTo>
                    <a:pt x="10330" y="13621"/>
                    <a:pt x="12996" y="11811"/>
                    <a:pt x="13949" y="9049"/>
                  </a:cubicBezTo>
                  <a:cubicBezTo>
                    <a:pt x="15473" y="4381"/>
                    <a:pt x="12044" y="95"/>
                    <a:pt x="75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" name="Google Shape;425;p26">
              <a:extLst>
                <a:ext uri="{FF2B5EF4-FFF2-40B4-BE49-F238E27FC236}">
                  <a16:creationId xmlns:a16="http://schemas.microsoft.com/office/drawing/2014/main" id="{105CAF05-DD82-412D-A7CA-9F4C15C680D1}"/>
                </a:ext>
              </a:extLst>
            </p:cNvPr>
            <p:cNvSpPr/>
            <p:nvPr/>
          </p:nvSpPr>
          <p:spPr>
            <a:xfrm>
              <a:off x="8692609" y="4025360"/>
              <a:ext cx="13620" cy="13525"/>
            </a:xfrm>
            <a:custGeom>
              <a:avLst/>
              <a:gdLst/>
              <a:ahLst/>
              <a:cxnLst/>
              <a:rect l="l" t="t" r="r" b="b"/>
              <a:pathLst>
                <a:path w="13620" h="13525" extrusionOk="0">
                  <a:moveTo>
                    <a:pt x="11621" y="2000"/>
                  </a:moveTo>
                  <a:cubicBezTo>
                    <a:pt x="10383" y="762"/>
                    <a:pt x="8573" y="0"/>
                    <a:pt x="6763" y="0"/>
                  </a:cubicBezTo>
                  <a:cubicBezTo>
                    <a:pt x="4953" y="0"/>
                    <a:pt x="3239" y="762"/>
                    <a:pt x="2000" y="2000"/>
                  </a:cubicBezTo>
                  <a:cubicBezTo>
                    <a:pt x="762" y="3239"/>
                    <a:pt x="0" y="5049"/>
                    <a:pt x="0" y="6763"/>
                  </a:cubicBezTo>
                  <a:cubicBezTo>
                    <a:pt x="0" y="8477"/>
                    <a:pt x="762" y="10287"/>
                    <a:pt x="2000" y="11525"/>
                  </a:cubicBezTo>
                  <a:cubicBezTo>
                    <a:pt x="3239" y="12764"/>
                    <a:pt x="5049" y="13526"/>
                    <a:pt x="6763" y="13526"/>
                  </a:cubicBezTo>
                  <a:cubicBezTo>
                    <a:pt x="8477" y="13526"/>
                    <a:pt x="10287" y="12764"/>
                    <a:pt x="11621" y="11525"/>
                  </a:cubicBezTo>
                  <a:cubicBezTo>
                    <a:pt x="12859" y="10287"/>
                    <a:pt x="13621" y="8477"/>
                    <a:pt x="13621" y="6763"/>
                  </a:cubicBezTo>
                  <a:cubicBezTo>
                    <a:pt x="13621" y="5049"/>
                    <a:pt x="12859" y="3239"/>
                    <a:pt x="11621" y="200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" name="Google Shape;426;p26">
              <a:extLst>
                <a:ext uri="{FF2B5EF4-FFF2-40B4-BE49-F238E27FC236}">
                  <a16:creationId xmlns:a16="http://schemas.microsoft.com/office/drawing/2014/main" id="{AE741DF3-A694-49E8-A475-216623A1CD94}"/>
                </a:ext>
              </a:extLst>
            </p:cNvPr>
            <p:cNvSpPr/>
            <p:nvPr/>
          </p:nvSpPr>
          <p:spPr>
            <a:xfrm>
              <a:off x="8820369" y="4016883"/>
              <a:ext cx="27753" cy="13620"/>
            </a:xfrm>
            <a:custGeom>
              <a:avLst/>
              <a:gdLst/>
              <a:ahLst/>
              <a:cxnLst/>
              <a:rect l="l" t="t" r="r" b="b"/>
              <a:pathLst>
                <a:path w="27753" h="13620" extrusionOk="0">
                  <a:moveTo>
                    <a:pt x="20925" y="0"/>
                  </a:moveTo>
                  <a:lnTo>
                    <a:pt x="7019" y="0"/>
                  </a:lnTo>
                  <a:cubicBezTo>
                    <a:pt x="3590" y="0"/>
                    <a:pt x="542" y="2381"/>
                    <a:pt x="66" y="5810"/>
                  </a:cubicBezTo>
                  <a:cubicBezTo>
                    <a:pt x="-506" y="10001"/>
                    <a:pt x="2732" y="13621"/>
                    <a:pt x="6828" y="13621"/>
                  </a:cubicBezTo>
                  <a:lnTo>
                    <a:pt x="20735" y="13621"/>
                  </a:lnTo>
                  <a:cubicBezTo>
                    <a:pt x="24164" y="13621"/>
                    <a:pt x="27212" y="11239"/>
                    <a:pt x="27688" y="7811"/>
                  </a:cubicBezTo>
                  <a:cubicBezTo>
                    <a:pt x="28259" y="3620"/>
                    <a:pt x="25021" y="0"/>
                    <a:pt x="209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" name="Google Shape;427;p26">
              <a:extLst>
                <a:ext uri="{FF2B5EF4-FFF2-40B4-BE49-F238E27FC236}">
                  <a16:creationId xmlns:a16="http://schemas.microsoft.com/office/drawing/2014/main" id="{A10AC84A-73AF-443F-B008-36289034C96A}"/>
                </a:ext>
              </a:extLst>
            </p:cNvPr>
            <p:cNvSpPr/>
            <p:nvPr/>
          </p:nvSpPr>
          <p:spPr>
            <a:xfrm>
              <a:off x="8811291" y="4062507"/>
              <a:ext cx="26765" cy="26860"/>
            </a:xfrm>
            <a:custGeom>
              <a:avLst/>
              <a:gdLst/>
              <a:ahLst/>
              <a:cxnLst/>
              <a:rect l="l" t="t" r="r" b="b"/>
              <a:pathLst>
                <a:path w="26765" h="26860" extrusionOk="0">
                  <a:moveTo>
                    <a:pt x="24860" y="15240"/>
                  </a:moveTo>
                  <a:lnTo>
                    <a:pt x="11620" y="2000"/>
                  </a:lnTo>
                  <a:cubicBezTo>
                    <a:pt x="8954" y="-667"/>
                    <a:pt x="4667" y="-667"/>
                    <a:pt x="2000" y="2000"/>
                  </a:cubicBezTo>
                  <a:cubicBezTo>
                    <a:pt x="-667" y="4667"/>
                    <a:pt x="-667" y="8954"/>
                    <a:pt x="2000" y="11621"/>
                  </a:cubicBezTo>
                  <a:lnTo>
                    <a:pt x="15240" y="24860"/>
                  </a:lnTo>
                  <a:cubicBezTo>
                    <a:pt x="16573" y="26194"/>
                    <a:pt x="18288" y="26860"/>
                    <a:pt x="20002" y="26860"/>
                  </a:cubicBezTo>
                  <a:cubicBezTo>
                    <a:pt x="21717" y="26860"/>
                    <a:pt x="23526" y="26194"/>
                    <a:pt x="24765" y="24860"/>
                  </a:cubicBezTo>
                  <a:cubicBezTo>
                    <a:pt x="27432" y="22193"/>
                    <a:pt x="27432" y="17907"/>
                    <a:pt x="24765" y="1524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" name="Google Shape;428;p26">
              <a:extLst>
                <a:ext uri="{FF2B5EF4-FFF2-40B4-BE49-F238E27FC236}">
                  <a16:creationId xmlns:a16="http://schemas.microsoft.com/office/drawing/2014/main" id="{AF0DAF25-CBCC-4B2A-BC46-901DE9948040}"/>
                </a:ext>
              </a:extLst>
            </p:cNvPr>
            <p:cNvSpPr/>
            <p:nvPr/>
          </p:nvSpPr>
          <p:spPr>
            <a:xfrm>
              <a:off x="8811100" y="3958018"/>
              <a:ext cx="26955" cy="27051"/>
            </a:xfrm>
            <a:custGeom>
              <a:avLst/>
              <a:gdLst/>
              <a:ahLst/>
              <a:cxnLst/>
              <a:rect l="l" t="t" r="r" b="b"/>
              <a:pathLst>
                <a:path w="26955" h="27051" extrusionOk="0">
                  <a:moveTo>
                    <a:pt x="25051" y="2000"/>
                  </a:moveTo>
                  <a:cubicBezTo>
                    <a:pt x="22384" y="-667"/>
                    <a:pt x="18098" y="-667"/>
                    <a:pt x="15430" y="2000"/>
                  </a:cubicBezTo>
                  <a:lnTo>
                    <a:pt x="2000" y="15431"/>
                  </a:lnTo>
                  <a:cubicBezTo>
                    <a:pt x="-667" y="18098"/>
                    <a:pt x="-667" y="22384"/>
                    <a:pt x="2000" y="25051"/>
                  </a:cubicBezTo>
                  <a:cubicBezTo>
                    <a:pt x="3334" y="26384"/>
                    <a:pt x="5049" y="27051"/>
                    <a:pt x="6763" y="27051"/>
                  </a:cubicBezTo>
                  <a:cubicBezTo>
                    <a:pt x="8477" y="27051"/>
                    <a:pt x="10287" y="26384"/>
                    <a:pt x="11525" y="25051"/>
                  </a:cubicBezTo>
                  <a:lnTo>
                    <a:pt x="24955" y="11621"/>
                  </a:lnTo>
                  <a:cubicBezTo>
                    <a:pt x="27623" y="8954"/>
                    <a:pt x="27623" y="4667"/>
                    <a:pt x="24955" y="200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" name="Google Shape;429;p26">
              <a:extLst>
                <a:ext uri="{FF2B5EF4-FFF2-40B4-BE49-F238E27FC236}">
                  <a16:creationId xmlns:a16="http://schemas.microsoft.com/office/drawing/2014/main" id="{4FE2BF3C-39B0-4457-925B-79E43970BC86}"/>
                </a:ext>
              </a:extLst>
            </p:cNvPr>
            <p:cNvSpPr/>
            <p:nvPr/>
          </p:nvSpPr>
          <p:spPr>
            <a:xfrm>
              <a:off x="8499948" y="4016883"/>
              <a:ext cx="27753" cy="13620"/>
            </a:xfrm>
            <a:custGeom>
              <a:avLst/>
              <a:gdLst/>
              <a:ahLst/>
              <a:cxnLst/>
              <a:rect l="l" t="t" r="r" b="b"/>
              <a:pathLst>
                <a:path w="27753" h="13620" extrusionOk="0">
                  <a:moveTo>
                    <a:pt x="20925" y="0"/>
                  </a:moveTo>
                  <a:lnTo>
                    <a:pt x="7019" y="0"/>
                  </a:lnTo>
                  <a:cubicBezTo>
                    <a:pt x="3590" y="0"/>
                    <a:pt x="542" y="2381"/>
                    <a:pt x="66" y="5810"/>
                  </a:cubicBezTo>
                  <a:cubicBezTo>
                    <a:pt x="-506" y="10001"/>
                    <a:pt x="2732" y="13621"/>
                    <a:pt x="6828" y="13621"/>
                  </a:cubicBezTo>
                  <a:lnTo>
                    <a:pt x="20735" y="13621"/>
                  </a:lnTo>
                  <a:cubicBezTo>
                    <a:pt x="24164" y="13621"/>
                    <a:pt x="27212" y="11239"/>
                    <a:pt x="27688" y="7811"/>
                  </a:cubicBezTo>
                  <a:cubicBezTo>
                    <a:pt x="28259" y="3620"/>
                    <a:pt x="25021" y="0"/>
                    <a:pt x="209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" name="Google Shape;430;p26">
              <a:extLst>
                <a:ext uri="{FF2B5EF4-FFF2-40B4-BE49-F238E27FC236}">
                  <a16:creationId xmlns:a16="http://schemas.microsoft.com/office/drawing/2014/main" id="{D87BA869-065F-4B93-A0AB-DFDED3F23075}"/>
                </a:ext>
              </a:extLst>
            </p:cNvPr>
            <p:cNvSpPr/>
            <p:nvPr/>
          </p:nvSpPr>
          <p:spPr>
            <a:xfrm>
              <a:off x="8509920" y="3958113"/>
              <a:ext cx="26765" cy="26860"/>
            </a:xfrm>
            <a:custGeom>
              <a:avLst/>
              <a:gdLst/>
              <a:ahLst/>
              <a:cxnLst/>
              <a:rect l="l" t="t" r="r" b="b"/>
              <a:pathLst>
                <a:path w="26765" h="26860" extrusionOk="0">
                  <a:moveTo>
                    <a:pt x="24860" y="15240"/>
                  </a:moveTo>
                  <a:lnTo>
                    <a:pt x="11621" y="2000"/>
                  </a:lnTo>
                  <a:cubicBezTo>
                    <a:pt x="8954" y="-667"/>
                    <a:pt x="4667" y="-667"/>
                    <a:pt x="2000" y="2000"/>
                  </a:cubicBezTo>
                  <a:cubicBezTo>
                    <a:pt x="-667" y="4667"/>
                    <a:pt x="-667" y="8953"/>
                    <a:pt x="2000" y="11620"/>
                  </a:cubicBezTo>
                  <a:lnTo>
                    <a:pt x="15240" y="24860"/>
                  </a:lnTo>
                  <a:cubicBezTo>
                    <a:pt x="16573" y="26194"/>
                    <a:pt x="18288" y="26860"/>
                    <a:pt x="20003" y="26860"/>
                  </a:cubicBezTo>
                  <a:cubicBezTo>
                    <a:pt x="21717" y="26860"/>
                    <a:pt x="23527" y="26194"/>
                    <a:pt x="24765" y="24860"/>
                  </a:cubicBezTo>
                  <a:cubicBezTo>
                    <a:pt x="27432" y="22193"/>
                    <a:pt x="27432" y="17907"/>
                    <a:pt x="24765" y="1524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" name="Google Shape;431;p26">
              <a:extLst>
                <a:ext uri="{FF2B5EF4-FFF2-40B4-BE49-F238E27FC236}">
                  <a16:creationId xmlns:a16="http://schemas.microsoft.com/office/drawing/2014/main" id="{4ADB6DCC-37CF-4AB7-B43D-5CB031C09525}"/>
                </a:ext>
              </a:extLst>
            </p:cNvPr>
            <p:cNvSpPr/>
            <p:nvPr/>
          </p:nvSpPr>
          <p:spPr>
            <a:xfrm>
              <a:off x="8509824" y="4062317"/>
              <a:ext cx="26955" cy="27050"/>
            </a:xfrm>
            <a:custGeom>
              <a:avLst/>
              <a:gdLst/>
              <a:ahLst/>
              <a:cxnLst/>
              <a:rect l="l" t="t" r="r" b="b"/>
              <a:pathLst>
                <a:path w="26955" h="27050" extrusionOk="0">
                  <a:moveTo>
                    <a:pt x="25051" y="2000"/>
                  </a:moveTo>
                  <a:cubicBezTo>
                    <a:pt x="22384" y="-667"/>
                    <a:pt x="18098" y="-667"/>
                    <a:pt x="15430" y="2000"/>
                  </a:cubicBezTo>
                  <a:lnTo>
                    <a:pt x="2000" y="15430"/>
                  </a:lnTo>
                  <a:cubicBezTo>
                    <a:pt x="-667" y="18098"/>
                    <a:pt x="-667" y="22384"/>
                    <a:pt x="2000" y="25051"/>
                  </a:cubicBezTo>
                  <a:cubicBezTo>
                    <a:pt x="3334" y="26384"/>
                    <a:pt x="5049" y="27051"/>
                    <a:pt x="6763" y="27051"/>
                  </a:cubicBezTo>
                  <a:cubicBezTo>
                    <a:pt x="8477" y="27051"/>
                    <a:pt x="10287" y="26384"/>
                    <a:pt x="11525" y="25051"/>
                  </a:cubicBezTo>
                  <a:lnTo>
                    <a:pt x="24955" y="11620"/>
                  </a:lnTo>
                  <a:cubicBezTo>
                    <a:pt x="27623" y="8953"/>
                    <a:pt x="27623" y="4667"/>
                    <a:pt x="24955" y="200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1" name="Google Shape;413;p26">
            <a:extLst>
              <a:ext uri="{FF2B5EF4-FFF2-40B4-BE49-F238E27FC236}">
                <a16:creationId xmlns:a16="http://schemas.microsoft.com/office/drawing/2014/main" id="{8072D7FA-2F26-493F-B26E-1301D76430D3}"/>
              </a:ext>
            </a:extLst>
          </p:cNvPr>
          <p:cNvSpPr/>
          <p:nvPr/>
        </p:nvSpPr>
        <p:spPr>
          <a:xfrm>
            <a:off x="1053620" y="5646701"/>
            <a:ext cx="704400" cy="704400"/>
          </a:xfrm>
          <a:prstGeom prst="ellipse">
            <a:avLst/>
          </a:prstGeom>
          <a:solidFill>
            <a:srgbClr val="B4502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82" name="Google Shape;451;p26">
            <a:extLst>
              <a:ext uri="{FF2B5EF4-FFF2-40B4-BE49-F238E27FC236}">
                <a16:creationId xmlns:a16="http://schemas.microsoft.com/office/drawing/2014/main" id="{B4A768D4-E36C-49EC-8575-F988D36515D1}"/>
              </a:ext>
            </a:extLst>
          </p:cNvPr>
          <p:cNvGrpSpPr/>
          <p:nvPr/>
        </p:nvGrpSpPr>
        <p:grpSpPr>
          <a:xfrm>
            <a:off x="1264326" y="5824891"/>
            <a:ext cx="288226" cy="348019"/>
            <a:chOff x="5548597" y="3347489"/>
            <a:chExt cx="288226" cy="348019"/>
          </a:xfrm>
          <a:solidFill>
            <a:schemeClr val="bg1"/>
          </a:solidFill>
        </p:grpSpPr>
        <p:sp>
          <p:nvSpPr>
            <p:cNvPr id="83" name="Google Shape;452;p26">
              <a:extLst>
                <a:ext uri="{FF2B5EF4-FFF2-40B4-BE49-F238E27FC236}">
                  <a16:creationId xmlns:a16="http://schemas.microsoft.com/office/drawing/2014/main" id="{A4F44EA7-FC93-431A-A0EF-19A22491FD4B}"/>
                </a:ext>
              </a:extLst>
            </p:cNvPr>
            <p:cNvSpPr/>
            <p:nvPr/>
          </p:nvSpPr>
          <p:spPr>
            <a:xfrm>
              <a:off x="5630703" y="3459670"/>
              <a:ext cx="123825" cy="123825"/>
            </a:xfrm>
            <a:custGeom>
              <a:avLst/>
              <a:gdLst/>
              <a:ahLst/>
              <a:cxnLst/>
              <a:rect l="l" t="t" r="r" b="b"/>
              <a:pathLst>
                <a:path w="123825" h="123825" extrusionOk="0">
                  <a:moveTo>
                    <a:pt x="61913" y="0"/>
                  </a:moveTo>
                  <a:cubicBezTo>
                    <a:pt x="27813" y="0"/>
                    <a:pt x="0" y="27718"/>
                    <a:pt x="0" y="61913"/>
                  </a:cubicBezTo>
                  <a:cubicBezTo>
                    <a:pt x="0" y="73914"/>
                    <a:pt x="3429" y="85154"/>
                    <a:pt x="9430" y="94679"/>
                  </a:cubicBezTo>
                  <a:cubicBezTo>
                    <a:pt x="9620" y="95060"/>
                    <a:pt x="9811" y="95345"/>
                    <a:pt x="10096" y="95726"/>
                  </a:cubicBezTo>
                  <a:cubicBezTo>
                    <a:pt x="21146" y="112681"/>
                    <a:pt x="40291" y="123825"/>
                    <a:pt x="61913" y="123825"/>
                  </a:cubicBezTo>
                  <a:cubicBezTo>
                    <a:pt x="96012" y="123825"/>
                    <a:pt x="123825" y="96107"/>
                    <a:pt x="123825" y="61913"/>
                  </a:cubicBezTo>
                  <a:cubicBezTo>
                    <a:pt x="123825" y="27718"/>
                    <a:pt x="96107" y="0"/>
                    <a:pt x="61913" y="0"/>
                  </a:cubicBezTo>
                  <a:close/>
                  <a:moveTo>
                    <a:pt x="17240" y="80105"/>
                  </a:moveTo>
                  <a:cubicBezTo>
                    <a:pt x="14954" y="74486"/>
                    <a:pt x="13621" y="68294"/>
                    <a:pt x="13621" y="61817"/>
                  </a:cubicBezTo>
                  <a:cubicBezTo>
                    <a:pt x="13621" y="35243"/>
                    <a:pt x="35243" y="13526"/>
                    <a:pt x="61913" y="13526"/>
                  </a:cubicBezTo>
                  <a:cubicBezTo>
                    <a:pt x="78200" y="13526"/>
                    <a:pt x="92583" y="21622"/>
                    <a:pt x="101346" y="34004"/>
                  </a:cubicBezTo>
                  <a:lnTo>
                    <a:pt x="64008" y="71342"/>
                  </a:lnTo>
                  <a:lnTo>
                    <a:pt x="49721" y="57055"/>
                  </a:lnTo>
                  <a:cubicBezTo>
                    <a:pt x="47054" y="54388"/>
                    <a:pt x="42767" y="54388"/>
                    <a:pt x="40100" y="57055"/>
                  </a:cubicBezTo>
                  <a:lnTo>
                    <a:pt x="17145" y="80010"/>
                  </a:lnTo>
                  <a:close/>
                  <a:moveTo>
                    <a:pt x="61913" y="110109"/>
                  </a:moveTo>
                  <a:cubicBezTo>
                    <a:pt x="46768" y="110109"/>
                    <a:pt x="33242" y="103061"/>
                    <a:pt x="24384" y="92202"/>
                  </a:cubicBezTo>
                  <a:lnTo>
                    <a:pt x="44958" y="71628"/>
                  </a:lnTo>
                  <a:lnTo>
                    <a:pt x="59246" y="85915"/>
                  </a:lnTo>
                  <a:cubicBezTo>
                    <a:pt x="61913" y="88582"/>
                    <a:pt x="66199" y="88582"/>
                    <a:pt x="68866" y="85915"/>
                  </a:cubicBezTo>
                  <a:lnTo>
                    <a:pt x="107823" y="46958"/>
                  </a:lnTo>
                  <a:cubicBezTo>
                    <a:pt x="109347" y="51721"/>
                    <a:pt x="110204" y="56674"/>
                    <a:pt x="110204" y="61913"/>
                  </a:cubicBezTo>
                  <a:cubicBezTo>
                    <a:pt x="110204" y="88487"/>
                    <a:pt x="88583" y="110204"/>
                    <a:pt x="61913" y="11020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" name="Google Shape;453;p26">
              <a:extLst>
                <a:ext uri="{FF2B5EF4-FFF2-40B4-BE49-F238E27FC236}">
                  <a16:creationId xmlns:a16="http://schemas.microsoft.com/office/drawing/2014/main" id="{30E77E26-4921-4EF3-9AFF-2912E2212EA3}"/>
                </a:ext>
              </a:extLst>
            </p:cNvPr>
            <p:cNvSpPr/>
            <p:nvPr/>
          </p:nvSpPr>
          <p:spPr>
            <a:xfrm>
              <a:off x="5548597" y="3347489"/>
              <a:ext cx="288226" cy="348019"/>
            </a:xfrm>
            <a:custGeom>
              <a:avLst/>
              <a:gdLst/>
              <a:ahLst/>
              <a:cxnLst/>
              <a:rect l="l" t="t" r="r" b="b"/>
              <a:pathLst>
                <a:path w="288226" h="348019" extrusionOk="0">
                  <a:moveTo>
                    <a:pt x="248793" y="169331"/>
                  </a:moveTo>
                  <a:cubicBezTo>
                    <a:pt x="247745" y="136089"/>
                    <a:pt x="238411" y="103513"/>
                    <a:pt x="221742" y="74747"/>
                  </a:cubicBezTo>
                  <a:cubicBezTo>
                    <a:pt x="203930" y="44077"/>
                    <a:pt x="178308" y="18550"/>
                    <a:pt x="147542" y="929"/>
                  </a:cubicBezTo>
                  <a:cubicBezTo>
                    <a:pt x="145447" y="-310"/>
                    <a:pt x="142875" y="-310"/>
                    <a:pt x="140779" y="929"/>
                  </a:cubicBezTo>
                  <a:cubicBezTo>
                    <a:pt x="110014" y="18550"/>
                    <a:pt x="84392" y="44077"/>
                    <a:pt x="66580" y="74747"/>
                  </a:cubicBezTo>
                  <a:cubicBezTo>
                    <a:pt x="49911" y="103608"/>
                    <a:pt x="40577" y="136184"/>
                    <a:pt x="39529" y="169331"/>
                  </a:cubicBezTo>
                  <a:cubicBezTo>
                    <a:pt x="15716" y="179522"/>
                    <a:pt x="0" y="203144"/>
                    <a:pt x="0" y="229338"/>
                  </a:cubicBezTo>
                  <a:lnTo>
                    <a:pt x="0" y="277344"/>
                  </a:lnTo>
                  <a:cubicBezTo>
                    <a:pt x="0" y="281059"/>
                    <a:pt x="3048" y="284107"/>
                    <a:pt x="6763" y="284107"/>
                  </a:cubicBezTo>
                  <a:lnTo>
                    <a:pt x="106680" y="284107"/>
                  </a:lnTo>
                  <a:cubicBezTo>
                    <a:pt x="108109" y="304586"/>
                    <a:pt x="117062" y="324112"/>
                    <a:pt x="131731" y="338590"/>
                  </a:cubicBezTo>
                  <a:lnTo>
                    <a:pt x="139351" y="346019"/>
                  </a:lnTo>
                  <a:cubicBezTo>
                    <a:pt x="140684" y="347353"/>
                    <a:pt x="142399" y="348020"/>
                    <a:pt x="144113" y="348020"/>
                  </a:cubicBezTo>
                  <a:cubicBezTo>
                    <a:pt x="145828" y="348020"/>
                    <a:pt x="147542" y="347353"/>
                    <a:pt x="148876" y="346019"/>
                  </a:cubicBezTo>
                  <a:lnTo>
                    <a:pt x="156496" y="338590"/>
                  </a:lnTo>
                  <a:cubicBezTo>
                    <a:pt x="171164" y="324112"/>
                    <a:pt x="180118" y="304586"/>
                    <a:pt x="181546" y="284107"/>
                  </a:cubicBezTo>
                  <a:lnTo>
                    <a:pt x="202597" y="284107"/>
                  </a:lnTo>
                  <a:lnTo>
                    <a:pt x="202597" y="318968"/>
                  </a:lnTo>
                  <a:cubicBezTo>
                    <a:pt x="202597" y="322397"/>
                    <a:pt x="204978" y="325445"/>
                    <a:pt x="208407" y="325922"/>
                  </a:cubicBezTo>
                  <a:cubicBezTo>
                    <a:pt x="212598" y="326493"/>
                    <a:pt x="216218" y="323255"/>
                    <a:pt x="216218" y="319159"/>
                  </a:cubicBezTo>
                  <a:lnTo>
                    <a:pt x="216218" y="284107"/>
                  </a:lnTo>
                  <a:lnTo>
                    <a:pt x="281464" y="284107"/>
                  </a:lnTo>
                  <a:cubicBezTo>
                    <a:pt x="285179" y="284107"/>
                    <a:pt x="288227" y="281059"/>
                    <a:pt x="288227" y="277344"/>
                  </a:cubicBezTo>
                  <a:lnTo>
                    <a:pt x="288227" y="229338"/>
                  </a:lnTo>
                  <a:cubicBezTo>
                    <a:pt x="288227" y="203049"/>
                    <a:pt x="272510" y="179522"/>
                    <a:pt x="248698" y="169331"/>
                  </a:cubicBezTo>
                  <a:close/>
                  <a:moveTo>
                    <a:pt x="144018" y="14645"/>
                  </a:moveTo>
                  <a:cubicBezTo>
                    <a:pt x="165354" y="27503"/>
                    <a:pt x="183642" y="44363"/>
                    <a:pt x="198120" y="63889"/>
                  </a:cubicBezTo>
                  <a:lnTo>
                    <a:pt x="89916" y="63889"/>
                  </a:lnTo>
                  <a:cubicBezTo>
                    <a:pt x="104394" y="44363"/>
                    <a:pt x="122682" y="27503"/>
                    <a:pt x="144018" y="14645"/>
                  </a:cubicBezTo>
                  <a:close/>
                  <a:moveTo>
                    <a:pt x="13621" y="270581"/>
                  </a:moveTo>
                  <a:lnTo>
                    <a:pt x="13621" y="229338"/>
                  </a:lnTo>
                  <a:cubicBezTo>
                    <a:pt x="13621" y="210669"/>
                    <a:pt x="23717" y="193715"/>
                    <a:pt x="39434" y="184571"/>
                  </a:cubicBezTo>
                  <a:lnTo>
                    <a:pt x="39434" y="263819"/>
                  </a:lnTo>
                  <a:cubicBezTo>
                    <a:pt x="39434" y="266200"/>
                    <a:pt x="39814" y="268486"/>
                    <a:pt x="40577" y="270581"/>
                  </a:cubicBezTo>
                  <a:lnTo>
                    <a:pt x="13526" y="270581"/>
                  </a:lnTo>
                  <a:close/>
                  <a:moveTo>
                    <a:pt x="146780" y="328970"/>
                  </a:moveTo>
                  <a:lnTo>
                    <a:pt x="143923" y="331732"/>
                  </a:lnTo>
                  <a:lnTo>
                    <a:pt x="141065" y="328970"/>
                  </a:lnTo>
                  <a:cubicBezTo>
                    <a:pt x="128969" y="317064"/>
                    <a:pt x="121539" y="300966"/>
                    <a:pt x="120110" y="284202"/>
                  </a:cubicBezTo>
                  <a:lnTo>
                    <a:pt x="167735" y="284202"/>
                  </a:lnTo>
                  <a:cubicBezTo>
                    <a:pt x="166306" y="301061"/>
                    <a:pt x="158877" y="317064"/>
                    <a:pt x="146780" y="328970"/>
                  </a:cubicBezTo>
                  <a:close/>
                  <a:moveTo>
                    <a:pt x="235268" y="263819"/>
                  </a:moveTo>
                  <a:cubicBezTo>
                    <a:pt x="235268" y="267533"/>
                    <a:pt x="232220" y="270581"/>
                    <a:pt x="228505" y="270581"/>
                  </a:cubicBezTo>
                  <a:lnTo>
                    <a:pt x="59912" y="270581"/>
                  </a:lnTo>
                  <a:cubicBezTo>
                    <a:pt x="56197" y="270581"/>
                    <a:pt x="53149" y="267533"/>
                    <a:pt x="53149" y="263819"/>
                  </a:cubicBezTo>
                  <a:lnTo>
                    <a:pt x="53149" y="176189"/>
                  </a:lnTo>
                  <a:cubicBezTo>
                    <a:pt x="53149" y="151614"/>
                    <a:pt x="58007" y="127611"/>
                    <a:pt x="67056" y="105418"/>
                  </a:cubicBezTo>
                  <a:lnTo>
                    <a:pt x="97631" y="105418"/>
                  </a:lnTo>
                  <a:cubicBezTo>
                    <a:pt x="101060" y="105418"/>
                    <a:pt x="104108" y="103037"/>
                    <a:pt x="104585" y="99608"/>
                  </a:cubicBezTo>
                  <a:cubicBezTo>
                    <a:pt x="105156" y="95417"/>
                    <a:pt x="101918" y="91797"/>
                    <a:pt x="97822" y="91797"/>
                  </a:cubicBezTo>
                  <a:lnTo>
                    <a:pt x="72962" y="91797"/>
                  </a:lnTo>
                  <a:cubicBezTo>
                    <a:pt x="75438" y="86939"/>
                    <a:pt x="78105" y="82177"/>
                    <a:pt x="80867" y="77510"/>
                  </a:cubicBezTo>
                  <a:lnTo>
                    <a:pt x="207550" y="77510"/>
                  </a:lnTo>
                  <a:cubicBezTo>
                    <a:pt x="225457" y="106656"/>
                    <a:pt x="235363" y="140565"/>
                    <a:pt x="235363" y="175808"/>
                  </a:cubicBezTo>
                  <a:lnTo>
                    <a:pt x="235363" y="263819"/>
                  </a:lnTo>
                  <a:close/>
                  <a:moveTo>
                    <a:pt x="274701" y="270581"/>
                  </a:moveTo>
                  <a:lnTo>
                    <a:pt x="247650" y="270581"/>
                  </a:lnTo>
                  <a:cubicBezTo>
                    <a:pt x="248412" y="268486"/>
                    <a:pt x="248793" y="266200"/>
                    <a:pt x="248793" y="263819"/>
                  </a:cubicBezTo>
                  <a:lnTo>
                    <a:pt x="248793" y="184571"/>
                  </a:lnTo>
                  <a:cubicBezTo>
                    <a:pt x="264605" y="193715"/>
                    <a:pt x="274606" y="210669"/>
                    <a:pt x="274606" y="229338"/>
                  </a:cubicBezTo>
                  <a:lnTo>
                    <a:pt x="274606" y="27058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" name="Google Shape;454;p26">
              <a:extLst>
                <a:ext uri="{FF2B5EF4-FFF2-40B4-BE49-F238E27FC236}">
                  <a16:creationId xmlns:a16="http://schemas.microsoft.com/office/drawing/2014/main" id="{8257DE89-F44A-4D86-AED4-CCECF823AD7C}"/>
                </a:ext>
              </a:extLst>
            </p:cNvPr>
            <p:cNvSpPr/>
            <p:nvPr/>
          </p:nvSpPr>
          <p:spPr>
            <a:xfrm>
              <a:off x="5664136" y="3438906"/>
              <a:ext cx="13525" cy="13525"/>
            </a:xfrm>
            <a:custGeom>
              <a:avLst/>
              <a:gdLst/>
              <a:ahLst/>
              <a:cxnLst/>
              <a:rect l="l" t="t" r="r" b="b"/>
              <a:pathLst>
                <a:path w="13525" h="13525" extrusionOk="0">
                  <a:moveTo>
                    <a:pt x="11525" y="2000"/>
                  </a:moveTo>
                  <a:cubicBezTo>
                    <a:pt x="10287" y="762"/>
                    <a:pt x="8477" y="0"/>
                    <a:pt x="6763" y="0"/>
                  </a:cubicBezTo>
                  <a:cubicBezTo>
                    <a:pt x="5048" y="0"/>
                    <a:pt x="3238" y="762"/>
                    <a:pt x="2000" y="2000"/>
                  </a:cubicBezTo>
                  <a:cubicBezTo>
                    <a:pt x="762" y="3238"/>
                    <a:pt x="0" y="5048"/>
                    <a:pt x="0" y="6763"/>
                  </a:cubicBezTo>
                  <a:cubicBezTo>
                    <a:pt x="0" y="8477"/>
                    <a:pt x="762" y="10287"/>
                    <a:pt x="2000" y="11525"/>
                  </a:cubicBezTo>
                  <a:cubicBezTo>
                    <a:pt x="3238" y="12763"/>
                    <a:pt x="5048" y="13525"/>
                    <a:pt x="6763" y="13525"/>
                  </a:cubicBezTo>
                  <a:cubicBezTo>
                    <a:pt x="8477" y="13525"/>
                    <a:pt x="10287" y="12763"/>
                    <a:pt x="11525" y="11525"/>
                  </a:cubicBezTo>
                  <a:cubicBezTo>
                    <a:pt x="12763" y="10287"/>
                    <a:pt x="13525" y="8477"/>
                    <a:pt x="13525" y="6763"/>
                  </a:cubicBezTo>
                  <a:cubicBezTo>
                    <a:pt x="13525" y="5048"/>
                    <a:pt x="12763" y="3238"/>
                    <a:pt x="11525" y="200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" name="Google Shape;455;p26">
              <a:extLst>
                <a:ext uri="{FF2B5EF4-FFF2-40B4-BE49-F238E27FC236}">
                  <a16:creationId xmlns:a16="http://schemas.microsoft.com/office/drawing/2014/main" id="{58BC6F7B-9D95-482F-8842-95BFC9C9F7EF}"/>
                </a:ext>
              </a:extLst>
            </p:cNvPr>
            <p:cNvSpPr/>
            <p:nvPr/>
          </p:nvSpPr>
          <p:spPr>
            <a:xfrm>
              <a:off x="5620702" y="3649819"/>
              <a:ext cx="13620" cy="34611"/>
            </a:xfrm>
            <a:custGeom>
              <a:avLst/>
              <a:gdLst/>
              <a:ahLst/>
              <a:cxnLst/>
              <a:rect l="l" t="t" r="r" b="b"/>
              <a:pathLst>
                <a:path w="13620" h="34611" extrusionOk="0">
                  <a:moveTo>
                    <a:pt x="0" y="7114"/>
                  </a:moveTo>
                  <a:lnTo>
                    <a:pt x="0" y="27593"/>
                  </a:lnTo>
                  <a:cubicBezTo>
                    <a:pt x="0" y="31022"/>
                    <a:pt x="2381" y="34070"/>
                    <a:pt x="5810" y="34546"/>
                  </a:cubicBezTo>
                  <a:cubicBezTo>
                    <a:pt x="10001" y="35118"/>
                    <a:pt x="13621" y="31879"/>
                    <a:pt x="13621" y="27783"/>
                  </a:cubicBezTo>
                  <a:lnTo>
                    <a:pt x="13621" y="6828"/>
                  </a:lnTo>
                  <a:cubicBezTo>
                    <a:pt x="13621" y="2733"/>
                    <a:pt x="10001" y="-506"/>
                    <a:pt x="5810" y="66"/>
                  </a:cubicBezTo>
                  <a:cubicBezTo>
                    <a:pt x="2476" y="542"/>
                    <a:pt x="0" y="3590"/>
                    <a:pt x="0" y="701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" name="Google Shape;456;p26">
              <a:extLst>
                <a:ext uri="{FF2B5EF4-FFF2-40B4-BE49-F238E27FC236}">
                  <a16:creationId xmlns:a16="http://schemas.microsoft.com/office/drawing/2014/main" id="{2A172047-9158-4A8E-B848-A6022BC8B44F}"/>
                </a:ext>
              </a:extLst>
            </p:cNvPr>
            <p:cNvSpPr/>
            <p:nvPr/>
          </p:nvSpPr>
          <p:spPr>
            <a:xfrm>
              <a:off x="5751194" y="3681983"/>
              <a:ext cx="13525" cy="13525"/>
            </a:xfrm>
            <a:custGeom>
              <a:avLst/>
              <a:gdLst/>
              <a:ahLst/>
              <a:cxnLst/>
              <a:rect l="l" t="t" r="r" b="b"/>
              <a:pathLst>
                <a:path w="13525" h="13525" extrusionOk="0">
                  <a:moveTo>
                    <a:pt x="11525" y="2000"/>
                  </a:moveTo>
                  <a:cubicBezTo>
                    <a:pt x="10287" y="762"/>
                    <a:pt x="8477" y="0"/>
                    <a:pt x="6763" y="0"/>
                  </a:cubicBezTo>
                  <a:cubicBezTo>
                    <a:pt x="5048" y="0"/>
                    <a:pt x="3239" y="762"/>
                    <a:pt x="2000" y="2000"/>
                  </a:cubicBezTo>
                  <a:cubicBezTo>
                    <a:pt x="762" y="3238"/>
                    <a:pt x="0" y="5048"/>
                    <a:pt x="0" y="6763"/>
                  </a:cubicBezTo>
                  <a:cubicBezTo>
                    <a:pt x="0" y="8477"/>
                    <a:pt x="762" y="10287"/>
                    <a:pt x="2000" y="11525"/>
                  </a:cubicBezTo>
                  <a:cubicBezTo>
                    <a:pt x="3239" y="12763"/>
                    <a:pt x="5048" y="13526"/>
                    <a:pt x="6763" y="13526"/>
                  </a:cubicBezTo>
                  <a:cubicBezTo>
                    <a:pt x="8477" y="13526"/>
                    <a:pt x="10287" y="12763"/>
                    <a:pt x="11525" y="11525"/>
                  </a:cubicBezTo>
                  <a:cubicBezTo>
                    <a:pt x="12764" y="10287"/>
                    <a:pt x="13526" y="8477"/>
                    <a:pt x="13526" y="6763"/>
                  </a:cubicBezTo>
                  <a:cubicBezTo>
                    <a:pt x="13526" y="5048"/>
                    <a:pt x="12764" y="3238"/>
                    <a:pt x="11525" y="200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8" name="Google Shape;412;p26">
            <a:extLst>
              <a:ext uri="{FF2B5EF4-FFF2-40B4-BE49-F238E27FC236}">
                <a16:creationId xmlns:a16="http://schemas.microsoft.com/office/drawing/2014/main" id="{FF1C6B34-9C29-421B-A872-595F7B31BFCF}"/>
              </a:ext>
            </a:extLst>
          </p:cNvPr>
          <p:cNvSpPr/>
          <p:nvPr/>
        </p:nvSpPr>
        <p:spPr>
          <a:xfrm>
            <a:off x="1067419" y="4740790"/>
            <a:ext cx="704400" cy="704400"/>
          </a:xfrm>
          <a:prstGeom prst="ellipse">
            <a:avLst/>
          </a:prstGeom>
          <a:solidFill>
            <a:srgbClr val="52894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89" name="Google Shape;735;p27">
            <a:extLst>
              <a:ext uri="{FF2B5EF4-FFF2-40B4-BE49-F238E27FC236}">
                <a16:creationId xmlns:a16="http://schemas.microsoft.com/office/drawing/2014/main" id="{3AED7C6F-07B3-4360-9C36-D9799C454D90}"/>
              </a:ext>
            </a:extLst>
          </p:cNvPr>
          <p:cNvGrpSpPr/>
          <p:nvPr/>
        </p:nvGrpSpPr>
        <p:grpSpPr>
          <a:xfrm>
            <a:off x="1264124" y="4926180"/>
            <a:ext cx="348138" cy="348286"/>
            <a:chOff x="3299269" y="3899672"/>
            <a:chExt cx="348138" cy="348286"/>
          </a:xfrm>
          <a:solidFill>
            <a:schemeClr val="bg1"/>
          </a:solidFill>
        </p:grpSpPr>
        <p:sp>
          <p:nvSpPr>
            <p:cNvPr id="90" name="Google Shape;736;p27">
              <a:extLst>
                <a:ext uri="{FF2B5EF4-FFF2-40B4-BE49-F238E27FC236}">
                  <a16:creationId xmlns:a16="http://schemas.microsoft.com/office/drawing/2014/main" id="{8D152355-FBE4-41A1-A3E4-587F9E07AAA9}"/>
                </a:ext>
              </a:extLst>
            </p:cNvPr>
            <p:cNvSpPr/>
            <p:nvPr/>
          </p:nvSpPr>
          <p:spPr>
            <a:xfrm>
              <a:off x="3428523" y="4076795"/>
              <a:ext cx="13525" cy="13525"/>
            </a:xfrm>
            <a:custGeom>
              <a:avLst/>
              <a:gdLst/>
              <a:ahLst/>
              <a:cxnLst/>
              <a:rect l="l" t="t" r="r" b="b"/>
              <a:pathLst>
                <a:path w="13525" h="13525" extrusionOk="0">
                  <a:moveTo>
                    <a:pt x="11525" y="2000"/>
                  </a:moveTo>
                  <a:cubicBezTo>
                    <a:pt x="10287" y="762"/>
                    <a:pt x="8477" y="0"/>
                    <a:pt x="6763" y="0"/>
                  </a:cubicBezTo>
                  <a:cubicBezTo>
                    <a:pt x="5048" y="0"/>
                    <a:pt x="3238" y="762"/>
                    <a:pt x="2000" y="2000"/>
                  </a:cubicBezTo>
                  <a:cubicBezTo>
                    <a:pt x="762" y="3238"/>
                    <a:pt x="0" y="5048"/>
                    <a:pt x="0" y="6763"/>
                  </a:cubicBezTo>
                  <a:cubicBezTo>
                    <a:pt x="0" y="8477"/>
                    <a:pt x="762" y="10287"/>
                    <a:pt x="2000" y="11525"/>
                  </a:cubicBezTo>
                  <a:cubicBezTo>
                    <a:pt x="3238" y="12763"/>
                    <a:pt x="5048" y="13525"/>
                    <a:pt x="6763" y="13525"/>
                  </a:cubicBezTo>
                  <a:cubicBezTo>
                    <a:pt x="8477" y="13525"/>
                    <a:pt x="10287" y="12763"/>
                    <a:pt x="11525" y="11525"/>
                  </a:cubicBezTo>
                  <a:cubicBezTo>
                    <a:pt x="12763" y="10287"/>
                    <a:pt x="13525" y="8477"/>
                    <a:pt x="13525" y="6763"/>
                  </a:cubicBezTo>
                  <a:cubicBezTo>
                    <a:pt x="13525" y="5048"/>
                    <a:pt x="12763" y="3238"/>
                    <a:pt x="11525" y="200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" name="Google Shape;737;p27">
              <a:extLst>
                <a:ext uri="{FF2B5EF4-FFF2-40B4-BE49-F238E27FC236}">
                  <a16:creationId xmlns:a16="http://schemas.microsoft.com/office/drawing/2014/main" id="{1C1A883D-58FB-45EE-B72F-D2AA5C92019C}"/>
                </a:ext>
              </a:extLst>
            </p:cNvPr>
            <p:cNvSpPr/>
            <p:nvPr/>
          </p:nvSpPr>
          <p:spPr>
            <a:xfrm>
              <a:off x="3417053" y="3900011"/>
              <a:ext cx="230354" cy="190500"/>
            </a:xfrm>
            <a:custGeom>
              <a:avLst/>
              <a:gdLst/>
              <a:ahLst/>
              <a:cxnLst/>
              <a:rect l="l" t="t" r="r" b="b"/>
              <a:pathLst>
                <a:path w="230354" h="190500" extrusionOk="0">
                  <a:moveTo>
                    <a:pt x="223401" y="0"/>
                  </a:moveTo>
                  <a:lnTo>
                    <a:pt x="4136" y="0"/>
                  </a:lnTo>
                  <a:cubicBezTo>
                    <a:pt x="4136" y="0"/>
                    <a:pt x="3374" y="95"/>
                    <a:pt x="3088" y="381"/>
                  </a:cubicBezTo>
                  <a:cubicBezTo>
                    <a:pt x="-3103" y="6286"/>
                    <a:pt x="993" y="13621"/>
                    <a:pt x="6803" y="13621"/>
                  </a:cubicBezTo>
                  <a:lnTo>
                    <a:pt x="212543" y="13621"/>
                  </a:lnTo>
                  <a:cubicBezTo>
                    <a:pt x="214924" y="13621"/>
                    <a:pt x="216829" y="15526"/>
                    <a:pt x="216829" y="17907"/>
                  </a:cubicBezTo>
                  <a:lnTo>
                    <a:pt x="216829" y="172593"/>
                  </a:lnTo>
                  <a:cubicBezTo>
                    <a:pt x="216829" y="174974"/>
                    <a:pt x="214924" y="176879"/>
                    <a:pt x="212543" y="176879"/>
                  </a:cubicBezTo>
                  <a:lnTo>
                    <a:pt x="42998" y="176879"/>
                  </a:lnTo>
                  <a:cubicBezTo>
                    <a:pt x="42998" y="176879"/>
                    <a:pt x="42236" y="176974"/>
                    <a:pt x="41950" y="177260"/>
                  </a:cubicBezTo>
                  <a:cubicBezTo>
                    <a:pt x="35759" y="183166"/>
                    <a:pt x="39854" y="190500"/>
                    <a:pt x="45665" y="190500"/>
                  </a:cubicBezTo>
                  <a:lnTo>
                    <a:pt x="223306" y="190500"/>
                  </a:lnTo>
                  <a:cubicBezTo>
                    <a:pt x="227211" y="190500"/>
                    <a:pt x="230354" y="187357"/>
                    <a:pt x="230354" y="183451"/>
                  </a:cubicBezTo>
                  <a:lnTo>
                    <a:pt x="230354" y="7239"/>
                  </a:lnTo>
                  <a:cubicBezTo>
                    <a:pt x="230354" y="3334"/>
                    <a:pt x="227211" y="190"/>
                    <a:pt x="223306" y="19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" name="Google Shape;738;p27">
              <a:extLst>
                <a:ext uri="{FF2B5EF4-FFF2-40B4-BE49-F238E27FC236}">
                  <a16:creationId xmlns:a16="http://schemas.microsoft.com/office/drawing/2014/main" id="{A65201B2-1D77-4E3B-9A5A-93880EE8D127}"/>
                </a:ext>
              </a:extLst>
            </p:cNvPr>
            <p:cNvSpPr/>
            <p:nvPr/>
          </p:nvSpPr>
          <p:spPr>
            <a:xfrm>
              <a:off x="3416331" y="3927062"/>
              <a:ext cx="204120" cy="135921"/>
            </a:xfrm>
            <a:custGeom>
              <a:avLst/>
              <a:gdLst/>
              <a:ahLst/>
              <a:cxnLst/>
              <a:rect l="l" t="t" r="r" b="b"/>
              <a:pathLst>
                <a:path w="204120" h="135921" extrusionOk="0">
                  <a:moveTo>
                    <a:pt x="197167" y="95"/>
                  </a:moveTo>
                  <a:lnTo>
                    <a:pt x="6763" y="95"/>
                  </a:lnTo>
                  <a:cubicBezTo>
                    <a:pt x="3048" y="95"/>
                    <a:pt x="0" y="3143"/>
                    <a:pt x="0" y="6858"/>
                  </a:cubicBezTo>
                  <a:lnTo>
                    <a:pt x="0" y="19526"/>
                  </a:lnTo>
                  <a:cubicBezTo>
                    <a:pt x="0" y="22955"/>
                    <a:pt x="2381" y="26003"/>
                    <a:pt x="5810" y="26479"/>
                  </a:cubicBezTo>
                  <a:cubicBezTo>
                    <a:pt x="10001" y="27051"/>
                    <a:pt x="13621" y="23813"/>
                    <a:pt x="13621" y="19717"/>
                  </a:cubicBezTo>
                  <a:lnTo>
                    <a:pt x="13621" y="13621"/>
                  </a:lnTo>
                  <a:lnTo>
                    <a:pt x="190405" y="13621"/>
                  </a:lnTo>
                  <a:lnTo>
                    <a:pt x="190405" y="122396"/>
                  </a:lnTo>
                  <a:lnTo>
                    <a:pt x="76295" y="122396"/>
                  </a:lnTo>
                  <a:lnTo>
                    <a:pt x="105918" y="93154"/>
                  </a:lnTo>
                  <a:lnTo>
                    <a:pt x="119729" y="106775"/>
                  </a:lnTo>
                  <a:cubicBezTo>
                    <a:pt x="122396" y="109442"/>
                    <a:pt x="126778" y="109442"/>
                    <a:pt x="129445" y="106775"/>
                  </a:cubicBezTo>
                  <a:lnTo>
                    <a:pt x="160211" y="76390"/>
                  </a:lnTo>
                  <a:cubicBezTo>
                    <a:pt x="160401" y="80581"/>
                    <a:pt x="164306" y="83725"/>
                    <a:pt x="168783" y="82677"/>
                  </a:cubicBezTo>
                  <a:cubicBezTo>
                    <a:pt x="171926" y="81915"/>
                    <a:pt x="174022" y="79057"/>
                    <a:pt x="174022" y="75914"/>
                  </a:cubicBezTo>
                  <a:lnTo>
                    <a:pt x="174022" y="59722"/>
                  </a:lnTo>
                  <a:cubicBezTo>
                    <a:pt x="174022" y="56007"/>
                    <a:pt x="170974" y="52959"/>
                    <a:pt x="167259" y="52959"/>
                  </a:cubicBezTo>
                  <a:lnTo>
                    <a:pt x="151067" y="52959"/>
                  </a:lnTo>
                  <a:cubicBezTo>
                    <a:pt x="147638" y="52959"/>
                    <a:pt x="144590" y="55340"/>
                    <a:pt x="144113" y="58769"/>
                  </a:cubicBezTo>
                  <a:cubicBezTo>
                    <a:pt x="143542" y="62960"/>
                    <a:pt x="146780" y="66580"/>
                    <a:pt x="150876" y="66580"/>
                  </a:cubicBezTo>
                  <a:lnTo>
                    <a:pt x="151162" y="66580"/>
                  </a:lnTo>
                  <a:lnTo>
                    <a:pt x="125444" y="92297"/>
                  </a:lnTo>
                  <a:lnTo>
                    <a:pt x="111824" y="78676"/>
                  </a:lnTo>
                  <a:cubicBezTo>
                    <a:pt x="109157" y="76009"/>
                    <a:pt x="104870" y="76009"/>
                    <a:pt x="102203" y="78676"/>
                  </a:cubicBezTo>
                  <a:lnTo>
                    <a:pt x="58579" y="122301"/>
                  </a:lnTo>
                  <a:lnTo>
                    <a:pt x="21717" y="122301"/>
                  </a:lnTo>
                  <a:cubicBezTo>
                    <a:pt x="18288" y="122301"/>
                    <a:pt x="15240" y="124682"/>
                    <a:pt x="14764" y="128111"/>
                  </a:cubicBezTo>
                  <a:cubicBezTo>
                    <a:pt x="14192" y="132302"/>
                    <a:pt x="17431" y="135922"/>
                    <a:pt x="21526" y="135922"/>
                  </a:cubicBezTo>
                  <a:lnTo>
                    <a:pt x="197358" y="135922"/>
                  </a:lnTo>
                  <a:cubicBezTo>
                    <a:pt x="201073" y="135922"/>
                    <a:pt x="204121" y="132874"/>
                    <a:pt x="204121" y="129159"/>
                  </a:cubicBezTo>
                  <a:lnTo>
                    <a:pt x="204121" y="6763"/>
                  </a:lnTo>
                  <a:cubicBezTo>
                    <a:pt x="204121" y="3048"/>
                    <a:pt x="201073" y="0"/>
                    <a:pt x="1973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" name="Google Shape;739;p27">
              <a:extLst>
                <a:ext uri="{FF2B5EF4-FFF2-40B4-BE49-F238E27FC236}">
                  <a16:creationId xmlns:a16="http://schemas.microsoft.com/office/drawing/2014/main" id="{30C19BFB-CB49-4069-915A-B5D319AD8E60}"/>
                </a:ext>
              </a:extLst>
            </p:cNvPr>
            <p:cNvSpPr/>
            <p:nvPr/>
          </p:nvSpPr>
          <p:spPr>
            <a:xfrm>
              <a:off x="3299269" y="3899672"/>
              <a:ext cx="208121" cy="348286"/>
            </a:xfrm>
            <a:custGeom>
              <a:avLst/>
              <a:gdLst/>
              <a:ahLst/>
              <a:cxnLst/>
              <a:rect l="l" t="t" r="r" b="b"/>
              <a:pathLst>
                <a:path w="208121" h="348286" extrusionOk="0">
                  <a:moveTo>
                    <a:pt x="171259" y="66252"/>
                  </a:moveTo>
                  <a:lnTo>
                    <a:pt x="95726" y="66252"/>
                  </a:lnTo>
                  <a:cubicBezTo>
                    <a:pt x="100965" y="59870"/>
                    <a:pt x="104108" y="51678"/>
                    <a:pt x="104108" y="42725"/>
                  </a:cubicBezTo>
                  <a:lnTo>
                    <a:pt x="104108" y="37772"/>
                  </a:lnTo>
                  <a:cubicBezTo>
                    <a:pt x="104108" y="16436"/>
                    <a:pt x="86392" y="-1090"/>
                    <a:pt x="65056" y="53"/>
                  </a:cubicBezTo>
                  <a:cubicBezTo>
                    <a:pt x="45529" y="1101"/>
                    <a:pt x="30004" y="17293"/>
                    <a:pt x="30004" y="37105"/>
                  </a:cubicBezTo>
                  <a:lnTo>
                    <a:pt x="30004" y="42630"/>
                  </a:lnTo>
                  <a:cubicBezTo>
                    <a:pt x="30004" y="51583"/>
                    <a:pt x="33147" y="59775"/>
                    <a:pt x="38386" y="66156"/>
                  </a:cubicBezTo>
                  <a:lnTo>
                    <a:pt x="37243" y="66156"/>
                  </a:lnTo>
                  <a:cubicBezTo>
                    <a:pt x="16669" y="66156"/>
                    <a:pt x="0" y="82825"/>
                    <a:pt x="0" y="103399"/>
                  </a:cubicBezTo>
                  <a:lnTo>
                    <a:pt x="0" y="174170"/>
                  </a:lnTo>
                  <a:cubicBezTo>
                    <a:pt x="0" y="192553"/>
                    <a:pt x="13240" y="207793"/>
                    <a:pt x="30575" y="210841"/>
                  </a:cubicBezTo>
                  <a:lnTo>
                    <a:pt x="30575" y="341524"/>
                  </a:lnTo>
                  <a:cubicBezTo>
                    <a:pt x="30575" y="345239"/>
                    <a:pt x="33623" y="348287"/>
                    <a:pt x="37338" y="348287"/>
                  </a:cubicBezTo>
                  <a:lnTo>
                    <a:pt x="102584" y="348287"/>
                  </a:lnTo>
                  <a:cubicBezTo>
                    <a:pt x="106299" y="348287"/>
                    <a:pt x="109347" y="345239"/>
                    <a:pt x="109347" y="341524"/>
                  </a:cubicBezTo>
                  <a:lnTo>
                    <a:pt x="109347" y="275802"/>
                  </a:lnTo>
                  <a:cubicBezTo>
                    <a:pt x="109347" y="272373"/>
                    <a:pt x="106966" y="269325"/>
                    <a:pt x="103537" y="268848"/>
                  </a:cubicBezTo>
                  <a:cubicBezTo>
                    <a:pt x="99346" y="268277"/>
                    <a:pt x="95726" y="271515"/>
                    <a:pt x="95726" y="275611"/>
                  </a:cubicBezTo>
                  <a:lnTo>
                    <a:pt x="95726" y="334761"/>
                  </a:lnTo>
                  <a:lnTo>
                    <a:pt x="76676" y="334761"/>
                  </a:lnTo>
                  <a:lnTo>
                    <a:pt x="76676" y="220271"/>
                  </a:lnTo>
                  <a:cubicBezTo>
                    <a:pt x="76676" y="216842"/>
                    <a:pt x="74295" y="213794"/>
                    <a:pt x="70866" y="213318"/>
                  </a:cubicBezTo>
                  <a:cubicBezTo>
                    <a:pt x="66675" y="212746"/>
                    <a:pt x="63055" y="215985"/>
                    <a:pt x="63055" y="220080"/>
                  </a:cubicBezTo>
                  <a:lnTo>
                    <a:pt x="63055" y="334761"/>
                  </a:lnTo>
                  <a:lnTo>
                    <a:pt x="44005" y="334761"/>
                  </a:lnTo>
                  <a:lnTo>
                    <a:pt x="44005" y="190648"/>
                  </a:lnTo>
                  <a:cubicBezTo>
                    <a:pt x="44005" y="190648"/>
                    <a:pt x="44005" y="190648"/>
                    <a:pt x="44005" y="190648"/>
                  </a:cubicBezTo>
                  <a:lnTo>
                    <a:pt x="95631" y="190648"/>
                  </a:lnTo>
                  <a:cubicBezTo>
                    <a:pt x="95631" y="190648"/>
                    <a:pt x="95631" y="190648"/>
                    <a:pt x="95631" y="190648"/>
                  </a:cubicBezTo>
                  <a:lnTo>
                    <a:pt x="95631" y="223319"/>
                  </a:lnTo>
                  <a:cubicBezTo>
                    <a:pt x="95631" y="226748"/>
                    <a:pt x="98012" y="229796"/>
                    <a:pt x="101441" y="230272"/>
                  </a:cubicBezTo>
                  <a:cubicBezTo>
                    <a:pt x="105632" y="230844"/>
                    <a:pt x="109252" y="227605"/>
                    <a:pt x="109252" y="223509"/>
                  </a:cubicBezTo>
                  <a:lnTo>
                    <a:pt x="109252" y="110352"/>
                  </a:lnTo>
                  <a:lnTo>
                    <a:pt x="201359" y="110352"/>
                  </a:lnTo>
                  <a:cubicBezTo>
                    <a:pt x="205073" y="110352"/>
                    <a:pt x="208121" y="107304"/>
                    <a:pt x="208121" y="103590"/>
                  </a:cubicBezTo>
                  <a:cubicBezTo>
                    <a:pt x="208121" y="83016"/>
                    <a:pt x="191452" y="66156"/>
                    <a:pt x="170879" y="66156"/>
                  </a:cubicBezTo>
                  <a:close/>
                  <a:moveTo>
                    <a:pt x="43625" y="37486"/>
                  </a:moveTo>
                  <a:cubicBezTo>
                    <a:pt x="43625" y="25103"/>
                    <a:pt x="53340" y="14817"/>
                    <a:pt x="65532" y="14055"/>
                  </a:cubicBezTo>
                  <a:cubicBezTo>
                    <a:pt x="79248" y="13197"/>
                    <a:pt x="90488" y="24246"/>
                    <a:pt x="90488" y="38058"/>
                  </a:cubicBezTo>
                  <a:lnTo>
                    <a:pt x="90488" y="42439"/>
                  </a:lnTo>
                  <a:cubicBezTo>
                    <a:pt x="90488" y="56155"/>
                    <a:pt x="79248" y="67299"/>
                    <a:pt x="65532" y="66442"/>
                  </a:cubicBezTo>
                  <a:cubicBezTo>
                    <a:pt x="53340" y="65680"/>
                    <a:pt x="43625" y="55488"/>
                    <a:pt x="43625" y="43010"/>
                  </a:cubicBezTo>
                  <a:cubicBezTo>
                    <a:pt x="43625" y="43010"/>
                    <a:pt x="43625" y="37486"/>
                    <a:pt x="43625" y="37486"/>
                  </a:cubicBezTo>
                  <a:close/>
                  <a:moveTo>
                    <a:pt x="103251" y="96827"/>
                  </a:moveTo>
                  <a:cubicBezTo>
                    <a:pt x="103251" y="96827"/>
                    <a:pt x="103060" y="96827"/>
                    <a:pt x="103060" y="96827"/>
                  </a:cubicBezTo>
                  <a:cubicBezTo>
                    <a:pt x="103060" y="96827"/>
                    <a:pt x="102870" y="96827"/>
                    <a:pt x="102870" y="96827"/>
                  </a:cubicBezTo>
                  <a:cubicBezTo>
                    <a:pt x="99060" y="96827"/>
                    <a:pt x="96012" y="99875"/>
                    <a:pt x="96012" y="103685"/>
                  </a:cubicBezTo>
                  <a:lnTo>
                    <a:pt x="96012" y="177123"/>
                  </a:lnTo>
                  <a:cubicBezTo>
                    <a:pt x="96012" y="177123"/>
                    <a:pt x="96012" y="177123"/>
                    <a:pt x="96012" y="177123"/>
                  </a:cubicBezTo>
                  <a:lnTo>
                    <a:pt x="44386" y="177123"/>
                  </a:lnTo>
                  <a:cubicBezTo>
                    <a:pt x="44386" y="177123"/>
                    <a:pt x="44386" y="177123"/>
                    <a:pt x="44386" y="177123"/>
                  </a:cubicBezTo>
                  <a:lnTo>
                    <a:pt x="44386" y="104256"/>
                  </a:lnTo>
                  <a:cubicBezTo>
                    <a:pt x="44386" y="100827"/>
                    <a:pt x="42005" y="97779"/>
                    <a:pt x="38576" y="97303"/>
                  </a:cubicBezTo>
                  <a:cubicBezTo>
                    <a:pt x="34385" y="96732"/>
                    <a:pt x="30766" y="99970"/>
                    <a:pt x="30766" y="104066"/>
                  </a:cubicBezTo>
                  <a:lnTo>
                    <a:pt x="30766" y="197030"/>
                  </a:lnTo>
                  <a:cubicBezTo>
                    <a:pt x="20955" y="194268"/>
                    <a:pt x="13811" y="185124"/>
                    <a:pt x="13811" y="174265"/>
                  </a:cubicBezTo>
                  <a:lnTo>
                    <a:pt x="13811" y="103494"/>
                  </a:lnTo>
                  <a:cubicBezTo>
                    <a:pt x="13811" y="90445"/>
                    <a:pt x="24384" y="79872"/>
                    <a:pt x="37433" y="79872"/>
                  </a:cubicBezTo>
                  <a:lnTo>
                    <a:pt x="60769" y="79872"/>
                  </a:lnTo>
                  <a:lnTo>
                    <a:pt x="60769" y="95303"/>
                  </a:lnTo>
                  <a:cubicBezTo>
                    <a:pt x="60769" y="98541"/>
                    <a:pt x="62865" y="101399"/>
                    <a:pt x="66008" y="102161"/>
                  </a:cubicBezTo>
                  <a:cubicBezTo>
                    <a:pt x="70485" y="103209"/>
                    <a:pt x="74390" y="99780"/>
                    <a:pt x="74390" y="95493"/>
                  </a:cubicBezTo>
                  <a:lnTo>
                    <a:pt x="74390" y="79872"/>
                  </a:lnTo>
                  <a:lnTo>
                    <a:pt x="171545" y="79872"/>
                  </a:lnTo>
                  <a:cubicBezTo>
                    <a:pt x="182213" y="79872"/>
                    <a:pt x="191262" y="87016"/>
                    <a:pt x="194119" y="96827"/>
                  </a:cubicBezTo>
                  <a:lnTo>
                    <a:pt x="103346" y="9682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" name="Google Shape;740;p27">
              <a:extLst>
                <a:ext uri="{FF2B5EF4-FFF2-40B4-BE49-F238E27FC236}">
                  <a16:creationId xmlns:a16="http://schemas.microsoft.com/office/drawing/2014/main" id="{24918D84-18EF-4C1D-A29B-25A360B02403}"/>
                </a:ext>
              </a:extLst>
            </p:cNvPr>
            <p:cNvSpPr/>
            <p:nvPr/>
          </p:nvSpPr>
          <p:spPr>
            <a:xfrm>
              <a:off x="3395376" y="4141946"/>
              <a:ext cx="13525" cy="13525"/>
            </a:xfrm>
            <a:custGeom>
              <a:avLst/>
              <a:gdLst/>
              <a:ahLst/>
              <a:cxnLst/>
              <a:rect l="l" t="t" r="r" b="b"/>
              <a:pathLst>
                <a:path w="13525" h="13525" extrusionOk="0">
                  <a:moveTo>
                    <a:pt x="11525" y="2000"/>
                  </a:moveTo>
                  <a:cubicBezTo>
                    <a:pt x="10287" y="762"/>
                    <a:pt x="8477" y="0"/>
                    <a:pt x="6763" y="0"/>
                  </a:cubicBezTo>
                  <a:cubicBezTo>
                    <a:pt x="5048" y="0"/>
                    <a:pt x="3238" y="762"/>
                    <a:pt x="2000" y="2000"/>
                  </a:cubicBezTo>
                  <a:cubicBezTo>
                    <a:pt x="762" y="3238"/>
                    <a:pt x="0" y="5048"/>
                    <a:pt x="0" y="6763"/>
                  </a:cubicBezTo>
                  <a:cubicBezTo>
                    <a:pt x="0" y="8477"/>
                    <a:pt x="762" y="10287"/>
                    <a:pt x="2000" y="11525"/>
                  </a:cubicBezTo>
                  <a:cubicBezTo>
                    <a:pt x="3238" y="12763"/>
                    <a:pt x="5048" y="13525"/>
                    <a:pt x="6763" y="13525"/>
                  </a:cubicBezTo>
                  <a:cubicBezTo>
                    <a:pt x="8477" y="13525"/>
                    <a:pt x="10287" y="12763"/>
                    <a:pt x="11525" y="11525"/>
                  </a:cubicBezTo>
                  <a:cubicBezTo>
                    <a:pt x="12763" y="10287"/>
                    <a:pt x="13525" y="8477"/>
                    <a:pt x="13525" y="6763"/>
                  </a:cubicBezTo>
                  <a:cubicBezTo>
                    <a:pt x="13525" y="5048"/>
                    <a:pt x="12763" y="3238"/>
                    <a:pt x="11525" y="200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650A3587-2A16-404A-A624-711D369CAEC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354" y="486049"/>
            <a:ext cx="414425" cy="476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3829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E08AB3-DA03-41B0-87E8-A4CAF44E5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3621" y="204269"/>
            <a:ext cx="10515600" cy="1325563"/>
          </a:xfrm>
        </p:spPr>
        <p:txBody>
          <a:bodyPr>
            <a:normAutofit/>
          </a:bodyPr>
          <a:lstStyle/>
          <a:p>
            <a:r>
              <a:rPr lang="ru-RU" sz="5400" dirty="0">
                <a:solidFill>
                  <a:srgbClr val="00881B"/>
                </a:solidFill>
                <a:latin typeface="TomskObl2104" pitchFamily="50" charset="0"/>
              </a:rPr>
              <a:t>ИНТЕРФЕЙС</a:t>
            </a:r>
          </a:p>
        </p:txBody>
      </p:sp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650A3587-2A16-404A-A624-711D369CAE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354" y="486049"/>
            <a:ext cx="414425" cy="476655"/>
          </a:xfrm>
          <a:prstGeom prst="rect">
            <a:avLst/>
          </a:prstGeom>
        </p:spPr>
      </p:pic>
      <p:sp>
        <p:nvSpPr>
          <p:cNvPr id="45" name="Скругленный прямоугольник 9">
            <a:extLst>
              <a:ext uri="{FF2B5EF4-FFF2-40B4-BE49-F238E27FC236}">
                <a16:creationId xmlns:a16="http://schemas.microsoft.com/office/drawing/2014/main" id="{3110F6A9-B8FD-4229-BC74-B0586FC8E773}"/>
              </a:ext>
            </a:extLst>
          </p:cNvPr>
          <p:cNvSpPr/>
          <p:nvPr/>
        </p:nvSpPr>
        <p:spPr>
          <a:xfrm>
            <a:off x="456485" y="1415606"/>
            <a:ext cx="9183835" cy="3665187"/>
          </a:xfrm>
          <a:prstGeom prst="roundRect">
            <a:avLst>
              <a:gd name="adj" fmla="val 4437"/>
            </a:avLst>
          </a:prstGeom>
          <a:solidFill>
            <a:schemeClr val="bg1"/>
          </a:solidFill>
          <a:ln w="19050">
            <a:solidFill>
              <a:srgbClr val="2F5597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b="1" dirty="0">
              <a:solidFill>
                <a:schemeClr val="bg2"/>
              </a:solidFill>
            </a:endParaRPr>
          </a:p>
        </p:txBody>
      </p:sp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FF22D0FE-B93D-43A2-852C-B118DCC720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566" y="1530170"/>
            <a:ext cx="8930613" cy="3450037"/>
          </a:xfrm>
          <a:prstGeom prst="rect">
            <a:avLst/>
          </a:prstGeom>
        </p:spPr>
      </p:pic>
      <p:pic>
        <p:nvPicPr>
          <p:cNvPr id="47" name="Рисунок 46">
            <a:extLst>
              <a:ext uri="{FF2B5EF4-FFF2-40B4-BE49-F238E27FC236}">
                <a16:creationId xmlns:a16="http://schemas.microsoft.com/office/drawing/2014/main" id="{42129E61-2899-4F54-8AD0-44A20C5754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40676" y="3316754"/>
            <a:ext cx="6694059" cy="3395460"/>
          </a:xfrm>
          <a:prstGeom prst="rect">
            <a:avLst/>
          </a:prstGeom>
        </p:spPr>
      </p:pic>
      <p:sp>
        <p:nvSpPr>
          <p:cNvPr id="48" name="Скругленный прямоугольник 9">
            <a:extLst>
              <a:ext uri="{FF2B5EF4-FFF2-40B4-BE49-F238E27FC236}">
                <a16:creationId xmlns:a16="http://schemas.microsoft.com/office/drawing/2014/main" id="{B3A20C1C-DDED-4C6D-8295-CCD85F2F7870}"/>
              </a:ext>
            </a:extLst>
          </p:cNvPr>
          <p:cNvSpPr/>
          <p:nvPr/>
        </p:nvSpPr>
        <p:spPr>
          <a:xfrm>
            <a:off x="4740676" y="3316754"/>
            <a:ext cx="6694059" cy="3326906"/>
          </a:xfrm>
          <a:prstGeom prst="roundRect">
            <a:avLst>
              <a:gd name="adj" fmla="val 4437"/>
            </a:avLst>
          </a:prstGeom>
          <a:noFill/>
          <a:ln w="19050">
            <a:solidFill>
              <a:srgbClr val="2F5597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b="1" dirty="0">
              <a:solidFill>
                <a:schemeClr val="bg2"/>
              </a:solidFill>
            </a:endParaRPr>
          </a:p>
        </p:txBody>
      </p:sp>
      <p:sp>
        <p:nvSpPr>
          <p:cNvPr id="49" name="Скругленный прямоугольник 20">
            <a:extLst>
              <a:ext uri="{FF2B5EF4-FFF2-40B4-BE49-F238E27FC236}">
                <a16:creationId xmlns:a16="http://schemas.microsoft.com/office/drawing/2014/main" id="{D10A058E-C3CD-43E1-8AC7-E11BA532072E}"/>
              </a:ext>
            </a:extLst>
          </p:cNvPr>
          <p:cNvSpPr/>
          <p:nvPr/>
        </p:nvSpPr>
        <p:spPr>
          <a:xfrm>
            <a:off x="10190343" y="1239701"/>
            <a:ext cx="1653685" cy="527916"/>
          </a:xfrm>
          <a:prstGeom prst="roundRect">
            <a:avLst>
              <a:gd name="adj" fmla="val 50000"/>
            </a:avLst>
          </a:prstGeom>
          <a:solidFill>
            <a:srgbClr val="2F55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chemeClr val="bg1"/>
                </a:solidFill>
              </a:rPr>
              <a:t>данные личного кабинета</a:t>
            </a:r>
          </a:p>
        </p:txBody>
      </p:sp>
      <p:sp>
        <p:nvSpPr>
          <p:cNvPr id="50" name="Скругленный прямоугольник 20">
            <a:extLst>
              <a:ext uri="{FF2B5EF4-FFF2-40B4-BE49-F238E27FC236}">
                <a16:creationId xmlns:a16="http://schemas.microsoft.com/office/drawing/2014/main" id="{5DD8C2A5-F443-483F-A291-BF883CCE3A25}"/>
              </a:ext>
            </a:extLst>
          </p:cNvPr>
          <p:cNvSpPr/>
          <p:nvPr/>
        </p:nvSpPr>
        <p:spPr>
          <a:xfrm>
            <a:off x="9763461" y="2521635"/>
            <a:ext cx="1848698" cy="527916"/>
          </a:xfrm>
          <a:prstGeom prst="roundRect">
            <a:avLst>
              <a:gd name="adj" fmla="val 50000"/>
            </a:avLst>
          </a:prstGeom>
          <a:solidFill>
            <a:srgbClr val="2F55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chemeClr val="bg1"/>
                </a:solidFill>
              </a:rPr>
              <a:t>Отчеты</a:t>
            </a:r>
            <a:r>
              <a:rPr lang="ru-RU" b="1" dirty="0">
                <a:solidFill>
                  <a:schemeClr val="bg1"/>
                </a:solidFill>
              </a:rPr>
              <a:t> </a:t>
            </a:r>
            <a:r>
              <a:rPr lang="ru-RU" sz="1200" b="1" dirty="0">
                <a:solidFill>
                  <a:schemeClr val="bg1"/>
                </a:solidFill>
              </a:rPr>
              <a:t>(доступны администратору)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51" name="Равнобедренный треугольник 50">
            <a:extLst>
              <a:ext uri="{FF2B5EF4-FFF2-40B4-BE49-F238E27FC236}">
                <a16:creationId xmlns:a16="http://schemas.microsoft.com/office/drawing/2014/main" id="{061774BD-35B5-42E6-9B5A-9D24AA72AC26}"/>
              </a:ext>
            </a:extLst>
          </p:cNvPr>
          <p:cNvSpPr/>
          <p:nvPr/>
        </p:nvSpPr>
        <p:spPr>
          <a:xfrm rot="10800000">
            <a:off x="10558860" y="3114799"/>
            <a:ext cx="458326" cy="133401"/>
          </a:xfrm>
          <a:prstGeom prst="triangle">
            <a:avLst/>
          </a:prstGeom>
          <a:solidFill>
            <a:srgbClr val="77C9D1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54862" tIns="54862" rIns="54862" bIns="54862" numCol="1" spcCol="38099" rtlCol="0" anchor="ctr">
            <a:spAutoFit/>
          </a:bodyPr>
          <a:lstStyle/>
          <a:p>
            <a:pPr defTabSz="1097254"/>
            <a:endParaRPr lang="ru-RU" sz="2160">
              <a:solidFill>
                <a:prstClr val="white"/>
              </a:solidFill>
              <a:sym typeface="Calibri"/>
            </a:endParaRPr>
          </a:p>
        </p:txBody>
      </p:sp>
      <p:sp>
        <p:nvSpPr>
          <p:cNvPr id="52" name="Равнобедренный треугольник 51">
            <a:extLst>
              <a:ext uri="{FF2B5EF4-FFF2-40B4-BE49-F238E27FC236}">
                <a16:creationId xmlns:a16="http://schemas.microsoft.com/office/drawing/2014/main" id="{2DFC68C5-D5A5-4D17-B5BB-6CCFF93F418C}"/>
              </a:ext>
            </a:extLst>
          </p:cNvPr>
          <p:cNvSpPr/>
          <p:nvPr/>
        </p:nvSpPr>
        <p:spPr>
          <a:xfrm rot="16200000">
            <a:off x="9770175" y="1407083"/>
            <a:ext cx="405262" cy="193153"/>
          </a:xfrm>
          <a:prstGeom prst="triangle">
            <a:avLst/>
          </a:prstGeom>
          <a:solidFill>
            <a:srgbClr val="77C9D1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54862" tIns="54862" rIns="54862" bIns="54862" numCol="1" spcCol="38099" rtlCol="0" anchor="ctr">
            <a:spAutoFit/>
          </a:bodyPr>
          <a:lstStyle/>
          <a:p>
            <a:pPr defTabSz="1097254"/>
            <a:endParaRPr lang="ru-RU" sz="2160">
              <a:solidFill>
                <a:prstClr val="white"/>
              </a:solidFill>
              <a:sym typeface="Calibri"/>
            </a:endParaRPr>
          </a:p>
        </p:txBody>
      </p:sp>
      <p:sp>
        <p:nvSpPr>
          <p:cNvPr id="53" name="Скругленный прямоугольник 20">
            <a:extLst>
              <a:ext uri="{FF2B5EF4-FFF2-40B4-BE49-F238E27FC236}">
                <a16:creationId xmlns:a16="http://schemas.microsoft.com/office/drawing/2014/main" id="{22C2767B-A522-4A84-B425-F5A4DA288AAC}"/>
              </a:ext>
            </a:extLst>
          </p:cNvPr>
          <p:cNvSpPr/>
          <p:nvPr/>
        </p:nvSpPr>
        <p:spPr>
          <a:xfrm>
            <a:off x="456485" y="5327830"/>
            <a:ext cx="2680998" cy="52791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00436F"/>
                </a:solidFill>
                <a:latin typeface="Gerbera Light" panose="02000300000000000000" pitchFamily="50" charset="-52"/>
                <a:sym typeface="Arial"/>
              </a:rPr>
              <a:t>работа в модулях</a:t>
            </a:r>
          </a:p>
        </p:txBody>
      </p:sp>
      <p:sp>
        <p:nvSpPr>
          <p:cNvPr id="54" name="Равнобедренный треугольник 53">
            <a:extLst>
              <a:ext uri="{FF2B5EF4-FFF2-40B4-BE49-F238E27FC236}">
                <a16:creationId xmlns:a16="http://schemas.microsoft.com/office/drawing/2014/main" id="{1A337472-E9FF-48EC-BB0A-80AEC926A796}"/>
              </a:ext>
            </a:extLst>
          </p:cNvPr>
          <p:cNvSpPr/>
          <p:nvPr/>
        </p:nvSpPr>
        <p:spPr>
          <a:xfrm>
            <a:off x="1063052" y="4369969"/>
            <a:ext cx="405262" cy="193153"/>
          </a:xfrm>
          <a:prstGeom prst="triangle">
            <a:avLst/>
          </a:prstGeom>
          <a:solidFill>
            <a:srgbClr val="77C9D1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54862" tIns="54862" rIns="54862" bIns="54862" numCol="1" spcCol="38099" rtlCol="0" anchor="ctr">
            <a:spAutoFit/>
          </a:bodyPr>
          <a:lstStyle/>
          <a:p>
            <a:pPr defTabSz="1097254"/>
            <a:endParaRPr lang="ru-RU" sz="2160">
              <a:solidFill>
                <a:prstClr val="white"/>
              </a:solidFill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054669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E08AB3-DA03-41B0-87E8-A4CAF44E5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3621" y="204269"/>
            <a:ext cx="10515600" cy="1325563"/>
          </a:xfrm>
        </p:spPr>
        <p:txBody>
          <a:bodyPr>
            <a:normAutofit/>
          </a:bodyPr>
          <a:lstStyle/>
          <a:p>
            <a:r>
              <a:rPr lang="ru-RU" sz="5400" dirty="0">
                <a:solidFill>
                  <a:srgbClr val="00881B"/>
                </a:solidFill>
                <a:latin typeface="TomskObl2104" pitchFamily="50" charset="0"/>
              </a:rPr>
              <a:t>ИНТЕРФЕЙС</a:t>
            </a:r>
          </a:p>
        </p:txBody>
      </p:sp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650A3587-2A16-404A-A624-711D369CAE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354" y="486049"/>
            <a:ext cx="414425" cy="476655"/>
          </a:xfrm>
          <a:prstGeom prst="rect">
            <a:avLst/>
          </a:prstGeom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05E695FE-7980-4578-8735-3381BD2D7C1A}"/>
              </a:ext>
            </a:extLst>
          </p:cNvPr>
          <p:cNvSpPr/>
          <p:nvPr/>
        </p:nvSpPr>
        <p:spPr>
          <a:xfrm>
            <a:off x="1409533" y="1375943"/>
            <a:ext cx="275908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Данные для заполнения:</a:t>
            </a:r>
            <a:endParaRPr lang="ru-RU" dirty="0"/>
          </a:p>
        </p:txBody>
      </p:sp>
      <p:sp>
        <p:nvSpPr>
          <p:cNvPr id="15" name="Стрелка: шеврон 14">
            <a:extLst>
              <a:ext uri="{FF2B5EF4-FFF2-40B4-BE49-F238E27FC236}">
                <a16:creationId xmlns:a16="http://schemas.microsoft.com/office/drawing/2014/main" id="{E8372EA7-622B-455A-A1E5-4FFD944A924E}"/>
              </a:ext>
            </a:extLst>
          </p:cNvPr>
          <p:cNvSpPr/>
          <p:nvPr/>
        </p:nvSpPr>
        <p:spPr>
          <a:xfrm>
            <a:off x="1073140" y="2238433"/>
            <a:ext cx="196323" cy="189732"/>
          </a:xfrm>
          <a:prstGeom prst="chevron">
            <a:avLst>
              <a:gd name="adj" fmla="val 39351"/>
            </a:avLst>
          </a:prstGeom>
          <a:solidFill>
            <a:srgbClr val="6AA4C8"/>
          </a:solidFill>
          <a:ln>
            <a:solidFill>
              <a:srgbClr val="6AA4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Стрелка: шеврон 15">
            <a:extLst>
              <a:ext uri="{FF2B5EF4-FFF2-40B4-BE49-F238E27FC236}">
                <a16:creationId xmlns:a16="http://schemas.microsoft.com/office/drawing/2014/main" id="{D495DDCA-FDD4-45C1-B0A8-EED6CE2AE7F5}"/>
              </a:ext>
            </a:extLst>
          </p:cNvPr>
          <p:cNvSpPr/>
          <p:nvPr/>
        </p:nvSpPr>
        <p:spPr>
          <a:xfrm>
            <a:off x="1071923" y="3097454"/>
            <a:ext cx="196323" cy="189732"/>
          </a:xfrm>
          <a:prstGeom prst="chevron">
            <a:avLst>
              <a:gd name="adj" fmla="val 39351"/>
            </a:avLst>
          </a:prstGeom>
          <a:solidFill>
            <a:srgbClr val="6AA4C8"/>
          </a:solidFill>
          <a:ln>
            <a:solidFill>
              <a:srgbClr val="6AA4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Стрелка: шеврон 16">
            <a:extLst>
              <a:ext uri="{FF2B5EF4-FFF2-40B4-BE49-F238E27FC236}">
                <a16:creationId xmlns:a16="http://schemas.microsoft.com/office/drawing/2014/main" id="{8A5B4BA2-BF9B-4492-8451-65DFE264746D}"/>
              </a:ext>
            </a:extLst>
          </p:cNvPr>
          <p:cNvSpPr/>
          <p:nvPr/>
        </p:nvSpPr>
        <p:spPr>
          <a:xfrm>
            <a:off x="1071922" y="5368767"/>
            <a:ext cx="196323" cy="189732"/>
          </a:xfrm>
          <a:prstGeom prst="chevron">
            <a:avLst>
              <a:gd name="adj" fmla="val 39351"/>
            </a:avLst>
          </a:prstGeom>
          <a:solidFill>
            <a:srgbClr val="6AA4C8"/>
          </a:solidFill>
          <a:ln>
            <a:solidFill>
              <a:srgbClr val="6AA4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Стрелка: шеврон 17">
            <a:extLst>
              <a:ext uri="{FF2B5EF4-FFF2-40B4-BE49-F238E27FC236}">
                <a16:creationId xmlns:a16="http://schemas.microsoft.com/office/drawing/2014/main" id="{EA5797A0-259F-4ED8-A1E6-41D0278678C0}"/>
              </a:ext>
            </a:extLst>
          </p:cNvPr>
          <p:cNvSpPr/>
          <p:nvPr/>
        </p:nvSpPr>
        <p:spPr>
          <a:xfrm>
            <a:off x="1071922" y="6161842"/>
            <a:ext cx="196323" cy="189732"/>
          </a:xfrm>
          <a:prstGeom prst="chevron">
            <a:avLst>
              <a:gd name="adj" fmla="val 39351"/>
            </a:avLst>
          </a:prstGeom>
          <a:solidFill>
            <a:srgbClr val="6AA4C8"/>
          </a:solidFill>
          <a:ln>
            <a:solidFill>
              <a:srgbClr val="6AA4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9" name="Стрелка: шеврон 18">
            <a:extLst>
              <a:ext uri="{FF2B5EF4-FFF2-40B4-BE49-F238E27FC236}">
                <a16:creationId xmlns:a16="http://schemas.microsoft.com/office/drawing/2014/main" id="{4849EA2A-AF0D-4A31-A833-DE8AA7231CCD}"/>
              </a:ext>
            </a:extLst>
          </p:cNvPr>
          <p:cNvSpPr/>
          <p:nvPr/>
        </p:nvSpPr>
        <p:spPr>
          <a:xfrm>
            <a:off x="1071922" y="4815497"/>
            <a:ext cx="196323" cy="189732"/>
          </a:xfrm>
          <a:prstGeom prst="chevron">
            <a:avLst>
              <a:gd name="adj" fmla="val 39351"/>
            </a:avLst>
          </a:prstGeom>
          <a:solidFill>
            <a:srgbClr val="6AA4C8"/>
          </a:solidFill>
          <a:ln>
            <a:solidFill>
              <a:srgbClr val="6AA4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0" name="Стрелка: шеврон 19">
            <a:extLst>
              <a:ext uri="{FF2B5EF4-FFF2-40B4-BE49-F238E27FC236}">
                <a16:creationId xmlns:a16="http://schemas.microsoft.com/office/drawing/2014/main" id="{10D70CDA-3779-45D7-9C60-A2F0B8F531DC}"/>
              </a:ext>
            </a:extLst>
          </p:cNvPr>
          <p:cNvSpPr/>
          <p:nvPr/>
        </p:nvSpPr>
        <p:spPr>
          <a:xfrm>
            <a:off x="1071922" y="4307072"/>
            <a:ext cx="196323" cy="189732"/>
          </a:xfrm>
          <a:prstGeom prst="chevron">
            <a:avLst>
              <a:gd name="adj" fmla="val 39351"/>
            </a:avLst>
          </a:prstGeom>
          <a:solidFill>
            <a:srgbClr val="6AA4C8"/>
          </a:solidFill>
          <a:ln>
            <a:solidFill>
              <a:srgbClr val="6AA4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1" name="Стрелка: шеврон 20">
            <a:extLst>
              <a:ext uri="{FF2B5EF4-FFF2-40B4-BE49-F238E27FC236}">
                <a16:creationId xmlns:a16="http://schemas.microsoft.com/office/drawing/2014/main" id="{BDB4899F-08FD-4B44-9A31-B1F8E952CF36}"/>
              </a:ext>
            </a:extLst>
          </p:cNvPr>
          <p:cNvSpPr/>
          <p:nvPr/>
        </p:nvSpPr>
        <p:spPr>
          <a:xfrm>
            <a:off x="1071923" y="3707484"/>
            <a:ext cx="196323" cy="189732"/>
          </a:xfrm>
          <a:prstGeom prst="chevron">
            <a:avLst>
              <a:gd name="adj" fmla="val 39351"/>
            </a:avLst>
          </a:prstGeom>
          <a:solidFill>
            <a:srgbClr val="6AA4C8"/>
          </a:solidFill>
          <a:ln>
            <a:solidFill>
              <a:srgbClr val="6AA4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0CA6B3AE-D4F7-43ED-98B0-BB44F7266D3C}"/>
              </a:ext>
            </a:extLst>
          </p:cNvPr>
          <p:cNvSpPr/>
          <p:nvPr/>
        </p:nvSpPr>
        <p:spPr>
          <a:xfrm>
            <a:off x="1468257" y="1683720"/>
            <a:ext cx="578822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Личные данные </a:t>
            </a:r>
          </a:p>
          <a:p>
            <a:r>
              <a:rPr lang="ru-RU" dirty="0"/>
              <a:t>(ФИО, пол, контактный телефон, дата рождения, гражданство стаж)</a:t>
            </a:r>
          </a:p>
          <a:p>
            <a:endParaRPr lang="ru-RU" dirty="0"/>
          </a:p>
          <a:p>
            <a:r>
              <a:rPr lang="ru-RU" b="1" dirty="0"/>
              <a:t>Трудовая деятельность </a:t>
            </a:r>
          </a:p>
          <a:p>
            <a:r>
              <a:rPr lang="ru-RU" dirty="0"/>
              <a:t>(место работы, должность, нагрузка)</a:t>
            </a:r>
          </a:p>
          <a:p>
            <a:endParaRPr lang="ru-RU" dirty="0"/>
          </a:p>
          <a:p>
            <a:r>
              <a:rPr lang="ru-RU" b="1" dirty="0"/>
              <a:t>Квалификационная категория</a:t>
            </a:r>
          </a:p>
          <a:p>
            <a:endParaRPr lang="ru-RU" b="1" dirty="0"/>
          </a:p>
          <a:p>
            <a:r>
              <a:rPr lang="ru-RU" b="1" dirty="0"/>
              <a:t>Образование </a:t>
            </a:r>
            <a:r>
              <a:rPr lang="ru-RU" dirty="0"/>
              <a:t>(данные об образовании)</a:t>
            </a:r>
          </a:p>
          <a:p>
            <a:endParaRPr lang="ru-RU" dirty="0"/>
          </a:p>
          <a:p>
            <a:r>
              <a:rPr lang="ru-RU" b="1" dirty="0"/>
              <a:t>Награды и звания</a:t>
            </a:r>
          </a:p>
          <a:p>
            <a:endParaRPr lang="ru-RU" b="1" dirty="0"/>
          </a:p>
          <a:p>
            <a:r>
              <a:rPr lang="ru-RU" b="1" dirty="0"/>
              <a:t>Документы </a:t>
            </a:r>
          </a:p>
          <a:p>
            <a:r>
              <a:rPr lang="ru-RU" dirty="0"/>
              <a:t>(паспортные данные, СНИЛС, ИНН)</a:t>
            </a:r>
          </a:p>
          <a:p>
            <a:endParaRPr lang="ru-RU" b="1" dirty="0"/>
          </a:p>
          <a:p>
            <a:r>
              <a:rPr lang="ru-RU" b="1" dirty="0"/>
              <a:t>Портфолио</a:t>
            </a:r>
          </a:p>
          <a:p>
            <a:endParaRPr lang="ru-RU" b="1" dirty="0"/>
          </a:p>
          <a:p>
            <a:r>
              <a:rPr lang="ru-RU" b="1" dirty="0"/>
              <a:t> </a:t>
            </a: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CF6BB1B3-15FF-42B5-A427-71F02DF0DE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33613" y="2699893"/>
            <a:ext cx="5183693" cy="3404089"/>
          </a:xfrm>
          <a:prstGeom prst="rect">
            <a:avLst/>
          </a:prstGeom>
          <a:ln>
            <a:solidFill>
              <a:srgbClr val="6AA4C8"/>
            </a:solidFill>
          </a:ln>
        </p:spPr>
      </p:pic>
      <p:sp>
        <p:nvSpPr>
          <p:cNvPr id="25" name="Google Shape;207;p21">
            <a:extLst>
              <a:ext uri="{FF2B5EF4-FFF2-40B4-BE49-F238E27FC236}">
                <a16:creationId xmlns:a16="http://schemas.microsoft.com/office/drawing/2014/main" id="{E905DABE-D9EB-4605-AE6A-924CB3E7FE15}"/>
              </a:ext>
            </a:extLst>
          </p:cNvPr>
          <p:cNvSpPr/>
          <p:nvPr/>
        </p:nvSpPr>
        <p:spPr>
          <a:xfrm>
            <a:off x="6533613" y="957118"/>
            <a:ext cx="4437774" cy="1095239"/>
          </a:xfrm>
          <a:prstGeom prst="roundRect">
            <a:avLst>
              <a:gd name="adj" fmla="val 16667"/>
            </a:avLst>
          </a:prstGeom>
          <a:solidFill>
            <a:schemeClr val="bg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208;p21">
            <a:extLst>
              <a:ext uri="{FF2B5EF4-FFF2-40B4-BE49-F238E27FC236}">
                <a16:creationId xmlns:a16="http://schemas.microsoft.com/office/drawing/2014/main" id="{82D51DA8-A49C-46A3-BB6F-FAE563A107C3}"/>
              </a:ext>
            </a:extLst>
          </p:cNvPr>
          <p:cNvSpPr/>
          <p:nvPr/>
        </p:nvSpPr>
        <p:spPr>
          <a:xfrm>
            <a:off x="6533627" y="1082129"/>
            <a:ext cx="1010312" cy="1095239"/>
          </a:xfrm>
          <a:custGeom>
            <a:avLst/>
            <a:gdLst/>
            <a:ahLst/>
            <a:cxnLst/>
            <a:rect l="l" t="t" r="r" b="b"/>
            <a:pathLst>
              <a:path w="785107" h="836771" extrusionOk="0">
                <a:moveTo>
                  <a:pt x="785108" y="495395"/>
                </a:moveTo>
                <a:cubicBezTo>
                  <a:pt x="785055" y="683947"/>
                  <a:pt x="632603" y="836771"/>
                  <a:pt x="444562" y="836771"/>
                </a:cubicBezTo>
                <a:lnTo>
                  <a:pt x="105726" y="836771"/>
                </a:lnTo>
                <a:cubicBezTo>
                  <a:pt x="47335" y="836771"/>
                  <a:pt x="0" y="789308"/>
                  <a:pt x="0" y="730758"/>
                </a:cubicBezTo>
                <a:lnTo>
                  <a:pt x="0" y="0"/>
                </a:lnTo>
                <a:cubicBezTo>
                  <a:pt x="-52" y="84957"/>
                  <a:pt x="68590" y="153871"/>
                  <a:pt x="153317" y="153924"/>
                </a:cubicBezTo>
                <a:cubicBezTo>
                  <a:pt x="153380" y="153924"/>
                  <a:pt x="153444" y="153924"/>
                  <a:pt x="153507" y="153924"/>
                </a:cubicBezTo>
                <a:lnTo>
                  <a:pt x="444562" y="153924"/>
                </a:lnTo>
                <a:cubicBezTo>
                  <a:pt x="632640" y="153924"/>
                  <a:pt x="785108" y="306806"/>
                  <a:pt x="785108" y="495395"/>
                </a:cubicBezTo>
                <a:close/>
              </a:path>
            </a:pathLst>
          </a:custGeom>
          <a:solidFill>
            <a:srgbClr val="005A2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accent4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5767A538-C9A6-4A33-A606-DC50C91C3AB2}"/>
              </a:ext>
            </a:extLst>
          </p:cNvPr>
          <p:cNvSpPr/>
          <p:nvPr/>
        </p:nvSpPr>
        <p:spPr>
          <a:xfrm>
            <a:off x="7669280" y="1303994"/>
            <a:ext cx="2704958" cy="338554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 sz="1600" b="1" dirty="0">
                <a:solidFill>
                  <a:srgbClr val="00436F"/>
                </a:solidFill>
                <a:latin typeface="Gerbera Light" panose="02000300000000000000" pitchFamily="50" charset="-52"/>
                <a:ea typeface="+mn-ea"/>
                <a:cs typeface="+mn-cs"/>
              </a:rPr>
              <a:t>ЛИЧНАЯ КАРТОЧКА</a:t>
            </a:r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CA37F3B1-9437-4765-9817-22D73D0F77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35413" y="1381590"/>
            <a:ext cx="689013" cy="695374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2731360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E08AB3-DA03-41B0-87E8-A4CAF44E5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3621" y="204269"/>
            <a:ext cx="10515600" cy="1325563"/>
          </a:xfrm>
        </p:spPr>
        <p:txBody>
          <a:bodyPr>
            <a:normAutofit/>
          </a:bodyPr>
          <a:lstStyle/>
          <a:p>
            <a:r>
              <a:rPr lang="ru-RU" sz="5400" dirty="0">
                <a:solidFill>
                  <a:srgbClr val="00881B"/>
                </a:solidFill>
                <a:latin typeface="TomskObl2104" pitchFamily="50" charset="0"/>
              </a:rPr>
              <a:t>Методическая поддержка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9C64126A-F2F6-4880-902C-F2C73EA2D75A}"/>
              </a:ext>
            </a:extLst>
          </p:cNvPr>
          <p:cNvSpPr/>
          <p:nvPr/>
        </p:nvSpPr>
        <p:spPr>
          <a:xfrm>
            <a:off x="1801391" y="3537340"/>
            <a:ext cx="9279705" cy="738664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 dirty="0">
                <a:solidFill>
                  <a:schemeClr val="tx1"/>
                </a:solidFill>
                <a:latin typeface="Gerbera Light" panose="02000300000000000000" pitchFamily="50" charset="-52"/>
                <a:ea typeface="+mn-ea"/>
                <a:cs typeface="+mn-cs"/>
              </a:rPr>
              <a:t>Юркова Ксения Демьяновна, заведующий отделом развития дистанционного образования ТОИПКРО</a:t>
            </a:r>
          </a:p>
          <a:p>
            <a:r>
              <a:rPr lang="ru-RU" dirty="0">
                <a:solidFill>
                  <a:schemeClr val="tx1"/>
                </a:solidFill>
                <a:latin typeface="Gerbera Light" panose="02000300000000000000" pitchFamily="50" charset="-52"/>
                <a:ea typeface="+mn-ea"/>
                <a:cs typeface="+mn-cs"/>
              </a:rPr>
              <a:t>+7 (382 2) 90 20 68</a:t>
            </a:r>
          </a:p>
          <a:p>
            <a:r>
              <a:rPr lang="en-US" dirty="0">
                <a:solidFill>
                  <a:schemeClr val="tx1"/>
                </a:solidFill>
                <a:ea typeface="+mn-ea"/>
                <a:cs typeface="+mn-cs"/>
              </a:rPr>
              <a:t>kdy@toipkro.ru</a:t>
            </a:r>
            <a:endParaRPr lang="ru-RU" dirty="0">
              <a:solidFill>
                <a:schemeClr val="tx1"/>
              </a:solidFill>
              <a:latin typeface="Gerbera Light" panose="02000300000000000000" pitchFamily="50" charset="-52"/>
              <a:ea typeface="+mn-ea"/>
              <a:cs typeface="+mn-cs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28E0A8CC-ED7E-4035-9B8F-939A06AEADF6}"/>
              </a:ext>
            </a:extLst>
          </p:cNvPr>
          <p:cNvSpPr/>
          <p:nvPr/>
        </p:nvSpPr>
        <p:spPr>
          <a:xfrm>
            <a:off x="1801391" y="4737304"/>
            <a:ext cx="8502592" cy="738664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 dirty="0">
                <a:solidFill>
                  <a:schemeClr val="tx1"/>
                </a:solidFill>
                <a:latin typeface="Gerbera Light" panose="02000300000000000000" pitchFamily="50" charset="-52"/>
                <a:ea typeface="+mn-ea"/>
                <a:cs typeface="+mn-cs"/>
              </a:rPr>
              <a:t>Дегтярев Сергей Владимирович, системный администратор</a:t>
            </a:r>
            <a:r>
              <a:rPr lang="en-US" dirty="0">
                <a:solidFill>
                  <a:schemeClr val="tx1"/>
                </a:solidFill>
                <a:ea typeface="+mn-ea"/>
                <a:cs typeface="+mn-cs"/>
              </a:rPr>
              <a:t> </a:t>
            </a:r>
            <a:r>
              <a:rPr lang="ru-RU" dirty="0">
                <a:solidFill>
                  <a:schemeClr val="tx1"/>
                </a:solidFill>
                <a:latin typeface="Gerbera Light" panose="02000300000000000000" pitchFamily="50" charset="-52"/>
                <a:ea typeface="+mn-ea"/>
                <a:cs typeface="+mn-cs"/>
              </a:rPr>
              <a:t>ТОИПКРО</a:t>
            </a:r>
          </a:p>
          <a:p>
            <a:r>
              <a:rPr lang="ru-RU" dirty="0">
                <a:solidFill>
                  <a:schemeClr val="tx1"/>
                </a:solidFill>
                <a:latin typeface="Gerbera Light" panose="02000300000000000000" pitchFamily="50" charset="-52"/>
                <a:ea typeface="+mn-ea"/>
                <a:cs typeface="+mn-cs"/>
              </a:rPr>
              <a:t>+7 (382 2) 90 20 63</a:t>
            </a:r>
          </a:p>
          <a:p>
            <a:r>
              <a:rPr lang="en-US" dirty="0">
                <a:solidFill>
                  <a:schemeClr val="tx1"/>
                </a:solidFill>
                <a:ea typeface="+mn-ea"/>
                <a:cs typeface="+mn-cs"/>
              </a:rPr>
              <a:t>dsv@toipkro.ru</a:t>
            </a:r>
            <a:endParaRPr lang="ru-RU" dirty="0">
              <a:solidFill>
                <a:schemeClr val="tx1"/>
              </a:solidFill>
              <a:latin typeface="Gerbera Light" panose="02000300000000000000" pitchFamily="50" charset="-52"/>
              <a:ea typeface="+mn-ea"/>
              <a:cs typeface="+mn-cs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EC89825C-8321-4DE3-BFF4-1F995E7C6D5A}"/>
              </a:ext>
            </a:extLst>
          </p:cNvPr>
          <p:cNvSpPr/>
          <p:nvPr/>
        </p:nvSpPr>
        <p:spPr>
          <a:xfrm>
            <a:off x="1830125" y="5643215"/>
            <a:ext cx="8502592" cy="738664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 dirty="0">
                <a:solidFill>
                  <a:schemeClr val="tx1"/>
                </a:solidFill>
                <a:latin typeface="Gerbera Light" panose="02000300000000000000" pitchFamily="50" charset="-52"/>
                <a:ea typeface="+mn-ea"/>
                <a:cs typeface="+mn-cs"/>
              </a:rPr>
              <a:t>Кузенков Денис Игоревич, техник ТОИПКРО</a:t>
            </a:r>
          </a:p>
          <a:p>
            <a:r>
              <a:rPr lang="ru-RU" dirty="0">
                <a:solidFill>
                  <a:schemeClr val="tx1"/>
                </a:solidFill>
                <a:latin typeface="Gerbera Light" panose="02000300000000000000" pitchFamily="50" charset="-52"/>
                <a:ea typeface="+mn-ea"/>
                <a:cs typeface="+mn-cs"/>
              </a:rPr>
              <a:t>+7 (382 2) 90 20 63</a:t>
            </a:r>
          </a:p>
          <a:p>
            <a:r>
              <a:rPr lang="en-US" dirty="0">
                <a:solidFill>
                  <a:schemeClr val="tx1"/>
                </a:solidFill>
                <a:ea typeface="+mn-ea"/>
                <a:cs typeface="+mn-cs"/>
              </a:rPr>
              <a:t>dik@toipkro.ru</a:t>
            </a:r>
            <a:endParaRPr lang="ru-RU" dirty="0">
              <a:solidFill>
                <a:schemeClr val="tx1"/>
              </a:solidFill>
              <a:latin typeface="Gerbera Light" panose="02000300000000000000" pitchFamily="50" charset="-52"/>
              <a:ea typeface="+mn-ea"/>
              <a:cs typeface="+mn-cs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D6672D92-3240-452A-942B-7015D4BA63E1}"/>
              </a:ext>
            </a:extLst>
          </p:cNvPr>
          <p:cNvSpPr/>
          <p:nvPr/>
        </p:nvSpPr>
        <p:spPr>
          <a:xfrm>
            <a:off x="1060615" y="4374143"/>
            <a:ext cx="2626360" cy="33855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 sz="1600" b="1" dirty="0">
                <a:solidFill>
                  <a:srgbClr val="00436F"/>
                </a:solidFill>
                <a:latin typeface="Gerbera Light" panose="02000300000000000000" pitchFamily="50" charset="-52"/>
                <a:ea typeface="+mn-ea"/>
                <a:cs typeface="+mn-cs"/>
              </a:rPr>
              <a:t>по техническим вопросам: 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44B046F6-E3B7-472B-ACF4-B0EF3BF5550E}"/>
              </a:ext>
            </a:extLst>
          </p:cNvPr>
          <p:cNvSpPr/>
          <p:nvPr/>
        </p:nvSpPr>
        <p:spPr>
          <a:xfrm>
            <a:off x="1074415" y="3160898"/>
            <a:ext cx="3035703" cy="33855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 sz="1600" b="1" dirty="0">
                <a:solidFill>
                  <a:srgbClr val="00436F"/>
                </a:solidFill>
                <a:latin typeface="Gerbera Light" panose="02000300000000000000" pitchFamily="50" charset="-52"/>
                <a:ea typeface="+mn-ea"/>
                <a:cs typeface="+mn-cs"/>
              </a:rPr>
              <a:t>по содержательным вопросам: </a:t>
            </a:r>
          </a:p>
        </p:txBody>
      </p:sp>
      <p:sp>
        <p:nvSpPr>
          <p:cNvPr id="23" name="Google Shape;207;p21">
            <a:extLst>
              <a:ext uri="{FF2B5EF4-FFF2-40B4-BE49-F238E27FC236}">
                <a16:creationId xmlns:a16="http://schemas.microsoft.com/office/drawing/2014/main" id="{40861677-0B94-4A70-99A6-A9E470A4DEB7}"/>
              </a:ext>
            </a:extLst>
          </p:cNvPr>
          <p:cNvSpPr/>
          <p:nvPr/>
        </p:nvSpPr>
        <p:spPr>
          <a:xfrm>
            <a:off x="1034141" y="1781238"/>
            <a:ext cx="4437774" cy="1095239"/>
          </a:xfrm>
          <a:prstGeom prst="roundRect">
            <a:avLst>
              <a:gd name="adj" fmla="val 16667"/>
            </a:avLst>
          </a:prstGeom>
          <a:solidFill>
            <a:schemeClr val="bg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208;p21">
            <a:extLst>
              <a:ext uri="{FF2B5EF4-FFF2-40B4-BE49-F238E27FC236}">
                <a16:creationId xmlns:a16="http://schemas.microsoft.com/office/drawing/2014/main" id="{D64C5193-E27E-49F5-A522-1135AF050935}"/>
              </a:ext>
            </a:extLst>
          </p:cNvPr>
          <p:cNvSpPr/>
          <p:nvPr/>
        </p:nvSpPr>
        <p:spPr>
          <a:xfrm>
            <a:off x="1034155" y="1906249"/>
            <a:ext cx="1010312" cy="1095239"/>
          </a:xfrm>
          <a:custGeom>
            <a:avLst/>
            <a:gdLst/>
            <a:ahLst/>
            <a:cxnLst/>
            <a:rect l="l" t="t" r="r" b="b"/>
            <a:pathLst>
              <a:path w="785107" h="836771" extrusionOk="0">
                <a:moveTo>
                  <a:pt x="785108" y="495395"/>
                </a:moveTo>
                <a:cubicBezTo>
                  <a:pt x="785055" y="683947"/>
                  <a:pt x="632603" y="836771"/>
                  <a:pt x="444562" y="836771"/>
                </a:cubicBezTo>
                <a:lnTo>
                  <a:pt x="105726" y="836771"/>
                </a:lnTo>
                <a:cubicBezTo>
                  <a:pt x="47335" y="836771"/>
                  <a:pt x="0" y="789308"/>
                  <a:pt x="0" y="730758"/>
                </a:cubicBezTo>
                <a:lnTo>
                  <a:pt x="0" y="0"/>
                </a:lnTo>
                <a:cubicBezTo>
                  <a:pt x="-52" y="84957"/>
                  <a:pt x="68590" y="153871"/>
                  <a:pt x="153317" y="153924"/>
                </a:cubicBezTo>
                <a:cubicBezTo>
                  <a:pt x="153380" y="153924"/>
                  <a:pt x="153444" y="153924"/>
                  <a:pt x="153507" y="153924"/>
                </a:cubicBezTo>
                <a:lnTo>
                  <a:pt x="444562" y="153924"/>
                </a:lnTo>
                <a:cubicBezTo>
                  <a:pt x="632640" y="153924"/>
                  <a:pt x="785108" y="306806"/>
                  <a:pt x="785108" y="495395"/>
                </a:cubicBezTo>
                <a:close/>
              </a:path>
            </a:pathLst>
          </a:custGeom>
          <a:solidFill>
            <a:srgbClr val="005A2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accent4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2" name="Прямоугольник 61">
            <a:extLst>
              <a:ext uri="{FF2B5EF4-FFF2-40B4-BE49-F238E27FC236}">
                <a16:creationId xmlns:a16="http://schemas.microsoft.com/office/drawing/2014/main" id="{03367A61-7210-4FC3-8B89-ECC268BE9921}"/>
              </a:ext>
            </a:extLst>
          </p:cNvPr>
          <p:cNvSpPr/>
          <p:nvPr/>
        </p:nvSpPr>
        <p:spPr>
          <a:xfrm>
            <a:off x="2067351" y="1818341"/>
            <a:ext cx="2704958" cy="338554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 sz="1600" b="1" dirty="0">
                <a:solidFill>
                  <a:srgbClr val="00436F"/>
                </a:solidFill>
                <a:latin typeface="Gerbera Light" panose="02000300000000000000" pitchFamily="50" charset="-52"/>
                <a:ea typeface="+mn-ea"/>
                <a:cs typeface="+mn-cs"/>
              </a:rPr>
              <a:t>Чат для администраторов</a:t>
            </a:r>
          </a:p>
        </p:txBody>
      </p:sp>
      <p:pic>
        <p:nvPicPr>
          <p:cNvPr id="63" name="Рисунок 62">
            <a:extLst>
              <a:ext uri="{FF2B5EF4-FFF2-40B4-BE49-F238E27FC236}">
                <a16:creationId xmlns:a16="http://schemas.microsoft.com/office/drawing/2014/main" id="{FE6CC3B6-A211-4BDA-B6DB-AB784B8302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5941" y="2205710"/>
            <a:ext cx="689013" cy="695374"/>
          </a:xfrm>
          <a:prstGeom prst="round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57FF80D-649E-4AFE-BFAC-4AABDA0541CB}"/>
              </a:ext>
            </a:extLst>
          </p:cNvPr>
          <p:cNvSpPr/>
          <p:nvPr/>
        </p:nvSpPr>
        <p:spPr>
          <a:xfrm>
            <a:off x="2094579" y="2368801"/>
            <a:ext cx="3184791" cy="461665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 sz="1200" dirty="0"/>
              <a:t>https://sferum.ru/?p=messages&amp;join=BYKSf57pYJXyBEh2WxWbAQ_QjFO6ZK76FG4=</a:t>
            </a:r>
          </a:p>
        </p:txBody>
      </p:sp>
      <p:sp>
        <p:nvSpPr>
          <p:cNvPr id="64" name="Google Shape;207;p21">
            <a:extLst>
              <a:ext uri="{FF2B5EF4-FFF2-40B4-BE49-F238E27FC236}">
                <a16:creationId xmlns:a16="http://schemas.microsoft.com/office/drawing/2014/main" id="{82794C00-9AC4-4101-9952-84DBF7FAD83C}"/>
              </a:ext>
            </a:extLst>
          </p:cNvPr>
          <p:cNvSpPr/>
          <p:nvPr/>
        </p:nvSpPr>
        <p:spPr>
          <a:xfrm>
            <a:off x="6525167" y="1787826"/>
            <a:ext cx="4549493" cy="1088652"/>
          </a:xfrm>
          <a:prstGeom prst="roundRect">
            <a:avLst>
              <a:gd name="adj" fmla="val 16667"/>
            </a:avLst>
          </a:prstGeom>
          <a:solidFill>
            <a:schemeClr val="bg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" name="Google Shape;208;p21">
            <a:extLst>
              <a:ext uri="{FF2B5EF4-FFF2-40B4-BE49-F238E27FC236}">
                <a16:creationId xmlns:a16="http://schemas.microsoft.com/office/drawing/2014/main" id="{DDAE2A97-965C-4742-B284-AF4DD020690C}"/>
              </a:ext>
            </a:extLst>
          </p:cNvPr>
          <p:cNvSpPr/>
          <p:nvPr/>
        </p:nvSpPr>
        <p:spPr>
          <a:xfrm>
            <a:off x="6525168" y="1926013"/>
            <a:ext cx="1010312" cy="1095239"/>
          </a:xfrm>
          <a:custGeom>
            <a:avLst/>
            <a:gdLst/>
            <a:ahLst/>
            <a:cxnLst/>
            <a:rect l="l" t="t" r="r" b="b"/>
            <a:pathLst>
              <a:path w="785107" h="836771" extrusionOk="0">
                <a:moveTo>
                  <a:pt x="785108" y="495395"/>
                </a:moveTo>
                <a:cubicBezTo>
                  <a:pt x="785055" y="683947"/>
                  <a:pt x="632603" y="836771"/>
                  <a:pt x="444562" y="836771"/>
                </a:cubicBezTo>
                <a:lnTo>
                  <a:pt x="105726" y="836771"/>
                </a:lnTo>
                <a:cubicBezTo>
                  <a:pt x="47335" y="836771"/>
                  <a:pt x="0" y="789308"/>
                  <a:pt x="0" y="730758"/>
                </a:cubicBezTo>
                <a:lnTo>
                  <a:pt x="0" y="0"/>
                </a:lnTo>
                <a:cubicBezTo>
                  <a:pt x="-52" y="84957"/>
                  <a:pt x="68590" y="153871"/>
                  <a:pt x="153317" y="153924"/>
                </a:cubicBezTo>
                <a:cubicBezTo>
                  <a:pt x="153380" y="153924"/>
                  <a:pt x="153444" y="153924"/>
                  <a:pt x="153507" y="153924"/>
                </a:cubicBezTo>
                <a:lnTo>
                  <a:pt x="444562" y="153924"/>
                </a:lnTo>
                <a:cubicBezTo>
                  <a:pt x="632640" y="153924"/>
                  <a:pt x="785108" y="306806"/>
                  <a:pt x="785108" y="495395"/>
                </a:cubicBezTo>
                <a:close/>
              </a:path>
            </a:pathLst>
          </a:custGeom>
          <a:solidFill>
            <a:srgbClr val="52894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accent4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B3DA6104-A8F5-49C1-8F7E-D6228855A2C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014" t="2917"/>
          <a:stretch/>
        </p:blipFill>
        <p:spPr>
          <a:xfrm>
            <a:off x="6641642" y="2237086"/>
            <a:ext cx="673010" cy="676544"/>
          </a:xfrm>
          <a:prstGeom prst="round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812A802-C3F6-451C-9C1D-A0C791EA2D3F}"/>
              </a:ext>
            </a:extLst>
          </p:cNvPr>
          <p:cNvSpPr/>
          <p:nvPr/>
        </p:nvSpPr>
        <p:spPr>
          <a:xfrm>
            <a:off x="7483303" y="1866718"/>
            <a:ext cx="3531817" cy="584775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 sz="1600" b="1" dirty="0">
                <a:solidFill>
                  <a:srgbClr val="00436F"/>
                </a:solidFill>
                <a:latin typeface="Gerbera Light" panose="02000300000000000000" pitchFamily="50" charset="-52"/>
                <a:ea typeface="+mn-ea"/>
                <a:cs typeface="+mn-cs"/>
              </a:rPr>
              <a:t>Методическая копилка: инструкции, </a:t>
            </a:r>
            <a:r>
              <a:rPr lang="ru-RU" sz="1600" b="1" dirty="0" err="1">
                <a:solidFill>
                  <a:srgbClr val="00436F"/>
                </a:solidFill>
                <a:latin typeface="Gerbera Light" panose="02000300000000000000" pitchFamily="50" charset="-52"/>
                <a:ea typeface="+mn-ea"/>
                <a:cs typeface="+mn-cs"/>
              </a:rPr>
              <a:t>видеолекции</a:t>
            </a:r>
            <a:endParaRPr lang="ru-RU" sz="1600" b="1" dirty="0">
              <a:solidFill>
                <a:srgbClr val="00436F"/>
              </a:solidFill>
              <a:latin typeface="Gerbera Light" panose="02000300000000000000" pitchFamily="50" charset="-52"/>
              <a:ea typeface="+mn-ea"/>
              <a:cs typeface="+mn-cs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65F0B638-51E5-4038-BAB9-2FCDDE2B95D7}"/>
              </a:ext>
            </a:extLst>
          </p:cNvPr>
          <p:cNvSpPr/>
          <p:nvPr/>
        </p:nvSpPr>
        <p:spPr>
          <a:xfrm>
            <a:off x="7535480" y="2473632"/>
            <a:ext cx="3105337" cy="276999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1200" dirty="0"/>
              <a:t>https://disk.yandex.ru/d/QP5zaCUtoyGC7A</a:t>
            </a:r>
            <a:endParaRPr lang="ru-RU" sz="1200" dirty="0"/>
          </a:p>
        </p:txBody>
      </p:sp>
      <p:sp>
        <p:nvSpPr>
          <p:cNvPr id="70" name="Google Shape;411;p26">
            <a:extLst>
              <a:ext uri="{FF2B5EF4-FFF2-40B4-BE49-F238E27FC236}">
                <a16:creationId xmlns:a16="http://schemas.microsoft.com/office/drawing/2014/main" id="{88BDFC2B-6A2C-4F14-8CD8-FB0F414D7246}"/>
              </a:ext>
            </a:extLst>
          </p:cNvPr>
          <p:cNvSpPr/>
          <p:nvPr/>
        </p:nvSpPr>
        <p:spPr>
          <a:xfrm>
            <a:off x="1047941" y="3540826"/>
            <a:ext cx="704400" cy="704400"/>
          </a:xfrm>
          <a:prstGeom prst="ellipse">
            <a:avLst/>
          </a:prstGeom>
          <a:solidFill>
            <a:srgbClr val="005A2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71" name="Google Shape;422;p26">
            <a:extLst>
              <a:ext uri="{FF2B5EF4-FFF2-40B4-BE49-F238E27FC236}">
                <a16:creationId xmlns:a16="http://schemas.microsoft.com/office/drawing/2014/main" id="{B7EDA937-2B19-4E47-A2D9-93CE3889F774}"/>
              </a:ext>
            </a:extLst>
          </p:cNvPr>
          <p:cNvGrpSpPr/>
          <p:nvPr/>
        </p:nvGrpSpPr>
        <p:grpSpPr>
          <a:xfrm>
            <a:off x="1226054" y="3718957"/>
            <a:ext cx="348174" cy="348138"/>
            <a:chOff x="8499948" y="3899916"/>
            <a:chExt cx="348174" cy="348138"/>
          </a:xfrm>
          <a:solidFill>
            <a:schemeClr val="bg1"/>
          </a:solidFill>
        </p:grpSpPr>
        <p:sp>
          <p:nvSpPr>
            <p:cNvPr id="72" name="Google Shape;423;p26">
              <a:extLst>
                <a:ext uri="{FF2B5EF4-FFF2-40B4-BE49-F238E27FC236}">
                  <a16:creationId xmlns:a16="http://schemas.microsoft.com/office/drawing/2014/main" id="{30F91109-78BB-4CB6-9DF0-C39EE1379BFE}"/>
                </a:ext>
              </a:extLst>
            </p:cNvPr>
            <p:cNvSpPr/>
            <p:nvPr/>
          </p:nvSpPr>
          <p:spPr>
            <a:xfrm>
              <a:off x="8551525" y="3904408"/>
              <a:ext cx="246334" cy="343646"/>
            </a:xfrm>
            <a:custGeom>
              <a:avLst/>
              <a:gdLst/>
              <a:ahLst/>
              <a:cxnLst/>
              <a:rect l="l" t="t" r="r" b="b"/>
              <a:pathLst>
                <a:path w="246334" h="343646" extrusionOk="0">
                  <a:moveTo>
                    <a:pt x="220999" y="44180"/>
                  </a:moveTo>
                  <a:cubicBezTo>
                    <a:pt x="204901" y="23130"/>
                    <a:pt x="182137" y="7604"/>
                    <a:pt x="156800" y="270"/>
                  </a:cubicBezTo>
                  <a:cubicBezTo>
                    <a:pt x="153181" y="-778"/>
                    <a:pt x="149466" y="1318"/>
                    <a:pt x="148418" y="4937"/>
                  </a:cubicBezTo>
                  <a:cubicBezTo>
                    <a:pt x="147371" y="8557"/>
                    <a:pt x="149466" y="12272"/>
                    <a:pt x="153085" y="13319"/>
                  </a:cubicBezTo>
                  <a:cubicBezTo>
                    <a:pt x="200044" y="26750"/>
                    <a:pt x="232810" y="70374"/>
                    <a:pt x="232810" y="119237"/>
                  </a:cubicBezTo>
                  <a:cubicBezTo>
                    <a:pt x="232810" y="149622"/>
                    <a:pt x="220713" y="177911"/>
                    <a:pt x="198710" y="198961"/>
                  </a:cubicBezTo>
                  <a:cubicBezTo>
                    <a:pt x="179851" y="216964"/>
                    <a:pt x="168992" y="242586"/>
                    <a:pt x="168992" y="269256"/>
                  </a:cubicBezTo>
                  <a:lnTo>
                    <a:pt x="168992" y="269256"/>
                  </a:lnTo>
                  <a:cubicBezTo>
                    <a:pt x="168992" y="272780"/>
                    <a:pt x="166230" y="275638"/>
                    <a:pt x="162706" y="275638"/>
                  </a:cubicBezTo>
                  <a:lnTo>
                    <a:pt x="154705" y="275638"/>
                  </a:lnTo>
                  <a:lnTo>
                    <a:pt x="154705" y="192675"/>
                  </a:lnTo>
                  <a:lnTo>
                    <a:pt x="158991" y="192675"/>
                  </a:lnTo>
                  <a:cubicBezTo>
                    <a:pt x="169754" y="192675"/>
                    <a:pt x="178422" y="183912"/>
                    <a:pt x="178422" y="173244"/>
                  </a:cubicBezTo>
                  <a:lnTo>
                    <a:pt x="178422" y="125048"/>
                  </a:lnTo>
                  <a:cubicBezTo>
                    <a:pt x="178422" y="103616"/>
                    <a:pt x="164039" y="85424"/>
                    <a:pt x="144323" y="79613"/>
                  </a:cubicBezTo>
                  <a:cubicBezTo>
                    <a:pt x="147371" y="75232"/>
                    <a:pt x="149180" y="69898"/>
                    <a:pt x="149180" y="64183"/>
                  </a:cubicBezTo>
                  <a:lnTo>
                    <a:pt x="149180" y="59706"/>
                  </a:lnTo>
                  <a:cubicBezTo>
                    <a:pt x="149180" y="45038"/>
                    <a:pt x="137655" y="32655"/>
                    <a:pt x="122891" y="32274"/>
                  </a:cubicBezTo>
                  <a:cubicBezTo>
                    <a:pt x="108128" y="31893"/>
                    <a:pt x="95459" y="44085"/>
                    <a:pt x="95459" y="59134"/>
                  </a:cubicBezTo>
                  <a:lnTo>
                    <a:pt x="95459" y="64183"/>
                  </a:lnTo>
                  <a:cubicBezTo>
                    <a:pt x="95459" y="69898"/>
                    <a:pt x="97269" y="75232"/>
                    <a:pt x="100317" y="79613"/>
                  </a:cubicBezTo>
                  <a:cubicBezTo>
                    <a:pt x="80600" y="85424"/>
                    <a:pt x="66217" y="103616"/>
                    <a:pt x="66217" y="125143"/>
                  </a:cubicBezTo>
                  <a:lnTo>
                    <a:pt x="66217" y="173053"/>
                  </a:lnTo>
                  <a:cubicBezTo>
                    <a:pt x="66217" y="183817"/>
                    <a:pt x="74980" y="192484"/>
                    <a:pt x="85648" y="192484"/>
                  </a:cubicBezTo>
                  <a:lnTo>
                    <a:pt x="89935" y="192484"/>
                  </a:lnTo>
                  <a:lnTo>
                    <a:pt x="89935" y="275447"/>
                  </a:lnTo>
                  <a:lnTo>
                    <a:pt x="82315" y="275447"/>
                  </a:lnTo>
                  <a:cubicBezTo>
                    <a:pt x="78886" y="275447"/>
                    <a:pt x="76028" y="272590"/>
                    <a:pt x="76028" y="269161"/>
                  </a:cubicBezTo>
                  <a:cubicBezTo>
                    <a:pt x="76028" y="242491"/>
                    <a:pt x="65360" y="216868"/>
                    <a:pt x="46691" y="198771"/>
                  </a:cubicBezTo>
                  <a:cubicBezTo>
                    <a:pt x="25641" y="178292"/>
                    <a:pt x="13735" y="150670"/>
                    <a:pt x="13258" y="121047"/>
                  </a:cubicBezTo>
                  <a:cubicBezTo>
                    <a:pt x="12401" y="71993"/>
                    <a:pt x="44215" y="27797"/>
                    <a:pt x="90601" y="13605"/>
                  </a:cubicBezTo>
                  <a:cubicBezTo>
                    <a:pt x="94126" y="12557"/>
                    <a:pt x="96126" y="8747"/>
                    <a:pt x="95078" y="5128"/>
                  </a:cubicBezTo>
                  <a:cubicBezTo>
                    <a:pt x="94030" y="1508"/>
                    <a:pt x="90316" y="-492"/>
                    <a:pt x="86791" y="556"/>
                  </a:cubicBezTo>
                  <a:cubicBezTo>
                    <a:pt x="34785" y="16558"/>
                    <a:pt x="-934" y="66183"/>
                    <a:pt x="19" y="121333"/>
                  </a:cubicBezTo>
                  <a:cubicBezTo>
                    <a:pt x="590" y="154670"/>
                    <a:pt x="13925" y="185626"/>
                    <a:pt x="37642" y="208677"/>
                  </a:cubicBezTo>
                  <a:cubicBezTo>
                    <a:pt x="53644" y="224298"/>
                    <a:pt x="62884" y="246396"/>
                    <a:pt x="62884" y="269351"/>
                  </a:cubicBezTo>
                  <a:cubicBezTo>
                    <a:pt x="62884" y="278209"/>
                    <a:pt x="68599" y="285734"/>
                    <a:pt x="76505" y="288306"/>
                  </a:cubicBezTo>
                  <a:lnTo>
                    <a:pt x="76505" y="320882"/>
                  </a:lnTo>
                  <a:cubicBezTo>
                    <a:pt x="76505" y="333455"/>
                    <a:pt x="86696" y="343646"/>
                    <a:pt x="99269" y="343646"/>
                  </a:cubicBezTo>
                  <a:lnTo>
                    <a:pt x="145466" y="343646"/>
                  </a:lnTo>
                  <a:cubicBezTo>
                    <a:pt x="158039" y="343646"/>
                    <a:pt x="168230" y="333455"/>
                    <a:pt x="168230" y="320882"/>
                  </a:cubicBezTo>
                  <a:lnTo>
                    <a:pt x="168230" y="288401"/>
                  </a:lnTo>
                  <a:cubicBezTo>
                    <a:pt x="176517" y="285925"/>
                    <a:pt x="182518" y="278305"/>
                    <a:pt x="182518" y="269447"/>
                  </a:cubicBezTo>
                  <a:lnTo>
                    <a:pt x="182518" y="269447"/>
                  </a:lnTo>
                  <a:cubicBezTo>
                    <a:pt x="182518" y="246396"/>
                    <a:pt x="191852" y="224393"/>
                    <a:pt x="208045" y="208867"/>
                  </a:cubicBezTo>
                  <a:cubicBezTo>
                    <a:pt x="232810" y="185245"/>
                    <a:pt x="246335" y="153432"/>
                    <a:pt x="246335" y="119333"/>
                  </a:cubicBezTo>
                  <a:cubicBezTo>
                    <a:pt x="246335" y="91900"/>
                    <a:pt x="237572" y="65992"/>
                    <a:pt x="220903" y="44180"/>
                  </a:cubicBezTo>
                  <a:close/>
                  <a:moveTo>
                    <a:pt x="109080" y="59325"/>
                  </a:moveTo>
                  <a:cubicBezTo>
                    <a:pt x="109080" y="50943"/>
                    <a:pt x="116795" y="44275"/>
                    <a:pt x="125463" y="45990"/>
                  </a:cubicBezTo>
                  <a:cubicBezTo>
                    <a:pt x="131750" y="47228"/>
                    <a:pt x="136226" y="53039"/>
                    <a:pt x="136226" y="59516"/>
                  </a:cubicBezTo>
                  <a:lnTo>
                    <a:pt x="136226" y="64278"/>
                  </a:lnTo>
                  <a:cubicBezTo>
                    <a:pt x="136226" y="70755"/>
                    <a:pt x="131750" y="76470"/>
                    <a:pt x="125463" y="77803"/>
                  </a:cubicBezTo>
                  <a:cubicBezTo>
                    <a:pt x="116700" y="79613"/>
                    <a:pt x="109080" y="72946"/>
                    <a:pt x="109080" y="64468"/>
                  </a:cubicBezTo>
                  <a:lnTo>
                    <a:pt x="109080" y="59325"/>
                  </a:lnTo>
                  <a:close/>
                  <a:moveTo>
                    <a:pt x="90697" y="128286"/>
                  </a:moveTo>
                  <a:lnTo>
                    <a:pt x="90697" y="179054"/>
                  </a:lnTo>
                  <a:lnTo>
                    <a:pt x="81648" y="179054"/>
                  </a:lnTo>
                  <a:cubicBezTo>
                    <a:pt x="80600" y="179054"/>
                    <a:pt x="79838" y="178197"/>
                    <a:pt x="79838" y="177244"/>
                  </a:cubicBezTo>
                  <a:lnTo>
                    <a:pt x="79838" y="101711"/>
                  </a:lnTo>
                  <a:cubicBezTo>
                    <a:pt x="79838" y="95996"/>
                    <a:pt x="84505" y="91329"/>
                    <a:pt x="90221" y="91329"/>
                  </a:cubicBezTo>
                  <a:lnTo>
                    <a:pt x="154419" y="91329"/>
                  </a:lnTo>
                  <a:cubicBezTo>
                    <a:pt x="160134" y="91329"/>
                    <a:pt x="164801" y="95996"/>
                    <a:pt x="164801" y="101711"/>
                  </a:cubicBezTo>
                  <a:lnTo>
                    <a:pt x="164801" y="177244"/>
                  </a:lnTo>
                  <a:cubicBezTo>
                    <a:pt x="164801" y="178292"/>
                    <a:pt x="163944" y="179054"/>
                    <a:pt x="162991" y="179054"/>
                  </a:cubicBezTo>
                  <a:lnTo>
                    <a:pt x="154610" y="179054"/>
                  </a:lnTo>
                  <a:lnTo>
                    <a:pt x="154610" y="153432"/>
                  </a:lnTo>
                  <a:cubicBezTo>
                    <a:pt x="154610" y="150003"/>
                    <a:pt x="152228" y="146955"/>
                    <a:pt x="148799" y="146479"/>
                  </a:cubicBezTo>
                  <a:cubicBezTo>
                    <a:pt x="144608" y="145907"/>
                    <a:pt x="140988" y="149050"/>
                    <a:pt x="140988" y="153146"/>
                  </a:cubicBezTo>
                  <a:lnTo>
                    <a:pt x="140988" y="157909"/>
                  </a:lnTo>
                  <a:lnTo>
                    <a:pt x="104317" y="157909"/>
                  </a:lnTo>
                  <a:lnTo>
                    <a:pt x="104317" y="128476"/>
                  </a:lnTo>
                  <a:cubicBezTo>
                    <a:pt x="104317" y="125048"/>
                    <a:pt x="101936" y="122000"/>
                    <a:pt x="98507" y="121523"/>
                  </a:cubicBezTo>
                  <a:cubicBezTo>
                    <a:pt x="94316" y="120952"/>
                    <a:pt x="90697" y="124095"/>
                    <a:pt x="90697" y="128191"/>
                  </a:cubicBezTo>
                  <a:close/>
                  <a:moveTo>
                    <a:pt x="123653" y="183245"/>
                  </a:moveTo>
                  <a:cubicBezTo>
                    <a:pt x="119462" y="182674"/>
                    <a:pt x="115843" y="185912"/>
                    <a:pt x="115843" y="190008"/>
                  </a:cubicBezTo>
                  <a:lnTo>
                    <a:pt x="115843" y="275733"/>
                  </a:lnTo>
                  <a:lnTo>
                    <a:pt x="104317" y="275733"/>
                  </a:lnTo>
                  <a:lnTo>
                    <a:pt x="104317" y="171720"/>
                  </a:lnTo>
                  <a:lnTo>
                    <a:pt x="140988" y="171720"/>
                  </a:lnTo>
                  <a:lnTo>
                    <a:pt x="140988" y="275733"/>
                  </a:lnTo>
                  <a:lnTo>
                    <a:pt x="129464" y="275733"/>
                  </a:lnTo>
                  <a:lnTo>
                    <a:pt x="129464" y="190294"/>
                  </a:lnTo>
                  <a:cubicBezTo>
                    <a:pt x="129464" y="186865"/>
                    <a:pt x="127082" y="183817"/>
                    <a:pt x="123653" y="183341"/>
                  </a:cubicBezTo>
                  <a:close/>
                  <a:moveTo>
                    <a:pt x="154610" y="320500"/>
                  </a:moveTo>
                  <a:cubicBezTo>
                    <a:pt x="154610" y="325739"/>
                    <a:pt x="150513" y="330025"/>
                    <a:pt x="145370" y="330025"/>
                  </a:cubicBezTo>
                  <a:lnTo>
                    <a:pt x="99174" y="330025"/>
                  </a:lnTo>
                  <a:cubicBezTo>
                    <a:pt x="94126" y="330025"/>
                    <a:pt x="89935" y="325930"/>
                    <a:pt x="89935" y="320786"/>
                  </a:cubicBezTo>
                  <a:lnTo>
                    <a:pt x="89935" y="316405"/>
                  </a:lnTo>
                  <a:lnTo>
                    <a:pt x="125463" y="316405"/>
                  </a:lnTo>
                  <a:cubicBezTo>
                    <a:pt x="128892" y="316405"/>
                    <a:pt x="131940" y="314024"/>
                    <a:pt x="132416" y="310594"/>
                  </a:cubicBezTo>
                  <a:cubicBezTo>
                    <a:pt x="132988" y="306403"/>
                    <a:pt x="129749" y="302784"/>
                    <a:pt x="125653" y="302784"/>
                  </a:cubicBezTo>
                  <a:lnTo>
                    <a:pt x="89935" y="302784"/>
                  </a:lnTo>
                  <a:lnTo>
                    <a:pt x="89935" y="289163"/>
                  </a:lnTo>
                  <a:lnTo>
                    <a:pt x="154514" y="289163"/>
                  </a:lnTo>
                  <a:lnTo>
                    <a:pt x="154514" y="320405"/>
                  </a:lnTo>
                  <a:lnTo>
                    <a:pt x="154514" y="32040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" name="Google Shape;424;p26">
              <a:extLst>
                <a:ext uri="{FF2B5EF4-FFF2-40B4-BE49-F238E27FC236}">
                  <a16:creationId xmlns:a16="http://schemas.microsoft.com/office/drawing/2014/main" id="{5C7E80C0-6E6E-481F-BBAA-9D2B78A451F9}"/>
                </a:ext>
              </a:extLst>
            </p:cNvPr>
            <p:cNvSpPr/>
            <p:nvPr/>
          </p:nvSpPr>
          <p:spPr>
            <a:xfrm>
              <a:off x="8667040" y="3899916"/>
              <a:ext cx="14316" cy="13620"/>
            </a:xfrm>
            <a:custGeom>
              <a:avLst/>
              <a:gdLst/>
              <a:ahLst/>
              <a:cxnLst/>
              <a:rect l="l" t="t" r="r" b="b"/>
              <a:pathLst>
                <a:path w="14316" h="13620" extrusionOk="0">
                  <a:moveTo>
                    <a:pt x="7567" y="0"/>
                  </a:moveTo>
                  <a:lnTo>
                    <a:pt x="6806" y="0"/>
                  </a:lnTo>
                  <a:cubicBezTo>
                    <a:pt x="2328" y="0"/>
                    <a:pt x="-1100" y="4286"/>
                    <a:pt x="329" y="9049"/>
                  </a:cubicBezTo>
                  <a:cubicBezTo>
                    <a:pt x="1185" y="11811"/>
                    <a:pt x="3853" y="13621"/>
                    <a:pt x="6806" y="13621"/>
                  </a:cubicBezTo>
                  <a:lnTo>
                    <a:pt x="6806" y="13621"/>
                  </a:lnTo>
                  <a:cubicBezTo>
                    <a:pt x="6806" y="13621"/>
                    <a:pt x="7472" y="13621"/>
                    <a:pt x="7472" y="13621"/>
                  </a:cubicBezTo>
                  <a:lnTo>
                    <a:pt x="7472" y="13621"/>
                  </a:lnTo>
                  <a:cubicBezTo>
                    <a:pt x="10330" y="13621"/>
                    <a:pt x="12996" y="11811"/>
                    <a:pt x="13949" y="9049"/>
                  </a:cubicBezTo>
                  <a:cubicBezTo>
                    <a:pt x="15473" y="4381"/>
                    <a:pt x="12044" y="95"/>
                    <a:pt x="75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" name="Google Shape;425;p26">
              <a:extLst>
                <a:ext uri="{FF2B5EF4-FFF2-40B4-BE49-F238E27FC236}">
                  <a16:creationId xmlns:a16="http://schemas.microsoft.com/office/drawing/2014/main" id="{105CAF05-DD82-412D-A7CA-9F4C15C680D1}"/>
                </a:ext>
              </a:extLst>
            </p:cNvPr>
            <p:cNvSpPr/>
            <p:nvPr/>
          </p:nvSpPr>
          <p:spPr>
            <a:xfrm>
              <a:off x="8692609" y="4025360"/>
              <a:ext cx="13620" cy="13525"/>
            </a:xfrm>
            <a:custGeom>
              <a:avLst/>
              <a:gdLst/>
              <a:ahLst/>
              <a:cxnLst/>
              <a:rect l="l" t="t" r="r" b="b"/>
              <a:pathLst>
                <a:path w="13620" h="13525" extrusionOk="0">
                  <a:moveTo>
                    <a:pt x="11621" y="2000"/>
                  </a:moveTo>
                  <a:cubicBezTo>
                    <a:pt x="10383" y="762"/>
                    <a:pt x="8573" y="0"/>
                    <a:pt x="6763" y="0"/>
                  </a:cubicBezTo>
                  <a:cubicBezTo>
                    <a:pt x="4953" y="0"/>
                    <a:pt x="3239" y="762"/>
                    <a:pt x="2000" y="2000"/>
                  </a:cubicBezTo>
                  <a:cubicBezTo>
                    <a:pt x="762" y="3239"/>
                    <a:pt x="0" y="5049"/>
                    <a:pt x="0" y="6763"/>
                  </a:cubicBezTo>
                  <a:cubicBezTo>
                    <a:pt x="0" y="8477"/>
                    <a:pt x="762" y="10287"/>
                    <a:pt x="2000" y="11525"/>
                  </a:cubicBezTo>
                  <a:cubicBezTo>
                    <a:pt x="3239" y="12764"/>
                    <a:pt x="5049" y="13526"/>
                    <a:pt x="6763" y="13526"/>
                  </a:cubicBezTo>
                  <a:cubicBezTo>
                    <a:pt x="8477" y="13526"/>
                    <a:pt x="10287" y="12764"/>
                    <a:pt x="11621" y="11525"/>
                  </a:cubicBezTo>
                  <a:cubicBezTo>
                    <a:pt x="12859" y="10287"/>
                    <a:pt x="13621" y="8477"/>
                    <a:pt x="13621" y="6763"/>
                  </a:cubicBezTo>
                  <a:cubicBezTo>
                    <a:pt x="13621" y="5049"/>
                    <a:pt x="12859" y="3239"/>
                    <a:pt x="11621" y="200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" name="Google Shape;426;p26">
              <a:extLst>
                <a:ext uri="{FF2B5EF4-FFF2-40B4-BE49-F238E27FC236}">
                  <a16:creationId xmlns:a16="http://schemas.microsoft.com/office/drawing/2014/main" id="{AE741DF3-A694-49E8-A475-216623A1CD94}"/>
                </a:ext>
              </a:extLst>
            </p:cNvPr>
            <p:cNvSpPr/>
            <p:nvPr/>
          </p:nvSpPr>
          <p:spPr>
            <a:xfrm>
              <a:off x="8820369" y="4016883"/>
              <a:ext cx="27753" cy="13620"/>
            </a:xfrm>
            <a:custGeom>
              <a:avLst/>
              <a:gdLst/>
              <a:ahLst/>
              <a:cxnLst/>
              <a:rect l="l" t="t" r="r" b="b"/>
              <a:pathLst>
                <a:path w="27753" h="13620" extrusionOk="0">
                  <a:moveTo>
                    <a:pt x="20925" y="0"/>
                  </a:moveTo>
                  <a:lnTo>
                    <a:pt x="7019" y="0"/>
                  </a:lnTo>
                  <a:cubicBezTo>
                    <a:pt x="3590" y="0"/>
                    <a:pt x="542" y="2381"/>
                    <a:pt x="66" y="5810"/>
                  </a:cubicBezTo>
                  <a:cubicBezTo>
                    <a:pt x="-506" y="10001"/>
                    <a:pt x="2732" y="13621"/>
                    <a:pt x="6828" y="13621"/>
                  </a:cubicBezTo>
                  <a:lnTo>
                    <a:pt x="20735" y="13621"/>
                  </a:lnTo>
                  <a:cubicBezTo>
                    <a:pt x="24164" y="13621"/>
                    <a:pt x="27212" y="11239"/>
                    <a:pt x="27688" y="7811"/>
                  </a:cubicBezTo>
                  <a:cubicBezTo>
                    <a:pt x="28259" y="3620"/>
                    <a:pt x="25021" y="0"/>
                    <a:pt x="209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" name="Google Shape;427;p26">
              <a:extLst>
                <a:ext uri="{FF2B5EF4-FFF2-40B4-BE49-F238E27FC236}">
                  <a16:creationId xmlns:a16="http://schemas.microsoft.com/office/drawing/2014/main" id="{A10AC84A-73AF-443F-B008-36289034C96A}"/>
                </a:ext>
              </a:extLst>
            </p:cNvPr>
            <p:cNvSpPr/>
            <p:nvPr/>
          </p:nvSpPr>
          <p:spPr>
            <a:xfrm>
              <a:off x="8811291" y="4062507"/>
              <a:ext cx="26765" cy="26860"/>
            </a:xfrm>
            <a:custGeom>
              <a:avLst/>
              <a:gdLst/>
              <a:ahLst/>
              <a:cxnLst/>
              <a:rect l="l" t="t" r="r" b="b"/>
              <a:pathLst>
                <a:path w="26765" h="26860" extrusionOk="0">
                  <a:moveTo>
                    <a:pt x="24860" y="15240"/>
                  </a:moveTo>
                  <a:lnTo>
                    <a:pt x="11620" y="2000"/>
                  </a:lnTo>
                  <a:cubicBezTo>
                    <a:pt x="8954" y="-667"/>
                    <a:pt x="4667" y="-667"/>
                    <a:pt x="2000" y="2000"/>
                  </a:cubicBezTo>
                  <a:cubicBezTo>
                    <a:pt x="-667" y="4667"/>
                    <a:pt x="-667" y="8954"/>
                    <a:pt x="2000" y="11621"/>
                  </a:cubicBezTo>
                  <a:lnTo>
                    <a:pt x="15240" y="24860"/>
                  </a:lnTo>
                  <a:cubicBezTo>
                    <a:pt x="16573" y="26194"/>
                    <a:pt x="18288" y="26860"/>
                    <a:pt x="20002" y="26860"/>
                  </a:cubicBezTo>
                  <a:cubicBezTo>
                    <a:pt x="21717" y="26860"/>
                    <a:pt x="23526" y="26194"/>
                    <a:pt x="24765" y="24860"/>
                  </a:cubicBezTo>
                  <a:cubicBezTo>
                    <a:pt x="27432" y="22193"/>
                    <a:pt x="27432" y="17907"/>
                    <a:pt x="24765" y="1524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" name="Google Shape;428;p26">
              <a:extLst>
                <a:ext uri="{FF2B5EF4-FFF2-40B4-BE49-F238E27FC236}">
                  <a16:creationId xmlns:a16="http://schemas.microsoft.com/office/drawing/2014/main" id="{AF0DAF25-CBCC-4B2A-BC46-901DE9948040}"/>
                </a:ext>
              </a:extLst>
            </p:cNvPr>
            <p:cNvSpPr/>
            <p:nvPr/>
          </p:nvSpPr>
          <p:spPr>
            <a:xfrm>
              <a:off x="8811100" y="3958018"/>
              <a:ext cx="26955" cy="27051"/>
            </a:xfrm>
            <a:custGeom>
              <a:avLst/>
              <a:gdLst/>
              <a:ahLst/>
              <a:cxnLst/>
              <a:rect l="l" t="t" r="r" b="b"/>
              <a:pathLst>
                <a:path w="26955" h="27051" extrusionOk="0">
                  <a:moveTo>
                    <a:pt x="25051" y="2000"/>
                  </a:moveTo>
                  <a:cubicBezTo>
                    <a:pt x="22384" y="-667"/>
                    <a:pt x="18098" y="-667"/>
                    <a:pt x="15430" y="2000"/>
                  </a:cubicBezTo>
                  <a:lnTo>
                    <a:pt x="2000" y="15431"/>
                  </a:lnTo>
                  <a:cubicBezTo>
                    <a:pt x="-667" y="18098"/>
                    <a:pt x="-667" y="22384"/>
                    <a:pt x="2000" y="25051"/>
                  </a:cubicBezTo>
                  <a:cubicBezTo>
                    <a:pt x="3334" y="26384"/>
                    <a:pt x="5049" y="27051"/>
                    <a:pt x="6763" y="27051"/>
                  </a:cubicBezTo>
                  <a:cubicBezTo>
                    <a:pt x="8477" y="27051"/>
                    <a:pt x="10287" y="26384"/>
                    <a:pt x="11525" y="25051"/>
                  </a:cubicBezTo>
                  <a:lnTo>
                    <a:pt x="24955" y="11621"/>
                  </a:lnTo>
                  <a:cubicBezTo>
                    <a:pt x="27623" y="8954"/>
                    <a:pt x="27623" y="4667"/>
                    <a:pt x="24955" y="200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" name="Google Shape;429;p26">
              <a:extLst>
                <a:ext uri="{FF2B5EF4-FFF2-40B4-BE49-F238E27FC236}">
                  <a16:creationId xmlns:a16="http://schemas.microsoft.com/office/drawing/2014/main" id="{4FE2BF3C-39B0-4457-925B-79E43970BC86}"/>
                </a:ext>
              </a:extLst>
            </p:cNvPr>
            <p:cNvSpPr/>
            <p:nvPr/>
          </p:nvSpPr>
          <p:spPr>
            <a:xfrm>
              <a:off x="8499948" y="4016883"/>
              <a:ext cx="27753" cy="13620"/>
            </a:xfrm>
            <a:custGeom>
              <a:avLst/>
              <a:gdLst/>
              <a:ahLst/>
              <a:cxnLst/>
              <a:rect l="l" t="t" r="r" b="b"/>
              <a:pathLst>
                <a:path w="27753" h="13620" extrusionOk="0">
                  <a:moveTo>
                    <a:pt x="20925" y="0"/>
                  </a:moveTo>
                  <a:lnTo>
                    <a:pt x="7019" y="0"/>
                  </a:lnTo>
                  <a:cubicBezTo>
                    <a:pt x="3590" y="0"/>
                    <a:pt x="542" y="2381"/>
                    <a:pt x="66" y="5810"/>
                  </a:cubicBezTo>
                  <a:cubicBezTo>
                    <a:pt x="-506" y="10001"/>
                    <a:pt x="2732" y="13621"/>
                    <a:pt x="6828" y="13621"/>
                  </a:cubicBezTo>
                  <a:lnTo>
                    <a:pt x="20735" y="13621"/>
                  </a:lnTo>
                  <a:cubicBezTo>
                    <a:pt x="24164" y="13621"/>
                    <a:pt x="27212" y="11239"/>
                    <a:pt x="27688" y="7811"/>
                  </a:cubicBezTo>
                  <a:cubicBezTo>
                    <a:pt x="28259" y="3620"/>
                    <a:pt x="25021" y="0"/>
                    <a:pt x="209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" name="Google Shape;430;p26">
              <a:extLst>
                <a:ext uri="{FF2B5EF4-FFF2-40B4-BE49-F238E27FC236}">
                  <a16:creationId xmlns:a16="http://schemas.microsoft.com/office/drawing/2014/main" id="{D87BA869-065F-4B93-A0AB-DFDED3F23075}"/>
                </a:ext>
              </a:extLst>
            </p:cNvPr>
            <p:cNvSpPr/>
            <p:nvPr/>
          </p:nvSpPr>
          <p:spPr>
            <a:xfrm>
              <a:off x="8509920" y="3958113"/>
              <a:ext cx="26765" cy="26860"/>
            </a:xfrm>
            <a:custGeom>
              <a:avLst/>
              <a:gdLst/>
              <a:ahLst/>
              <a:cxnLst/>
              <a:rect l="l" t="t" r="r" b="b"/>
              <a:pathLst>
                <a:path w="26765" h="26860" extrusionOk="0">
                  <a:moveTo>
                    <a:pt x="24860" y="15240"/>
                  </a:moveTo>
                  <a:lnTo>
                    <a:pt x="11621" y="2000"/>
                  </a:lnTo>
                  <a:cubicBezTo>
                    <a:pt x="8954" y="-667"/>
                    <a:pt x="4667" y="-667"/>
                    <a:pt x="2000" y="2000"/>
                  </a:cubicBezTo>
                  <a:cubicBezTo>
                    <a:pt x="-667" y="4667"/>
                    <a:pt x="-667" y="8953"/>
                    <a:pt x="2000" y="11620"/>
                  </a:cubicBezTo>
                  <a:lnTo>
                    <a:pt x="15240" y="24860"/>
                  </a:lnTo>
                  <a:cubicBezTo>
                    <a:pt x="16573" y="26194"/>
                    <a:pt x="18288" y="26860"/>
                    <a:pt x="20003" y="26860"/>
                  </a:cubicBezTo>
                  <a:cubicBezTo>
                    <a:pt x="21717" y="26860"/>
                    <a:pt x="23527" y="26194"/>
                    <a:pt x="24765" y="24860"/>
                  </a:cubicBezTo>
                  <a:cubicBezTo>
                    <a:pt x="27432" y="22193"/>
                    <a:pt x="27432" y="17907"/>
                    <a:pt x="24765" y="1524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" name="Google Shape;431;p26">
              <a:extLst>
                <a:ext uri="{FF2B5EF4-FFF2-40B4-BE49-F238E27FC236}">
                  <a16:creationId xmlns:a16="http://schemas.microsoft.com/office/drawing/2014/main" id="{4ADB6DCC-37CF-4AB7-B43D-5CB031C09525}"/>
                </a:ext>
              </a:extLst>
            </p:cNvPr>
            <p:cNvSpPr/>
            <p:nvPr/>
          </p:nvSpPr>
          <p:spPr>
            <a:xfrm>
              <a:off x="8509824" y="4062317"/>
              <a:ext cx="26955" cy="27050"/>
            </a:xfrm>
            <a:custGeom>
              <a:avLst/>
              <a:gdLst/>
              <a:ahLst/>
              <a:cxnLst/>
              <a:rect l="l" t="t" r="r" b="b"/>
              <a:pathLst>
                <a:path w="26955" h="27050" extrusionOk="0">
                  <a:moveTo>
                    <a:pt x="25051" y="2000"/>
                  </a:moveTo>
                  <a:cubicBezTo>
                    <a:pt x="22384" y="-667"/>
                    <a:pt x="18098" y="-667"/>
                    <a:pt x="15430" y="2000"/>
                  </a:cubicBezTo>
                  <a:lnTo>
                    <a:pt x="2000" y="15430"/>
                  </a:lnTo>
                  <a:cubicBezTo>
                    <a:pt x="-667" y="18098"/>
                    <a:pt x="-667" y="22384"/>
                    <a:pt x="2000" y="25051"/>
                  </a:cubicBezTo>
                  <a:cubicBezTo>
                    <a:pt x="3334" y="26384"/>
                    <a:pt x="5049" y="27051"/>
                    <a:pt x="6763" y="27051"/>
                  </a:cubicBezTo>
                  <a:cubicBezTo>
                    <a:pt x="8477" y="27051"/>
                    <a:pt x="10287" y="26384"/>
                    <a:pt x="11525" y="25051"/>
                  </a:cubicBezTo>
                  <a:lnTo>
                    <a:pt x="24955" y="11620"/>
                  </a:lnTo>
                  <a:cubicBezTo>
                    <a:pt x="27623" y="8953"/>
                    <a:pt x="27623" y="4667"/>
                    <a:pt x="24955" y="200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1" name="Google Shape;413;p26">
            <a:extLst>
              <a:ext uri="{FF2B5EF4-FFF2-40B4-BE49-F238E27FC236}">
                <a16:creationId xmlns:a16="http://schemas.microsoft.com/office/drawing/2014/main" id="{8072D7FA-2F26-493F-B26E-1301D76430D3}"/>
              </a:ext>
            </a:extLst>
          </p:cNvPr>
          <p:cNvSpPr/>
          <p:nvPr/>
        </p:nvSpPr>
        <p:spPr>
          <a:xfrm>
            <a:off x="1053620" y="5646701"/>
            <a:ext cx="704400" cy="704400"/>
          </a:xfrm>
          <a:prstGeom prst="ellipse">
            <a:avLst/>
          </a:prstGeom>
          <a:solidFill>
            <a:srgbClr val="B4502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82" name="Google Shape;451;p26">
            <a:extLst>
              <a:ext uri="{FF2B5EF4-FFF2-40B4-BE49-F238E27FC236}">
                <a16:creationId xmlns:a16="http://schemas.microsoft.com/office/drawing/2014/main" id="{B4A768D4-E36C-49EC-8575-F988D36515D1}"/>
              </a:ext>
            </a:extLst>
          </p:cNvPr>
          <p:cNvGrpSpPr/>
          <p:nvPr/>
        </p:nvGrpSpPr>
        <p:grpSpPr>
          <a:xfrm>
            <a:off x="1264326" y="5824891"/>
            <a:ext cx="288226" cy="348019"/>
            <a:chOff x="5548597" y="3347489"/>
            <a:chExt cx="288226" cy="348019"/>
          </a:xfrm>
          <a:solidFill>
            <a:schemeClr val="bg1"/>
          </a:solidFill>
        </p:grpSpPr>
        <p:sp>
          <p:nvSpPr>
            <p:cNvPr id="83" name="Google Shape;452;p26">
              <a:extLst>
                <a:ext uri="{FF2B5EF4-FFF2-40B4-BE49-F238E27FC236}">
                  <a16:creationId xmlns:a16="http://schemas.microsoft.com/office/drawing/2014/main" id="{A4F44EA7-FC93-431A-A0EF-19A22491FD4B}"/>
                </a:ext>
              </a:extLst>
            </p:cNvPr>
            <p:cNvSpPr/>
            <p:nvPr/>
          </p:nvSpPr>
          <p:spPr>
            <a:xfrm>
              <a:off x="5630703" y="3459670"/>
              <a:ext cx="123825" cy="123825"/>
            </a:xfrm>
            <a:custGeom>
              <a:avLst/>
              <a:gdLst/>
              <a:ahLst/>
              <a:cxnLst/>
              <a:rect l="l" t="t" r="r" b="b"/>
              <a:pathLst>
                <a:path w="123825" h="123825" extrusionOk="0">
                  <a:moveTo>
                    <a:pt x="61913" y="0"/>
                  </a:moveTo>
                  <a:cubicBezTo>
                    <a:pt x="27813" y="0"/>
                    <a:pt x="0" y="27718"/>
                    <a:pt x="0" y="61913"/>
                  </a:cubicBezTo>
                  <a:cubicBezTo>
                    <a:pt x="0" y="73914"/>
                    <a:pt x="3429" y="85154"/>
                    <a:pt x="9430" y="94679"/>
                  </a:cubicBezTo>
                  <a:cubicBezTo>
                    <a:pt x="9620" y="95060"/>
                    <a:pt x="9811" y="95345"/>
                    <a:pt x="10096" y="95726"/>
                  </a:cubicBezTo>
                  <a:cubicBezTo>
                    <a:pt x="21146" y="112681"/>
                    <a:pt x="40291" y="123825"/>
                    <a:pt x="61913" y="123825"/>
                  </a:cubicBezTo>
                  <a:cubicBezTo>
                    <a:pt x="96012" y="123825"/>
                    <a:pt x="123825" y="96107"/>
                    <a:pt x="123825" y="61913"/>
                  </a:cubicBezTo>
                  <a:cubicBezTo>
                    <a:pt x="123825" y="27718"/>
                    <a:pt x="96107" y="0"/>
                    <a:pt x="61913" y="0"/>
                  </a:cubicBezTo>
                  <a:close/>
                  <a:moveTo>
                    <a:pt x="17240" y="80105"/>
                  </a:moveTo>
                  <a:cubicBezTo>
                    <a:pt x="14954" y="74486"/>
                    <a:pt x="13621" y="68294"/>
                    <a:pt x="13621" y="61817"/>
                  </a:cubicBezTo>
                  <a:cubicBezTo>
                    <a:pt x="13621" y="35243"/>
                    <a:pt x="35243" y="13526"/>
                    <a:pt x="61913" y="13526"/>
                  </a:cubicBezTo>
                  <a:cubicBezTo>
                    <a:pt x="78200" y="13526"/>
                    <a:pt x="92583" y="21622"/>
                    <a:pt x="101346" y="34004"/>
                  </a:cubicBezTo>
                  <a:lnTo>
                    <a:pt x="64008" y="71342"/>
                  </a:lnTo>
                  <a:lnTo>
                    <a:pt x="49721" y="57055"/>
                  </a:lnTo>
                  <a:cubicBezTo>
                    <a:pt x="47054" y="54388"/>
                    <a:pt x="42767" y="54388"/>
                    <a:pt x="40100" y="57055"/>
                  </a:cubicBezTo>
                  <a:lnTo>
                    <a:pt x="17145" y="80010"/>
                  </a:lnTo>
                  <a:close/>
                  <a:moveTo>
                    <a:pt x="61913" y="110109"/>
                  </a:moveTo>
                  <a:cubicBezTo>
                    <a:pt x="46768" y="110109"/>
                    <a:pt x="33242" y="103061"/>
                    <a:pt x="24384" y="92202"/>
                  </a:cubicBezTo>
                  <a:lnTo>
                    <a:pt x="44958" y="71628"/>
                  </a:lnTo>
                  <a:lnTo>
                    <a:pt x="59246" y="85915"/>
                  </a:lnTo>
                  <a:cubicBezTo>
                    <a:pt x="61913" y="88582"/>
                    <a:pt x="66199" y="88582"/>
                    <a:pt x="68866" y="85915"/>
                  </a:cubicBezTo>
                  <a:lnTo>
                    <a:pt x="107823" y="46958"/>
                  </a:lnTo>
                  <a:cubicBezTo>
                    <a:pt x="109347" y="51721"/>
                    <a:pt x="110204" y="56674"/>
                    <a:pt x="110204" y="61913"/>
                  </a:cubicBezTo>
                  <a:cubicBezTo>
                    <a:pt x="110204" y="88487"/>
                    <a:pt x="88583" y="110204"/>
                    <a:pt x="61913" y="11020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" name="Google Shape;453;p26">
              <a:extLst>
                <a:ext uri="{FF2B5EF4-FFF2-40B4-BE49-F238E27FC236}">
                  <a16:creationId xmlns:a16="http://schemas.microsoft.com/office/drawing/2014/main" id="{30E77E26-4921-4EF3-9AFF-2912E2212EA3}"/>
                </a:ext>
              </a:extLst>
            </p:cNvPr>
            <p:cNvSpPr/>
            <p:nvPr/>
          </p:nvSpPr>
          <p:spPr>
            <a:xfrm>
              <a:off x="5548597" y="3347489"/>
              <a:ext cx="288226" cy="348019"/>
            </a:xfrm>
            <a:custGeom>
              <a:avLst/>
              <a:gdLst/>
              <a:ahLst/>
              <a:cxnLst/>
              <a:rect l="l" t="t" r="r" b="b"/>
              <a:pathLst>
                <a:path w="288226" h="348019" extrusionOk="0">
                  <a:moveTo>
                    <a:pt x="248793" y="169331"/>
                  </a:moveTo>
                  <a:cubicBezTo>
                    <a:pt x="247745" y="136089"/>
                    <a:pt x="238411" y="103513"/>
                    <a:pt x="221742" y="74747"/>
                  </a:cubicBezTo>
                  <a:cubicBezTo>
                    <a:pt x="203930" y="44077"/>
                    <a:pt x="178308" y="18550"/>
                    <a:pt x="147542" y="929"/>
                  </a:cubicBezTo>
                  <a:cubicBezTo>
                    <a:pt x="145447" y="-310"/>
                    <a:pt x="142875" y="-310"/>
                    <a:pt x="140779" y="929"/>
                  </a:cubicBezTo>
                  <a:cubicBezTo>
                    <a:pt x="110014" y="18550"/>
                    <a:pt x="84392" y="44077"/>
                    <a:pt x="66580" y="74747"/>
                  </a:cubicBezTo>
                  <a:cubicBezTo>
                    <a:pt x="49911" y="103608"/>
                    <a:pt x="40577" y="136184"/>
                    <a:pt x="39529" y="169331"/>
                  </a:cubicBezTo>
                  <a:cubicBezTo>
                    <a:pt x="15716" y="179522"/>
                    <a:pt x="0" y="203144"/>
                    <a:pt x="0" y="229338"/>
                  </a:cubicBezTo>
                  <a:lnTo>
                    <a:pt x="0" y="277344"/>
                  </a:lnTo>
                  <a:cubicBezTo>
                    <a:pt x="0" y="281059"/>
                    <a:pt x="3048" y="284107"/>
                    <a:pt x="6763" y="284107"/>
                  </a:cubicBezTo>
                  <a:lnTo>
                    <a:pt x="106680" y="284107"/>
                  </a:lnTo>
                  <a:cubicBezTo>
                    <a:pt x="108109" y="304586"/>
                    <a:pt x="117062" y="324112"/>
                    <a:pt x="131731" y="338590"/>
                  </a:cubicBezTo>
                  <a:lnTo>
                    <a:pt x="139351" y="346019"/>
                  </a:lnTo>
                  <a:cubicBezTo>
                    <a:pt x="140684" y="347353"/>
                    <a:pt x="142399" y="348020"/>
                    <a:pt x="144113" y="348020"/>
                  </a:cubicBezTo>
                  <a:cubicBezTo>
                    <a:pt x="145828" y="348020"/>
                    <a:pt x="147542" y="347353"/>
                    <a:pt x="148876" y="346019"/>
                  </a:cubicBezTo>
                  <a:lnTo>
                    <a:pt x="156496" y="338590"/>
                  </a:lnTo>
                  <a:cubicBezTo>
                    <a:pt x="171164" y="324112"/>
                    <a:pt x="180118" y="304586"/>
                    <a:pt x="181546" y="284107"/>
                  </a:cubicBezTo>
                  <a:lnTo>
                    <a:pt x="202597" y="284107"/>
                  </a:lnTo>
                  <a:lnTo>
                    <a:pt x="202597" y="318968"/>
                  </a:lnTo>
                  <a:cubicBezTo>
                    <a:pt x="202597" y="322397"/>
                    <a:pt x="204978" y="325445"/>
                    <a:pt x="208407" y="325922"/>
                  </a:cubicBezTo>
                  <a:cubicBezTo>
                    <a:pt x="212598" y="326493"/>
                    <a:pt x="216218" y="323255"/>
                    <a:pt x="216218" y="319159"/>
                  </a:cubicBezTo>
                  <a:lnTo>
                    <a:pt x="216218" y="284107"/>
                  </a:lnTo>
                  <a:lnTo>
                    <a:pt x="281464" y="284107"/>
                  </a:lnTo>
                  <a:cubicBezTo>
                    <a:pt x="285179" y="284107"/>
                    <a:pt x="288227" y="281059"/>
                    <a:pt x="288227" y="277344"/>
                  </a:cubicBezTo>
                  <a:lnTo>
                    <a:pt x="288227" y="229338"/>
                  </a:lnTo>
                  <a:cubicBezTo>
                    <a:pt x="288227" y="203049"/>
                    <a:pt x="272510" y="179522"/>
                    <a:pt x="248698" y="169331"/>
                  </a:cubicBezTo>
                  <a:close/>
                  <a:moveTo>
                    <a:pt x="144018" y="14645"/>
                  </a:moveTo>
                  <a:cubicBezTo>
                    <a:pt x="165354" y="27503"/>
                    <a:pt x="183642" y="44363"/>
                    <a:pt x="198120" y="63889"/>
                  </a:cubicBezTo>
                  <a:lnTo>
                    <a:pt x="89916" y="63889"/>
                  </a:lnTo>
                  <a:cubicBezTo>
                    <a:pt x="104394" y="44363"/>
                    <a:pt x="122682" y="27503"/>
                    <a:pt x="144018" y="14645"/>
                  </a:cubicBezTo>
                  <a:close/>
                  <a:moveTo>
                    <a:pt x="13621" y="270581"/>
                  </a:moveTo>
                  <a:lnTo>
                    <a:pt x="13621" y="229338"/>
                  </a:lnTo>
                  <a:cubicBezTo>
                    <a:pt x="13621" y="210669"/>
                    <a:pt x="23717" y="193715"/>
                    <a:pt x="39434" y="184571"/>
                  </a:cubicBezTo>
                  <a:lnTo>
                    <a:pt x="39434" y="263819"/>
                  </a:lnTo>
                  <a:cubicBezTo>
                    <a:pt x="39434" y="266200"/>
                    <a:pt x="39814" y="268486"/>
                    <a:pt x="40577" y="270581"/>
                  </a:cubicBezTo>
                  <a:lnTo>
                    <a:pt x="13526" y="270581"/>
                  </a:lnTo>
                  <a:close/>
                  <a:moveTo>
                    <a:pt x="146780" y="328970"/>
                  </a:moveTo>
                  <a:lnTo>
                    <a:pt x="143923" y="331732"/>
                  </a:lnTo>
                  <a:lnTo>
                    <a:pt x="141065" y="328970"/>
                  </a:lnTo>
                  <a:cubicBezTo>
                    <a:pt x="128969" y="317064"/>
                    <a:pt x="121539" y="300966"/>
                    <a:pt x="120110" y="284202"/>
                  </a:cubicBezTo>
                  <a:lnTo>
                    <a:pt x="167735" y="284202"/>
                  </a:lnTo>
                  <a:cubicBezTo>
                    <a:pt x="166306" y="301061"/>
                    <a:pt x="158877" y="317064"/>
                    <a:pt x="146780" y="328970"/>
                  </a:cubicBezTo>
                  <a:close/>
                  <a:moveTo>
                    <a:pt x="235268" y="263819"/>
                  </a:moveTo>
                  <a:cubicBezTo>
                    <a:pt x="235268" y="267533"/>
                    <a:pt x="232220" y="270581"/>
                    <a:pt x="228505" y="270581"/>
                  </a:cubicBezTo>
                  <a:lnTo>
                    <a:pt x="59912" y="270581"/>
                  </a:lnTo>
                  <a:cubicBezTo>
                    <a:pt x="56197" y="270581"/>
                    <a:pt x="53149" y="267533"/>
                    <a:pt x="53149" y="263819"/>
                  </a:cubicBezTo>
                  <a:lnTo>
                    <a:pt x="53149" y="176189"/>
                  </a:lnTo>
                  <a:cubicBezTo>
                    <a:pt x="53149" y="151614"/>
                    <a:pt x="58007" y="127611"/>
                    <a:pt x="67056" y="105418"/>
                  </a:cubicBezTo>
                  <a:lnTo>
                    <a:pt x="97631" y="105418"/>
                  </a:lnTo>
                  <a:cubicBezTo>
                    <a:pt x="101060" y="105418"/>
                    <a:pt x="104108" y="103037"/>
                    <a:pt x="104585" y="99608"/>
                  </a:cubicBezTo>
                  <a:cubicBezTo>
                    <a:pt x="105156" y="95417"/>
                    <a:pt x="101918" y="91797"/>
                    <a:pt x="97822" y="91797"/>
                  </a:cubicBezTo>
                  <a:lnTo>
                    <a:pt x="72962" y="91797"/>
                  </a:lnTo>
                  <a:cubicBezTo>
                    <a:pt x="75438" y="86939"/>
                    <a:pt x="78105" y="82177"/>
                    <a:pt x="80867" y="77510"/>
                  </a:cubicBezTo>
                  <a:lnTo>
                    <a:pt x="207550" y="77510"/>
                  </a:lnTo>
                  <a:cubicBezTo>
                    <a:pt x="225457" y="106656"/>
                    <a:pt x="235363" y="140565"/>
                    <a:pt x="235363" y="175808"/>
                  </a:cubicBezTo>
                  <a:lnTo>
                    <a:pt x="235363" y="263819"/>
                  </a:lnTo>
                  <a:close/>
                  <a:moveTo>
                    <a:pt x="274701" y="270581"/>
                  </a:moveTo>
                  <a:lnTo>
                    <a:pt x="247650" y="270581"/>
                  </a:lnTo>
                  <a:cubicBezTo>
                    <a:pt x="248412" y="268486"/>
                    <a:pt x="248793" y="266200"/>
                    <a:pt x="248793" y="263819"/>
                  </a:cubicBezTo>
                  <a:lnTo>
                    <a:pt x="248793" y="184571"/>
                  </a:lnTo>
                  <a:cubicBezTo>
                    <a:pt x="264605" y="193715"/>
                    <a:pt x="274606" y="210669"/>
                    <a:pt x="274606" y="229338"/>
                  </a:cubicBezTo>
                  <a:lnTo>
                    <a:pt x="274606" y="27058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" name="Google Shape;454;p26">
              <a:extLst>
                <a:ext uri="{FF2B5EF4-FFF2-40B4-BE49-F238E27FC236}">
                  <a16:creationId xmlns:a16="http://schemas.microsoft.com/office/drawing/2014/main" id="{8257DE89-F44A-4D86-AED4-CCECF823AD7C}"/>
                </a:ext>
              </a:extLst>
            </p:cNvPr>
            <p:cNvSpPr/>
            <p:nvPr/>
          </p:nvSpPr>
          <p:spPr>
            <a:xfrm>
              <a:off x="5664136" y="3438906"/>
              <a:ext cx="13525" cy="13525"/>
            </a:xfrm>
            <a:custGeom>
              <a:avLst/>
              <a:gdLst/>
              <a:ahLst/>
              <a:cxnLst/>
              <a:rect l="l" t="t" r="r" b="b"/>
              <a:pathLst>
                <a:path w="13525" h="13525" extrusionOk="0">
                  <a:moveTo>
                    <a:pt x="11525" y="2000"/>
                  </a:moveTo>
                  <a:cubicBezTo>
                    <a:pt x="10287" y="762"/>
                    <a:pt x="8477" y="0"/>
                    <a:pt x="6763" y="0"/>
                  </a:cubicBezTo>
                  <a:cubicBezTo>
                    <a:pt x="5048" y="0"/>
                    <a:pt x="3238" y="762"/>
                    <a:pt x="2000" y="2000"/>
                  </a:cubicBezTo>
                  <a:cubicBezTo>
                    <a:pt x="762" y="3238"/>
                    <a:pt x="0" y="5048"/>
                    <a:pt x="0" y="6763"/>
                  </a:cubicBezTo>
                  <a:cubicBezTo>
                    <a:pt x="0" y="8477"/>
                    <a:pt x="762" y="10287"/>
                    <a:pt x="2000" y="11525"/>
                  </a:cubicBezTo>
                  <a:cubicBezTo>
                    <a:pt x="3238" y="12763"/>
                    <a:pt x="5048" y="13525"/>
                    <a:pt x="6763" y="13525"/>
                  </a:cubicBezTo>
                  <a:cubicBezTo>
                    <a:pt x="8477" y="13525"/>
                    <a:pt x="10287" y="12763"/>
                    <a:pt x="11525" y="11525"/>
                  </a:cubicBezTo>
                  <a:cubicBezTo>
                    <a:pt x="12763" y="10287"/>
                    <a:pt x="13525" y="8477"/>
                    <a:pt x="13525" y="6763"/>
                  </a:cubicBezTo>
                  <a:cubicBezTo>
                    <a:pt x="13525" y="5048"/>
                    <a:pt x="12763" y="3238"/>
                    <a:pt x="11525" y="200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" name="Google Shape;455;p26">
              <a:extLst>
                <a:ext uri="{FF2B5EF4-FFF2-40B4-BE49-F238E27FC236}">
                  <a16:creationId xmlns:a16="http://schemas.microsoft.com/office/drawing/2014/main" id="{58BC6F7B-9D95-482F-8842-95BFC9C9F7EF}"/>
                </a:ext>
              </a:extLst>
            </p:cNvPr>
            <p:cNvSpPr/>
            <p:nvPr/>
          </p:nvSpPr>
          <p:spPr>
            <a:xfrm>
              <a:off x="5620702" y="3649819"/>
              <a:ext cx="13620" cy="34611"/>
            </a:xfrm>
            <a:custGeom>
              <a:avLst/>
              <a:gdLst/>
              <a:ahLst/>
              <a:cxnLst/>
              <a:rect l="l" t="t" r="r" b="b"/>
              <a:pathLst>
                <a:path w="13620" h="34611" extrusionOk="0">
                  <a:moveTo>
                    <a:pt x="0" y="7114"/>
                  </a:moveTo>
                  <a:lnTo>
                    <a:pt x="0" y="27593"/>
                  </a:lnTo>
                  <a:cubicBezTo>
                    <a:pt x="0" y="31022"/>
                    <a:pt x="2381" y="34070"/>
                    <a:pt x="5810" y="34546"/>
                  </a:cubicBezTo>
                  <a:cubicBezTo>
                    <a:pt x="10001" y="35118"/>
                    <a:pt x="13621" y="31879"/>
                    <a:pt x="13621" y="27783"/>
                  </a:cubicBezTo>
                  <a:lnTo>
                    <a:pt x="13621" y="6828"/>
                  </a:lnTo>
                  <a:cubicBezTo>
                    <a:pt x="13621" y="2733"/>
                    <a:pt x="10001" y="-506"/>
                    <a:pt x="5810" y="66"/>
                  </a:cubicBezTo>
                  <a:cubicBezTo>
                    <a:pt x="2476" y="542"/>
                    <a:pt x="0" y="3590"/>
                    <a:pt x="0" y="701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" name="Google Shape;456;p26">
              <a:extLst>
                <a:ext uri="{FF2B5EF4-FFF2-40B4-BE49-F238E27FC236}">
                  <a16:creationId xmlns:a16="http://schemas.microsoft.com/office/drawing/2014/main" id="{2A172047-9158-4A8E-B848-A6022BC8B44F}"/>
                </a:ext>
              </a:extLst>
            </p:cNvPr>
            <p:cNvSpPr/>
            <p:nvPr/>
          </p:nvSpPr>
          <p:spPr>
            <a:xfrm>
              <a:off x="5751194" y="3681983"/>
              <a:ext cx="13525" cy="13525"/>
            </a:xfrm>
            <a:custGeom>
              <a:avLst/>
              <a:gdLst/>
              <a:ahLst/>
              <a:cxnLst/>
              <a:rect l="l" t="t" r="r" b="b"/>
              <a:pathLst>
                <a:path w="13525" h="13525" extrusionOk="0">
                  <a:moveTo>
                    <a:pt x="11525" y="2000"/>
                  </a:moveTo>
                  <a:cubicBezTo>
                    <a:pt x="10287" y="762"/>
                    <a:pt x="8477" y="0"/>
                    <a:pt x="6763" y="0"/>
                  </a:cubicBezTo>
                  <a:cubicBezTo>
                    <a:pt x="5048" y="0"/>
                    <a:pt x="3239" y="762"/>
                    <a:pt x="2000" y="2000"/>
                  </a:cubicBezTo>
                  <a:cubicBezTo>
                    <a:pt x="762" y="3238"/>
                    <a:pt x="0" y="5048"/>
                    <a:pt x="0" y="6763"/>
                  </a:cubicBezTo>
                  <a:cubicBezTo>
                    <a:pt x="0" y="8477"/>
                    <a:pt x="762" y="10287"/>
                    <a:pt x="2000" y="11525"/>
                  </a:cubicBezTo>
                  <a:cubicBezTo>
                    <a:pt x="3239" y="12763"/>
                    <a:pt x="5048" y="13526"/>
                    <a:pt x="6763" y="13526"/>
                  </a:cubicBezTo>
                  <a:cubicBezTo>
                    <a:pt x="8477" y="13526"/>
                    <a:pt x="10287" y="12763"/>
                    <a:pt x="11525" y="11525"/>
                  </a:cubicBezTo>
                  <a:cubicBezTo>
                    <a:pt x="12764" y="10287"/>
                    <a:pt x="13526" y="8477"/>
                    <a:pt x="13526" y="6763"/>
                  </a:cubicBezTo>
                  <a:cubicBezTo>
                    <a:pt x="13526" y="5048"/>
                    <a:pt x="12764" y="3238"/>
                    <a:pt x="11525" y="200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8" name="Google Shape;412;p26">
            <a:extLst>
              <a:ext uri="{FF2B5EF4-FFF2-40B4-BE49-F238E27FC236}">
                <a16:creationId xmlns:a16="http://schemas.microsoft.com/office/drawing/2014/main" id="{FF1C6B34-9C29-421B-A872-595F7B31BFCF}"/>
              </a:ext>
            </a:extLst>
          </p:cNvPr>
          <p:cNvSpPr/>
          <p:nvPr/>
        </p:nvSpPr>
        <p:spPr>
          <a:xfrm>
            <a:off x="1067419" y="4740790"/>
            <a:ext cx="704400" cy="704400"/>
          </a:xfrm>
          <a:prstGeom prst="ellipse">
            <a:avLst/>
          </a:prstGeom>
          <a:solidFill>
            <a:srgbClr val="52894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89" name="Google Shape;735;p27">
            <a:extLst>
              <a:ext uri="{FF2B5EF4-FFF2-40B4-BE49-F238E27FC236}">
                <a16:creationId xmlns:a16="http://schemas.microsoft.com/office/drawing/2014/main" id="{3AED7C6F-07B3-4360-9C36-D9799C454D90}"/>
              </a:ext>
            </a:extLst>
          </p:cNvPr>
          <p:cNvGrpSpPr/>
          <p:nvPr/>
        </p:nvGrpSpPr>
        <p:grpSpPr>
          <a:xfrm>
            <a:off x="1264124" y="4926180"/>
            <a:ext cx="348138" cy="348286"/>
            <a:chOff x="3299269" y="3899672"/>
            <a:chExt cx="348138" cy="348286"/>
          </a:xfrm>
          <a:solidFill>
            <a:schemeClr val="bg1"/>
          </a:solidFill>
        </p:grpSpPr>
        <p:sp>
          <p:nvSpPr>
            <p:cNvPr id="90" name="Google Shape;736;p27">
              <a:extLst>
                <a:ext uri="{FF2B5EF4-FFF2-40B4-BE49-F238E27FC236}">
                  <a16:creationId xmlns:a16="http://schemas.microsoft.com/office/drawing/2014/main" id="{8D152355-FBE4-41A1-A3E4-587F9E07AAA9}"/>
                </a:ext>
              </a:extLst>
            </p:cNvPr>
            <p:cNvSpPr/>
            <p:nvPr/>
          </p:nvSpPr>
          <p:spPr>
            <a:xfrm>
              <a:off x="3428523" y="4076795"/>
              <a:ext cx="13525" cy="13525"/>
            </a:xfrm>
            <a:custGeom>
              <a:avLst/>
              <a:gdLst/>
              <a:ahLst/>
              <a:cxnLst/>
              <a:rect l="l" t="t" r="r" b="b"/>
              <a:pathLst>
                <a:path w="13525" h="13525" extrusionOk="0">
                  <a:moveTo>
                    <a:pt x="11525" y="2000"/>
                  </a:moveTo>
                  <a:cubicBezTo>
                    <a:pt x="10287" y="762"/>
                    <a:pt x="8477" y="0"/>
                    <a:pt x="6763" y="0"/>
                  </a:cubicBezTo>
                  <a:cubicBezTo>
                    <a:pt x="5048" y="0"/>
                    <a:pt x="3238" y="762"/>
                    <a:pt x="2000" y="2000"/>
                  </a:cubicBezTo>
                  <a:cubicBezTo>
                    <a:pt x="762" y="3238"/>
                    <a:pt x="0" y="5048"/>
                    <a:pt x="0" y="6763"/>
                  </a:cubicBezTo>
                  <a:cubicBezTo>
                    <a:pt x="0" y="8477"/>
                    <a:pt x="762" y="10287"/>
                    <a:pt x="2000" y="11525"/>
                  </a:cubicBezTo>
                  <a:cubicBezTo>
                    <a:pt x="3238" y="12763"/>
                    <a:pt x="5048" y="13525"/>
                    <a:pt x="6763" y="13525"/>
                  </a:cubicBezTo>
                  <a:cubicBezTo>
                    <a:pt x="8477" y="13525"/>
                    <a:pt x="10287" y="12763"/>
                    <a:pt x="11525" y="11525"/>
                  </a:cubicBezTo>
                  <a:cubicBezTo>
                    <a:pt x="12763" y="10287"/>
                    <a:pt x="13525" y="8477"/>
                    <a:pt x="13525" y="6763"/>
                  </a:cubicBezTo>
                  <a:cubicBezTo>
                    <a:pt x="13525" y="5048"/>
                    <a:pt x="12763" y="3238"/>
                    <a:pt x="11525" y="200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" name="Google Shape;737;p27">
              <a:extLst>
                <a:ext uri="{FF2B5EF4-FFF2-40B4-BE49-F238E27FC236}">
                  <a16:creationId xmlns:a16="http://schemas.microsoft.com/office/drawing/2014/main" id="{1C1A883D-58FB-45EE-B72F-D2AA5C92019C}"/>
                </a:ext>
              </a:extLst>
            </p:cNvPr>
            <p:cNvSpPr/>
            <p:nvPr/>
          </p:nvSpPr>
          <p:spPr>
            <a:xfrm>
              <a:off x="3417053" y="3900011"/>
              <a:ext cx="230354" cy="190500"/>
            </a:xfrm>
            <a:custGeom>
              <a:avLst/>
              <a:gdLst/>
              <a:ahLst/>
              <a:cxnLst/>
              <a:rect l="l" t="t" r="r" b="b"/>
              <a:pathLst>
                <a:path w="230354" h="190500" extrusionOk="0">
                  <a:moveTo>
                    <a:pt x="223401" y="0"/>
                  </a:moveTo>
                  <a:lnTo>
                    <a:pt x="4136" y="0"/>
                  </a:lnTo>
                  <a:cubicBezTo>
                    <a:pt x="4136" y="0"/>
                    <a:pt x="3374" y="95"/>
                    <a:pt x="3088" y="381"/>
                  </a:cubicBezTo>
                  <a:cubicBezTo>
                    <a:pt x="-3103" y="6286"/>
                    <a:pt x="993" y="13621"/>
                    <a:pt x="6803" y="13621"/>
                  </a:cubicBezTo>
                  <a:lnTo>
                    <a:pt x="212543" y="13621"/>
                  </a:lnTo>
                  <a:cubicBezTo>
                    <a:pt x="214924" y="13621"/>
                    <a:pt x="216829" y="15526"/>
                    <a:pt x="216829" y="17907"/>
                  </a:cubicBezTo>
                  <a:lnTo>
                    <a:pt x="216829" y="172593"/>
                  </a:lnTo>
                  <a:cubicBezTo>
                    <a:pt x="216829" y="174974"/>
                    <a:pt x="214924" y="176879"/>
                    <a:pt x="212543" y="176879"/>
                  </a:cubicBezTo>
                  <a:lnTo>
                    <a:pt x="42998" y="176879"/>
                  </a:lnTo>
                  <a:cubicBezTo>
                    <a:pt x="42998" y="176879"/>
                    <a:pt x="42236" y="176974"/>
                    <a:pt x="41950" y="177260"/>
                  </a:cubicBezTo>
                  <a:cubicBezTo>
                    <a:pt x="35759" y="183166"/>
                    <a:pt x="39854" y="190500"/>
                    <a:pt x="45665" y="190500"/>
                  </a:cubicBezTo>
                  <a:lnTo>
                    <a:pt x="223306" y="190500"/>
                  </a:lnTo>
                  <a:cubicBezTo>
                    <a:pt x="227211" y="190500"/>
                    <a:pt x="230354" y="187357"/>
                    <a:pt x="230354" y="183451"/>
                  </a:cubicBezTo>
                  <a:lnTo>
                    <a:pt x="230354" y="7239"/>
                  </a:lnTo>
                  <a:cubicBezTo>
                    <a:pt x="230354" y="3334"/>
                    <a:pt x="227211" y="190"/>
                    <a:pt x="223306" y="19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" name="Google Shape;738;p27">
              <a:extLst>
                <a:ext uri="{FF2B5EF4-FFF2-40B4-BE49-F238E27FC236}">
                  <a16:creationId xmlns:a16="http://schemas.microsoft.com/office/drawing/2014/main" id="{A65201B2-1D77-4E3B-9A5A-93880EE8D127}"/>
                </a:ext>
              </a:extLst>
            </p:cNvPr>
            <p:cNvSpPr/>
            <p:nvPr/>
          </p:nvSpPr>
          <p:spPr>
            <a:xfrm>
              <a:off x="3416331" y="3927062"/>
              <a:ext cx="204120" cy="135921"/>
            </a:xfrm>
            <a:custGeom>
              <a:avLst/>
              <a:gdLst/>
              <a:ahLst/>
              <a:cxnLst/>
              <a:rect l="l" t="t" r="r" b="b"/>
              <a:pathLst>
                <a:path w="204120" h="135921" extrusionOk="0">
                  <a:moveTo>
                    <a:pt x="197167" y="95"/>
                  </a:moveTo>
                  <a:lnTo>
                    <a:pt x="6763" y="95"/>
                  </a:lnTo>
                  <a:cubicBezTo>
                    <a:pt x="3048" y="95"/>
                    <a:pt x="0" y="3143"/>
                    <a:pt x="0" y="6858"/>
                  </a:cubicBezTo>
                  <a:lnTo>
                    <a:pt x="0" y="19526"/>
                  </a:lnTo>
                  <a:cubicBezTo>
                    <a:pt x="0" y="22955"/>
                    <a:pt x="2381" y="26003"/>
                    <a:pt x="5810" y="26479"/>
                  </a:cubicBezTo>
                  <a:cubicBezTo>
                    <a:pt x="10001" y="27051"/>
                    <a:pt x="13621" y="23813"/>
                    <a:pt x="13621" y="19717"/>
                  </a:cubicBezTo>
                  <a:lnTo>
                    <a:pt x="13621" y="13621"/>
                  </a:lnTo>
                  <a:lnTo>
                    <a:pt x="190405" y="13621"/>
                  </a:lnTo>
                  <a:lnTo>
                    <a:pt x="190405" y="122396"/>
                  </a:lnTo>
                  <a:lnTo>
                    <a:pt x="76295" y="122396"/>
                  </a:lnTo>
                  <a:lnTo>
                    <a:pt x="105918" y="93154"/>
                  </a:lnTo>
                  <a:lnTo>
                    <a:pt x="119729" y="106775"/>
                  </a:lnTo>
                  <a:cubicBezTo>
                    <a:pt x="122396" y="109442"/>
                    <a:pt x="126778" y="109442"/>
                    <a:pt x="129445" y="106775"/>
                  </a:cubicBezTo>
                  <a:lnTo>
                    <a:pt x="160211" y="76390"/>
                  </a:lnTo>
                  <a:cubicBezTo>
                    <a:pt x="160401" y="80581"/>
                    <a:pt x="164306" y="83725"/>
                    <a:pt x="168783" y="82677"/>
                  </a:cubicBezTo>
                  <a:cubicBezTo>
                    <a:pt x="171926" y="81915"/>
                    <a:pt x="174022" y="79057"/>
                    <a:pt x="174022" y="75914"/>
                  </a:cubicBezTo>
                  <a:lnTo>
                    <a:pt x="174022" y="59722"/>
                  </a:lnTo>
                  <a:cubicBezTo>
                    <a:pt x="174022" y="56007"/>
                    <a:pt x="170974" y="52959"/>
                    <a:pt x="167259" y="52959"/>
                  </a:cubicBezTo>
                  <a:lnTo>
                    <a:pt x="151067" y="52959"/>
                  </a:lnTo>
                  <a:cubicBezTo>
                    <a:pt x="147638" y="52959"/>
                    <a:pt x="144590" y="55340"/>
                    <a:pt x="144113" y="58769"/>
                  </a:cubicBezTo>
                  <a:cubicBezTo>
                    <a:pt x="143542" y="62960"/>
                    <a:pt x="146780" y="66580"/>
                    <a:pt x="150876" y="66580"/>
                  </a:cubicBezTo>
                  <a:lnTo>
                    <a:pt x="151162" y="66580"/>
                  </a:lnTo>
                  <a:lnTo>
                    <a:pt x="125444" y="92297"/>
                  </a:lnTo>
                  <a:lnTo>
                    <a:pt x="111824" y="78676"/>
                  </a:lnTo>
                  <a:cubicBezTo>
                    <a:pt x="109157" y="76009"/>
                    <a:pt x="104870" y="76009"/>
                    <a:pt x="102203" y="78676"/>
                  </a:cubicBezTo>
                  <a:lnTo>
                    <a:pt x="58579" y="122301"/>
                  </a:lnTo>
                  <a:lnTo>
                    <a:pt x="21717" y="122301"/>
                  </a:lnTo>
                  <a:cubicBezTo>
                    <a:pt x="18288" y="122301"/>
                    <a:pt x="15240" y="124682"/>
                    <a:pt x="14764" y="128111"/>
                  </a:cubicBezTo>
                  <a:cubicBezTo>
                    <a:pt x="14192" y="132302"/>
                    <a:pt x="17431" y="135922"/>
                    <a:pt x="21526" y="135922"/>
                  </a:cubicBezTo>
                  <a:lnTo>
                    <a:pt x="197358" y="135922"/>
                  </a:lnTo>
                  <a:cubicBezTo>
                    <a:pt x="201073" y="135922"/>
                    <a:pt x="204121" y="132874"/>
                    <a:pt x="204121" y="129159"/>
                  </a:cubicBezTo>
                  <a:lnTo>
                    <a:pt x="204121" y="6763"/>
                  </a:lnTo>
                  <a:cubicBezTo>
                    <a:pt x="204121" y="3048"/>
                    <a:pt x="201073" y="0"/>
                    <a:pt x="1973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" name="Google Shape;739;p27">
              <a:extLst>
                <a:ext uri="{FF2B5EF4-FFF2-40B4-BE49-F238E27FC236}">
                  <a16:creationId xmlns:a16="http://schemas.microsoft.com/office/drawing/2014/main" id="{30C19BFB-CB49-4069-915A-B5D319AD8E60}"/>
                </a:ext>
              </a:extLst>
            </p:cNvPr>
            <p:cNvSpPr/>
            <p:nvPr/>
          </p:nvSpPr>
          <p:spPr>
            <a:xfrm>
              <a:off x="3299269" y="3899672"/>
              <a:ext cx="208121" cy="348286"/>
            </a:xfrm>
            <a:custGeom>
              <a:avLst/>
              <a:gdLst/>
              <a:ahLst/>
              <a:cxnLst/>
              <a:rect l="l" t="t" r="r" b="b"/>
              <a:pathLst>
                <a:path w="208121" h="348286" extrusionOk="0">
                  <a:moveTo>
                    <a:pt x="171259" y="66252"/>
                  </a:moveTo>
                  <a:lnTo>
                    <a:pt x="95726" y="66252"/>
                  </a:lnTo>
                  <a:cubicBezTo>
                    <a:pt x="100965" y="59870"/>
                    <a:pt x="104108" y="51678"/>
                    <a:pt x="104108" y="42725"/>
                  </a:cubicBezTo>
                  <a:lnTo>
                    <a:pt x="104108" y="37772"/>
                  </a:lnTo>
                  <a:cubicBezTo>
                    <a:pt x="104108" y="16436"/>
                    <a:pt x="86392" y="-1090"/>
                    <a:pt x="65056" y="53"/>
                  </a:cubicBezTo>
                  <a:cubicBezTo>
                    <a:pt x="45529" y="1101"/>
                    <a:pt x="30004" y="17293"/>
                    <a:pt x="30004" y="37105"/>
                  </a:cubicBezTo>
                  <a:lnTo>
                    <a:pt x="30004" y="42630"/>
                  </a:lnTo>
                  <a:cubicBezTo>
                    <a:pt x="30004" y="51583"/>
                    <a:pt x="33147" y="59775"/>
                    <a:pt x="38386" y="66156"/>
                  </a:cubicBezTo>
                  <a:lnTo>
                    <a:pt x="37243" y="66156"/>
                  </a:lnTo>
                  <a:cubicBezTo>
                    <a:pt x="16669" y="66156"/>
                    <a:pt x="0" y="82825"/>
                    <a:pt x="0" y="103399"/>
                  </a:cubicBezTo>
                  <a:lnTo>
                    <a:pt x="0" y="174170"/>
                  </a:lnTo>
                  <a:cubicBezTo>
                    <a:pt x="0" y="192553"/>
                    <a:pt x="13240" y="207793"/>
                    <a:pt x="30575" y="210841"/>
                  </a:cubicBezTo>
                  <a:lnTo>
                    <a:pt x="30575" y="341524"/>
                  </a:lnTo>
                  <a:cubicBezTo>
                    <a:pt x="30575" y="345239"/>
                    <a:pt x="33623" y="348287"/>
                    <a:pt x="37338" y="348287"/>
                  </a:cubicBezTo>
                  <a:lnTo>
                    <a:pt x="102584" y="348287"/>
                  </a:lnTo>
                  <a:cubicBezTo>
                    <a:pt x="106299" y="348287"/>
                    <a:pt x="109347" y="345239"/>
                    <a:pt x="109347" y="341524"/>
                  </a:cubicBezTo>
                  <a:lnTo>
                    <a:pt x="109347" y="275802"/>
                  </a:lnTo>
                  <a:cubicBezTo>
                    <a:pt x="109347" y="272373"/>
                    <a:pt x="106966" y="269325"/>
                    <a:pt x="103537" y="268848"/>
                  </a:cubicBezTo>
                  <a:cubicBezTo>
                    <a:pt x="99346" y="268277"/>
                    <a:pt x="95726" y="271515"/>
                    <a:pt x="95726" y="275611"/>
                  </a:cubicBezTo>
                  <a:lnTo>
                    <a:pt x="95726" y="334761"/>
                  </a:lnTo>
                  <a:lnTo>
                    <a:pt x="76676" y="334761"/>
                  </a:lnTo>
                  <a:lnTo>
                    <a:pt x="76676" y="220271"/>
                  </a:lnTo>
                  <a:cubicBezTo>
                    <a:pt x="76676" y="216842"/>
                    <a:pt x="74295" y="213794"/>
                    <a:pt x="70866" y="213318"/>
                  </a:cubicBezTo>
                  <a:cubicBezTo>
                    <a:pt x="66675" y="212746"/>
                    <a:pt x="63055" y="215985"/>
                    <a:pt x="63055" y="220080"/>
                  </a:cubicBezTo>
                  <a:lnTo>
                    <a:pt x="63055" y="334761"/>
                  </a:lnTo>
                  <a:lnTo>
                    <a:pt x="44005" y="334761"/>
                  </a:lnTo>
                  <a:lnTo>
                    <a:pt x="44005" y="190648"/>
                  </a:lnTo>
                  <a:cubicBezTo>
                    <a:pt x="44005" y="190648"/>
                    <a:pt x="44005" y="190648"/>
                    <a:pt x="44005" y="190648"/>
                  </a:cubicBezTo>
                  <a:lnTo>
                    <a:pt x="95631" y="190648"/>
                  </a:lnTo>
                  <a:cubicBezTo>
                    <a:pt x="95631" y="190648"/>
                    <a:pt x="95631" y="190648"/>
                    <a:pt x="95631" y="190648"/>
                  </a:cubicBezTo>
                  <a:lnTo>
                    <a:pt x="95631" y="223319"/>
                  </a:lnTo>
                  <a:cubicBezTo>
                    <a:pt x="95631" y="226748"/>
                    <a:pt x="98012" y="229796"/>
                    <a:pt x="101441" y="230272"/>
                  </a:cubicBezTo>
                  <a:cubicBezTo>
                    <a:pt x="105632" y="230844"/>
                    <a:pt x="109252" y="227605"/>
                    <a:pt x="109252" y="223509"/>
                  </a:cubicBezTo>
                  <a:lnTo>
                    <a:pt x="109252" y="110352"/>
                  </a:lnTo>
                  <a:lnTo>
                    <a:pt x="201359" y="110352"/>
                  </a:lnTo>
                  <a:cubicBezTo>
                    <a:pt x="205073" y="110352"/>
                    <a:pt x="208121" y="107304"/>
                    <a:pt x="208121" y="103590"/>
                  </a:cubicBezTo>
                  <a:cubicBezTo>
                    <a:pt x="208121" y="83016"/>
                    <a:pt x="191452" y="66156"/>
                    <a:pt x="170879" y="66156"/>
                  </a:cubicBezTo>
                  <a:close/>
                  <a:moveTo>
                    <a:pt x="43625" y="37486"/>
                  </a:moveTo>
                  <a:cubicBezTo>
                    <a:pt x="43625" y="25103"/>
                    <a:pt x="53340" y="14817"/>
                    <a:pt x="65532" y="14055"/>
                  </a:cubicBezTo>
                  <a:cubicBezTo>
                    <a:pt x="79248" y="13197"/>
                    <a:pt x="90488" y="24246"/>
                    <a:pt x="90488" y="38058"/>
                  </a:cubicBezTo>
                  <a:lnTo>
                    <a:pt x="90488" y="42439"/>
                  </a:lnTo>
                  <a:cubicBezTo>
                    <a:pt x="90488" y="56155"/>
                    <a:pt x="79248" y="67299"/>
                    <a:pt x="65532" y="66442"/>
                  </a:cubicBezTo>
                  <a:cubicBezTo>
                    <a:pt x="53340" y="65680"/>
                    <a:pt x="43625" y="55488"/>
                    <a:pt x="43625" y="43010"/>
                  </a:cubicBezTo>
                  <a:cubicBezTo>
                    <a:pt x="43625" y="43010"/>
                    <a:pt x="43625" y="37486"/>
                    <a:pt x="43625" y="37486"/>
                  </a:cubicBezTo>
                  <a:close/>
                  <a:moveTo>
                    <a:pt x="103251" y="96827"/>
                  </a:moveTo>
                  <a:cubicBezTo>
                    <a:pt x="103251" y="96827"/>
                    <a:pt x="103060" y="96827"/>
                    <a:pt x="103060" y="96827"/>
                  </a:cubicBezTo>
                  <a:cubicBezTo>
                    <a:pt x="103060" y="96827"/>
                    <a:pt x="102870" y="96827"/>
                    <a:pt x="102870" y="96827"/>
                  </a:cubicBezTo>
                  <a:cubicBezTo>
                    <a:pt x="99060" y="96827"/>
                    <a:pt x="96012" y="99875"/>
                    <a:pt x="96012" y="103685"/>
                  </a:cubicBezTo>
                  <a:lnTo>
                    <a:pt x="96012" y="177123"/>
                  </a:lnTo>
                  <a:cubicBezTo>
                    <a:pt x="96012" y="177123"/>
                    <a:pt x="96012" y="177123"/>
                    <a:pt x="96012" y="177123"/>
                  </a:cubicBezTo>
                  <a:lnTo>
                    <a:pt x="44386" y="177123"/>
                  </a:lnTo>
                  <a:cubicBezTo>
                    <a:pt x="44386" y="177123"/>
                    <a:pt x="44386" y="177123"/>
                    <a:pt x="44386" y="177123"/>
                  </a:cubicBezTo>
                  <a:lnTo>
                    <a:pt x="44386" y="104256"/>
                  </a:lnTo>
                  <a:cubicBezTo>
                    <a:pt x="44386" y="100827"/>
                    <a:pt x="42005" y="97779"/>
                    <a:pt x="38576" y="97303"/>
                  </a:cubicBezTo>
                  <a:cubicBezTo>
                    <a:pt x="34385" y="96732"/>
                    <a:pt x="30766" y="99970"/>
                    <a:pt x="30766" y="104066"/>
                  </a:cubicBezTo>
                  <a:lnTo>
                    <a:pt x="30766" y="197030"/>
                  </a:lnTo>
                  <a:cubicBezTo>
                    <a:pt x="20955" y="194268"/>
                    <a:pt x="13811" y="185124"/>
                    <a:pt x="13811" y="174265"/>
                  </a:cubicBezTo>
                  <a:lnTo>
                    <a:pt x="13811" y="103494"/>
                  </a:lnTo>
                  <a:cubicBezTo>
                    <a:pt x="13811" y="90445"/>
                    <a:pt x="24384" y="79872"/>
                    <a:pt x="37433" y="79872"/>
                  </a:cubicBezTo>
                  <a:lnTo>
                    <a:pt x="60769" y="79872"/>
                  </a:lnTo>
                  <a:lnTo>
                    <a:pt x="60769" y="95303"/>
                  </a:lnTo>
                  <a:cubicBezTo>
                    <a:pt x="60769" y="98541"/>
                    <a:pt x="62865" y="101399"/>
                    <a:pt x="66008" y="102161"/>
                  </a:cubicBezTo>
                  <a:cubicBezTo>
                    <a:pt x="70485" y="103209"/>
                    <a:pt x="74390" y="99780"/>
                    <a:pt x="74390" y="95493"/>
                  </a:cubicBezTo>
                  <a:lnTo>
                    <a:pt x="74390" y="79872"/>
                  </a:lnTo>
                  <a:lnTo>
                    <a:pt x="171545" y="79872"/>
                  </a:lnTo>
                  <a:cubicBezTo>
                    <a:pt x="182213" y="79872"/>
                    <a:pt x="191262" y="87016"/>
                    <a:pt x="194119" y="96827"/>
                  </a:cubicBezTo>
                  <a:lnTo>
                    <a:pt x="103346" y="9682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" name="Google Shape;740;p27">
              <a:extLst>
                <a:ext uri="{FF2B5EF4-FFF2-40B4-BE49-F238E27FC236}">
                  <a16:creationId xmlns:a16="http://schemas.microsoft.com/office/drawing/2014/main" id="{24918D84-18EF-4C1D-A29B-25A360B02403}"/>
                </a:ext>
              </a:extLst>
            </p:cNvPr>
            <p:cNvSpPr/>
            <p:nvPr/>
          </p:nvSpPr>
          <p:spPr>
            <a:xfrm>
              <a:off x="3395376" y="4141946"/>
              <a:ext cx="13525" cy="13525"/>
            </a:xfrm>
            <a:custGeom>
              <a:avLst/>
              <a:gdLst/>
              <a:ahLst/>
              <a:cxnLst/>
              <a:rect l="l" t="t" r="r" b="b"/>
              <a:pathLst>
                <a:path w="13525" h="13525" extrusionOk="0">
                  <a:moveTo>
                    <a:pt x="11525" y="2000"/>
                  </a:moveTo>
                  <a:cubicBezTo>
                    <a:pt x="10287" y="762"/>
                    <a:pt x="8477" y="0"/>
                    <a:pt x="6763" y="0"/>
                  </a:cubicBezTo>
                  <a:cubicBezTo>
                    <a:pt x="5048" y="0"/>
                    <a:pt x="3238" y="762"/>
                    <a:pt x="2000" y="2000"/>
                  </a:cubicBezTo>
                  <a:cubicBezTo>
                    <a:pt x="762" y="3238"/>
                    <a:pt x="0" y="5048"/>
                    <a:pt x="0" y="6763"/>
                  </a:cubicBezTo>
                  <a:cubicBezTo>
                    <a:pt x="0" y="8477"/>
                    <a:pt x="762" y="10287"/>
                    <a:pt x="2000" y="11525"/>
                  </a:cubicBezTo>
                  <a:cubicBezTo>
                    <a:pt x="3238" y="12763"/>
                    <a:pt x="5048" y="13525"/>
                    <a:pt x="6763" y="13525"/>
                  </a:cubicBezTo>
                  <a:cubicBezTo>
                    <a:pt x="8477" y="13525"/>
                    <a:pt x="10287" y="12763"/>
                    <a:pt x="11525" y="11525"/>
                  </a:cubicBezTo>
                  <a:cubicBezTo>
                    <a:pt x="12763" y="10287"/>
                    <a:pt x="13525" y="8477"/>
                    <a:pt x="13525" y="6763"/>
                  </a:cubicBezTo>
                  <a:cubicBezTo>
                    <a:pt x="13525" y="5048"/>
                    <a:pt x="12763" y="3238"/>
                    <a:pt x="11525" y="200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650A3587-2A16-404A-A624-711D369CAEC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354" y="486049"/>
            <a:ext cx="414425" cy="476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7084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20E5004-BDE6-479C-9298-B5B2E1B7BA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4071" y="229015"/>
            <a:ext cx="6121676" cy="6121676"/>
          </a:xfrm>
          <a:prstGeom prst="rect">
            <a:avLst/>
          </a:prstGeom>
        </p:spPr>
      </p:pic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87D2633E-EB7C-46B0-87DF-D59481E344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798" y="4886325"/>
            <a:ext cx="7181850" cy="771525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TomskObl2104" pitchFamily="50" charset="0"/>
              </a:rPr>
              <a:t>Елисеев Владимир Анатольевич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D8E30B65-3BA0-49C0-BEA4-DD621F1B20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747" y="5505451"/>
            <a:ext cx="6505575" cy="771526"/>
          </a:xfrm>
        </p:spPr>
        <p:txBody>
          <a:bodyPr>
            <a:normAutofit fontScale="92500" lnSpcReduction="10000"/>
          </a:bodyPr>
          <a:lstStyle/>
          <a:p>
            <a:pPr marL="0" indent="0" algn="r">
              <a:buNone/>
            </a:pPr>
            <a:r>
              <a:rPr lang="ru-RU" dirty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Gerbera" panose="02000500000000000000" pitchFamily="50" charset="-52"/>
              </a:rPr>
              <a:t>заместитель начальника департамента образования Томской области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F02C5EC9-CAAB-4AB2-B7FE-101BD0C7DA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8574" y="749968"/>
            <a:ext cx="2024695" cy="540883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49476FF1-8D8C-4393-9981-E58C2167BA0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761" y="1792741"/>
            <a:ext cx="2733878" cy="273387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A728608-F2E5-497E-9F3E-E15C3DFE215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7270" y="4984788"/>
            <a:ext cx="358778" cy="409364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720E23C-7C1F-4CDB-8F20-ED2A6DA456E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8844" y="1043788"/>
            <a:ext cx="4492131" cy="4492131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9362613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292" y="260846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004749" y="151142"/>
            <a:ext cx="111872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rgbClr val="00881B"/>
                </a:solidFill>
                <a:latin typeface="TomskObl2104" pitchFamily="50" charset="0"/>
              </a:rPr>
              <a:t>Состав ГИС «Образование Томской области»</a:t>
            </a:r>
          </a:p>
        </p:txBody>
      </p:sp>
      <p:sp>
        <p:nvSpPr>
          <p:cNvPr id="69" name="Прямоугольник: скругленные углы 68">
            <a:extLst>
              <a:ext uri="{FF2B5EF4-FFF2-40B4-BE49-F238E27FC236}">
                <a16:creationId xmlns:a16="http://schemas.microsoft.com/office/drawing/2014/main" id="{A6D3261F-1EA3-4926-8574-FFE7714AF4B5}"/>
              </a:ext>
            </a:extLst>
          </p:cNvPr>
          <p:cNvSpPr/>
          <p:nvPr/>
        </p:nvSpPr>
        <p:spPr>
          <a:xfrm>
            <a:off x="1105780" y="977241"/>
            <a:ext cx="4529665" cy="58477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dirty="0">
              <a:latin typeface="Bahnschrift Condensed" panose="020B0502040204020203" pitchFamily="34" charset="0"/>
            </a:endParaRPr>
          </a:p>
        </p:txBody>
      </p:sp>
      <p:sp>
        <p:nvSpPr>
          <p:cNvPr id="70" name="Прямоугольник: скругленные углы 69">
            <a:extLst>
              <a:ext uri="{FF2B5EF4-FFF2-40B4-BE49-F238E27FC236}">
                <a16:creationId xmlns:a16="http://schemas.microsoft.com/office/drawing/2014/main" id="{B24C44EE-ECC6-403A-81E9-7E5108D1EA2E}"/>
              </a:ext>
            </a:extLst>
          </p:cNvPr>
          <p:cNvSpPr/>
          <p:nvPr/>
        </p:nvSpPr>
        <p:spPr>
          <a:xfrm>
            <a:off x="6272791" y="982880"/>
            <a:ext cx="4637116" cy="584779"/>
          </a:xfrm>
          <a:prstGeom prst="roundRect">
            <a:avLst/>
          </a:prstGeom>
          <a:noFill/>
          <a:ln>
            <a:solidFill>
              <a:srgbClr val="005A23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dirty="0">
              <a:latin typeface="Bahnschrift Condensed" panose="020B0502040204020203" pitchFamily="34" charset="0"/>
            </a:endParaRPr>
          </a:p>
        </p:txBody>
      </p:sp>
      <p:sp>
        <p:nvSpPr>
          <p:cNvPr id="77" name="矩形 4">
            <a:extLst>
              <a:ext uri="{FF2B5EF4-FFF2-40B4-BE49-F238E27FC236}">
                <a16:creationId xmlns:a16="http://schemas.microsoft.com/office/drawing/2014/main" id="{D19A800A-356F-4834-BE08-B977DB8A41D5}"/>
              </a:ext>
            </a:extLst>
          </p:cNvPr>
          <p:cNvSpPr>
            <a:spLocks/>
          </p:cNvSpPr>
          <p:nvPr/>
        </p:nvSpPr>
        <p:spPr bwMode="auto">
          <a:xfrm>
            <a:off x="4675276" y="4239001"/>
            <a:ext cx="6583454" cy="461665"/>
          </a:xfrm>
          <a:prstGeom prst="rect">
            <a:avLst/>
          </a:prstGeom>
          <a:solidFill>
            <a:srgbClr val="005A23"/>
          </a:solidFill>
          <a:ln>
            <a:noFill/>
            <a:headEnd/>
            <a:tailEnd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zh-CN" altLang="en-US" sz="1400" dirty="0">
              <a:solidFill>
                <a:schemeClr val="tx2"/>
              </a:solidFill>
            </a:endParaRPr>
          </a:p>
        </p:txBody>
      </p:sp>
      <p:grpSp>
        <p:nvGrpSpPr>
          <p:cNvPr id="78" name="组合 31">
            <a:extLst>
              <a:ext uri="{FF2B5EF4-FFF2-40B4-BE49-F238E27FC236}">
                <a16:creationId xmlns:a16="http://schemas.microsoft.com/office/drawing/2014/main" id="{F7D6543C-D524-4D50-858E-6433B0884E7D}"/>
              </a:ext>
            </a:extLst>
          </p:cNvPr>
          <p:cNvGrpSpPr>
            <a:grpSpLocks/>
          </p:cNvGrpSpPr>
          <p:nvPr/>
        </p:nvGrpSpPr>
        <p:grpSpPr bwMode="auto">
          <a:xfrm>
            <a:off x="3472903" y="1765563"/>
            <a:ext cx="7757406" cy="505719"/>
            <a:chOff x="3374081" y="1548698"/>
            <a:chExt cx="4382173" cy="388938"/>
          </a:xfrm>
          <a:solidFill>
            <a:srgbClr val="E0B53A"/>
          </a:solidFill>
        </p:grpSpPr>
        <p:sp>
          <p:nvSpPr>
            <p:cNvPr id="79" name="矩形 6">
              <a:extLst>
                <a:ext uri="{FF2B5EF4-FFF2-40B4-BE49-F238E27FC236}">
                  <a16:creationId xmlns:a16="http://schemas.microsoft.com/office/drawing/2014/main" id="{040F0918-2391-4CAE-BE65-E37E599EC1DE}"/>
                </a:ext>
              </a:extLst>
            </p:cNvPr>
            <p:cNvSpPr>
              <a:spLocks/>
            </p:cNvSpPr>
            <p:nvPr/>
          </p:nvSpPr>
          <p:spPr bwMode="auto">
            <a:xfrm>
              <a:off x="3384279" y="1548698"/>
              <a:ext cx="4371975" cy="388938"/>
            </a:xfrm>
            <a:prstGeom prst="rect">
              <a:avLst/>
            </a:prstGeom>
            <a:grpFill/>
            <a:ln>
              <a:solidFill>
                <a:schemeClr val="bg1">
                  <a:lumMod val="85000"/>
                </a:schemeClr>
              </a:solidFill>
              <a:headEnd/>
              <a:tailEnd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zh-CN" altLang="en-US" sz="2400" dirty="0">
                <a:solidFill>
                  <a:schemeClr val="tx2"/>
                </a:solidFill>
                <a:latin typeface="Calibri" pitchFamily="34" charset="0"/>
              </a:endParaRPr>
            </a:p>
          </p:txBody>
        </p:sp>
        <p:sp>
          <p:nvSpPr>
            <p:cNvPr id="80" name="TextBox 146">
              <a:extLst>
                <a:ext uri="{FF2B5EF4-FFF2-40B4-BE49-F238E27FC236}">
                  <a16:creationId xmlns:a16="http://schemas.microsoft.com/office/drawing/2014/main" id="{851901AD-7B66-488D-BEB8-8815F746608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74081" y="1594453"/>
              <a:ext cx="3700163" cy="2603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algn="l" fontAlgn="base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fontAlgn="base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fontAlgn="base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fontAlgn="base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fontAlgn="base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altLang="zh-CN" sz="1600" b="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модуль «ОО» </a:t>
              </a:r>
              <a:r>
                <a:rPr lang="ru-RU" altLang="zh-CN" sz="1400" b="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– единый электронный журнал-дневник</a:t>
              </a:r>
            </a:p>
          </p:txBody>
        </p:sp>
      </p:grpSp>
      <p:grpSp>
        <p:nvGrpSpPr>
          <p:cNvPr id="81" name="组合 32">
            <a:extLst>
              <a:ext uri="{FF2B5EF4-FFF2-40B4-BE49-F238E27FC236}">
                <a16:creationId xmlns:a16="http://schemas.microsoft.com/office/drawing/2014/main" id="{E406B62C-79E6-41A4-8749-987DB28C5817}"/>
              </a:ext>
            </a:extLst>
          </p:cNvPr>
          <p:cNvGrpSpPr>
            <a:grpSpLocks/>
          </p:cNvGrpSpPr>
          <p:nvPr/>
        </p:nvGrpSpPr>
        <p:grpSpPr bwMode="auto">
          <a:xfrm>
            <a:off x="4375246" y="2286547"/>
            <a:ext cx="6855063" cy="553998"/>
            <a:chOff x="4192587" y="2598820"/>
            <a:chExt cx="4049898" cy="726708"/>
          </a:xfrm>
        </p:grpSpPr>
        <p:sp>
          <p:nvSpPr>
            <p:cNvPr id="82" name="矩形 5">
              <a:extLst>
                <a:ext uri="{FF2B5EF4-FFF2-40B4-BE49-F238E27FC236}">
                  <a16:creationId xmlns:a16="http://schemas.microsoft.com/office/drawing/2014/main" id="{7958914A-1C78-44C4-B9AB-20DE84843C19}"/>
                </a:ext>
              </a:extLst>
            </p:cNvPr>
            <p:cNvSpPr>
              <a:spLocks/>
            </p:cNvSpPr>
            <p:nvPr/>
          </p:nvSpPr>
          <p:spPr bwMode="auto">
            <a:xfrm>
              <a:off x="4192587" y="2674938"/>
              <a:ext cx="4049898" cy="610492"/>
            </a:xfrm>
            <a:prstGeom prst="rect">
              <a:avLst/>
            </a:prstGeom>
            <a:solidFill>
              <a:srgbClr val="005A23"/>
            </a:solidFill>
            <a:ln>
              <a:headEnd/>
              <a:tailE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>
                <a:defRPr/>
              </a:pPr>
              <a:endParaRPr lang="zh-CN" altLang="en-US" sz="2400" dirty="0">
                <a:solidFill>
                  <a:schemeClr val="tx2"/>
                </a:solidFill>
              </a:endParaRPr>
            </a:p>
          </p:txBody>
        </p:sp>
        <p:sp>
          <p:nvSpPr>
            <p:cNvPr id="83" name="TextBox 146">
              <a:extLst>
                <a:ext uri="{FF2B5EF4-FFF2-40B4-BE49-F238E27FC236}">
                  <a16:creationId xmlns:a16="http://schemas.microsoft.com/office/drawing/2014/main" id="{300181B9-F816-487A-96DA-A587BD1F985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11038" y="2598820"/>
              <a:ext cx="3913504" cy="7267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algn="l" fontAlgn="base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fontAlgn="base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fontAlgn="base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fontAlgn="base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fontAlgn="base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altLang="zh-CN" sz="1600" b="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модуль «МСОКО» </a:t>
              </a:r>
              <a:r>
                <a:rPr lang="ru-RU" altLang="zh-CN" sz="1400" b="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- автоматизированная оценка качества образования на каждом уровне (от обучающегося до региона) </a:t>
              </a:r>
            </a:p>
          </p:txBody>
        </p:sp>
      </p:grpSp>
      <p:sp>
        <p:nvSpPr>
          <p:cNvPr id="84" name="矩形 4">
            <a:extLst>
              <a:ext uri="{FF2B5EF4-FFF2-40B4-BE49-F238E27FC236}">
                <a16:creationId xmlns:a16="http://schemas.microsoft.com/office/drawing/2014/main" id="{21552E12-2885-4AC9-A9CB-C0F4D4CF6EE5}"/>
              </a:ext>
            </a:extLst>
          </p:cNvPr>
          <p:cNvSpPr>
            <a:spLocks/>
          </p:cNvSpPr>
          <p:nvPr/>
        </p:nvSpPr>
        <p:spPr bwMode="auto">
          <a:xfrm>
            <a:off x="4634533" y="2895664"/>
            <a:ext cx="6624196" cy="542363"/>
          </a:xfrm>
          <a:prstGeom prst="rect">
            <a:avLst/>
          </a:prstGeom>
          <a:solidFill>
            <a:srgbClr val="B45025"/>
          </a:solidFill>
          <a:ln>
            <a:noFill/>
            <a:headEnd/>
            <a:tailEnd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zh-CN" altLang="en-US" sz="2400" dirty="0">
              <a:solidFill>
                <a:schemeClr val="tx2"/>
              </a:solidFill>
            </a:endParaRPr>
          </a:p>
        </p:txBody>
      </p:sp>
      <p:grpSp>
        <p:nvGrpSpPr>
          <p:cNvPr id="85" name="组合 28">
            <a:extLst>
              <a:ext uri="{FF2B5EF4-FFF2-40B4-BE49-F238E27FC236}">
                <a16:creationId xmlns:a16="http://schemas.microsoft.com/office/drawing/2014/main" id="{9A8C2EF4-8356-486C-B6F9-5EA1A80515FD}"/>
              </a:ext>
            </a:extLst>
          </p:cNvPr>
          <p:cNvGrpSpPr>
            <a:grpSpLocks/>
          </p:cNvGrpSpPr>
          <p:nvPr/>
        </p:nvGrpSpPr>
        <p:grpSpPr bwMode="auto">
          <a:xfrm>
            <a:off x="3297771" y="1705147"/>
            <a:ext cx="686603" cy="671552"/>
            <a:chOff x="2875496" y="1331913"/>
            <a:chExt cx="747712" cy="741362"/>
          </a:xfrm>
        </p:grpSpPr>
        <p:grpSp>
          <p:nvGrpSpPr>
            <p:cNvPr id="86" name="组合 10">
              <a:extLst>
                <a:ext uri="{FF2B5EF4-FFF2-40B4-BE49-F238E27FC236}">
                  <a16:creationId xmlns:a16="http://schemas.microsoft.com/office/drawing/2014/main" id="{99C8BF26-D02C-4820-9709-A05032E450E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76550" y="1331913"/>
              <a:ext cx="741363" cy="741362"/>
              <a:chOff x="1026678" y="2401342"/>
              <a:chExt cx="823237" cy="823237"/>
            </a:xfrm>
          </p:grpSpPr>
          <p:sp>
            <p:nvSpPr>
              <p:cNvPr id="88" name="椭圆 11">
                <a:extLst>
                  <a:ext uri="{FF2B5EF4-FFF2-40B4-BE49-F238E27FC236}">
                    <a16:creationId xmlns:a16="http://schemas.microsoft.com/office/drawing/2014/main" id="{91601AAB-EB32-403E-87C6-07D42CBC4FAF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1026678" y="2401342"/>
                <a:ext cx="823237" cy="823237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zh-CN" altLang="en-US" sz="2400">
                  <a:solidFill>
                    <a:schemeClr val="tx2"/>
                  </a:solidFill>
                  <a:latin typeface="Calibri" pitchFamily="34" charset="0"/>
                </a:endParaRPr>
              </a:p>
            </p:txBody>
          </p:sp>
          <p:sp>
            <p:nvSpPr>
              <p:cNvPr id="89" name="椭圆 12">
                <a:extLst>
                  <a:ext uri="{FF2B5EF4-FFF2-40B4-BE49-F238E27FC236}">
                    <a16:creationId xmlns:a16="http://schemas.microsoft.com/office/drawing/2014/main" id="{48164DB4-3EA9-4EB5-8F9A-997849A3BBA3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1078388" y="2452167"/>
                <a:ext cx="720000" cy="720000"/>
              </a:xfrm>
              <a:prstGeom prst="ellipse">
                <a:avLst/>
              </a:prstGeom>
              <a:solidFill>
                <a:srgbClr val="E0B53A"/>
              </a:solidFill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none" anchor="ctr"/>
              <a:lstStyle/>
              <a:p>
                <a:endParaRPr lang="zh-CN" altLang="en-US" sz="2400">
                  <a:solidFill>
                    <a:schemeClr val="tx2"/>
                  </a:solidFill>
                  <a:latin typeface="Calibri" pitchFamily="34" charset="0"/>
                </a:endParaRPr>
              </a:p>
            </p:txBody>
          </p:sp>
        </p:grpSp>
        <p:sp>
          <p:nvSpPr>
            <p:cNvPr id="87" name="Rectangle 13">
              <a:extLst>
                <a:ext uri="{FF2B5EF4-FFF2-40B4-BE49-F238E27FC236}">
                  <a16:creationId xmlns:a16="http://schemas.microsoft.com/office/drawing/2014/main" id="{C853A532-67AF-423B-B2BC-13CBDB95F7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75496" y="1415105"/>
              <a:ext cx="747712" cy="5096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 eaLnBrk="1" fontAlgn="base" hangingPunct="1">
                <a:buClrTx/>
                <a:buSzTx/>
              </a:pPr>
              <a:r>
                <a:rPr lang="en-US" altLang="zh-CN" sz="2400" dirty="0">
                  <a:solidFill>
                    <a:srgbClr val="FFFFFF"/>
                  </a:solidFill>
                </a:rPr>
                <a:t>1</a:t>
              </a:r>
              <a:endParaRPr lang="zh-CN" altLang="en-US" sz="2400" dirty="0">
                <a:solidFill>
                  <a:srgbClr val="FFFFFF"/>
                </a:solidFill>
              </a:endParaRPr>
            </a:p>
          </p:txBody>
        </p:sp>
      </p:grpSp>
      <p:grpSp>
        <p:nvGrpSpPr>
          <p:cNvPr id="90" name="组合 29">
            <a:extLst>
              <a:ext uri="{FF2B5EF4-FFF2-40B4-BE49-F238E27FC236}">
                <a16:creationId xmlns:a16="http://schemas.microsoft.com/office/drawing/2014/main" id="{03C4D3C4-E497-4CAD-8C69-DC513281E5D8}"/>
              </a:ext>
            </a:extLst>
          </p:cNvPr>
          <p:cNvGrpSpPr>
            <a:grpSpLocks/>
          </p:cNvGrpSpPr>
          <p:nvPr/>
        </p:nvGrpSpPr>
        <p:grpSpPr bwMode="auto">
          <a:xfrm>
            <a:off x="3844455" y="2276840"/>
            <a:ext cx="686603" cy="670114"/>
            <a:chOff x="3582453" y="2498725"/>
            <a:chExt cx="747713" cy="739775"/>
          </a:xfrm>
        </p:grpSpPr>
        <p:grpSp>
          <p:nvGrpSpPr>
            <p:cNvPr id="91" name="组合 7">
              <a:extLst>
                <a:ext uri="{FF2B5EF4-FFF2-40B4-BE49-F238E27FC236}">
                  <a16:creationId xmlns:a16="http://schemas.microsoft.com/office/drawing/2014/main" id="{5EDDA631-48C7-4C53-BA9A-AAAA310E122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584575" y="2498725"/>
              <a:ext cx="739775" cy="739775"/>
              <a:chOff x="4396580" y="2306605"/>
              <a:chExt cx="822211" cy="822211"/>
            </a:xfrm>
          </p:grpSpPr>
          <p:sp>
            <p:nvSpPr>
              <p:cNvPr id="93" name="椭圆 8">
                <a:extLst>
                  <a:ext uri="{FF2B5EF4-FFF2-40B4-BE49-F238E27FC236}">
                    <a16:creationId xmlns:a16="http://schemas.microsoft.com/office/drawing/2014/main" id="{B42ACFFE-65FA-4B66-83A6-BA8C2EB7D8F4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4396580" y="2306605"/>
                <a:ext cx="822211" cy="822211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zh-CN" altLang="en-US" sz="2400">
                  <a:solidFill>
                    <a:schemeClr val="tx2"/>
                  </a:solidFill>
                  <a:latin typeface="Calibri" pitchFamily="34" charset="0"/>
                </a:endParaRPr>
              </a:p>
            </p:txBody>
          </p:sp>
          <p:sp>
            <p:nvSpPr>
              <p:cNvPr id="94" name="椭圆 9">
                <a:extLst>
                  <a:ext uri="{FF2B5EF4-FFF2-40B4-BE49-F238E27FC236}">
                    <a16:creationId xmlns:a16="http://schemas.microsoft.com/office/drawing/2014/main" id="{536CC7E6-23C8-4726-8A60-4552FE6263D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447748" y="2357773"/>
                <a:ext cx="719876" cy="719876"/>
              </a:xfrm>
              <a:prstGeom prst="ellipse">
                <a:avLst/>
              </a:prstGeom>
              <a:solidFill>
                <a:srgbClr val="005A23"/>
              </a:solidFill>
              <a:ln>
                <a:headEnd/>
                <a:tailE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anchor="ctr"/>
              <a:lstStyle/>
              <a:p>
                <a:pPr>
                  <a:defRPr/>
                </a:pPr>
                <a:endParaRPr lang="zh-CN" altLang="en-US" sz="2400" dirty="0">
                  <a:solidFill>
                    <a:schemeClr val="tx2"/>
                  </a:solidFill>
                </a:endParaRPr>
              </a:p>
            </p:txBody>
          </p:sp>
        </p:grpSp>
        <p:sp>
          <p:nvSpPr>
            <p:cNvPr id="92" name="Rectangle 13">
              <a:extLst>
                <a:ext uri="{FF2B5EF4-FFF2-40B4-BE49-F238E27FC236}">
                  <a16:creationId xmlns:a16="http://schemas.microsoft.com/office/drawing/2014/main" id="{1EADCCD9-585C-4E19-A58B-5FC0534DD0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82453" y="2608970"/>
              <a:ext cx="747713" cy="5096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 eaLnBrk="1" fontAlgn="base" hangingPunct="1">
                <a:buClrTx/>
                <a:buSzTx/>
              </a:pPr>
              <a:r>
                <a:rPr lang="en-US" altLang="zh-CN" sz="2400" dirty="0">
                  <a:solidFill>
                    <a:srgbClr val="FFFFFF"/>
                  </a:solidFill>
                </a:rPr>
                <a:t>2</a:t>
              </a:r>
              <a:endParaRPr lang="zh-CN" altLang="en-US" sz="2400" dirty="0">
                <a:solidFill>
                  <a:srgbClr val="FFFFFF"/>
                </a:solidFill>
              </a:endParaRPr>
            </a:p>
          </p:txBody>
        </p:sp>
      </p:grpSp>
      <p:grpSp>
        <p:nvGrpSpPr>
          <p:cNvPr id="95" name="组合 30">
            <a:extLst>
              <a:ext uri="{FF2B5EF4-FFF2-40B4-BE49-F238E27FC236}">
                <a16:creationId xmlns:a16="http://schemas.microsoft.com/office/drawing/2014/main" id="{A97E94D5-AD2D-4D6B-AC98-B8097977B772}"/>
              </a:ext>
            </a:extLst>
          </p:cNvPr>
          <p:cNvGrpSpPr>
            <a:grpSpLocks/>
          </p:cNvGrpSpPr>
          <p:nvPr/>
        </p:nvGrpSpPr>
        <p:grpSpPr bwMode="auto">
          <a:xfrm>
            <a:off x="4184492" y="2852404"/>
            <a:ext cx="687941" cy="670114"/>
            <a:chOff x="2878138" y="3673475"/>
            <a:chExt cx="749169" cy="739775"/>
          </a:xfrm>
        </p:grpSpPr>
        <p:grpSp>
          <p:nvGrpSpPr>
            <p:cNvPr id="96" name="组合 13">
              <a:extLst>
                <a:ext uri="{FF2B5EF4-FFF2-40B4-BE49-F238E27FC236}">
                  <a16:creationId xmlns:a16="http://schemas.microsoft.com/office/drawing/2014/main" id="{7D340D7E-F441-4644-B4D6-91DB45D24AB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78138" y="3673475"/>
              <a:ext cx="739775" cy="739775"/>
              <a:chOff x="4396507" y="3324383"/>
              <a:chExt cx="822355" cy="822355"/>
            </a:xfrm>
          </p:grpSpPr>
          <p:sp>
            <p:nvSpPr>
              <p:cNvPr id="98" name="椭圆 14">
                <a:extLst>
                  <a:ext uri="{FF2B5EF4-FFF2-40B4-BE49-F238E27FC236}">
                    <a16:creationId xmlns:a16="http://schemas.microsoft.com/office/drawing/2014/main" id="{01FA9B79-6414-44BA-9E30-9D7F35ED2511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4396507" y="3324383"/>
                <a:ext cx="822355" cy="822355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zh-CN" altLang="en-US" sz="2400">
                  <a:solidFill>
                    <a:schemeClr val="tx2"/>
                  </a:solidFill>
                  <a:latin typeface="Calibri" pitchFamily="34" charset="0"/>
                </a:endParaRPr>
              </a:p>
            </p:txBody>
          </p:sp>
          <p:sp>
            <p:nvSpPr>
              <p:cNvPr id="99" name="椭圆 15">
                <a:extLst>
                  <a:ext uri="{FF2B5EF4-FFF2-40B4-BE49-F238E27FC236}">
                    <a16:creationId xmlns:a16="http://schemas.microsoft.com/office/drawing/2014/main" id="{9367DE38-1E3D-43D6-9A1C-82372E18BCB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447683" y="3375560"/>
                <a:ext cx="720002" cy="720002"/>
              </a:xfrm>
              <a:prstGeom prst="ellipse">
                <a:avLst/>
              </a:prstGeom>
              <a:solidFill>
                <a:srgbClr val="B45025"/>
              </a:solidFill>
              <a:ln>
                <a:noFill/>
                <a:headEnd/>
                <a:tailEnd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wrap="none" anchor="ctr"/>
              <a:lstStyle/>
              <a:p>
                <a:pPr>
                  <a:defRPr/>
                </a:pPr>
                <a:endParaRPr lang="zh-CN" altLang="en-US" sz="2400" dirty="0">
                  <a:solidFill>
                    <a:schemeClr val="tx2"/>
                  </a:solidFill>
                </a:endParaRPr>
              </a:p>
            </p:txBody>
          </p:sp>
        </p:grpSp>
        <p:sp>
          <p:nvSpPr>
            <p:cNvPr id="97" name="Rectangle 13">
              <a:extLst>
                <a:ext uri="{FF2B5EF4-FFF2-40B4-BE49-F238E27FC236}">
                  <a16:creationId xmlns:a16="http://schemas.microsoft.com/office/drawing/2014/main" id="{AB966907-C8EB-43AA-9CF2-BE0EE9BE50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79594" y="3756525"/>
              <a:ext cx="747713" cy="5096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 eaLnBrk="1" fontAlgn="base" hangingPunct="1">
                <a:buClrTx/>
                <a:buSzTx/>
              </a:pPr>
              <a:r>
                <a:rPr lang="en-US" altLang="zh-CN" sz="2400" dirty="0">
                  <a:solidFill>
                    <a:srgbClr val="FFFFFF"/>
                  </a:solidFill>
                </a:rPr>
                <a:t>3</a:t>
              </a:r>
              <a:endParaRPr lang="zh-CN" altLang="en-US" sz="2400" dirty="0">
                <a:solidFill>
                  <a:srgbClr val="FFFFFF"/>
                </a:solidFill>
              </a:endParaRPr>
            </a:p>
          </p:txBody>
        </p:sp>
      </p:grpSp>
      <p:sp>
        <p:nvSpPr>
          <p:cNvPr id="100" name="矩形 4">
            <a:extLst>
              <a:ext uri="{FF2B5EF4-FFF2-40B4-BE49-F238E27FC236}">
                <a16:creationId xmlns:a16="http://schemas.microsoft.com/office/drawing/2014/main" id="{A9A20895-EDC5-471A-AC5F-9EDE5CCDEDA3}"/>
              </a:ext>
            </a:extLst>
          </p:cNvPr>
          <p:cNvSpPr>
            <a:spLocks/>
          </p:cNvSpPr>
          <p:nvPr/>
        </p:nvSpPr>
        <p:spPr bwMode="auto">
          <a:xfrm>
            <a:off x="4821528" y="3573358"/>
            <a:ext cx="6437202" cy="49533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  <a:headEnd/>
            <a:tailEnd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модуль «Одаренные дети»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автоматизация учёта и актуализации </a:t>
            </a:r>
          </a:p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информации об одарённых детях</a:t>
            </a:r>
          </a:p>
        </p:txBody>
      </p:sp>
      <p:grpSp>
        <p:nvGrpSpPr>
          <p:cNvPr id="101" name="组合 30">
            <a:extLst>
              <a:ext uri="{FF2B5EF4-FFF2-40B4-BE49-F238E27FC236}">
                <a16:creationId xmlns:a16="http://schemas.microsoft.com/office/drawing/2014/main" id="{D1C255CC-6FA7-4158-BB32-86D04D9B3B1E}"/>
              </a:ext>
            </a:extLst>
          </p:cNvPr>
          <p:cNvGrpSpPr>
            <a:grpSpLocks/>
          </p:cNvGrpSpPr>
          <p:nvPr/>
        </p:nvGrpSpPr>
        <p:grpSpPr bwMode="auto">
          <a:xfrm>
            <a:off x="4230031" y="3486710"/>
            <a:ext cx="686603" cy="670114"/>
            <a:chOff x="2874166" y="3673475"/>
            <a:chExt cx="747712" cy="739775"/>
          </a:xfrm>
        </p:grpSpPr>
        <p:grpSp>
          <p:nvGrpSpPr>
            <p:cNvPr id="102" name="组合 13">
              <a:extLst>
                <a:ext uri="{FF2B5EF4-FFF2-40B4-BE49-F238E27FC236}">
                  <a16:creationId xmlns:a16="http://schemas.microsoft.com/office/drawing/2014/main" id="{4B5971DA-1B5C-4512-92E1-B7DB2E12181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78138" y="3673475"/>
              <a:ext cx="739775" cy="739775"/>
              <a:chOff x="4396507" y="3324383"/>
              <a:chExt cx="822355" cy="822355"/>
            </a:xfrm>
          </p:grpSpPr>
          <p:sp>
            <p:nvSpPr>
              <p:cNvPr id="104" name="椭圆 14">
                <a:extLst>
                  <a:ext uri="{FF2B5EF4-FFF2-40B4-BE49-F238E27FC236}">
                    <a16:creationId xmlns:a16="http://schemas.microsoft.com/office/drawing/2014/main" id="{208C5E5D-B0CB-4578-8BA3-FCC96BAC9D1E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4396507" y="3324383"/>
                <a:ext cx="822355" cy="822355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zh-CN" altLang="en-US" sz="2400">
                  <a:solidFill>
                    <a:schemeClr val="tx2"/>
                  </a:solidFill>
                  <a:latin typeface="Calibri" pitchFamily="34" charset="0"/>
                </a:endParaRPr>
              </a:p>
            </p:txBody>
          </p:sp>
          <p:sp>
            <p:nvSpPr>
              <p:cNvPr id="105" name="椭圆 15">
                <a:extLst>
                  <a:ext uri="{FF2B5EF4-FFF2-40B4-BE49-F238E27FC236}">
                    <a16:creationId xmlns:a16="http://schemas.microsoft.com/office/drawing/2014/main" id="{6444C22D-A23D-4BC7-8A1E-9300D12F97C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447682" y="3375559"/>
                <a:ext cx="720002" cy="720002"/>
              </a:xfrm>
              <a:prstGeom prst="ellipse">
                <a:avLst/>
              </a:prstGeom>
              <a:solidFill>
                <a:srgbClr val="548235"/>
              </a:solidFill>
              <a:ln>
                <a:noFill/>
                <a:headEnd/>
                <a:tailEnd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wrap="none" anchor="ctr"/>
              <a:lstStyle/>
              <a:p>
                <a:pPr>
                  <a:defRPr/>
                </a:pPr>
                <a:endParaRPr lang="zh-CN" altLang="en-US" sz="2400" dirty="0">
                  <a:solidFill>
                    <a:schemeClr val="tx2"/>
                  </a:solidFill>
                </a:endParaRPr>
              </a:p>
            </p:txBody>
          </p:sp>
        </p:grpSp>
        <p:sp>
          <p:nvSpPr>
            <p:cNvPr id="103" name="Rectangle 13">
              <a:extLst>
                <a:ext uri="{FF2B5EF4-FFF2-40B4-BE49-F238E27FC236}">
                  <a16:creationId xmlns:a16="http://schemas.microsoft.com/office/drawing/2014/main" id="{DF2F11E9-C044-44DF-847A-D6CFD25047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74166" y="3763971"/>
              <a:ext cx="747712" cy="5096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 eaLnBrk="1" fontAlgn="base" hangingPunct="1">
                <a:buClrTx/>
                <a:buSzTx/>
              </a:pPr>
              <a:r>
                <a:rPr lang="ru-RU" altLang="zh-CN" sz="2400" dirty="0">
                  <a:solidFill>
                    <a:srgbClr val="FFFFFF"/>
                  </a:solidFill>
                </a:rPr>
                <a:t>4</a:t>
              </a:r>
              <a:endParaRPr lang="zh-CN" altLang="en-US" sz="2400" dirty="0">
                <a:solidFill>
                  <a:srgbClr val="FFFFFF"/>
                </a:solidFill>
              </a:endParaRPr>
            </a:p>
          </p:txBody>
        </p:sp>
      </p:grpSp>
      <p:grpSp>
        <p:nvGrpSpPr>
          <p:cNvPr id="106" name="组合 30">
            <a:extLst>
              <a:ext uri="{FF2B5EF4-FFF2-40B4-BE49-F238E27FC236}">
                <a16:creationId xmlns:a16="http://schemas.microsoft.com/office/drawing/2014/main" id="{D3EFE4F8-259E-4FF0-8E3D-879BC2EF1328}"/>
              </a:ext>
            </a:extLst>
          </p:cNvPr>
          <p:cNvGrpSpPr>
            <a:grpSpLocks/>
          </p:cNvGrpSpPr>
          <p:nvPr/>
        </p:nvGrpSpPr>
        <p:grpSpPr bwMode="auto">
          <a:xfrm>
            <a:off x="4146345" y="4137473"/>
            <a:ext cx="686603" cy="670113"/>
            <a:chOff x="2874982" y="3673475"/>
            <a:chExt cx="747713" cy="739775"/>
          </a:xfrm>
        </p:grpSpPr>
        <p:grpSp>
          <p:nvGrpSpPr>
            <p:cNvPr id="107" name="组合 13">
              <a:extLst>
                <a:ext uri="{FF2B5EF4-FFF2-40B4-BE49-F238E27FC236}">
                  <a16:creationId xmlns:a16="http://schemas.microsoft.com/office/drawing/2014/main" id="{7FDF489B-7991-4299-AC6F-5DC5C785B90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78138" y="3673475"/>
              <a:ext cx="739775" cy="739775"/>
              <a:chOff x="4396507" y="3324383"/>
              <a:chExt cx="822355" cy="822355"/>
            </a:xfrm>
          </p:grpSpPr>
          <p:sp>
            <p:nvSpPr>
              <p:cNvPr id="109" name="椭圆 14">
                <a:extLst>
                  <a:ext uri="{FF2B5EF4-FFF2-40B4-BE49-F238E27FC236}">
                    <a16:creationId xmlns:a16="http://schemas.microsoft.com/office/drawing/2014/main" id="{0D0E369C-F314-4EDF-AD43-1A6C425C83AA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4396507" y="3324383"/>
                <a:ext cx="822355" cy="822355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zh-CN" altLang="en-US" sz="2400">
                  <a:solidFill>
                    <a:schemeClr val="tx2"/>
                  </a:solidFill>
                  <a:latin typeface="Calibri" pitchFamily="34" charset="0"/>
                </a:endParaRPr>
              </a:p>
            </p:txBody>
          </p:sp>
          <p:sp>
            <p:nvSpPr>
              <p:cNvPr id="110" name="椭圆 15">
                <a:extLst>
                  <a:ext uri="{FF2B5EF4-FFF2-40B4-BE49-F238E27FC236}">
                    <a16:creationId xmlns:a16="http://schemas.microsoft.com/office/drawing/2014/main" id="{01D9C512-018A-4F89-BCF2-E4E6597ABB4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447683" y="3375560"/>
                <a:ext cx="720002" cy="720002"/>
              </a:xfrm>
              <a:prstGeom prst="ellipse">
                <a:avLst/>
              </a:prstGeom>
              <a:solidFill>
                <a:srgbClr val="005A23"/>
              </a:solidFill>
              <a:ln>
                <a:noFill/>
                <a:headEnd/>
                <a:tailEnd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wrap="none" anchor="ctr"/>
              <a:lstStyle/>
              <a:p>
                <a:pPr>
                  <a:defRPr/>
                </a:pPr>
                <a:endParaRPr lang="zh-CN" altLang="en-US" sz="2400" dirty="0">
                  <a:solidFill>
                    <a:schemeClr val="tx2"/>
                  </a:solidFill>
                </a:endParaRPr>
              </a:p>
            </p:txBody>
          </p:sp>
        </p:grpSp>
        <p:sp>
          <p:nvSpPr>
            <p:cNvPr id="108" name="Rectangle 13">
              <a:extLst>
                <a:ext uri="{FF2B5EF4-FFF2-40B4-BE49-F238E27FC236}">
                  <a16:creationId xmlns:a16="http://schemas.microsoft.com/office/drawing/2014/main" id="{D3A8042B-4DF5-48E3-8764-CCAE60B408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74982" y="3773405"/>
              <a:ext cx="747713" cy="5096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 eaLnBrk="1" fontAlgn="base" hangingPunct="1">
                <a:buClrTx/>
                <a:buSzTx/>
              </a:pPr>
              <a:r>
                <a:rPr lang="ru-RU" altLang="zh-CN" sz="2400" dirty="0">
                  <a:solidFill>
                    <a:srgbClr val="FFFFFF"/>
                  </a:solidFill>
                </a:rPr>
                <a:t>5</a:t>
              </a:r>
              <a:endParaRPr lang="zh-CN" altLang="en-US" sz="2400" dirty="0">
                <a:solidFill>
                  <a:srgbClr val="FFFFFF"/>
                </a:solidFill>
              </a:endParaRPr>
            </a:p>
          </p:txBody>
        </p:sp>
      </p:grpSp>
      <p:sp>
        <p:nvSpPr>
          <p:cNvPr id="112" name="TextBox 111">
            <a:extLst>
              <a:ext uri="{FF2B5EF4-FFF2-40B4-BE49-F238E27FC236}">
                <a16:creationId xmlns:a16="http://schemas.microsoft.com/office/drawing/2014/main" id="{24776F93-554A-4F46-A369-39FA6AEF72A5}"/>
              </a:ext>
            </a:extLst>
          </p:cNvPr>
          <p:cNvSpPr txBox="1"/>
          <p:nvPr/>
        </p:nvSpPr>
        <p:spPr>
          <a:xfrm>
            <a:off x="1282093" y="1020701"/>
            <a:ext cx="3934151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«Сетевой город. Образование»</a:t>
            </a:r>
          </a:p>
          <a:p>
            <a:pPr algn="ctr"/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АИС «Е-услуги. Образование»</a:t>
            </a: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08F11AF8-54DE-4C9E-93CB-09ED3A2E0884}"/>
              </a:ext>
            </a:extLst>
          </p:cNvPr>
          <p:cNvSpPr txBox="1"/>
          <p:nvPr/>
        </p:nvSpPr>
        <p:spPr>
          <a:xfrm>
            <a:off x="6215254" y="1060509"/>
            <a:ext cx="47397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ГИС «Образование Томской области»</a:t>
            </a:r>
          </a:p>
        </p:txBody>
      </p:sp>
      <p:sp>
        <p:nvSpPr>
          <p:cNvPr id="114" name="矩形 4">
            <a:extLst>
              <a:ext uri="{FF2B5EF4-FFF2-40B4-BE49-F238E27FC236}">
                <a16:creationId xmlns:a16="http://schemas.microsoft.com/office/drawing/2014/main" id="{6BB56CEA-BD69-4AA8-A84C-E56FCF06D5CD}"/>
              </a:ext>
            </a:extLst>
          </p:cNvPr>
          <p:cNvSpPr>
            <a:spLocks/>
          </p:cNvSpPr>
          <p:nvPr/>
        </p:nvSpPr>
        <p:spPr bwMode="auto">
          <a:xfrm>
            <a:off x="4433991" y="4852605"/>
            <a:ext cx="6824738" cy="509963"/>
          </a:xfrm>
          <a:prstGeom prst="rect">
            <a:avLst/>
          </a:prstGeom>
          <a:solidFill>
            <a:srgbClr val="E0B53A"/>
          </a:solidFill>
          <a:ln>
            <a:noFill/>
            <a:headEnd/>
            <a:tailEnd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zh-CN" altLang="en-US" sz="1400" dirty="0">
              <a:solidFill>
                <a:schemeClr val="tx2"/>
              </a:solidFill>
            </a:endParaRPr>
          </a:p>
        </p:txBody>
      </p:sp>
      <p:grpSp>
        <p:nvGrpSpPr>
          <p:cNvPr id="115" name="组合 30">
            <a:extLst>
              <a:ext uri="{FF2B5EF4-FFF2-40B4-BE49-F238E27FC236}">
                <a16:creationId xmlns:a16="http://schemas.microsoft.com/office/drawing/2014/main" id="{F44FE018-B473-4FCD-AD76-59A986F1B160}"/>
              </a:ext>
            </a:extLst>
          </p:cNvPr>
          <p:cNvGrpSpPr>
            <a:grpSpLocks/>
          </p:cNvGrpSpPr>
          <p:nvPr/>
        </p:nvGrpSpPr>
        <p:grpSpPr bwMode="auto">
          <a:xfrm>
            <a:off x="3891121" y="4759231"/>
            <a:ext cx="686603" cy="670113"/>
            <a:chOff x="2874982" y="3673475"/>
            <a:chExt cx="747713" cy="739775"/>
          </a:xfrm>
        </p:grpSpPr>
        <p:grpSp>
          <p:nvGrpSpPr>
            <p:cNvPr id="116" name="组合 13">
              <a:extLst>
                <a:ext uri="{FF2B5EF4-FFF2-40B4-BE49-F238E27FC236}">
                  <a16:creationId xmlns:a16="http://schemas.microsoft.com/office/drawing/2014/main" id="{15C9616E-F227-4381-A519-E1F8D6BBA99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78138" y="3673475"/>
              <a:ext cx="739775" cy="739775"/>
              <a:chOff x="4396507" y="3324383"/>
              <a:chExt cx="822355" cy="822355"/>
            </a:xfrm>
          </p:grpSpPr>
          <p:sp>
            <p:nvSpPr>
              <p:cNvPr id="118" name="椭圆 14">
                <a:extLst>
                  <a:ext uri="{FF2B5EF4-FFF2-40B4-BE49-F238E27FC236}">
                    <a16:creationId xmlns:a16="http://schemas.microsoft.com/office/drawing/2014/main" id="{B55B7802-DFAA-488A-B918-F4BD991BA85C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4396507" y="3324383"/>
                <a:ext cx="822355" cy="822355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zh-CN" altLang="en-US" sz="2400">
                  <a:solidFill>
                    <a:schemeClr val="tx2"/>
                  </a:solidFill>
                  <a:latin typeface="Calibri" pitchFamily="34" charset="0"/>
                </a:endParaRPr>
              </a:p>
            </p:txBody>
          </p:sp>
          <p:sp>
            <p:nvSpPr>
              <p:cNvPr id="119" name="椭圆 15">
                <a:extLst>
                  <a:ext uri="{FF2B5EF4-FFF2-40B4-BE49-F238E27FC236}">
                    <a16:creationId xmlns:a16="http://schemas.microsoft.com/office/drawing/2014/main" id="{69882B64-7E16-41CA-8001-D6C737D7A6D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459300" y="3364137"/>
                <a:ext cx="720002" cy="720003"/>
              </a:xfrm>
              <a:prstGeom prst="ellipse">
                <a:avLst/>
              </a:prstGeom>
              <a:solidFill>
                <a:srgbClr val="E0B53A"/>
              </a:solidFill>
              <a:ln>
                <a:noFill/>
                <a:headEnd/>
                <a:tailEnd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wrap="none" anchor="ctr"/>
              <a:lstStyle/>
              <a:p>
                <a:pPr>
                  <a:defRPr/>
                </a:pPr>
                <a:endParaRPr lang="zh-CN" altLang="en-US" sz="2400" dirty="0">
                  <a:solidFill>
                    <a:schemeClr val="tx2"/>
                  </a:solidFill>
                </a:endParaRPr>
              </a:p>
            </p:txBody>
          </p:sp>
        </p:grpSp>
        <p:sp>
          <p:nvSpPr>
            <p:cNvPr id="117" name="Rectangle 13">
              <a:extLst>
                <a:ext uri="{FF2B5EF4-FFF2-40B4-BE49-F238E27FC236}">
                  <a16:creationId xmlns:a16="http://schemas.microsoft.com/office/drawing/2014/main" id="{AE45FF1C-2CDF-48D1-A499-2B11BA6780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74982" y="3773405"/>
              <a:ext cx="747713" cy="5096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 eaLnBrk="1" fontAlgn="base" hangingPunct="1">
                <a:buClrTx/>
                <a:buSzTx/>
              </a:pPr>
              <a:r>
                <a:rPr lang="ru-RU" altLang="zh-CN" sz="2400" dirty="0">
                  <a:solidFill>
                    <a:srgbClr val="FFFFFF"/>
                  </a:solidFill>
                </a:rPr>
                <a:t>6</a:t>
              </a:r>
              <a:endParaRPr lang="zh-CN" altLang="en-US" sz="2400" dirty="0">
                <a:solidFill>
                  <a:srgbClr val="FFFFFF"/>
                </a:solidFill>
              </a:endParaRPr>
            </a:p>
          </p:txBody>
        </p:sp>
      </p:grpSp>
      <p:sp>
        <p:nvSpPr>
          <p:cNvPr id="121" name="矩形 4">
            <a:extLst>
              <a:ext uri="{FF2B5EF4-FFF2-40B4-BE49-F238E27FC236}">
                <a16:creationId xmlns:a16="http://schemas.microsoft.com/office/drawing/2014/main" id="{68C5DC31-47CE-4046-9354-60C83B7DAAEC}"/>
              </a:ext>
            </a:extLst>
          </p:cNvPr>
          <p:cNvSpPr>
            <a:spLocks/>
          </p:cNvSpPr>
          <p:nvPr/>
        </p:nvSpPr>
        <p:spPr bwMode="auto">
          <a:xfrm>
            <a:off x="4006546" y="5429175"/>
            <a:ext cx="7252184" cy="442536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  <a:headEnd/>
            <a:tailEnd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zh-CN" altLang="en-US" sz="1400" dirty="0">
              <a:solidFill>
                <a:schemeClr val="tx2"/>
              </a:solidFill>
            </a:endParaRPr>
          </a:p>
        </p:txBody>
      </p:sp>
      <p:grpSp>
        <p:nvGrpSpPr>
          <p:cNvPr id="122" name="组合 30">
            <a:extLst>
              <a:ext uri="{FF2B5EF4-FFF2-40B4-BE49-F238E27FC236}">
                <a16:creationId xmlns:a16="http://schemas.microsoft.com/office/drawing/2014/main" id="{8CC53A9A-B0B7-475B-A44B-5B7E53E96AAD}"/>
              </a:ext>
            </a:extLst>
          </p:cNvPr>
          <p:cNvGrpSpPr>
            <a:grpSpLocks/>
          </p:cNvGrpSpPr>
          <p:nvPr/>
        </p:nvGrpSpPr>
        <p:grpSpPr bwMode="auto">
          <a:xfrm>
            <a:off x="3510161" y="5286242"/>
            <a:ext cx="686603" cy="670113"/>
            <a:chOff x="2873564" y="3673475"/>
            <a:chExt cx="747713" cy="739775"/>
          </a:xfrm>
        </p:grpSpPr>
        <p:grpSp>
          <p:nvGrpSpPr>
            <p:cNvPr id="123" name="组合 13">
              <a:extLst>
                <a:ext uri="{FF2B5EF4-FFF2-40B4-BE49-F238E27FC236}">
                  <a16:creationId xmlns:a16="http://schemas.microsoft.com/office/drawing/2014/main" id="{8847A3A4-EE89-42BD-9C82-5FC0CD3E965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78138" y="3673475"/>
              <a:ext cx="739775" cy="739775"/>
              <a:chOff x="4396507" y="3324383"/>
              <a:chExt cx="822355" cy="822355"/>
            </a:xfrm>
          </p:grpSpPr>
          <p:sp>
            <p:nvSpPr>
              <p:cNvPr id="125" name="椭圆 14">
                <a:extLst>
                  <a:ext uri="{FF2B5EF4-FFF2-40B4-BE49-F238E27FC236}">
                    <a16:creationId xmlns:a16="http://schemas.microsoft.com/office/drawing/2014/main" id="{D1BEB9EF-0A96-4FB0-8B89-76767D45981E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4396507" y="3324383"/>
                <a:ext cx="822355" cy="822355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zh-CN" altLang="en-US" sz="2400">
                  <a:solidFill>
                    <a:schemeClr val="tx2"/>
                  </a:solidFill>
                  <a:latin typeface="Calibri" pitchFamily="34" charset="0"/>
                </a:endParaRPr>
              </a:p>
            </p:txBody>
          </p:sp>
          <p:sp>
            <p:nvSpPr>
              <p:cNvPr id="126" name="椭圆 15">
                <a:extLst>
                  <a:ext uri="{FF2B5EF4-FFF2-40B4-BE49-F238E27FC236}">
                    <a16:creationId xmlns:a16="http://schemas.microsoft.com/office/drawing/2014/main" id="{0DF27F72-4A24-42BC-932B-9081FC8C677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447683" y="3375560"/>
                <a:ext cx="720002" cy="720002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  <a:headEnd/>
                <a:tailEnd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wrap="none" anchor="ctr"/>
              <a:lstStyle/>
              <a:p>
                <a:pPr>
                  <a:defRPr/>
                </a:pPr>
                <a:endParaRPr lang="zh-CN" altLang="en-US" sz="2400" dirty="0">
                  <a:solidFill>
                    <a:schemeClr val="tx2"/>
                  </a:solidFill>
                </a:endParaRPr>
              </a:p>
            </p:txBody>
          </p:sp>
        </p:grpSp>
        <p:sp>
          <p:nvSpPr>
            <p:cNvPr id="124" name="Rectangle 13">
              <a:extLst>
                <a:ext uri="{FF2B5EF4-FFF2-40B4-BE49-F238E27FC236}">
                  <a16:creationId xmlns:a16="http://schemas.microsoft.com/office/drawing/2014/main" id="{8D93229D-6215-4E0E-B28E-7688827AF5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73564" y="3803662"/>
              <a:ext cx="747713" cy="5096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 eaLnBrk="1" fontAlgn="base" hangingPunct="1">
                <a:buClrTx/>
                <a:buSzTx/>
              </a:pPr>
              <a:r>
                <a:rPr lang="ru-RU" altLang="zh-CN" sz="2400" dirty="0">
                  <a:solidFill>
                    <a:srgbClr val="FFFFFF"/>
                  </a:solidFill>
                </a:rPr>
                <a:t>7</a:t>
              </a:r>
              <a:endParaRPr lang="zh-CN" altLang="en-US" sz="2400" dirty="0">
                <a:solidFill>
                  <a:srgbClr val="FFFFFF"/>
                </a:solidFill>
              </a:endParaRPr>
            </a:p>
          </p:txBody>
        </p:sp>
      </p:grpSp>
      <p:sp>
        <p:nvSpPr>
          <p:cNvPr id="127" name="矩形 4">
            <a:extLst>
              <a:ext uri="{FF2B5EF4-FFF2-40B4-BE49-F238E27FC236}">
                <a16:creationId xmlns:a16="http://schemas.microsoft.com/office/drawing/2014/main" id="{9CC672AD-9845-4819-B7C8-44B2BBD37C3F}"/>
              </a:ext>
            </a:extLst>
          </p:cNvPr>
          <p:cNvSpPr>
            <a:spLocks/>
          </p:cNvSpPr>
          <p:nvPr/>
        </p:nvSpPr>
        <p:spPr bwMode="auto">
          <a:xfrm>
            <a:off x="3507429" y="5957119"/>
            <a:ext cx="7751300" cy="548340"/>
          </a:xfrm>
          <a:prstGeom prst="rect">
            <a:avLst/>
          </a:prstGeom>
          <a:solidFill>
            <a:srgbClr val="B45025"/>
          </a:solidFill>
          <a:ln>
            <a:noFill/>
            <a:headEnd/>
            <a:tailEnd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zh-CN" altLang="en-US" sz="1400" dirty="0">
              <a:solidFill>
                <a:schemeClr val="tx2"/>
              </a:solidFill>
            </a:endParaRPr>
          </a:p>
        </p:txBody>
      </p:sp>
      <p:grpSp>
        <p:nvGrpSpPr>
          <p:cNvPr id="128" name="组合 30">
            <a:extLst>
              <a:ext uri="{FF2B5EF4-FFF2-40B4-BE49-F238E27FC236}">
                <a16:creationId xmlns:a16="http://schemas.microsoft.com/office/drawing/2014/main" id="{DF1075CF-1B88-4230-A1CB-D144A3A945D8}"/>
              </a:ext>
            </a:extLst>
          </p:cNvPr>
          <p:cNvGrpSpPr>
            <a:grpSpLocks/>
          </p:cNvGrpSpPr>
          <p:nvPr/>
        </p:nvGrpSpPr>
        <p:grpSpPr bwMode="auto">
          <a:xfrm>
            <a:off x="3111259" y="5877054"/>
            <a:ext cx="691461" cy="670114"/>
            <a:chOff x="2878138" y="3673475"/>
            <a:chExt cx="753003" cy="739775"/>
          </a:xfrm>
        </p:grpSpPr>
        <p:grpSp>
          <p:nvGrpSpPr>
            <p:cNvPr id="129" name="组合 13">
              <a:extLst>
                <a:ext uri="{FF2B5EF4-FFF2-40B4-BE49-F238E27FC236}">
                  <a16:creationId xmlns:a16="http://schemas.microsoft.com/office/drawing/2014/main" id="{2D956367-4EDC-4681-BF2F-1D5132BF131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78138" y="3673475"/>
              <a:ext cx="739775" cy="739775"/>
              <a:chOff x="4396507" y="3324383"/>
              <a:chExt cx="822355" cy="822355"/>
            </a:xfrm>
          </p:grpSpPr>
          <p:sp>
            <p:nvSpPr>
              <p:cNvPr id="131" name="椭圆 14">
                <a:extLst>
                  <a:ext uri="{FF2B5EF4-FFF2-40B4-BE49-F238E27FC236}">
                    <a16:creationId xmlns:a16="http://schemas.microsoft.com/office/drawing/2014/main" id="{8E480D50-A158-4543-A61A-3023D93FDE1D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4396507" y="3324383"/>
                <a:ext cx="822355" cy="822355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zh-CN" altLang="en-US" sz="2400">
                  <a:solidFill>
                    <a:schemeClr val="tx2"/>
                  </a:solidFill>
                  <a:latin typeface="Calibri" pitchFamily="34" charset="0"/>
                </a:endParaRPr>
              </a:p>
            </p:txBody>
          </p:sp>
          <p:sp>
            <p:nvSpPr>
              <p:cNvPr id="188" name="椭圆 15">
                <a:extLst>
                  <a:ext uri="{FF2B5EF4-FFF2-40B4-BE49-F238E27FC236}">
                    <a16:creationId xmlns:a16="http://schemas.microsoft.com/office/drawing/2014/main" id="{EDCDB74F-45E7-44CC-9118-ACF26D9CF4F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447683" y="3375560"/>
                <a:ext cx="720002" cy="720002"/>
              </a:xfrm>
              <a:prstGeom prst="ellipse">
                <a:avLst/>
              </a:prstGeom>
              <a:solidFill>
                <a:srgbClr val="B45025"/>
              </a:solidFill>
              <a:ln>
                <a:noFill/>
                <a:headEnd/>
                <a:tailEnd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wrap="none" anchor="ctr"/>
              <a:lstStyle/>
              <a:p>
                <a:pPr>
                  <a:defRPr/>
                </a:pPr>
                <a:endParaRPr lang="zh-CN" altLang="en-US" sz="2400" dirty="0">
                  <a:solidFill>
                    <a:schemeClr val="tx2"/>
                  </a:solidFill>
                </a:endParaRPr>
              </a:p>
            </p:txBody>
          </p:sp>
        </p:grpSp>
        <p:sp>
          <p:nvSpPr>
            <p:cNvPr id="130" name="Rectangle 13">
              <a:extLst>
                <a:ext uri="{FF2B5EF4-FFF2-40B4-BE49-F238E27FC236}">
                  <a16:creationId xmlns:a16="http://schemas.microsoft.com/office/drawing/2014/main" id="{C1848F4B-326D-45B7-A85A-7A9EC8E55B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83428" y="3759742"/>
              <a:ext cx="747713" cy="5096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 eaLnBrk="1" fontAlgn="base" hangingPunct="1">
                <a:buClrTx/>
                <a:buSzTx/>
              </a:pPr>
              <a:r>
                <a:rPr lang="ru-RU" altLang="zh-CN" sz="2400" dirty="0">
                  <a:solidFill>
                    <a:srgbClr val="FFFFFF"/>
                  </a:solidFill>
                </a:rPr>
                <a:t>8</a:t>
              </a:r>
              <a:endParaRPr lang="zh-CN" altLang="en-US" sz="2400" dirty="0">
                <a:solidFill>
                  <a:srgbClr val="FFFFFF"/>
                </a:solidFill>
              </a:endParaRPr>
            </a:p>
          </p:txBody>
        </p:sp>
      </p:grpSp>
      <p:sp>
        <p:nvSpPr>
          <p:cNvPr id="189" name="Прямоугольник 188">
            <a:extLst>
              <a:ext uri="{FF2B5EF4-FFF2-40B4-BE49-F238E27FC236}">
                <a16:creationId xmlns:a16="http://schemas.microsoft.com/office/drawing/2014/main" id="{7B822697-ECB6-404E-9F37-125CA83263A7}"/>
              </a:ext>
            </a:extLst>
          </p:cNvPr>
          <p:cNvSpPr/>
          <p:nvPr/>
        </p:nvSpPr>
        <p:spPr>
          <a:xfrm>
            <a:off x="4821528" y="2887672"/>
            <a:ext cx="6096000" cy="55399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altLang="zh-CN" sz="16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модуль «ВСОШ» </a:t>
            </a:r>
            <a:r>
              <a:rPr lang="ru-RU" altLang="zh-CN" sz="14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отображение результатов ежегодных предметных олимпиад для обучающихся ОО на каждом этапе</a:t>
            </a:r>
          </a:p>
        </p:txBody>
      </p:sp>
      <p:sp>
        <p:nvSpPr>
          <p:cNvPr id="190" name="Прямоугольник 189">
            <a:extLst>
              <a:ext uri="{FF2B5EF4-FFF2-40B4-BE49-F238E27FC236}">
                <a16:creationId xmlns:a16="http://schemas.microsoft.com/office/drawing/2014/main" id="{4798A07A-087F-452F-A124-1B1D8D301B59}"/>
              </a:ext>
            </a:extLst>
          </p:cNvPr>
          <p:cNvSpPr/>
          <p:nvPr/>
        </p:nvSpPr>
        <p:spPr>
          <a:xfrm>
            <a:off x="4094263" y="4180299"/>
            <a:ext cx="7301883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модуль «ДОО» </a:t>
            </a:r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автоматизация основных и вспомогательных </a:t>
            </a:r>
          </a:p>
          <a:p>
            <a:pPr algn="ctr">
              <a:defRPr/>
            </a:pPr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образовательных процессов в детских садах</a:t>
            </a:r>
            <a:endParaRPr lang="ru-RU" sz="1400" dirty="0">
              <a:solidFill>
                <a:schemeClr val="bg1"/>
              </a:solidFill>
            </a:endParaRPr>
          </a:p>
        </p:txBody>
      </p:sp>
      <p:sp>
        <p:nvSpPr>
          <p:cNvPr id="191" name="Прямоугольник 190">
            <a:extLst>
              <a:ext uri="{FF2B5EF4-FFF2-40B4-BE49-F238E27FC236}">
                <a16:creationId xmlns:a16="http://schemas.microsoft.com/office/drawing/2014/main" id="{8A219D11-266B-4023-B595-0DB1FDD58858}"/>
              </a:ext>
            </a:extLst>
          </p:cNvPr>
          <p:cNvSpPr/>
          <p:nvPr/>
        </p:nvSpPr>
        <p:spPr>
          <a:xfrm>
            <a:off x="4483443" y="4829938"/>
            <a:ext cx="677528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модуль «ПОО» </a:t>
            </a:r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автоматизация и мониторинг организационно-управленческой деятельности и образовательного процесса в СПО</a:t>
            </a:r>
            <a:endParaRPr lang="zh-CN" altLang="en-US" sz="1400" dirty="0">
              <a:solidFill>
                <a:schemeClr val="bg1"/>
              </a:solidFill>
            </a:endParaRPr>
          </a:p>
        </p:txBody>
      </p:sp>
      <p:sp>
        <p:nvSpPr>
          <p:cNvPr id="192" name="Прямоугольник 191">
            <a:extLst>
              <a:ext uri="{FF2B5EF4-FFF2-40B4-BE49-F238E27FC236}">
                <a16:creationId xmlns:a16="http://schemas.microsoft.com/office/drawing/2014/main" id="{194C5645-8874-40CC-AD62-091C1E2604F7}"/>
              </a:ext>
            </a:extLst>
          </p:cNvPr>
          <p:cNvSpPr/>
          <p:nvPr/>
        </p:nvSpPr>
        <p:spPr>
          <a:xfrm>
            <a:off x="4224092" y="5387997"/>
            <a:ext cx="7460610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l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модуль «ОДО» </a:t>
            </a:r>
            <a:r>
              <a:rPr lang="ru-RU" sz="1200" b="1" dirty="0">
                <a:solidFill>
                  <a:schemeClr val="l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предназначен для выдачи сертификатов дополнительного образования, автоматизации и мониторинга деятельности организаций дополнительного образования</a:t>
            </a:r>
          </a:p>
        </p:txBody>
      </p:sp>
      <p:sp>
        <p:nvSpPr>
          <p:cNvPr id="193" name="Прямоугольник 192">
            <a:extLst>
              <a:ext uri="{FF2B5EF4-FFF2-40B4-BE49-F238E27FC236}">
                <a16:creationId xmlns:a16="http://schemas.microsoft.com/office/drawing/2014/main" id="{25861D9E-C006-406D-9A30-6FA1104C574D}"/>
              </a:ext>
            </a:extLst>
          </p:cNvPr>
          <p:cNvSpPr/>
          <p:nvPr/>
        </p:nvSpPr>
        <p:spPr>
          <a:xfrm>
            <a:off x="3739339" y="5721500"/>
            <a:ext cx="765680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АИС «Е-услуги. Образование» </a:t>
            </a:r>
            <a:r>
              <a:rPr lang="ru-RU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прием заявлений о зачислении в образовательную организацию (модуль ОО, модуль ДОО, модуль СПО)</a:t>
            </a:r>
            <a:endParaRPr lang="zh-CN" altLang="en-US" sz="1400" dirty="0">
              <a:solidFill>
                <a:schemeClr val="bg1"/>
              </a:solidFill>
            </a:endParaRPr>
          </a:p>
        </p:txBody>
      </p:sp>
      <p:grpSp>
        <p:nvGrpSpPr>
          <p:cNvPr id="194" name="组合 27">
            <a:extLst>
              <a:ext uri="{FF2B5EF4-FFF2-40B4-BE49-F238E27FC236}">
                <a16:creationId xmlns:a16="http://schemas.microsoft.com/office/drawing/2014/main" id="{682F2B5C-60E9-4DBE-9D6B-EB9EF74D6D9E}"/>
              </a:ext>
            </a:extLst>
          </p:cNvPr>
          <p:cNvGrpSpPr>
            <a:grpSpLocks/>
          </p:cNvGrpSpPr>
          <p:nvPr/>
        </p:nvGrpSpPr>
        <p:grpSpPr bwMode="auto">
          <a:xfrm>
            <a:off x="289262" y="2208930"/>
            <a:ext cx="3666457" cy="3552986"/>
            <a:chOff x="1222375" y="1492250"/>
            <a:chExt cx="2754313" cy="2752725"/>
          </a:xfrm>
        </p:grpSpPr>
        <p:grpSp>
          <p:nvGrpSpPr>
            <p:cNvPr id="195" name="组合 1">
              <a:extLst>
                <a:ext uri="{FF2B5EF4-FFF2-40B4-BE49-F238E27FC236}">
                  <a16:creationId xmlns:a16="http://schemas.microsoft.com/office/drawing/2014/main" id="{EEFF1928-E8E6-4135-B8FE-8A825E1C9A7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222375" y="1492250"/>
              <a:ext cx="2754313" cy="2752725"/>
              <a:chOff x="817310" y="2201172"/>
              <a:chExt cx="3060000" cy="3060000"/>
            </a:xfrm>
          </p:grpSpPr>
          <p:sp>
            <p:nvSpPr>
              <p:cNvPr id="197" name="椭圆 2">
                <a:extLst>
                  <a:ext uri="{FF2B5EF4-FFF2-40B4-BE49-F238E27FC236}">
                    <a16:creationId xmlns:a16="http://schemas.microsoft.com/office/drawing/2014/main" id="{A976CBCB-1C70-41AA-A49C-92319C678E4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17310" y="2201172"/>
                <a:ext cx="3060000" cy="3060000"/>
              </a:xfrm>
              <a:prstGeom prst="ellipse">
                <a:avLst/>
              </a:prstGeom>
              <a:noFill/>
              <a:ln w="762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>
                  <a:buClrTx/>
                  <a:defRPr/>
                </a:pPr>
                <a:endParaRPr lang="zh-CN" altLang="en-US" sz="2000"/>
              </a:p>
            </p:txBody>
          </p:sp>
          <p:sp>
            <p:nvSpPr>
              <p:cNvPr id="198" name="椭圆 3">
                <a:extLst>
                  <a:ext uri="{FF2B5EF4-FFF2-40B4-BE49-F238E27FC236}">
                    <a16:creationId xmlns:a16="http://schemas.microsoft.com/office/drawing/2014/main" id="{9EA8B7C0-E69E-4B35-AB45-E0588F7944E3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1051881" y="2435878"/>
                <a:ext cx="2590858" cy="2590588"/>
              </a:xfrm>
              <a:prstGeom prst="ellipse">
                <a:avLst/>
              </a:prstGeom>
              <a:solidFill>
                <a:srgbClr val="FFFFFF">
                  <a:alpha val="25098"/>
                </a:srgbClr>
              </a:solidFill>
              <a:ln w="76200" algn="ctr">
                <a:solidFill>
                  <a:srgbClr val="595959">
                    <a:alpha val="25098"/>
                  </a:srgbClr>
                </a:solidFill>
                <a:round/>
                <a:headEnd/>
                <a:tailEnd/>
              </a:ln>
            </p:spPr>
            <p:txBody>
              <a:bodyPr anchor="ctr"/>
              <a:lstStyle/>
              <a:p>
                <a:pPr>
                  <a:buClrTx/>
                  <a:defRPr/>
                </a:pPr>
                <a:endParaRPr lang="zh-CN" altLang="en-US" sz="2000">
                  <a:solidFill>
                    <a:schemeClr val="lt1"/>
                  </a:solidFill>
                </a:endParaRPr>
              </a:p>
            </p:txBody>
          </p:sp>
        </p:grpSp>
        <p:sp>
          <p:nvSpPr>
            <p:cNvPr id="196" name="Rectangle 13">
              <a:extLst>
                <a:ext uri="{FF2B5EF4-FFF2-40B4-BE49-F238E27FC236}">
                  <a16:creationId xmlns:a16="http://schemas.microsoft.com/office/drawing/2014/main" id="{1C9806E5-4F4A-45ED-9336-731C56C7A6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9275" y="2246655"/>
              <a:ext cx="2005494" cy="10253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altLang="zh-CN" sz="2000" dirty="0">
                  <a:solidFill>
                    <a:srgbClr val="005A23"/>
                  </a:solidFill>
                  <a:latin typeface="Arial Black" panose="020B0A04020102020204" pitchFamily="34" charset="0"/>
                </a:rPr>
                <a:t>ГИС «Образование Томской области»</a:t>
              </a:r>
            </a:p>
          </p:txBody>
        </p:sp>
      </p:grpSp>
      <p:grpSp>
        <p:nvGrpSpPr>
          <p:cNvPr id="199" name="组合 30">
            <a:extLst>
              <a:ext uri="{FF2B5EF4-FFF2-40B4-BE49-F238E27FC236}">
                <a16:creationId xmlns:a16="http://schemas.microsoft.com/office/drawing/2014/main" id="{15C9C29B-47FA-4D8C-8409-A4EB92D34776}"/>
              </a:ext>
            </a:extLst>
          </p:cNvPr>
          <p:cNvGrpSpPr>
            <a:grpSpLocks/>
          </p:cNvGrpSpPr>
          <p:nvPr/>
        </p:nvGrpSpPr>
        <p:grpSpPr bwMode="auto">
          <a:xfrm>
            <a:off x="3512003" y="5287903"/>
            <a:ext cx="686603" cy="670113"/>
            <a:chOff x="2873564" y="3673475"/>
            <a:chExt cx="747713" cy="739775"/>
          </a:xfrm>
        </p:grpSpPr>
        <p:grpSp>
          <p:nvGrpSpPr>
            <p:cNvPr id="200" name="组合 13">
              <a:extLst>
                <a:ext uri="{FF2B5EF4-FFF2-40B4-BE49-F238E27FC236}">
                  <a16:creationId xmlns:a16="http://schemas.microsoft.com/office/drawing/2014/main" id="{C68D3625-0A52-4952-AA40-3B0C15DFA29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78138" y="3673475"/>
              <a:ext cx="739775" cy="739775"/>
              <a:chOff x="4396507" y="3324383"/>
              <a:chExt cx="822355" cy="822355"/>
            </a:xfrm>
          </p:grpSpPr>
          <p:sp>
            <p:nvSpPr>
              <p:cNvPr id="202" name="椭圆 14">
                <a:extLst>
                  <a:ext uri="{FF2B5EF4-FFF2-40B4-BE49-F238E27FC236}">
                    <a16:creationId xmlns:a16="http://schemas.microsoft.com/office/drawing/2014/main" id="{7555991A-3C84-4F0A-A802-31CD4D3B5A15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4396507" y="3324383"/>
                <a:ext cx="822355" cy="822355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zh-CN" altLang="en-US" sz="2400">
                  <a:solidFill>
                    <a:schemeClr val="tx2"/>
                  </a:solidFill>
                  <a:latin typeface="Calibri" pitchFamily="34" charset="0"/>
                </a:endParaRPr>
              </a:p>
            </p:txBody>
          </p:sp>
          <p:sp>
            <p:nvSpPr>
              <p:cNvPr id="203" name="椭圆 15">
                <a:extLst>
                  <a:ext uri="{FF2B5EF4-FFF2-40B4-BE49-F238E27FC236}">
                    <a16:creationId xmlns:a16="http://schemas.microsoft.com/office/drawing/2014/main" id="{3779E6D7-3624-4EB4-87CF-602BB4B49B9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447683" y="3375560"/>
                <a:ext cx="720002" cy="720002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>
                <a:noFill/>
                <a:headEnd/>
                <a:tailEnd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wrap="none" anchor="ctr"/>
              <a:lstStyle/>
              <a:p>
                <a:pPr>
                  <a:defRPr/>
                </a:pPr>
                <a:endParaRPr lang="zh-CN" altLang="en-US" sz="2400" dirty="0">
                  <a:solidFill>
                    <a:schemeClr val="tx2"/>
                  </a:solidFill>
                </a:endParaRPr>
              </a:p>
            </p:txBody>
          </p:sp>
        </p:grpSp>
        <p:sp>
          <p:nvSpPr>
            <p:cNvPr id="201" name="Rectangle 13">
              <a:extLst>
                <a:ext uri="{FF2B5EF4-FFF2-40B4-BE49-F238E27FC236}">
                  <a16:creationId xmlns:a16="http://schemas.microsoft.com/office/drawing/2014/main" id="{7F2F9D8E-29FE-4ABB-A0BE-333D2AD015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73564" y="3803662"/>
              <a:ext cx="747713" cy="5096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 eaLnBrk="1" fontAlgn="base" hangingPunct="1">
                <a:buClrTx/>
                <a:buSzTx/>
              </a:pPr>
              <a:r>
                <a:rPr lang="ru-RU" altLang="zh-CN" sz="2400" dirty="0">
                  <a:solidFill>
                    <a:srgbClr val="FFFFFF"/>
                  </a:solidFill>
                </a:rPr>
                <a:t>7</a:t>
              </a:r>
              <a:endParaRPr lang="zh-CN" altLang="en-US" sz="2400" dirty="0">
                <a:solidFill>
                  <a:srgbClr val="FFFFFF"/>
                </a:solidFill>
              </a:endParaRPr>
            </a:p>
          </p:txBody>
        </p:sp>
      </p:grpSp>
      <p:sp>
        <p:nvSpPr>
          <p:cNvPr id="204" name="TextBox 203">
            <a:extLst>
              <a:ext uri="{FF2B5EF4-FFF2-40B4-BE49-F238E27FC236}">
                <a16:creationId xmlns:a16="http://schemas.microsoft.com/office/drawing/2014/main" id="{2B27F72F-217F-408B-944A-CC615686BE01}"/>
              </a:ext>
            </a:extLst>
          </p:cNvPr>
          <p:cNvSpPr txBox="1"/>
          <p:nvPr/>
        </p:nvSpPr>
        <p:spPr>
          <a:xfrm>
            <a:off x="5085159" y="792688"/>
            <a:ext cx="175804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205" name="Прямоугольник: скругленные углы 204">
            <a:extLst>
              <a:ext uri="{FF2B5EF4-FFF2-40B4-BE49-F238E27FC236}">
                <a16:creationId xmlns:a16="http://schemas.microsoft.com/office/drawing/2014/main" id="{44E8AF30-BB50-49FC-9799-ECDD0E70A380}"/>
              </a:ext>
            </a:extLst>
          </p:cNvPr>
          <p:cNvSpPr/>
          <p:nvPr/>
        </p:nvSpPr>
        <p:spPr>
          <a:xfrm>
            <a:off x="1022942" y="959511"/>
            <a:ext cx="4637116" cy="584779"/>
          </a:xfrm>
          <a:prstGeom prst="roundRect">
            <a:avLst/>
          </a:prstGeom>
          <a:noFill/>
          <a:ln>
            <a:solidFill>
              <a:srgbClr val="005A23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dirty="0">
              <a:latin typeface="Bahnschrif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43219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292" y="260846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004749" y="185835"/>
            <a:ext cx="100713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rgbClr val="00881B"/>
                </a:solidFill>
                <a:latin typeface="TomskObl2104" pitchFamily="50" charset="0"/>
              </a:rPr>
              <a:t>РЕАЛИЗАЦИЯ В ЭЛЕКТРОННОЙ ФОРМЕ УСЛУГ</a:t>
            </a:r>
          </a:p>
        </p:txBody>
      </p:sp>
      <p:grpSp>
        <p:nvGrpSpPr>
          <p:cNvPr id="71" name="Группа 70">
            <a:extLst>
              <a:ext uri="{FF2B5EF4-FFF2-40B4-BE49-F238E27FC236}">
                <a16:creationId xmlns:a16="http://schemas.microsoft.com/office/drawing/2014/main" id="{4B30A1BC-4CF6-43BE-BE5C-81337827309A}"/>
              </a:ext>
            </a:extLst>
          </p:cNvPr>
          <p:cNvGrpSpPr/>
          <p:nvPr/>
        </p:nvGrpSpPr>
        <p:grpSpPr>
          <a:xfrm>
            <a:off x="406919" y="1192390"/>
            <a:ext cx="11378159" cy="5573331"/>
            <a:chOff x="265611" y="1258580"/>
            <a:chExt cx="11378159" cy="5573331"/>
          </a:xfrm>
        </p:grpSpPr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10FB30FF-3D11-414A-900A-E511ADCA6B9C}"/>
                </a:ext>
              </a:extLst>
            </p:cNvPr>
            <p:cNvSpPr txBox="1"/>
            <p:nvPr/>
          </p:nvSpPr>
          <p:spPr>
            <a:xfrm>
              <a:off x="3577566" y="3707600"/>
              <a:ext cx="269121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>
                  <a:latin typeface="Century Gothic" panose="020B0502020202020204" pitchFamily="34" charset="0"/>
                  <a:cs typeface="Times New Roman" panose="02020603050405020304" pitchFamily="18" charset="0"/>
                </a:rPr>
                <a:t>ГИС «Образование</a:t>
              </a:r>
            </a:p>
            <a:p>
              <a:pPr algn="ctr"/>
              <a:r>
                <a:rPr lang="ru-RU" sz="1600" b="1" dirty="0">
                  <a:latin typeface="Century Gothic" panose="020B0502020202020204" pitchFamily="34" charset="0"/>
                  <a:cs typeface="Times New Roman" panose="02020603050405020304" pitchFamily="18" charset="0"/>
                </a:rPr>
                <a:t> Томской области»</a:t>
              </a:r>
              <a:endParaRPr lang="ru-RU" sz="1050" b="1" dirty="0">
                <a:latin typeface="Century Gothic" panose="020B050202020202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F044EEA4-40CB-476F-B81A-73499D01F153}"/>
                </a:ext>
              </a:extLst>
            </p:cNvPr>
            <p:cNvSpPr txBox="1"/>
            <p:nvPr/>
          </p:nvSpPr>
          <p:spPr>
            <a:xfrm>
              <a:off x="4888747" y="5004259"/>
              <a:ext cx="1703620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>
                  <a:latin typeface="Century Gothic" panose="020B0502020202020204" pitchFamily="34" charset="0"/>
                </a:rPr>
                <a:t>ГИС </a:t>
              </a:r>
            </a:p>
            <a:p>
              <a:pPr algn="ctr"/>
              <a:r>
                <a:rPr lang="ru-RU" sz="1400" b="1" dirty="0">
                  <a:latin typeface="Century Gothic" panose="020B0502020202020204" pitchFamily="34" charset="0"/>
                </a:rPr>
                <a:t>Контингент-регион</a:t>
              </a: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21983965-DC0F-42BD-850A-50567B8C576B}"/>
                </a:ext>
              </a:extLst>
            </p:cNvPr>
            <p:cNvSpPr txBox="1"/>
            <p:nvPr/>
          </p:nvSpPr>
          <p:spPr>
            <a:xfrm>
              <a:off x="8119365" y="3967775"/>
              <a:ext cx="1291240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300" b="1" dirty="0">
                  <a:latin typeface="Century Gothic" panose="020B0502020202020204" pitchFamily="34" charset="0"/>
                  <a:cs typeface="Times New Roman" panose="02020603050405020304" pitchFamily="18" charset="0"/>
                </a:rPr>
                <a:t>Модуль</a:t>
              </a:r>
            </a:p>
            <a:p>
              <a:pPr algn="ctr"/>
              <a:r>
                <a:rPr lang="ru-RU" sz="1300" b="1" dirty="0">
                  <a:latin typeface="Century Gothic" panose="020B0502020202020204" pitchFamily="34" charset="0"/>
                  <a:cs typeface="Times New Roman" panose="02020603050405020304" pitchFamily="18" charset="0"/>
                </a:rPr>
                <a:t>«ОДО»</a:t>
              </a: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085086EA-48C3-4CB2-AC7E-B6F2B8FCBE00}"/>
                </a:ext>
              </a:extLst>
            </p:cNvPr>
            <p:cNvSpPr txBox="1"/>
            <p:nvPr/>
          </p:nvSpPr>
          <p:spPr>
            <a:xfrm>
              <a:off x="2257047" y="2684040"/>
              <a:ext cx="2202562" cy="784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b="1" dirty="0">
                  <a:latin typeface="Century Gothic" panose="020B0502020202020204" pitchFamily="34" charset="0"/>
                  <a:cs typeface="Times New Roman" panose="02020603050405020304" pitchFamily="18" charset="0"/>
                </a:rPr>
                <a:t>Ситуационный </a:t>
              </a:r>
            </a:p>
            <a:p>
              <a:pPr algn="ctr"/>
              <a:r>
                <a:rPr lang="ru-RU" sz="1500" b="1" dirty="0">
                  <a:latin typeface="Century Gothic" panose="020B0502020202020204" pitchFamily="34" charset="0"/>
                  <a:cs typeface="Times New Roman" panose="02020603050405020304" pitchFamily="18" charset="0"/>
                </a:rPr>
                <a:t>центр Губернатора</a:t>
              </a:r>
            </a:p>
            <a:p>
              <a:pPr algn="ctr"/>
              <a:r>
                <a:rPr lang="ru-RU" sz="1500" b="1" dirty="0">
                  <a:latin typeface="Century Gothic" panose="020B0502020202020204" pitchFamily="34" charset="0"/>
                  <a:cs typeface="Times New Roman" panose="02020603050405020304" pitchFamily="18" charset="0"/>
                </a:rPr>
                <a:t>Томской области</a:t>
              </a: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5CE21FE7-6DD5-4011-A395-D762DC2EBDC2}"/>
                </a:ext>
              </a:extLst>
            </p:cNvPr>
            <p:cNvSpPr txBox="1"/>
            <p:nvPr/>
          </p:nvSpPr>
          <p:spPr>
            <a:xfrm>
              <a:off x="265611" y="4114270"/>
              <a:ext cx="127376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>
                  <a:latin typeface="Century Gothic" panose="020B0502020202020204" pitchFamily="34" charset="0"/>
                  <a:cs typeface="Times New Roman" panose="02020603050405020304" pitchFamily="18" charset="0"/>
                </a:rPr>
                <a:t>ФГИС ДДО</a:t>
              </a:r>
            </a:p>
          </p:txBody>
        </p:sp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2D2B45BB-169B-4EB4-BCB9-85718B9D6E36}"/>
                </a:ext>
              </a:extLst>
            </p:cNvPr>
            <p:cNvSpPr txBox="1"/>
            <p:nvPr/>
          </p:nvSpPr>
          <p:spPr>
            <a:xfrm>
              <a:off x="8104140" y="6386462"/>
              <a:ext cx="132169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>
                  <a:latin typeface="Century Gothic" panose="020B0502020202020204" pitchFamily="34" charset="0"/>
                  <a:cs typeface="Times New Roman" panose="02020603050405020304" pitchFamily="18" charset="0"/>
                </a:rPr>
                <a:t>АИС ПФДО</a:t>
              </a:r>
            </a:p>
          </p:txBody>
        </p:sp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id="{B5B73758-2123-4D21-918F-0844E61E3E0B}"/>
                </a:ext>
              </a:extLst>
            </p:cNvPr>
            <p:cNvSpPr txBox="1"/>
            <p:nvPr/>
          </p:nvSpPr>
          <p:spPr>
            <a:xfrm>
              <a:off x="5206837" y="2450913"/>
              <a:ext cx="1930617" cy="6924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300" b="1" dirty="0">
                  <a:latin typeface="Century Gothic" panose="020B0502020202020204" pitchFamily="34" charset="0"/>
                  <a:cs typeface="Times New Roman" panose="02020603050405020304" pitchFamily="18" charset="0"/>
                </a:rPr>
                <a:t>Модуль</a:t>
              </a:r>
            </a:p>
            <a:p>
              <a:pPr algn="ctr"/>
              <a:r>
                <a:rPr lang="ru-RU" sz="1300" b="1" dirty="0">
                  <a:latin typeface="Century Gothic" panose="020B0502020202020204" pitchFamily="34" charset="0"/>
                  <a:cs typeface="Times New Roman" panose="02020603050405020304" pitchFamily="18" charset="0"/>
                </a:rPr>
                <a:t>«Е-Услуги. </a:t>
              </a:r>
            </a:p>
            <a:p>
              <a:pPr algn="ctr"/>
              <a:r>
                <a:rPr lang="ru-RU" sz="1300" b="1" dirty="0">
                  <a:latin typeface="Century Gothic" panose="020B0502020202020204" pitchFamily="34" charset="0"/>
                  <a:cs typeface="Times New Roman" panose="02020603050405020304" pitchFamily="18" charset="0"/>
                </a:rPr>
                <a:t>Образование»</a:t>
              </a:r>
            </a:p>
          </p:txBody>
        </p:sp>
        <p:pic>
          <p:nvPicPr>
            <p:cNvPr id="132" name="Рисунок 131">
              <a:extLst>
                <a:ext uri="{FF2B5EF4-FFF2-40B4-BE49-F238E27FC236}">
                  <a16:creationId xmlns:a16="http://schemas.microsoft.com/office/drawing/2014/main" id="{76E64D2E-9EFD-4417-8F6E-59CA1C11D11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6129" y="3516018"/>
              <a:ext cx="519179" cy="569366"/>
            </a:xfrm>
            <a:prstGeom prst="rect">
              <a:avLst/>
            </a:prstGeom>
          </p:spPr>
        </p:pic>
        <p:pic>
          <p:nvPicPr>
            <p:cNvPr id="133" name="Рисунок 132">
              <a:extLst>
                <a:ext uri="{FF2B5EF4-FFF2-40B4-BE49-F238E27FC236}">
                  <a16:creationId xmlns:a16="http://schemas.microsoft.com/office/drawing/2014/main" id="{74FF57F1-C4E6-4F4E-96CE-31CEFBB7241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14720" y="5991837"/>
              <a:ext cx="411563" cy="474052"/>
            </a:xfrm>
            <a:prstGeom prst="rect">
              <a:avLst/>
            </a:prstGeom>
          </p:spPr>
        </p:pic>
        <p:pic>
          <p:nvPicPr>
            <p:cNvPr id="134" name="Рисунок 133">
              <a:extLst>
                <a:ext uri="{FF2B5EF4-FFF2-40B4-BE49-F238E27FC236}">
                  <a16:creationId xmlns:a16="http://schemas.microsoft.com/office/drawing/2014/main" id="{001479EF-A04D-4B94-BB6D-A0AB2346201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29582" y="2199623"/>
              <a:ext cx="551358" cy="551358"/>
            </a:xfrm>
            <a:prstGeom prst="rect">
              <a:avLst/>
            </a:prstGeom>
          </p:spPr>
        </p:pic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26CFAF93-7E23-4EB8-9525-FD39C538248D}"/>
                </a:ext>
              </a:extLst>
            </p:cNvPr>
            <p:cNvSpPr txBox="1"/>
            <p:nvPr/>
          </p:nvSpPr>
          <p:spPr>
            <a:xfrm>
              <a:off x="6122583" y="4199521"/>
              <a:ext cx="1736856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>
                  <a:solidFill>
                    <a:srgbClr val="528941"/>
                  </a:solidFill>
                  <a:latin typeface="Century Gothic" panose="020B0502020202020204" pitchFamily="34" charset="0"/>
                  <a:cs typeface="Times New Roman" panose="02020603050405020304" pitchFamily="18" charset="0"/>
                </a:rPr>
                <a:t>АИС </a:t>
              </a:r>
            </a:p>
            <a:p>
              <a:pPr algn="ctr"/>
              <a:r>
                <a:rPr lang="ru-RU" sz="1400" b="1" dirty="0">
                  <a:solidFill>
                    <a:srgbClr val="528941"/>
                  </a:solidFill>
                  <a:latin typeface="Century Gothic" panose="020B0502020202020204" pitchFamily="34" charset="0"/>
                  <a:cs typeface="Times New Roman" panose="02020603050405020304" pitchFamily="18" charset="0"/>
                </a:rPr>
                <a:t>Педагогические кадры Томской области (включая АИС Учебник)</a:t>
              </a:r>
            </a:p>
          </p:txBody>
        </p:sp>
        <p:cxnSp>
          <p:nvCxnSpPr>
            <p:cNvPr id="136" name="Прямая со стрелкой 135">
              <a:extLst>
                <a:ext uri="{FF2B5EF4-FFF2-40B4-BE49-F238E27FC236}">
                  <a16:creationId xmlns:a16="http://schemas.microsoft.com/office/drawing/2014/main" id="{1939EC21-9825-4E6E-9BB8-73ACD3C85D85}"/>
                </a:ext>
              </a:extLst>
            </p:cNvPr>
            <p:cNvCxnSpPr>
              <a:cxnSpLocks/>
            </p:cNvCxnSpPr>
            <p:nvPr/>
          </p:nvCxnSpPr>
          <p:spPr>
            <a:xfrm>
              <a:off x="5735024" y="5686812"/>
              <a:ext cx="0" cy="276166"/>
            </a:xfrm>
            <a:prstGeom prst="straightConnector1">
              <a:avLst/>
            </a:prstGeom>
            <a:ln w="38100">
              <a:solidFill>
                <a:schemeClr val="accent6">
                  <a:lumMod val="75000"/>
                </a:schemeClr>
              </a:solidFill>
              <a:tailEnd type="triangle"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sp>
          <p:nvSpPr>
            <p:cNvPr id="137" name="TextBox 136">
              <a:extLst>
                <a:ext uri="{FF2B5EF4-FFF2-40B4-BE49-F238E27FC236}">
                  <a16:creationId xmlns:a16="http://schemas.microsoft.com/office/drawing/2014/main" id="{A9B7C2A7-3347-4D86-B4A4-2493E264DA8A}"/>
                </a:ext>
              </a:extLst>
            </p:cNvPr>
            <p:cNvSpPr txBox="1"/>
            <p:nvPr/>
          </p:nvSpPr>
          <p:spPr>
            <a:xfrm>
              <a:off x="5130301" y="6463792"/>
              <a:ext cx="107433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ru-RU" sz="1400" b="1" dirty="0">
                  <a:latin typeface="Century Gothic" panose="020B0502020202020204" pitchFamily="34" charset="0"/>
                  <a:cs typeface="Times New Roman" panose="02020603050405020304" pitchFamily="18" charset="0"/>
                </a:rPr>
                <a:t>ФГИС ФРИ</a:t>
              </a:r>
            </a:p>
          </p:txBody>
        </p:sp>
        <p:cxnSp>
          <p:nvCxnSpPr>
            <p:cNvPr id="138" name="Прямая со стрелкой 137">
              <a:extLst>
                <a:ext uri="{FF2B5EF4-FFF2-40B4-BE49-F238E27FC236}">
                  <a16:creationId xmlns:a16="http://schemas.microsoft.com/office/drawing/2014/main" id="{15BCF589-C49A-4D90-BF49-A4DC53FBE93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13949" y="3845244"/>
              <a:ext cx="984170" cy="5961"/>
            </a:xfrm>
            <a:prstGeom prst="straightConnector1">
              <a:avLst/>
            </a:prstGeom>
            <a:ln w="38100">
              <a:solidFill>
                <a:schemeClr val="accent6">
                  <a:lumMod val="75000"/>
                </a:schemeClr>
              </a:solidFill>
              <a:tailEnd type="triangle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39" name="Прямая со стрелкой 138">
              <a:extLst>
                <a:ext uri="{FF2B5EF4-FFF2-40B4-BE49-F238E27FC236}">
                  <a16:creationId xmlns:a16="http://schemas.microsoft.com/office/drawing/2014/main" id="{ECD14B90-22AC-4F4E-85B5-06483B607985}"/>
                </a:ext>
              </a:extLst>
            </p:cNvPr>
            <p:cNvCxnSpPr>
              <a:cxnSpLocks/>
            </p:cNvCxnSpPr>
            <p:nvPr/>
          </p:nvCxnSpPr>
          <p:spPr>
            <a:xfrm>
              <a:off x="6034226" y="4065345"/>
              <a:ext cx="2182949" cy="8610"/>
            </a:xfrm>
            <a:prstGeom prst="straightConnector1">
              <a:avLst/>
            </a:prstGeom>
            <a:ln w="38100">
              <a:solidFill>
                <a:schemeClr val="accent6">
                  <a:lumMod val="75000"/>
                </a:schemeClr>
              </a:solidFill>
              <a:tailEnd type="triangle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40" name="Прямая со стрелкой 139">
              <a:extLst>
                <a:ext uri="{FF2B5EF4-FFF2-40B4-BE49-F238E27FC236}">
                  <a16:creationId xmlns:a16="http://schemas.microsoft.com/office/drawing/2014/main" id="{13BB261E-8F4E-4C16-AE08-0818C1516E24}"/>
                </a:ext>
              </a:extLst>
            </p:cNvPr>
            <p:cNvCxnSpPr>
              <a:cxnSpLocks/>
              <a:stCxn id="74" idx="2"/>
            </p:cNvCxnSpPr>
            <p:nvPr/>
          </p:nvCxnSpPr>
          <p:spPr>
            <a:xfrm flipH="1">
              <a:off x="8750305" y="4460218"/>
              <a:ext cx="14680" cy="1521982"/>
            </a:xfrm>
            <a:prstGeom prst="straightConnector1">
              <a:avLst/>
            </a:prstGeom>
            <a:ln w="38100">
              <a:solidFill>
                <a:schemeClr val="accent6">
                  <a:lumMod val="75000"/>
                </a:schemeClr>
              </a:solidFill>
              <a:tailEnd type="triangle"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pic>
          <p:nvPicPr>
            <p:cNvPr id="141" name="Picture 2" descr="О выдаче сертификатов ПФДО - Новости - Документы - Сайт гимназии">
              <a:extLst>
                <a:ext uri="{FF2B5EF4-FFF2-40B4-BE49-F238E27FC236}">
                  <a16:creationId xmlns:a16="http://schemas.microsoft.com/office/drawing/2014/main" id="{2A47E31B-FF2B-4F95-B979-252C02D5716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391" b="100000" l="586" r="100000">
                          <a14:foregroundMark x1="9961" y1="30469" x2="9961" y2="30469"/>
                          <a14:foregroundMark x1="14063" y1="32031" x2="14063" y2="32031"/>
                          <a14:foregroundMark x1="10742" y1="52344" x2="10742" y2="52344"/>
                          <a14:foregroundMark x1="14453" y1="57813" x2="14453" y2="57813"/>
                          <a14:foregroundMark x1="30469" y1="49609" x2="30469" y2="49609"/>
                          <a14:foregroundMark x1="33594" y1="49219" x2="33594" y2="49219"/>
                          <a14:foregroundMark x1="38477" y1="49609" x2="38477" y2="49609"/>
                          <a14:foregroundMark x1="41797" y1="49609" x2="41797" y2="49609"/>
                          <a14:foregroundMark x1="46094" y1="49219" x2="46094" y2="49219"/>
                          <a14:foregroundMark x1="49414" y1="48047" x2="49414" y2="48047"/>
                          <a14:foregroundMark x1="53320" y1="48438" x2="53320" y2="48438"/>
                          <a14:foregroundMark x1="57617" y1="49609" x2="57617" y2="49609"/>
                          <a14:foregroundMark x1="61133" y1="49609" x2="61133" y2="49609"/>
                          <a14:foregroundMark x1="67969" y1="49219" x2="67969" y2="49219"/>
                          <a14:foregroundMark x1="73438" y1="50000" x2="73438" y2="50000"/>
                          <a14:foregroundMark x1="74805" y1="49219" x2="74805" y2="49219"/>
                          <a14:foregroundMark x1="80273" y1="47266" x2="80273" y2="47266"/>
                          <a14:foregroundMark x1="66992" y1="64063" x2="66992" y2="64063"/>
                          <a14:foregroundMark x1="97852" y1="37109" x2="97852" y2="37109"/>
                          <a14:foregroundMark x1="63867" y1="59375" x2="63867" y2="59375"/>
                          <a14:foregroundMark x1="61523" y1="63281" x2="61523" y2="63281"/>
                          <a14:foregroundMark x1="57813" y1="63281" x2="57813" y2="63281"/>
                          <a14:foregroundMark x1="53320" y1="63281" x2="53320" y2="63281"/>
                          <a14:foregroundMark x1="49219" y1="64063" x2="49219" y2="64063"/>
                          <a14:foregroundMark x1="45898" y1="62109" x2="45898" y2="62109"/>
                          <a14:foregroundMark x1="42578" y1="63281" x2="42578" y2="63281"/>
                          <a14:foregroundMark x1="37695" y1="60547" x2="37695" y2="60547"/>
                          <a14:foregroundMark x1="35352" y1="64453" x2="35352" y2="64453"/>
                          <a14:foregroundMark x1="31250" y1="61719" x2="31250" y2="61719"/>
                          <a14:foregroundMark x1="14648" y1="61719" x2="14648" y2="61719"/>
                          <a14:foregroundMark x1="26953" y1="48047" x2="26953" y2="48047"/>
                          <a14:foregroundMark x1="27734" y1="48047" x2="27734" y2="48047"/>
                          <a14:foregroundMark x1="27930" y1="42188" x2="27930" y2="42188"/>
                          <a14:foregroundMark x1="27930" y1="37891" x2="27930" y2="37891"/>
                          <a14:foregroundMark x1="27930" y1="35938" x2="27930" y2="35938"/>
                          <a14:foregroundMark x1="27930" y1="60547" x2="27930" y2="60547"/>
                          <a14:foregroundMark x1="27734" y1="56250" x2="27734" y2="5625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10701" y="5761373"/>
              <a:ext cx="1597380" cy="798690"/>
            </a:xfrm>
            <a:prstGeom prst="snipRound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2" name="Рисунок 141">
              <a:extLst>
                <a:ext uri="{FF2B5EF4-FFF2-40B4-BE49-F238E27FC236}">
                  <a16:creationId xmlns:a16="http://schemas.microsoft.com/office/drawing/2014/main" id="{AC1DCC1F-3B9E-429B-A296-7489ECF4CAB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08285" y="1458620"/>
              <a:ext cx="996180" cy="158483"/>
            </a:xfrm>
            <a:prstGeom prst="rect">
              <a:avLst/>
            </a:prstGeom>
          </p:spPr>
        </p:pic>
        <p:cxnSp>
          <p:nvCxnSpPr>
            <p:cNvPr id="143" name="Соединительная линия уступом 29">
              <a:extLst>
                <a:ext uri="{FF2B5EF4-FFF2-40B4-BE49-F238E27FC236}">
                  <a16:creationId xmlns:a16="http://schemas.microsoft.com/office/drawing/2014/main" id="{E65BD009-39C7-4AB2-A1DA-7579C0D0FAE4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4230572" y="3215381"/>
              <a:ext cx="679549" cy="221475"/>
            </a:xfrm>
            <a:prstGeom prst="bentConnector3">
              <a:avLst>
                <a:gd name="adj1" fmla="val 99339"/>
              </a:avLst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sp>
          <p:nvSpPr>
            <p:cNvPr id="144" name="TextBox 143">
              <a:extLst>
                <a:ext uri="{FF2B5EF4-FFF2-40B4-BE49-F238E27FC236}">
                  <a16:creationId xmlns:a16="http://schemas.microsoft.com/office/drawing/2014/main" id="{517456CD-656D-4E60-8904-0F860C781E03}"/>
                </a:ext>
              </a:extLst>
            </p:cNvPr>
            <p:cNvSpPr txBox="1"/>
            <p:nvPr/>
          </p:nvSpPr>
          <p:spPr>
            <a:xfrm>
              <a:off x="8018510" y="3031849"/>
              <a:ext cx="104663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>
                  <a:latin typeface="Century Gothic" panose="020B0502020202020204" pitchFamily="34" charset="0"/>
                  <a:cs typeface="Times New Roman" panose="02020603050405020304" pitchFamily="18" charset="0"/>
                </a:rPr>
                <a:t>ГИС РБД</a:t>
              </a:r>
            </a:p>
          </p:txBody>
        </p:sp>
        <p:sp>
          <p:nvSpPr>
            <p:cNvPr id="145" name="TextBox 144">
              <a:extLst>
                <a:ext uri="{FF2B5EF4-FFF2-40B4-BE49-F238E27FC236}">
                  <a16:creationId xmlns:a16="http://schemas.microsoft.com/office/drawing/2014/main" id="{656FD792-EC63-418B-ADF8-2C9B3807BBD6}"/>
                </a:ext>
              </a:extLst>
            </p:cNvPr>
            <p:cNvSpPr txBox="1"/>
            <p:nvPr/>
          </p:nvSpPr>
          <p:spPr>
            <a:xfrm>
              <a:off x="7890469" y="1636112"/>
              <a:ext cx="1080745" cy="523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>
                  <a:latin typeface="Century Gothic" panose="020B0502020202020204" pitchFamily="34" charset="0"/>
                  <a:cs typeface="Times New Roman" panose="02020603050405020304" pitchFamily="18" charset="0"/>
                </a:rPr>
                <a:t>ФИС ГИА </a:t>
              </a:r>
            </a:p>
            <a:p>
              <a:pPr algn="ctr"/>
              <a:r>
                <a:rPr lang="ru-RU" sz="1400" b="1" dirty="0">
                  <a:latin typeface="Century Gothic" panose="020B0502020202020204" pitchFamily="34" charset="0"/>
                  <a:cs typeface="Times New Roman" panose="02020603050405020304" pitchFamily="18" charset="0"/>
                </a:rPr>
                <a:t>и Приема</a:t>
              </a:r>
            </a:p>
          </p:txBody>
        </p:sp>
        <p:pic>
          <p:nvPicPr>
            <p:cNvPr id="146" name="Рисунок 145">
              <a:extLst>
                <a:ext uri="{FF2B5EF4-FFF2-40B4-BE49-F238E27FC236}">
                  <a16:creationId xmlns:a16="http://schemas.microsoft.com/office/drawing/2014/main" id="{C6F86FCF-0553-4CD7-8FFD-0ED2A0DF412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46606" y="1273401"/>
              <a:ext cx="573306" cy="433802"/>
            </a:xfrm>
            <a:prstGeom prst="rect">
              <a:avLst/>
            </a:prstGeom>
          </p:spPr>
        </p:pic>
        <p:cxnSp>
          <p:nvCxnSpPr>
            <p:cNvPr id="147" name="Прямая со стрелкой 146">
              <a:extLst>
                <a:ext uri="{FF2B5EF4-FFF2-40B4-BE49-F238E27FC236}">
                  <a16:creationId xmlns:a16="http://schemas.microsoft.com/office/drawing/2014/main" id="{BEBAAEF7-BE97-4CE2-815D-7A6A7E0AEE0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30843" y="2257425"/>
              <a:ext cx="0" cy="774424"/>
            </a:xfrm>
            <a:prstGeom prst="straightConnector1">
              <a:avLst/>
            </a:prstGeom>
            <a:ln w="38100">
              <a:solidFill>
                <a:schemeClr val="accent6">
                  <a:lumMod val="75000"/>
                </a:schemeClr>
              </a:solidFill>
              <a:tailEnd type="triangle"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48" name="Прямая со стрелкой 147">
              <a:extLst>
                <a:ext uri="{FF2B5EF4-FFF2-40B4-BE49-F238E27FC236}">
                  <a16:creationId xmlns:a16="http://schemas.microsoft.com/office/drawing/2014/main" id="{C7FFD2EE-8B30-461D-ABCF-B66C7E16201B}"/>
                </a:ext>
              </a:extLst>
            </p:cNvPr>
            <p:cNvCxnSpPr>
              <a:cxnSpLocks/>
              <a:stCxn id="145" idx="3"/>
            </p:cNvCxnSpPr>
            <p:nvPr/>
          </p:nvCxnSpPr>
          <p:spPr>
            <a:xfrm flipV="1">
              <a:off x="8971214" y="1891947"/>
              <a:ext cx="501125" cy="5776"/>
            </a:xfrm>
            <a:prstGeom prst="straightConnector1">
              <a:avLst/>
            </a:prstGeom>
            <a:ln w="38100">
              <a:solidFill>
                <a:schemeClr val="accent6">
                  <a:lumMod val="75000"/>
                </a:schemeClr>
              </a:solidFill>
              <a:tailEnd type="triangle"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pic>
          <p:nvPicPr>
            <p:cNvPr id="149" name="Рисунок 148">
              <a:extLst>
                <a:ext uri="{FF2B5EF4-FFF2-40B4-BE49-F238E27FC236}">
                  <a16:creationId xmlns:a16="http://schemas.microsoft.com/office/drawing/2014/main" id="{D208A42B-6006-43F2-9BB9-D3FBEB2D427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62662" y="6231744"/>
              <a:ext cx="996180" cy="158483"/>
            </a:xfrm>
            <a:prstGeom prst="rect">
              <a:avLst/>
            </a:prstGeom>
          </p:spPr>
        </p:pic>
        <p:pic>
          <p:nvPicPr>
            <p:cNvPr id="150" name="Рисунок 149">
              <a:extLst>
                <a:ext uri="{FF2B5EF4-FFF2-40B4-BE49-F238E27FC236}">
                  <a16:creationId xmlns:a16="http://schemas.microsoft.com/office/drawing/2014/main" id="{0AD89932-EDA4-4459-B6FE-5D689A1F278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49561" y="1478524"/>
              <a:ext cx="996180" cy="158483"/>
            </a:xfrm>
            <a:prstGeom prst="rect">
              <a:avLst/>
            </a:prstGeom>
          </p:spPr>
        </p:pic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id="{F51B7328-AB35-4290-8C52-244A8458F78B}"/>
                </a:ext>
              </a:extLst>
            </p:cNvPr>
            <p:cNvSpPr txBox="1"/>
            <p:nvPr/>
          </p:nvSpPr>
          <p:spPr>
            <a:xfrm>
              <a:off x="9492625" y="1573169"/>
              <a:ext cx="2131642" cy="8925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indent="-144000">
                <a:buFont typeface="Arial" panose="020B0604020202020204" pitchFamily="34" charset="0"/>
                <a:buChar char="•"/>
              </a:pPr>
              <a:r>
                <a:rPr lang="ru-RU" sz="1300" b="1" i="1" dirty="0">
                  <a:latin typeface="Century Gothic" panose="020B0502020202020204" pitchFamily="34" charset="0"/>
                  <a:cs typeface="Times New Roman" panose="02020603050405020304" pitchFamily="18" charset="0"/>
                </a:rPr>
                <a:t>Результаты ГИА</a:t>
              </a:r>
            </a:p>
            <a:p>
              <a:pPr indent="-144000">
                <a:buFont typeface="Arial" panose="020B0604020202020204" pitchFamily="34" charset="0"/>
                <a:buChar char="•"/>
              </a:pPr>
              <a:r>
                <a:rPr lang="ru-RU" sz="13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entury Gothic" panose="020B0502020202020204" pitchFamily="34" charset="0"/>
                  <a:cs typeface="Times New Roman" panose="02020603050405020304" pitchFamily="18" charset="0"/>
                </a:rPr>
                <a:t>Запись на ГИА</a:t>
              </a:r>
            </a:p>
            <a:p>
              <a:pPr indent="-144000">
                <a:buFont typeface="Arial" panose="020B0604020202020204" pitchFamily="34" charset="0"/>
                <a:buChar char="•"/>
              </a:pPr>
              <a:r>
                <a:rPr lang="ru-RU" sz="13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entury Gothic" panose="020B0502020202020204" pitchFamily="34" charset="0"/>
                  <a:cs typeface="Times New Roman" panose="02020603050405020304" pitchFamily="18" charset="0"/>
                </a:rPr>
                <a:t>Запись на апелляцию</a:t>
              </a:r>
            </a:p>
          </p:txBody>
        </p:sp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155B7EB8-2619-41DF-81C7-4D3937B6EC48}"/>
                </a:ext>
              </a:extLst>
            </p:cNvPr>
            <p:cNvSpPr txBox="1"/>
            <p:nvPr/>
          </p:nvSpPr>
          <p:spPr>
            <a:xfrm>
              <a:off x="6589052" y="6339468"/>
              <a:ext cx="1574349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indent="-144000">
                <a:buFont typeface="Arial" panose="020B0604020202020204" pitchFamily="34" charset="0"/>
                <a:buChar char="•"/>
              </a:pPr>
              <a:r>
                <a:rPr lang="ru-RU" sz="13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entury Gothic" panose="020B0502020202020204" pitchFamily="34" charset="0"/>
                  <a:cs typeface="Times New Roman" panose="02020603050405020304" pitchFamily="18" charset="0"/>
                </a:rPr>
                <a:t>Запись на аттестацию</a:t>
              </a:r>
            </a:p>
          </p:txBody>
        </p:sp>
        <p:cxnSp>
          <p:nvCxnSpPr>
            <p:cNvPr id="153" name="Прямая со стрелкой 152">
              <a:extLst>
                <a:ext uri="{FF2B5EF4-FFF2-40B4-BE49-F238E27FC236}">
                  <a16:creationId xmlns:a16="http://schemas.microsoft.com/office/drawing/2014/main" id="{857E6A53-1A1C-4322-AAB6-CDD7815816F1}"/>
                </a:ext>
              </a:extLst>
            </p:cNvPr>
            <p:cNvCxnSpPr>
              <a:cxnSpLocks/>
              <a:endCxn id="135" idx="2"/>
            </p:cNvCxnSpPr>
            <p:nvPr/>
          </p:nvCxnSpPr>
          <p:spPr>
            <a:xfrm flipH="1" flipV="1">
              <a:off x="6991011" y="5584516"/>
              <a:ext cx="12278" cy="582278"/>
            </a:xfrm>
            <a:prstGeom prst="straightConnector1">
              <a:avLst/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54" name="Прямая со стрелкой 153">
              <a:extLst>
                <a:ext uri="{FF2B5EF4-FFF2-40B4-BE49-F238E27FC236}">
                  <a16:creationId xmlns:a16="http://schemas.microsoft.com/office/drawing/2014/main" id="{15F6AC65-1824-4820-B985-B74EA38C4325}"/>
                </a:ext>
              </a:extLst>
            </p:cNvPr>
            <p:cNvCxnSpPr>
              <a:cxnSpLocks/>
              <a:endCxn id="155" idx="2"/>
            </p:cNvCxnSpPr>
            <p:nvPr/>
          </p:nvCxnSpPr>
          <p:spPr>
            <a:xfrm flipV="1">
              <a:off x="5143195" y="2188646"/>
              <a:ext cx="0" cy="1469673"/>
            </a:xfrm>
            <a:prstGeom prst="straightConnector1">
              <a:avLst/>
            </a:prstGeom>
            <a:ln w="38100">
              <a:solidFill>
                <a:schemeClr val="accent6">
                  <a:lumMod val="75000"/>
                </a:schemeClr>
              </a:solidFill>
              <a:tailEnd type="triangle"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sp>
          <p:nvSpPr>
            <p:cNvPr id="155" name="TextBox 154">
              <a:extLst>
                <a:ext uri="{FF2B5EF4-FFF2-40B4-BE49-F238E27FC236}">
                  <a16:creationId xmlns:a16="http://schemas.microsoft.com/office/drawing/2014/main" id="{D437A1B5-D1F3-4015-BC44-A62421B0E78B}"/>
                </a:ext>
              </a:extLst>
            </p:cNvPr>
            <p:cNvSpPr txBox="1"/>
            <p:nvPr/>
          </p:nvSpPr>
          <p:spPr>
            <a:xfrm>
              <a:off x="4788771" y="1665425"/>
              <a:ext cx="708848" cy="523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ru-RU" sz="1400" b="1" dirty="0">
                  <a:latin typeface="Century Gothic" panose="020B0502020202020204" pitchFamily="34" charset="0"/>
                  <a:cs typeface="Times New Roman" panose="02020603050405020304" pitchFamily="18" charset="0"/>
                </a:rPr>
                <a:t>ФИС </a:t>
              </a:r>
            </a:p>
            <a:p>
              <a:pPr algn="ctr"/>
              <a:r>
                <a:rPr lang="ru-RU" sz="1400" b="1" dirty="0">
                  <a:latin typeface="Century Gothic" panose="020B0502020202020204" pitchFamily="34" charset="0"/>
                  <a:cs typeface="Times New Roman" panose="02020603050405020304" pitchFamily="18" charset="0"/>
                </a:rPr>
                <a:t>ФРДО</a:t>
              </a:r>
            </a:p>
          </p:txBody>
        </p:sp>
        <p:pic>
          <p:nvPicPr>
            <p:cNvPr id="156" name="Рисунок 155">
              <a:extLst>
                <a:ext uri="{FF2B5EF4-FFF2-40B4-BE49-F238E27FC236}">
                  <a16:creationId xmlns:a16="http://schemas.microsoft.com/office/drawing/2014/main" id="{59D42CF7-9CE3-427B-BA9E-7D0C5F1E08B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48699" y="1258580"/>
              <a:ext cx="573306" cy="433802"/>
            </a:xfrm>
            <a:prstGeom prst="rect">
              <a:avLst/>
            </a:prstGeom>
          </p:spPr>
        </p:pic>
        <p:sp>
          <p:nvSpPr>
            <p:cNvPr id="157" name="Прямоугольник 156">
              <a:extLst>
                <a:ext uri="{FF2B5EF4-FFF2-40B4-BE49-F238E27FC236}">
                  <a16:creationId xmlns:a16="http://schemas.microsoft.com/office/drawing/2014/main" id="{C5D1AA2B-2EBF-4E7D-A36F-F72D59FFD59C}"/>
                </a:ext>
              </a:extLst>
            </p:cNvPr>
            <p:cNvSpPr/>
            <p:nvPr/>
          </p:nvSpPr>
          <p:spPr>
            <a:xfrm>
              <a:off x="1816585" y="2148772"/>
              <a:ext cx="7641752" cy="3692805"/>
            </a:xfrm>
            <a:prstGeom prst="rect">
              <a:avLst/>
            </a:prstGeom>
            <a:noFill/>
            <a:ln w="19050">
              <a:solidFill>
                <a:srgbClr val="005A23"/>
              </a:solidFill>
              <a:prstDash val="lgDash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atin typeface="Century Gothic" panose="020B0502020202020204" pitchFamily="34" charset="0"/>
              </a:endParaRPr>
            </a:p>
          </p:txBody>
        </p:sp>
        <p:pic>
          <p:nvPicPr>
            <p:cNvPr id="158" name="Рисунок 157">
              <a:extLst>
                <a:ext uri="{FF2B5EF4-FFF2-40B4-BE49-F238E27FC236}">
                  <a16:creationId xmlns:a16="http://schemas.microsoft.com/office/drawing/2014/main" id="{6CEBE995-1040-44F6-BD33-50ED654FAC8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86131" y="3357535"/>
              <a:ext cx="996180" cy="158483"/>
            </a:xfrm>
            <a:prstGeom prst="rect">
              <a:avLst/>
            </a:prstGeom>
          </p:spPr>
        </p:pic>
        <p:sp>
          <p:nvSpPr>
            <p:cNvPr id="159" name="TextBox 158">
              <a:extLst>
                <a:ext uri="{FF2B5EF4-FFF2-40B4-BE49-F238E27FC236}">
                  <a16:creationId xmlns:a16="http://schemas.microsoft.com/office/drawing/2014/main" id="{1C3A3E9F-98C7-4C05-98D1-4393C84FB9AD}"/>
                </a:ext>
              </a:extLst>
            </p:cNvPr>
            <p:cNvSpPr txBox="1"/>
            <p:nvPr/>
          </p:nvSpPr>
          <p:spPr>
            <a:xfrm>
              <a:off x="9782153" y="3461378"/>
              <a:ext cx="1527951" cy="6924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indent="-144000">
                <a:buFont typeface="Arial" panose="020B0604020202020204" pitchFamily="34" charset="0"/>
                <a:buChar char="•"/>
              </a:pPr>
              <a:r>
                <a:rPr lang="ru-RU" sz="13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entury Gothic" panose="020B0502020202020204" pitchFamily="34" charset="0"/>
                  <a:cs typeface="Times New Roman" panose="02020603050405020304" pitchFamily="18" charset="0"/>
                </a:rPr>
                <a:t>Запись в кружки и секции</a:t>
              </a:r>
            </a:p>
          </p:txBody>
        </p:sp>
        <p:cxnSp>
          <p:nvCxnSpPr>
            <p:cNvPr id="160" name="Соединительная линия уступом 46">
              <a:extLst>
                <a:ext uri="{FF2B5EF4-FFF2-40B4-BE49-F238E27FC236}">
                  <a16:creationId xmlns:a16="http://schemas.microsoft.com/office/drawing/2014/main" id="{77993D00-E824-4114-9BFD-B8FE1DEC5A3D}"/>
                </a:ext>
              </a:extLst>
            </p:cNvPr>
            <p:cNvCxnSpPr>
              <a:cxnSpLocks/>
              <a:stCxn id="159" idx="1"/>
              <a:endCxn id="74" idx="0"/>
            </p:cNvCxnSpPr>
            <p:nvPr/>
          </p:nvCxnSpPr>
          <p:spPr>
            <a:xfrm rot="10800000" flipV="1">
              <a:off x="8764985" y="3807627"/>
              <a:ext cx="1017168" cy="160148"/>
            </a:xfrm>
            <a:prstGeom prst="bentConnector2">
              <a:avLst/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61" name="Соединительная линия уступом 47">
              <a:extLst>
                <a:ext uri="{FF2B5EF4-FFF2-40B4-BE49-F238E27FC236}">
                  <a16:creationId xmlns:a16="http://schemas.microsoft.com/office/drawing/2014/main" id="{E066A8EA-FE97-49CA-984B-A257E1F1C3B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497619" y="3165246"/>
              <a:ext cx="2578386" cy="600429"/>
            </a:xfrm>
            <a:prstGeom prst="bentConnector3">
              <a:avLst>
                <a:gd name="adj1" fmla="val 63668"/>
              </a:avLst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62" name="Соединительная линия уступом 49">
              <a:extLst>
                <a:ext uri="{FF2B5EF4-FFF2-40B4-BE49-F238E27FC236}">
                  <a16:creationId xmlns:a16="http://schemas.microsoft.com/office/drawing/2014/main" id="{512E0720-95E4-4D80-BE52-85C81481EDC6}"/>
                </a:ext>
              </a:extLst>
            </p:cNvPr>
            <p:cNvCxnSpPr>
              <a:cxnSpLocks/>
              <a:stCxn id="120" idx="2"/>
            </p:cNvCxnSpPr>
            <p:nvPr/>
          </p:nvCxnSpPr>
          <p:spPr>
            <a:xfrm rot="5400000">
              <a:off x="5498538" y="3002664"/>
              <a:ext cx="532863" cy="814354"/>
            </a:xfrm>
            <a:prstGeom prst="bentConnector2">
              <a:avLst/>
            </a:prstGeom>
            <a:ln w="38100">
              <a:solidFill>
                <a:schemeClr val="accent6">
                  <a:lumMod val="75000"/>
                </a:schemeClr>
              </a:solidFill>
              <a:tailEnd type="triangle"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pic>
          <p:nvPicPr>
            <p:cNvPr id="163" name="Рисунок 162">
              <a:extLst>
                <a:ext uri="{FF2B5EF4-FFF2-40B4-BE49-F238E27FC236}">
                  <a16:creationId xmlns:a16="http://schemas.microsoft.com/office/drawing/2014/main" id="{580BAB5F-C9A9-49AA-B9D6-ECD9A52A882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12442" y="1451256"/>
              <a:ext cx="996180" cy="158483"/>
            </a:xfrm>
            <a:prstGeom prst="rect">
              <a:avLst/>
            </a:prstGeom>
          </p:spPr>
        </p:pic>
        <p:sp>
          <p:nvSpPr>
            <p:cNvPr id="164" name="TextBox 163">
              <a:extLst>
                <a:ext uri="{FF2B5EF4-FFF2-40B4-BE49-F238E27FC236}">
                  <a16:creationId xmlns:a16="http://schemas.microsoft.com/office/drawing/2014/main" id="{714CA8F9-1106-47F2-89F2-9AC5620444D4}"/>
                </a:ext>
              </a:extLst>
            </p:cNvPr>
            <p:cNvSpPr txBox="1"/>
            <p:nvPr/>
          </p:nvSpPr>
          <p:spPr>
            <a:xfrm>
              <a:off x="5692788" y="1557766"/>
              <a:ext cx="2265693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indent="-144000">
                <a:buFont typeface="Arial" panose="020B0604020202020204" pitchFamily="34" charset="0"/>
                <a:buChar char="•"/>
              </a:pPr>
              <a:r>
                <a:rPr lang="ru-RU" sz="1300" b="1" i="1" dirty="0">
                  <a:solidFill>
                    <a:schemeClr val="tx1"/>
                  </a:solidFill>
                  <a:latin typeface="Century Gothic" panose="020B0502020202020204" pitchFamily="34" charset="0"/>
                  <a:cs typeface="Times New Roman" panose="02020603050405020304" pitchFamily="18" charset="0"/>
                </a:rPr>
                <a:t>Запись в школу</a:t>
              </a:r>
            </a:p>
            <a:p>
              <a:pPr indent="-144000">
                <a:buFont typeface="Arial" panose="020B0604020202020204" pitchFamily="34" charset="0"/>
                <a:buChar char="•"/>
              </a:pPr>
              <a:r>
                <a:rPr lang="ru-RU" sz="1300" b="1" i="1" dirty="0">
                  <a:solidFill>
                    <a:schemeClr val="tx1"/>
                  </a:solidFill>
                  <a:latin typeface="Century Gothic" panose="020B0502020202020204" pitchFamily="34" charset="0"/>
                  <a:cs typeface="Times New Roman" panose="02020603050405020304" pitchFamily="18" charset="0"/>
                </a:rPr>
                <a:t>Запись в детский сад</a:t>
              </a:r>
            </a:p>
          </p:txBody>
        </p:sp>
        <p:cxnSp>
          <p:nvCxnSpPr>
            <p:cNvPr id="165" name="Соединительная линия уступом 52">
              <a:extLst>
                <a:ext uri="{FF2B5EF4-FFF2-40B4-BE49-F238E27FC236}">
                  <a16:creationId xmlns:a16="http://schemas.microsoft.com/office/drawing/2014/main" id="{7D9344F6-FB16-417A-B001-7F32F10A08F6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5964695" y="2279862"/>
              <a:ext cx="552207" cy="1"/>
            </a:xfrm>
            <a:prstGeom prst="bentConnector3">
              <a:avLst>
                <a:gd name="adj1" fmla="val 50000"/>
              </a:avLst>
            </a:prstGeom>
            <a:ln w="38100">
              <a:solidFill>
                <a:schemeClr val="accent6">
                  <a:lumMod val="75000"/>
                </a:schemeClr>
              </a:solidFill>
              <a:tailEnd type="triangle"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66" name="Соединительная линия уступом 55">
              <a:extLst>
                <a:ext uri="{FF2B5EF4-FFF2-40B4-BE49-F238E27FC236}">
                  <a16:creationId xmlns:a16="http://schemas.microsoft.com/office/drawing/2014/main" id="{BC4A7C7D-8B94-4F55-9A7F-1EF8443CE0E5}"/>
                </a:ext>
              </a:extLst>
            </p:cNvPr>
            <p:cNvCxnSpPr>
              <a:cxnSpLocks/>
              <a:endCxn id="75" idx="1"/>
            </p:cNvCxnSpPr>
            <p:nvPr/>
          </p:nvCxnSpPr>
          <p:spPr>
            <a:xfrm rot="5400000" flipH="1" flipV="1">
              <a:off x="1826645" y="3269701"/>
              <a:ext cx="623647" cy="237157"/>
            </a:xfrm>
            <a:prstGeom prst="bentConnector2">
              <a:avLst/>
            </a:prstGeom>
            <a:ln w="38100">
              <a:solidFill>
                <a:schemeClr val="accent6">
                  <a:lumMod val="75000"/>
                </a:schemeClr>
              </a:solidFill>
              <a:tailEnd type="triangle"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pic>
          <p:nvPicPr>
            <p:cNvPr id="167" name="Рисунок 166">
              <a:extLst>
                <a:ext uri="{FF2B5EF4-FFF2-40B4-BE49-F238E27FC236}">
                  <a16:creationId xmlns:a16="http://schemas.microsoft.com/office/drawing/2014/main" id="{C3F85837-063B-4CF3-A60D-9C6B8F1B4D3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9139" y="4751799"/>
              <a:ext cx="996180" cy="158483"/>
            </a:xfrm>
            <a:prstGeom prst="rect">
              <a:avLst/>
            </a:prstGeom>
          </p:spPr>
        </p:pic>
        <p:sp>
          <p:nvSpPr>
            <p:cNvPr id="168" name="TextBox 167">
              <a:extLst>
                <a:ext uri="{FF2B5EF4-FFF2-40B4-BE49-F238E27FC236}">
                  <a16:creationId xmlns:a16="http://schemas.microsoft.com/office/drawing/2014/main" id="{D5232D5B-B7F1-4B0C-BA16-BCB134BBFEC5}"/>
                </a:ext>
              </a:extLst>
            </p:cNvPr>
            <p:cNvSpPr txBox="1"/>
            <p:nvPr/>
          </p:nvSpPr>
          <p:spPr>
            <a:xfrm>
              <a:off x="2044617" y="1620054"/>
              <a:ext cx="2287578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indent="-144000">
                <a:buFont typeface="Arial" panose="020B0604020202020204" pitchFamily="34" charset="0"/>
                <a:buChar char="•"/>
              </a:pPr>
              <a:r>
                <a:rPr lang="ru-RU" sz="1300" b="1" i="1" dirty="0">
                  <a:latin typeface="Century Gothic" panose="020B0502020202020204" pitchFamily="34" charset="0"/>
                  <a:cs typeface="Times New Roman" panose="02020603050405020304" pitchFamily="18" charset="0"/>
                </a:rPr>
                <a:t>Школьное портфолио</a:t>
              </a:r>
            </a:p>
          </p:txBody>
        </p:sp>
        <p:sp>
          <p:nvSpPr>
            <p:cNvPr id="169" name="TextBox 168">
              <a:extLst>
                <a:ext uri="{FF2B5EF4-FFF2-40B4-BE49-F238E27FC236}">
                  <a16:creationId xmlns:a16="http://schemas.microsoft.com/office/drawing/2014/main" id="{61671328-0E1F-4FAD-9849-AD3B14B62A1D}"/>
                </a:ext>
              </a:extLst>
            </p:cNvPr>
            <p:cNvSpPr txBox="1"/>
            <p:nvPr/>
          </p:nvSpPr>
          <p:spPr>
            <a:xfrm>
              <a:off x="607197" y="4959404"/>
              <a:ext cx="1219099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indent="-144000">
                <a:buFont typeface="Arial" panose="020B0604020202020204" pitchFamily="34" charset="0"/>
                <a:buChar char="•"/>
              </a:pPr>
              <a:r>
                <a:rPr lang="ru-RU" sz="13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entury Gothic" panose="020B0502020202020204" pitchFamily="34" charset="0"/>
                  <a:cs typeface="Times New Roman" panose="02020603050405020304" pitchFamily="18" charset="0"/>
                </a:rPr>
                <a:t>Запись на   ВСОШ</a:t>
              </a:r>
            </a:p>
          </p:txBody>
        </p:sp>
        <p:cxnSp>
          <p:nvCxnSpPr>
            <p:cNvPr id="170" name="Соединительная линия уступом 60">
              <a:extLst>
                <a:ext uri="{FF2B5EF4-FFF2-40B4-BE49-F238E27FC236}">
                  <a16:creationId xmlns:a16="http://schemas.microsoft.com/office/drawing/2014/main" id="{E6168569-5AF0-4ED8-93EC-BDC85465286C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3577896" y="2379253"/>
              <a:ext cx="2032997" cy="525133"/>
            </a:xfrm>
            <a:prstGeom prst="bentConnector2">
              <a:avLst/>
            </a:prstGeom>
            <a:ln w="38100">
              <a:solidFill>
                <a:schemeClr val="accent6">
                  <a:lumMod val="75000"/>
                </a:schemeClr>
              </a:solidFill>
              <a:tailEnd type="triangle"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71" name="Прямая со стрелкой 170">
              <a:extLst>
                <a:ext uri="{FF2B5EF4-FFF2-40B4-BE49-F238E27FC236}">
                  <a16:creationId xmlns:a16="http://schemas.microsoft.com/office/drawing/2014/main" id="{E2E6510D-1786-4CC3-8510-9199E29E146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369210" y="5203192"/>
              <a:ext cx="1096" cy="759786"/>
            </a:xfrm>
            <a:prstGeom prst="straightConnector1">
              <a:avLst/>
            </a:prstGeom>
            <a:ln w="38100">
              <a:solidFill>
                <a:schemeClr val="accent6">
                  <a:lumMod val="75000"/>
                </a:schemeClr>
              </a:solidFill>
              <a:tailEnd type="triangle"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72" name="Прямая соединительная линия 171">
              <a:extLst>
                <a:ext uri="{FF2B5EF4-FFF2-40B4-BE49-F238E27FC236}">
                  <a16:creationId xmlns:a16="http://schemas.microsoft.com/office/drawing/2014/main" id="{AF4283C9-44D4-4B33-B88B-577063B4AF9C}"/>
                </a:ext>
              </a:extLst>
            </p:cNvPr>
            <p:cNvCxnSpPr/>
            <p:nvPr/>
          </p:nvCxnSpPr>
          <p:spPr>
            <a:xfrm>
              <a:off x="9756508" y="5043157"/>
              <a:ext cx="426335" cy="0"/>
            </a:xfrm>
            <a:prstGeom prst="line">
              <a:avLst/>
            </a:prstGeom>
            <a:ln w="3810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73" name="Прямая соединительная линия 172">
              <a:extLst>
                <a:ext uri="{FF2B5EF4-FFF2-40B4-BE49-F238E27FC236}">
                  <a16:creationId xmlns:a16="http://schemas.microsoft.com/office/drawing/2014/main" id="{8AF4764E-FABE-480B-AF52-FDE3E4D0EC59}"/>
                </a:ext>
              </a:extLst>
            </p:cNvPr>
            <p:cNvCxnSpPr/>
            <p:nvPr/>
          </p:nvCxnSpPr>
          <p:spPr>
            <a:xfrm>
              <a:off x="9756508" y="5288920"/>
              <a:ext cx="426335" cy="0"/>
            </a:xfrm>
            <a:prstGeom prst="line">
              <a:avLst/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sp>
          <p:nvSpPr>
            <p:cNvPr id="174" name="TextBox 173">
              <a:extLst>
                <a:ext uri="{FF2B5EF4-FFF2-40B4-BE49-F238E27FC236}">
                  <a16:creationId xmlns:a16="http://schemas.microsoft.com/office/drawing/2014/main" id="{85B5ABA8-CA00-4289-9AFE-594BD180FAF3}"/>
                </a:ext>
              </a:extLst>
            </p:cNvPr>
            <p:cNvSpPr txBox="1"/>
            <p:nvPr/>
          </p:nvSpPr>
          <p:spPr>
            <a:xfrm>
              <a:off x="10180063" y="4918700"/>
              <a:ext cx="146370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200" dirty="0">
                  <a:latin typeface="Century Gothic" panose="020B0502020202020204" pitchFamily="34" charset="0"/>
                  <a:cs typeface="Times New Roman" panose="02020603050405020304" pitchFamily="18" charset="0"/>
                </a:rPr>
                <a:t>реализовано</a:t>
              </a:r>
            </a:p>
            <a:p>
              <a:r>
                <a:rPr lang="ru-RU" sz="1200" dirty="0">
                  <a:latin typeface="Century Gothic" panose="020B0502020202020204" pitchFamily="34" charset="0"/>
                  <a:cs typeface="Times New Roman" panose="02020603050405020304" pitchFamily="18" charset="0"/>
                </a:rPr>
                <a:t>в работе</a:t>
              </a:r>
            </a:p>
          </p:txBody>
        </p:sp>
        <p:cxnSp>
          <p:nvCxnSpPr>
            <p:cNvPr id="175" name="Прямая со стрелкой 174">
              <a:extLst>
                <a:ext uri="{FF2B5EF4-FFF2-40B4-BE49-F238E27FC236}">
                  <a16:creationId xmlns:a16="http://schemas.microsoft.com/office/drawing/2014/main" id="{9F0C13DE-B4DD-46F3-8274-C42CAF05DC35}"/>
                </a:ext>
              </a:extLst>
            </p:cNvPr>
            <p:cNvCxnSpPr>
              <a:cxnSpLocks/>
            </p:cNvCxnSpPr>
            <p:nvPr/>
          </p:nvCxnSpPr>
          <p:spPr>
            <a:xfrm>
              <a:off x="5732741" y="4249858"/>
              <a:ext cx="0" cy="793299"/>
            </a:xfrm>
            <a:prstGeom prst="straightConnector1">
              <a:avLst/>
            </a:prstGeom>
            <a:ln w="38100">
              <a:solidFill>
                <a:schemeClr val="accent6">
                  <a:lumMod val="75000"/>
                </a:schemeClr>
              </a:solidFill>
              <a:tailEnd type="triangle"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76" name="Прямая со стрелкой 175">
              <a:extLst>
                <a:ext uri="{FF2B5EF4-FFF2-40B4-BE49-F238E27FC236}">
                  <a16:creationId xmlns:a16="http://schemas.microsoft.com/office/drawing/2014/main" id="{70DD92AA-5BBF-44FA-AEA0-AE661157C38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97746" y="3913287"/>
              <a:ext cx="560047" cy="0"/>
            </a:xfrm>
            <a:prstGeom prst="straightConnector1">
              <a:avLst/>
            </a:prstGeom>
            <a:ln w="38100">
              <a:solidFill>
                <a:schemeClr val="accent6">
                  <a:lumMod val="75000"/>
                </a:schemeClr>
              </a:solidFill>
              <a:tailEnd type="triangle"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sp>
          <p:nvSpPr>
            <p:cNvPr id="177" name="TextBox 176">
              <a:extLst>
                <a:ext uri="{FF2B5EF4-FFF2-40B4-BE49-F238E27FC236}">
                  <a16:creationId xmlns:a16="http://schemas.microsoft.com/office/drawing/2014/main" id="{6D172246-28E4-4570-AECF-2F140EC555F0}"/>
                </a:ext>
              </a:extLst>
            </p:cNvPr>
            <p:cNvSpPr txBox="1"/>
            <p:nvPr/>
          </p:nvSpPr>
          <p:spPr>
            <a:xfrm>
              <a:off x="3890811" y="4465849"/>
              <a:ext cx="1834622" cy="6924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300" b="1" dirty="0">
                  <a:latin typeface="Century Gothic" panose="020B0502020202020204" pitchFamily="34" charset="0"/>
                  <a:cs typeface="Times New Roman" panose="02020603050405020304" pitchFamily="18" charset="0"/>
                </a:rPr>
                <a:t>Модуль</a:t>
              </a:r>
            </a:p>
            <a:p>
              <a:pPr algn="ctr"/>
              <a:r>
                <a:rPr lang="ru-RU" sz="1300" b="1" dirty="0">
                  <a:latin typeface="Century Gothic" panose="020B0502020202020204" pitchFamily="34" charset="0"/>
                  <a:cs typeface="Times New Roman" panose="02020603050405020304" pitchFamily="18" charset="0"/>
                </a:rPr>
                <a:t>«Электронный журнал/дневник»</a:t>
              </a:r>
            </a:p>
          </p:txBody>
        </p:sp>
        <p:cxnSp>
          <p:nvCxnSpPr>
            <p:cNvPr id="178" name="Прямая со стрелкой 177">
              <a:extLst>
                <a:ext uri="{FF2B5EF4-FFF2-40B4-BE49-F238E27FC236}">
                  <a16:creationId xmlns:a16="http://schemas.microsoft.com/office/drawing/2014/main" id="{07976CB9-9059-4AE6-A1FF-C388BAB2057F}"/>
                </a:ext>
              </a:extLst>
            </p:cNvPr>
            <p:cNvCxnSpPr>
              <a:cxnSpLocks/>
            </p:cNvCxnSpPr>
            <p:nvPr/>
          </p:nvCxnSpPr>
          <p:spPr>
            <a:xfrm>
              <a:off x="4836031" y="4210050"/>
              <a:ext cx="0" cy="316406"/>
            </a:xfrm>
            <a:prstGeom prst="straightConnector1">
              <a:avLst/>
            </a:prstGeom>
            <a:ln w="38100">
              <a:solidFill>
                <a:schemeClr val="accent6">
                  <a:lumMod val="75000"/>
                </a:schemeClr>
              </a:solidFill>
              <a:tailEnd type="triangle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sp>
          <p:nvSpPr>
            <p:cNvPr id="179" name="TextBox 178">
              <a:extLst>
                <a:ext uri="{FF2B5EF4-FFF2-40B4-BE49-F238E27FC236}">
                  <a16:creationId xmlns:a16="http://schemas.microsoft.com/office/drawing/2014/main" id="{7B34433C-2AD6-4DF8-AFD6-80D00CC506D6}"/>
                </a:ext>
              </a:extLst>
            </p:cNvPr>
            <p:cNvSpPr txBox="1"/>
            <p:nvPr/>
          </p:nvSpPr>
          <p:spPr>
            <a:xfrm>
              <a:off x="1731633" y="3726324"/>
              <a:ext cx="1316377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300" b="1" dirty="0">
                  <a:latin typeface="Century Gothic" panose="020B0502020202020204" pitchFamily="34" charset="0"/>
                  <a:cs typeface="Times New Roman" panose="02020603050405020304" pitchFamily="18" charset="0"/>
                </a:rPr>
                <a:t>Модуль</a:t>
              </a:r>
            </a:p>
            <a:p>
              <a:pPr algn="ctr"/>
              <a:r>
                <a:rPr lang="ru-RU" sz="1300" b="1" dirty="0">
                  <a:latin typeface="Century Gothic" panose="020B0502020202020204" pitchFamily="34" charset="0"/>
                  <a:cs typeface="Times New Roman" panose="02020603050405020304" pitchFamily="18" charset="0"/>
                </a:rPr>
                <a:t>«ДОО»</a:t>
              </a:r>
            </a:p>
          </p:txBody>
        </p:sp>
        <p:pic>
          <p:nvPicPr>
            <p:cNvPr id="180" name="Рисунок 179">
              <a:extLst>
                <a:ext uri="{FF2B5EF4-FFF2-40B4-BE49-F238E27FC236}">
                  <a16:creationId xmlns:a16="http://schemas.microsoft.com/office/drawing/2014/main" id="{C0B41099-09B2-455E-8BCD-D6273A1FD1D6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3626866" y="5995899"/>
              <a:ext cx="1200054" cy="379764"/>
            </a:xfrm>
            <a:prstGeom prst="rect">
              <a:avLst/>
            </a:prstGeom>
          </p:spPr>
        </p:pic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882FD955-E39C-4B3F-8A8A-3FB9FA2E309F}"/>
                </a:ext>
              </a:extLst>
            </p:cNvPr>
            <p:cNvSpPr txBox="1"/>
            <p:nvPr/>
          </p:nvSpPr>
          <p:spPr>
            <a:xfrm>
              <a:off x="2672368" y="4426512"/>
              <a:ext cx="1390659" cy="10926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300" b="1" dirty="0">
                  <a:latin typeface="Century Gothic" panose="020B0502020202020204" pitchFamily="34" charset="0"/>
                  <a:cs typeface="Times New Roman" panose="02020603050405020304" pitchFamily="18" charset="0"/>
                </a:rPr>
                <a:t>Модуль  «МСОКО»</a:t>
              </a:r>
            </a:p>
            <a:p>
              <a:pPr algn="ctr"/>
              <a:r>
                <a:rPr lang="ru-RU" sz="1300" b="1" dirty="0">
                  <a:latin typeface="Century Gothic" panose="020B0502020202020204" pitchFamily="34" charset="0"/>
                  <a:cs typeface="Times New Roman" panose="02020603050405020304" pitchFamily="18" charset="0"/>
                </a:rPr>
                <a:t>«Одаренные дети»</a:t>
              </a:r>
            </a:p>
            <a:p>
              <a:pPr algn="ctr"/>
              <a:r>
                <a:rPr lang="ru-RU" sz="1300" b="1" dirty="0">
                  <a:latin typeface="Century Gothic" panose="020B0502020202020204" pitchFamily="34" charset="0"/>
                  <a:cs typeface="Times New Roman" panose="02020603050405020304" pitchFamily="18" charset="0"/>
                </a:rPr>
                <a:t>«ВСОШ»</a:t>
              </a:r>
            </a:p>
          </p:txBody>
        </p:sp>
        <p:cxnSp>
          <p:nvCxnSpPr>
            <p:cNvPr id="182" name="Прямая со стрелкой 181">
              <a:extLst>
                <a:ext uri="{FF2B5EF4-FFF2-40B4-BE49-F238E27FC236}">
                  <a16:creationId xmlns:a16="http://schemas.microsoft.com/office/drawing/2014/main" id="{6125C2D0-290E-4556-BE9F-24108796699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322786" y="4000146"/>
              <a:ext cx="9338" cy="462802"/>
            </a:xfrm>
            <a:prstGeom prst="straightConnector1">
              <a:avLst/>
            </a:prstGeom>
            <a:ln w="38100">
              <a:solidFill>
                <a:schemeClr val="accent6">
                  <a:lumMod val="75000"/>
                </a:schemeClr>
              </a:solidFill>
              <a:tailEnd type="triangle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83" name="Прямая соединительная линия 182">
              <a:extLst>
                <a:ext uri="{FF2B5EF4-FFF2-40B4-BE49-F238E27FC236}">
                  <a16:creationId xmlns:a16="http://schemas.microsoft.com/office/drawing/2014/main" id="{2A1C4DA4-FEC5-44FA-9CCB-A3563E3E5FAE}"/>
                </a:ext>
              </a:extLst>
            </p:cNvPr>
            <p:cNvCxnSpPr>
              <a:cxnSpLocks/>
            </p:cNvCxnSpPr>
            <p:nvPr/>
          </p:nvCxnSpPr>
          <p:spPr>
            <a:xfrm>
              <a:off x="3315111" y="4023690"/>
              <a:ext cx="583008" cy="1075"/>
            </a:xfrm>
            <a:prstGeom prst="line">
              <a:avLst/>
            </a:prstGeom>
            <a:ln w="3810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sp>
          <p:nvSpPr>
            <p:cNvPr id="184" name="TextBox 183">
              <a:extLst>
                <a:ext uri="{FF2B5EF4-FFF2-40B4-BE49-F238E27FC236}">
                  <a16:creationId xmlns:a16="http://schemas.microsoft.com/office/drawing/2014/main" id="{1CB7ED20-201F-468B-B7D8-78D5B7B42646}"/>
                </a:ext>
              </a:extLst>
            </p:cNvPr>
            <p:cNvSpPr txBox="1"/>
            <p:nvPr/>
          </p:nvSpPr>
          <p:spPr>
            <a:xfrm>
              <a:off x="2829432" y="6368419"/>
              <a:ext cx="194479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>
                  <a:latin typeface="Century Gothic" panose="020B0502020202020204" pitchFamily="34" charset="0"/>
                  <a:cs typeface="Times New Roman" panose="02020603050405020304" pitchFamily="18" charset="0"/>
                </a:rPr>
                <a:t>ФГИС «Моя Школа»</a:t>
              </a:r>
            </a:p>
          </p:txBody>
        </p:sp>
        <p:cxnSp>
          <p:nvCxnSpPr>
            <p:cNvPr id="185" name="Соединительная линия уступом 77">
              <a:extLst>
                <a:ext uri="{FF2B5EF4-FFF2-40B4-BE49-F238E27FC236}">
                  <a16:creationId xmlns:a16="http://schemas.microsoft.com/office/drawing/2014/main" id="{F3395DE9-75A9-4716-9B7A-2DD2693534B4}"/>
                </a:ext>
              </a:extLst>
            </p:cNvPr>
            <p:cNvCxnSpPr>
              <a:cxnSpLocks/>
              <a:endCxn id="184" idx="3"/>
            </p:cNvCxnSpPr>
            <p:nvPr/>
          </p:nvCxnSpPr>
          <p:spPr>
            <a:xfrm rot="5400000">
              <a:off x="4273718" y="5789434"/>
              <a:ext cx="1233388" cy="232361"/>
            </a:xfrm>
            <a:prstGeom prst="bentConnector2">
              <a:avLst/>
            </a:prstGeom>
            <a:ln w="38100">
              <a:solidFill>
                <a:schemeClr val="accent6">
                  <a:lumMod val="75000"/>
                </a:schemeClr>
              </a:solidFill>
              <a:tailEnd type="triangle"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86" name="Прямая со стрелкой 185">
              <a:extLst>
                <a:ext uri="{FF2B5EF4-FFF2-40B4-BE49-F238E27FC236}">
                  <a16:creationId xmlns:a16="http://schemas.microsoft.com/office/drawing/2014/main" id="{26FEE436-F6D3-4CAD-83CF-425E11BB086E}"/>
                </a:ext>
              </a:extLst>
            </p:cNvPr>
            <p:cNvCxnSpPr>
              <a:cxnSpLocks/>
            </p:cNvCxnSpPr>
            <p:nvPr/>
          </p:nvCxnSpPr>
          <p:spPr>
            <a:xfrm>
              <a:off x="1685319" y="4981366"/>
              <a:ext cx="1056499" cy="0"/>
            </a:xfrm>
            <a:prstGeom prst="straightConnector1">
              <a:avLst/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87" name="Соединитель: уступ 186">
              <a:extLst>
                <a:ext uri="{FF2B5EF4-FFF2-40B4-BE49-F238E27FC236}">
                  <a16:creationId xmlns:a16="http://schemas.microsoft.com/office/drawing/2014/main" id="{5892DC3A-0B10-4155-9AEF-7CEDCA02CC08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5759957" y="4453836"/>
              <a:ext cx="591191" cy="196300"/>
            </a:xfrm>
            <a:prstGeom prst="bentConnector2">
              <a:avLst/>
            </a:prstGeom>
            <a:ln w="38100">
              <a:solidFill>
                <a:schemeClr val="accent6">
                  <a:lumMod val="75000"/>
                </a:schemeClr>
              </a:solidFill>
              <a:tailEnd type="triangle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</p:grpSp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25E1285A-623A-4050-8A71-A4B119A574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3472" y="5881066"/>
            <a:ext cx="584451" cy="516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888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445;p28">
            <a:extLst>
              <a:ext uri="{FF2B5EF4-FFF2-40B4-BE49-F238E27FC236}">
                <a16:creationId xmlns:a16="http://schemas.microsoft.com/office/drawing/2014/main" id="{E857020C-43E3-4317-947E-2728AC12384D}"/>
              </a:ext>
            </a:extLst>
          </p:cNvPr>
          <p:cNvSpPr/>
          <p:nvPr/>
        </p:nvSpPr>
        <p:spPr>
          <a:xfrm>
            <a:off x="6146666" y="5580017"/>
            <a:ext cx="4393346" cy="897185"/>
          </a:xfrm>
          <a:prstGeom prst="roundRect">
            <a:avLst>
              <a:gd name="adj" fmla="val 8462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80" name="Google Shape;445;p28">
            <a:extLst>
              <a:ext uri="{FF2B5EF4-FFF2-40B4-BE49-F238E27FC236}">
                <a16:creationId xmlns:a16="http://schemas.microsoft.com/office/drawing/2014/main" id="{DE180567-0AE9-4FF1-9C8D-6ACCFFBB022C}"/>
              </a:ext>
            </a:extLst>
          </p:cNvPr>
          <p:cNvSpPr/>
          <p:nvPr/>
        </p:nvSpPr>
        <p:spPr>
          <a:xfrm>
            <a:off x="6146666" y="4437144"/>
            <a:ext cx="4393346" cy="897185"/>
          </a:xfrm>
          <a:prstGeom prst="roundRect">
            <a:avLst>
              <a:gd name="adj" fmla="val 8462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79" name="Google Shape;445;p28">
            <a:extLst>
              <a:ext uri="{FF2B5EF4-FFF2-40B4-BE49-F238E27FC236}">
                <a16:creationId xmlns:a16="http://schemas.microsoft.com/office/drawing/2014/main" id="{4138F457-7CE6-41F8-8A7F-B7F2A52D43F4}"/>
              </a:ext>
            </a:extLst>
          </p:cNvPr>
          <p:cNvSpPr/>
          <p:nvPr/>
        </p:nvSpPr>
        <p:spPr>
          <a:xfrm>
            <a:off x="6146666" y="3350324"/>
            <a:ext cx="4393346" cy="897185"/>
          </a:xfrm>
          <a:prstGeom prst="roundRect">
            <a:avLst>
              <a:gd name="adj" fmla="val 8462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78" name="Google Shape;445;p28">
            <a:extLst>
              <a:ext uri="{FF2B5EF4-FFF2-40B4-BE49-F238E27FC236}">
                <a16:creationId xmlns:a16="http://schemas.microsoft.com/office/drawing/2014/main" id="{824FCFAA-EC58-4C06-A500-319E304121CB}"/>
              </a:ext>
            </a:extLst>
          </p:cNvPr>
          <p:cNvSpPr/>
          <p:nvPr/>
        </p:nvSpPr>
        <p:spPr>
          <a:xfrm>
            <a:off x="6146666" y="2269263"/>
            <a:ext cx="4393346" cy="897185"/>
          </a:xfrm>
          <a:prstGeom prst="roundRect">
            <a:avLst>
              <a:gd name="adj" fmla="val 8462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77" name="Google Shape;445;p28">
            <a:extLst>
              <a:ext uri="{FF2B5EF4-FFF2-40B4-BE49-F238E27FC236}">
                <a16:creationId xmlns:a16="http://schemas.microsoft.com/office/drawing/2014/main" id="{6371A9BF-DA2B-4DC0-AA42-C6ED541363BB}"/>
              </a:ext>
            </a:extLst>
          </p:cNvPr>
          <p:cNvSpPr/>
          <p:nvPr/>
        </p:nvSpPr>
        <p:spPr>
          <a:xfrm>
            <a:off x="6061859" y="1184636"/>
            <a:ext cx="4393346" cy="897185"/>
          </a:xfrm>
          <a:prstGeom prst="roundRect">
            <a:avLst>
              <a:gd name="adj" fmla="val 8462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747" y="429270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026172" y="212001"/>
            <a:ext cx="100713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rgbClr val="00881B"/>
                </a:solidFill>
                <a:latin typeface="TomskObl2104" pitchFamily="50" charset="0"/>
              </a:rPr>
              <a:t>О системе «АИС ПЕДКАДРЫ»</a:t>
            </a:r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10" name="Google Shape;75;p15">
            <a:extLst>
              <a:ext uri="{FF2B5EF4-FFF2-40B4-BE49-F238E27FC236}">
                <a16:creationId xmlns:a16="http://schemas.microsoft.com/office/drawing/2014/main" id="{D20D4BE6-F3F8-4403-B947-328030BAB292}"/>
              </a:ext>
            </a:extLst>
          </p:cNvPr>
          <p:cNvSpPr txBox="1"/>
          <p:nvPr/>
        </p:nvSpPr>
        <p:spPr>
          <a:xfrm>
            <a:off x="7045859" y="3381079"/>
            <a:ext cx="2757804" cy="708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>
                <a:latin typeface="PT Sans"/>
              </a:defRPr>
            </a:lvl1pPr>
          </a:lstStyle>
          <a:p>
            <a:r>
              <a:rPr lang="ru-RU" sz="1400" b="1" dirty="0"/>
              <a:t>Автоматизация отчетов </a:t>
            </a:r>
            <a:r>
              <a:rPr lang="ru-RU" sz="1400" dirty="0"/>
              <a:t>по запросам федерального и регионального уровня</a:t>
            </a:r>
            <a:endParaRPr sz="1400" dirty="0">
              <a:sym typeface="PT Sans"/>
            </a:endParaRPr>
          </a:p>
        </p:txBody>
      </p:sp>
      <p:sp>
        <p:nvSpPr>
          <p:cNvPr id="28" name="Google Shape;75;p15">
            <a:extLst>
              <a:ext uri="{FF2B5EF4-FFF2-40B4-BE49-F238E27FC236}">
                <a16:creationId xmlns:a16="http://schemas.microsoft.com/office/drawing/2014/main" id="{BFE7F02D-2AF3-48B2-9248-7773EC3249D0}"/>
              </a:ext>
            </a:extLst>
          </p:cNvPr>
          <p:cNvSpPr txBox="1"/>
          <p:nvPr/>
        </p:nvSpPr>
        <p:spPr>
          <a:xfrm>
            <a:off x="7045859" y="1338736"/>
            <a:ext cx="3199588" cy="594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ru-RU" sz="1400" b="1" dirty="0">
                <a:latin typeface="PT Sans"/>
                <a:ea typeface="PT Sans"/>
                <a:cs typeface="PT Sans"/>
                <a:sym typeface="PT Sans"/>
              </a:rPr>
              <a:t>Создание и ведение единого реестра педагогов</a:t>
            </a:r>
          </a:p>
        </p:txBody>
      </p:sp>
      <p:sp>
        <p:nvSpPr>
          <p:cNvPr id="29" name="Google Shape;75;p15">
            <a:extLst>
              <a:ext uri="{FF2B5EF4-FFF2-40B4-BE49-F238E27FC236}">
                <a16:creationId xmlns:a16="http://schemas.microsoft.com/office/drawing/2014/main" id="{C03283AA-3E4C-4BF6-AD2D-E49D18FDF01F}"/>
              </a:ext>
            </a:extLst>
          </p:cNvPr>
          <p:cNvSpPr txBox="1"/>
          <p:nvPr/>
        </p:nvSpPr>
        <p:spPr>
          <a:xfrm>
            <a:off x="7026741" y="2360572"/>
            <a:ext cx="3078247" cy="503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ru-RU" sz="1400" b="1" dirty="0">
                <a:latin typeface="PT Sans"/>
                <a:sym typeface="PT Sans"/>
              </a:rPr>
              <a:t>Создание и ведение цифрового профиля педагога</a:t>
            </a:r>
          </a:p>
        </p:txBody>
      </p:sp>
      <p:sp>
        <p:nvSpPr>
          <p:cNvPr id="43" name="Google Shape;75;p15">
            <a:extLst>
              <a:ext uri="{FF2B5EF4-FFF2-40B4-BE49-F238E27FC236}">
                <a16:creationId xmlns:a16="http://schemas.microsoft.com/office/drawing/2014/main" id="{B234DED1-0AD6-4854-A77A-490C715871BA}"/>
              </a:ext>
            </a:extLst>
          </p:cNvPr>
          <p:cNvSpPr txBox="1"/>
          <p:nvPr/>
        </p:nvSpPr>
        <p:spPr>
          <a:xfrm>
            <a:off x="7045859" y="4449607"/>
            <a:ext cx="3205452" cy="594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ru-RU" sz="1400" b="1" dirty="0">
                <a:latin typeface="PT Sans"/>
                <a:ea typeface="PT Sans"/>
                <a:cs typeface="PT Sans"/>
                <a:sym typeface="PT Sans"/>
              </a:rPr>
              <a:t>Доступность социально-значимых услуг для педагогов </a:t>
            </a:r>
            <a:r>
              <a:rPr lang="ru-RU" sz="1400" dirty="0">
                <a:latin typeface="PT Sans"/>
                <a:ea typeface="PT Sans"/>
                <a:cs typeface="PT Sans"/>
                <a:sym typeface="PT Sans"/>
              </a:rPr>
              <a:t>(аттестация, КПК, конкурсы)</a:t>
            </a:r>
          </a:p>
        </p:txBody>
      </p:sp>
      <p:sp>
        <p:nvSpPr>
          <p:cNvPr id="49" name="Google Shape;75;p15">
            <a:extLst>
              <a:ext uri="{FF2B5EF4-FFF2-40B4-BE49-F238E27FC236}">
                <a16:creationId xmlns:a16="http://schemas.microsoft.com/office/drawing/2014/main" id="{757B698F-B2A9-40D2-8ED6-0709DD92B785}"/>
              </a:ext>
            </a:extLst>
          </p:cNvPr>
          <p:cNvSpPr txBox="1"/>
          <p:nvPr/>
        </p:nvSpPr>
        <p:spPr>
          <a:xfrm>
            <a:off x="7140708" y="5697636"/>
            <a:ext cx="3205452" cy="594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ru-RU" sz="1400" b="1" dirty="0">
                <a:latin typeface="PT Sans"/>
                <a:ea typeface="PT Sans"/>
                <a:cs typeface="PT Sans"/>
                <a:sym typeface="PT Sans"/>
              </a:rPr>
              <a:t>Управление контингентом </a:t>
            </a:r>
            <a:r>
              <a:rPr lang="ru-RU" sz="1400" dirty="0">
                <a:latin typeface="PT Sans"/>
                <a:ea typeface="PT Sans"/>
                <a:cs typeface="PT Sans"/>
                <a:sym typeface="PT Sans"/>
              </a:rPr>
              <a:t>педагогических кадров в регионе</a:t>
            </a:r>
          </a:p>
        </p:txBody>
      </p:sp>
      <p:sp>
        <p:nvSpPr>
          <p:cNvPr id="63" name="Google Shape;399;p26">
            <a:extLst>
              <a:ext uri="{FF2B5EF4-FFF2-40B4-BE49-F238E27FC236}">
                <a16:creationId xmlns:a16="http://schemas.microsoft.com/office/drawing/2014/main" id="{09A715C0-D89D-4A0C-B9CC-4BCDC471CD5D}"/>
              </a:ext>
            </a:extLst>
          </p:cNvPr>
          <p:cNvSpPr/>
          <p:nvPr/>
        </p:nvSpPr>
        <p:spPr>
          <a:xfrm>
            <a:off x="5527616" y="2263448"/>
            <a:ext cx="1238100" cy="903000"/>
          </a:xfrm>
          <a:prstGeom prst="roundRect">
            <a:avLst>
              <a:gd name="adj" fmla="val 16667"/>
            </a:avLst>
          </a:prstGeom>
          <a:solidFill>
            <a:srgbClr val="52894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64" name="Google Shape;400;p26">
            <a:extLst>
              <a:ext uri="{FF2B5EF4-FFF2-40B4-BE49-F238E27FC236}">
                <a16:creationId xmlns:a16="http://schemas.microsoft.com/office/drawing/2014/main" id="{A6972DA5-9838-4CE5-8D51-D28BDA88396C}"/>
              </a:ext>
            </a:extLst>
          </p:cNvPr>
          <p:cNvSpPr/>
          <p:nvPr/>
        </p:nvSpPr>
        <p:spPr>
          <a:xfrm>
            <a:off x="5794466" y="2362748"/>
            <a:ext cx="704400" cy="704400"/>
          </a:xfrm>
          <a:prstGeom prst="ellipse">
            <a:avLst/>
          </a:prstGeom>
          <a:solidFill>
            <a:srgbClr val="528941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02</a:t>
            </a:r>
            <a:endParaRPr b="1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5" name="Google Shape;401;p26">
            <a:extLst>
              <a:ext uri="{FF2B5EF4-FFF2-40B4-BE49-F238E27FC236}">
                <a16:creationId xmlns:a16="http://schemas.microsoft.com/office/drawing/2014/main" id="{44956876-8880-4389-BCEA-C8BC830B824E}"/>
              </a:ext>
            </a:extLst>
          </p:cNvPr>
          <p:cNvSpPr/>
          <p:nvPr/>
        </p:nvSpPr>
        <p:spPr>
          <a:xfrm>
            <a:off x="5527616" y="1184636"/>
            <a:ext cx="1238100" cy="903000"/>
          </a:xfrm>
          <a:prstGeom prst="roundRect">
            <a:avLst>
              <a:gd name="adj" fmla="val 16667"/>
            </a:avLst>
          </a:prstGeom>
          <a:solidFill>
            <a:srgbClr val="26543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66" name="Google Shape;402;p26">
            <a:extLst>
              <a:ext uri="{FF2B5EF4-FFF2-40B4-BE49-F238E27FC236}">
                <a16:creationId xmlns:a16="http://schemas.microsoft.com/office/drawing/2014/main" id="{4609A452-F92C-4D4C-BD6D-C0658D0DDF8E}"/>
              </a:ext>
            </a:extLst>
          </p:cNvPr>
          <p:cNvSpPr/>
          <p:nvPr/>
        </p:nvSpPr>
        <p:spPr>
          <a:xfrm>
            <a:off x="5794466" y="1283936"/>
            <a:ext cx="704400" cy="704400"/>
          </a:xfrm>
          <a:prstGeom prst="ellipse">
            <a:avLst/>
          </a:prstGeom>
          <a:noFill/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01</a:t>
            </a:r>
            <a:endParaRPr b="1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7" name="Google Shape;407;p26">
            <a:extLst>
              <a:ext uri="{FF2B5EF4-FFF2-40B4-BE49-F238E27FC236}">
                <a16:creationId xmlns:a16="http://schemas.microsoft.com/office/drawing/2014/main" id="{E2AC9158-D553-4BAB-9DAB-4377105937C7}"/>
              </a:ext>
            </a:extLst>
          </p:cNvPr>
          <p:cNvSpPr/>
          <p:nvPr/>
        </p:nvSpPr>
        <p:spPr>
          <a:xfrm>
            <a:off x="5527616" y="3342261"/>
            <a:ext cx="1238100" cy="903000"/>
          </a:xfrm>
          <a:prstGeom prst="roundRect">
            <a:avLst>
              <a:gd name="adj" fmla="val 16667"/>
            </a:avLst>
          </a:prstGeom>
          <a:solidFill>
            <a:srgbClr val="B4502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68" name="Google Shape;408;p26">
            <a:extLst>
              <a:ext uri="{FF2B5EF4-FFF2-40B4-BE49-F238E27FC236}">
                <a16:creationId xmlns:a16="http://schemas.microsoft.com/office/drawing/2014/main" id="{702B970F-160A-400A-8285-65D5D8980DC0}"/>
              </a:ext>
            </a:extLst>
          </p:cNvPr>
          <p:cNvSpPr/>
          <p:nvPr/>
        </p:nvSpPr>
        <p:spPr>
          <a:xfrm>
            <a:off x="5794466" y="3441561"/>
            <a:ext cx="704400" cy="704400"/>
          </a:xfrm>
          <a:prstGeom prst="ellipse">
            <a:avLst/>
          </a:prstGeom>
          <a:solidFill>
            <a:srgbClr val="B45025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03</a:t>
            </a:r>
            <a:endParaRPr b="1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9" name="Google Shape;407;p26">
            <a:extLst>
              <a:ext uri="{FF2B5EF4-FFF2-40B4-BE49-F238E27FC236}">
                <a16:creationId xmlns:a16="http://schemas.microsoft.com/office/drawing/2014/main" id="{974DA761-A452-48D5-9AB6-4F4A9DC617F8}"/>
              </a:ext>
            </a:extLst>
          </p:cNvPr>
          <p:cNvSpPr/>
          <p:nvPr/>
        </p:nvSpPr>
        <p:spPr>
          <a:xfrm>
            <a:off x="5527616" y="4426888"/>
            <a:ext cx="1238100" cy="903000"/>
          </a:xfrm>
          <a:prstGeom prst="roundRect">
            <a:avLst>
              <a:gd name="adj" fmla="val 16667"/>
            </a:avLst>
          </a:prstGeom>
          <a:solidFill>
            <a:srgbClr val="E0B53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70" name="Google Shape;408;p26">
            <a:extLst>
              <a:ext uri="{FF2B5EF4-FFF2-40B4-BE49-F238E27FC236}">
                <a16:creationId xmlns:a16="http://schemas.microsoft.com/office/drawing/2014/main" id="{E0A6D9BD-95A9-403A-B31A-EE4A19EF0A63}"/>
              </a:ext>
            </a:extLst>
          </p:cNvPr>
          <p:cNvSpPr/>
          <p:nvPr/>
        </p:nvSpPr>
        <p:spPr>
          <a:xfrm>
            <a:off x="5794466" y="4526188"/>
            <a:ext cx="704400" cy="704400"/>
          </a:xfrm>
          <a:prstGeom prst="ellipse">
            <a:avLst/>
          </a:prstGeom>
          <a:solidFill>
            <a:srgbClr val="E0B53A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0</a:t>
            </a:r>
            <a:r>
              <a:rPr lang="ru-RU" b="1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4</a:t>
            </a:r>
            <a:endParaRPr b="1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5" name="Google Shape;399;p26">
            <a:extLst>
              <a:ext uri="{FF2B5EF4-FFF2-40B4-BE49-F238E27FC236}">
                <a16:creationId xmlns:a16="http://schemas.microsoft.com/office/drawing/2014/main" id="{0299A807-DBC7-49DD-B068-E960D2FFE5AC}"/>
              </a:ext>
            </a:extLst>
          </p:cNvPr>
          <p:cNvSpPr/>
          <p:nvPr/>
        </p:nvSpPr>
        <p:spPr>
          <a:xfrm>
            <a:off x="5527616" y="5581369"/>
            <a:ext cx="1238100" cy="903000"/>
          </a:xfrm>
          <a:prstGeom prst="roundRect">
            <a:avLst>
              <a:gd name="adj" fmla="val 16667"/>
            </a:avLst>
          </a:prstGeom>
          <a:solidFill>
            <a:srgbClr val="52894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16" name="Google Shape;400;p26">
            <a:extLst>
              <a:ext uri="{FF2B5EF4-FFF2-40B4-BE49-F238E27FC236}">
                <a16:creationId xmlns:a16="http://schemas.microsoft.com/office/drawing/2014/main" id="{B519B668-F201-48C9-A085-A967130D2E09}"/>
              </a:ext>
            </a:extLst>
          </p:cNvPr>
          <p:cNvSpPr/>
          <p:nvPr/>
        </p:nvSpPr>
        <p:spPr>
          <a:xfrm>
            <a:off x="5794466" y="5680669"/>
            <a:ext cx="704400" cy="704400"/>
          </a:xfrm>
          <a:prstGeom prst="ellipse">
            <a:avLst/>
          </a:prstGeom>
          <a:solidFill>
            <a:srgbClr val="528941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0</a:t>
            </a:r>
            <a:r>
              <a:rPr lang="ru-RU" b="1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5</a:t>
            </a:r>
            <a:endParaRPr b="1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B3973E72-D75F-41E9-8F16-41700C98B948}"/>
              </a:ext>
            </a:extLst>
          </p:cNvPr>
          <p:cNvGrpSpPr/>
          <p:nvPr/>
        </p:nvGrpSpPr>
        <p:grpSpPr>
          <a:xfrm>
            <a:off x="1688692" y="1641167"/>
            <a:ext cx="2953140" cy="4387442"/>
            <a:chOff x="2345607" y="1945591"/>
            <a:chExt cx="2393747" cy="3673470"/>
          </a:xfrm>
        </p:grpSpPr>
        <p:sp>
          <p:nvSpPr>
            <p:cNvPr id="82" name="Google Shape;411;p26">
              <a:extLst>
                <a:ext uri="{FF2B5EF4-FFF2-40B4-BE49-F238E27FC236}">
                  <a16:creationId xmlns:a16="http://schemas.microsoft.com/office/drawing/2014/main" id="{E9D8D2F5-9615-403E-BD8B-47BEF0DF47D1}"/>
                </a:ext>
              </a:extLst>
            </p:cNvPr>
            <p:cNvSpPr/>
            <p:nvPr/>
          </p:nvSpPr>
          <p:spPr>
            <a:xfrm>
              <a:off x="4034954" y="2350019"/>
              <a:ext cx="704400" cy="704400"/>
            </a:xfrm>
            <a:prstGeom prst="ellipse">
              <a:avLst/>
            </a:prstGeom>
            <a:solidFill>
              <a:srgbClr val="2654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83" name="Google Shape;412;p26">
              <a:extLst>
                <a:ext uri="{FF2B5EF4-FFF2-40B4-BE49-F238E27FC236}">
                  <a16:creationId xmlns:a16="http://schemas.microsoft.com/office/drawing/2014/main" id="{C3162341-4BBC-4BAC-A3B4-2090084DBDA8}"/>
                </a:ext>
              </a:extLst>
            </p:cNvPr>
            <p:cNvSpPr/>
            <p:nvPr/>
          </p:nvSpPr>
          <p:spPr>
            <a:xfrm>
              <a:off x="4027633" y="3429000"/>
              <a:ext cx="704400" cy="704400"/>
            </a:xfrm>
            <a:prstGeom prst="ellipse">
              <a:avLst/>
            </a:prstGeom>
            <a:solidFill>
              <a:srgbClr val="528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 dirty="0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84" name="Google Shape;413;p26">
              <a:extLst>
                <a:ext uri="{FF2B5EF4-FFF2-40B4-BE49-F238E27FC236}">
                  <a16:creationId xmlns:a16="http://schemas.microsoft.com/office/drawing/2014/main" id="{0FF9E633-F7A8-4AD5-9FCA-264852EEEEE8}"/>
                </a:ext>
              </a:extLst>
            </p:cNvPr>
            <p:cNvSpPr/>
            <p:nvPr/>
          </p:nvSpPr>
          <p:spPr>
            <a:xfrm>
              <a:off x="4027633" y="4507813"/>
              <a:ext cx="704400" cy="704400"/>
            </a:xfrm>
            <a:prstGeom prst="ellipse">
              <a:avLst/>
            </a:prstGeom>
            <a:solidFill>
              <a:srgbClr val="B450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cxnSp>
          <p:nvCxnSpPr>
            <p:cNvPr id="85" name="Google Shape;420;p26">
              <a:extLst>
                <a:ext uri="{FF2B5EF4-FFF2-40B4-BE49-F238E27FC236}">
                  <a16:creationId xmlns:a16="http://schemas.microsoft.com/office/drawing/2014/main" id="{AD8CBC20-B819-4730-9D54-76FB7C2FB7A6}"/>
                </a:ext>
              </a:extLst>
            </p:cNvPr>
            <p:cNvCxnSpPr>
              <a:cxnSpLocks/>
              <a:endCxn id="83" idx="0"/>
            </p:cNvCxnSpPr>
            <p:nvPr/>
          </p:nvCxnSpPr>
          <p:spPr>
            <a:xfrm rot="-5400000" flipH="1">
              <a:off x="4192933" y="3241488"/>
              <a:ext cx="374400" cy="600"/>
            </a:xfrm>
            <a:prstGeom prst="bentConnector3">
              <a:avLst>
                <a:gd name="adj1" fmla="val 50002"/>
              </a:avLst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" name="Google Shape;421;p26">
              <a:extLst>
                <a:ext uri="{FF2B5EF4-FFF2-40B4-BE49-F238E27FC236}">
                  <a16:creationId xmlns:a16="http://schemas.microsoft.com/office/drawing/2014/main" id="{61B2D3E9-3E93-4E35-A925-F353295214DB}"/>
                </a:ext>
              </a:extLst>
            </p:cNvPr>
            <p:cNvCxnSpPr>
              <a:stCxn id="83" idx="4"/>
              <a:endCxn id="84" idx="0"/>
            </p:cNvCxnSpPr>
            <p:nvPr/>
          </p:nvCxnSpPr>
          <p:spPr>
            <a:xfrm rot="-5400000" flipH="1">
              <a:off x="4192933" y="4320300"/>
              <a:ext cx="374400" cy="600"/>
            </a:xfrm>
            <a:prstGeom prst="bentConnector3">
              <a:avLst>
                <a:gd name="adj1" fmla="val 50002"/>
              </a:avLst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grpSp>
          <p:nvGrpSpPr>
            <p:cNvPr id="87" name="Google Shape;422;p26">
              <a:extLst>
                <a:ext uri="{FF2B5EF4-FFF2-40B4-BE49-F238E27FC236}">
                  <a16:creationId xmlns:a16="http://schemas.microsoft.com/office/drawing/2014/main" id="{6738D252-92A1-4358-B149-2B34BFA092BD}"/>
                </a:ext>
              </a:extLst>
            </p:cNvPr>
            <p:cNvGrpSpPr/>
            <p:nvPr/>
          </p:nvGrpSpPr>
          <p:grpSpPr>
            <a:xfrm>
              <a:off x="4205746" y="2528319"/>
              <a:ext cx="348174" cy="348138"/>
              <a:chOff x="8499948" y="3899916"/>
              <a:chExt cx="348174" cy="348138"/>
            </a:xfrm>
            <a:solidFill>
              <a:schemeClr val="bg1"/>
            </a:solidFill>
          </p:grpSpPr>
          <p:sp>
            <p:nvSpPr>
              <p:cNvPr id="88" name="Google Shape;423;p26">
                <a:extLst>
                  <a:ext uri="{FF2B5EF4-FFF2-40B4-BE49-F238E27FC236}">
                    <a16:creationId xmlns:a16="http://schemas.microsoft.com/office/drawing/2014/main" id="{73DA4AE5-E4D4-43A7-82A4-7C12B9EBAC85}"/>
                  </a:ext>
                </a:extLst>
              </p:cNvPr>
              <p:cNvSpPr/>
              <p:nvPr/>
            </p:nvSpPr>
            <p:spPr>
              <a:xfrm>
                <a:off x="8551525" y="3904408"/>
                <a:ext cx="246334" cy="343646"/>
              </a:xfrm>
              <a:custGeom>
                <a:avLst/>
                <a:gdLst/>
                <a:ahLst/>
                <a:cxnLst/>
                <a:rect l="l" t="t" r="r" b="b"/>
                <a:pathLst>
                  <a:path w="246334" h="343646" extrusionOk="0">
                    <a:moveTo>
                      <a:pt x="220999" y="44180"/>
                    </a:moveTo>
                    <a:cubicBezTo>
                      <a:pt x="204901" y="23130"/>
                      <a:pt x="182137" y="7604"/>
                      <a:pt x="156800" y="270"/>
                    </a:cubicBezTo>
                    <a:cubicBezTo>
                      <a:pt x="153181" y="-778"/>
                      <a:pt x="149466" y="1318"/>
                      <a:pt x="148418" y="4937"/>
                    </a:cubicBezTo>
                    <a:cubicBezTo>
                      <a:pt x="147371" y="8557"/>
                      <a:pt x="149466" y="12272"/>
                      <a:pt x="153085" y="13319"/>
                    </a:cubicBezTo>
                    <a:cubicBezTo>
                      <a:pt x="200044" y="26750"/>
                      <a:pt x="232810" y="70374"/>
                      <a:pt x="232810" y="119237"/>
                    </a:cubicBezTo>
                    <a:cubicBezTo>
                      <a:pt x="232810" y="149622"/>
                      <a:pt x="220713" y="177911"/>
                      <a:pt x="198710" y="198961"/>
                    </a:cubicBezTo>
                    <a:cubicBezTo>
                      <a:pt x="179851" y="216964"/>
                      <a:pt x="168992" y="242586"/>
                      <a:pt x="168992" y="269256"/>
                    </a:cubicBezTo>
                    <a:lnTo>
                      <a:pt x="168992" y="269256"/>
                    </a:lnTo>
                    <a:cubicBezTo>
                      <a:pt x="168992" y="272780"/>
                      <a:pt x="166230" y="275638"/>
                      <a:pt x="162706" y="275638"/>
                    </a:cubicBezTo>
                    <a:lnTo>
                      <a:pt x="154705" y="275638"/>
                    </a:lnTo>
                    <a:lnTo>
                      <a:pt x="154705" y="192675"/>
                    </a:lnTo>
                    <a:lnTo>
                      <a:pt x="158991" y="192675"/>
                    </a:lnTo>
                    <a:cubicBezTo>
                      <a:pt x="169754" y="192675"/>
                      <a:pt x="178422" y="183912"/>
                      <a:pt x="178422" y="173244"/>
                    </a:cubicBezTo>
                    <a:lnTo>
                      <a:pt x="178422" y="125048"/>
                    </a:lnTo>
                    <a:cubicBezTo>
                      <a:pt x="178422" y="103616"/>
                      <a:pt x="164039" y="85424"/>
                      <a:pt x="144323" y="79613"/>
                    </a:cubicBezTo>
                    <a:cubicBezTo>
                      <a:pt x="147371" y="75232"/>
                      <a:pt x="149180" y="69898"/>
                      <a:pt x="149180" y="64183"/>
                    </a:cubicBezTo>
                    <a:lnTo>
                      <a:pt x="149180" y="59706"/>
                    </a:lnTo>
                    <a:cubicBezTo>
                      <a:pt x="149180" y="45038"/>
                      <a:pt x="137655" y="32655"/>
                      <a:pt x="122891" y="32274"/>
                    </a:cubicBezTo>
                    <a:cubicBezTo>
                      <a:pt x="108128" y="31893"/>
                      <a:pt x="95459" y="44085"/>
                      <a:pt x="95459" y="59134"/>
                    </a:cubicBezTo>
                    <a:lnTo>
                      <a:pt x="95459" y="64183"/>
                    </a:lnTo>
                    <a:cubicBezTo>
                      <a:pt x="95459" y="69898"/>
                      <a:pt x="97269" y="75232"/>
                      <a:pt x="100317" y="79613"/>
                    </a:cubicBezTo>
                    <a:cubicBezTo>
                      <a:pt x="80600" y="85424"/>
                      <a:pt x="66217" y="103616"/>
                      <a:pt x="66217" y="125143"/>
                    </a:cubicBezTo>
                    <a:lnTo>
                      <a:pt x="66217" y="173053"/>
                    </a:lnTo>
                    <a:cubicBezTo>
                      <a:pt x="66217" y="183817"/>
                      <a:pt x="74980" y="192484"/>
                      <a:pt x="85648" y="192484"/>
                    </a:cubicBezTo>
                    <a:lnTo>
                      <a:pt x="89935" y="192484"/>
                    </a:lnTo>
                    <a:lnTo>
                      <a:pt x="89935" y="275447"/>
                    </a:lnTo>
                    <a:lnTo>
                      <a:pt x="82315" y="275447"/>
                    </a:lnTo>
                    <a:cubicBezTo>
                      <a:pt x="78886" y="275447"/>
                      <a:pt x="76028" y="272590"/>
                      <a:pt x="76028" y="269161"/>
                    </a:cubicBezTo>
                    <a:cubicBezTo>
                      <a:pt x="76028" y="242491"/>
                      <a:pt x="65360" y="216868"/>
                      <a:pt x="46691" y="198771"/>
                    </a:cubicBezTo>
                    <a:cubicBezTo>
                      <a:pt x="25641" y="178292"/>
                      <a:pt x="13735" y="150670"/>
                      <a:pt x="13258" y="121047"/>
                    </a:cubicBezTo>
                    <a:cubicBezTo>
                      <a:pt x="12401" y="71993"/>
                      <a:pt x="44215" y="27797"/>
                      <a:pt x="90601" y="13605"/>
                    </a:cubicBezTo>
                    <a:cubicBezTo>
                      <a:pt x="94126" y="12557"/>
                      <a:pt x="96126" y="8747"/>
                      <a:pt x="95078" y="5128"/>
                    </a:cubicBezTo>
                    <a:cubicBezTo>
                      <a:pt x="94030" y="1508"/>
                      <a:pt x="90316" y="-492"/>
                      <a:pt x="86791" y="556"/>
                    </a:cubicBezTo>
                    <a:cubicBezTo>
                      <a:pt x="34785" y="16558"/>
                      <a:pt x="-934" y="66183"/>
                      <a:pt x="19" y="121333"/>
                    </a:cubicBezTo>
                    <a:cubicBezTo>
                      <a:pt x="590" y="154670"/>
                      <a:pt x="13925" y="185626"/>
                      <a:pt x="37642" y="208677"/>
                    </a:cubicBezTo>
                    <a:cubicBezTo>
                      <a:pt x="53644" y="224298"/>
                      <a:pt x="62884" y="246396"/>
                      <a:pt x="62884" y="269351"/>
                    </a:cubicBezTo>
                    <a:cubicBezTo>
                      <a:pt x="62884" y="278209"/>
                      <a:pt x="68599" y="285734"/>
                      <a:pt x="76505" y="288306"/>
                    </a:cubicBezTo>
                    <a:lnTo>
                      <a:pt x="76505" y="320882"/>
                    </a:lnTo>
                    <a:cubicBezTo>
                      <a:pt x="76505" y="333455"/>
                      <a:pt x="86696" y="343646"/>
                      <a:pt x="99269" y="343646"/>
                    </a:cubicBezTo>
                    <a:lnTo>
                      <a:pt x="145466" y="343646"/>
                    </a:lnTo>
                    <a:cubicBezTo>
                      <a:pt x="158039" y="343646"/>
                      <a:pt x="168230" y="333455"/>
                      <a:pt x="168230" y="320882"/>
                    </a:cubicBezTo>
                    <a:lnTo>
                      <a:pt x="168230" y="288401"/>
                    </a:lnTo>
                    <a:cubicBezTo>
                      <a:pt x="176517" y="285925"/>
                      <a:pt x="182518" y="278305"/>
                      <a:pt x="182518" y="269447"/>
                    </a:cubicBezTo>
                    <a:lnTo>
                      <a:pt x="182518" y="269447"/>
                    </a:lnTo>
                    <a:cubicBezTo>
                      <a:pt x="182518" y="246396"/>
                      <a:pt x="191852" y="224393"/>
                      <a:pt x="208045" y="208867"/>
                    </a:cubicBezTo>
                    <a:cubicBezTo>
                      <a:pt x="232810" y="185245"/>
                      <a:pt x="246335" y="153432"/>
                      <a:pt x="246335" y="119333"/>
                    </a:cubicBezTo>
                    <a:cubicBezTo>
                      <a:pt x="246335" y="91900"/>
                      <a:pt x="237572" y="65992"/>
                      <a:pt x="220903" y="44180"/>
                    </a:cubicBezTo>
                    <a:close/>
                    <a:moveTo>
                      <a:pt x="109080" y="59325"/>
                    </a:moveTo>
                    <a:cubicBezTo>
                      <a:pt x="109080" y="50943"/>
                      <a:pt x="116795" y="44275"/>
                      <a:pt x="125463" y="45990"/>
                    </a:cubicBezTo>
                    <a:cubicBezTo>
                      <a:pt x="131750" y="47228"/>
                      <a:pt x="136226" y="53039"/>
                      <a:pt x="136226" y="59516"/>
                    </a:cubicBezTo>
                    <a:lnTo>
                      <a:pt x="136226" y="64278"/>
                    </a:lnTo>
                    <a:cubicBezTo>
                      <a:pt x="136226" y="70755"/>
                      <a:pt x="131750" y="76470"/>
                      <a:pt x="125463" y="77803"/>
                    </a:cubicBezTo>
                    <a:cubicBezTo>
                      <a:pt x="116700" y="79613"/>
                      <a:pt x="109080" y="72946"/>
                      <a:pt x="109080" y="64468"/>
                    </a:cubicBezTo>
                    <a:lnTo>
                      <a:pt x="109080" y="59325"/>
                    </a:lnTo>
                    <a:close/>
                    <a:moveTo>
                      <a:pt x="90697" y="128286"/>
                    </a:moveTo>
                    <a:lnTo>
                      <a:pt x="90697" y="179054"/>
                    </a:lnTo>
                    <a:lnTo>
                      <a:pt x="81648" y="179054"/>
                    </a:lnTo>
                    <a:cubicBezTo>
                      <a:pt x="80600" y="179054"/>
                      <a:pt x="79838" y="178197"/>
                      <a:pt x="79838" y="177244"/>
                    </a:cubicBezTo>
                    <a:lnTo>
                      <a:pt x="79838" y="101711"/>
                    </a:lnTo>
                    <a:cubicBezTo>
                      <a:pt x="79838" y="95996"/>
                      <a:pt x="84505" y="91329"/>
                      <a:pt x="90221" y="91329"/>
                    </a:cubicBezTo>
                    <a:lnTo>
                      <a:pt x="154419" y="91329"/>
                    </a:lnTo>
                    <a:cubicBezTo>
                      <a:pt x="160134" y="91329"/>
                      <a:pt x="164801" y="95996"/>
                      <a:pt x="164801" y="101711"/>
                    </a:cubicBezTo>
                    <a:lnTo>
                      <a:pt x="164801" y="177244"/>
                    </a:lnTo>
                    <a:cubicBezTo>
                      <a:pt x="164801" y="178292"/>
                      <a:pt x="163944" y="179054"/>
                      <a:pt x="162991" y="179054"/>
                    </a:cubicBezTo>
                    <a:lnTo>
                      <a:pt x="154610" y="179054"/>
                    </a:lnTo>
                    <a:lnTo>
                      <a:pt x="154610" y="153432"/>
                    </a:lnTo>
                    <a:cubicBezTo>
                      <a:pt x="154610" y="150003"/>
                      <a:pt x="152228" y="146955"/>
                      <a:pt x="148799" y="146479"/>
                    </a:cubicBezTo>
                    <a:cubicBezTo>
                      <a:pt x="144608" y="145907"/>
                      <a:pt x="140988" y="149050"/>
                      <a:pt x="140988" y="153146"/>
                    </a:cubicBezTo>
                    <a:lnTo>
                      <a:pt x="140988" y="157909"/>
                    </a:lnTo>
                    <a:lnTo>
                      <a:pt x="104317" y="157909"/>
                    </a:lnTo>
                    <a:lnTo>
                      <a:pt x="104317" y="128476"/>
                    </a:lnTo>
                    <a:cubicBezTo>
                      <a:pt x="104317" y="125048"/>
                      <a:pt x="101936" y="122000"/>
                      <a:pt x="98507" y="121523"/>
                    </a:cubicBezTo>
                    <a:cubicBezTo>
                      <a:pt x="94316" y="120952"/>
                      <a:pt x="90697" y="124095"/>
                      <a:pt x="90697" y="128191"/>
                    </a:cubicBezTo>
                    <a:close/>
                    <a:moveTo>
                      <a:pt x="123653" y="183245"/>
                    </a:moveTo>
                    <a:cubicBezTo>
                      <a:pt x="119462" y="182674"/>
                      <a:pt x="115843" y="185912"/>
                      <a:pt x="115843" y="190008"/>
                    </a:cubicBezTo>
                    <a:lnTo>
                      <a:pt x="115843" y="275733"/>
                    </a:lnTo>
                    <a:lnTo>
                      <a:pt x="104317" y="275733"/>
                    </a:lnTo>
                    <a:lnTo>
                      <a:pt x="104317" y="171720"/>
                    </a:lnTo>
                    <a:lnTo>
                      <a:pt x="140988" y="171720"/>
                    </a:lnTo>
                    <a:lnTo>
                      <a:pt x="140988" y="275733"/>
                    </a:lnTo>
                    <a:lnTo>
                      <a:pt x="129464" y="275733"/>
                    </a:lnTo>
                    <a:lnTo>
                      <a:pt x="129464" y="190294"/>
                    </a:lnTo>
                    <a:cubicBezTo>
                      <a:pt x="129464" y="186865"/>
                      <a:pt x="127082" y="183817"/>
                      <a:pt x="123653" y="183341"/>
                    </a:cubicBezTo>
                    <a:close/>
                    <a:moveTo>
                      <a:pt x="154610" y="320500"/>
                    </a:moveTo>
                    <a:cubicBezTo>
                      <a:pt x="154610" y="325739"/>
                      <a:pt x="150513" y="330025"/>
                      <a:pt x="145370" y="330025"/>
                    </a:cubicBezTo>
                    <a:lnTo>
                      <a:pt x="99174" y="330025"/>
                    </a:lnTo>
                    <a:cubicBezTo>
                      <a:pt x="94126" y="330025"/>
                      <a:pt x="89935" y="325930"/>
                      <a:pt x="89935" y="320786"/>
                    </a:cubicBezTo>
                    <a:lnTo>
                      <a:pt x="89935" y="316405"/>
                    </a:lnTo>
                    <a:lnTo>
                      <a:pt x="125463" y="316405"/>
                    </a:lnTo>
                    <a:cubicBezTo>
                      <a:pt x="128892" y="316405"/>
                      <a:pt x="131940" y="314024"/>
                      <a:pt x="132416" y="310594"/>
                    </a:cubicBezTo>
                    <a:cubicBezTo>
                      <a:pt x="132988" y="306403"/>
                      <a:pt x="129749" y="302784"/>
                      <a:pt x="125653" y="302784"/>
                    </a:cubicBezTo>
                    <a:lnTo>
                      <a:pt x="89935" y="302784"/>
                    </a:lnTo>
                    <a:lnTo>
                      <a:pt x="89935" y="289163"/>
                    </a:lnTo>
                    <a:lnTo>
                      <a:pt x="154514" y="289163"/>
                    </a:lnTo>
                    <a:lnTo>
                      <a:pt x="154514" y="320405"/>
                    </a:lnTo>
                    <a:lnTo>
                      <a:pt x="154514" y="320405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" name="Google Shape;424;p26">
                <a:extLst>
                  <a:ext uri="{FF2B5EF4-FFF2-40B4-BE49-F238E27FC236}">
                    <a16:creationId xmlns:a16="http://schemas.microsoft.com/office/drawing/2014/main" id="{44D4ECB3-F163-4CC3-A67D-246C555AF2C3}"/>
                  </a:ext>
                </a:extLst>
              </p:cNvPr>
              <p:cNvSpPr/>
              <p:nvPr/>
            </p:nvSpPr>
            <p:spPr>
              <a:xfrm>
                <a:off x="8667040" y="3899916"/>
                <a:ext cx="14316" cy="13620"/>
              </a:xfrm>
              <a:custGeom>
                <a:avLst/>
                <a:gdLst/>
                <a:ahLst/>
                <a:cxnLst/>
                <a:rect l="l" t="t" r="r" b="b"/>
                <a:pathLst>
                  <a:path w="14316" h="13620" extrusionOk="0">
                    <a:moveTo>
                      <a:pt x="7567" y="0"/>
                    </a:moveTo>
                    <a:lnTo>
                      <a:pt x="6806" y="0"/>
                    </a:lnTo>
                    <a:cubicBezTo>
                      <a:pt x="2328" y="0"/>
                      <a:pt x="-1100" y="4286"/>
                      <a:pt x="329" y="9049"/>
                    </a:cubicBezTo>
                    <a:cubicBezTo>
                      <a:pt x="1185" y="11811"/>
                      <a:pt x="3853" y="13621"/>
                      <a:pt x="6806" y="13621"/>
                    </a:cubicBezTo>
                    <a:lnTo>
                      <a:pt x="6806" y="13621"/>
                    </a:lnTo>
                    <a:cubicBezTo>
                      <a:pt x="6806" y="13621"/>
                      <a:pt x="7472" y="13621"/>
                      <a:pt x="7472" y="13621"/>
                    </a:cubicBezTo>
                    <a:lnTo>
                      <a:pt x="7472" y="13621"/>
                    </a:lnTo>
                    <a:cubicBezTo>
                      <a:pt x="10330" y="13621"/>
                      <a:pt x="12996" y="11811"/>
                      <a:pt x="13949" y="9049"/>
                    </a:cubicBezTo>
                    <a:cubicBezTo>
                      <a:pt x="15473" y="4381"/>
                      <a:pt x="12044" y="95"/>
                      <a:pt x="756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" name="Google Shape;425;p26">
                <a:extLst>
                  <a:ext uri="{FF2B5EF4-FFF2-40B4-BE49-F238E27FC236}">
                    <a16:creationId xmlns:a16="http://schemas.microsoft.com/office/drawing/2014/main" id="{E1BB2DF0-08A8-41D0-9BB4-CDE204601DE0}"/>
                  </a:ext>
                </a:extLst>
              </p:cNvPr>
              <p:cNvSpPr/>
              <p:nvPr/>
            </p:nvSpPr>
            <p:spPr>
              <a:xfrm>
                <a:off x="8692609" y="4025360"/>
                <a:ext cx="13620" cy="13525"/>
              </a:xfrm>
              <a:custGeom>
                <a:avLst/>
                <a:gdLst/>
                <a:ahLst/>
                <a:cxnLst/>
                <a:rect l="l" t="t" r="r" b="b"/>
                <a:pathLst>
                  <a:path w="13620" h="13525" extrusionOk="0">
                    <a:moveTo>
                      <a:pt x="11621" y="2000"/>
                    </a:moveTo>
                    <a:cubicBezTo>
                      <a:pt x="10383" y="762"/>
                      <a:pt x="8573" y="0"/>
                      <a:pt x="6763" y="0"/>
                    </a:cubicBezTo>
                    <a:cubicBezTo>
                      <a:pt x="4953" y="0"/>
                      <a:pt x="3239" y="762"/>
                      <a:pt x="2000" y="2000"/>
                    </a:cubicBezTo>
                    <a:cubicBezTo>
                      <a:pt x="762" y="3239"/>
                      <a:pt x="0" y="5049"/>
                      <a:pt x="0" y="6763"/>
                    </a:cubicBezTo>
                    <a:cubicBezTo>
                      <a:pt x="0" y="8477"/>
                      <a:pt x="762" y="10287"/>
                      <a:pt x="2000" y="11525"/>
                    </a:cubicBezTo>
                    <a:cubicBezTo>
                      <a:pt x="3239" y="12764"/>
                      <a:pt x="5049" y="13526"/>
                      <a:pt x="6763" y="13526"/>
                    </a:cubicBezTo>
                    <a:cubicBezTo>
                      <a:pt x="8477" y="13526"/>
                      <a:pt x="10287" y="12764"/>
                      <a:pt x="11621" y="11525"/>
                    </a:cubicBezTo>
                    <a:cubicBezTo>
                      <a:pt x="12859" y="10287"/>
                      <a:pt x="13621" y="8477"/>
                      <a:pt x="13621" y="6763"/>
                    </a:cubicBezTo>
                    <a:cubicBezTo>
                      <a:pt x="13621" y="5049"/>
                      <a:pt x="12859" y="3239"/>
                      <a:pt x="11621" y="200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" name="Google Shape;426;p26">
                <a:extLst>
                  <a:ext uri="{FF2B5EF4-FFF2-40B4-BE49-F238E27FC236}">
                    <a16:creationId xmlns:a16="http://schemas.microsoft.com/office/drawing/2014/main" id="{CBD36601-8F30-43BF-9751-434826D22FCE}"/>
                  </a:ext>
                </a:extLst>
              </p:cNvPr>
              <p:cNvSpPr/>
              <p:nvPr/>
            </p:nvSpPr>
            <p:spPr>
              <a:xfrm>
                <a:off x="8820369" y="4016883"/>
                <a:ext cx="27753" cy="13620"/>
              </a:xfrm>
              <a:custGeom>
                <a:avLst/>
                <a:gdLst/>
                <a:ahLst/>
                <a:cxnLst/>
                <a:rect l="l" t="t" r="r" b="b"/>
                <a:pathLst>
                  <a:path w="27753" h="13620" extrusionOk="0">
                    <a:moveTo>
                      <a:pt x="20925" y="0"/>
                    </a:moveTo>
                    <a:lnTo>
                      <a:pt x="7019" y="0"/>
                    </a:lnTo>
                    <a:cubicBezTo>
                      <a:pt x="3590" y="0"/>
                      <a:pt x="542" y="2381"/>
                      <a:pt x="66" y="5810"/>
                    </a:cubicBezTo>
                    <a:cubicBezTo>
                      <a:pt x="-506" y="10001"/>
                      <a:pt x="2732" y="13621"/>
                      <a:pt x="6828" y="13621"/>
                    </a:cubicBezTo>
                    <a:lnTo>
                      <a:pt x="20735" y="13621"/>
                    </a:lnTo>
                    <a:cubicBezTo>
                      <a:pt x="24164" y="13621"/>
                      <a:pt x="27212" y="11239"/>
                      <a:pt x="27688" y="7811"/>
                    </a:cubicBezTo>
                    <a:cubicBezTo>
                      <a:pt x="28259" y="3620"/>
                      <a:pt x="25021" y="0"/>
                      <a:pt x="2092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" name="Google Shape;427;p26">
                <a:extLst>
                  <a:ext uri="{FF2B5EF4-FFF2-40B4-BE49-F238E27FC236}">
                    <a16:creationId xmlns:a16="http://schemas.microsoft.com/office/drawing/2014/main" id="{D8A761C4-F1F7-4898-98A7-B551ED05CFB0}"/>
                  </a:ext>
                </a:extLst>
              </p:cNvPr>
              <p:cNvSpPr/>
              <p:nvPr/>
            </p:nvSpPr>
            <p:spPr>
              <a:xfrm>
                <a:off x="8811291" y="4062507"/>
                <a:ext cx="26765" cy="26860"/>
              </a:xfrm>
              <a:custGeom>
                <a:avLst/>
                <a:gdLst/>
                <a:ahLst/>
                <a:cxnLst/>
                <a:rect l="l" t="t" r="r" b="b"/>
                <a:pathLst>
                  <a:path w="26765" h="26860" extrusionOk="0">
                    <a:moveTo>
                      <a:pt x="24860" y="15240"/>
                    </a:moveTo>
                    <a:lnTo>
                      <a:pt x="11620" y="2000"/>
                    </a:lnTo>
                    <a:cubicBezTo>
                      <a:pt x="8954" y="-667"/>
                      <a:pt x="4667" y="-667"/>
                      <a:pt x="2000" y="2000"/>
                    </a:cubicBezTo>
                    <a:cubicBezTo>
                      <a:pt x="-667" y="4667"/>
                      <a:pt x="-667" y="8954"/>
                      <a:pt x="2000" y="11621"/>
                    </a:cubicBezTo>
                    <a:lnTo>
                      <a:pt x="15240" y="24860"/>
                    </a:lnTo>
                    <a:cubicBezTo>
                      <a:pt x="16573" y="26194"/>
                      <a:pt x="18288" y="26860"/>
                      <a:pt x="20002" y="26860"/>
                    </a:cubicBezTo>
                    <a:cubicBezTo>
                      <a:pt x="21717" y="26860"/>
                      <a:pt x="23526" y="26194"/>
                      <a:pt x="24765" y="24860"/>
                    </a:cubicBezTo>
                    <a:cubicBezTo>
                      <a:pt x="27432" y="22193"/>
                      <a:pt x="27432" y="17907"/>
                      <a:pt x="24765" y="1524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" name="Google Shape;428;p26">
                <a:extLst>
                  <a:ext uri="{FF2B5EF4-FFF2-40B4-BE49-F238E27FC236}">
                    <a16:creationId xmlns:a16="http://schemas.microsoft.com/office/drawing/2014/main" id="{6650A3FF-2628-49CA-94E0-304A3074B93D}"/>
                  </a:ext>
                </a:extLst>
              </p:cNvPr>
              <p:cNvSpPr/>
              <p:nvPr/>
            </p:nvSpPr>
            <p:spPr>
              <a:xfrm>
                <a:off x="8811100" y="3958018"/>
                <a:ext cx="26955" cy="27051"/>
              </a:xfrm>
              <a:custGeom>
                <a:avLst/>
                <a:gdLst/>
                <a:ahLst/>
                <a:cxnLst/>
                <a:rect l="l" t="t" r="r" b="b"/>
                <a:pathLst>
                  <a:path w="26955" h="27051" extrusionOk="0">
                    <a:moveTo>
                      <a:pt x="25051" y="2000"/>
                    </a:moveTo>
                    <a:cubicBezTo>
                      <a:pt x="22384" y="-667"/>
                      <a:pt x="18098" y="-667"/>
                      <a:pt x="15430" y="2000"/>
                    </a:cubicBezTo>
                    <a:lnTo>
                      <a:pt x="2000" y="15431"/>
                    </a:lnTo>
                    <a:cubicBezTo>
                      <a:pt x="-667" y="18098"/>
                      <a:pt x="-667" y="22384"/>
                      <a:pt x="2000" y="25051"/>
                    </a:cubicBezTo>
                    <a:cubicBezTo>
                      <a:pt x="3334" y="26384"/>
                      <a:pt x="5049" y="27051"/>
                      <a:pt x="6763" y="27051"/>
                    </a:cubicBezTo>
                    <a:cubicBezTo>
                      <a:pt x="8477" y="27051"/>
                      <a:pt x="10287" y="26384"/>
                      <a:pt x="11525" y="25051"/>
                    </a:cubicBezTo>
                    <a:lnTo>
                      <a:pt x="24955" y="11621"/>
                    </a:lnTo>
                    <a:cubicBezTo>
                      <a:pt x="27623" y="8954"/>
                      <a:pt x="27623" y="4667"/>
                      <a:pt x="24955" y="200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" name="Google Shape;429;p26">
                <a:extLst>
                  <a:ext uri="{FF2B5EF4-FFF2-40B4-BE49-F238E27FC236}">
                    <a16:creationId xmlns:a16="http://schemas.microsoft.com/office/drawing/2014/main" id="{E18AB003-0C09-41DF-B991-B99CA81AF350}"/>
                  </a:ext>
                </a:extLst>
              </p:cNvPr>
              <p:cNvSpPr/>
              <p:nvPr/>
            </p:nvSpPr>
            <p:spPr>
              <a:xfrm>
                <a:off x="8499948" y="4016883"/>
                <a:ext cx="27753" cy="13620"/>
              </a:xfrm>
              <a:custGeom>
                <a:avLst/>
                <a:gdLst/>
                <a:ahLst/>
                <a:cxnLst/>
                <a:rect l="l" t="t" r="r" b="b"/>
                <a:pathLst>
                  <a:path w="27753" h="13620" extrusionOk="0">
                    <a:moveTo>
                      <a:pt x="20925" y="0"/>
                    </a:moveTo>
                    <a:lnTo>
                      <a:pt x="7019" y="0"/>
                    </a:lnTo>
                    <a:cubicBezTo>
                      <a:pt x="3590" y="0"/>
                      <a:pt x="542" y="2381"/>
                      <a:pt x="66" y="5810"/>
                    </a:cubicBezTo>
                    <a:cubicBezTo>
                      <a:pt x="-506" y="10001"/>
                      <a:pt x="2732" y="13621"/>
                      <a:pt x="6828" y="13621"/>
                    </a:cubicBezTo>
                    <a:lnTo>
                      <a:pt x="20735" y="13621"/>
                    </a:lnTo>
                    <a:cubicBezTo>
                      <a:pt x="24164" y="13621"/>
                      <a:pt x="27212" y="11239"/>
                      <a:pt x="27688" y="7811"/>
                    </a:cubicBezTo>
                    <a:cubicBezTo>
                      <a:pt x="28259" y="3620"/>
                      <a:pt x="25021" y="0"/>
                      <a:pt x="2092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" name="Google Shape;430;p26">
                <a:extLst>
                  <a:ext uri="{FF2B5EF4-FFF2-40B4-BE49-F238E27FC236}">
                    <a16:creationId xmlns:a16="http://schemas.microsoft.com/office/drawing/2014/main" id="{A4410267-2A1A-4675-82D6-EB2CEBA3F01D}"/>
                  </a:ext>
                </a:extLst>
              </p:cNvPr>
              <p:cNvSpPr/>
              <p:nvPr/>
            </p:nvSpPr>
            <p:spPr>
              <a:xfrm>
                <a:off x="8509920" y="3958113"/>
                <a:ext cx="26765" cy="26860"/>
              </a:xfrm>
              <a:custGeom>
                <a:avLst/>
                <a:gdLst/>
                <a:ahLst/>
                <a:cxnLst/>
                <a:rect l="l" t="t" r="r" b="b"/>
                <a:pathLst>
                  <a:path w="26765" h="26860" extrusionOk="0">
                    <a:moveTo>
                      <a:pt x="24860" y="15240"/>
                    </a:moveTo>
                    <a:lnTo>
                      <a:pt x="11621" y="2000"/>
                    </a:lnTo>
                    <a:cubicBezTo>
                      <a:pt x="8954" y="-667"/>
                      <a:pt x="4667" y="-667"/>
                      <a:pt x="2000" y="2000"/>
                    </a:cubicBezTo>
                    <a:cubicBezTo>
                      <a:pt x="-667" y="4667"/>
                      <a:pt x="-667" y="8953"/>
                      <a:pt x="2000" y="11620"/>
                    </a:cubicBezTo>
                    <a:lnTo>
                      <a:pt x="15240" y="24860"/>
                    </a:lnTo>
                    <a:cubicBezTo>
                      <a:pt x="16573" y="26194"/>
                      <a:pt x="18288" y="26860"/>
                      <a:pt x="20003" y="26860"/>
                    </a:cubicBezTo>
                    <a:cubicBezTo>
                      <a:pt x="21717" y="26860"/>
                      <a:pt x="23527" y="26194"/>
                      <a:pt x="24765" y="24860"/>
                    </a:cubicBezTo>
                    <a:cubicBezTo>
                      <a:pt x="27432" y="22193"/>
                      <a:pt x="27432" y="17907"/>
                      <a:pt x="24765" y="1524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" name="Google Shape;431;p26">
                <a:extLst>
                  <a:ext uri="{FF2B5EF4-FFF2-40B4-BE49-F238E27FC236}">
                    <a16:creationId xmlns:a16="http://schemas.microsoft.com/office/drawing/2014/main" id="{4CD12905-CDDD-4CDD-83CD-128CC2B57FA4}"/>
                  </a:ext>
                </a:extLst>
              </p:cNvPr>
              <p:cNvSpPr/>
              <p:nvPr/>
            </p:nvSpPr>
            <p:spPr>
              <a:xfrm>
                <a:off x="8509824" y="4062317"/>
                <a:ext cx="26955" cy="27050"/>
              </a:xfrm>
              <a:custGeom>
                <a:avLst/>
                <a:gdLst/>
                <a:ahLst/>
                <a:cxnLst/>
                <a:rect l="l" t="t" r="r" b="b"/>
                <a:pathLst>
                  <a:path w="26955" h="27050" extrusionOk="0">
                    <a:moveTo>
                      <a:pt x="25051" y="2000"/>
                    </a:moveTo>
                    <a:cubicBezTo>
                      <a:pt x="22384" y="-667"/>
                      <a:pt x="18098" y="-667"/>
                      <a:pt x="15430" y="2000"/>
                    </a:cubicBezTo>
                    <a:lnTo>
                      <a:pt x="2000" y="15430"/>
                    </a:lnTo>
                    <a:cubicBezTo>
                      <a:pt x="-667" y="18098"/>
                      <a:pt x="-667" y="22384"/>
                      <a:pt x="2000" y="25051"/>
                    </a:cubicBezTo>
                    <a:cubicBezTo>
                      <a:pt x="3334" y="26384"/>
                      <a:pt x="5049" y="27051"/>
                      <a:pt x="6763" y="27051"/>
                    </a:cubicBezTo>
                    <a:cubicBezTo>
                      <a:pt x="8477" y="27051"/>
                      <a:pt x="10287" y="26384"/>
                      <a:pt x="11525" y="25051"/>
                    </a:cubicBezTo>
                    <a:lnTo>
                      <a:pt x="24955" y="11620"/>
                    </a:lnTo>
                    <a:cubicBezTo>
                      <a:pt x="27623" y="8953"/>
                      <a:pt x="27623" y="4667"/>
                      <a:pt x="24955" y="200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7" name="Google Shape;451;p26">
              <a:extLst>
                <a:ext uri="{FF2B5EF4-FFF2-40B4-BE49-F238E27FC236}">
                  <a16:creationId xmlns:a16="http://schemas.microsoft.com/office/drawing/2014/main" id="{B8AE293B-1909-4837-BC4E-2D8E9010C687}"/>
                </a:ext>
              </a:extLst>
            </p:cNvPr>
            <p:cNvGrpSpPr/>
            <p:nvPr/>
          </p:nvGrpSpPr>
          <p:grpSpPr>
            <a:xfrm>
              <a:off x="4238339" y="4686003"/>
              <a:ext cx="288226" cy="348019"/>
              <a:chOff x="5548597" y="3347489"/>
              <a:chExt cx="288226" cy="348019"/>
            </a:xfrm>
            <a:solidFill>
              <a:schemeClr val="bg1"/>
            </a:solidFill>
          </p:grpSpPr>
          <p:sp>
            <p:nvSpPr>
              <p:cNvPr id="98" name="Google Shape;452;p26">
                <a:extLst>
                  <a:ext uri="{FF2B5EF4-FFF2-40B4-BE49-F238E27FC236}">
                    <a16:creationId xmlns:a16="http://schemas.microsoft.com/office/drawing/2014/main" id="{D88AF7A9-065E-4FB9-B99A-20C3E494A682}"/>
                  </a:ext>
                </a:extLst>
              </p:cNvPr>
              <p:cNvSpPr/>
              <p:nvPr/>
            </p:nvSpPr>
            <p:spPr>
              <a:xfrm>
                <a:off x="5630703" y="3459670"/>
                <a:ext cx="123825" cy="123825"/>
              </a:xfrm>
              <a:custGeom>
                <a:avLst/>
                <a:gdLst/>
                <a:ahLst/>
                <a:cxnLst/>
                <a:rect l="l" t="t" r="r" b="b"/>
                <a:pathLst>
                  <a:path w="123825" h="123825" extrusionOk="0">
                    <a:moveTo>
                      <a:pt x="61913" y="0"/>
                    </a:moveTo>
                    <a:cubicBezTo>
                      <a:pt x="27813" y="0"/>
                      <a:pt x="0" y="27718"/>
                      <a:pt x="0" y="61913"/>
                    </a:cubicBezTo>
                    <a:cubicBezTo>
                      <a:pt x="0" y="73914"/>
                      <a:pt x="3429" y="85154"/>
                      <a:pt x="9430" y="94679"/>
                    </a:cubicBezTo>
                    <a:cubicBezTo>
                      <a:pt x="9620" y="95060"/>
                      <a:pt x="9811" y="95345"/>
                      <a:pt x="10096" y="95726"/>
                    </a:cubicBezTo>
                    <a:cubicBezTo>
                      <a:pt x="21146" y="112681"/>
                      <a:pt x="40291" y="123825"/>
                      <a:pt x="61913" y="123825"/>
                    </a:cubicBezTo>
                    <a:cubicBezTo>
                      <a:pt x="96012" y="123825"/>
                      <a:pt x="123825" y="96107"/>
                      <a:pt x="123825" y="61913"/>
                    </a:cubicBezTo>
                    <a:cubicBezTo>
                      <a:pt x="123825" y="27718"/>
                      <a:pt x="96107" y="0"/>
                      <a:pt x="61913" y="0"/>
                    </a:cubicBezTo>
                    <a:close/>
                    <a:moveTo>
                      <a:pt x="17240" y="80105"/>
                    </a:moveTo>
                    <a:cubicBezTo>
                      <a:pt x="14954" y="74486"/>
                      <a:pt x="13621" y="68294"/>
                      <a:pt x="13621" y="61817"/>
                    </a:cubicBezTo>
                    <a:cubicBezTo>
                      <a:pt x="13621" y="35243"/>
                      <a:pt x="35243" y="13526"/>
                      <a:pt x="61913" y="13526"/>
                    </a:cubicBezTo>
                    <a:cubicBezTo>
                      <a:pt x="78200" y="13526"/>
                      <a:pt x="92583" y="21622"/>
                      <a:pt x="101346" y="34004"/>
                    </a:cubicBezTo>
                    <a:lnTo>
                      <a:pt x="64008" y="71342"/>
                    </a:lnTo>
                    <a:lnTo>
                      <a:pt x="49721" y="57055"/>
                    </a:lnTo>
                    <a:cubicBezTo>
                      <a:pt x="47054" y="54388"/>
                      <a:pt x="42767" y="54388"/>
                      <a:pt x="40100" y="57055"/>
                    </a:cubicBezTo>
                    <a:lnTo>
                      <a:pt x="17145" y="80010"/>
                    </a:lnTo>
                    <a:close/>
                    <a:moveTo>
                      <a:pt x="61913" y="110109"/>
                    </a:moveTo>
                    <a:cubicBezTo>
                      <a:pt x="46768" y="110109"/>
                      <a:pt x="33242" y="103061"/>
                      <a:pt x="24384" y="92202"/>
                    </a:cubicBezTo>
                    <a:lnTo>
                      <a:pt x="44958" y="71628"/>
                    </a:lnTo>
                    <a:lnTo>
                      <a:pt x="59246" y="85915"/>
                    </a:lnTo>
                    <a:cubicBezTo>
                      <a:pt x="61913" y="88582"/>
                      <a:pt x="66199" y="88582"/>
                      <a:pt x="68866" y="85915"/>
                    </a:cubicBezTo>
                    <a:lnTo>
                      <a:pt x="107823" y="46958"/>
                    </a:lnTo>
                    <a:cubicBezTo>
                      <a:pt x="109347" y="51721"/>
                      <a:pt x="110204" y="56674"/>
                      <a:pt x="110204" y="61913"/>
                    </a:cubicBezTo>
                    <a:cubicBezTo>
                      <a:pt x="110204" y="88487"/>
                      <a:pt x="88583" y="110204"/>
                      <a:pt x="61913" y="110204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" name="Google Shape;453;p26">
                <a:extLst>
                  <a:ext uri="{FF2B5EF4-FFF2-40B4-BE49-F238E27FC236}">
                    <a16:creationId xmlns:a16="http://schemas.microsoft.com/office/drawing/2014/main" id="{6B6ECF47-3E61-45F8-AB7D-437A200AA4E1}"/>
                  </a:ext>
                </a:extLst>
              </p:cNvPr>
              <p:cNvSpPr/>
              <p:nvPr/>
            </p:nvSpPr>
            <p:spPr>
              <a:xfrm>
                <a:off x="5548597" y="3347489"/>
                <a:ext cx="288226" cy="348019"/>
              </a:xfrm>
              <a:custGeom>
                <a:avLst/>
                <a:gdLst/>
                <a:ahLst/>
                <a:cxnLst/>
                <a:rect l="l" t="t" r="r" b="b"/>
                <a:pathLst>
                  <a:path w="288226" h="348019" extrusionOk="0">
                    <a:moveTo>
                      <a:pt x="248793" y="169331"/>
                    </a:moveTo>
                    <a:cubicBezTo>
                      <a:pt x="247745" y="136089"/>
                      <a:pt x="238411" y="103513"/>
                      <a:pt x="221742" y="74747"/>
                    </a:cubicBezTo>
                    <a:cubicBezTo>
                      <a:pt x="203930" y="44077"/>
                      <a:pt x="178308" y="18550"/>
                      <a:pt x="147542" y="929"/>
                    </a:cubicBezTo>
                    <a:cubicBezTo>
                      <a:pt x="145447" y="-310"/>
                      <a:pt x="142875" y="-310"/>
                      <a:pt x="140779" y="929"/>
                    </a:cubicBezTo>
                    <a:cubicBezTo>
                      <a:pt x="110014" y="18550"/>
                      <a:pt x="84392" y="44077"/>
                      <a:pt x="66580" y="74747"/>
                    </a:cubicBezTo>
                    <a:cubicBezTo>
                      <a:pt x="49911" y="103608"/>
                      <a:pt x="40577" y="136184"/>
                      <a:pt x="39529" y="169331"/>
                    </a:cubicBezTo>
                    <a:cubicBezTo>
                      <a:pt x="15716" y="179522"/>
                      <a:pt x="0" y="203144"/>
                      <a:pt x="0" y="229338"/>
                    </a:cubicBezTo>
                    <a:lnTo>
                      <a:pt x="0" y="277344"/>
                    </a:lnTo>
                    <a:cubicBezTo>
                      <a:pt x="0" y="281059"/>
                      <a:pt x="3048" y="284107"/>
                      <a:pt x="6763" y="284107"/>
                    </a:cubicBezTo>
                    <a:lnTo>
                      <a:pt x="106680" y="284107"/>
                    </a:lnTo>
                    <a:cubicBezTo>
                      <a:pt x="108109" y="304586"/>
                      <a:pt x="117062" y="324112"/>
                      <a:pt x="131731" y="338590"/>
                    </a:cubicBezTo>
                    <a:lnTo>
                      <a:pt x="139351" y="346019"/>
                    </a:lnTo>
                    <a:cubicBezTo>
                      <a:pt x="140684" y="347353"/>
                      <a:pt x="142399" y="348020"/>
                      <a:pt x="144113" y="348020"/>
                    </a:cubicBezTo>
                    <a:cubicBezTo>
                      <a:pt x="145828" y="348020"/>
                      <a:pt x="147542" y="347353"/>
                      <a:pt x="148876" y="346019"/>
                    </a:cubicBezTo>
                    <a:lnTo>
                      <a:pt x="156496" y="338590"/>
                    </a:lnTo>
                    <a:cubicBezTo>
                      <a:pt x="171164" y="324112"/>
                      <a:pt x="180118" y="304586"/>
                      <a:pt x="181546" y="284107"/>
                    </a:cubicBezTo>
                    <a:lnTo>
                      <a:pt x="202597" y="284107"/>
                    </a:lnTo>
                    <a:lnTo>
                      <a:pt x="202597" y="318968"/>
                    </a:lnTo>
                    <a:cubicBezTo>
                      <a:pt x="202597" y="322397"/>
                      <a:pt x="204978" y="325445"/>
                      <a:pt x="208407" y="325922"/>
                    </a:cubicBezTo>
                    <a:cubicBezTo>
                      <a:pt x="212598" y="326493"/>
                      <a:pt x="216218" y="323255"/>
                      <a:pt x="216218" y="319159"/>
                    </a:cubicBezTo>
                    <a:lnTo>
                      <a:pt x="216218" y="284107"/>
                    </a:lnTo>
                    <a:lnTo>
                      <a:pt x="281464" y="284107"/>
                    </a:lnTo>
                    <a:cubicBezTo>
                      <a:pt x="285179" y="284107"/>
                      <a:pt x="288227" y="281059"/>
                      <a:pt x="288227" y="277344"/>
                    </a:cubicBezTo>
                    <a:lnTo>
                      <a:pt x="288227" y="229338"/>
                    </a:lnTo>
                    <a:cubicBezTo>
                      <a:pt x="288227" y="203049"/>
                      <a:pt x="272510" y="179522"/>
                      <a:pt x="248698" y="169331"/>
                    </a:cubicBezTo>
                    <a:close/>
                    <a:moveTo>
                      <a:pt x="144018" y="14645"/>
                    </a:moveTo>
                    <a:cubicBezTo>
                      <a:pt x="165354" y="27503"/>
                      <a:pt x="183642" y="44363"/>
                      <a:pt x="198120" y="63889"/>
                    </a:cubicBezTo>
                    <a:lnTo>
                      <a:pt x="89916" y="63889"/>
                    </a:lnTo>
                    <a:cubicBezTo>
                      <a:pt x="104394" y="44363"/>
                      <a:pt x="122682" y="27503"/>
                      <a:pt x="144018" y="14645"/>
                    </a:cubicBezTo>
                    <a:close/>
                    <a:moveTo>
                      <a:pt x="13621" y="270581"/>
                    </a:moveTo>
                    <a:lnTo>
                      <a:pt x="13621" y="229338"/>
                    </a:lnTo>
                    <a:cubicBezTo>
                      <a:pt x="13621" y="210669"/>
                      <a:pt x="23717" y="193715"/>
                      <a:pt x="39434" y="184571"/>
                    </a:cubicBezTo>
                    <a:lnTo>
                      <a:pt x="39434" y="263819"/>
                    </a:lnTo>
                    <a:cubicBezTo>
                      <a:pt x="39434" y="266200"/>
                      <a:pt x="39814" y="268486"/>
                      <a:pt x="40577" y="270581"/>
                    </a:cubicBezTo>
                    <a:lnTo>
                      <a:pt x="13526" y="270581"/>
                    </a:lnTo>
                    <a:close/>
                    <a:moveTo>
                      <a:pt x="146780" y="328970"/>
                    </a:moveTo>
                    <a:lnTo>
                      <a:pt x="143923" y="331732"/>
                    </a:lnTo>
                    <a:lnTo>
                      <a:pt x="141065" y="328970"/>
                    </a:lnTo>
                    <a:cubicBezTo>
                      <a:pt x="128969" y="317064"/>
                      <a:pt x="121539" y="300966"/>
                      <a:pt x="120110" y="284202"/>
                    </a:cubicBezTo>
                    <a:lnTo>
                      <a:pt x="167735" y="284202"/>
                    </a:lnTo>
                    <a:cubicBezTo>
                      <a:pt x="166306" y="301061"/>
                      <a:pt x="158877" y="317064"/>
                      <a:pt x="146780" y="328970"/>
                    </a:cubicBezTo>
                    <a:close/>
                    <a:moveTo>
                      <a:pt x="235268" y="263819"/>
                    </a:moveTo>
                    <a:cubicBezTo>
                      <a:pt x="235268" y="267533"/>
                      <a:pt x="232220" y="270581"/>
                      <a:pt x="228505" y="270581"/>
                    </a:cubicBezTo>
                    <a:lnTo>
                      <a:pt x="59912" y="270581"/>
                    </a:lnTo>
                    <a:cubicBezTo>
                      <a:pt x="56197" y="270581"/>
                      <a:pt x="53149" y="267533"/>
                      <a:pt x="53149" y="263819"/>
                    </a:cubicBezTo>
                    <a:lnTo>
                      <a:pt x="53149" y="176189"/>
                    </a:lnTo>
                    <a:cubicBezTo>
                      <a:pt x="53149" y="151614"/>
                      <a:pt x="58007" y="127611"/>
                      <a:pt x="67056" y="105418"/>
                    </a:cubicBezTo>
                    <a:lnTo>
                      <a:pt x="97631" y="105418"/>
                    </a:lnTo>
                    <a:cubicBezTo>
                      <a:pt x="101060" y="105418"/>
                      <a:pt x="104108" y="103037"/>
                      <a:pt x="104585" y="99608"/>
                    </a:cubicBezTo>
                    <a:cubicBezTo>
                      <a:pt x="105156" y="95417"/>
                      <a:pt x="101918" y="91797"/>
                      <a:pt x="97822" y="91797"/>
                    </a:cubicBezTo>
                    <a:lnTo>
                      <a:pt x="72962" y="91797"/>
                    </a:lnTo>
                    <a:cubicBezTo>
                      <a:pt x="75438" y="86939"/>
                      <a:pt x="78105" y="82177"/>
                      <a:pt x="80867" y="77510"/>
                    </a:cubicBezTo>
                    <a:lnTo>
                      <a:pt x="207550" y="77510"/>
                    </a:lnTo>
                    <a:cubicBezTo>
                      <a:pt x="225457" y="106656"/>
                      <a:pt x="235363" y="140565"/>
                      <a:pt x="235363" y="175808"/>
                    </a:cubicBezTo>
                    <a:lnTo>
                      <a:pt x="235363" y="263819"/>
                    </a:lnTo>
                    <a:close/>
                    <a:moveTo>
                      <a:pt x="274701" y="270581"/>
                    </a:moveTo>
                    <a:lnTo>
                      <a:pt x="247650" y="270581"/>
                    </a:lnTo>
                    <a:cubicBezTo>
                      <a:pt x="248412" y="268486"/>
                      <a:pt x="248793" y="266200"/>
                      <a:pt x="248793" y="263819"/>
                    </a:cubicBezTo>
                    <a:lnTo>
                      <a:pt x="248793" y="184571"/>
                    </a:lnTo>
                    <a:cubicBezTo>
                      <a:pt x="264605" y="193715"/>
                      <a:pt x="274606" y="210669"/>
                      <a:pt x="274606" y="229338"/>
                    </a:cubicBezTo>
                    <a:lnTo>
                      <a:pt x="274606" y="27058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" name="Google Shape;454;p26">
                <a:extLst>
                  <a:ext uri="{FF2B5EF4-FFF2-40B4-BE49-F238E27FC236}">
                    <a16:creationId xmlns:a16="http://schemas.microsoft.com/office/drawing/2014/main" id="{330F71CF-2F14-4E65-9CFB-C7962E09BF9B}"/>
                  </a:ext>
                </a:extLst>
              </p:cNvPr>
              <p:cNvSpPr/>
              <p:nvPr/>
            </p:nvSpPr>
            <p:spPr>
              <a:xfrm>
                <a:off x="5664136" y="3438906"/>
                <a:ext cx="13525" cy="13525"/>
              </a:xfrm>
              <a:custGeom>
                <a:avLst/>
                <a:gdLst/>
                <a:ahLst/>
                <a:cxnLst/>
                <a:rect l="l" t="t" r="r" b="b"/>
                <a:pathLst>
                  <a:path w="13525" h="13525" extrusionOk="0">
                    <a:moveTo>
                      <a:pt x="11525" y="2000"/>
                    </a:moveTo>
                    <a:cubicBezTo>
                      <a:pt x="10287" y="762"/>
                      <a:pt x="8477" y="0"/>
                      <a:pt x="6763" y="0"/>
                    </a:cubicBezTo>
                    <a:cubicBezTo>
                      <a:pt x="5048" y="0"/>
                      <a:pt x="3238" y="762"/>
                      <a:pt x="2000" y="2000"/>
                    </a:cubicBezTo>
                    <a:cubicBezTo>
                      <a:pt x="762" y="3238"/>
                      <a:pt x="0" y="5048"/>
                      <a:pt x="0" y="6763"/>
                    </a:cubicBezTo>
                    <a:cubicBezTo>
                      <a:pt x="0" y="8477"/>
                      <a:pt x="762" y="10287"/>
                      <a:pt x="2000" y="11525"/>
                    </a:cubicBezTo>
                    <a:cubicBezTo>
                      <a:pt x="3238" y="12763"/>
                      <a:pt x="5048" y="13525"/>
                      <a:pt x="6763" y="13525"/>
                    </a:cubicBezTo>
                    <a:cubicBezTo>
                      <a:pt x="8477" y="13525"/>
                      <a:pt x="10287" y="12763"/>
                      <a:pt x="11525" y="11525"/>
                    </a:cubicBezTo>
                    <a:cubicBezTo>
                      <a:pt x="12763" y="10287"/>
                      <a:pt x="13525" y="8477"/>
                      <a:pt x="13525" y="6763"/>
                    </a:cubicBezTo>
                    <a:cubicBezTo>
                      <a:pt x="13525" y="5048"/>
                      <a:pt x="12763" y="3238"/>
                      <a:pt x="11525" y="200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" name="Google Shape;455;p26">
                <a:extLst>
                  <a:ext uri="{FF2B5EF4-FFF2-40B4-BE49-F238E27FC236}">
                    <a16:creationId xmlns:a16="http://schemas.microsoft.com/office/drawing/2014/main" id="{D51E24BE-D49F-4F4B-BE43-DDBF4CD44B48}"/>
                  </a:ext>
                </a:extLst>
              </p:cNvPr>
              <p:cNvSpPr/>
              <p:nvPr/>
            </p:nvSpPr>
            <p:spPr>
              <a:xfrm>
                <a:off x="5620702" y="3649819"/>
                <a:ext cx="13620" cy="34611"/>
              </a:xfrm>
              <a:custGeom>
                <a:avLst/>
                <a:gdLst/>
                <a:ahLst/>
                <a:cxnLst/>
                <a:rect l="l" t="t" r="r" b="b"/>
                <a:pathLst>
                  <a:path w="13620" h="34611" extrusionOk="0">
                    <a:moveTo>
                      <a:pt x="0" y="7114"/>
                    </a:moveTo>
                    <a:lnTo>
                      <a:pt x="0" y="27593"/>
                    </a:lnTo>
                    <a:cubicBezTo>
                      <a:pt x="0" y="31022"/>
                      <a:pt x="2381" y="34070"/>
                      <a:pt x="5810" y="34546"/>
                    </a:cubicBezTo>
                    <a:cubicBezTo>
                      <a:pt x="10001" y="35118"/>
                      <a:pt x="13621" y="31879"/>
                      <a:pt x="13621" y="27783"/>
                    </a:cubicBezTo>
                    <a:lnTo>
                      <a:pt x="13621" y="6828"/>
                    </a:lnTo>
                    <a:cubicBezTo>
                      <a:pt x="13621" y="2733"/>
                      <a:pt x="10001" y="-506"/>
                      <a:pt x="5810" y="66"/>
                    </a:cubicBezTo>
                    <a:cubicBezTo>
                      <a:pt x="2476" y="542"/>
                      <a:pt x="0" y="3590"/>
                      <a:pt x="0" y="701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" name="Google Shape;456;p26">
                <a:extLst>
                  <a:ext uri="{FF2B5EF4-FFF2-40B4-BE49-F238E27FC236}">
                    <a16:creationId xmlns:a16="http://schemas.microsoft.com/office/drawing/2014/main" id="{6B402301-67A6-4C34-B9F9-11D2835893AD}"/>
                  </a:ext>
                </a:extLst>
              </p:cNvPr>
              <p:cNvSpPr/>
              <p:nvPr/>
            </p:nvSpPr>
            <p:spPr>
              <a:xfrm>
                <a:off x="5751194" y="3681983"/>
                <a:ext cx="13525" cy="13525"/>
              </a:xfrm>
              <a:custGeom>
                <a:avLst/>
                <a:gdLst/>
                <a:ahLst/>
                <a:cxnLst/>
                <a:rect l="l" t="t" r="r" b="b"/>
                <a:pathLst>
                  <a:path w="13525" h="13525" extrusionOk="0">
                    <a:moveTo>
                      <a:pt x="11525" y="2000"/>
                    </a:moveTo>
                    <a:cubicBezTo>
                      <a:pt x="10287" y="762"/>
                      <a:pt x="8477" y="0"/>
                      <a:pt x="6763" y="0"/>
                    </a:cubicBezTo>
                    <a:cubicBezTo>
                      <a:pt x="5048" y="0"/>
                      <a:pt x="3239" y="762"/>
                      <a:pt x="2000" y="2000"/>
                    </a:cubicBezTo>
                    <a:cubicBezTo>
                      <a:pt x="762" y="3238"/>
                      <a:pt x="0" y="5048"/>
                      <a:pt x="0" y="6763"/>
                    </a:cubicBezTo>
                    <a:cubicBezTo>
                      <a:pt x="0" y="8477"/>
                      <a:pt x="762" y="10287"/>
                      <a:pt x="2000" y="11525"/>
                    </a:cubicBezTo>
                    <a:cubicBezTo>
                      <a:pt x="3239" y="12763"/>
                      <a:pt x="5048" y="13526"/>
                      <a:pt x="6763" y="13526"/>
                    </a:cubicBezTo>
                    <a:cubicBezTo>
                      <a:pt x="8477" y="13526"/>
                      <a:pt x="10287" y="12763"/>
                      <a:pt x="11525" y="11525"/>
                    </a:cubicBezTo>
                    <a:cubicBezTo>
                      <a:pt x="12764" y="10287"/>
                      <a:pt x="13526" y="8477"/>
                      <a:pt x="13526" y="6763"/>
                    </a:cubicBezTo>
                    <a:cubicBezTo>
                      <a:pt x="13526" y="5048"/>
                      <a:pt x="12764" y="3238"/>
                      <a:pt x="11525" y="200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03" name="Google Shape;412;p26">
              <a:extLst>
                <a:ext uri="{FF2B5EF4-FFF2-40B4-BE49-F238E27FC236}">
                  <a16:creationId xmlns:a16="http://schemas.microsoft.com/office/drawing/2014/main" id="{0CBFF6D9-6391-4188-9FBE-B8407FB750D2}"/>
                </a:ext>
              </a:extLst>
            </p:cNvPr>
            <p:cNvSpPr/>
            <p:nvPr/>
          </p:nvSpPr>
          <p:spPr>
            <a:xfrm>
              <a:off x="2345607" y="3476327"/>
              <a:ext cx="704400" cy="704400"/>
            </a:xfrm>
            <a:prstGeom prst="ellipse">
              <a:avLst/>
            </a:prstGeom>
            <a:solidFill>
              <a:srgbClr val="E0B5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 dirty="0">
                <a:solidFill>
                  <a:srgbClr val="99C88A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grpSp>
          <p:nvGrpSpPr>
            <p:cNvPr id="104" name="Google Shape;735;p27">
              <a:extLst>
                <a:ext uri="{FF2B5EF4-FFF2-40B4-BE49-F238E27FC236}">
                  <a16:creationId xmlns:a16="http://schemas.microsoft.com/office/drawing/2014/main" id="{0886562C-6A70-4AC8-844B-572052A77F52}"/>
                </a:ext>
              </a:extLst>
            </p:cNvPr>
            <p:cNvGrpSpPr/>
            <p:nvPr/>
          </p:nvGrpSpPr>
          <p:grpSpPr>
            <a:xfrm>
              <a:off x="4224338" y="3614390"/>
              <a:ext cx="348138" cy="348286"/>
              <a:chOff x="3299269" y="3899672"/>
              <a:chExt cx="348138" cy="348286"/>
            </a:xfrm>
            <a:solidFill>
              <a:schemeClr val="bg1"/>
            </a:solidFill>
          </p:grpSpPr>
          <p:sp>
            <p:nvSpPr>
              <p:cNvPr id="105" name="Google Shape;736;p27">
                <a:extLst>
                  <a:ext uri="{FF2B5EF4-FFF2-40B4-BE49-F238E27FC236}">
                    <a16:creationId xmlns:a16="http://schemas.microsoft.com/office/drawing/2014/main" id="{2A9E32A7-D2F6-44EC-B34D-3AF8F901A4DC}"/>
                  </a:ext>
                </a:extLst>
              </p:cNvPr>
              <p:cNvSpPr/>
              <p:nvPr/>
            </p:nvSpPr>
            <p:spPr>
              <a:xfrm>
                <a:off x="3428523" y="4076795"/>
                <a:ext cx="13525" cy="13525"/>
              </a:xfrm>
              <a:custGeom>
                <a:avLst/>
                <a:gdLst/>
                <a:ahLst/>
                <a:cxnLst/>
                <a:rect l="l" t="t" r="r" b="b"/>
                <a:pathLst>
                  <a:path w="13525" h="13525" extrusionOk="0">
                    <a:moveTo>
                      <a:pt x="11525" y="2000"/>
                    </a:moveTo>
                    <a:cubicBezTo>
                      <a:pt x="10287" y="762"/>
                      <a:pt x="8477" y="0"/>
                      <a:pt x="6763" y="0"/>
                    </a:cubicBezTo>
                    <a:cubicBezTo>
                      <a:pt x="5048" y="0"/>
                      <a:pt x="3238" y="762"/>
                      <a:pt x="2000" y="2000"/>
                    </a:cubicBezTo>
                    <a:cubicBezTo>
                      <a:pt x="762" y="3238"/>
                      <a:pt x="0" y="5048"/>
                      <a:pt x="0" y="6763"/>
                    </a:cubicBezTo>
                    <a:cubicBezTo>
                      <a:pt x="0" y="8477"/>
                      <a:pt x="762" y="10287"/>
                      <a:pt x="2000" y="11525"/>
                    </a:cubicBezTo>
                    <a:cubicBezTo>
                      <a:pt x="3238" y="12763"/>
                      <a:pt x="5048" y="13525"/>
                      <a:pt x="6763" y="13525"/>
                    </a:cubicBezTo>
                    <a:cubicBezTo>
                      <a:pt x="8477" y="13525"/>
                      <a:pt x="10287" y="12763"/>
                      <a:pt x="11525" y="11525"/>
                    </a:cubicBezTo>
                    <a:cubicBezTo>
                      <a:pt x="12763" y="10287"/>
                      <a:pt x="13525" y="8477"/>
                      <a:pt x="13525" y="6763"/>
                    </a:cubicBezTo>
                    <a:cubicBezTo>
                      <a:pt x="13525" y="5048"/>
                      <a:pt x="12763" y="3238"/>
                      <a:pt x="11525" y="200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" name="Google Shape;737;p27">
                <a:extLst>
                  <a:ext uri="{FF2B5EF4-FFF2-40B4-BE49-F238E27FC236}">
                    <a16:creationId xmlns:a16="http://schemas.microsoft.com/office/drawing/2014/main" id="{9D7D7E92-69B5-4EE8-8341-13C76077EF11}"/>
                  </a:ext>
                </a:extLst>
              </p:cNvPr>
              <p:cNvSpPr/>
              <p:nvPr/>
            </p:nvSpPr>
            <p:spPr>
              <a:xfrm>
                <a:off x="3417053" y="3900011"/>
                <a:ext cx="230354" cy="190500"/>
              </a:xfrm>
              <a:custGeom>
                <a:avLst/>
                <a:gdLst/>
                <a:ahLst/>
                <a:cxnLst/>
                <a:rect l="l" t="t" r="r" b="b"/>
                <a:pathLst>
                  <a:path w="230354" h="190500" extrusionOk="0">
                    <a:moveTo>
                      <a:pt x="223401" y="0"/>
                    </a:moveTo>
                    <a:lnTo>
                      <a:pt x="4136" y="0"/>
                    </a:lnTo>
                    <a:cubicBezTo>
                      <a:pt x="4136" y="0"/>
                      <a:pt x="3374" y="95"/>
                      <a:pt x="3088" y="381"/>
                    </a:cubicBezTo>
                    <a:cubicBezTo>
                      <a:pt x="-3103" y="6286"/>
                      <a:pt x="993" y="13621"/>
                      <a:pt x="6803" y="13621"/>
                    </a:cubicBezTo>
                    <a:lnTo>
                      <a:pt x="212543" y="13621"/>
                    </a:lnTo>
                    <a:cubicBezTo>
                      <a:pt x="214924" y="13621"/>
                      <a:pt x="216829" y="15526"/>
                      <a:pt x="216829" y="17907"/>
                    </a:cubicBezTo>
                    <a:lnTo>
                      <a:pt x="216829" y="172593"/>
                    </a:lnTo>
                    <a:cubicBezTo>
                      <a:pt x="216829" y="174974"/>
                      <a:pt x="214924" y="176879"/>
                      <a:pt x="212543" y="176879"/>
                    </a:cubicBezTo>
                    <a:lnTo>
                      <a:pt x="42998" y="176879"/>
                    </a:lnTo>
                    <a:cubicBezTo>
                      <a:pt x="42998" y="176879"/>
                      <a:pt x="42236" y="176974"/>
                      <a:pt x="41950" y="177260"/>
                    </a:cubicBezTo>
                    <a:cubicBezTo>
                      <a:pt x="35759" y="183166"/>
                      <a:pt x="39854" y="190500"/>
                      <a:pt x="45665" y="190500"/>
                    </a:cubicBezTo>
                    <a:lnTo>
                      <a:pt x="223306" y="190500"/>
                    </a:lnTo>
                    <a:cubicBezTo>
                      <a:pt x="227211" y="190500"/>
                      <a:pt x="230354" y="187357"/>
                      <a:pt x="230354" y="183451"/>
                    </a:cubicBezTo>
                    <a:lnTo>
                      <a:pt x="230354" y="7239"/>
                    </a:lnTo>
                    <a:cubicBezTo>
                      <a:pt x="230354" y="3334"/>
                      <a:pt x="227211" y="190"/>
                      <a:pt x="223306" y="19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" name="Google Shape;738;p27">
                <a:extLst>
                  <a:ext uri="{FF2B5EF4-FFF2-40B4-BE49-F238E27FC236}">
                    <a16:creationId xmlns:a16="http://schemas.microsoft.com/office/drawing/2014/main" id="{F5C67C72-9724-4B8A-993A-C768E7956CA8}"/>
                  </a:ext>
                </a:extLst>
              </p:cNvPr>
              <p:cNvSpPr/>
              <p:nvPr/>
            </p:nvSpPr>
            <p:spPr>
              <a:xfrm>
                <a:off x="3416331" y="3927062"/>
                <a:ext cx="204120" cy="135921"/>
              </a:xfrm>
              <a:custGeom>
                <a:avLst/>
                <a:gdLst/>
                <a:ahLst/>
                <a:cxnLst/>
                <a:rect l="l" t="t" r="r" b="b"/>
                <a:pathLst>
                  <a:path w="204120" h="135921" extrusionOk="0">
                    <a:moveTo>
                      <a:pt x="197167" y="95"/>
                    </a:moveTo>
                    <a:lnTo>
                      <a:pt x="6763" y="95"/>
                    </a:lnTo>
                    <a:cubicBezTo>
                      <a:pt x="3048" y="95"/>
                      <a:pt x="0" y="3143"/>
                      <a:pt x="0" y="6858"/>
                    </a:cubicBezTo>
                    <a:lnTo>
                      <a:pt x="0" y="19526"/>
                    </a:lnTo>
                    <a:cubicBezTo>
                      <a:pt x="0" y="22955"/>
                      <a:pt x="2381" y="26003"/>
                      <a:pt x="5810" y="26479"/>
                    </a:cubicBezTo>
                    <a:cubicBezTo>
                      <a:pt x="10001" y="27051"/>
                      <a:pt x="13621" y="23813"/>
                      <a:pt x="13621" y="19717"/>
                    </a:cubicBezTo>
                    <a:lnTo>
                      <a:pt x="13621" y="13621"/>
                    </a:lnTo>
                    <a:lnTo>
                      <a:pt x="190405" y="13621"/>
                    </a:lnTo>
                    <a:lnTo>
                      <a:pt x="190405" y="122396"/>
                    </a:lnTo>
                    <a:lnTo>
                      <a:pt x="76295" y="122396"/>
                    </a:lnTo>
                    <a:lnTo>
                      <a:pt x="105918" y="93154"/>
                    </a:lnTo>
                    <a:lnTo>
                      <a:pt x="119729" y="106775"/>
                    </a:lnTo>
                    <a:cubicBezTo>
                      <a:pt x="122396" y="109442"/>
                      <a:pt x="126778" y="109442"/>
                      <a:pt x="129445" y="106775"/>
                    </a:cubicBezTo>
                    <a:lnTo>
                      <a:pt x="160211" y="76390"/>
                    </a:lnTo>
                    <a:cubicBezTo>
                      <a:pt x="160401" y="80581"/>
                      <a:pt x="164306" y="83725"/>
                      <a:pt x="168783" y="82677"/>
                    </a:cubicBezTo>
                    <a:cubicBezTo>
                      <a:pt x="171926" y="81915"/>
                      <a:pt x="174022" y="79057"/>
                      <a:pt x="174022" y="75914"/>
                    </a:cubicBezTo>
                    <a:lnTo>
                      <a:pt x="174022" y="59722"/>
                    </a:lnTo>
                    <a:cubicBezTo>
                      <a:pt x="174022" y="56007"/>
                      <a:pt x="170974" y="52959"/>
                      <a:pt x="167259" y="52959"/>
                    </a:cubicBezTo>
                    <a:lnTo>
                      <a:pt x="151067" y="52959"/>
                    </a:lnTo>
                    <a:cubicBezTo>
                      <a:pt x="147638" y="52959"/>
                      <a:pt x="144590" y="55340"/>
                      <a:pt x="144113" y="58769"/>
                    </a:cubicBezTo>
                    <a:cubicBezTo>
                      <a:pt x="143542" y="62960"/>
                      <a:pt x="146780" y="66580"/>
                      <a:pt x="150876" y="66580"/>
                    </a:cubicBezTo>
                    <a:lnTo>
                      <a:pt x="151162" y="66580"/>
                    </a:lnTo>
                    <a:lnTo>
                      <a:pt x="125444" y="92297"/>
                    </a:lnTo>
                    <a:lnTo>
                      <a:pt x="111824" y="78676"/>
                    </a:lnTo>
                    <a:cubicBezTo>
                      <a:pt x="109157" y="76009"/>
                      <a:pt x="104870" y="76009"/>
                      <a:pt x="102203" y="78676"/>
                    </a:cubicBezTo>
                    <a:lnTo>
                      <a:pt x="58579" y="122301"/>
                    </a:lnTo>
                    <a:lnTo>
                      <a:pt x="21717" y="122301"/>
                    </a:lnTo>
                    <a:cubicBezTo>
                      <a:pt x="18288" y="122301"/>
                      <a:pt x="15240" y="124682"/>
                      <a:pt x="14764" y="128111"/>
                    </a:cubicBezTo>
                    <a:cubicBezTo>
                      <a:pt x="14192" y="132302"/>
                      <a:pt x="17431" y="135922"/>
                      <a:pt x="21526" y="135922"/>
                    </a:cubicBezTo>
                    <a:lnTo>
                      <a:pt x="197358" y="135922"/>
                    </a:lnTo>
                    <a:cubicBezTo>
                      <a:pt x="201073" y="135922"/>
                      <a:pt x="204121" y="132874"/>
                      <a:pt x="204121" y="129159"/>
                    </a:cubicBezTo>
                    <a:lnTo>
                      <a:pt x="204121" y="6763"/>
                    </a:lnTo>
                    <a:cubicBezTo>
                      <a:pt x="204121" y="3048"/>
                      <a:pt x="201073" y="0"/>
                      <a:pt x="19735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" name="Google Shape;739;p27">
                <a:extLst>
                  <a:ext uri="{FF2B5EF4-FFF2-40B4-BE49-F238E27FC236}">
                    <a16:creationId xmlns:a16="http://schemas.microsoft.com/office/drawing/2014/main" id="{0CF24D64-C22A-4659-B0E8-CAA506B594CD}"/>
                  </a:ext>
                </a:extLst>
              </p:cNvPr>
              <p:cNvSpPr/>
              <p:nvPr/>
            </p:nvSpPr>
            <p:spPr>
              <a:xfrm>
                <a:off x="3299269" y="3899672"/>
                <a:ext cx="208121" cy="348286"/>
              </a:xfrm>
              <a:custGeom>
                <a:avLst/>
                <a:gdLst/>
                <a:ahLst/>
                <a:cxnLst/>
                <a:rect l="l" t="t" r="r" b="b"/>
                <a:pathLst>
                  <a:path w="208121" h="348286" extrusionOk="0">
                    <a:moveTo>
                      <a:pt x="171259" y="66252"/>
                    </a:moveTo>
                    <a:lnTo>
                      <a:pt x="95726" y="66252"/>
                    </a:lnTo>
                    <a:cubicBezTo>
                      <a:pt x="100965" y="59870"/>
                      <a:pt x="104108" y="51678"/>
                      <a:pt x="104108" y="42725"/>
                    </a:cubicBezTo>
                    <a:lnTo>
                      <a:pt x="104108" y="37772"/>
                    </a:lnTo>
                    <a:cubicBezTo>
                      <a:pt x="104108" y="16436"/>
                      <a:pt x="86392" y="-1090"/>
                      <a:pt x="65056" y="53"/>
                    </a:cubicBezTo>
                    <a:cubicBezTo>
                      <a:pt x="45529" y="1101"/>
                      <a:pt x="30004" y="17293"/>
                      <a:pt x="30004" y="37105"/>
                    </a:cubicBezTo>
                    <a:lnTo>
                      <a:pt x="30004" y="42630"/>
                    </a:lnTo>
                    <a:cubicBezTo>
                      <a:pt x="30004" y="51583"/>
                      <a:pt x="33147" y="59775"/>
                      <a:pt x="38386" y="66156"/>
                    </a:cubicBezTo>
                    <a:lnTo>
                      <a:pt x="37243" y="66156"/>
                    </a:lnTo>
                    <a:cubicBezTo>
                      <a:pt x="16669" y="66156"/>
                      <a:pt x="0" y="82825"/>
                      <a:pt x="0" y="103399"/>
                    </a:cubicBezTo>
                    <a:lnTo>
                      <a:pt x="0" y="174170"/>
                    </a:lnTo>
                    <a:cubicBezTo>
                      <a:pt x="0" y="192553"/>
                      <a:pt x="13240" y="207793"/>
                      <a:pt x="30575" y="210841"/>
                    </a:cubicBezTo>
                    <a:lnTo>
                      <a:pt x="30575" y="341524"/>
                    </a:lnTo>
                    <a:cubicBezTo>
                      <a:pt x="30575" y="345239"/>
                      <a:pt x="33623" y="348287"/>
                      <a:pt x="37338" y="348287"/>
                    </a:cubicBezTo>
                    <a:lnTo>
                      <a:pt x="102584" y="348287"/>
                    </a:lnTo>
                    <a:cubicBezTo>
                      <a:pt x="106299" y="348287"/>
                      <a:pt x="109347" y="345239"/>
                      <a:pt x="109347" y="341524"/>
                    </a:cubicBezTo>
                    <a:lnTo>
                      <a:pt x="109347" y="275802"/>
                    </a:lnTo>
                    <a:cubicBezTo>
                      <a:pt x="109347" y="272373"/>
                      <a:pt x="106966" y="269325"/>
                      <a:pt x="103537" y="268848"/>
                    </a:cubicBezTo>
                    <a:cubicBezTo>
                      <a:pt x="99346" y="268277"/>
                      <a:pt x="95726" y="271515"/>
                      <a:pt x="95726" y="275611"/>
                    </a:cubicBezTo>
                    <a:lnTo>
                      <a:pt x="95726" y="334761"/>
                    </a:lnTo>
                    <a:lnTo>
                      <a:pt x="76676" y="334761"/>
                    </a:lnTo>
                    <a:lnTo>
                      <a:pt x="76676" y="220271"/>
                    </a:lnTo>
                    <a:cubicBezTo>
                      <a:pt x="76676" y="216842"/>
                      <a:pt x="74295" y="213794"/>
                      <a:pt x="70866" y="213318"/>
                    </a:cubicBezTo>
                    <a:cubicBezTo>
                      <a:pt x="66675" y="212746"/>
                      <a:pt x="63055" y="215985"/>
                      <a:pt x="63055" y="220080"/>
                    </a:cubicBezTo>
                    <a:lnTo>
                      <a:pt x="63055" y="334761"/>
                    </a:lnTo>
                    <a:lnTo>
                      <a:pt x="44005" y="334761"/>
                    </a:lnTo>
                    <a:lnTo>
                      <a:pt x="44005" y="190648"/>
                    </a:lnTo>
                    <a:cubicBezTo>
                      <a:pt x="44005" y="190648"/>
                      <a:pt x="44005" y="190648"/>
                      <a:pt x="44005" y="190648"/>
                    </a:cubicBezTo>
                    <a:lnTo>
                      <a:pt x="95631" y="190648"/>
                    </a:lnTo>
                    <a:cubicBezTo>
                      <a:pt x="95631" y="190648"/>
                      <a:pt x="95631" y="190648"/>
                      <a:pt x="95631" y="190648"/>
                    </a:cubicBezTo>
                    <a:lnTo>
                      <a:pt x="95631" y="223319"/>
                    </a:lnTo>
                    <a:cubicBezTo>
                      <a:pt x="95631" y="226748"/>
                      <a:pt x="98012" y="229796"/>
                      <a:pt x="101441" y="230272"/>
                    </a:cubicBezTo>
                    <a:cubicBezTo>
                      <a:pt x="105632" y="230844"/>
                      <a:pt x="109252" y="227605"/>
                      <a:pt x="109252" y="223509"/>
                    </a:cubicBezTo>
                    <a:lnTo>
                      <a:pt x="109252" y="110352"/>
                    </a:lnTo>
                    <a:lnTo>
                      <a:pt x="201359" y="110352"/>
                    </a:lnTo>
                    <a:cubicBezTo>
                      <a:pt x="205073" y="110352"/>
                      <a:pt x="208121" y="107304"/>
                      <a:pt x="208121" y="103590"/>
                    </a:cubicBezTo>
                    <a:cubicBezTo>
                      <a:pt x="208121" y="83016"/>
                      <a:pt x="191452" y="66156"/>
                      <a:pt x="170879" y="66156"/>
                    </a:cubicBezTo>
                    <a:close/>
                    <a:moveTo>
                      <a:pt x="43625" y="37486"/>
                    </a:moveTo>
                    <a:cubicBezTo>
                      <a:pt x="43625" y="25103"/>
                      <a:pt x="53340" y="14817"/>
                      <a:pt x="65532" y="14055"/>
                    </a:cubicBezTo>
                    <a:cubicBezTo>
                      <a:pt x="79248" y="13197"/>
                      <a:pt x="90488" y="24246"/>
                      <a:pt x="90488" y="38058"/>
                    </a:cubicBezTo>
                    <a:lnTo>
                      <a:pt x="90488" y="42439"/>
                    </a:lnTo>
                    <a:cubicBezTo>
                      <a:pt x="90488" y="56155"/>
                      <a:pt x="79248" y="67299"/>
                      <a:pt x="65532" y="66442"/>
                    </a:cubicBezTo>
                    <a:cubicBezTo>
                      <a:pt x="53340" y="65680"/>
                      <a:pt x="43625" y="55488"/>
                      <a:pt x="43625" y="43010"/>
                    </a:cubicBezTo>
                    <a:cubicBezTo>
                      <a:pt x="43625" y="43010"/>
                      <a:pt x="43625" y="37486"/>
                      <a:pt x="43625" y="37486"/>
                    </a:cubicBezTo>
                    <a:close/>
                    <a:moveTo>
                      <a:pt x="103251" y="96827"/>
                    </a:moveTo>
                    <a:cubicBezTo>
                      <a:pt x="103251" y="96827"/>
                      <a:pt x="103060" y="96827"/>
                      <a:pt x="103060" y="96827"/>
                    </a:cubicBezTo>
                    <a:cubicBezTo>
                      <a:pt x="103060" y="96827"/>
                      <a:pt x="102870" y="96827"/>
                      <a:pt x="102870" y="96827"/>
                    </a:cubicBezTo>
                    <a:cubicBezTo>
                      <a:pt x="99060" y="96827"/>
                      <a:pt x="96012" y="99875"/>
                      <a:pt x="96012" y="103685"/>
                    </a:cubicBezTo>
                    <a:lnTo>
                      <a:pt x="96012" y="177123"/>
                    </a:lnTo>
                    <a:cubicBezTo>
                      <a:pt x="96012" y="177123"/>
                      <a:pt x="96012" y="177123"/>
                      <a:pt x="96012" y="177123"/>
                    </a:cubicBezTo>
                    <a:lnTo>
                      <a:pt x="44386" y="177123"/>
                    </a:lnTo>
                    <a:cubicBezTo>
                      <a:pt x="44386" y="177123"/>
                      <a:pt x="44386" y="177123"/>
                      <a:pt x="44386" y="177123"/>
                    </a:cubicBezTo>
                    <a:lnTo>
                      <a:pt x="44386" y="104256"/>
                    </a:lnTo>
                    <a:cubicBezTo>
                      <a:pt x="44386" y="100827"/>
                      <a:pt x="42005" y="97779"/>
                      <a:pt x="38576" y="97303"/>
                    </a:cubicBezTo>
                    <a:cubicBezTo>
                      <a:pt x="34385" y="96732"/>
                      <a:pt x="30766" y="99970"/>
                      <a:pt x="30766" y="104066"/>
                    </a:cubicBezTo>
                    <a:lnTo>
                      <a:pt x="30766" y="197030"/>
                    </a:lnTo>
                    <a:cubicBezTo>
                      <a:pt x="20955" y="194268"/>
                      <a:pt x="13811" y="185124"/>
                      <a:pt x="13811" y="174265"/>
                    </a:cubicBezTo>
                    <a:lnTo>
                      <a:pt x="13811" y="103494"/>
                    </a:lnTo>
                    <a:cubicBezTo>
                      <a:pt x="13811" y="90445"/>
                      <a:pt x="24384" y="79872"/>
                      <a:pt x="37433" y="79872"/>
                    </a:cubicBezTo>
                    <a:lnTo>
                      <a:pt x="60769" y="79872"/>
                    </a:lnTo>
                    <a:lnTo>
                      <a:pt x="60769" y="95303"/>
                    </a:lnTo>
                    <a:cubicBezTo>
                      <a:pt x="60769" y="98541"/>
                      <a:pt x="62865" y="101399"/>
                      <a:pt x="66008" y="102161"/>
                    </a:cubicBezTo>
                    <a:cubicBezTo>
                      <a:pt x="70485" y="103209"/>
                      <a:pt x="74390" y="99780"/>
                      <a:pt x="74390" y="95493"/>
                    </a:cubicBezTo>
                    <a:lnTo>
                      <a:pt x="74390" y="79872"/>
                    </a:lnTo>
                    <a:lnTo>
                      <a:pt x="171545" y="79872"/>
                    </a:lnTo>
                    <a:cubicBezTo>
                      <a:pt x="182213" y="79872"/>
                      <a:pt x="191262" y="87016"/>
                      <a:pt x="194119" y="96827"/>
                    </a:cubicBezTo>
                    <a:lnTo>
                      <a:pt x="103346" y="96827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" name="Google Shape;740;p27">
                <a:extLst>
                  <a:ext uri="{FF2B5EF4-FFF2-40B4-BE49-F238E27FC236}">
                    <a16:creationId xmlns:a16="http://schemas.microsoft.com/office/drawing/2014/main" id="{D16C32BB-2466-453D-8F52-BDB42E2BA4C3}"/>
                  </a:ext>
                </a:extLst>
              </p:cNvPr>
              <p:cNvSpPr/>
              <p:nvPr/>
            </p:nvSpPr>
            <p:spPr>
              <a:xfrm>
                <a:off x="3395376" y="4141946"/>
                <a:ext cx="13525" cy="13525"/>
              </a:xfrm>
              <a:custGeom>
                <a:avLst/>
                <a:gdLst/>
                <a:ahLst/>
                <a:cxnLst/>
                <a:rect l="l" t="t" r="r" b="b"/>
                <a:pathLst>
                  <a:path w="13525" h="13525" extrusionOk="0">
                    <a:moveTo>
                      <a:pt x="11525" y="2000"/>
                    </a:moveTo>
                    <a:cubicBezTo>
                      <a:pt x="10287" y="762"/>
                      <a:pt x="8477" y="0"/>
                      <a:pt x="6763" y="0"/>
                    </a:cubicBezTo>
                    <a:cubicBezTo>
                      <a:pt x="5048" y="0"/>
                      <a:pt x="3238" y="762"/>
                      <a:pt x="2000" y="2000"/>
                    </a:cubicBezTo>
                    <a:cubicBezTo>
                      <a:pt x="762" y="3238"/>
                      <a:pt x="0" y="5048"/>
                      <a:pt x="0" y="6763"/>
                    </a:cubicBezTo>
                    <a:cubicBezTo>
                      <a:pt x="0" y="8477"/>
                      <a:pt x="762" y="10287"/>
                      <a:pt x="2000" y="11525"/>
                    </a:cubicBezTo>
                    <a:cubicBezTo>
                      <a:pt x="3238" y="12763"/>
                      <a:pt x="5048" y="13525"/>
                      <a:pt x="6763" y="13525"/>
                    </a:cubicBezTo>
                    <a:cubicBezTo>
                      <a:pt x="8477" y="13525"/>
                      <a:pt x="10287" y="12763"/>
                      <a:pt x="11525" y="11525"/>
                    </a:cubicBezTo>
                    <a:cubicBezTo>
                      <a:pt x="12763" y="10287"/>
                      <a:pt x="13525" y="8477"/>
                      <a:pt x="13525" y="6763"/>
                    </a:cubicBezTo>
                    <a:cubicBezTo>
                      <a:pt x="13525" y="5048"/>
                      <a:pt x="12763" y="3238"/>
                      <a:pt x="11525" y="200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0" name="Google Shape;517;p27">
              <a:extLst>
                <a:ext uri="{FF2B5EF4-FFF2-40B4-BE49-F238E27FC236}">
                  <a16:creationId xmlns:a16="http://schemas.microsoft.com/office/drawing/2014/main" id="{B461333F-9545-4C5C-95E8-8900FD47309E}"/>
                </a:ext>
              </a:extLst>
            </p:cNvPr>
            <p:cNvGrpSpPr/>
            <p:nvPr/>
          </p:nvGrpSpPr>
          <p:grpSpPr>
            <a:xfrm>
              <a:off x="2523738" y="3800741"/>
              <a:ext cx="348043" cy="13525"/>
              <a:chOff x="6280784" y="5089588"/>
              <a:chExt cx="348043" cy="13525"/>
            </a:xfrm>
            <a:solidFill>
              <a:schemeClr val="bg1"/>
            </a:solidFill>
          </p:grpSpPr>
          <p:sp>
            <p:nvSpPr>
              <p:cNvPr id="112" name="Google Shape;519;p27">
                <a:extLst>
                  <a:ext uri="{FF2B5EF4-FFF2-40B4-BE49-F238E27FC236}">
                    <a16:creationId xmlns:a16="http://schemas.microsoft.com/office/drawing/2014/main" id="{1F407671-0F90-4EAB-A8FF-8B74431FD22B}"/>
                  </a:ext>
                </a:extLst>
              </p:cNvPr>
              <p:cNvSpPr/>
              <p:nvPr/>
            </p:nvSpPr>
            <p:spPr>
              <a:xfrm>
                <a:off x="6615302" y="5089588"/>
                <a:ext cx="13525" cy="13525"/>
              </a:xfrm>
              <a:custGeom>
                <a:avLst/>
                <a:gdLst/>
                <a:ahLst/>
                <a:cxnLst/>
                <a:rect l="l" t="t" r="r" b="b"/>
                <a:pathLst>
                  <a:path w="13525" h="13525" extrusionOk="0">
                    <a:moveTo>
                      <a:pt x="11525" y="2000"/>
                    </a:moveTo>
                    <a:cubicBezTo>
                      <a:pt x="10287" y="762"/>
                      <a:pt x="8477" y="0"/>
                      <a:pt x="6762" y="0"/>
                    </a:cubicBezTo>
                    <a:cubicBezTo>
                      <a:pt x="5048" y="0"/>
                      <a:pt x="3238" y="762"/>
                      <a:pt x="2000" y="2000"/>
                    </a:cubicBezTo>
                    <a:cubicBezTo>
                      <a:pt x="762" y="3238"/>
                      <a:pt x="0" y="5048"/>
                      <a:pt x="0" y="6763"/>
                    </a:cubicBezTo>
                    <a:cubicBezTo>
                      <a:pt x="0" y="8477"/>
                      <a:pt x="762" y="10287"/>
                      <a:pt x="2000" y="11525"/>
                    </a:cubicBezTo>
                    <a:cubicBezTo>
                      <a:pt x="3238" y="12763"/>
                      <a:pt x="5048" y="13526"/>
                      <a:pt x="6762" y="13526"/>
                    </a:cubicBezTo>
                    <a:cubicBezTo>
                      <a:pt x="8477" y="13526"/>
                      <a:pt x="10287" y="12763"/>
                      <a:pt x="11525" y="11525"/>
                    </a:cubicBezTo>
                    <a:cubicBezTo>
                      <a:pt x="12763" y="10287"/>
                      <a:pt x="13525" y="8477"/>
                      <a:pt x="13525" y="6763"/>
                    </a:cubicBezTo>
                    <a:cubicBezTo>
                      <a:pt x="13525" y="5048"/>
                      <a:pt x="12763" y="3238"/>
                      <a:pt x="11525" y="200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" name="Google Shape;520;p27">
                <a:extLst>
                  <a:ext uri="{FF2B5EF4-FFF2-40B4-BE49-F238E27FC236}">
                    <a16:creationId xmlns:a16="http://schemas.microsoft.com/office/drawing/2014/main" id="{C3892EB3-1D15-45BA-BBDA-D1E54ED1B7C3}"/>
                  </a:ext>
                </a:extLst>
              </p:cNvPr>
              <p:cNvSpPr/>
              <p:nvPr/>
            </p:nvSpPr>
            <p:spPr>
              <a:xfrm>
                <a:off x="6280784" y="5089588"/>
                <a:ext cx="13525" cy="13525"/>
              </a:xfrm>
              <a:custGeom>
                <a:avLst/>
                <a:gdLst/>
                <a:ahLst/>
                <a:cxnLst/>
                <a:rect l="l" t="t" r="r" b="b"/>
                <a:pathLst>
                  <a:path w="13525" h="13525" extrusionOk="0">
                    <a:moveTo>
                      <a:pt x="11525" y="2000"/>
                    </a:moveTo>
                    <a:cubicBezTo>
                      <a:pt x="10287" y="762"/>
                      <a:pt x="8477" y="0"/>
                      <a:pt x="6763" y="0"/>
                    </a:cubicBezTo>
                    <a:cubicBezTo>
                      <a:pt x="5048" y="0"/>
                      <a:pt x="3238" y="762"/>
                      <a:pt x="2000" y="2000"/>
                    </a:cubicBezTo>
                    <a:cubicBezTo>
                      <a:pt x="762" y="3238"/>
                      <a:pt x="0" y="5048"/>
                      <a:pt x="0" y="6763"/>
                    </a:cubicBezTo>
                    <a:cubicBezTo>
                      <a:pt x="0" y="8477"/>
                      <a:pt x="762" y="10287"/>
                      <a:pt x="2000" y="11525"/>
                    </a:cubicBezTo>
                    <a:cubicBezTo>
                      <a:pt x="3238" y="12763"/>
                      <a:pt x="5048" y="13526"/>
                      <a:pt x="6763" y="13526"/>
                    </a:cubicBezTo>
                    <a:cubicBezTo>
                      <a:pt x="8477" y="13526"/>
                      <a:pt x="10287" y="12763"/>
                      <a:pt x="11525" y="11525"/>
                    </a:cubicBezTo>
                    <a:cubicBezTo>
                      <a:pt x="12763" y="10287"/>
                      <a:pt x="13526" y="8477"/>
                      <a:pt x="13526" y="6763"/>
                    </a:cubicBezTo>
                    <a:cubicBezTo>
                      <a:pt x="13526" y="5048"/>
                      <a:pt x="12763" y="3238"/>
                      <a:pt x="11525" y="200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cxnSp>
          <p:nvCxnSpPr>
            <p:cNvPr id="114" name="Прямая соединительная линия 113">
              <a:extLst>
                <a:ext uri="{FF2B5EF4-FFF2-40B4-BE49-F238E27FC236}">
                  <a16:creationId xmlns:a16="http://schemas.microsoft.com/office/drawing/2014/main" id="{14391295-0EF4-4283-B3B3-2BBB80FE8FA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138631" y="3797550"/>
              <a:ext cx="786058" cy="35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Google Shape;421;p26">
              <a:extLst>
                <a:ext uri="{FF2B5EF4-FFF2-40B4-BE49-F238E27FC236}">
                  <a16:creationId xmlns:a16="http://schemas.microsoft.com/office/drawing/2014/main" id="{1CAB5C53-611B-4716-BE5E-B7894F8004B6}"/>
                </a:ext>
              </a:extLst>
            </p:cNvPr>
            <p:cNvCxnSpPr>
              <a:cxnSpLocks/>
            </p:cNvCxnSpPr>
            <p:nvPr/>
          </p:nvCxnSpPr>
          <p:spPr>
            <a:xfrm rot="-5400000" flipH="1">
              <a:off x="4176727" y="5431561"/>
              <a:ext cx="374400" cy="600"/>
            </a:xfrm>
            <a:prstGeom prst="bentConnector3">
              <a:avLst>
                <a:gd name="adj1" fmla="val 50002"/>
              </a:avLst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" name="Google Shape;421;p26">
              <a:extLst>
                <a:ext uri="{FF2B5EF4-FFF2-40B4-BE49-F238E27FC236}">
                  <a16:creationId xmlns:a16="http://schemas.microsoft.com/office/drawing/2014/main" id="{0E7EABE6-8F69-4FD0-850E-678C313B618E}"/>
                </a:ext>
              </a:extLst>
            </p:cNvPr>
            <p:cNvCxnSpPr>
              <a:cxnSpLocks/>
            </p:cNvCxnSpPr>
            <p:nvPr/>
          </p:nvCxnSpPr>
          <p:spPr>
            <a:xfrm rot="-5400000" flipH="1">
              <a:off x="4200535" y="2132491"/>
              <a:ext cx="374400" cy="600"/>
            </a:xfrm>
            <a:prstGeom prst="bentConnector3">
              <a:avLst>
                <a:gd name="adj1" fmla="val 50002"/>
              </a:avLst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9" name="Google Shape;66;p14">
            <a:extLst>
              <a:ext uri="{FF2B5EF4-FFF2-40B4-BE49-F238E27FC236}">
                <a16:creationId xmlns:a16="http://schemas.microsoft.com/office/drawing/2014/main" id="{B9481D36-1AE9-44FF-BE9E-11044BF31BB6}"/>
              </a:ext>
            </a:extLst>
          </p:cNvPr>
          <p:cNvSpPr txBox="1"/>
          <p:nvPr/>
        </p:nvSpPr>
        <p:spPr>
          <a:xfrm>
            <a:off x="508864" y="2024115"/>
            <a:ext cx="3249753" cy="9054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>
              <a:lnSpc>
                <a:spcPct val="115000"/>
              </a:lnSpc>
            </a:pPr>
            <a:r>
              <a:rPr lang="ru-RU" sz="1400" b="1" dirty="0">
                <a:solidFill>
                  <a:srgbClr val="265439"/>
                </a:solidFill>
                <a:latin typeface="PT Sans"/>
                <a:ea typeface="PT Sans"/>
                <a:cs typeface="PT Sans"/>
                <a:sym typeface="PT Sans"/>
              </a:rPr>
              <a:t>формирование единого реестра, автоматизированного учета и движения педагогических работников и управленческих кадров</a:t>
            </a:r>
          </a:p>
        </p:txBody>
      </p:sp>
      <p:sp>
        <p:nvSpPr>
          <p:cNvPr id="121" name="Google Shape;66;p14">
            <a:extLst>
              <a:ext uri="{FF2B5EF4-FFF2-40B4-BE49-F238E27FC236}">
                <a16:creationId xmlns:a16="http://schemas.microsoft.com/office/drawing/2014/main" id="{7EF2D598-49B6-4B10-AE1A-64E5451C0660}"/>
              </a:ext>
            </a:extLst>
          </p:cNvPr>
          <p:cNvSpPr txBox="1"/>
          <p:nvPr/>
        </p:nvSpPr>
        <p:spPr>
          <a:xfrm>
            <a:off x="738388" y="1665933"/>
            <a:ext cx="2680270" cy="9165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>
              <a:lnSpc>
                <a:spcPct val="115000"/>
              </a:lnSpc>
            </a:pPr>
            <a:r>
              <a:rPr lang="ru-RU" sz="1600" b="1" dirty="0">
                <a:solidFill>
                  <a:srgbClr val="265439"/>
                </a:solidFill>
                <a:latin typeface="PT Sans"/>
                <a:ea typeface="PT Sans"/>
                <a:cs typeface="PT Sans"/>
                <a:sym typeface="PT Sans"/>
              </a:rPr>
              <a:t>Цель</a:t>
            </a:r>
          </a:p>
        </p:txBody>
      </p:sp>
      <p:grpSp>
        <p:nvGrpSpPr>
          <p:cNvPr id="122" name="Google Shape;14291;p71">
            <a:extLst>
              <a:ext uri="{FF2B5EF4-FFF2-40B4-BE49-F238E27FC236}">
                <a16:creationId xmlns:a16="http://schemas.microsoft.com/office/drawing/2014/main" id="{9F79170D-2A9B-4FC6-A094-60EB664A7656}"/>
              </a:ext>
            </a:extLst>
          </p:cNvPr>
          <p:cNvGrpSpPr/>
          <p:nvPr/>
        </p:nvGrpSpPr>
        <p:grpSpPr>
          <a:xfrm>
            <a:off x="1937819" y="3712042"/>
            <a:ext cx="381084" cy="356052"/>
            <a:chOff x="4891198" y="2925108"/>
            <a:chExt cx="334634" cy="334634"/>
          </a:xfrm>
          <a:solidFill>
            <a:schemeClr val="bg1"/>
          </a:solidFill>
        </p:grpSpPr>
        <p:sp>
          <p:nvSpPr>
            <p:cNvPr id="123" name="Google Shape;14292;p71">
              <a:extLst>
                <a:ext uri="{FF2B5EF4-FFF2-40B4-BE49-F238E27FC236}">
                  <a16:creationId xmlns:a16="http://schemas.microsoft.com/office/drawing/2014/main" id="{8EBA8E31-2632-4BD1-BA54-0F7424914C50}"/>
                </a:ext>
              </a:extLst>
            </p:cNvPr>
            <p:cNvSpPr/>
            <p:nvPr/>
          </p:nvSpPr>
          <p:spPr>
            <a:xfrm>
              <a:off x="5001830" y="2925108"/>
              <a:ext cx="113338" cy="150831"/>
            </a:xfrm>
            <a:custGeom>
              <a:avLst/>
              <a:gdLst/>
              <a:ahLst/>
              <a:cxnLst/>
              <a:rect l="l" t="t" r="r" b="b"/>
              <a:pathLst>
                <a:path w="3561" h="4739" extrusionOk="0">
                  <a:moveTo>
                    <a:pt x="1822" y="333"/>
                  </a:moveTo>
                  <a:cubicBezTo>
                    <a:pt x="2251" y="333"/>
                    <a:pt x="2596" y="691"/>
                    <a:pt x="2596" y="1107"/>
                  </a:cubicBezTo>
                  <a:lnTo>
                    <a:pt x="2596" y="1214"/>
                  </a:lnTo>
                  <a:lnTo>
                    <a:pt x="2573" y="1214"/>
                  </a:lnTo>
                  <a:cubicBezTo>
                    <a:pt x="2358" y="1155"/>
                    <a:pt x="2275" y="857"/>
                    <a:pt x="2263" y="857"/>
                  </a:cubicBezTo>
                  <a:cubicBezTo>
                    <a:pt x="2251" y="798"/>
                    <a:pt x="2203" y="738"/>
                    <a:pt x="2132" y="738"/>
                  </a:cubicBezTo>
                  <a:cubicBezTo>
                    <a:pt x="2119" y="733"/>
                    <a:pt x="2105" y="731"/>
                    <a:pt x="2092" y="731"/>
                  </a:cubicBezTo>
                  <a:cubicBezTo>
                    <a:pt x="2043" y="731"/>
                    <a:pt x="1993" y="761"/>
                    <a:pt x="1965" y="798"/>
                  </a:cubicBezTo>
                  <a:cubicBezTo>
                    <a:pt x="1668" y="1214"/>
                    <a:pt x="1001" y="1214"/>
                    <a:pt x="1001" y="1214"/>
                  </a:cubicBezTo>
                  <a:lnTo>
                    <a:pt x="953" y="1214"/>
                  </a:lnTo>
                  <a:lnTo>
                    <a:pt x="965" y="1107"/>
                  </a:lnTo>
                  <a:cubicBezTo>
                    <a:pt x="965" y="679"/>
                    <a:pt x="1322" y="333"/>
                    <a:pt x="1739" y="333"/>
                  </a:cubicBezTo>
                  <a:close/>
                  <a:moveTo>
                    <a:pt x="2739" y="1655"/>
                  </a:moveTo>
                  <a:cubicBezTo>
                    <a:pt x="2775" y="1691"/>
                    <a:pt x="2775" y="1715"/>
                    <a:pt x="2775" y="1750"/>
                  </a:cubicBezTo>
                  <a:cubicBezTo>
                    <a:pt x="2775" y="1786"/>
                    <a:pt x="2751" y="1834"/>
                    <a:pt x="2703" y="1845"/>
                  </a:cubicBezTo>
                  <a:lnTo>
                    <a:pt x="2703" y="1655"/>
                  </a:lnTo>
                  <a:close/>
                  <a:moveTo>
                    <a:pt x="846" y="1667"/>
                  </a:moveTo>
                  <a:lnTo>
                    <a:pt x="846" y="1881"/>
                  </a:lnTo>
                  <a:cubicBezTo>
                    <a:pt x="822" y="1845"/>
                    <a:pt x="787" y="1822"/>
                    <a:pt x="787" y="1762"/>
                  </a:cubicBezTo>
                  <a:cubicBezTo>
                    <a:pt x="787" y="1715"/>
                    <a:pt x="810" y="1691"/>
                    <a:pt x="822" y="1667"/>
                  </a:cubicBezTo>
                  <a:close/>
                  <a:moveTo>
                    <a:pt x="2084" y="1179"/>
                  </a:moveTo>
                  <a:cubicBezTo>
                    <a:pt x="2144" y="1298"/>
                    <a:pt x="2251" y="1417"/>
                    <a:pt x="2394" y="1476"/>
                  </a:cubicBezTo>
                  <a:lnTo>
                    <a:pt x="2382" y="1953"/>
                  </a:lnTo>
                  <a:cubicBezTo>
                    <a:pt x="2382" y="2250"/>
                    <a:pt x="2144" y="2477"/>
                    <a:pt x="1858" y="2477"/>
                  </a:cubicBezTo>
                  <a:lnTo>
                    <a:pt x="1715" y="2477"/>
                  </a:lnTo>
                  <a:cubicBezTo>
                    <a:pt x="1418" y="2477"/>
                    <a:pt x="1191" y="2238"/>
                    <a:pt x="1191" y="1953"/>
                  </a:cubicBezTo>
                  <a:lnTo>
                    <a:pt x="1191" y="1524"/>
                  </a:lnTo>
                  <a:cubicBezTo>
                    <a:pt x="1406" y="1488"/>
                    <a:pt x="1787" y="1417"/>
                    <a:pt x="2084" y="1179"/>
                  </a:cubicBezTo>
                  <a:close/>
                  <a:moveTo>
                    <a:pt x="1965" y="2798"/>
                  </a:moveTo>
                  <a:lnTo>
                    <a:pt x="1965" y="2893"/>
                  </a:lnTo>
                  <a:lnTo>
                    <a:pt x="1787" y="3084"/>
                  </a:lnTo>
                  <a:lnTo>
                    <a:pt x="1608" y="2917"/>
                  </a:lnTo>
                  <a:lnTo>
                    <a:pt x="1608" y="2798"/>
                  </a:lnTo>
                  <a:close/>
                  <a:moveTo>
                    <a:pt x="1751" y="0"/>
                  </a:moveTo>
                  <a:cubicBezTo>
                    <a:pt x="1144" y="0"/>
                    <a:pt x="644" y="512"/>
                    <a:pt x="644" y="1119"/>
                  </a:cubicBezTo>
                  <a:lnTo>
                    <a:pt x="644" y="1417"/>
                  </a:lnTo>
                  <a:cubicBezTo>
                    <a:pt x="537" y="1512"/>
                    <a:pt x="465" y="1643"/>
                    <a:pt x="465" y="1774"/>
                  </a:cubicBezTo>
                  <a:cubicBezTo>
                    <a:pt x="465" y="2000"/>
                    <a:pt x="656" y="2203"/>
                    <a:pt x="894" y="2226"/>
                  </a:cubicBezTo>
                  <a:cubicBezTo>
                    <a:pt x="953" y="2429"/>
                    <a:pt x="1108" y="2596"/>
                    <a:pt x="1287" y="2703"/>
                  </a:cubicBezTo>
                  <a:lnTo>
                    <a:pt x="1287" y="2786"/>
                  </a:lnTo>
                  <a:lnTo>
                    <a:pt x="596" y="3060"/>
                  </a:lnTo>
                  <a:cubicBezTo>
                    <a:pt x="537" y="3084"/>
                    <a:pt x="1" y="3298"/>
                    <a:pt x="1" y="3965"/>
                  </a:cubicBezTo>
                  <a:lnTo>
                    <a:pt x="1" y="4560"/>
                  </a:lnTo>
                  <a:cubicBezTo>
                    <a:pt x="1" y="4643"/>
                    <a:pt x="72" y="4727"/>
                    <a:pt x="167" y="4727"/>
                  </a:cubicBezTo>
                  <a:lnTo>
                    <a:pt x="584" y="4727"/>
                  </a:lnTo>
                  <a:cubicBezTo>
                    <a:pt x="668" y="4727"/>
                    <a:pt x="739" y="4643"/>
                    <a:pt x="739" y="4560"/>
                  </a:cubicBezTo>
                  <a:cubicBezTo>
                    <a:pt x="739" y="4465"/>
                    <a:pt x="668" y="4393"/>
                    <a:pt x="584" y="4393"/>
                  </a:cubicBezTo>
                  <a:lnTo>
                    <a:pt x="322" y="4393"/>
                  </a:lnTo>
                  <a:lnTo>
                    <a:pt x="322" y="3965"/>
                  </a:lnTo>
                  <a:cubicBezTo>
                    <a:pt x="322" y="3500"/>
                    <a:pt x="691" y="3369"/>
                    <a:pt x="703" y="3369"/>
                  </a:cubicBezTo>
                  <a:lnTo>
                    <a:pt x="715" y="3369"/>
                  </a:lnTo>
                  <a:lnTo>
                    <a:pt x="1334" y="3131"/>
                  </a:lnTo>
                  <a:lnTo>
                    <a:pt x="1668" y="3453"/>
                  </a:lnTo>
                  <a:cubicBezTo>
                    <a:pt x="1703" y="3489"/>
                    <a:pt x="1739" y="3500"/>
                    <a:pt x="1787" y="3500"/>
                  </a:cubicBezTo>
                  <a:cubicBezTo>
                    <a:pt x="1834" y="3500"/>
                    <a:pt x="1870" y="3489"/>
                    <a:pt x="1906" y="3453"/>
                  </a:cubicBezTo>
                  <a:lnTo>
                    <a:pt x="2215" y="3131"/>
                  </a:lnTo>
                  <a:lnTo>
                    <a:pt x="2846" y="3381"/>
                  </a:lnTo>
                  <a:lnTo>
                    <a:pt x="2858" y="3381"/>
                  </a:lnTo>
                  <a:cubicBezTo>
                    <a:pt x="2858" y="3381"/>
                    <a:pt x="3227" y="3512"/>
                    <a:pt x="3227" y="3977"/>
                  </a:cubicBezTo>
                  <a:lnTo>
                    <a:pt x="3227" y="4405"/>
                  </a:lnTo>
                  <a:lnTo>
                    <a:pt x="1120" y="4405"/>
                  </a:lnTo>
                  <a:cubicBezTo>
                    <a:pt x="1025" y="4405"/>
                    <a:pt x="953" y="4489"/>
                    <a:pt x="953" y="4572"/>
                  </a:cubicBezTo>
                  <a:cubicBezTo>
                    <a:pt x="953" y="4667"/>
                    <a:pt x="1025" y="4739"/>
                    <a:pt x="1120" y="4739"/>
                  </a:cubicBezTo>
                  <a:lnTo>
                    <a:pt x="3394" y="4739"/>
                  </a:lnTo>
                  <a:cubicBezTo>
                    <a:pt x="3477" y="4739"/>
                    <a:pt x="3561" y="4667"/>
                    <a:pt x="3561" y="4572"/>
                  </a:cubicBezTo>
                  <a:lnTo>
                    <a:pt x="3561" y="3977"/>
                  </a:lnTo>
                  <a:cubicBezTo>
                    <a:pt x="3561" y="3310"/>
                    <a:pt x="3037" y="3084"/>
                    <a:pt x="2965" y="3072"/>
                  </a:cubicBezTo>
                  <a:lnTo>
                    <a:pt x="2311" y="2798"/>
                  </a:lnTo>
                  <a:lnTo>
                    <a:pt x="2311" y="2715"/>
                  </a:lnTo>
                  <a:cubicBezTo>
                    <a:pt x="2489" y="2607"/>
                    <a:pt x="2620" y="2441"/>
                    <a:pt x="2692" y="2238"/>
                  </a:cubicBezTo>
                  <a:cubicBezTo>
                    <a:pt x="2930" y="2226"/>
                    <a:pt x="3120" y="2012"/>
                    <a:pt x="3120" y="1774"/>
                  </a:cubicBezTo>
                  <a:cubicBezTo>
                    <a:pt x="3120" y="1631"/>
                    <a:pt x="3049" y="1488"/>
                    <a:pt x="2942" y="1417"/>
                  </a:cubicBezTo>
                  <a:lnTo>
                    <a:pt x="2942" y="1119"/>
                  </a:lnTo>
                  <a:cubicBezTo>
                    <a:pt x="2942" y="512"/>
                    <a:pt x="2442" y="0"/>
                    <a:pt x="183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4" name="Google Shape;14293;p71">
              <a:extLst>
                <a:ext uri="{FF2B5EF4-FFF2-40B4-BE49-F238E27FC236}">
                  <a16:creationId xmlns:a16="http://schemas.microsoft.com/office/drawing/2014/main" id="{E30E7386-EB8A-4192-9F65-F46E4F240673}"/>
                </a:ext>
              </a:extLst>
            </p:cNvPr>
            <p:cNvSpPr/>
            <p:nvPr/>
          </p:nvSpPr>
          <p:spPr>
            <a:xfrm>
              <a:off x="5102628" y="2933033"/>
              <a:ext cx="98188" cy="76991"/>
            </a:xfrm>
            <a:custGeom>
              <a:avLst/>
              <a:gdLst/>
              <a:ahLst/>
              <a:cxnLst/>
              <a:rect l="l" t="t" r="r" b="b"/>
              <a:pathLst>
                <a:path w="3085" h="2419" extrusionOk="0">
                  <a:moveTo>
                    <a:pt x="181" y="1"/>
                  </a:moveTo>
                  <a:cubicBezTo>
                    <a:pt x="116" y="1"/>
                    <a:pt x="55" y="44"/>
                    <a:pt x="37" y="108"/>
                  </a:cubicBezTo>
                  <a:cubicBezTo>
                    <a:pt x="1" y="192"/>
                    <a:pt x="48" y="287"/>
                    <a:pt x="132" y="323"/>
                  </a:cubicBezTo>
                  <a:cubicBezTo>
                    <a:pt x="1215" y="680"/>
                    <a:pt x="2132" y="1394"/>
                    <a:pt x="2751" y="2347"/>
                  </a:cubicBezTo>
                  <a:cubicBezTo>
                    <a:pt x="2787" y="2394"/>
                    <a:pt x="2846" y="2418"/>
                    <a:pt x="2894" y="2418"/>
                  </a:cubicBezTo>
                  <a:cubicBezTo>
                    <a:pt x="2918" y="2418"/>
                    <a:pt x="2954" y="2406"/>
                    <a:pt x="2977" y="2394"/>
                  </a:cubicBezTo>
                  <a:cubicBezTo>
                    <a:pt x="3049" y="2347"/>
                    <a:pt x="3085" y="2239"/>
                    <a:pt x="3025" y="2168"/>
                  </a:cubicBezTo>
                  <a:cubicBezTo>
                    <a:pt x="2370" y="1156"/>
                    <a:pt x="1382" y="382"/>
                    <a:pt x="239" y="13"/>
                  </a:cubicBezTo>
                  <a:cubicBezTo>
                    <a:pt x="220" y="5"/>
                    <a:pt x="200" y="1"/>
                    <a:pt x="1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5" name="Google Shape;14294;p71">
              <a:extLst>
                <a:ext uri="{FF2B5EF4-FFF2-40B4-BE49-F238E27FC236}">
                  <a16:creationId xmlns:a16="http://schemas.microsoft.com/office/drawing/2014/main" id="{E4F58F51-DCD2-4510-BF90-78DF5C72D622}"/>
                </a:ext>
              </a:extLst>
            </p:cNvPr>
            <p:cNvSpPr/>
            <p:nvPr/>
          </p:nvSpPr>
          <p:spPr>
            <a:xfrm>
              <a:off x="4915832" y="2932492"/>
              <a:ext cx="98920" cy="77532"/>
            </a:xfrm>
            <a:custGeom>
              <a:avLst/>
              <a:gdLst/>
              <a:ahLst/>
              <a:cxnLst/>
              <a:rect l="l" t="t" r="r" b="b"/>
              <a:pathLst>
                <a:path w="3108" h="2436" extrusionOk="0">
                  <a:moveTo>
                    <a:pt x="2914" y="0"/>
                  </a:moveTo>
                  <a:cubicBezTo>
                    <a:pt x="2899" y="0"/>
                    <a:pt x="2884" y="2"/>
                    <a:pt x="2869" y="6"/>
                  </a:cubicBezTo>
                  <a:cubicBezTo>
                    <a:pt x="1703" y="375"/>
                    <a:pt x="714" y="1161"/>
                    <a:pt x="36" y="2185"/>
                  </a:cubicBezTo>
                  <a:cubicBezTo>
                    <a:pt x="0" y="2256"/>
                    <a:pt x="24" y="2364"/>
                    <a:pt x="95" y="2411"/>
                  </a:cubicBezTo>
                  <a:cubicBezTo>
                    <a:pt x="131" y="2423"/>
                    <a:pt x="155" y="2435"/>
                    <a:pt x="191" y="2435"/>
                  </a:cubicBezTo>
                  <a:cubicBezTo>
                    <a:pt x="250" y="2435"/>
                    <a:pt x="298" y="2411"/>
                    <a:pt x="322" y="2364"/>
                  </a:cubicBezTo>
                  <a:cubicBezTo>
                    <a:pt x="953" y="1399"/>
                    <a:pt x="1881" y="685"/>
                    <a:pt x="2977" y="328"/>
                  </a:cubicBezTo>
                  <a:cubicBezTo>
                    <a:pt x="3060" y="292"/>
                    <a:pt x="3108" y="209"/>
                    <a:pt x="3072" y="113"/>
                  </a:cubicBezTo>
                  <a:cubicBezTo>
                    <a:pt x="3052" y="44"/>
                    <a:pt x="2984" y="0"/>
                    <a:pt x="291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6" name="Google Shape;14295;p71">
              <a:extLst>
                <a:ext uri="{FF2B5EF4-FFF2-40B4-BE49-F238E27FC236}">
                  <a16:creationId xmlns:a16="http://schemas.microsoft.com/office/drawing/2014/main" id="{E8ACA370-CB3D-4CCF-BEA8-3E3F528A400A}"/>
                </a:ext>
              </a:extLst>
            </p:cNvPr>
            <p:cNvSpPr/>
            <p:nvPr/>
          </p:nvSpPr>
          <p:spPr>
            <a:xfrm>
              <a:off x="4915832" y="3174254"/>
              <a:ext cx="80746" cy="70689"/>
            </a:xfrm>
            <a:custGeom>
              <a:avLst/>
              <a:gdLst/>
              <a:ahLst/>
              <a:cxnLst/>
              <a:rect l="l" t="t" r="r" b="b"/>
              <a:pathLst>
                <a:path w="2537" h="2221" extrusionOk="0">
                  <a:moveTo>
                    <a:pt x="185" y="0"/>
                  </a:moveTo>
                  <a:cubicBezTo>
                    <a:pt x="155" y="0"/>
                    <a:pt x="125" y="9"/>
                    <a:pt x="95" y="30"/>
                  </a:cubicBezTo>
                  <a:cubicBezTo>
                    <a:pt x="24" y="78"/>
                    <a:pt x="0" y="185"/>
                    <a:pt x="60" y="256"/>
                  </a:cubicBezTo>
                  <a:cubicBezTo>
                    <a:pt x="607" y="1102"/>
                    <a:pt x="1381" y="1780"/>
                    <a:pt x="2286" y="2209"/>
                  </a:cubicBezTo>
                  <a:cubicBezTo>
                    <a:pt x="2322" y="2221"/>
                    <a:pt x="2334" y="2221"/>
                    <a:pt x="2357" y="2221"/>
                  </a:cubicBezTo>
                  <a:cubicBezTo>
                    <a:pt x="2417" y="2221"/>
                    <a:pt x="2477" y="2197"/>
                    <a:pt x="2512" y="2138"/>
                  </a:cubicBezTo>
                  <a:cubicBezTo>
                    <a:pt x="2536" y="2030"/>
                    <a:pt x="2512" y="1923"/>
                    <a:pt x="2417" y="1899"/>
                  </a:cubicBezTo>
                  <a:cubicBezTo>
                    <a:pt x="1560" y="1495"/>
                    <a:pt x="845" y="864"/>
                    <a:pt x="322" y="78"/>
                  </a:cubicBezTo>
                  <a:cubicBezTo>
                    <a:pt x="291" y="31"/>
                    <a:pt x="240" y="0"/>
                    <a:pt x="18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7" name="Google Shape;14296;p71">
              <a:extLst>
                <a:ext uri="{FF2B5EF4-FFF2-40B4-BE49-F238E27FC236}">
                  <a16:creationId xmlns:a16="http://schemas.microsoft.com/office/drawing/2014/main" id="{2A893CB1-2F05-4237-ADA2-4857D8DE1D88}"/>
                </a:ext>
              </a:extLst>
            </p:cNvPr>
            <p:cNvSpPr/>
            <p:nvPr/>
          </p:nvSpPr>
          <p:spPr>
            <a:xfrm>
              <a:off x="5121215" y="3173936"/>
              <a:ext cx="79601" cy="69511"/>
            </a:xfrm>
            <a:custGeom>
              <a:avLst/>
              <a:gdLst/>
              <a:ahLst/>
              <a:cxnLst/>
              <a:rect l="l" t="t" r="r" b="b"/>
              <a:pathLst>
                <a:path w="2501" h="2184" extrusionOk="0">
                  <a:moveTo>
                    <a:pt x="2301" y="0"/>
                  </a:moveTo>
                  <a:cubicBezTo>
                    <a:pt x="2250" y="0"/>
                    <a:pt x="2201" y="25"/>
                    <a:pt x="2179" y="76"/>
                  </a:cubicBezTo>
                  <a:cubicBezTo>
                    <a:pt x="1667" y="862"/>
                    <a:pt x="953" y="1481"/>
                    <a:pt x="119" y="1874"/>
                  </a:cubicBezTo>
                  <a:cubicBezTo>
                    <a:pt x="36" y="1921"/>
                    <a:pt x="0" y="2005"/>
                    <a:pt x="48" y="2100"/>
                  </a:cubicBezTo>
                  <a:cubicBezTo>
                    <a:pt x="72" y="2159"/>
                    <a:pt x="131" y="2183"/>
                    <a:pt x="191" y="2183"/>
                  </a:cubicBezTo>
                  <a:cubicBezTo>
                    <a:pt x="226" y="2183"/>
                    <a:pt x="238" y="2183"/>
                    <a:pt x="274" y="2171"/>
                  </a:cubicBezTo>
                  <a:cubicBezTo>
                    <a:pt x="1167" y="1755"/>
                    <a:pt x="1941" y="1088"/>
                    <a:pt x="2477" y="231"/>
                  </a:cubicBezTo>
                  <a:cubicBezTo>
                    <a:pt x="2501" y="183"/>
                    <a:pt x="2489" y="76"/>
                    <a:pt x="2393" y="28"/>
                  </a:cubicBezTo>
                  <a:cubicBezTo>
                    <a:pt x="2366" y="10"/>
                    <a:pt x="2333" y="0"/>
                    <a:pt x="23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8" name="Google Shape;14297;p71">
              <a:extLst>
                <a:ext uri="{FF2B5EF4-FFF2-40B4-BE49-F238E27FC236}">
                  <a16:creationId xmlns:a16="http://schemas.microsoft.com/office/drawing/2014/main" id="{CBA1250F-F0F4-495C-98C4-E5965ACD71B4}"/>
                </a:ext>
              </a:extLst>
            </p:cNvPr>
            <p:cNvSpPr/>
            <p:nvPr/>
          </p:nvSpPr>
          <p:spPr>
            <a:xfrm>
              <a:off x="4891198" y="3016803"/>
              <a:ext cx="112956" cy="150831"/>
            </a:xfrm>
            <a:custGeom>
              <a:avLst/>
              <a:gdLst/>
              <a:ahLst/>
              <a:cxnLst/>
              <a:rect l="l" t="t" r="r" b="b"/>
              <a:pathLst>
                <a:path w="3549" h="4739" extrusionOk="0">
                  <a:moveTo>
                    <a:pt x="1822" y="322"/>
                  </a:moveTo>
                  <a:cubicBezTo>
                    <a:pt x="2262" y="322"/>
                    <a:pt x="2596" y="679"/>
                    <a:pt x="2596" y="1096"/>
                  </a:cubicBezTo>
                  <a:lnTo>
                    <a:pt x="2596" y="1203"/>
                  </a:lnTo>
                  <a:lnTo>
                    <a:pt x="2584" y="1203"/>
                  </a:lnTo>
                  <a:cubicBezTo>
                    <a:pt x="2358" y="1143"/>
                    <a:pt x="2286" y="846"/>
                    <a:pt x="2274" y="846"/>
                  </a:cubicBezTo>
                  <a:cubicBezTo>
                    <a:pt x="2262" y="786"/>
                    <a:pt x="2215" y="727"/>
                    <a:pt x="2143" y="727"/>
                  </a:cubicBezTo>
                  <a:cubicBezTo>
                    <a:pt x="2133" y="725"/>
                    <a:pt x="2122" y="724"/>
                    <a:pt x="2111" y="724"/>
                  </a:cubicBezTo>
                  <a:cubicBezTo>
                    <a:pt x="2057" y="724"/>
                    <a:pt x="1996" y="747"/>
                    <a:pt x="1977" y="786"/>
                  </a:cubicBezTo>
                  <a:cubicBezTo>
                    <a:pt x="1691" y="1203"/>
                    <a:pt x="1024" y="1203"/>
                    <a:pt x="1024" y="1203"/>
                  </a:cubicBezTo>
                  <a:lnTo>
                    <a:pt x="976" y="1203"/>
                  </a:lnTo>
                  <a:lnTo>
                    <a:pt x="976" y="1096"/>
                  </a:lnTo>
                  <a:cubicBezTo>
                    <a:pt x="976" y="667"/>
                    <a:pt x="1334" y="322"/>
                    <a:pt x="1750" y="322"/>
                  </a:cubicBezTo>
                  <a:close/>
                  <a:moveTo>
                    <a:pt x="2727" y="1667"/>
                  </a:moveTo>
                  <a:cubicBezTo>
                    <a:pt x="2762" y="1691"/>
                    <a:pt x="2762" y="1727"/>
                    <a:pt x="2762" y="1751"/>
                  </a:cubicBezTo>
                  <a:cubicBezTo>
                    <a:pt x="2762" y="1798"/>
                    <a:pt x="2750" y="1846"/>
                    <a:pt x="2703" y="1858"/>
                  </a:cubicBezTo>
                  <a:lnTo>
                    <a:pt x="2703" y="1667"/>
                  </a:lnTo>
                  <a:close/>
                  <a:moveTo>
                    <a:pt x="845" y="1667"/>
                  </a:moveTo>
                  <a:lnTo>
                    <a:pt x="845" y="1870"/>
                  </a:lnTo>
                  <a:cubicBezTo>
                    <a:pt x="810" y="1846"/>
                    <a:pt x="786" y="1810"/>
                    <a:pt x="786" y="1751"/>
                  </a:cubicBezTo>
                  <a:cubicBezTo>
                    <a:pt x="786" y="1727"/>
                    <a:pt x="798" y="1691"/>
                    <a:pt x="810" y="1667"/>
                  </a:cubicBezTo>
                  <a:close/>
                  <a:moveTo>
                    <a:pt x="2084" y="1203"/>
                  </a:moveTo>
                  <a:cubicBezTo>
                    <a:pt x="2143" y="1322"/>
                    <a:pt x="2239" y="1441"/>
                    <a:pt x="2393" y="1501"/>
                  </a:cubicBezTo>
                  <a:lnTo>
                    <a:pt x="2393" y="1977"/>
                  </a:lnTo>
                  <a:cubicBezTo>
                    <a:pt x="2393" y="2263"/>
                    <a:pt x="2155" y="2489"/>
                    <a:pt x="1858" y="2489"/>
                  </a:cubicBezTo>
                  <a:lnTo>
                    <a:pt x="1703" y="2489"/>
                  </a:lnTo>
                  <a:cubicBezTo>
                    <a:pt x="1405" y="2489"/>
                    <a:pt x="1191" y="2251"/>
                    <a:pt x="1191" y="1977"/>
                  </a:cubicBezTo>
                  <a:lnTo>
                    <a:pt x="1191" y="1548"/>
                  </a:lnTo>
                  <a:cubicBezTo>
                    <a:pt x="1393" y="1512"/>
                    <a:pt x="1786" y="1441"/>
                    <a:pt x="2084" y="1203"/>
                  </a:cubicBezTo>
                  <a:close/>
                  <a:moveTo>
                    <a:pt x="1965" y="2822"/>
                  </a:moveTo>
                  <a:lnTo>
                    <a:pt x="1965" y="2917"/>
                  </a:lnTo>
                  <a:lnTo>
                    <a:pt x="1786" y="3108"/>
                  </a:lnTo>
                  <a:lnTo>
                    <a:pt x="1607" y="2941"/>
                  </a:lnTo>
                  <a:lnTo>
                    <a:pt x="1607" y="2822"/>
                  </a:lnTo>
                  <a:close/>
                  <a:moveTo>
                    <a:pt x="1750" y="0"/>
                  </a:moveTo>
                  <a:cubicBezTo>
                    <a:pt x="1143" y="0"/>
                    <a:pt x="631" y="500"/>
                    <a:pt x="631" y="1108"/>
                  </a:cubicBezTo>
                  <a:lnTo>
                    <a:pt x="631" y="1405"/>
                  </a:lnTo>
                  <a:cubicBezTo>
                    <a:pt x="524" y="1501"/>
                    <a:pt x="453" y="1631"/>
                    <a:pt x="453" y="1762"/>
                  </a:cubicBezTo>
                  <a:cubicBezTo>
                    <a:pt x="453" y="2024"/>
                    <a:pt x="643" y="2215"/>
                    <a:pt x="893" y="2227"/>
                  </a:cubicBezTo>
                  <a:cubicBezTo>
                    <a:pt x="953" y="2441"/>
                    <a:pt x="1096" y="2596"/>
                    <a:pt x="1274" y="2703"/>
                  </a:cubicBezTo>
                  <a:lnTo>
                    <a:pt x="1274" y="2798"/>
                  </a:lnTo>
                  <a:lnTo>
                    <a:pt x="595" y="3060"/>
                  </a:lnTo>
                  <a:cubicBezTo>
                    <a:pt x="524" y="3096"/>
                    <a:pt x="0" y="3298"/>
                    <a:pt x="0" y="3965"/>
                  </a:cubicBezTo>
                  <a:lnTo>
                    <a:pt x="0" y="4560"/>
                  </a:lnTo>
                  <a:cubicBezTo>
                    <a:pt x="0" y="4656"/>
                    <a:pt x="72" y="4727"/>
                    <a:pt x="155" y="4727"/>
                  </a:cubicBezTo>
                  <a:lnTo>
                    <a:pt x="572" y="4727"/>
                  </a:lnTo>
                  <a:cubicBezTo>
                    <a:pt x="667" y="4727"/>
                    <a:pt x="738" y="4656"/>
                    <a:pt x="738" y="4560"/>
                  </a:cubicBezTo>
                  <a:cubicBezTo>
                    <a:pt x="738" y="4477"/>
                    <a:pt x="667" y="4406"/>
                    <a:pt x="572" y="4406"/>
                  </a:cubicBezTo>
                  <a:lnTo>
                    <a:pt x="322" y="4406"/>
                  </a:lnTo>
                  <a:lnTo>
                    <a:pt x="322" y="3965"/>
                  </a:lnTo>
                  <a:cubicBezTo>
                    <a:pt x="322" y="3513"/>
                    <a:pt x="679" y="3370"/>
                    <a:pt x="691" y="3370"/>
                  </a:cubicBezTo>
                  <a:lnTo>
                    <a:pt x="703" y="3370"/>
                  </a:lnTo>
                  <a:lnTo>
                    <a:pt x="1334" y="3132"/>
                  </a:lnTo>
                  <a:lnTo>
                    <a:pt x="1655" y="3465"/>
                  </a:lnTo>
                  <a:cubicBezTo>
                    <a:pt x="1691" y="3489"/>
                    <a:pt x="1738" y="3513"/>
                    <a:pt x="1774" y="3513"/>
                  </a:cubicBezTo>
                  <a:cubicBezTo>
                    <a:pt x="1822" y="3513"/>
                    <a:pt x="1869" y="3489"/>
                    <a:pt x="1893" y="3465"/>
                  </a:cubicBezTo>
                  <a:lnTo>
                    <a:pt x="2215" y="3132"/>
                  </a:lnTo>
                  <a:lnTo>
                    <a:pt x="2834" y="3394"/>
                  </a:lnTo>
                  <a:lnTo>
                    <a:pt x="2846" y="3394"/>
                  </a:lnTo>
                  <a:cubicBezTo>
                    <a:pt x="2870" y="3394"/>
                    <a:pt x="3227" y="3525"/>
                    <a:pt x="3227" y="3989"/>
                  </a:cubicBezTo>
                  <a:lnTo>
                    <a:pt x="3227" y="4418"/>
                  </a:lnTo>
                  <a:lnTo>
                    <a:pt x="1107" y="4418"/>
                  </a:lnTo>
                  <a:cubicBezTo>
                    <a:pt x="1024" y="4418"/>
                    <a:pt x="941" y="4489"/>
                    <a:pt x="941" y="4584"/>
                  </a:cubicBezTo>
                  <a:cubicBezTo>
                    <a:pt x="941" y="4668"/>
                    <a:pt x="1024" y="4739"/>
                    <a:pt x="1107" y="4739"/>
                  </a:cubicBezTo>
                  <a:lnTo>
                    <a:pt x="3382" y="4739"/>
                  </a:lnTo>
                  <a:cubicBezTo>
                    <a:pt x="3477" y="4727"/>
                    <a:pt x="3548" y="4656"/>
                    <a:pt x="3548" y="4560"/>
                  </a:cubicBezTo>
                  <a:lnTo>
                    <a:pt x="3548" y="3965"/>
                  </a:lnTo>
                  <a:cubicBezTo>
                    <a:pt x="3548" y="3298"/>
                    <a:pt x="3036" y="3072"/>
                    <a:pt x="2953" y="3060"/>
                  </a:cubicBezTo>
                  <a:lnTo>
                    <a:pt x="2298" y="2798"/>
                  </a:lnTo>
                  <a:lnTo>
                    <a:pt x="2298" y="2703"/>
                  </a:lnTo>
                  <a:cubicBezTo>
                    <a:pt x="2477" y="2596"/>
                    <a:pt x="2608" y="2441"/>
                    <a:pt x="2691" y="2227"/>
                  </a:cubicBezTo>
                  <a:cubicBezTo>
                    <a:pt x="2929" y="2215"/>
                    <a:pt x="3120" y="2001"/>
                    <a:pt x="3120" y="1762"/>
                  </a:cubicBezTo>
                  <a:cubicBezTo>
                    <a:pt x="3120" y="1620"/>
                    <a:pt x="3048" y="1489"/>
                    <a:pt x="2941" y="1405"/>
                  </a:cubicBezTo>
                  <a:lnTo>
                    <a:pt x="2941" y="1108"/>
                  </a:lnTo>
                  <a:cubicBezTo>
                    <a:pt x="2941" y="500"/>
                    <a:pt x="2429" y="0"/>
                    <a:pt x="18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9" name="Google Shape;14298;p71">
              <a:extLst>
                <a:ext uri="{FF2B5EF4-FFF2-40B4-BE49-F238E27FC236}">
                  <a16:creationId xmlns:a16="http://schemas.microsoft.com/office/drawing/2014/main" id="{31ED8BFF-83BE-4D70-939C-09B95B222ED7}"/>
                </a:ext>
              </a:extLst>
            </p:cNvPr>
            <p:cNvSpPr/>
            <p:nvPr/>
          </p:nvSpPr>
          <p:spPr>
            <a:xfrm>
              <a:off x="5112876" y="3016803"/>
              <a:ext cx="112956" cy="150831"/>
            </a:xfrm>
            <a:custGeom>
              <a:avLst/>
              <a:gdLst/>
              <a:ahLst/>
              <a:cxnLst/>
              <a:rect l="l" t="t" r="r" b="b"/>
              <a:pathLst>
                <a:path w="3549" h="4739" extrusionOk="0">
                  <a:moveTo>
                    <a:pt x="1822" y="322"/>
                  </a:moveTo>
                  <a:cubicBezTo>
                    <a:pt x="2262" y="322"/>
                    <a:pt x="2596" y="679"/>
                    <a:pt x="2596" y="1096"/>
                  </a:cubicBezTo>
                  <a:lnTo>
                    <a:pt x="2596" y="1203"/>
                  </a:lnTo>
                  <a:lnTo>
                    <a:pt x="2584" y="1203"/>
                  </a:lnTo>
                  <a:cubicBezTo>
                    <a:pt x="2358" y="1143"/>
                    <a:pt x="2286" y="846"/>
                    <a:pt x="2274" y="846"/>
                  </a:cubicBezTo>
                  <a:cubicBezTo>
                    <a:pt x="2262" y="786"/>
                    <a:pt x="2215" y="727"/>
                    <a:pt x="2143" y="727"/>
                  </a:cubicBezTo>
                  <a:cubicBezTo>
                    <a:pt x="2133" y="725"/>
                    <a:pt x="2122" y="724"/>
                    <a:pt x="2111" y="724"/>
                  </a:cubicBezTo>
                  <a:cubicBezTo>
                    <a:pt x="2057" y="724"/>
                    <a:pt x="1996" y="747"/>
                    <a:pt x="1977" y="786"/>
                  </a:cubicBezTo>
                  <a:cubicBezTo>
                    <a:pt x="1691" y="1203"/>
                    <a:pt x="1024" y="1203"/>
                    <a:pt x="1024" y="1203"/>
                  </a:cubicBezTo>
                  <a:lnTo>
                    <a:pt x="977" y="1203"/>
                  </a:lnTo>
                  <a:lnTo>
                    <a:pt x="977" y="1096"/>
                  </a:lnTo>
                  <a:cubicBezTo>
                    <a:pt x="977" y="667"/>
                    <a:pt x="1334" y="322"/>
                    <a:pt x="1751" y="322"/>
                  </a:cubicBezTo>
                  <a:close/>
                  <a:moveTo>
                    <a:pt x="2727" y="1667"/>
                  </a:moveTo>
                  <a:cubicBezTo>
                    <a:pt x="2763" y="1691"/>
                    <a:pt x="2763" y="1727"/>
                    <a:pt x="2763" y="1751"/>
                  </a:cubicBezTo>
                  <a:cubicBezTo>
                    <a:pt x="2763" y="1798"/>
                    <a:pt x="2751" y="1846"/>
                    <a:pt x="2703" y="1858"/>
                  </a:cubicBezTo>
                  <a:lnTo>
                    <a:pt x="2703" y="1667"/>
                  </a:lnTo>
                  <a:close/>
                  <a:moveTo>
                    <a:pt x="858" y="1667"/>
                  </a:moveTo>
                  <a:lnTo>
                    <a:pt x="858" y="1870"/>
                  </a:lnTo>
                  <a:cubicBezTo>
                    <a:pt x="822" y="1846"/>
                    <a:pt x="798" y="1810"/>
                    <a:pt x="798" y="1751"/>
                  </a:cubicBezTo>
                  <a:cubicBezTo>
                    <a:pt x="798" y="1727"/>
                    <a:pt x="810" y="1691"/>
                    <a:pt x="822" y="1667"/>
                  </a:cubicBezTo>
                  <a:close/>
                  <a:moveTo>
                    <a:pt x="2084" y="1203"/>
                  </a:moveTo>
                  <a:cubicBezTo>
                    <a:pt x="2143" y="1322"/>
                    <a:pt x="2239" y="1441"/>
                    <a:pt x="2393" y="1501"/>
                  </a:cubicBezTo>
                  <a:lnTo>
                    <a:pt x="2393" y="1977"/>
                  </a:lnTo>
                  <a:cubicBezTo>
                    <a:pt x="2393" y="2263"/>
                    <a:pt x="2155" y="2489"/>
                    <a:pt x="1858" y="2489"/>
                  </a:cubicBezTo>
                  <a:lnTo>
                    <a:pt x="1703" y="2489"/>
                  </a:lnTo>
                  <a:cubicBezTo>
                    <a:pt x="1405" y="2489"/>
                    <a:pt x="1191" y="2251"/>
                    <a:pt x="1191" y="1977"/>
                  </a:cubicBezTo>
                  <a:lnTo>
                    <a:pt x="1191" y="1548"/>
                  </a:lnTo>
                  <a:cubicBezTo>
                    <a:pt x="1393" y="1512"/>
                    <a:pt x="1786" y="1441"/>
                    <a:pt x="2084" y="1203"/>
                  </a:cubicBezTo>
                  <a:close/>
                  <a:moveTo>
                    <a:pt x="1965" y="2822"/>
                  </a:moveTo>
                  <a:lnTo>
                    <a:pt x="1965" y="2917"/>
                  </a:lnTo>
                  <a:lnTo>
                    <a:pt x="1786" y="3108"/>
                  </a:lnTo>
                  <a:lnTo>
                    <a:pt x="1596" y="2941"/>
                  </a:lnTo>
                  <a:lnTo>
                    <a:pt x="1596" y="2822"/>
                  </a:lnTo>
                  <a:close/>
                  <a:moveTo>
                    <a:pt x="1751" y="0"/>
                  </a:moveTo>
                  <a:cubicBezTo>
                    <a:pt x="1143" y="0"/>
                    <a:pt x="631" y="500"/>
                    <a:pt x="631" y="1108"/>
                  </a:cubicBezTo>
                  <a:lnTo>
                    <a:pt x="631" y="1405"/>
                  </a:lnTo>
                  <a:cubicBezTo>
                    <a:pt x="524" y="1501"/>
                    <a:pt x="453" y="1631"/>
                    <a:pt x="453" y="1762"/>
                  </a:cubicBezTo>
                  <a:cubicBezTo>
                    <a:pt x="453" y="2024"/>
                    <a:pt x="643" y="2215"/>
                    <a:pt x="893" y="2227"/>
                  </a:cubicBezTo>
                  <a:cubicBezTo>
                    <a:pt x="953" y="2441"/>
                    <a:pt x="1096" y="2596"/>
                    <a:pt x="1274" y="2703"/>
                  </a:cubicBezTo>
                  <a:lnTo>
                    <a:pt x="1274" y="2798"/>
                  </a:lnTo>
                  <a:lnTo>
                    <a:pt x="596" y="3060"/>
                  </a:lnTo>
                  <a:cubicBezTo>
                    <a:pt x="524" y="3096"/>
                    <a:pt x="0" y="3298"/>
                    <a:pt x="0" y="3965"/>
                  </a:cubicBezTo>
                  <a:lnTo>
                    <a:pt x="0" y="4560"/>
                  </a:lnTo>
                  <a:cubicBezTo>
                    <a:pt x="0" y="4656"/>
                    <a:pt x="72" y="4727"/>
                    <a:pt x="155" y="4727"/>
                  </a:cubicBezTo>
                  <a:lnTo>
                    <a:pt x="572" y="4727"/>
                  </a:lnTo>
                  <a:cubicBezTo>
                    <a:pt x="667" y="4727"/>
                    <a:pt x="738" y="4656"/>
                    <a:pt x="738" y="4560"/>
                  </a:cubicBezTo>
                  <a:cubicBezTo>
                    <a:pt x="738" y="4477"/>
                    <a:pt x="667" y="4406"/>
                    <a:pt x="572" y="4406"/>
                  </a:cubicBezTo>
                  <a:lnTo>
                    <a:pt x="322" y="4406"/>
                  </a:lnTo>
                  <a:lnTo>
                    <a:pt x="322" y="3965"/>
                  </a:lnTo>
                  <a:cubicBezTo>
                    <a:pt x="322" y="3513"/>
                    <a:pt x="679" y="3370"/>
                    <a:pt x="691" y="3370"/>
                  </a:cubicBezTo>
                  <a:lnTo>
                    <a:pt x="703" y="3370"/>
                  </a:lnTo>
                  <a:lnTo>
                    <a:pt x="1334" y="3132"/>
                  </a:lnTo>
                  <a:lnTo>
                    <a:pt x="1655" y="3465"/>
                  </a:lnTo>
                  <a:cubicBezTo>
                    <a:pt x="1691" y="3489"/>
                    <a:pt x="1739" y="3513"/>
                    <a:pt x="1774" y="3513"/>
                  </a:cubicBezTo>
                  <a:cubicBezTo>
                    <a:pt x="1822" y="3513"/>
                    <a:pt x="1870" y="3489"/>
                    <a:pt x="1893" y="3465"/>
                  </a:cubicBezTo>
                  <a:lnTo>
                    <a:pt x="2215" y="3132"/>
                  </a:lnTo>
                  <a:lnTo>
                    <a:pt x="2834" y="3394"/>
                  </a:lnTo>
                  <a:lnTo>
                    <a:pt x="2846" y="3394"/>
                  </a:lnTo>
                  <a:cubicBezTo>
                    <a:pt x="2870" y="3394"/>
                    <a:pt x="3227" y="3525"/>
                    <a:pt x="3227" y="3989"/>
                  </a:cubicBezTo>
                  <a:lnTo>
                    <a:pt x="3227" y="4418"/>
                  </a:lnTo>
                  <a:lnTo>
                    <a:pt x="1108" y="4418"/>
                  </a:lnTo>
                  <a:cubicBezTo>
                    <a:pt x="1024" y="4418"/>
                    <a:pt x="941" y="4489"/>
                    <a:pt x="941" y="4584"/>
                  </a:cubicBezTo>
                  <a:cubicBezTo>
                    <a:pt x="941" y="4668"/>
                    <a:pt x="1024" y="4739"/>
                    <a:pt x="1108" y="4739"/>
                  </a:cubicBezTo>
                  <a:lnTo>
                    <a:pt x="3382" y="4739"/>
                  </a:lnTo>
                  <a:cubicBezTo>
                    <a:pt x="3477" y="4739"/>
                    <a:pt x="3548" y="4668"/>
                    <a:pt x="3548" y="4584"/>
                  </a:cubicBezTo>
                  <a:lnTo>
                    <a:pt x="3548" y="3989"/>
                  </a:lnTo>
                  <a:cubicBezTo>
                    <a:pt x="3548" y="3298"/>
                    <a:pt x="3013" y="3084"/>
                    <a:pt x="2953" y="3060"/>
                  </a:cubicBezTo>
                  <a:lnTo>
                    <a:pt x="2298" y="2798"/>
                  </a:lnTo>
                  <a:lnTo>
                    <a:pt x="2298" y="2703"/>
                  </a:lnTo>
                  <a:cubicBezTo>
                    <a:pt x="2477" y="2596"/>
                    <a:pt x="2608" y="2441"/>
                    <a:pt x="2691" y="2227"/>
                  </a:cubicBezTo>
                  <a:cubicBezTo>
                    <a:pt x="2929" y="2215"/>
                    <a:pt x="3120" y="2001"/>
                    <a:pt x="3120" y="1762"/>
                  </a:cubicBezTo>
                  <a:cubicBezTo>
                    <a:pt x="3120" y="1620"/>
                    <a:pt x="3048" y="1489"/>
                    <a:pt x="2941" y="1405"/>
                  </a:cubicBezTo>
                  <a:lnTo>
                    <a:pt x="2941" y="1108"/>
                  </a:lnTo>
                  <a:cubicBezTo>
                    <a:pt x="2941" y="500"/>
                    <a:pt x="2429" y="0"/>
                    <a:pt x="18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" name="Google Shape;14299;p71">
              <a:extLst>
                <a:ext uri="{FF2B5EF4-FFF2-40B4-BE49-F238E27FC236}">
                  <a16:creationId xmlns:a16="http://schemas.microsoft.com/office/drawing/2014/main" id="{DAD230F1-CFC7-402E-982E-6971A8CB2F4F}"/>
                </a:ext>
              </a:extLst>
            </p:cNvPr>
            <p:cNvSpPr/>
            <p:nvPr/>
          </p:nvSpPr>
          <p:spPr>
            <a:xfrm>
              <a:off x="5001448" y="3108498"/>
              <a:ext cx="113338" cy="151244"/>
            </a:xfrm>
            <a:custGeom>
              <a:avLst/>
              <a:gdLst/>
              <a:ahLst/>
              <a:cxnLst/>
              <a:rect l="l" t="t" r="r" b="b"/>
              <a:pathLst>
                <a:path w="3561" h="4752" extrusionOk="0">
                  <a:moveTo>
                    <a:pt x="1811" y="322"/>
                  </a:moveTo>
                  <a:cubicBezTo>
                    <a:pt x="2251" y="322"/>
                    <a:pt x="2585" y="679"/>
                    <a:pt x="2585" y="1096"/>
                  </a:cubicBezTo>
                  <a:lnTo>
                    <a:pt x="2585" y="1203"/>
                  </a:lnTo>
                  <a:lnTo>
                    <a:pt x="2573" y="1203"/>
                  </a:lnTo>
                  <a:cubicBezTo>
                    <a:pt x="2346" y="1144"/>
                    <a:pt x="2275" y="846"/>
                    <a:pt x="2263" y="846"/>
                  </a:cubicBezTo>
                  <a:cubicBezTo>
                    <a:pt x="2251" y="786"/>
                    <a:pt x="2204" y="727"/>
                    <a:pt x="2132" y="727"/>
                  </a:cubicBezTo>
                  <a:cubicBezTo>
                    <a:pt x="2124" y="725"/>
                    <a:pt x="2116" y="725"/>
                    <a:pt x="2107" y="725"/>
                  </a:cubicBezTo>
                  <a:cubicBezTo>
                    <a:pt x="2051" y="725"/>
                    <a:pt x="1986" y="756"/>
                    <a:pt x="1965" y="786"/>
                  </a:cubicBezTo>
                  <a:cubicBezTo>
                    <a:pt x="1692" y="1203"/>
                    <a:pt x="1037" y="1203"/>
                    <a:pt x="1025" y="1203"/>
                  </a:cubicBezTo>
                  <a:lnTo>
                    <a:pt x="965" y="1203"/>
                  </a:lnTo>
                  <a:lnTo>
                    <a:pt x="965" y="1096"/>
                  </a:lnTo>
                  <a:cubicBezTo>
                    <a:pt x="965" y="667"/>
                    <a:pt x="1322" y="322"/>
                    <a:pt x="1739" y="322"/>
                  </a:cubicBezTo>
                  <a:close/>
                  <a:moveTo>
                    <a:pt x="2751" y="1668"/>
                  </a:moveTo>
                  <a:cubicBezTo>
                    <a:pt x="2787" y="1703"/>
                    <a:pt x="2787" y="1727"/>
                    <a:pt x="2787" y="1763"/>
                  </a:cubicBezTo>
                  <a:cubicBezTo>
                    <a:pt x="2787" y="1798"/>
                    <a:pt x="2763" y="1846"/>
                    <a:pt x="2715" y="1858"/>
                  </a:cubicBezTo>
                  <a:lnTo>
                    <a:pt x="2715" y="1668"/>
                  </a:lnTo>
                  <a:close/>
                  <a:moveTo>
                    <a:pt x="858" y="1679"/>
                  </a:moveTo>
                  <a:lnTo>
                    <a:pt x="858" y="1894"/>
                  </a:lnTo>
                  <a:cubicBezTo>
                    <a:pt x="834" y="1858"/>
                    <a:pt x="799" y="1834"/>
                    <a:pt x="799" y="1775"/>
                  </a:cubicBezTo>
                  <a:cubicBezTo>
                    <a:pt x="799" y="1739"/>
                    <a:pt x="810" y="1715"/>
                    <a:pt x="834" y="1679"/>
                  </a:cubicBezTo>
                  <a:close/>
                  <a:moveTo>
                    <a:pt x="2096" y="1203"/>
                  </a:moveTo>
                  <a:cubicBezTo>
                    <a:pt x="2156" y="1322"/>
                    <a:pt x="2263" y="1441"/>
                    <a:pt x="2406" y="1501"/>
                  </a:cubicBezTo>
                  <a:lnTo>
                    <a:pt x="2406" y="1977"/>
                  </a:lnTo>
                  <a:cubicBezTo>
                    <a:pt x="2394" y="2263"/>
                    <a:pt x="2156" y="2501"/>
                    <a:pt x="1870" y="2501"/>
                  </a:cubicBezTo>
                  <a:lnTo>
                    <a:pt x="1727" y="2501"/>
                  </a:lnTo>
                  <a:cubicBezTo>
                    <a:pt x="1430" y="2501"/>
                    <a:pt x="1203" y="2263"/>
                    <a:pt x="1203" y="1977"/>
                  </a:cubicBezTo>
                  <a:lnTo>
                    <a:pt x="1203" y="1548"/>
                  </a:lnTo>
                  <a:cubicBezTo>
                    <a:pt x="1418" y="1525"/>
                    <a:pt x="1799" y="1441"/>
                    <a:pt x="2096" y="1203"/>
                  </a:cubicBezTo>
                  <a:close/>
                  <a:moveTo>
                    <a:pt x="1977" y="2834"/>
                  </a:moveTo>
                  <a:lnTo>
                    <a:pt x="1977" y="2918"/>
                  </a:lnTo>
                  <a:lnTo>
                    <a:pt x="1799" y="3108"/>
                  </a:lnTo>
                  <a:lnTo>
                    <a:pt x="1620" y="2941"/>
                  </a:lnTo>
                  <a:lnTo>
                    <a:pt x="1620" y="2834"/>
                  </a:lnTo>
                  <a:close/>
                  <a:moveTo>
                    <a:pt x="1751" y="1"/>
                  </a:moveTo>
                  <a:cubicBezTo>
                    <a:pt x="1144" y="1"/>
                    <a:pt x="632" y="501"/>
                    <a:pt x="632" y="1120"/>
                  </a:cubicBezTo>
                  <a:lnTo>
                    <a:pt x="632" y="1417"/>
                  </a:lnTo>
                  <a:cubicBezTo>
                    <a:pt x="537" y="1501"/>
                    <a:pt x="453" y="1644"/>
                    <a:pt x="453" y="1775"/>
                  </a:cubicBezTo>
                  <a:cubicBezTo>
                    <a:pt x="453" y="2025"/>
                    <a:pt x="656" y="2215"/>
                    <a:pt x="894" y="2239"/>
                  </a:cubicBezTo>
                  <a:cubicBezTo>
                    <a:pt x="953" y="2441"/>
                    <a:pt x="1096" y="2608"/>
                    <a:pt x="1275" y="2715"/>
                  </a:cubicBezTo>
                  <a:lnTo>
                    <a:pt x="1275" y="2799"/>
                  </a:lnTo>
                  <a:lnTo>
                    <a:pt x="596" y="3072"/>
                  </a:lnTo>
                  <a:cubicBezTo>
                    <a:pt x="537" y="3096"/>
                    <a:pt x="1" y="3311"/>
                    <a:pt x="1" y="3977"/>
                  </a:cubicBezTo>
                  <a:lnTo>
                    <a:pt x="1" y="4573"/>
                  </a:lnTo>
                  <a:cubicBezTo>
                    <a:pt x="1" y="4656"/>
                    <a:pt x="72" y="4739"/>
                    <a:pt x="156" y="4739"/>
                  </a:cubicBezTo>
                  <a:lnTo>
                    <a:pt x="572" y="4739"/>
                  </a:lnTo>
                  <a:cubicBezTo>
                    <a:pt x="668" y="4739"/>
                    <a:pt x="739" y="4656"/>
                    <a:pt x="739" y="4573"/>
                  </a:cubicBezTo>
                  <a:cubicBezTo>
                    <a:pt x="739" y="4477"/>
                    <a:pt x="668" y="4406"/>
                    <a:pt x="572" y="4406"/>
                  </a:cubicBezTo>
                  <a:lnTo>
                    <a:pt x="322" y="4406"/>
                  </a:lnTo>
                  <a:lnTo>
                    <a:pt x="322" y="3977"/>
                  </a:lnTo>
                  <a:cubicBezTo>
                    <a:pt x="322" y="3513"/>
                    <a:pt x="680" y="3382"/>
                    <a:pt x="691" y="3382"/>
                  </a:cubicBezTo>
                  <a:lnTo>
                    <a:pt x="715" y="3382"/>
                  </a:lnTo>
                  <a:lnTo>
                    <a:pt x="1334" y="3144"/>
                  </a:lnTo>
                  <a:lnTo>
                    <a:pt x="1668" y="3465"/>
                  </a:lnTo>
                  <a:cubicBezTo>
                    <a:pt x="1692" y="3501"/>
                    <a:pt x="1739" y="3513"/>
                    <a:pt x="1787" y="3513"/>
                  </a:cubicBezTo>
                  <a:cubicBezTo>
                    <a:pt x="1823" y="3513"/>
                    <a:pt x="1870" y="3501"/>
                    <a:pt x="1906" y="3465"/>
                  </a:cubicBezTo>
                  <a:lnTo>
                    <a:pt x="2215" y="3144"/>
                  </a:lnTo>
                  <a:lnTo>
                    <a:pt x="2835" y="3394"/>
                  </a:lnTo>
                  <a:lnTo>
                    <a:pt x="2858" y="3394"/>
                  </a:lnTo>
                  <a:cubicBezTo>
                    <a:pt x="2870" y="3394"/>
                    <a:pt x="3227" y="3525"/>
                    <a:pt x="3227" y="3989"/>
                  </a:cubicBezTo>
                  <a:lnTo>
                    <a:pt x="3227" y="4418"/>
                  </a:lnTo>
                  <a:lnTo>
                    <a:pt x="1108" y="4418"/>
                  </a:lnTo>
                  <a:cubicBezTo>
                    <a:pt x="1025" y="4418"/>
                    <a:pt x="953" y="4501"/>
                    <a:pt x="953" y="4585"/>
                  </a:cubicBezTo>
                  <a:cubicBezTo>
                    <a:pt x="953" y="4680"/>
                    <a:pt x="1025" y="4751"/>
                    <a:pt x="1108" y="4751"/>
                  </a:cubicBezTo>
                  <a:lnTo>
                    <a:pt x="3394" y="4751"/>
                  </a:lnTo>
                  <a:cubicBezTo>
                    <a:pt x="3477" y="4751"/>
                    <a:pt x="3549" y="4680"/>
                    <a:pt x="3549" y="4585"/>
                  </a:cubicBezTo>
                  <a:lnTo>
                    <a:pt x="3549" y="3989"/>
                  </a:lnTo>
                  <a:cubicBezTo>
                    <a:pt x="3561" y="3311"/>
                    <a:pt x="3037" y="3096"/>
                    <a:pt x="2966" y="3072"/>
                  </a:cubicBezTo>
                  <a:lnTo>
                    <a:pt x="2311" y="2799"/>
                  </a:lnTo>
                  <a:lnTo>
                    <a:pt x="2311" y="2715"/>
                  </a:lnTo>
                  <a:cubicBezTo>
                    <a:pt x="2489" y="2608"/>
                    <a:pt x="2620" y="2441"/>
                    <a:pt x="2692" y="2239"/>
                  </a:cubicBezTo>
                  <a:cubicBezTo>
                    <a:pt x="2930" y="2215"/>
                    <a:pt x="3120" y="2013"/>
                    <a:pt x="3120" y="1775"/>
                  </a:cubicBezTo>
                  <a:cubicBezTo>
                    <a:pt x="3120" y="1620"/>
                    <a:pt x="3049" y="1489"/>
                    <a:pt x="2942" y="1417"/>
                  </a:cubicBezTo>
                  <a:lnTo>
                    <a:pt x="2942" y="1120"/>
                  </a:lnTo>
                  <a:cubicBezTo>
                    <a:pt x="2942" y="501"/>
                    <a:pt x="2442" y="1"/>
                    <a:pt x="182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131" name="Picture 6" descr="Абстрактная векторная иллюстрация взаимной помощи">
            <a:extLst>
              <a:ext uri="{FF2B5EF4-FFF2-40B4-BE49-F238E27FC236}">
                <a16:creationId xmlns:a16="http://schemas.microsoft.com/office/drawing/2014/main" id="{EFE65638-09A7-41BD-89D8-B0B790BEDD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727" y="4449607"/>
            <a:ext cx="2406676" cy="1681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35113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445;p28">
            <a:extLst>
              <a:ext uri="{FF2B5EF4-FFF2-40B4-BE49-F238E27FC236}">
                <a16:creationId xmlns:a16="http://schemas.microsoft.com/office/drawing/2014/main" id="{F3921AAD-EE31-4BF9-B314-7ABA0F340046}"/>
              </a:ext>
            </a:extLst>
          </p:cNvPr>
          <p:cNvSpPr/>
          <p:nvPr/>
        </p:nvSpPr>
        <p:spPr>
          <a:xfrm>
            <a:off x="158256" y="1312872"/>
            <a:ext cx="5554367" cy="4494715"/>
          </a:xfrm>
          <a:prstGeom prst="roundRect">
            <a:avLst>
              <a:gd name="adj" fmla="val 8462"/>
            </a:avLst>
          </a:prstGeom>
          <a:solidFill>
            <a:schemeClr val="bg1"/>
          </a:solidFill>
          <a:ln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384" y="267894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073853" y="170936"/>
            <a:ext cx="79377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rgbClr val="00881B"/>
                </a:solidFill>
                <a:latin typeface="TomskObl2104" pitchFamily="50" charset="0"/>
              </a:rPr>
              <a:t>Основные модули</a:t>
            </a:r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62" name="Google Shape;411;p26">
            <a:extLst>
              <a:ext uri="{FF2B5EF4-FFF2-40B4-BE49-F238E27FC236}">
                <a16:creationId xmlns:a16="http://schemas.microsoft.com/office/drawing/2014/main" id="{4882433D-2326-4074-9620-88F685BE2DBE}"/>
              </a:ext>
            </a:extLst>
          </p:cNvPr>
          <p:cNvSpPr/>
          <p:nvPr/>
        </p:nvSpPr>
        <p:spPr>
          <a:xfrm>
            <a:off x="989371" y="1713020"/>
            <a:ext cx="704400" cy="704400"/>
          </a:xfrm>
          <a:prstGeom prst="ellipse">
            <a:avLst/>
          </a:prstGeom>
          <a:solidFill>
            <a:srgbClr val="005A2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63" name="Google Shape;422;p26">
            <a:extLst>
              <a:ext uri="{FF2B5EF4-FFF2-40B4-BE49-F238E27FC236}">
                <a16:creationId xmlns:a16="http://schemas.microsoft.com/office/drawing/2014/main" id="{C59D30B4-8AD7-4182-9797-A022B4880798}"/>
              </a:ext>
            </a:extLst>
          </p:cNvPr>
          <p:cNvGrpSpPr/>
          <p:nvPr/>
        </p:nvGrpSpPr>
        <p:grpSpPr>
          <a:xfrm>
            <a:off x="1167484" y="1891151"/>
            <a:ext cx="348174" cy="348138"/>
            <a:chOff x="8499948" y="3899916"/>
            <a:chExt cx="348174" cy="348138"/>
          </a:xfrm>
          <a:solidFill>
            <a:schemeClr val="bg1"/>
          </a:solidFill>
        </p:grpSpPr>
        <p:sp>
          <p:nvSpPr>
            <p:cNvPr id="64" name="Google Shape;423;p26">
              <a:extLst>
                <a:ext uri="{FF2B5EF4-FFF2-40B4-BE49-F238E27FC236}">
                  <a16:creationId xmlns:a16="http://schemas.microsoft.com/office/drawing/2014/main" id="{0116A8E8-8C2E-4EE6-A6EF-CA80D510AC3D}"/>
                </a:ext>
              </a:extLst>
            </p:cNvPr>
            <p:cNvSpPr/>
            <p:nvPr/>
          </p:nvSpPr>
          <p:spPr>
            <a:xfrm>
              <a:off x="8551525" y="3904408"/>
              <a:ext cx="246334" cy="343646"/>
            </a:xfrm>
            <a:custGeom>
              <a:avLst/>
              <a:gdLst/>
              <a:ahLst/>
              <a:cxnLst/>
              <a:rect l="l" t="t" r="r" b="b"/>
              <a:pathLst>
                <a:path w="246334" h="343646" extrusionOk="0">
                  <a:moveTo>
                    <a:pt x="220999" y="44180"/>
                  </a:moveTo>
                  <a:cubicBezTo>
                    <a:pt x="204901" y="23130"/>
                    <a:pt x="182137" y="7604"/>
                    <a:pt x="156800" y="270"/>
                  </a:cubicBezTo>
                  <a:cubicBezTo>
                    <a:pt x="153181" y="-778"/>
                    <a:pt x="149466" y="1318"/>
                    <a:pt x="148418" y="4937"/>
                  </a:cubicBezTo>
                  <a:cubicBezTo>
                    <a:pt x="147371" y="8557"/>
                    <a:pt x="149466" y="12272"/>
                    <a:pt x="153085" y="13319"/>
                  </a:cubicBezTo>
                  <a:cubicBezTo>
                    <a:pt x="200044" y="26750"/>
                    <a:pt x="232810" y="70374"/>
                    <a:pt x="232810" y="119237"/>
                  </a:cubicBezTo>
                  <a:cubicBezTo>
                    <a:pt x="232810" y="149622"/>
                    <a:pt x="220713" y="177911"/>
                    <a:pt x="198710" y="198961"/>
                  </a:cubicBezTo>
                  <a:cubicBezTo>
                    <a:pt x="179851" y="216964"/>
                    <a:pt x="168992" y="242586"/>
                    <a:pt x="168992" y="269256"/>
                  </a:cubicBezTo>
                  <a:lnTo>
                    <a:pt x="168992" y="269256"/>
                  </a:lnTo>
                  <a:cubicBezTo>
                    <a:pt x="168992" y="272780"/>
                    <a:pt x="166230" y="275638"/>
                    <a:pt x="162706" y="275638"/>
                  </a:cubicBezTo>
                  <a:lnTo>
                    <a:pt x="154705" y="275638"/>
                  </a:lnTo>
                  <a:lnTo>
                    <a:pt x="154705" y="192675"/>
                  </a:lnTo>
                  <a:lnTo>
                    <a:pt x="158991" y="192675"/>
                  </a:lnTo>
                  <a:cubicBezTo>
                    <a:pt x="169754" y="192675"/>
                    <a:pt x="178422" y="183912"/>
                    <a:pt x="178422" y="173244"/>
                  </a:cubicBezTo>
                  <a:lnTo>
                    <a:pt x="178422" y="125048"/>
                  </a:lnTo>
                  <a:cubicBezTo>
                    <a:pt x="178422" y="103616"/>
                    <a:pt x="164039" y="85424"/>
                    <a:pt x="144323" y="79613"/>
                  </a:cubicBezTo>
                  <a:cubicBezTo>
                    <a:pt x="147371" y="75232"/>
                    <a:pt x="149180" y="69898"/>
                    <a:pt x="149180" y="64183"/>
                  </a:cubicBezTo>
                  <a:lnTo>
                    <a:pt x="149180" y="59706"/>
                  </a:lnTo>
                  <a:cubicBezTo>
                    <a:pt x="149180" y="45038"/>
                    <a:pt x="137655" y="32655"/>
                    <a:pt x="122891" y="32274"/>
                  </a:cubicBezTo>
                  <a:cubicBezTo>
                    <a:pt x="108128" y="31893"/>
                    <a:pt x="95459" y="44085"/>
                    <a:pt x="95459" y="59134"/>
                  </a:cubicBezTo>
                  <a:lnTo>
                    <a:pt x="95459" y="64183"/>
                  </a:lnTo>
                  <a:cubicBezTo>
                    <a:pt x="95459" y="69898"/>
                    <a:pt x="97269" y="75232"/>
                    <a:pt x="100317" y="79613"/>
                  </a:cubicBezTo>
                  <a:cubicBezTo>
                    <a:pt x="80600" y="85424"/>
                    <a:pt x="66217" y="103616"/>
                    <a:pt x="66217" y="125143"/>
                  </a:cubicBezTo>
                  <a:lnTo>
                    <a:pt x="66217" y="173053"/>
                  </a:lnTo>
                  <a:cubicBezTo>
                    <a:pt x="66217" y="183817"/>
                    <a:pt x="74980" y="192484"/>
                    <a:pt x="85648" y="192484"/>
                  </a:cubicBezTo>
                  <a:lnTo>
                    <a:pt x="89935" y="192484"/>
                  </a:lnTo>
                  <a:lnTo>
                    <a:pt x="89935" y="275447"/>
                  </a:lnTo>
                  <a:lnTo>
                    <a:pt x="82315" y="275447"/>
                  </a:lnTo>
                  <a:cubicBezTo>
                    <a:pt x="78886" y="275447"/>
                    <a:pt x="76028" y="272590"/>
                    <a:pt x="76028" y="269161"/>
                  </a:cubicBezTo>
                  <a:cubicBezTo>
                    <a:pt x="76028" y="242491"/>
                    <a:pt x="65360" y="216868"/>
                    <a:pt x="46691" y="198771"/>
                  </a:cubicBezTo>
                  <a:cubicBezTo>
                    <a:pt x="25641" y="178292"/>
                    <a:pt x="13735" y="150670"/>
                    <a:pt x="13258" y="121047"/>
                  </a:cubicBezTo>
                  <a:cubicBezTo>
                    <a:pt x="12401" y="71993"/>
                    <a:pt x="44215" y="27797"/>
                    <a:pt x="90601" y="13605"/>
                  </a:cubicBezTo>
                  <a:cubicBezTo>
                    <a:pt x="94126" y="12557"/>
                    <a:pt x="96126" y="8747"/>
                    <a:pt x="95078" y="5128"/>
                  </a:cubicBezTo>
                  <a:cubicBezTo>
                    <a:pt x="94030" y="1508"/>
                    <a:pt x="90316" y="-492"/>
                    <a:pt x="86791" y="556"/>
                  </a:cubicBezTo>
                  <a:cubicBezTo>
                    <a:pt x="34785" y="16558"/>
                    <a:pt x="-934" y="66183"/>
                    <a:pt x="19" y="121333"/>
                  </a:cubicBezTo>
                  <a:cubicBezTo>
                    <a:pt x="590" y="154670"/>
                    <a:pt x="13925" y="185626"/>
                    <a:pt x="37642" y="208677"/>
                  </a:cubicBezTo>
                  <a:cubicBezTo>
                    <a:pt x="53644" y="224298"/>
                    <a:pt x="62884" y="246396"/>
                    <a:pt x="62884" y="269351"/>
                  </a:cubicBezTo>
                  <a:cubicBezTo>
                    <a:pt x="62884" y="278209"/>
                    <a:pt x="68599" y="285734"/>
                    <a:pt x="76505" y="288306"/>
                  </a:cubicBezTo>
                  <a:lnTo>
                    <a:pt x="76505" y="320882"/>
                  </a:lnTo>
                  <a:cubicBezTo>
                    <a:pt x="76505" y="333455"/>
                    <a:pt x="86696" y="343646"/>
                    <a:pt x="99269" y="343646"/>
                  </a:cubicBezTo>
                  <a:lnTo>
                    <a:pt x="145466" y="343646"/>
                  </a:lnTo>
                  <a:cubicBezTo>
                    <a:pt x="158039" y="343646"/>
                    <a:pt x="168230" y="333455"/>
                    <a:pt x="168230" y="320882"/>
                  </a:cubicBezTo>
                  <a:lnTo>
                    <a:pt x="168230" y="288401"/>
                  </a:lnTo>
                  <a:cubicBezTo>
                    <a:pt x="176517" y="285925"/>
                    <a:pt x="182518" y="278305"/>
                    <a:pt x="182518" y="269447"/>
                  </a:cubicBezTo>
                  <a:lnTo>
                    <a:pt x="182518" y="269447"/>
                  </a:lnTo>
                  <a:cubicBezTo>
                    <a:pt x="182518" y="246396"/>
                    <a:pt x="191852" y="224393"/>
                    <a:pt x="208045" y="208867"/>
                  </a:cubicBezTo>
                  <a:cubicBezTo>
                    <a:pt x="232810" y="185245"/>
                    <a:pt x="246335" y="153432"/>
                    <a:pt x="246335" y="119333"/>
                  </a:cubicBezTo>
                  <a:cubicBezTo>
                    <a:pt x="246335" y="91900"/>
                    <a:pt x="237572" y="65992"/>
                    <a:pt x="220903" y="44180"/>
                  </a:cubicBezTo>
                  <a:close/>
                  <a:moveTo>
                    <a:pt x="109080" y="59325"/>
                  </a:moveTo>
                  <a:cubicBezTo>
                    <a:pt x="109080" y="50943"/>
                    <a:pt x="116795" y="44275"/>
                    <a:pt x="125463" y="45990"/>
                  </a:cubicBezTo>
                  <a:cubicBezTo>
                    <a:pt x="131750" y="47228"/>
                    <a:pt x="136226" y="53039"/>
                    <a:pt x="136226" y="59516"/>
                  </a:cubicBezTo>
                  <a:lnTo>
                    <a:pt x="136226" y="64278"/>
                  </a:lnTo>
                  <a:cubicBezTo>
                    <a:pt x="136226" y="70755"/>
                    <a:pt x="131750" y="76470"/>
                    <a:pt x="125463" y="77803"/>
                  </a:cubicBezTo>
                  <a:cubicBezTo>
                    <a:pt x="116700" y="79613"/>
                    <a:pt x="109080" y="72946"/>
                    <a:pt x="109080" y="64468"/>
                  </a:cubicBezTo>
                  <a:lnTo>
                    <a:pt x="109080" y="59325"/>
                  </a:lnTo>
                  <a:close/>
                  <a:moveTo>
                    <a:pt x="90697" y="128286"/>
                  </a:moveTo>
                  <a:lnTo>
                    <a:pt x="90697" y="179054"/>
                  </a:lnTo>
                  <a:lnTo>
                    <a:pt x="81648" y="179054"/>
                  </a:lnTo>
                  <a:cubicBezTo>
                    <a:pt x="80600" y="179054"/>
                    <a:pt x="79838" y="178197"/>
                    <a:pt x="79838" y="177244"/>
                  </a:cubicBezTo>
                  <a:lnTo>
                    <a:pt x="79838" y="101711"/>
                  </a:lnTo>
                  <a:cubicBezTo>
                    <a:pt x="79838" y="95996"/>
                    <a:pt x="84505" y="91329"/>
                    <a:pt x="90221" y="91329"/>
                  </a:cubicBezTo>
                  <a:lnTo>
                    <a:pt x="154419" y="91329"/>
                  </a:lnTo>
                  <a:cubicBezTo>
                    <a:pt x="160134" y="91329"/>
                    <a:pt x="164801" y="95996"/>
                    <a:pt x="164801" y="101711"/>
                  </a:cubicBezTo>
                  <a:lnTo>
                    <a:pt x="164801" y="177244"/>
                  </a:lnTo>
                  <a:cubicBezTo>
                    <a:pt x="164801" y="178292"/>
                    <a:pt x="163944" y="179054"/>
                    <a:pt x="162991" y="179054"/>
                  </a:cubicBezTo>
                  <a:lnTo>
                    <a:pt x="154610" y="179054"/>
                  </a:lnTo>
                  <a:lnTo>
                    <a:pt x="154610" y="153432"/>
                  </a:lnTo>
                  <a:cubicBezTo>
                    <a:pt x="154610" y="150003"/>
                    <a:pt x="152228" y="146955"/>
                    <a:pt x="148799" y="146479"/>
                  </a:cubicBezTo>
                  <a:cubicBezTo>
                    <a:pt x="144608" y="145907"/>
                    <a:pt x="140988" y="149050"/>
                    <a:pt x="140988" y="153146"/>
                  </a:cubicBezTo>
                  <a:lnTo>
                    <a:pt x="140988" y="157909"/>
                  </a:lnTo>
                  <a:lnTo>
                    <a:pt x="104317" y="157909"/>
                  </a:lnTo>
                  <a:lnTo>
                    <a:pt x="104317" y="128476"/>
                  </a:lnTo>
                  <a:cubicBezTo>
                    <a:pt x="104317" y="125048"/>
                    <a:pt x="101936" y="122000"/>
                    <a:pt x="98507" y="121523"/>
                  </a:cubicBezTo>
                  <a:cubicBezTo>
                    <a:pt x="94316" y="120952"/>
                    <a:pt x="90697" y="124095"/>
                    <a:pt x="90697" y="128191"/>
                  </a:cubicBezTo>
                  <a:close/>
                  <a:moveTo>
                    <a:pt x="123653" y="183245"/>
                  </a:moveTo>
                  <a:cubicBezTo>
                    <a:pt x="119462" y="182674"/>
                    <a:pt x="115843" y="185912"/>
                    <a:pt x="115843" y="190008"/>
                  </a:cubicBezTo>
                  <a:lnTo>
                    <a:pt x="115843" y="275733"/>
                  </a:lnTo>
                  <a:lnTo>
                    <a:pt x="104317" y="275733"/>
                  </a:lnTo>
                  <a:lnTo>
                    <a:pt x="104317" y="171720"/>
                  </a:lnTo>
                  <a:lnTo>
                    <a:pt x="140988" y="171720"/>
                  </a:lnTo>
                  <a:lnTo>
                    <a:pt x="140988" y="275733"/>
                  </a:lnTo>
                  <a:lnTo>
                    <a:pt x="129464" y="275733"/>
                  </a:lnTo>
                  <a:lnTo>
                    <a:pt x="129464" y="190294"/>
                  </a:lnTo>
                  <a:cubicBezTo>
                    <a:pt x="129464" y="186865"/>
                    <a:pt x="127082" y="183817"/>
                    <a:pt x="123653" y="183341"/>
                  </a:cubicBezTo>
                  <a:close/>
                  <a:moveTo>
                    <a:pt x="154610" y="320500"/>
                  </a:moveTo>
                  <a:cubicBezTo>
                    <a:pt x="154610" y="325739"/>
                    <a:pt x="150513" y="330025"/>
                    <a:pt x="145370" y="330025"/>
                  </a:cubicBezTo>
                  <a:lnTo>
                    <a:pt x="99174" y="330025"/>
                  </a:lnTo>
                  <a:cubicBezTo>
                    <a:pt x="94126" y="330025"/>
                    <a:pt x="89935" y="325930"/>
                    <a:pt x="89935" y="320786"/>
                  </a:cubicBezTo>
                  <a:lnTo>
                    <a:pt x="89935" y="316405"/>
                  </a:lnTo>
                  <a:lnTo>
                    <a:pt x="125463" y="316405"/>
                  </a:lnTo>
                  <a:cubicBezTo>
                    <a:pt x="128892" y="316405"/>
                    <a:pt x="131940" y="314024"/>
                    <a:pt x="132416" y="310594"/>
                  </a:cubicBezTo>
                  <a:cubicBezTo>
                    <a:pt x="132988" y="306403"/>
                    <a:pt x="129749" y="302784"/>
                    <a:pt x="125653" y="302784"/>
                  </a:cubicBezTo>
                  <a:lnTo>
                    <a:pt x="89935" y="302784"/>
                  </a:lnTo>
                  <a:lnTo>
                    <a:pt x="89935" y="289163"/>
                  </a:lnTo>
                  <a:lnTo>
                    <a:pt x="154514" y="289163"/>
                  </a:lnTo>
                  <a:lnTo>
                    <a:pt x="154514" y="320405"/>
                  </a:lnTo>
                  <a:lnTo>
                    <a:pt x="154514" y="32040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" name="Google Shape;424;p26">
              <a:extLst>
                <a:ext uri="{FF2B5EF4-FFF2-40B4-BE49-F238E27FC236}">
                  <a16:creationId xmlns:a16="http://schemas.microsoft.com/office/drawing/2014/main" id="{C5E6E07B-EA6A-4CC1-B43C-A8C96715F94C}"/>
                </a:ext>
              </a:extLst>
            </p:cNvPr>
            <p:cNvSpPr/>
            <p:nvPr/>
          </p:nvSpPr>
          <p:spPr>
            <a:xfrm>
              <a:off x="8667040" y="3899916"/>
              <a:ext cx="14316" cy="13620"/>
            </a:xfrm>
            <a:custGeom>
              <a:avLst/>
              <a:gdLst/>
              <a:ahLst/>
              <a:cxnLst/>
              <a:rect l="l" t="t" r="r" b="b"/>
              <a:pathLst>
                <a:path w="14316" h="13620" extrusionOk="0">
                  <a:moveTo>
                    <a:pt x="7567" y="0"/>
                  </a:moveTo>
                  <a:lnTo>
                    <a:pt x="6806" y="0"/>
                  </a:lnTo>
                  <a:cubicBezTo>
                    <a:pt x="2328" y="0"/>
                    <a:pt x="-1100" y="4286"/>
                    <a:pt x="329" y="9049"/>
                  </a:cubicBezTo>
                  <a:cubicBezTo>
                    <a:pt x="1185" y="11811"/>
                    <a:pt x="3853" y="13621"/>
                    <a:pt x="6806" y="13621"/>
                  </a:cubicBezTo>
                  <a:lnTo>
                    <a:pt x="6806" y="13621"/>
                  </a:lnTo>
                  <a:cubicBezTo>
                    <a:pt x="6806" y="13621"/>
                    <a:pt x="7472" y="13621"/>
                    <a:pt x="7472" y="13621"/>
                  </a:cubicBezTo>
                  <a:lnTo>
                    <a:pt x="7472" y="13621"/>
                  </a:lnTo>
                  <a:cubicBezTo>
                    <a:pt x="10330" y="13621"/>
                    <a:pt x="12996" y="11811"/>
                    <a:pt x="13949" y="9049"/>
                  </a:cubicBezTo>
                  <a:cubicBezTo>
                    <a:pt x="15473" y="4381"/>
                    <a:pt x="12044" y="95"/>
                    <a:pt x="75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" name="Google Shape;425;p26">
              <a:extLst>
                <a:ext uri="{FF2B5EF4-FFF2-40B4-BE49-F238E27FC236}">
                  <a16:creationId xmlns:a16="http://schemas.microsoft.com/office/drawing/2014/main" id="{4D10A264-6833-44F7-98C0-8078E3DEEF3A}"/>
                </a:ext>
              </a:extLst>
            </p:cNvPr>
            <p:cNvSpPr/>
            <p:nvPr/>
          </p:nvSpPr>
          <p:spPr>
            <a:xfrm>
              <a:off x="8692609" y="4025360"/>
              <a:ext cx="13620" cy="13525"/>
            </a:xfrm>
            <a:custGeom>
              <a:avLst/>
              <a:gdLst/>
              <a:ahLst/>
              <a:cxnLst/>
              <a:rect l="l" t="t" r="r" b="b"/>
              <a:pathLst>
                <a:path w="13620" h="13525" extrusionOk="0">
                  <a:moveTo>
                    <a:pt x="11621" y="2000"/>
                  </a:moveTo>
                  <a:cubicBezTo>
                    <a:pt x="10383" y="762"/>
                    <a:pt x="8573" y="0"/>
                    <a:pt x="6763" y="0"/>
                  </a:cubicBezTo>
                  <a:cubicBezTo>
                    <a:pt x="4953" y="0"/>
                    <a:pt x="3239" y="762"/>
                    <a:pt x="2000" y="2000"/>
                  </a:cubicBezTo>
                  <a:cubicBezTo>
                    <a:pt x="762" y="3239"/>
                    <a:pt x="0" y="5049"/>
                    <a:pt x="0" y="6763"/>
                  </a:cubicBezTo>
                  <a:cubicBezTo>
                    <a:pt x="0" y="8477"/>
                    <a:pt x="762" y="10287"/>
                    <a:pt x="2000" y="11525"/>
                  </a:cubicBezTo>
                  <a:cubicBezTo>
                    <a:pt x="3239" y="12764"/>
                    <a:pt x="5049" y="13526"/>
                    <a:pt x="6763" y="13526"/>
                  </a:cubicBezTo>
                  <a:cubicBezTo>
                    <a:pt x="8477" y="13526"/>
                    <a:pt x="10287" y="12764"/>
                    <a:pt x="11621" y="11525"/>
                  </a:cubicBezTo>
                  <a:cubicBezTo>
                    <a:pt x="12859" y="10287"/>
                    <a:pt x="13621" y="8477"/>
                    <a:pt x="13621" y="6763"/>
                  </a:cubicBezTo>
                  <a:cubicBezTo>
                    <a:pt x="13621" y="5049"/>
                    <a:pt x="12859" y="3239"/>
                    <a:pt x="11621" y="200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" name="Google Shape;426;p26">
              <a:extLst>
                <a:ext uri="{FF2B5EF4-FFF2-40B4-BE49-F238E27FC236}">
                  <a16:creationId xmlns:a16="http://schemas.microsoft.com/office/drawing/2014/main" id="{0DAF17D9-B35E-4922-A5BA-E8CD80CB48DC}"/>
                </a:ext>
              </a:extLst>
            </p:cNvPr>
            <p:cNvSpPr/>
            <p:nvPr/>
          </p:nvSpPr>
          <p:spPr>
            <a:xfrm>
              <a:off x="8820369" y="4016883"/>
              <a:ext cx="27753" cy="13620"/>
            </a:xfrm>
            <a:custGeom>
              <a:avLst/>
              <a:gdLst/>
              <a:ahLst/>
              <a:cxnLst/>
              <a:rect l="l" t="t" r="r" b="b"/>
              <a:pathLst>
                <a:path w="27753" h="13620" extrusionOk="0">
                  <a:moveTo>
                    <a:pt x="20925" y="0"/>
                  </a:moveTo>
                  <a:lnTo>
                    <a:pt x="7019" y="0"/>
                  </a:lnTo>
                  <a:cubicBezTo>
                    <a:pt x="3590" y="0"/>
                    <a:pt x="542" y="2381"/>
                    <a:pt x="66" y="5810"/>
                  </a:cubicBezTo>
                  <a:cubicBezTo>
                    <a:pt x="-506" y="10001"/>
                    <a:pt x="2732" y="13621"/>
                    <a:pt x="6828" y="13621"/>
                  </a:cubicBezTo>
                  <a:lnTo>
                    <a:pt x="20735" y="13621"/>
                  </a:lnTo>
                  <a:cubicBezTo>
                    <a:pt x="24164" y="13621"/>
                    <a:pt x="27212" y="11239"/>
                    <a:pt x="27688" y="7811"/>
                  </a:cubicBezTo>
                  <a:cubicBezTo>
                    <a:pt x="28259" y="3620"/>
                    <a:pt x="25021" y="0"/>
                    <a:pt x="209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" name="Google Shape;427;p26">
              <a:extLst>
                <a:ext uri="{FF2B5EF4-FFF2-40B4-BE49-F238E27FC236}">
                  <a16:creationId xmlns:a16="http://schemas.microsoft.com/office/drawing/2014/main" id="{F8DABAE7-B3FF-4C90-AA63-C4C4D6BF61B7}"/>
                </a:ext>
              </a:extLst>
            </p:cNvPr>
            <p:cNvSpPr/>
            <p:nvPr/>
          </p:nvSpPr>
          <p:spPr>
            <a:xfrm>
              <a:off x="8811291" y="4062507"/>
              <a:ext cx="26765" cy="26860"/>
            </a:xfrm>
            <a:custGeom>
              <a:avLst/>
              <a:gdLst/>
              <a:ahLst/>
              <a:cxnLst/>
              <a:rect l="l" t="t" r="r" b="b"/>
              <a:pathLst>
                <a:path w="26765" h="26860" extrusionOk="0">
                  <a:moveTo>
                    <a:pt x="24860" y="15240"/>
                  </a:moveTo>
                  <a:lnTo>
                    <a:pt x="11620" y="2000"/>
                  </a:lnTo>
                  <a:cubicBezTo>
                    <a:pt x="8954" y="-667"/>
                    <a:pt x="4667" y="-667"/>
                    <a:pt x="2000" y="2000"/>
                  </a:cubicBezTo>
                  <a:cubicBezTo>
                    <a:pt x="-667" y="4667"/>
                    <a:pt x="-667" y="8954"/>
                    <a:pt x="2000" y="11621"/>
                  </a:cubicBezTo>
                  <a:lnTo>
                    <a:pt x="15240" y="24860"/>
                  </a:lnTo>
                  <a:cubicBezTo>
                    <a:pt x="16573" y="26194"/>
                    <a:pt x="18288" y="26860"/>
                    <a:pt x="20002" y="26860"/>
                  </a:cubicBezTo>
                  <a:cubicBezTo>
                    <a:pt x="21717" y="26860"/>
                    <a:pt x="23526" y="26194"/>
                    <a:pt x="24765" y="24860"/>
                  </a:cubicBezTo>
                  <a:cubicBezTo>
                    <a:pt x="27432" y="22193"/>
                    <a:pt x="27432" y="17907"/>
                    <a:pt x="24765" y="1524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" name="Google Shape;428;p26">
              <a:extLst>
                <a:ext uri="{FF2B5EF4-FFF2-40B4-BE49-F238E27FC236}">
                  <a16:creationId xmlns:a16="http://schemas.microsoft.com/office/drawing/2014/main" id="{4626D3C0-CA75-48AF-A96F-6577AF0E0B9B}"/>
                </a:ext>
              </a:extLst>
            </p:cNvPr>
            <p:cNvSpPr/>
            <p:nvPr/>
          </p:nvSpPr>
          <p:spPr>
            <a:xfrm>
              <a:off x="8811100" y="3958018"/>
              <a:ext cx="26955" cy="27051"/>
            </a:xfrm>
            <a:custGeom>
              <a:avLst/>
              <a:gdLst/>
              <a:ahLst/>
              <a:cxnLst/>
              <a:rect l="l" t="t" r="r" b="b"/>
              <a:pathLst>
                <a:path w="26955" h="27051" extrusionOk="0">
                  <a:moveTo>
                    <a:pt x="25051" y="2000"/>
                  </a:moveTo>
                  <a:cubicBezTo>
                    <a:pt x="22384" y="-667"/>
                    <a:pt x="18098" y="-667"/>
                    <a:pt x="15430" y="2000"/>
                  </a:cubicBezTo>
                  <a:lnTo>
                    <a:pt x="2000" y="15431"/>
                  </a:lnTo>
                  <a:cubicBezTo>
                    <a:pt x="-667" y="18098"/>
                    <a:pt x="-667" y="22384"/>
                    <a:pt x="2000" y="25051"/>
                  </a:cubicBezTo>
                  <a:cubicBezTo>
                    <a:pt x="3334" y="26384"/>
                    <a:pt x="5049" y="27051"/>
                    <a:pt x="6763" y="27051"/>
                  </a:cubicBezTo>
                  <a:cubicBezTo>
                    <a:pt x="8477" y="27051"/>
                    <a:pt x="10287" y="26384"/>
                    <a:pt x="11525" y="25051"/>
                  </a:cubicBezTo>
                  <a:lnTo>
                    <a:pt x="24955" y="11621"/>
                  </a:lnTo>
                  <a:cubicBezTo>
                    <a:pt x="27623" y="8954"/>
                    <a:pt x="27623" y="4667"/>
                    <a:pt x="24955" y="200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" name="Google Shape;429;p26">
              <a:extLst>
                <a:ext uri="{FF2B5EF4-FFF2-40B4-BE49-F238E27FC236}">
                  <a16:creationId xmlns:a16="http://schemas.microsoft.com/office/drawing/2014/main" id="{8D3AF356-BE83-4E36-A7CF-57CB8ACF9443}"/>
                </a:ext>
              </a:extLst>
            </p:cNvPr>
            <p:cNvSpPr/>
            <p:nvPr/>
          </p:nvSpPr>
          <p:spPr>
            <a:xfrm>
              <a:off x="8499948" y="4016883"/>
              <a:ext cx="27753" cy="13620"/>
            </a:xfrm>
            <a:custGeom>
              <a:avLst/>
              <a:gdLst/>
              <a:ahLst/>
              <a:cxnLst/>
              <a:rect l="l" t="t" r="r" b="b"/>
              <a:pathLst>
                <a:path w="27753" h="13620" extrusionOk="0">
                  <a:moveTo>
                    <a:pt x="20925" y="0"/>
                  </a:moveTo>
                  <a:lnTo>
                    <a:pt x="7019" y="0"/>
                  </a:lnTo>
                  <a:cubicBezTo>
                    <a:pt x="3590" y="0"/>
                    <a:pt x="542" y="2381"/>
                    <a:pt x="66" y="5810"/>
                  </a:cubicBezTo>
                  <a:cubicBezTo>
                    <a:pt x="-506" y="10001"/>
                    <a:pt x="2732" y="13621"/>
                    <a:pt x="6828" y="13621"/>
                  </a:cubicBezTo>
                  <a:lnTo>
                    <a:pt x="20735" y="13621"/>
                  </a:lnTo>
                  <a:cubicBezTo>
                    <a:pt x="24164" y="13621"/>
                    <a:pt x="27212" y="11239"/>
                    <a:pt x="27688" y="7811"/>
                  </a:cubicBezTo>
                  <a:cubicBezTo>
                    <a:pt x="28259" y="3620"/>
                    <a:pt x="25021" y="0"/>
                    <a:pt x="209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" name="Google Shape;430;p26">
              <a:extLst>
                <a:ext uri="{FF2B5EF4-FFF2-40B4-BE49-F238E27FC236}">
                  <a16:creationId xmlns:a16="http://schemas.microsoft.com/office/drawing/2014/main" id="{65857D77-600A-4965-91D0-BFCDBA01D523}"/>
                </a:ext>
              </a:extLst>
            </p:cNvPr>
            <p:cNvSpPr/>
            <p:nvPr/>
          </p:nvSpPr>
          <p:spPr>
            <a:xfrm>
              <a:off x="8509920" y="3958113"/>
              <a:ext cx="26765" cy="26860"/>
            </a:xfrm>
            <a:custGeom>
              <a:avLst/>
              <a:gdLst/>
              <a:ahLst/>
              <a:cxnLst/>
              <a:rect l="l" t="t" r="r" b="b"/>
              <a:pathLst>
                <a:path w="26765" h="26860" extrusionOk="0">
                  <a:moveTo>
                    <a:pt x="24860" y="15240"/>
                  </a:moveTo>
                  <a:lnTo>
                    <a:pt x="11621" y="2000"/>
                  </a:lnTo>
                  <a:cubicBezTo>
                    <a:pt x="8954" y="-667"/>
                    <a:pt x="4667" y="-667"/>
                    <a:pt x="2000" y="2000"/>
                  </a:cubicBezTo>
                  <a:cubicBezTo>
                    <a:pt x="-667" y="4667"/>
                    <a:pt x="-667" y="8953"/>
                    <a:pt x="2000" y="11620"/>
                  </a:cubicBezTo>
                  <a:lnTo>
                    <a:pt x="15240" y="24860"/>
                  </a:lnTo>
                  <a:cubicBezTo>
                    <a:pt x="16573" y="26194"/>
                    <a:pt x="18288" y="26860"/>
                    <a:pt x="20003" y="26860"/>
                  </a:cubicBezTo>
                  <a:cubicBezTo>
                    <a:pt x="21717" y="26860"/>
                    <a:pt x="23527" y="26194"/>
                    <a:pt x="24765" y="24860"/>
                  </a:cubicBezTo>
                  <a:cubicBezTo>
                    <a:pt x="27432" y="22193"/>
                    <a:pt x="27432" y="17907"/>
                    <a:pt x="24765" y="1524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" name="Google Shape;431;p26">
              <a:extLst>
                <a:ext uri="{FF2B5EF4-FFF2-40B4-BE49-F238E27FC236}">
                  <a16:creationId xmlns:a16="http://schemas.microsoft.com/office/drawing/2014/main" id="{50AB5002-D023-4BFC-B2D1-9B72E1D59164}"/>
                </a:ext>
              </a:extLst>
            </p:cNvPr>
            <p:cNvSpPr/>
            <p:nvPr/>
          </p:nvSpPr>
          <p:spPr>
            <a:xfrm>
              <a:off x="8509824" y="4062317"/>
              <a:ext cx="26955" cy="27050"/>
            </a:xfrm>
            <a:custGeom>
              <a:avLst/>
              <a:gdLst/>
              <a:ahLst/>
              <a:cxnLst/>
              <a:rect l="l" t="t" r="r" b="b"/>
              <a:pathLst>
                <a:path w="26955" h="27050" extrusionOk="0">
                  <a:moveTo>
                    <a:pt x="25051" y="2000"/>
                  </a:moveTo>
                  <a:cubicBezTo>
                    <a:pt x="22384" y="-667"/>
                    <a:pt x="18098" y="-667"/>
                    <a:pt x="15430" y="2000"/>
                  </a:cubicBezTo>
                  <a:lnTo>
                    <a:pt x="2000" y="15430"/>
                  </a:lnTo>
                  <a:cubicBezTo>
                    <a:pt x="-667" y="18098"/>
                    <a:pt x="-667" y="22384"/>
                    <a:pt x="2000" y="25051"/>
                  </a:cubicBezTo>
                  <a:cubicBezTo>
                    <a:pt x="3334" y="26384"/>
                    <a:pt x="5049" y="27051"/>
                    <a:pt x="6763" y="27051"/>
                  </a:cubicBezTo>
                  <a:cubicBezTo>
                    <a:pt x="8477" y="27051"/>
                    <a:pt x="10287" y="26384"/>
                    <a:pt x="11525" y="25051"/>
                  </a:cubicBezTo>
                  <a:lnTo>
                    <a:pt x="24955" y="11620"/>
                  </a:lnTo>
                  <a:cubicBezTo>
                    <a:pt x="27623" y="8953"/>
                    <a:pt x="27623" y="4667"/>
                    <a:pt x="24955" y="200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3" name="Google Shape;413;p26">
            <a:extLst>
              <a:ext uri="{FF2B5EF4-FFF2-40B4-BE49-F238E27FC236}">
                <a16:creationId xmlns:a16="http://schemas.microsoft.com/office/drawing/2014/main" id="{7E17D445-832C-4EC4-BBBF-2CC6007E75A1}"/>
              </a:ext>
            </a:extLst>
          </p:cNvPr>
          <p:cNvSpPr/>
          <p:nvPr/>
        </p:nvSpPr>
        <p:spPr>
          <a:xfrm>
            <a:off x="1002554" y="3669917"/>
            <a:ext cx="704400" cy="704400"/>
          </a:xfrm>
          <a:prstGeom prst="ellipse">
            <a:avLst/>
          </a:prstGeom>
          <a:solidFill>
            <a:srgbClr val="B4502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0" name="Google Shape;412;p26">
            <a:extLst>
              <a:ext uri="{FF2B5EF4-FFF2-40B4-BE49-F238E27FC236}">
                <a16:creationId xmlns:a16="http://schemas.microsoft.com/office/drawing/2014/main" id="{C6763582-486B-4E15-BA4A-837C8C68B1B0}"/>
              </a:ext>
            </a:extLst>
          </p:cNvPr>
          <p:cNvSpPr/>
          <p:nvPr/>
        </p:nvSpPr>
        <p:spPr>
          <a:xfrm>
            <a:off x="984209" y="2672403"/>
            <a:ext cx="704400" cy="704400"/>
          </a:xfrm>
          <a:prstGeom prst="ellipse">
            <a:avLst/>
          </a:prstGeom>
          <a:solidFill>
            <a:srgbClr val="52894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81" name="Google Shape;735;p27">
            <a:extLst>
              <a:ext uri="{FF2B5EF4-FFF2-40B4-BE49-F238E27FC236}">
                <a16:creationId xmlns:a16="http://schemas.microsoft.com/office/drawing/2014/main" id="{A583C95E-2282-4EB6-BF25-21A5814A66E7}"/>
              </a:ext>
            </a:extLst>
          </p:cNvPr>
          <p:cNvGrpSpPr/>
          <p:nvPr/>
        </p:nvGrpSpPr>
        <p:grpSpPr>
          <a:xfrm>
            <a:off x="1180914" y="2857793"/>
            <a:ext cx="348138" cy="348286"/>
            <a:chOff x="3299269" y="3899672"/>
            <a:chExt cx="348138" cy="348286"/>
          </a:xfrm>
          <a:solidFill>
            <a:schemeClr val="bg1"/>
          </a:solidFill>
        </p:grpSpPr>
        <p:sp>
          <p:nvSpPr>
            <p:cNvPr id="82" name="Google Shape;736;p27">
              <a:extLst>
                <a:ext uri="{FF2B5EF4-FFF2-40B4-BE49-F238E27FC236}">
                  <a16:creationId xmlns:a16="http://schemas.microsoft.com/office/drawing/2014/main" id="{3963B52D-B3EF-4757-9405-927DE577F68B}"/>
                </a:ext>
              </a:extLst>
            </p:cNvPr>
            <p:cNvSpPr/>
            <p:nvPr/>
          </p:nvSpPr>
          <p:spPr>
            <a:xfrm>
              <a:off x="3428523" y="4076795"/>
              <a:ext cx="13525" cy="13525"/>
            </a:xfrm>
            <a:custGeom>
              <a:avLst/>
              <a:gdLst/>
              <a:ahLst/>
              <a:cxnLst/>
              <a:rect l="l" t="t" r="r" b="b"/>
              <a:pathLst>
                <a:path w="13525" h="13525" extrusionOk="0">
                  <a:moveTo>
                    <a:pt x="11525" y="2000"/>
                  </a:moveTo>
                  <a:cubicBezTo>
                    <a:pt x="10287" y="762"/>
                    <a:pt x="8477" y="0"/>
                    <a:pt x="6763" y="0"/>
                  </a:cubicBezTo>
                  <a:cubicBezTo>
                    <a:pt x="5048" y="0"/>
                    <a:pt x="3238" y="762"/>
                    <a:pt x="2000" y="2000"/>
                  </a:cubicBezTo>
                  <a:cubicBezTo>
                    <a:pt x="762" y="3238"/>
                    <a:pt x="0" y="5048"/>
                    <a:pt x="0" y="6763"/>
                  </a:cubicBezTo>
                  <a:cubicBezTo>
                    <a:pt x="0" y="8477"/>
                    <a:pt x="762" y="10287"/>
                    <a:pt x="2000" y="11525"/>
                  </a:cubicBezTo>
                  <a:cubicBezTo>
                    <a:pt x="3238" y="12763"/>
                    <a:pt x="5048" y="13525"/>
                    <a:pt x="6763" y="13525"/>
                  </a:cubicBezTo>
                  <a:cubicBezTo>
                    <a:pt x="8477" y="13525"/>
                    <a:pt x="10287" y="12763"/>
                    <a:pt x="11525" y="11525"/>
                  </a:cubicBezTo>
                  <a:cubicBezTo>
                    <a:pt x="12763" y="10287"/>
                    <a:pt x="13525" y="8477"/>
                    <a:pt x="13525" y="6763"/>
                  </a:cubicBezTo>
                  <a:cubicBezTo>
                    <a:pt x="13525" y="5048"/>
                    <a:pt x="12763" y="3238"/>
                    <a:pt x="11525" y="200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" name="Google Shape;737;p27">
              <a:extLst>
                <a:ext uri="{FF2B5EF4-FFF2-40B4-BE49-F238E27FC236}">
                  <a16:creationId xmlns:a16="http://schemas.microsoft.com/office/drawing/2014/main" id="{7B225D95-483F-4C5F-A0C8-181566CFDD39}"/>
                </a:ext>
              </a:extLst>
            </p:cNvPr>
            <p:cNvSpPr/>
            <p:nvPr/>
          </p:nvSpPr>
          <p:spPr>
            <a:xfrm>
              <a:off x="3417053" y="3900011"/>
              <a:ext cx="230354" cy="190500"/>
            </a:xfrm>
            <a:custGeom>
              <a:avLst/>
              <a:gdLst/>
              <a:ahLst/>
              <a:cxnLst/>
              <a:rect l="l" t="t" r="r" b="b"/>
              <a:pathLst>
                <a:path w="230354" h="190500" extrusionOk="0">
                  <a:moveTo>
                    <a:pt x="223401" y="0"/>
                  </a:moveTo>
                  <a:lnTo>
                    <a:pt x="4136" y="0"/>
                  </a:lnTo>
                  <a:cubicBezTo>
                    <a:pt x="4136" y="0"/>
                    <a:pt x="3374" y="95"/>
                    <a:pt x="3088" y="381"/>
                  </a:cubicBezTo>
                  <a:cubicBezTo>
                    <a:pt x="-3103" y="6286"/>
                    <a:pt x="993" y="13621"/>
                    <a:pt x="6803" y="13621"/>
                  </a:cubicBezTo>
                  <a:lnTo>
                    <a:pt x="212543" y="13621"/>
                  </a:lnTo>
                  <a:cubicBezTo>
                    <a:pt x="214924" y="13621"/>
                    <a:pt x="216829" y="15526"/>
                    <a:pt x="216829" y="17907"/>
                  </a:cubicBezTo>
                  <a:lnTo>
                    <a:pt x="216829" y="172593"/>
                  </a:lnTo>
                  <a:cubicBezTo>
                    <a:pt x="216829" y="174974"/>
                    <a:pt x="214924" y="176879"/>
                    <a:pt x="212543" y="176879"/>
                  </a:cubicBezTo>
                  <a:lnTo>
                    <a:pt x="42998" y="176879"/>
                  </a:lnTo>
                  <a:cubicBezTo>
                    <a:pt x="42998" y="176879"/>
                    <a:pt x="42236" y="176974"/>
                    <a:pt x="41950" y="177260"/>
                  </a:cubicBezTo>
                  <a:cubicBezTo>
                    <a:pt x="35759" y="183166"/>
                    <a:pt x="39854" y="190500"/>
                    <a:pt x="45665" y="190500"/>
                  </a:cubicBezTo>
                  <a:lnTo>
                    <a:pt x="223306" y="190500"/>
                  </a:lnTo>
                  <a:cubicBezTo>
                    <a:pt x="227211" y="190500"/>
                    <a:pt x="230354" y="187357"/>
                    <a:pt x="230354" y="183451"/>
                  </a:cubicBezTo>
                  <a:lnTo>
                    <a:pt x="230354" y="7239"/>
                  </a:lnTo>
                  <a:cubicBezTo>
                    <a:pt x="230354" y="3334"/>
                    <a:pt x="227211" y="190"/>
                    <a:pt x="223306" y="19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" name="Google Shape;738;p27">
              <a:extLst>
                <a:ext uri="{FF2B5EF4-FFF2-40B4-BE49-F238E27FC236}">
                  <a16:creationId xmlns:a16="http://schemas.microsoft.com/office/drawing/2014/main" id="{611A82DE-C2E2-4304-9662-F52B6804886D}"/>
                </a:ext>
              </a:extLst>
            </p:cNvPr>
            <p:cNvSpPr/>
            <p:nvPr/>
          </p:nvSpPr>
          <p:spPr>
            <a:xfrm>
              <a:off x="3416331" y="3927062"/>
              <a:ext cx="204120" cy="135921"/>
            </a:xfrm>
            <a:custGeom>
              <a:avLst/>
              <a:gdLst/>
              <a:ahLst/>
              <a:cxnLst/>
              <a:rect l="l" t="t" r="r" b="b"/>
              <a:pathLst>
                <a:path w="204120" h="135921" extrusionOk="0">
                  <a:moveTo>
                    <a:pt x="197167" y="95"/>
                  </a:moveTo>
                  <a:lnTo>
                    <a:pt x="6763" y="95"/>
                  </a:lnTo>
                  <a:cubicBezTo>
                    <a:pt x="3048" y="95"/>
                    <a:pt x="0" y="3143"/>
                    <a:pt x="0" y="6858"/>
                  </a:cubicBezTo>
                  <a:lnTo>
                    <a:pt x="0" y="19526"/>
                  </a:lnTo>
                  <a:cubicBezTo>
                    <a:pt x="0" y="22955"/>
                    <a:pt x="2381" y="26003"/>
                    <a:pt x="5810" y="26479"/>
                  </a:cubicBezTo>
                  <a:cubicBezTo>
                    <a:pt x="10001" y="27051"/>
                    <a:pt x="13621" y="23813"/>
                    <a:pt x="13621" y="19717"/>
                  </a:cubicBezTo>
                  <a:lnTo>
                    <a:pt x="13621" y="13621"/>
                  </a:lnTo>
                  <a:lnTo>
                    <a:pt x="190405" y="13621"/>
                  </a:lnTo>
                  <a:lnTo>
                    <a:pt x="190405" y="122396"/>
                  </a:lnTo>
                  <a:lnTo>
                    <a:pt x="76295" y="122396"/>
                  </a:lnTo>
                  <a:lnTo>
                    <a:pt x="105918" y="93154"/>
                  </a:lnTo>
                  <a:lnTo>
                    <a:pt x="119729" y="106775"/>
                  </a:lnTo>
                  <a:cubicBezTo>
                    <a:pt x="122396" y="109442"/>
                    <a:pt x="126778" y="109442"/>
                    <a:pt x="129445" y="106775"/>
                  </a:cubicBezTo>
                  <a:lnTo>
                    <a:pt x="160211" y="76390"/>
                  </a:lnTo>
                  <a:cubicBezTo>
                    <a:pt x="160401" y="80581"/>
                    <a:pt x="164306" y="83725"/>
                    <a:pt x="168783" y="82677"/>
                  </a:cubicBezTo>
                  <a:cubicBezTo>
                    <a:pt x="171926" y="81915"/>
                    <a:pt x="174022" y="79057"/>
                    <a:pt x="174022" y="75914"/>
                  </a:cubicBezTo>
                  <a:lnTo>
                    <a:pt x="174022" y="59722"/>
                  </a:lnTo>
                  <a:cubicBezTo>
                    <a:pt x="174022" y="56007"/>
                    <a:pt x="170974" y="52959"/>
                    <a:pt x="167259" y="52959"/>
                  </a:cubicBezTo>
                  <a:lnTo>
                    <a:pt x="151067" y="52959"/>
                  </a:lnTo>
                  <a:cubicBezTo>
                    <a:pt x="147638" y="52959"/>
                    <a:pt x="144590" y="55340"/>
                    <a:pt x="144113" y="58769"/>
                  </a:cubicBezTo>
                  <a:cubicBezTo>
                    <a:pt x="143542" y="62960"/>
                    <a:pt x="146780" y="66580"/>
                    <a:pt x="150876" y="66580"/>
                  </a:cubicBezTo>
                  <a:lnTo>
                    <a:pt x="151162" y="66580"/>
                  </a:lnTo>
                  <a:lnTo>
                    <a:pt x="125444" y="92297"/>
                  </a:lnTo>
                  <a:lnTo>
                    <a:pt x="111824" y="78676"/>
                  </a:lnTo>
                  <a:cubicBezTo>
                    <a:pt x="109157" y="76009"/>
                    <a:pt x="104870" y="76009"/>
                    <a:pt x="102203" y="78676"/>
                  </a:cubicBezTo>
                  <a:lnTo>
                    <a:pt x="58579" y="122301"/>
                  </a:lnTo>
                  <a:lnTo>
                    <a:pt x="21717" y="122301"/>
                  </a:lnTo>
                  <a:cubicBezTo>
                    <a:pt x="18288" y="122301"/>
                    <a:pt x="15240" y="124682"/>
                    <a:pt x="14764" y="128111"/>
                  </a:cubicBezTo>
                  <a:cubicBezTo>
                    <a:pt x="14192" y="132302"/>
                    <a:pt x="17431" y="135922"/>
                    <a:pt x="21526" y="135922"/>
                  </a:cubicBezTo>
                  <a:lnTo>
                    <a:pt x="197358" y="135922"/>
                  </a:lnTo>
                  <a:cubicBezTo>
                    <a:pt x="201073" y="135922"/>
                    <a:pt x="204121" y="132874"/>
                    <a:pt x="204121" y="129159"/>
                  </a:cubicBezTo>
                  <a:lnTo>
                    <a:pt x="204121" y="6763"/>
                  </a:lnTo>
                  <a:cubicBezTo>
                    <a:pt x="204121" y="3048"/>
                    <a:pt x="201073" y="0"/>
                    <a:pt x="1973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" name="Google Shape;739;p27">
              <a:extLst>
                <a:ext uri="{FF2B5EF4-FFF2-40B4-BE49-F238E27FC236}">
                  <a16:creationId xmlns:a16="http://schemas.microsoft.com/office/drawing/2014/main" id="{671E7487-E3DF-4A03-874C-624720D65E7B}"/>
                </a:ext>
              </a:extLst>
            </p:cNvPr>
            <p:cNvSpPr/>
            <p:nvPr/>
          </p:nvSpPr>
          <p:spPr>
            <a:xfrm>
              <a:off x="3299269" y="3899672"/>
              <a:ext cx="208121" cy="348286"/>
            </a:xfrm>
            <a:custGeom>
              <a:avLst/>
              <a:gdLst/>
              <a:ahLst/>
              <a:cxnLst/>
              <a:rect l="l" t="t" r="r" b="b"/>
              <a:pathLst>
                <a:path w="208121" h="348286" extrusionOk="0">
                  <a:moveTo>
                    <a:pt x="171259" y="66252"/>
                  </a:moveTo>
                  <a:lnTo>
                    <a:pt x="95726" y="66252"/>
                  </a:lnTo>
                  <a:cubicBezTo>
                    <a:pt x="100965" y="59870"/>
                    <a:pt x="104108" y="51678"/>
                    <a:pt x="104108" y="42725"/>
                  </a:cubicBezTo>
                  <a:lnTo>
                    <a:pt x="104108" y="37772"/>
                  </a:lnTo>
                  <a:cubicBezTo>
                    <a:pt x="104108" y="16436"/>
                    <a:pt x="86392" y="-1090"/>
                    <a:pt x="65056" y="53"/>
                  </a:cubicBezTo>
                  <a:cubicBezTo>
                    <a:pt x="45529" y="1101"/>
                    <a:pt x="30004" y="17293"/>
                    <a:pt x="30004" y="37105"/>
                  </a:cubicBezTo>
                  <a:lnTo>
                    <a:pt x="30004" y="42630"/>
                  </a:lnTo>
                  <a:cubicBezTo>
                    <a:pt x="30004" y="51583"/>
                    <a:pt x="33147" y="59775"/>
                    <a:pt x="38386" y="66156"/>
                  </a:cubicBezTo>
                  <a:lnTo>
                    <a:pt x="37243" y="66156"/>
                  </a:lnTo>
                  <a:cubicBezTo>
                    <a:pt x="16669" y="66156"/>
                    <a:pt x="0" y="82825"/>
                    <a:pt x="0" y="103399"/>
                  </a:cubicBezTo>
                  <a:lnTo>
                    <a:pt x="0" y="174170"/>
                  </a:lnTo>
                  <a:cubicBezTo>
                    <a:pt x="0" y="192553"/>
                    <a:pt x="13240" y="207793"/>
                    <a:pt x="30575" y="210841"/>
                  </a:cubicBezTo>
                  <a:lnTo>
                    <a:pt x="30575" y="341524"/>
                  </a:lnTo>
                  <a:cubicBezTo>
                    <a:pt x="30575" y="345239"/>
                    <a:pt x="33623" y="348287"/>
                    <a:pt x="37338" y="348287"/>
                  </a:cubicBezTo>
                  <a:lnTo>
                    <a:pt x="102584" y="348287"/>
                  </a:lnTo>
                  <a:cubicBezTo>
                    <a:pt x="106299" y="348287"/>
                    <a:pt x="109347" y="345239"/>
                    <a:pt x="109347" y="341524"/>
                  </a:cubicBezTo>
                  <a:lnTo>
                    <a:pt x="109347" y="275802"/>
                  </a:lnTo>
                  <a:cubicBezTo>
                    <a:pt x="109347" y="272373"/>
                    <a:pt x="106966" y="269325"/>
                    <a:pt x="103537" y="268848"/>
                  </a:cubicBezTo>
                  <a:cubicBezTo>
                    <a:pt x="99346" y="268277"/>
                    <a:pt x="95726" y="271515"/>
                    <a:pt x="95726" y="275611"/>
                  </a:cubicBezTo>
                  <a:lnTo>
                    <a:pt x="95726" y="334761"/>
                  </a:lnTo>
                  <a:lnTo>
                    <a:pt x="76676" y="334761"/>
                  </a:lnTo>
                  <a:lnTo>
                    <a:pt x="76676" y="220271"/>
                  </a:lnTo>
                  <a:cubicBezTo>
                    <a:pt x="76676" y="216842"/>
                    <a:pt x="74295" y="213794"/>
                    <a:pt x="70866" y="213318"/>
                  </a:cubicBezTo>
                  <a:cubicBezTo>
                    <a:pt x="66675" y="212746"/>
                    <a:pt x="63055" y="215985"/>
                    <a:pt x="63055" y="220080"/>
                  </a:cubicBezTo>
                  <a:lnTo>
                    <a:pt x="63055" y="334761"/>
                  </a:lnTo>
                  <a:lnTo>
                    <a:pt x="44005" y="334761"/>
                  </a:lnTo>
                  <a:lnTo>
                    <a:pt x="44005" y="190648"/>
                  </a:lnTo>
                  <a:cubicBezTo>
                    <a:pt x="44005" y="190648"/>
                    <a:pt x="44005" y="190648"/>
                    <a:pt x="44005" y="190648"/>
                  </a:cubicBezTo>
                  <a:lnTo>
                    <a:pt x="95631" y="190648"/>
                  </a:lnTo>
                  <a:cubicBezTo>
                    <a:pt x="95631" y="190648"/>
                    <a:pt x="95631" y="190648"/>
                    <a:pt x="95631" y="190648"/>
                  </a:cubicBezTo>
                  <a:lnTo>
                    <a:pt x="95631" y="223319"/>
                  </a:lnTo>
                  <a:cubicBezTo>
                    <a:pt x="95631" y="226748"/>
                    <a:pt x="98012" y="229796"/>
                    <a:pt x="101441" y="230272"/>
                  </a:cubicBezTo>
                  <a:cubicBezTo>
                    <a:pt x="105632" y="230844"/>
                    <a:pt x="109252" y="227605"/>
                    <a:pt x="109252" y="223509"/>
                  </a:cubicBezTo>
                  <a:lnTo>
                    <a:pt x="109252" y="110352"/>
                  </a:lnTo>
                  <a:lnTo>
                    <a:pt x="201359" y="110352"/>
                  </a:lnTo>
                  <a:cubicBezTo>
                    <a:pt x="205073" y="110352"/>
                    <a:pt x="208121" y="107304"/>
                    <a:pt x="208121" y="103590"/>
                  </a:cubicBezTo>
                  <a:cubicBezTo>
                    <a:pt x="208121" y="83016"/>
                    <a:pt x="191452" y="66156"/>
                    <a:pt x="170879" y="66156"/>
                  </a:cubicBezTo>
                  <a:close/>
                  <a:moveTo>
                    <a:pt x="43625" y="37486"/>
                  </a:moveTo>
                  <a:cubicBezTo>
                    <a:pt x="43625" y="25103"/>
                    <a:pt x="53340" y="14817"/>
                    <a:pt x="65532" y="14055"/>
                  </a:cubicBezTo>
                  <a:cubicBezTo>
                    <a:pt x="79248" y="13197"/>
                    <a:pt x="90488" y="24246"/>
                    <a:pt x="90488" y="38058"/>
                  </a:cubicBezTo>
                  <a:lnTo>
                    <a:pt x="90488" y="42439"/>
                  </a:lnTo>
                  <a:cubicBezTo>
                    <a:pt x="90488" y="56155"/>
                    <a:pt x="79248" y="67299"/>
                    <a:pt x="65532" y="66442"/>
                  </a:cubicBezTo>
                  <a:cubicBezTo>
                    <a:pt x="53340" y="65680"/>
                    <a:pt x="43625" y="55488"/>
                    <a:pt x="43625" y="43010"/>
                  </a:cubicBezTo>
                  <a:cubicBezTo>
                    <a:pt x="43625" y="43010"/>
                    <a:pt x="43625" y="37486"/>
                    <a:pt x="43625" y="37486"/>
                  </a:cubicBezTo>
                  <a:close/>
                  <a:moveTo>
                    <a:pt x="103251" y="96827"/>
                  </a:moveTo>
                  <a:cubicBezTo>
                    <a:pt x="103251" y="96827"/>
                    <a:pt x="103060" y="96827"/>
                    <a:pt x="103060" y="96827"/>
                  </a:cubicBezTo>
                  <a:cubicBezTo>
                    <a:pt x="103060" y="96827"/>
                    <a:pt x="102870" y="96827"/>
                    <a:pt x="102870" y="96827"/>
                  </a:cubicBezTo>
                  <a:cubicBezTo>
                    <a:pt x="99060" y="96827"/>
                    <a:pt x="96012" y="99875"/>
                    <a:pt x="96012" y="103685"/>
                  </a:cubicBezTo>
                  <a:lnTo>
                    <a:pt x="96012" y="177123"/>
                  </a:lnTo>
                  <a:cubicBezTo>
                    <a:pt x="96012" y="177123"/>
                    <a:pt x="96012" y="177123"/>
                    <a:pt x="96012" y="177123"/>
                  </a:cubicBezTo>
                  <a:lnTo>
                    <a:pt x="44386" y="177123"/>
                  </a:lnTo>
                  <a:cubicBezTo>
                    <a:pt x="44386" y="177123"/>
                    <a:pt x="44386" y="177123"/>
                    <a:pt x="44386" y="177123"/>
                  </a:cubicBezTo>
                  <a:lnTo>
                    <a:pt x="44386" y="104256"/>
                  </a:lnTo>
                  <a:cubicBezTo>
                    <a:pt x="44386" y="100827"/>
                    <a:pt x="42005" y="97779"/>
                    <a:pt x="38576" y="97303"/>
                  </a:cubicBezTo>
                  <a:cubicBezTo>
                    <a:pt x="34385" y="96732"/>
                    <a:pt x="30766" y="99970"/>
                    <a:pt x="30766" y="104066"/>
                  </a:cubicBezTo>
                  <a:lnTo>
                    <a:pt x="30766" y="197030"/>
                  </a:lnTo>
                  <a:cubicBezTo>
                    <a:pt x="20955" y="194268"/>
                    <a:pt x="13811" y="185124"/>
                    <a:pt x="13811" y="174265"/>
                  </a:cubicBezTo>
                  <a:lnTo>
                    <a:pt x="13811" y="103494"/>
                  </a:lnTo>
                  <a:cubicBezTo>
                    <a:pt x="13811" y="90445"/>
                    <a:pt x="24384" y="79872"/>
                    <a:pt x="37433" y="79872"/>
                  </a:cubicBezTo>
                  <a:lnTo>
                    <a:pt x="60769" y="79872"/>
                  </a:lnTo>
                  <a:lnTo>
                    <a:pt x="60769" y="95303"/>
                  </a:lnTo>
                  <a:cubicBezTo>
                    <a:pt x="60769" y="98541"/>
                    <a:pt x="62865" y="101399"/>
                    <a:pt x="66008" y="102161"/>
                  </a:cubicBezTo>
                  <a:cubicBezTo>
                    <a:pt x="70485" y="103209"/>
                    <a:pt x="74390" y="99780"/>
                    <a:pt x="74390" y="95493"/>
                  </a:cubicBezTo>
                  <a:lnTo>
                    <a:pt x="74390" y="79872"/>
                  </a:lnTo>
                  <a:lnTo>
                    <a:pt x="171545" y="79872"/>
                  </a:lnTo>
                  <a:cubicBezTo>
                    <a:pt x="182213" y="79872"/>
                    <a:pt x="191262" y="87016"/>
                    <a:pt x="194119" y="96827"/>
                  </a:cubicBezTo>
                  <a:lnTo>
                    <a:pt x="103346" y="9682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" name="Google Shape;740;p27">
              <a:extLst>
                <a:ext uri="{FF2B5EF4-FFF2-40B4-BE49-F238E27FC236}">
                  <a16:creationId xmlns:a16="http://schemas.microsoft.com/office/drawing/2014/main" id="{734B1FBE-23CE-42F0-AF23-564B8E898BC5}"/>
                </a:ext>
              </a:extLst>
            </p:cNvPr>
            <p:cNvSpPr/>
            <p:nvPr/>
          </p:nvSpPr>
          <p:spPr>
            <a:xfrm>
              <a:off x="3395376" y="4141946"/>
              <a:ext cx="13525" cy="13525"/>
            </a:xfrm>
            <a:custGeom>
              <a:avLst/>
              <a:gdLst/>
              <a:ahLst/>
              <a:cxnLst/>
              <a:rect l="l" t="t" r="r" b="b"/>
              <a:pathLst>
                <a:path w="13525" h="13525" extrusionOk="0">
                  <a:moveTo>
                    <a:pt x="11525" y="2000"/>
                  </a:moveTo>
                  <a:cubicBezTo>
                    <a:pt x="10287" y="762"/>
                    <a:pt x="8477" y="0"/>
                    <a:pt x="6763" y="0"/>
                  </a:cubicBezTo>
                  <a:cubicBezTo>
                    <a:pt x="5048" y="0"/>
                    <a:pt x="3238" y="762"/>
                    <a:pt x="2000" y="2000"/>
                  </a:cubicBezTo>
                  <a:cubicBezTo>
                    <a:pt x="762" y="3238"/>
                    <a:pt x="0" y="5048"/>
                    <a:pt x="0" y="6763"/>
                  </a:cubicBezTo>
                  <a:cubicBezTo>
                    <a:pt x="0" y="8477"/>
                    <a:pt x="762" y="10287"/>
                    <a:pt x="2000" y="11525"/>
                  </a:cubicBezTo>
                  <a:cubicBezTo>
                    <a:pt x="3238" y="12763"/>
                    <a:pt x="5048" y="13525"/>
                    <a:pt x="6763" y="13525"/>
                  </a:cubicBezTo>
                  <a:cubicBezTo>
                    <a:pt x="8477" y="13525"/>
                    <a:pt x="10287" y="12763"/>
                    <a:pt x="11525" y="11525"/>
                  </a:cubicBezTo>
                  <a:cubicBezTo>
                    <a:pt x="12763" y="10287"/>
                    <a:pt x="13525" y="8477"/>
                    <a:pt x="13525" y="6763"/>
                  </a:cubicBezTo>
                  <a:cubicBezTo>
                    <a:pt x="13525" y="5048"/>
                    <a:pt x="12763" y="3238"/>
                    <a:pt x="11525" y="200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2" name="Google Shape;413;p26">
            <a:extLst>
              <a:ext uri="{FF2B5EF4-FFF2-40B4-BE49-F238E27FC236}">
                <a16:creationId xmlns:a16="http://schemas.microsoft.com/office/drawing/2014/main" id="{B4134A39-3A02-4898-AC74-5ED5370DBC66}"/>
              </a:ext>
            </a:extLst>
          </p:cNvPr>
          <p:cNvSpPr/>
          <p:nvPr/>
        </p:nvSpPr>
        <p:spPr>
          <a:xfrm>
            <a:off x="1004646" y="4688180"/>
            <a:ext cx="704400" cy="704400"/>
          </a:xfrm>
          <a:prstGeom prst="ellipse">
            <a:avLst/>
          </a:prstGeom>
          <a:solidFill>
            <a:srgbClr val="E0B53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9" name="Google Shape;411;p26">
            <a:extLst>
              <a:ext uri="{FF2B5EF4-FFF2-40B4-BE49-F238E27FC236}">
                <a16:creationId xmlns:a16="http://schemas.microsoft.com/office/drawing/2014/main" id="{C21AFCA1-E899-4EE6-B9BD-DBB5F6F359DF}"/>
              </a:ext>
            </a:extLst>
          </p:cNvPr>
          <p:cNvSpPr/>
          <p:nvPr/>
        </p:nvSpPr>
        <p:spPr>
          <a:xfrm>
            <a:off x="6865027" y="1511163"/>
            <a:ext cx="704400" cy="704400"/>
          </a:xfrm>
          <a:prstGeom prst="ellipse">
            <a:avLst/>
          </a:prstGeom>
          <a:solidFill>
            <a:srgbClr val="005A2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20" name="Google Shape;422;p26">
            <a:extLst>
              <a:ext uri="{FF2B5EF4-FFF2-40B4-BE49-F238E27FC236}">
                <a16:creationId xmlns:a16="http://schemas.microsoft.com/office/drawing/2014/main" id="{BBB44E5F-08FE-417A-86CF-1C961F4F0EC5}"/>
              </a:ext>
            </a:extLst>
          </p:cNvPr>
          <p:cNvGrpSpPr/>
          <p:nvPr/>
        </p:nvGrpSpPr>
        <p:grpSpPr>
          <a:xfrm>
            <a:off x="7043140" y="1689294"/>
            <a:ext cx="348174" cy="348138"/>
            <a:chOff x="8499948" y="3899916"/>
            <a:chExt cx="348174" cy="348138"/>
          </a:xfrm>
          <a:solidFill>
            <a:schemeClr val="bg1"/>
          </a:solidFill>
        </p:grpSpPr>
        <p:sp>
          <p:nvSpPr>
            <p:cNvPr id="121" name="Google Shape;423;p26">
              <a:extLst>
                <a:ext uri="{FF2B5EF4-FFF2-40B4-BE49-F238E27FC236}">
                  <a16:creationId xmlns:a16="http://schemas.microsoft.com/office/drawing/2014/main" id="{E0E89CF6-DBA0-430F-A790-96B17FB1B137}"/>
                </a:ext>
              </a:extLst>
            </p:cNvPr>
            <p:cNvSpPr/>
            <p:nvPr/>
          </p:nvSpPr>
          <p:spPr>
            <a:xfrm>
              <a:off x="8551525" y="3904408"/>
              <a:ext cx="246334" cy="343646"/>
            </a:xfrm>
            <a:custGeom>
              <a:avLst/>
              <a:gdLst/>
              <a:ahLst/>
              <a:cxnLst/>
              <a:rect l="l" t="t" r="r" b="b"/>
              <a:pathLst>
                <a:path w="246334" h="343646" extrusionOk="0">
                  <a:moveTo>
                    <a:pt x="220999" y="44180"/>
                  </a:moveTo>
                  <a:cubicBezTo>
                    <a:pt x="204901" y="23130"/>
                    <a:pt x="182137" y="7604"/>
                    <a:pt x="156800" y="270"/>
                  </a:cubicBezTo>
                  <a:cubicBezTo>
                    <a:pt x="153181" y="-778"/>
                    <a:pt x="149466" y="1318"/>
                    <a:pt x="148418" y="4937"/>
                  </a:cubicBezTo>
                  <a:cubicBezTo>
                    <a:pt x="147371" y="8557"/>
                    <a:pt x="149466" y="12272"/>
                    <a:pt x="153085" y="13319"/>
                  </a:cubicBezTo>
                  <a:cubicBezTo>
                    <a:pt x="200044" y="26750"/>
                    <a:pt x="232810" y="70374"/>
                    <a:pt x="232810" y="119237"/>
                  </a:cubicBezTo>
                  <a:cubicBezTo>
                    <a:pt x="232810" y="149622"/>
                    <a:pt x="220713" y="177911"/>
                    <a:pt x="198710" y="198961"/>
                  </a:cubicBezTo>
                  <a:cubicBezTo>
                    <a:pt x="179851" y="216964"/>
                    <a:pt x="168992" y="242586"/>
                    <a:pt x="168992" y="269256"/>
                  </a:cubicBezTo>
                  <a:lnTo>
                    <a:pt x="168992" y="269256"/>
                  </a:lnTo>
                  <a:cubicBezTo>
                    <a:pt x="168992" y="272780"/>
                    <a:pt x="166230" y="275638"/>
                    <a:pt x="162706" y="275638"/>
                  </a:cubicBezTo>
                  <a:lnTo>
                    <a:pt x="154705" y="275638"/>
                  </a:lnTo>
                  <a:lnTo>
                    <a:pt x="154705" y="192675"/>
                  </a:lnTo>
                  <a:lnTo>
                    <a:pt x="158991" y="192675"/>
                  </a:lnTo>
                  <a:cubicBezTo>
                    <a:pt x="169754" y="192675"/>
                    <a:pt x="178422" y="183912"/>
                    <a:pt x="178422" y="173244"/>
                  </a:cubicBezTo>
                  <a:lnTo>
                    <a:pt x="178422" y="125048"/>
                  </a:lnTo>
                  <a:cubicBezTo>
                    <a:pt x="178422" y="103616"/>
                    <a:pt x="164039" y="85424"/>
                    <a:pt x="144323" y="79613"/>
                  </a:cubicBezTo>
                  <a:cubicBezTo>
                    <a:pt x="147371" y="75232"/>
                    <a:pt x="149180" y="69898"/>
                    <a:pt x="149180" y="64183"/>
                  </a:cubicBezTo>
                  <a:lnTo>
                    <a:pt x="149180" y="59706"/>
                  </a:lnTo>
                  <a:cubicBezTo>
                    <a:pt x="149180" y="45038"/>
                    <a:pt x="137655" y="32655"/>
                    <a:pt x="122891" y="32274"/>
                  </a:cubicBezTo>
                  <a:cubicBezTo>
                    <a:pt x="108128" y="31893"/>
                    <a:pt x="95459" y="44085"/>
                    <a:pt x="95459" y="59134"/>
                  </a:cubicBezTo>
                  <a:lnTo>
                    <a:pt x="95459" y="64183"/>
                  </a:lnTo>
                  <a:cubicBezTo>
                    <a:pt x="95459" y="69898"/>
                    <a:pt x="97269" y="75232"/>
                    <a:pt x="100317" y="79613"/>
                  </a:cubicBezTo>
                  <a:cubicBezTo>
                    <a:pt x="80600" y="85424"/>
                    <a:pt x="66217" y="103616"/>
                    <a:pt x="66217" y="125143"/>
                  </a:cubicBezTo>
                  <a:lnTo>
                    <a:pt x="66217" y="173053"/>
                  </a:lnTo>
                  <a:cubicBezTo>
                    <a:pt x="66217" y="183817"/>
                    <a:pt x="74980" y="192484"/>
                    <a:pt x="85648" y="192484"/>
                  </a:cubicBezTo>
                  <a:lnTo>
                    <a:pt x="89935" y="192484"/>
                  </a:lnTo>
                  <a:lnTo>
                    <a:pt x="89935" y="275447"/>
                  </a:lnTo>
                  <a:lnTo>
                    <a:pt x="82315" y="275447"/>
                  </a:lnTo>
                  <a:cubicBezTo>
                    <a:pt x="78886" y="275447"/>
                    <a:pt x="76028" y="272590"/>
                    <a:pt x="76028" y="269161"/>
                  </a:cubicBezTo>
                  <a:cubicBezTo>
                    <a:pt x="76028" y="242491"/>
                    <a:pt x="65360" y="216868"/>
                    <a:pt x="46691" y="198771"/>
                  </a:cubicBezTo>
                  <a:cubicBezTo>
                    <a:pt x="25641" y="178292"/>
                    <a:pt x="13735" y="150670"/>
                    <a:pt x="13258" y="121047"/>
                  </a:cubicBezTo>
                  <a:cubicBezTo>
                    <a:pt x="12401" y="71993"/>
                    <a:pt x="44215" y="27797"/>
                    <a:pt x="90601" y="13605"/>
                  </a:cubicBezTo>
                  <a:cubicBezTo>
                    <a:pt x="94126" y="12557"/>
                    <a:pt x="96126" y="8747"/>
                    <a:pt x="95078" y="5128"/>
                  </a:cubicBezTo>
                  <a:cubicBezTo>
                    <a:pt x="94030" y="1508"/>
                    <a:pt x="90316" y="-492"/>
                    <a:pt x="86791" y="556"/>
                  </a:cubicBezTo>
                  <a:cubicBezTo>
                    <a:pt x="34785" y="16558"/>
                    <a:pt x="-934" y="66183"/>
                    <a:pt x="19" y="121333"/>
                  </a:cubicBezTo>
                  <a:cubicBezTo>
                    <a:pt x="590" y="154670"/>
                    <a:pt x="13925" y="185626"/>
                    <a:pt x="37642" y="208677"/>
                  </a:cubicBezTo>
                  <a:cubicBezTo>
                    <a:pt x="53644" y="224298"/>
                    <a:pt x="62884" y="246396"/>
                    <a:pt x="62884" y="269351"/>
                  </a:cubicBezTo>
                  <a:cubicBezTo>
                    <a:pt x="62884" y="278209"/>
                    <a:pt x="68599" y="285734"/>
                    <a:pt x="76505" y="288306"/>
                  </a:cubicBezTo>
                  <a:lnTo>
                    <a:pt x="76505" y="320882"/>
                  </a:lnTo>
                  <a:cubicBezTo>
                    <a:pt x="76505" y="333455"/>
                    <a:pt x="86696" y="343646"/>
                    <a:pt x="99269" y="343646"/>
                  </a:cubicBezTo>
                  <a:lnTo>
                    <a:pt x="145466" y="343646"/>
                  </a:lnTo>
                  <a:cubicBezTo>
                    <a:pt x="158039" y="343646"/>
                    <a:pt x="168230" y="333455"/>
                    <a:pt x="168230" y="320882"/>
                  </a:cubicBezTo>
                  <a:lnTo>
                    <a:pt x="168230" y="288401"/>
                  </a:lnTo>
                  <a:cubicBezTo>
                    <a:pt x="176517" y="285925"/>
                    <a:pt x="182518" y="278305"/>
                    <a:pt x="182518" y="269447"/>
                  </a:cubicBezTo>
                  <a:lnTo>
                    <a:pt x="182518" y="269447"/>
                  </a:lnTo>
                  <a:cubicBezTo>
                    <a:pt x="182518" y="246396"/>
                    <a:pt x="191852" y="224393"/>
                    <a:pt x="208045" y="208867"/>
                  </a:cubicBezTo>
                  <a:cubicBezTo>
                    <a:pt x="232810" y="185245"/>
                    <a:pt x="246335" y="153432"/>
                    <a:pt x="246335" y="119333"/>
                  </a:cubicBezTo>
                  <a:cubicBezTo>
                    <a:pt x="246335" y="91900"/>
                    <a:pt x="237572" y="65992"/>
                    <a:pt x="220903" y="44180"/>
                  </a:cubicBezTo>
                  <a:close/>
                  <a:moveTo>
                    <a:pt x="109080" y="59325"/>
                  </a:moveTo>
                  <a:cubicBezTo>
                    <a:pt x="109080" y="50943"/>
                    <a:pt x="116795" y="44275"/>
                    <a:pt x="125463" y="45990"/>
                  </a:cubicBezTo>
                  <a:cubicBezTo>
                    <a:pt x="131750" y="47228"/>
                    <a:pt x="136226" y="53039"/>
                    <a:pt x="136226" y="59516"/>
                  </a:cubicBezTo>
                  <a:lnTo>
                    <a:pt x="136226" y="64278"/>
                  </a:lnTo>
                  <a:cubicBezTo>
                    <a:pt x="136226" y="70755"/>
                    <a:pt x="131750" y="76470"/>
                    <a:pt x="125463" y="77803"/>
                  </a:cubicBezTo>
                  <a:cubicBezTo>
                    <a:pt x="116700" y="79613"/>
                    <a:pt x="109080" y="72946"/>
                    <a:pt x="109080" y="64468"/>
                  </a:cubicBezTo>
                  <a:lnTo>
                    <a:pt x="109080" y="59325"/>
                  </a:lnTo>
                  <a:close/>
                  <a:moveTo>
                    <a:pt x="90697" y="128286"/>
                  </a:moveTo>
                  <a:lnTo>
                    <a:pt x="90697" y="179054"/>
                  </a:lnTo>
                  <a:lnTo>
                    <a:pt x="81648" y="179054"/>
                  </a:lnTo>
                  <a:cubicBezTo>
                    <a:pt x="80600" y="179054"/>
                    <a:pt x="79838" y="178197"/>
                    <a:pt x="79838" y="177244"/>
                  </a:cubicBezTo>
                  <a:lnTo>
                    <a:pt x="79838" y="101711"/>
                  </a:lnTo>
                  <a:cubicBezTo>
                    <a:pt x="79838" y="95996"/>
                    <a:pt x="84505" y="91329"/>
                    <a:pt x="90221" y="91329"/>
                  </a:cubicBezTo>
                  <a:lnTo>
                    <a:pt x="154419" y="91329"/>
                  </a:lnTo>
                  <a:cubicBezTo>
                    <a:pt x="160134" y="91329"/>
                    <a:pt x="164801" y="95996"/>
                    <a:pt x="164801" y="101711"/>
                  </a:cubicBezTo>
                  <a:lnTo>
                    <a:pt x="164801" y="177244"/>
                  </a:lnTo>
                  <a:cubicBezTo>
                    <a:pt x="164801" y="178292"/>
                    <a:pt x="163944" y="179054"/>
                    <a:pt x="162991" y="179054"/>
                  </a:cubicBezTo>
                  <a:lnTo>
                    <a:pt x="154610" y="179054"/>
                  </a:lnTo>
                  <a:lnTo>
                    <a:pt x="154610" y="153432"/>
                  </a:lnTo>
                  <a:cubicBezTo>
                    <a:pt x="154610" y="150003"/>
                    <a:pt x="152228" y="146955"/>
                    <a:pt x="148799" y="146479"/>
                  </a:cubicBezTo>
                  <a:cubicBezTo>
                    <a:pt x="144608" y="145907"/>
                    <a:pt x="140988" y="149050"/>
                    <a:pt x="140988" y="153146"/>
                  </a:cubicBezTo>
                  <a:lnTo>
                    <a:pt x="140988" y="157909"/>
                  </a:lnTo>
                  <a:lnTo>
                    <a:pt x="104317" y="157909"/>
                  </a:lnTo>
                  <a:lnTo>
                    <a:pt x="104317" y="128476"/>
                  </a:lnTo>
                  <a:cubicBezTo>
                    <a:pt x="104317" y="125048"/>
                    <a:pt x="101936" y="122000"/>
                    <a:pt x="98507" y="121523"/>
                  </a:cubicBezTo>
                  <a:cubicBezTo>
                    <a:pt x="94316" y="120952"/>
                    <a:pt x="90697" y="124095"/>
                    <a:pt x="90697" y="128191"/>
                  </a:cubicBezTo>
                  <a:close/>
                  <a:moveTo>
                    <a:pt x="123653" y="183245"/>
                  </a:moveTo>
                  <a:cubicBezTo>
                    <a:pt x="119462" y="182674"/>
                    <a:pt x="115843" y="185912"/>
                    <a:pt x="115843" y="190008"/>
                  </a:cubicBezTo>
                  <a:lnTo>
                    <a:pt x="115843" y="275733"/>
                  </a:lnTo>
                  <a:lnTo>
                    <a:pt x="104317" y="275733"/>
                  </a:lnTo>
                  <a:lnTo>
                    <a:pt x="104317" y="171720"/>
                  </a:lnTo>
                  <a:lnTo>
                    <a:pt x="140988" y="171720"/>
                  </a:lnTo>
                  <a:lnTo>
                    <a:pt x="140988" y="275733"/>
                  </a:lnTo>
                  <a:lnTo>
                    <a:pt x="129464" y="275733"/>
                  </a:lnTo>
                  <a:lnTo>
                    <a:pt x="129464" y="190294"/>
                  </a:lnTo>
                  <a:cubicBezTo>
                    <a:pt x="129464" y="186865"/>
                    <a:pt x="127082" y="183817"/>
                    <a:pt x="123653" y="183341"/>
                  </a:cubicBezTo>
                  <a:close/>
                  <a:moveTo>
                    <a:pt x="154610" y="320500"/>
                  </a:moveTo>
                  <a:cubicBezTo>
                    <a:pt x="154610" y="325739"/>
                    <a:pt x="150513" y="330025"/>
                    <a:pt x="145370" y="330025"/>
                  </a:cubicBezTo>
                  <a:lnTo>
                    <a:pt x="99174" y="330025"/>
                  </a:lnTo>
                  <a:cubicBezTo>
                    <a:pt x="94126" y="330025"/>
                    <a:pt x="89935" y="325930"/>
                    <a:pt x="89935" y="320786"/>
                  </a:cubicBezTo>
                  <a:lnTo>
                    <a:pt x="89935" y="316405"/>
                  </a:lnTo>
                  <a:lnTo>
                    <a:pt x="125463" y="316405"/>
                  </a:lnTo>
                  <a:cubicBezTo>
                    <a:pt x="128892" y="316405"/>
                    <a:pt x="131940" y="314024"/>
                    <a:pt x="132416" y="310594"/>
                  </a:cubicBezTo>
                  <a:cubicBezTo>
                    <a:pt x="132988" y="306403"/>
                    <a:pt x="129749" y="302784"/>
                    <a:pt x="125653" y="302784"/>
                  </a:cubicBezTo>
                  <a:lnTo>
                    <a:pt x="89935" y="302784"/>
                  </a:lnTo>
                  <a:lnTo>
                    <a:pt x="89935" y="289163"/>
                  </a:lnTo>
                  <a:lnTo>
                    <a:pt x="154514" y="289163"/>
                  </a:lnTo>
                  <a:lnTo>
                    <a:pt x="154514" y="320405"/>
                  </a:lnTo>
                  <a:lnTo>
                    <a:pt x="154514" y="32040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" name="Google Shape;424;p26">
              <a:extLst>
                <a:ext uri="{FF2B5EF4-FFF2-40B4-BE49-F238E27FC236}">
                  <a16:creationId xmlns:a16="http://schemas.microsoft.com/office/drawing/2014/main" id="{336A6764-DA7E-4661-A970-0619EA30AF49}"/>
                </a:ext>
              </a:extLst>
            </p:cNvPr>
            <p:cNvSpPr/>
            <p:nvPr/>
          </p:nvSpPr>
          <p:spPr>
            <a:xfrm>
              <a:off x="8667040" y="3899916"/>
              <a:ext cx="14316" cy="13620"/>
            </a:xfrm>
            <a:custGeom>
              <a:avLst/>
              <a:gdLst/>
              <a:ahLst/>
              <a:cxnLst/>
              <a:rect l="l" t="t" r="r" b="b"/>
              <a:pathLst>
                <a:path w="14316" h="13620" extrusionOk="0">
                  <a:moveTo>
                    <a:pt x="7567" y="0"/>
                  </a:moveTo>
                  <a:lnTo>
                    <a:pt x="6806" y="0"/>
                  </a:lnTo>
                  <a:cubicBezTo>
                    <a:pt x="2328" y="0"/>
                    <a:pt x="-1100" y="4286"/>
                    <a:pt x="329" y="9049"/>
                  </a:cubicBezTo>
                  <a:cubicBezTo>
                    <a:pt x="1185" y="11811"/>
                    <a:pt x="3853" y="13621"/>
                    <a:pt x="6806" y="13621"/>
                  </a:cubicBezTo>
                  <a:lnTo>
                    <a:pt x="6806" y="13621"/>
                  </a:lnTo>
                  <a:cubicBezTo>
                    <a:pt x="6806" y="13621"/>
                    <a:pt x="7472" y="13621"/>
                    <a:pt x="7472" y="13621"/>
                  </a:cubicBezTo>
                  <a:lnTo>
                    <a:pt x="7472" y="13621"/>
                  </a:lnTo>
                  <a:cubicBezTo>
                    <a:pt x="10330" y="13621"/>
                    <a:pt x="12996" y="11811"/>
                    <a:pt x="13949" y="9049"/>
                  </a:cubicBezTo>
                  <a:cubicBezTo>
                    <a:pt x="15473" y="4381"/>
                    <a:pt x="12044" y="95"/>
                    <a:pt x="75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" name="Google Shape;425;p26">
              <a:extLst>
                <a:ext uri="{FF2B5EF4-FFF2-40B4-BE49-F238E27FC236}">
                  <a16:creationId xmlns:a16="http://schemas.microsoft.com/office/drawing/2014/main" id="{2F124D04-911D-4968-B05B-7BB9E3F381B1}"/>
                </a:ext>
              </a:extLst>
            </p:cNvPr>
            <p:cNvSpPr/>
            <p:nvPr/>
          </p:nvSpPr>
          <p:spPr>
            <a:xfrm>
              <a:off x="8692609" y="4025360"/>
              <a:ext cx="13620" cy="13525"/>
            </a:xfrm>
            <a:custGeom>
              <a:avLst/>
              <a:gdLst/>
              <a:ahLst/>
              <a:cxnLst/>
              <a:rect l="l" t="t" r="r" b="b"/>
              <a:pathLst>
                <a:path w="13620" h="13525" extrusionOk="0">
                  <a:moveTo>
                    <a:pt x="11621" y="2000"/>
                  </a:moveTo>
                  <a:cubicBezTo>
                    <a:pt x="10383" y="762"/>
                    <a:pt x="8573" y="0"/>
                    <a:pt x="6763" y="0"/>
                  </a:cubicBezTo>
                  <a:cubicBezTo>
                    <a:pt x="4953" y="0"/>
                    <a:pt x="3239" y="762"/>
                    <a:pt x="2000" y="2000"/>
                  </a:cubicBezTo>
                  <a:cubicBezTo>
                    <a:pt x="762" y="3239"/>
                    <a:pt x="0" y="5049"/>
                    <a:pt x="0" y="6763"/>
                  </a:cubicBezTo>
                  <a:cubicBezTo>
                    <a:pt x="0" y="8477"/>
                    <a:pt x="762" y="10287"/>
                    <a:pt x="2000" y="11525"/>
                  </a:cubicBezTo>
                  <a:cubicBezTo>
                    <a:pt x="3239" y="12764"/>
                    <a:pt x="5049" y="13526"/>
                    <a:pt x="6763" y="13526"/>
                  </a:cubicBezTo>
                  <a:cubicBezTo>
                    <a:pt x="8477" y="13526"/>
                    <a:pt x="10287" y="12764"/>
                    <a:pt x="11621" y="11525"/>
                  </a:cubicBezTo>
                  <a:cubicBezTo>
                    <a:pt x="12859" y="10287"/>
                    <a:pt x="13621" y="8477"/>
                    <a:pt x="13621" y="6763"/>
                  </a:cubicBezTo>
                  <a:cubicBezTo>
                    <a:pt x="13621" y="5049"/>
                    <a:pt x="12859" y="3239"/>
                    <a:pt x="11621" y="200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" name="Google Shape;426;p26">
              <a:extLst>
                <a:ext uri="{FF2B5EF4-FFF2-40B4-BE49-F238E27FC236}">
                  <a16:creationId xmlns:a16="http://schemas.microsoft.com/office/drawing/2014/main" id="{87D47494-ED04-4E55-BBB4-5FF34BC7A776}"/>
                </a:ext>
              </a:extLst>
            </p:cNvPr>
            <p:cNvSpPr/>
            <p:nvPr/>
          </p:nvSpPr>
          <p:spPr>
            <a:xfrm>
              <a:off x="8820369" y="4016883"/>
              <a:ext cx="27753" cy="13620"/>
            </a:xfrm>
            <a:custGeom>
              <a:avLst/>
              <a:gdLst/>
              <a:ahLst/>
              <a:cxnLst/>
              <a:rect l="l" t="t" r="r" b="b"/>
              <a:pathLst>
                <a:path w="27753" h="13620" extrusionOk="0">
                  <a:moveTo>
                    <a:pt x="20925" y="0"/>
                  </a:moveTo>
                  <a:lnTo>
                    <a:pt x="7019" y="0"/>
                  </a:lnTo>
                  <a:cubicBezTo>
                    <a:pt x="3590" y="0"/>
                    <a:pt x="542" y="2381"/>
                    <a:pt x="66" y="5810"/>
                  </a:cubicBezTo>
                  <a:cubicBezTo>
                    <a:pt x="-506" y="10001"/>
                    <a:pt x="2732" y="13621"/>
                    <a:pt x="6828" y="13621"/>
                  </a:cubicBezTo>
                  <a:lnTo>
                    <a:pt x="20735" y="13621"/>
                  </a:lnTo>
                  <a:cubicBezTo>
                    <a:pt x="24164" y="13621"/>
                    <a:pt x="27212" y="11239"/>
                    <a:pt x="27688" y="7811"/>
                  </a:cubicBezTo>
                  <a:cubicBezTo>
                    <a:pt x="28259" y="3620"/>
                    <a:pt x="25021" y="0"/>
                    <a:pt x="209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" name="Google Shape;427;p26">
              <a:extLst>
                <a:ext uri="{FF2B5EF4-FFF2-40B4-BE49-F238E27FC236}">
                  <a16:creationId xmlns:a16="http://schemas.microsoft.com/office/drawing/2014/main" id="{FDBCB2B5-6BB5-4756-AD9C-67D44DD61DEB}"/>
                </a:ext>
              </a:extLst>
            </p:cNvPr>
            <p:cNvSpPr/>
            <p:nvPr/>
          </p:nvSpPr>
          <p:spPr>
            <a:xfrm>
              <a:off x="8811291" y="4062507"/>
              <a:ext cx="26765" cy="26860"/>
            </a:xfrm>
            <a:custGeom>
              <a:avLst/>
              <a:gdLst/>
              <a:ahLst/>
              <a:cxnLst/>
              <a:rect l="l" t="t" r="r" b="b"/>
              <a:pathLst>
                <a:path w="26765" h="26860" extrusionOk="0">
                  <a:moveTo>
                    <a:pt x="24860" y="15240"/>
                  </a:moveTo>
                  <a:lnTo>
                    <a:pt x="11620" y="2000"/>
                  </a:lnTo>
                  <a:cubicBezTo>
                    <a:pt x="8954" y="-667"/>
                    <a:pt x="4667" y="-667"/>
                    <a:pt x="2000" y="2000"/>
                  </a:cubicBezTo>
                  <a:cubicBezTo>
                    <a:pt x="-667" y="4667"/>
                    <a:pt x="-667" y="8954"/>
                    <a:pt x="2000" y="11621"/>
                  </a:cubicBezTo>
                  <a:lnTo>
                    <a:pt x="15240" y="24860"/>
                  </a:lnTo>
                  <a:cubicBezTo>
                    <a:pt x="16573" y="26194"/>
                    <a:pt x="18288" y="26860"/>
                    <a:pt x="20002" y="26860"/>
                  </a:cubicBezTo>
                  <a:cubicBezTo>
                    <a:pt x="21717" y="26860"/>
                    <a:pt x="23526" y="26194"/>
                    <a:pt x="24765" y="24860"/>
                  </a:cubicBezTo>
                  <a:cubicBezTo>
                    <a:pt x="27432" y="22193"/>
                    <a:pt x="27432" y="17907"/>
                    <a:pt x="24765" y="1524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" name="Google Shape;428;p26">
              <a:extLst>
                <a:ext uri="{FF2B5EF4-FFF2-40B4-BE49-F238E27FC236}">
                  <a16:creationId xmlns:a16="http://schemas.microsoft.com/office/drawing/2014/main" id="{BB337DC8-1062-4D34-9E5F-C2E2EB99B13A}"/>
                </a:ext>
              </a:extLst>
            </p:cNvPr>
            <p:cNvSpPr/>
            <p:nvPr/>
          </p:nvSpPr>
          <p:spPr>
            <a:xfrm>
              <a:off x="8811100" y="3958018"/>
              <a:ext cx="26955" cy="27051"/>
            </a:xfrm>
            <a:custGeom>
              <a:avLst/>
              <a:gdLst/>
              <a:ahLst/>
              <a:cxnLst/>
              <a:rect l="l" t="t" r="r" b="b"/>
              <a:pathLst>
                <a:path w="26955" h="27051" extrusionOk="0">
                  <a:moveTo>
                    <a:pt x="25051" y="2000"/>
                  </a:moveTo>
                  <a:cubicBezTo>
                    <a:pt x="22384" y="-667"/>
                    <a:pt x="18098" y="-667"/>
                    <a:pt x="15430" y="2000"/>
                  </a:cubicBezTo>
                  <a:lnTo>
                    <a:pt x="2000" y="15431"/>
                  </a:lnTo>
                  <a:cubicBezTo>
                    <a:pt x="-667" y="18098"/>
                    <a:pt x="-667" y="22384"/>
                    <a:pt x="2000" y="25051"/>
                  </a:cubicBezTo>
                  <a:cubicBezTo>
                    <a:pt x="3334" y="26384"/>
                    <a:pt x="5049" y="27051"/>
                    <a:pt x="6763" y="27051"/>
                  </a:cubicBezTo>
                  <a:cubicBezTo>
                    <a:pt x="8477" y="27051"/>
                    <a:pt x="10287" y="26384"/>
                    <a:pt x="11525" y="25051"/>
                  </a:cubicBezTo>
                  <a:lnTo>
                    <a:pt x="24955" y="11621"/>
                  </a:lnTo>
                  <a:cubicBezTo>
                    <a:pt x="27623" y="8954"/>
                    <a:pt x="27623" y="4667"/>
                    <a:pt x="24955" y="200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" name="Google Shape;429;p26">
              <a:extLst>
                <a:ext uri="{FF2B5EF4-FFF2-40B4-BE49-F238E27FC236}">
                  <a16:creationId xmlns:a16="http://schemas.microsoft.com/office/drawing/2014/main" id="{48290A34-9831-4007-BC05-78F8C513E970}"/>
                </a:ext>
              </a:extLst>
            </p:cNvPr>
            <p:cNvSpPr/>
            <p:nvPr/>
          </p:nvSpPr>
          <p:spPr>
            <a:xfrm>
              <a:off x="8499948" y="4016883"/>
              <a:ext cx="27753" cy="13620"/>
            </a:xfrm>
            <a:custGeom>
              <a:avLst/>
              <a:gdLst/>
              <a:ahLst/>
              <a:cxnLst/>
              <a:rect l="l" t="t" r="r" b="b"/>
              <a:pathLst>
                <a:path w="27753" h="13620" extrusionOk="0">
                  <a:moveTo>
                    <a:pt x="20925" y="0"/>
                  </a:moveTo>
                  <a:lnTo>
                    <a:pt x="7019" y="0"/>
                  </a:lnTo>
                  <a:cubicBezTo>
                    <a:pt x="3590" y="0"/>
                    <a:pt x="542" y="2381"/>
                    <a:pt x="66" y="5810"/>
                  </a:cubicBezTo>
                  <a:cubicBezTo>
                    <a:pt x="-506" y="10001"/>
                    <a:pt x="2732" y="13621"/>
                    <a:pt x="6828" y="13621"/>
                  </a:cubicBezTo>
                  <a:lnTo>
                    <a:pt x="20735" y="13621"/>
                  </a:lnTo>
                  <a:cubicBezTo>
                    <a:pt x="24164" y="13621"/>
                    <a:pt x="27212" y="11239"/>
                    <a:pt x="27688" y="7811"/>
                  </a:cubicBezTo>
                  <a:cubicBezTo>
                    <a:pt x="28259" y="3620"/>
                    <a:pt x="25021" y="0"/>
                    <a:pt x="209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" name="Google Shape;430;p26">
              <a:extLst>
                <a:ext uri="{FF2B5EF4-FFF2-40B4-BE49-F238E27FC236}">
                  <a16:creationId xmlns:a16="http://schemas.microsoft.com/office/drawing/2014/main" id="{70AAA329-47D5-42FF-B342-4B2111D2C48D}"/>
                </a:ext>
              </a:extLst>
            </p:cNvPr>
            <p:cNvSpPr/>
            <p:nvPr/>
          </p:nvSpPr>
          <p:spPr>
            <a:xfrm>
              <a:off x="8509920" y="3958113"/>
              <a:ext cx="26765" cy="26860"/>
            </a:xfrm>
            <a:custGeom>
              <a:avLst/>
              <a:gdLst/>
              <a:ahLst/>
              <a:cxnLst/>
              <a:rect l="l" t="t" r="r" b="b"/>
              <a:pathLst>
                <a:path w="26765" h="26860" extrusionOk="0">
                  <a:moveTo>
                    <a:pt x="24860" y="15240"/>
                  </a:moveTo>
                  <a:lnTo>
                    <a:pt x="11621" y="2000"/>
                  </a:lnTo>
                  <a:cubicBezTo>
                    <a:pt x="8954" y="-667"/>
                    <a:pt x="4667" y="-667"/>
                    <a:pt x="2000" y="2000"/>
                  </a:cubicBezTo>
                  <a:cubicBezTo>
                    <a:pt x="-667" y="4667"/>
                    <a:pt x="-667" y="8953"/>
                    <a:pt x="2000" y="11620"/>
                  </a:cubicBezTo>
                  <a:lnTo>
                    <a:pt x="15240" y="24860"/>
                  </a:lnTo>
                  <a:cubicBezTo>
                    <a:pt x="16573" y="26194"/>
                    <a:pt x="18288" y="26860"/>
                    <a:pt x="20003" y="26860"/>
                  </a:cubicBezTo>
                  <a:cubicBezTo>
                    <a:pt x="21717" y="26860"/>
                    <a:pt x="23527" y="26194"/>
                    <a:pt x="24765" y="24860"/>
                  </a:cubicBezTo>
                  <a:cubicBezTo>
                    <a:pt x="27432" y="22193"/>
                    <a:pt x="27432" y="17907"/>
                    <a:pt x="24765" y="1524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" name="Google Shape;431;p26">
              <a:extLst>
                <a:ext uri="{FF2B5EF4-FFF2-40B4-BE49-F238E27FC236}">
                  <a16:creationId xmlns:a16="http://schemas.microsoft.com/office/drawing/2014/main" id="{418204A2-B797-4AC7-8655-D1E7F70B5719}"/>
                </a:ext>
              </a:extLst>
            </p:cNvPr>
            <p:cNvSpPr/>
            <p:nvPr/>
          </p:nvSpPr>
          <p:spPr>
            <a:xfrm>
              <a:off x="8509824" y="4062317"/>
              <a:ext cx="26955" cy="27050"/>
            </a:xfrm>
            <a:custGeom>
              <a:avLst/>
              <a:gdLst/>
              <a:ahLst/>
              <a:cxnLst/>
              <a:rect l="l" t="t" r="r" b="b"/>
              <a:pathLst>
                <a:path w="26955" h="27050" extrusionOk="0">
                  <a:moveTo>
                    <a:pt x="25051" y="2000"/>
                  </a:moveTo>
                  <a:cubicBezTo>
                    <a:pt x="22384" y="-667"/>
                    <a:pt x="18098" y="-667"/>
                    <a:pt x="15430" y="2000"/>
                  </a:cubicBezTo>
                  <a:lnTo>
                    <a:pt x="2000" y="15430"/>
                  </a:lnTo>
                  <a:cubicBezTo>
                    <a:pt x="-667" y="18098"/>
                    <a:pt x="-667" y="22384"/>
                    <a:pt x="2000" y="25051"/>
                  </a:cubicBezTo>
                  <a:cubicBezTo>
                    <a:pt x="3334" y="26384"/>
                    <a:pt x="5049" y="27051"/>
                    <a:pt x="6763" y="27051"/>
                  </a:cubicBezTo>
                  <a:cubicBezTo>
                    <a:pt x="8477" y="27051"/>
                    <a:pt x="10287" y="26384"/>
                    <a:pt x="11525" y="25051"/>
                  </a:cubicBezTo>
                  <a:lnTo>
                    <a:pt x="24955" y="11620"/>
                  </a:lnTo>
                  <a:cubicBezTo>
                    <a:pt x="27623" y="8953"/>
                    <a:pt x="27623" y="4667"/>
                    <a:pt x="24955" y="200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0" name="Google Shape;413;p26">
            <a:extLst>
              <a:ext uri="{FF2B5EF4-FFF2-40B4-BE49-F238E27FC236}">
                <a16:creationId xmlns:a16="http://schemas.microsoft.com/office/drawing/2014/main" id="{D28157D8-82B0-4C21-9FC6-77DAE9552BC8}"/>
              </a:ext>
            </a:extLst>
          </p:cNvPr>
          <p:cNvSpPr/>
          <p:nvPr/>
        </p:nvSpPr>
        <p:spPr>
          <a:xfrm>
            <a:off x="6886913" y="3400498"/>
            <a:ext cx="704400" cy="704400"/>
          </a:xfrm>
          <a:prstGeom prst="ellipse">
            <a:avLst/>
          </a:prstGeom>
          <a:solidFill>
            <a:srgbClr val="B4502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7" name="Google Shape;412;p26">
            <a:extLst>
              <a:ext uri="{FF2B5EF4-FFF2-40B4-BE49-F238E27FC236}">
                <a16:creationId xmlns:a16="http://schemas.microsoft.com/office/drawing/2014/main" id="{01EA0B2A-1077-4FD5-9FDE-62EE41CF27A7}"/>
              </a:ext>
            </a:extLst>
          </p:cNvPr>
          <p:cNvSpPr/>
          <p:nvPr/>
        </p:nvSpPr>
        <p:spPr>
          <a:xfrm>
            <a:off x="6871474" y="2418000"/>
            <a:ext cx="704400" cy="704400"/>
          </a:xfrm>
          <a:prstGeom prst="ellipse">
            <a:avLst/>
          </a:prstGeom>
          <a:solidFill>
            <a:srgbClr val="52894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38" name="Google Shape;735;p27">
            <a:extLst>
              <a:ext uri="{FF2B5EF4-FFF2-40B4-BE49-F238E27FC236}">
                <a16:creationId xmlns:a16="http://schemas.microsoft.com/office/drawing/2014/main" id="{7DC0C4A6-F543-4767-8035-FAB8207A271A}"/>
              </a:ext>
            </a:extLst>
          </p:cNvPr>
          <p:cNvGrpSpPr/>
          <p:nvPr/>
        </p:nvGrpSpPr>
        <p:grpSpPr>
          <a:xfrm>
            <a:off x="7068179" y="2603390"/>
            <a:ext cx="348138" cy="348286"/>
            <a:chOff x="3299269" y="3899672"/>
            <a:chExt cx="348138" cy="348286"/>
          </a:xfrm>
          <a:solidFill>
            <a:schemeClr val="bg1"/>
          </a:solidFill>
        </p:grpSpPr>
        <p:sp>
          <p:nvSpPr>
            <p:cNvPr id="139" name="Google Shape;736;p27">
              <a:extLst>
                <a:ext uri="{FF2B5EF4-FFF2-40B4-BE49-F238E27FC236}">
                  <a16:creationId xmlns:a16="http://schemas.microsoft.com/office/drawing/2014/main" id="{C8169B10-ADB0-4698-8071-BA6F4D6D5672}"/>
                </a:ext>
              </a:extLst>
            </p:cNvPr>
            <p:cNvSpPr/>
            <p:nvPr/>
          </p:nvSpPr>
          <p:spPr>
            <a:xfrm>
              <a:off x="3428523" y="4076795"/>
              <a:ext cx="13525" cy="13525"/>
            </a:xfrm>
            <a:custGeom>
              <a:avLst/>
              <a:gdLst/>
              <a:ahLst/>
              <a:cxnLst/>
              <a:rect l="l" t="t" r="r" b="b"/>
              <a:pathLst>
                <a:path w="13525" h="13525" extrusionOk="0">
                  <a:moveTo>
                    <a:pt x="11525" y="2000"/>
                  </a:moveTo>
                  <a:cubicBezTo>
                    <a:pt x="10287" y="762"/>
                    <a:pt x="8477" y="0"/>
                    <a:pt x="6763" y="0"/>
                  </a:cubicBezTo>
                  <a:cubicBezTo>
                    <a:pt x="5048" y="0"/>
                    <a:pt x="3238" y="762"/>
                    <a:pt x="2000" y="2000"/>
                  </a:cubicBezTo>
                  <a:cubicBezTo>
                    <a:pt x="762" y="3238"/>
                    <a:pt x="0" y="5048"/>
                    <a:pt x="0" y="6763"/>
                  </a:cubicBezTo>
                  <a:cubicBezTo>
                    <a:pt x="0" y="8477"/>
                    <a:pt x="762" y="10287"/>
                    <a:pt x="2000" y="11525"/>
                  </a:cubicBezTo>
                  <a:cubicBezTo>
                    <a:pt x="3238" y="12763"/>
                    <a:pt x="5048" y="13525"/>
                    <a:pt x="6763" y="13525"/>
                  </a:cubicBezTo>
                  <a:cubicBezTo>
                    <a:pt x="8477" y="13525"/>
                    <a:pt x="10287" y="12763"/>
                    <a:pt x="11525" y="11525"/>
                  </a:cubicBezTo>
                  <a:cubicBezTo>
                    <a:pt x="12763" y="10287"/>
                    <a:pt x="13525" y="8477"/>
                    <a:pt x="13525" y="6763"/>
                  </a:cubicBezTo>
                  <a:cubicBezTo>
                    <a:pt x="13525" y="5048"/>
                    <a:pt x="12763" y="3238"/>
                    <a:pt x="11525" y="200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" name="Google Shape;737;p27">
              <a:extLst>
                <a:ext uri="{FF2B5EF4-FFF2-40B4-BE49-F238E27FC236}">
                  <a16:creationId xmlns:a16="http://schemas.microsoft.com/office/drawing/2014/main" id="{5CCAC8E6-8E3B-4DA9-8D18-3EB89594AF65}"/>
                </a:ext>
              </a:extLst>
            </p:cNvPr>
            <p:cNvSpPr/>
            <p:nvPr/>
          </p:nvSpPr>
          <p:spPr>
            <a:xfrm>
              <a:off x="3417053" y="3900011"/>
              <a:ext cx="230354" cy="190500"/>
            </a:xfrm>
            <a:custGeom>
              <a:avLst/>
              <a:gdLst/>
              <a:ahLst/>
              <a:cxnLst/>
              <a:rect l="l" t="t" r="r" b="b"/>
              <a:pathLst>
                <a:path w="230354" h="190500" extrusionOk="0">
                  <a:moveTo>
                    <a:pt x="223401" y="0"/>
                  </a:moveTo>
                  <a:lnTo>
                    <a:pt x="4136" y="0"/>
                  </a:lnTo>
                  <a:cubicBezTo>
                    <a:pt x="4136" y="0"/>
                    <a:pt x="3374" y="95"/>
                    <a:pt x="3088" y="381"/>
                  </a:cubicBezTo>
                  <a:cubicBezTo>
                    <a:pt x="-3103" y="6286"/>
                    <a:pt x="993" y="13621"/>
                    <a:pt x="6803" y="13621"/>
                  </a:cubicBezTo>
                  <a:lnTo>
                    <a:pt x="212543" y="13621"/>
                  </a:lnTo>
                  <a:cubicBezTo>
                    <a:pt x="214924" y="13621"/>
                    <a:pt x="216829" y="15526"/>
                    <a:pt x="216829" y="17907"/>
                  </a:cubicBezTo>
                  <a:lnTo>
                    <a:pt x="216829" y="172593"/>
                  </a:lnTo>
                  <a:cubicBezTo>
                    <a:pt x="216829" y="174974"/>
                    <a:pt x="214924" y="176879"/>
                    <a:pt x="212543" y="176879"/>
                  </a:cubicBezTo>
                  <a:lnTo>
                    <a:pt x="42998" y="176879"/>
                  </a:lnTo>
                  <a:cubicBezTo>
                    <a:pt x="42998" y="176879"/>
                    <a:pt x="42236" y="176974"/>
                    <a:pt x="41950" y="177260"/>
                  </a:cubicBezTo>
                  <a:cubicBezTo>
                    <a:pt x="35759" y="183166"/>
                    <a:pt x="39854" y="190500"/>
                    <a:pt x="45665" y="190500"/>
                  </a:cubicBezTo>
                  <a:lnTo>
                    <a:pt x="223306" y="190500"/>
                  </a:lnTo>
                  <a:cubicBezTo>
                    <a:pt x="227211" y="190500"/>
                    <a:pt x="230354" y="187357"/>
                    <a:pt x="230354" y="183451"/>
                  </a:cubicBezTo>
                  <a:lnTo>
                    <a:pt x="230354" y="7239"/>
                  </a:lnTo>
                  <a:cubicBezTo>
                    <a:pt x="230354" y="3334"/>
                    <a:pt x="227211" y="190"/>
                    <a:pt x="223306" y="19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" name="Google Shape;738;p27">
              <a:extLst>
                <a:ext uri="{FF2B5EF4-FFF2-40B4-BE49-F238E27FC236}">
                  <a16:creationId xmlns:a16="http://schemas.microsoft.com/office/drawing/2014/main" id="{A8A2D020-3D7C-41BE-AE1F-A01AEF5D77B5}"/>
                </a:ext>
              </a:extLst>
            </p:cNvPr>
            <p:cNvSpPr/>
            <p:nvPr/>
          </p:nvSpPr>
          <p:spPr>
            <a:xfrm>
              <a:off x="3416331" y="3927062"/>
              <a:ext cx="204120" cy="135921"/>
            </a:xfrm>
            <a:custGeom>
              <a:avLst/>
              <a:gdLst/>
              <a:ahLst/>
              <a:cxnLst/>
              <a:rect l="l" t="t" r="r" b="b"/>
              <a:pathLst>
                <a:path w="204120" h="135921" extrusionOk="0">
                  <a:moveTo>
                    <a:pt x="197167" y="95"/>
                  </a:moveTo>
                  <a:lnTo>
                    <a:pt x="6763" y="95"/>
                  </a:lnTo>
                  <a:cubicBezTo>
                    <a:pt x="3048" y="95"/>
                    <a:pt x="0" y="3143"/>
                    <a:pt x="0" y="6858"/>
                  </a:cubicBezTo>
                  <a:lnTo>
                    <a:pt x="0" y="19526"/>
                  </a:lnTo>
                  <a:cubicBezTo>
                    <a:pt x="0" y="22955"/>
                    <a:pt x="2381" y="26003"/>
                    <a:pt x="5810" y="26479"/>
                  </a:cubicBezTo>
                  <a:cubicBezTo>
                    <a:pt x="10001" y="27051"/>
                    <a:pt x="13621" y="23813"/>
                    <a:pt x="13621" y="19717"/>
                  </a:cubicBezTo>
                  <a:lnTo>
                    <a:pt x="13621" y="13621"/>
                  </a:lnTo>
                  <a:lnTo>
                    <a:pt x="190405" y="13621"/>
                  </a:lnTo>
                  <a:lnTo>
                    <a:pt x="190405" y="122396"/>
                  </a:lnTo>
                  <a:lnTo>
                    <a:pt x="76295" y="122396"/>
                  </a:lnTo>
                  <a:lnTo>
                    <a:pt x="105918" y="93154"/>
                  </a:lnTo>
                  <a:lnTo>
                    <a:pt x="119729" y="106775"/>
                  </a:lnTo>
                  <a:cubicBezTo>
                    <a:pt x="122396" y="109442"/>
                    <a:pt x="126778" y="109442"/>
                    <a:pt x="129445" y="106775"/>
                  </a:cubicBezTo>
                  <a:lnTo>
                    <a:pt x="160211" y="76390"/>
                  </a:lnTo>
                  <a:cubicBezTo>
                    <a:pt x="160401" y="80581"/>
                    <a:pt x="164306" y="83725"/>
                    <a:pt x="168783" y="82677"/>
                  </a:cubicBezTo>
                  <a:cubicBezTo>
                    <a:pt x="171926" y="81915"/>
                    <a:pt x="174022" y="79057"/>
                    <a:pt x="174022" y="75914"/>
                  </a:cubicBezTo>
                  <a:lnTo>
                    <a:pt x="174022" y="59722"/>
                  </a:lnTo>
                  <a:cubicBezTo>
                    <a:pt x="174022" y="56007"/>
                    <a:pt x="170974" y="52959"/>
                    <a:pt x="167259" y="52959"/>
                  </a:cubicBezTo>
                  <a:lnTo>
                    <a:pt x="151067" y="52959"/>
                  </a:lnTo>
                  <a:cubicBezTo>
                    <a:pt x="147638" y="52959"/>
                    <a:pt x="144590" y="55340"/>
                    <a:pt x="144113" y="58769"/>
                  </a:cubicBezTo>
                  <a:cubicBezTo>
                    <a:pt x="143542" y="62960"/>
                    <a:pt x="146780" y="66580"/>
                    <a:pt x="150876" y="66580"/>
                  </a:cubicBezTo>
                  <a:lnTo>
                    <a:pt x="151162" y="66580"/>
                  </a:lnTo>
                  <a:lnTo>
                    <a:pt x="125444" y="92297"/>
                  </a:lnTo>
                  <a:lnTo>
                    <a:pt x="111824" y="78676"/>
                  </a:lnTo>
                  <a:cubicBezTo>
                    <a:pt x="109157" y="76009"/>
                    <a:pt x="104870" y="76009"/>
                    <a:pt x="102203" y="78676"/>
                  </a:cubicBezTo>
                  <a:lnTo>
                    <a:pt x="58579" y="122301"/>
                  </a:lnTo>
                  <a:lnTo>
                    <a:pt x="21717" y="122301"/>
                  </a:lnTo>
                  <a:cubicBezTo>
                    <a:pt x="18288" y="122301"/>
                    <a:pt x="15240" y="124682"/>
                    <a:pt x="14764" y="128111"/>
                  </a:cubicBezTo>
                  <a:cubicBezTo>
                    <a:pt x="14192" y="132302"/>
                    <a:pt x="17431" y="135922"/>
                    <a:pt x="21526" y="135922"/>
                  </a:cubicBezTo>
                  <a:lnTo>
                    <a:pt x="197358" y="135922"/>
                  </a:lnTo>
                  <a:cubicBezTo>
                    <a:pt x="201073" y="135922"/>
                    <a:pt x="204121" y="132874"/>
                    <a:pt x="204121" y="129159"/>
                  </a:cubicBezTo>
                  <a:lnTo>
                    <a:pt x="204121" y="6763"/>
                  </a:lnTo>
                  <a:cubicBezTo>
                    <a:pt x="204121" y="3048"/>
                    <a:pt x="201073" y="0"/>
                    <a:pt x="1973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" name="Google Shape;739;p27">
              <a:extLst>
                <a:ext uri="{FF2B5EF4-FFF2-40B4-BE49-F238E27FC236}">
                  <a16:creationId xmlns:a16="http://schemas.microsoft.com/office/drawing/2014/main" id="{4148AB6B-E7B0-429E-88B4-186271061C56}"/>
                </a:ext>
              </a:extLst>
            </p:cNvPr>
            <p:cNvSpPr/>
            <p:nvPr/>
          </p:nvSpPr>
          <p:spPr>
            <a:xfrm>
              <a:off x="3299269" y="3899672"/>
              <a:ext cx="208121" cy="348286"/>
            </a:xfrm>
            <a:custGeom>
              <a:avLst/>
              <a:gdLst/>
              <a:ahLst/>
              <a:cxnLst/>
              <a:rect l="l" t="t" r="r" b="b"/>
              <a:pathLst>
                <a:path w="208121" h="348286" extrusionOk="0">
                  <a:moveTo>
                    <a:pt x="171259" y="66252"/>
                  </a:moveTo>
                  <a:lnTo>
                    <a:pt x="95726" y="66252"/>
                  </a:lnTo>
                  <a:cubicBezTo>
                    <a:pt x="100965" y="59870"/>
                    <a:pt x="104108" y="51678"/>
                    <a:pt x="104108" y="42725"/>
                  </a:cubicBezTo>
                  <a:lnTo>
                    <a:pt x="104108" y="37772"/>
                  </a:lnTo>
                  <a:cubicBezTo>
                    <a:pt x="104108" y="16436"/>
                    <a:pt x="86392" y="-1090"/>
                    <a:pt x="65056" y="53"/>
                  </a:cubicBezTo>
                  <a:cubicBezTo>
                    <a:pt x="45529" y="1101"/>
                    <a:pt x="30004" y="17293"/>
                    <a:pt x="30004" y="37105"/>
                  </a:cubicBezTo>
                  <a:lnTo>
                    <a:pt x="30004" y="42630"/>
                  </a:lnTo>
                  <a:cubicBezTo>
                    <a:pt x="30004" y="51583"/>
                    <a:pt x="33147" y="59775"/>
                    <a:pt x="38386" y="66156"/>
                  </a:cubicBezTo>
                  <a:lnTo>
                    <a:pt x="37243" y="66156"/>
                  </a:lnTo>
                  <a:cubicBezTo>
                    <a:pt x="16669" y="66156"/>
                    <a:pt x="0" y="82825"/>
                    <a:pt x="0" y="103399"/>
                  </a:cubicBezTo>
                  <a:lnTo>
                    <a:pt x="0" y="174170"/>
                  </a:lnTo>
                  <a:cubicBezTo>
                    <a:pt x="0" y="192553"/>
                    <a:pt x="13240" y="207793"/>
                    <a:pt x="30575" y="210841"/>
                  </a:cubicBezTo>
                  <a:lnTo>
                    <a:pt x="30575" y="341524"/>
                  </a:lnTo>
                  <a:cubicBezTo>
                    <a:pt x="30575" y="345239"/>
                    <a:pt x="33623" y="348287"/>
                    <a:pt x="37338" y="348287"/>
                  </a:cubicBezTo>
                  <a:lnTo>
                    <a:pt x="102584" y="348287"/>
                  </a:lnTo>
                  <a:cubicBezTo>
                    <a:pt x="106299" y="348287"/>
                    <a:pt x="109347" y="345239"/>
                    <a:pt x="109347" y="341524"/>
                  </a:cubicBezTo>
                  <a:lnTo>
                    <a:pt x="109347" y="275802"/>
                  </a:lnTo>
                  <a:cubicBezTo>
                    <a:pt x="109347" y="272373"/>
                    <a:pt x="106966" y="269325"/>
                    <a:pt x="103537" y="268848"/>
                  </a:cubicBezTo>
                  <a:cubicBezTo>
                    <a:pt x="99346" y="268277"/>
                    <a:pt x="95726" y="271515"/>
                    <a:pt x="95726" y="275611"/>
                  </a:cubicBezTo>
                  <a:lnTo>
                    <a:pt x="95726" y="334761"/>
                  </a:lnTo>
                  <a:lnTo>
                    <a:pt x="76676" y="334761"/>
                  </a:lnTo>
                  <a:lnTo>
                    <a:pt x="76676" y="220271"/>
                  </a:lnTo>
                  <a:cubicBezTo>
                    <a:pt x="76676" y="216842"/>
                    <a:pt x="74295" y="213794"/>
                    <a:pt x="70866" y="213318"/>
                  </a:cubicBezTo>
                  <a:cubicBezTo>
                    <a:pt x="66675" y="212746"/>
                    <a:pt x="63055" y="215985"/>
                    <a:pt x="63055" y="220080"/>
                  </a:cubicBezTo>
                  <a:lnTo>
                    <a:pt x="63055" y="334761"/>
                  </a:lnTo>
                  <a:lnTo>
                    <a:pt x="44005" y="334761"/>
                  </a:lnTo>
                  <a:lnTo>
                    <a:pt x="44005" y="190648"/>
                  </a:lnTo>
                  <a:cubicBezTo>
                    <a:pt x="44005" y="190648"/>
                    <a:pt x="44005" y="190648"/>
                    <a:pt x="44005" y="190648"/>
                  </a:cubicBezTo>
                  <a:lnTo>
                    <a:pt x="95631" y="190648"/>
                  </a:lnTo>
                  <a:cubicBezTo>
                    <a:pt x="95631" y="190648"/>
                    <a:pt x="95631" y="190648"/>
                    <a:pt x="95631" y="190648"/>
                  </a:cubicBezTo>
                  <a:lnTo>
                    <a:pt x="95631" y="223319"/>
                  </a:lnTo>
                  <a:cubicBezTo>
                    <a:pt x="95631" y="226748"/>
                    <a:pt x="98012" y="229796"/>
                    <a:pt x="101441" y="230272"/>
                  </a:cubicBezTo>
                  <a:cubicBezTo>
                    <a:pt x="105632" y="230844"/>
                    <a:pt x="109252" y="227605"/>
                    <a:pt x="109252" y="223509"/>
                  </a:cubicBezTo>
                  <a:lnTo>
                    <a:pt x="109252" y="110352"/>
                  </a:lnTo>
                  <a:lnTo>
                    <a:pt x="201359" y="110352"/>
                  </a:lnTo>
                  <a:cubicBezTo>
                    <a:pt x="205073" y="110352"/>
                    <a:pt x="208121" y="107304"/>
                    <a:pt x="208121" y="103590"/>
                  </a:cubicBezTo>
                  <a:cubicBezTo>
                    <a:pt x="208121" y="83016"/>
                    <a:pt x="191452" y="66156"/>
                    <a:pt x="170879" y="66156"/>
                  </a:cubicBezTo>
                  <a:close/>
                  <a:moveTo>
                    <a:pt x="43625" y="37486"/>
                  </a:moveTo>
                  <a:cubicBezTo>
                    <a:pt x="43625" y="25103"/>
                    <a:pt x="53340" y="14817"/>
                    <a:pt x="65532" y="14055"/>
                  </a:cubicBezTo>
                  <a:cubicBezTo>
                    <a:pt x="79248" y="13197"/>
                    <a:pt x="90488" y="24246"/>
                    <a:pt x="90488" y="38058"/>
                  </a:cubicBezTo>
                  <a:lnTo>
                    <a:pt x="90488" y="42439"/>
                  </a:lnTo>
                  <a:cubicBezTo>
                    <a:pt x="90488" y="56155"/>
                    <a:pt x="79248" y="67299"/>
                    <a:pt x="65532" y="66442"/>
                  </a:cubicBezTo>
                  <a:cubicBezTo>
                    <a:pt x="53340" y="65680"/>
                    <a:pt x="43625" y="55488"/>
                    <a:pt x="43625" y="43010"/>
                  </a:cubicBezTo>
                  <a:cubicBezTo>
                    <a:pt x="43625" y="43010"/>
                    <a:pt x="43625" y="37486"/>
                    <a:pt x="43625" y="37486"/>
                  </a:cubicBezTo>
                  <a:close/>
                  <a:moveTo>
                    <a:pt x="103251" y="96827"/>
                  </a:moveTo>
                  <a:cubicBezTo>
                    <a:pt x="103251" y="96827"/>
                    <a:pt x="103060" y="96827"/>
                    <a:pt x="103060" y="96827"/>
                  </a:cubicBezTo>
                  <a:cubicBezTo>
                    <a:pt x="103060" y="96827"/>
                    <a:pt x="102870" y="96827"/>
                    <a:pt x="102870" y="96827"/>
                  </a:cubicBezTo>
                  <a:cubicBezTo>
                    <a:pt x="99060" y="96827"/>
                    <a:pt x="96012" y="99875"/>
                    <a:pt x="96012" y="103685"/>
                  </a:cubicBezTo>
                  <a:lnTo>
                    <a:pt x="96012" y="177123"/>
                  </a:lnTo>
                  <a:cubicBezTo>
                    <a:pt x="96012" y="177123"/>
                    <a:pt x="96012" y="177123"/>
                    <a:pt x="96012" y="177123"/>
                  </a:cubicBezTo>
                  <a:lnTo>
                    <a:pt x="44386" y="177123"/>
                  </a:lnTo>
                  <a:cubicBezTo>
                    <a:pt x="44386" y="177123"/>
                    <a:pt x="44386" y="177123"/>
                    <a:pt x="44386" y="177123"/>
                  </a:cubicBezTo>
                  <a:lnTo>
                    <a:pt x="44386" y="104256"/>
                  </a:lnTo>
                  <a:cubicBezTo>
                    <a:pt x="44386" y="100827"/>
                    <a:pt x="42005" y="97779"/>
                    <a:pt x="38576" y="97303"/>
                  </a:cubicBezTo>
                  <a:cubicBezTo>
                    <a:pt x="34385" y="96732"/>
                    <a:pt x="30766" y="99970"/>
                    <a:pt x="30766" y="104066"/>
                  </a:cubicBezTo>
                  <a:lnTo>
                    <a:pt x="30766" y="197030"/>
                  </a:lnTo>
                  <a:cubicBezTo>
                    <a:pt x="20955" y="194268"/>
                    <a:pt x="13811" y="185124"/>
                    <a:pt x="13811" y="174265"/>
                  </a:cubicBezTo>
                  <a:lnTo>
                    <a:pt x="13811" y="103494"/>
                  </a:lnTo>
                  <a:cubicBezTo>
                    <a:pt x="13811" y="90445"/>
                    <a:pt x="24384" y="79872"/>
                    <a:pt x="37433" y="79872"/>
                  </a:cubicBezTo>
                  <a:lnTo>
                    <a:pt x="60769" y="79872"/>
                  </a:lnTo>
                  <a:lnTo>
                    <a:pt x="60769" y="95303"/>
                  </a:lnTo>
                  <a:cubicBezTo>
                    <a:pt x="60769" y="98541"/>
                    <a:pt x="62865" y="101399"/>
                    <a:pt x="66008" y="102161"/>
                  </a:cubicBezTo>
                  <a:cubicBezTo>
                    <a:pt x="70485" y="103209"/>
                    <a:pt x="74390" y="99780"/>
                    <a:pt x="74390" y="95493"/>
                  </a:cubicBezTo>
                  <a:lnTo>
                    <a:pt x="74390" y="79872"/>
                  </a:lnTo>
                  <a:lnTo>
                    <a:pt x="171545" y="79872"/>
                  </a:lnTo>
                  <a:cubicBezTo>
                    <a:pt x="182213" y="79872"/>
                    <a:pt x="191262" y="87016"/>
                    <a:pt x="194119" y="96827"/>
                  </a:cubicBezTo>
                  <a:lnTo>
                    <a:pt x="103346" y="9682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" name="Google Shape;740;p27">
              <a:extLst>
                <a:ext uri="{FF2B5EF4-FFF2-40B4-BE49-F238E27FC236}">
                  <a16:creationId xmlns:a16="http://schemas.microsoft.com/office/drawing/2014/main" id="{89ED3514-7925-467D-BF2C-06768128F83A}"/>
                </a:ext>
              </a:extLst>
            </p:cNvPr>
            <p:cNvSpPr/>
            <p:nvPr/>
          </p:nvSpPr>
          <p:spPr>
            <a:xfrm>
              <a:off x="3395376" y="4141946"/>
              <a:ext cx="13525" cy="13525"/>
            </a:xfrm>
            <a:custGeom>
              <a:avLst/>
              <a:gdLst/>
              <a:ahLst/>
              <a:cxnLst/>
              <a:rect l="l" t="t" r="r" b="b"/>
              <a:pathLst>
                <a:path w="13525" h="13525" extrusionOk="0">
                  <a:moveTo>
                    <a:pt x="11525" y="2000"/>
                  </a:moveTo>
                  <a:cubicBezTo>
                    <a:pt x="10287" y="762"/>
                    <a:pt x="8477" y="0"/>
                    <a:pt x="6763" y="0"/>
                  </a:cubicBezTo>
                  <a:cubicBezTo>
                    <a:pt x="5048" y="0"/>
                    <a:pt x="3238" y="762"/>
                    <a:pt x="2000" y="2000"/>
                  </a:cubicBezTo>
                  <a:cubicBezTo>
                    <a:pt x="762" y="3238"/>
                    <a:pt x="0" y="5048"/>
                    <a:pt x="0" y="6763"/>
                  </a:cubicBezTo>
                  <a:cubicBezTo>
                    <a:pt x="0" y="8477"/>
                    <a:pt x="762" y="10287"/>
                    <a:pt x="2000" y="11525"/>
                  </a:cubicBezTo>
                  <a:cubicBezTo>
                    <a:pt x="3238" y="12763"/>
                    <a:pt x="5048" y="13525"/>
                    <a:pt x="6763" y="13525"/>
                  </a:cubicBezTo>
                  <a:cubicBezTo>
                    <a:pt x="8477" y="13525"/>
                    <a:pt x="10287" y="12763"/>
                    <a:pt x="11525" y="11525"/>
                  </a:cubicBezTo>
                  <a:cubicBezTo>
                    <a:pt x="12763" y="10287"/>
                    <a:pt x="13525" y="8477"/>
                    <a:pt x="13525" y="6763"/>
                  </a:cubicBezTo>
                  <a:cubicBezTo>
                    <a:pt x="13525" y="5048"/>
                    <a:pt x="12763" y="3238"/>
                    <a:pt x="11525" y="200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4" name="Google Shape;413;p26">
            <a:extLst>
              <a:ext uri="{FF2B5EF4-FFF2-40B4-BE49-F238E27FC236}">
                <a16:creationId xmlns:a16="http://schemas.microsoft.com/office/drawing/2014/main" id="{5FA5E48A-CD96-4571-8353-96B6DD89A6A0}"/>
              </a:ext>
            </a:extLst>
          </p:cNvPr>
          <p:cNvSpPr/>
          <p:nvPr/>
        </p:nvSpPr>
        <p:spPr>
          <a:xfrm>
            <a:off x="6886913" y="4379873"/>
            <a:ext cx="704400" cy="704400"/>
          </a:xfrm>
          <a:prstGeom prst="ellipse">
            <a:avLst/>
          </a:prstGeom>
          <a:solidFill>
            <a:srgbClr val="E0B53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151" name="Google Shape;76;p16">
            <a:extLst>
              <a:ext uri="{FF2B5EF4-FFF2-40B4-BE49-F238E27FC236}">
                <a16:creationId xmlns:a16="http://schemas.microsoft.com/office/drawing/2014/main" id="{ED277F81-0B4E-426B-B194-B5977C7644E2}"/>
              </a:ext>
            </a:extLst>
          </p:cNvPr>
          <p:cNvCxnSpPr>
            <a:cxnSpLocks/>
          </p:cNvCxnSpPr>
          <p:nvPr/>
        </p:nvCxnSpPr>
        <p:spPr>
          <a:xfrm flipH="1">
            <a:off x="506208" y="1595467"/>
            <a:ext cx="4375" cy="3971554"/>
          </a:xfrm>
          <a:prstGeom prst="straightConnector1">
            <a:avLst/>
          </a:prstGeom>
          <a:noFill/>
          <a:ln w="9525" cap="flat" cmpd="sng">
            <a:solidFill>
              <a:schemeClr val="tx1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152" name="Google Shape;77;p16">
            <a:extLst>
              <a:ext uri="{FF2B5EF4-FFF2-40B4-BE49-F238E27FC236}">
                <a16:creationId xmlns:a16="http://schemas.microsoft.com/office/drawing/2014/main" id="{A704E186-D868-4924-B094-B614A2CAC49C}"/>
              </a:ext>
            </a:extLst>
          </p:cNvPr>
          <p:cNvSpPr/>
          <p:nvPr/>
        </p:nvSpPr>
        <p:spPr>
          <a:xfrm>
            <a:off x="419010" y="2947665"/>
            <a:ext cx="187839" cy="188026"/>
          </a:xfrm>
          <a:custGeom>
            <a:avLst/>
            <a:gdLst/>
            <a:ahLst/>
            <a:cxnLst/>
            <a:rect l="l" t="t" r="r" b="b"/>
            <a:pathLst>
              <a:path w="863628" h="864488" extrusionOk="0">
                <a:moveTo>
                  <a:pt x="863628" y="432244"/>
                </a:moveTo>
                <a:cubicBezTo>
                  <a:pt x="863628" y="670966"/>
                  <a:pt x="670299" y="864489"/>
                  <a:pt x="431814" y="864489"/>
                </a:cubicBezTo>
                <a:cubicBezTo>
                  <a:pt x="193330" y="864489"/>
                  <a:pt x="0" y="670966"/>
                  <a:pt x="0" y="432244"/>
                </a:cubicBezTo>
                <a:cubicBezTo>
                  <a:pt x="0" y="193522"/>
                  <a:pt x="193330" y="0"/>
                  <a:pt x="431814" y="0"/>
                </a:cubicBezTo>
                <a:cubicBezTo>
                  <a:pt x="670299" y="0"/>
                  <a:pt x="863628" y="193522"/>
                  <a:pt x="863628" y="432244"/>
                </a:cubicBezTo>
                <a:close/>
              </a:path>
            </a:pathLst>
          </a:custGeom>
          <a:solidFill>
            <a:srgbClr val="52894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78;p16">
            <a:extLst>
              <a:ext uri="{FF2B5EF4-FFF2-40B4-BE49-F238E27FC236}">
                <a16:creationId xmlns:a16="http://schemas.microsoft.com/office/drawing/2014/main" id="{A9F1E2E6-3DAE-452D-8AF1-B6A7CB7DED4E}"/>
              </a:ext>
            </a:extLst>
          </p:cNvPr>
          <p:cNvSpPr/>
          <p:nvPr/>
        </p:nvSpPr>
        <p:spPr>
          <a:xfrm>
            <a:off x="419011" y="1952527"/>
            <a:ext cx="187839" cy="188026"/>
          </a:xfrm>
          <a:custGeom>
            <a:avLst/>
            <a:gdLst/>
            <a:ahLst/>
            <a:cxnLst/>
            <a:rect l="l" t="t" r="r" b="b"/>
            <a:pathLst>
              <a:path w="863628" h="864488" extrusionOk="0">
                <a:moveTo>
                  <a:pt x="863628" y="432244"/>
                </a:moveTo>
                <a:cubicBezTo>
                  <a:pt x="863628" y="670966"/>
                  <a:pt x="670299" y="864489"/>
                  <a:pt x="431814" y="864489"/>
                </a:cubicBezTo>
                <a:cubicBezTo>
                  <a:pt x="193330" y="864489"/>
                  <a:pt x="0" y="670966"/>
                  <a:pt x="0" y="432244"/>
                </a:cubicBezTo>
                <a:cubicBezTo>
                  <a:pt x="0" y="193522"/>
                  <a:pt x="193330" y="0"/>
                  <a:pt x="431814" y="0"/>
                </a:cubicBezTo>
                <a:cubicBezTo>
                  <a:pt x="670299" y="0"/>
                  <a:pt x="863628" y="193522"/>
                  <a:pt x="863628" y="432244"/>
                </a:cubicBezTo>
                <a:close/>
              </a:path>
            </a:pathLst>
          </a:custGeom>
          <a:solidFill>
            <a:srgbClr val="005A2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Google Shape;79;p16">
            <a:extLst>
              <a:ext uri="{FF2B5EF4-FFF2-40B4-BE49-F238E27FC236}">
                <a16:creationId xmlns:a16="http://schemas.microsoft.com/office/drawing/2014/main" id="{949ED0E2-6FFE-4330-A462-F03B64A2CAE9}"/>
              </a:ext>
            </a:extLst>
          </p:cNvPr>
          <p:cNvSpPr/>
          <p:nvPr/>
        </p:nvSpPr>
        <p:spPr>
          <a:xfrm>
            <a:off x="412288" y="3943499"/>
            <a:ext cx="187839" cy="188026"/>
          </a:xfrm>
          <a:custGeom>
            <a:avLst/>
            <a:gdLst/>
            <a:ahLst/>
            <a:cxnLst/>
            <a:rect l="l" t="t" r="r" b="b"/>
            <a:pathLst>
              <a:path w="863628" h="864488" extrusionOk="0">
                <a:moveTo>
                  <a:pt x="863628" y="432244"/>
                </a:moveTo>
                <a:cubicBezTo>
                  <a:pt x="863628" y="670966"/>
                  <a:pt x="670299" y="864489"/>
                  <a:pt x="431814" y="864489"/>
                </a:cubicBezTo>
                <a:cubicBezTo>
                  <a:pt x="193330" y="864489"/>
                  <a:pt x="0" y="670966"/>
                  <a:pt x="0" y="432244"/>
                </a:cubicBezTo>
                <a:cubicBezTo>
                  <a:pt x="0" y="193522"/>
                  <a:pt x="193330" y="0"/>
                  <a:pt x="431814" y="0"/>
                </a:cubicBezTo>
                <a:cubicBezTo>
                  <a:pt x="670299" y="0"/>
                  <a:pt x="863628" y="193522"/>
                  <a:pt x="863628" y="432244"/>
                </a:cubicBezTo>
                <a:close/>
              </a:path>
            </a:pathLst>
          </a:custGeom>
          <a:solidFill>
            <a:srgbClr val="B4502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" name="Google Shape;79;p16">
            <a:extLst>
              <a:ext uri="{FF2B5EF4-FFF2-40B4-BE49-F238E27FC236}">
                <a16:creationId xmlns:a16="http://schemas.microsoft.com/office/drawing/2014/main" id="{642E860C-4D80-449D-9527-12D8D3D98E17}"/>
              </a:ext>
            </a:extLst>
          </p:cNvPr>
          <p:cNvSpPr/>
          <p:nvPr/>
        </p:nvSpPr>
        <p:spPr>
          <a:xfrm>
            <a:off x="417632" y="4938416"/>
            <a:ext cx="187839" cy="188026"/>
          </a:xfrm>
          <a:custGeom>
            <a:avLst/>
            <a:gdLst/>
            <a:ahLst/>
            <a:cxnLst/>
            <a:rect l="l" t="t" r="r" b="b"/>
            <a:pathLst>
              <a:path w="863628" h="864488" extrusionOk="0">
                <a:moveTo>
                  <a:pt x="863628" y="432244"/>
                </a:moveTo>
                <a:cubicBezTo>
                  <a:pt x="863628" y="670966"/>
                  <a:pt x="670299" y="864489"/>
                  <a:pt x="431814" y="864489"/>
                </a:cubicBezTo>
                <a:cubicBezTo>
                  <a:pt x="193330" y="864489"/>
                  <a:pt x="0" y="670966"/>
                  <a:pt x="0" y="432244"/>
                </a:cubicBezTo>
                <a:cubicBezTo>
                  <a:pt x="0" y="193522"/>
                  <a:pt x="193330" y="0"/>
                  <a:pt x="431814" y="0"/>
                </a:cubicBezTo>
                <a:cubicBezTo>
                  <a:pt x="670299" y="0"/>
                  <a:pt x="863628" y="193522"/>
                  <a:pt x="863628" y="432244"/>
                </a:cubicBezTo>
                <a:close/>
              </a:path>
            </a:pathLst>
          </a:custGeom>
          <a:solidFill>
            <a:srgbClr val="E0B53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58" name="Google Shape;76;p16">
            <a:extLst>
              <a:ext uri="{FF2B5EF4-FFF2-40B4-BE49-F238E27FC236}">
                <a16:creationId xmlns:a16="http://schemas.microsoft.com/office/drawing/2014/main" id="{5BD8030B-BA38-49A6-B28B-36BAF6A01F32}"/>
              </a:ext>
            </a:extLst>
          </p:cNvPr>
          <p:cNvCxnSpPr>
            <a:cxnSpLocks/>
          </p:cNvCxnSpPr>
          <p:nvPr/>
        </p:nvCxnSpPr>
        <p:spPr>
          <a:xfrm>
            <a:off x="6279823" y="1420486"/>
            <a:ext cx="0" cy="4797237"/>
          </a:xfrm>
          <a:prstGeom prst="straightConnector1">
            <a:avLst/>
          </a:prstGeom>
          <a:noFill/>
          <a:ln w="9525" cap="flat" cmpd="sng">
            <a:solidFill>
              <a:schemeClr val="tx1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159" name="Google Shape;77;p16">
            <a:extLst>
              <a:ext uri="{FF2B5EF4-FFF2-40B4-BE49-F238E27FC236}">
                <a16:creationId xmlns:a16="http://schemas.microsoft.com/office/drawing/2014/main" id="{F09D2208-9EB6-493E-8BEF-E39E5C8C47E4}"/>
              </a:ext>
            </a:extLst>
          </p:cNvPr>
          <p:cNvSpPr/>
          <p:nvPr/>
        </p:nvSpPr>
        <p:spPr>
          <a:xfrm>
            <a:off x="6193483" y="2656964"/>
            <a:ext cx="187839" cy="188026"/>
          </a:xfrm>
          <a:custGeom>
            <a:avLst/>
            <a:gdLst/>
            <a:ahLst/>
            <a:cxnLst/>
            <a:rect l="l" t="t" r="r" b="b"/>
            <a:pathLst>
              <a:path w="863628" h="864488" extrusionOk="0">
                <a:moveTo>
                  <a:pt x="863628" y="432244"/>
                </a:moveTo>
                <a:cubicBezTo>
                  <a:pt x="863628" y="670966"/>
                  <a:pt x="670299" y="864489"/>
                  <a:pt x="431814" y="864489"/>
                </a:cubicBezTo>
                <a:cubicBezTo>
                  <a:pt x="193330" y="864489"/>
                  <a:pt x="0" y="670966"/>
                  <a:pt x="0" y="432244"/>
                </a:cubicBezTo>
                <a:cubicBezTo>
                  <a:pt x="0" y="193522"/>
                  <a:pt x="193330" y="0"/>
                  <a:pt x="431814" y="0"/>
                </a:cubicBezTo>
                <a:cubicBezTo>
                  <a:pt x="670299" y="0"/>
                  <a:pt x="863628" y="193522"/>
                  <a:pt x="863628" y="432244"/>
                </a:cubicBezTo>
                <a:close/>
              </a:path>
            </a:pathLst>
          </a:custGeom>
          <a:solidFill>
            <a:srgbClr val="52894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78;p16">
            <a:extLst>
              <a:ext uri="{FF2B5EF4-FFF2-40B4-BE49-F238E27FC236}">
                <a16:creationId xmlns:a16="http://schemas.microsoft.com/office/drawing/2014/main" id="{F91FBB78-59C2-4DC4-BA1B-80488A51A779}"/>
              </a:ext>
            </a:extLst>
          </p:cNvPr>
          <p:cNvSpPr/>
          <p:nvPr/>
        </p:nvSpPr>
        <p:spPr>
          <a:xfrm>
            <a:off x="6196328" y="1782683"/>
            <a:ext cx="187839" cy="188026"/>
          </a:xfrm>
          <a:custGeom>
            <a:avLst/>
            <a:gdLst/>
            <a:ahLst/>
            <a:cxnLst/>
            <a:rect l="l" t="t" r="r" b="b"/>
            <a:pathLst>
              <a:path w="863628" h="864488" extrusionOk="0">
                <a:moveTo>
                  <a:pt x="863628" y="432244"/>
                </a:moveTo>
                <a:cubicBezTo>
                  <a:pt x="863628" y="670966"/>
                  <a:pt x="670299" y="864489"/>
                  <a:pt x="431814" y="864489"/>
                </a:cubicBezTo>
                <a:cubicBezTo>
                  <a:pt x="193330" y="864489"/>
                  <a:pt x="0" y="670966"/>
                  <a:pt x="0" y="432244"/>
                </a:cubicBezTo>
                <a:cubicBezTo>
                  <a:pt x="0" y="193522"/>
                  <a:pt x="193330" y="0"/>
                  <a:pt x="431814" y="0"/>
                </a:cubicBezTo>
                <a:cubicBezTo>
                  <a:pt x="670299" y="0"/>
                  <a:pt x="863628" y="193522"/>
                  <a:pt x="863628" y="432244"/>
                </a:cubicBezTo>
                <a:close/>
              </a:path>
            </a:pathLst>
          </a:custGeom>
          <a:solidFill>
            <a:srgbClr val="005A2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79;p16">
            <a:extLst>
              <a:ext uri="{FF2B5EF4-FFF2-40B4-BE49-F238E27FC236}">
                <a16:creationId xmlns:a16="http://schemas.microsoft.com/office/drawing/2014/main" id="{A323F7C8-23C0-4B74-9EF9-BAFD878B7BBD}"/>
              </a:ext>
            </a:extLst>
          </p:cNvPr>
          <p:cNvSpPr/>
          <p:nvPr/>
        </p:nvSpPr>
        <p:spPr>
          <a:xfrm>
            <a:off x="6209378" y="3661277"/>
            <a:ext cx="187839" cy="188026"/>
          </a:xfrm>
          <a:custGeom>
            <a:avLst/>
            <a:gdLst/>
            <a:ahLst/>
            <a:cxnLst/>
            <a:rect l="l" t="t" r="r" b="b"/>
            <a:pathLst>
              <a:path w="863628" h="864488" extrusionOk="0">
                <a:moveTo>
                  <a:pt x="863628" y="432244"/>
                </a:moveTo>
                <a:cubicBezTo>
                  <a:pt x="863628" y="670966"/>
                  <a:pt x="670299" y="864489"/>
                  <a:pt x="431814" y="864489"/>
                </a:cubicBezTo>
                <a:cubicBezTo>
                  <a:pt x="193330" y="864489"/>
                  <a:pt x="0" y="670966"/>
                  <a:pt x="0" y="432244"/>
                </a:cubicBezTo>
                <a:cubicBezTo>
                  <a:pt x="0" y="193522"/>
                  <a:pt x="193330" y="0"/>
                  <a:pt x="431814" y="0"/>
                </a:cubicBezTo>
                <a:cubicBezTo>
                  <a:pt x="670299" y="0"/>
                  <a:pt x="863628" y="193522"/>
                  <a:pt x="863628" y="432244"/>
                </a:cubicBezTo>
                <a:close/>
              </a:path>
            </a:pathLst>
          </a:custGeom>
          <a:solidFill>
            <a:srgbClr val="B4502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79;p16">
            <a:extLst>
              <a:ext uri="{FF2B5EF4-FFF2-40B4-BE49-F238E27FC236}">
                <a16:creationId xmlns:a16="http://schemas.microsoft.com/office/drawing/2014/main" id="{09C71EC7-8666-4564-8CDF-E738B800A2DF}"/>
              </a:ext>
            </a:extLst>
          </p:cNvPr>
          <p:cNvSpPr/>
          <p:nvPr/>
        </p:nvSpPr>
        <p:spPr>
          <a:xfrm>
            <a:off x="6212909" y="4665591"/>
            <a:ext cx="187839" cy="188026"/>
          </a:xfrm>
          <a:custGeom>
            <a:avLst/>
            <a:gdLst/>
            <a:ahLst/>
            <a:cxnLst/>
            <a:rect l="l" t="t" r="r" b="b"/>
            <a:pathLst>
              <a:path w="863628" h="864488" extrusionOk="0">
                <a:moveTo>
                  <a:pt x="863628" y="432244"/>
                </a:moveTo>
                <a:cubicBezTo>
                  <a:pt x="863628" y="670966"/>
                  <a:pt x="670299" y="864489"/>
                  <a:pt x="431814" y="864489"/>
                </a:cubicBezTo>
                <a:cubicBezTo>
                  <a:pt x="193330" y="864489"/>
                  <a:pt x="0" y="670966"/>
                  <a:pt x="0" y="432244"/>
                </a:cubicBezTo>
                <a:cubicBezTo>
                  <a:pt x="0" y="193522"/>
                  <a:pt x="193330" y="0"/>
                  <a:pt x="431814" y="0"/>
                </a:cubicBezTo>
                <a:cubicBezTo>
                  <a:pt x="670299" y="0"/>
                  <a:pt x="863628" y="193522"/>
                  <a:pt x="863628" y="432244"/>
                </a:cubicBezTo>
                <a:close/>
              </a:path>
            </a:pathLst>
          </a:custGeom>
          <a:solidFill>
            <a:srgbClr val="E0B53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75;p15">
            <a:extLst>
              <a:ext uri="{FF2B5EF4-FFF2-40B4-BE49-F238E27FC236}">
                <a16:creationId xmlns:a16="http://schemas.microsoft.com/office/drawing/2014/main" id="{E8D77C27-B4EE-4800-AFBF-B4483AC546D6}"/>
              </a:ext>
            </a:extLst>
          </p:cNvPr>
          <p:cNvSpPr txBox="1"/>
          <p:nvPr/>
        </p:nvSpPr>
        <p:spPr>
          <a:xfrm>
            <a:off x="1889361" y="1559126"/>
            <a:ext cx="3124689" cy="708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>
                <a:latin typeface="PT Sans"/>
              </a:defRPr>
            </a:lvl1pPr>
          </a:lstStyle>
          <a:p>
            <a:r>
              <a:rPr lang="ru-RU" sz="1400" b="1" dirty="0"/>
              <a:t>Учет педагогических работников и управленческих кадров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sym typeface="PT Sans"/>
              </a:rPr>
              <a:t>ввод, хранение, изменение сведений</a:t>
            </a:r>
            <a:endParaRPr sz="1400" dirty="0">
              <a:sym typeface="PT Sans"/>
            </a:endParaRPr>
          </a:p>
        </p:txBody>
      </p:sp>
      <p:sp>
        <p:nvSpPr>
          <p:cNvPr id="164" name="Google Shape;75;p15">
            <a:extLst>
              <a:ext uri="{FF2B5EF4-FFF2-40B4-BE49-F238E27FC236}">
                <a16:creationId xmlns:a16="http://schemas.microsoft.com/office/drawing/2014/main" id="{564E6EAF-4909-4889-A3A0-D470D36411F2}"/>
              </a:ext>
            </a:extLst>
          </p:cNvPr>
          <p:cNvSpPr txBox="1"/>
          <p:nvPr/>
        </p:nvSpPr>
        <p:spPr>
          <a:xfrm>
            <a:off x="1919449" y="2595892"/>
            <a:ext cx="3584766" cy="708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>
                <a:latin typeface="PT Sans"/>
              </a:defRPr>
            </a:lvl1pPr>
          </a:lstStyle>
          <a:p>
            <a:r>
              <a:rPr lang="ru-RU" sz="1400" b="1" dirty="0"/>
              <a:t>Учет движения контингента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sym typeface="PT Sans"/>
              </a:rPr>
              <a:t>учет внесения изменений: о месте работы,  о занимаемой должности, о нагрузке и преподаваемом предмете</a:t>
            </a:r>
            <a:endParaRPr sz="1400" dirty="0">
              <a:sym typeface="PT Sans"/>
            </a:endParaRPr>
          </a:p>
        </p:txBody>
      </p:sp>
      <p:sp>
        <p:nvSpPr>
          <p:cNvPr id="165" name="Google Shape;75;p15">
            <a:extLst>
              <a:ext uri="{FF2B5EF4-FFF2-40B4-BE49-F238E27FC236}">
                <a16:creationId xmlns:a16="http://schemas.microsoft.com/office/drawing/2014/main" id="{A7B7E3D4-B701-4EB4-92E8-BFFE762C02DA}"/>
              </a:ext>
            </a:extLst>
          </p:cNvPr>
          <p:cNvSpPr txBox="1"/>
          <p:nvPr/>
        </p:nvSpPr>
        <p:spPr>
          <a:xfrm>
            <a:off x="1917660" y="3683413"/>
            <a:ext cx="2757804" cy="708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>
                <a:latin typeface="PT Sans"/>
              </a:defRPr>
            </a:lvl1pPr>
          </a:lstStyle>
          <a:p>
            <a:r>
              <a:rPr lang="ru-RU" sz="1400" b="1" dirty="0"/>
              <a:t>Конструктор отчетов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/>
              <a:t>формирование отчетов</a:t>
            </a:r>
          </a:p>
        </p:txBody>
      </p:sp>
      <p:sp>
        <p:nvSpPr>
          <p:cNvPr id="166" name="Google Shape;75;p15">
            <a:extLst>
              <a:ext uri="{FF2B5EF4-FFF2-40B4-BE49-F238E27FC236}">
                <a16:creationId xmlns:a16="http://schemas.microsoft.com/office/drawing/2014/main" id="{8646BADE-8243-4C5F-B00D-C2C90022A5E6}"/>
              </a:ext>
            </a:extLst>
          </p:cNvPr>
          <p:cNvSpPr txBox="1"/>
          <p:nvPr/>
        </p:nvSpPr>
        <p:spPr>
          <a:xfrm>
            <a:off x="1893601" y="4653800"/>
            <a:ext cx="2980113" cy="708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>
                <a:latin typeface="PT Sans"/>
              </a:defRPr>
            </a:lvl1pPr>
          </a:lstStyle>
          <a:p>
            <a:r>
              <a:rPr lang="ru-RU" sz="1400" b="1" dirty="0"/>
              <a:t>Администрирование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sym typeface="PT Sans"/>
              </a:rPr>
              <a:t>управление пользователями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sym typeface="PT Sans"/>
              </a:rPr>
              <a:t>настройка ролей</a:t>
            </a:r>
            <a:endParaRPr sz="1400" dirty="0">
              <a:sym typeface="PT Sans"/>
            </a:endParaRPr>
          </a:p>
        </p:txBody>
      </p:sp>
      <p:sp>
        <p:nvSpPr>
          <p:cNvPr id="167" name="Google Shape;75;p15">
            <a:extLst>
              <a:ext uri="{FF2B5EF4-FFF2-40B4-BE49-F238E27FC236}">
                <a16:creationId xmlns:a16="http://schemas.microsoft.com/office/drawing/2014/main" id="{0BB47B57-C123-4D22-A5C7-3821E3C8F020}"/>
              </a:ext>
            </a:extLst>
          </p:cNvPr>
          <p:cNvSpPr txBox="1"/>
          <p:nvPr/>
        </p:nvSpPr>
        <p:spPr>
          <a:xfrm>
            <a:off x="7800963" y="1430483"/>
            <a:ext cx="3303589" cy="708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>
                <a:latin typeface="PT Sans"/>
              </a:defRPr>
            </a:lvl1pPr>
          </a:lstStyle>
          <a:p>
            <a:r>
              <a:rPr lang="ru-RU" sz="1400" b="1" dirty="0"/>
              <a:t>Учебная часть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/>
              <a:t>поддержка всех процессов, связанных с учебным процессом</a:t>
            </a:r>
          </a:p>
          <a:p>
            <a:endParaRPr sz="1400" dirty="0">
              <a:sym typeface="PT Sans"/>
            </a:endParaRPr>
          </a:p>
        </p:txBody>
      </p:sp>
      <p:sp>
        <p:nvSpPr>
          <p:cNvPr id="168" name="Google Shape;75;p15">
            <a:extLst>
              <a:ext uri="{FF2B5EF4-FFF2-40B4-BE49-F238E27FC236}">
                <a16:creationId xmlns:a16="http://schemas.microsoft.com/office/drawing/2014/main" id="{08990A4F-CC81-46C3-B66E-DB49D697CFDA}"/>
              </a:ext>
            </a:extLst>
          </p:cNvPr>
          <p:cNvSpPr txBox="1"/>
          <p:nvPr/>
        </p:nvSpPr>
        <p:spPr>
          <a:xfrm>
            <a:off x="7827292" y="2333802"/>
            <a:ext cx="3703644" cy="708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>
                <a:latin typeface="PT Sans"/>
              </a:defRPr>
            </a:lvl1pPr>
          </a:lstStyle>
          <a:p>
            <a:r>
              <a:rPr lang="ru-RU" sz="1400" b="1" dirty="0"/>
              <a:t>Конкурсы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/>
              <a:t>поддержка всех процессов, связанных с конкурсными мероприятиями в заочном формате</a:t>
            </a:r>
          </a:p>
          <a:p>
            <a:endParaRPr sz="1400" dirty="0">
              <a:sym typeface="PT Sans"/>
            </a:endParaRPr>
          </a:p>
        </p:txBody>
      </p:sp>
      <p:sp>
        <p:nvSpPr>
          <p:cNvPr id="169" name="Google Shape;75;p15">
            <a:extLst>
              <a:ext uri="{FF2B5EF4-FFF2-40B4-BE49-F238E27FC236}">
                <a16:creationId xmlns:a16="http://schemas.microsoft.com/office/drawing/2014/main" id="{11DE455B-B5D6-4E39-9743-A0C48FA78C7E}"/>
              </a:ext>
            </a:extLst>
          </p:cNvPr>
          <p:cNvSpPr txBox="1"/>
          <p:nvPr/>
        </p:nvSpPr>
        <p:spPr>
          <a:xfrm>
            <a:off x="7781684" y="3317385"/>
            <a:ext cx="3604963" cy="708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>
                <a:latin typeface="PT Sans"/>
              </a:defRPr>
            </a:lvl1pPr>
          </a:lstStyle>
          <a:p>
            <a:r>
              <a:rPr lang="ru-RU" sz="1400" b="1" dirty="0"/>
              <a:t>Аттестация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/>
              <a:t>поддержка всех процессов, связанных с процедурой аттестации </a:t>
            </a:r>
          </a:p>
          <a:p>
            <a:endParaRPr sz="1400" dirty="0">
              <a:sym typeface="PT Sans"/>
            </a:endParaRPr>
          </a:p>
        </p:txBody>
      </p:sp>
      <p:sp>
        <p:nvSpPr>
          <p:cNvPr id="170" name="Google Shape;75;p15">
            <a:extLst>
              <a:ext uri="{FF2B5EF4-FFF2-40B4-BE49-F238E27FC236}">
                <a16:creationId xmlns:a16="http://schemas.microsoft.com/office/drawing/2014/main" id="{BA9D3CCE-0B26-4D15-BE5C-04AAF3259547}"/>
              </a:ext>
            </a:extLst>
          </p:cNvPr>
          <p:cNvSpPr txBox="1"/>
          <p:nvPr/>
        </p:nvSpPr>
        <p:spPr>
          <a:xfrm>
            <a:off x="7785903" y="4295381"/>
            <a:ext cx="3601021" cy="708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>
                <a:latin typeface="PT Sans"/>
              </a:defRPr>
            </a:lvl1pPr>
          </a:lstStyle>
          <a:p>
            <a:r>
              <a:rPr lang="ru-RU" sz="1400" b="1" dirty="0"/>
              <a:t>Диагностика сформированности компетенций педагогических работников и управленческих кадров</a:t>
            </a:r>
          </a:p>
        </p:txBody>
      </p:sp>
      <p:sp>
        <p:nvSpPr>
          <p:cNvPr id="171" name="Google Shape;413;p26">
            <a:extLst>
              <a:ext uri="{FF2B5EF4-FFF2-40B4-BE49-F238E27FC236}">
                <a16:creationId xmlns:a16="http://schemas.microsoft.com/office/drawing/2014/main" id="{CEF5B800-CE72-47CE-9ECC-34F7E0DA2DE2}"/>
              </a:ext>
            </a:extLst>
          </p:cNvPr>
          <p:cNvSpPr/>
          <p:nvPr/>
        </p:nvSpPr>
        <p:spPr>
          <a:xfrm>
            <a:off x="6915732" y="5359248"/>
            <a:ext cx="704400" cy="704400"/>
          </a:xfrm>
          <a:prstGeom prst="ellipse">
            <a:avLst/>
          </a:prstGeom>
          <a:solidFill>
            <a:srgbClr val="005A2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8" name="Google Shape;79;p16">
            <a:extLst>
              <a:ext uri="{FF2B5EF4-FFF2-40B4-BE49-F238E27FC236}">
                <a16:creationId xmlns:a16="http://schemas.microsoft.com/office/drawing/2014/main" id="{C2A9336D-9D72-4A99-BECF-008770F985BE}"/>
              </a:ext>
            </a:extLst>
          </p:cNvPr>
          <p:cNvSpPr/>
          <p:nvPr/>
        </p:nvSpPr>
        <p:spPr>
          <a:xfrm>
            <a:off x="6193483" y="5654912"/>
            <a:ext cx="187839" cy="188026"/>
          </a:xfrm>
          <a:custGeom>
            <a:avLst/>
            <a:gdLst/>
            <a:ahLst/>
            <a:cxnLst/>
            <a:rect l="l" t="t" r="r" b="b"/>
            <a:pathLst>
              <a:path w="863628" h="864488" extrusionOk="0">
                <a:moveTo>
                  <a:pt x="863628" y="432244"/>
                </a:moveTo>
                <a:cubicBezTo>
                  <a:pt x="863628" y="670966"/>
                  <a:pt x="670299" y="864489"/>
                  <a:pt x="431814" y="864489"/>
                </a:cubicBezTo>
                <a:cubicBezTo>
                  <a:pt x="193330" y="864489"/>
                  <a:pt x="0" y="670966"/>
                  <a:pt x="0" y="432244"/>
                </a:cubicBezTo>
                <a:cubicBezTo>
                  <a:pt x="0" y="193522"/>
                  <a:pt x="193330" y="0"/>
                  <a:pt x="431814" y="0"/>
                </a:cubicBezTo>
                <a:cubicBezTo>
                  <a:pt x="670299" y="0"/>
                  <a:pt x="863628" y="193522"/>
                  <a:pt x="863628" y="432244"/>
                </a:cubicBezTo>
                <a:close/>
              </a:path>
            </a:pathLst>
          </a:custGeom>
          <a:solidFill>
            <a:srgbClr val="005A2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Google Shape;75;p15">
            <a:extLst>
              <a:ext uri="{FF2B5EF4-FFF2-40B4-BE49-F238E27FC236}">
                <a16:creationId xmlns:a16="http://schemas.microsoft.com/office/drawing/2014/main" id="{02E171FE-3FB5-4965-8D41-44A8ECA2B8C0}"/>
              </a:ext>
            </a:extLst>
          </p:cNvPr>
          <p:cNvSpPr txBox="1"/>
          <p:nvPr/>
        </p:nvSpPr>
        <p:spPr>
          <a:xfrm>
            <a:off x="7800962" y="5313259"/>
            <a:ext cx="3990227" cy="708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>
                <a:latin typeface="PT Sans"/>
              </a:defRPr>
            </a:lvl1pPr>
          </a:lstStyle>
          <a:p>
            <a:r>
              <a:rPr lang="ru-RU" sz="1400" b="1" dirty="0"/>
              <a:t>Учебник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sym typeface="PT Sans"/>
              </a:rPr>
              <a:t>мониторинг состояния библиотечного фонда, учёт обеспеченности, прогнозирование потребности, организация обменного фонда</a:t>
            </a:r>
          </a:p>
        </p:txBody>
      </p:sp>
      <p:sp>
        <p:nvSpPr>
          <p:cNvPr id="197" name="Google Shape;66;p14">
            <a:extLst>
              <a:ext uri="{FF2B5EF4-FFF2-40B4-BE49-F238E27FC236}">
                <a16:creationId xmlns:a16="http://schemas.microsoft.com/office/drawing/2014/main" id="{8C9C9203-40A2-42C2-B0D3-15B533341A00}"/>
              </a:ext>
            </a:extLst>
          </p:cNvPr>
          <p:cNvSpPr txBox="1"/>
          <p:nvPr/>
        </p:nvSpPr>
        <p:spPr>
          <a:xfrm>
            <a:off x="2163251" y="6026898"/>
            <a:ext cx="2970801" cy="4072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>
              <a:lnSpc>
                <a:spcPct val="115000"/>
              </a:lnSpc>
            </a:pPr>
            <a:r>
              <a:rPr lang="ru-RU" sz="1600" b="1" dirty="0">
                <a:solidFill>
                  <a:srgbClr val="265439"/>
                </a:solidFill>
                <a:latin typeface="PT Sans"/>
                <a:ea typeface="PT Sans"/>
                <a:cs typeface="PT Sans"/>
                <a:sym typeface="PT Sans"/>
              </a:rPr>
              <a:t>введены в эксплуатацию</a:t>
            </a:r>
          </a:p>
        </p:txBody>
      </p:sp>
      <p:sp>
        <p:nvSpPr>
          <p:cNvPr id="198" name="Равнобедренный треугольник 197">
            <a:extLst>
              <a:ext uri="{FF2B5EF4-FFF2-40B4-BE49-F238E27FC236}">
                <a16:creationId xmlns:a16="http://schemas.microsoft.com/office/drawing/2014/main" id="{26196A8F-E553-4B54-A321-5BD0B00EFE3A}"/>
              </a:ext>
            </a:extLst>
          </p:cNvPr>
          <p:cNvSpPr/>
          <p:nvPr/>
        </p:nvSpPr>
        <p:spPr>
          <a:xfrm>
            <a:off x="3981178" y="5930321"/>
            <a:ext cx="405262" cy="193153"/>
          </a:xfrm>
          <a:prstGeom prst="triangle">
            <a:avLst/>
          </a:prstGeom>
          <a:solidFill>
            <a:srgbClr val="528941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1" vert="horz" wrap="square" lIns="54862" tIns="54862" rIns="54862" bIns="54862" numCol="1" spcCol="38099" rtlCol="0" anchor="ctr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defTabSz="1097254"/>
            <a:endParaRPr lang="ru-RU" sz="2160" dirty="0">
              <a:solidFill>
                <a:prstClr val="white"/>
              </a:solidFill>
              <a:sym typeface="Calibri"/>
            </a:endParaRPr>
          </a:p>
        </p:txBody>
      </p:sp>
      <p:sp>
        <p:nvSpPr>
          <p:cNvPr id="200" name="Google Shape;66;p14">
            <a:extLst>
              <a:ext uri="{FF2B5EF4-FFF2-40B4-BE49-F238E27FC236}">
                <a16:creationId xmlns:a16="http://schemas.microsoft.com/office/drawing/2014/main" id="{B6BB18FA-69DD-49FA-A5EE-1B511FE9B12B}"/>
              </a:ext>
            </a:extLst>
          </p:cNvPr>
          <p:cNvSpPr txBox="1"/>
          <p:nvPr/>
        </p:nvSpPr>
        <p:spPr>
          <a:xfrm>
            <a:off x="7976028" y="814987"/>
            <a:ext cx="3828013" cy="4072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>
              <a:lnSpc>
                <a:spcPct val="115000"/>
              </a:lnSpc>
            </a:pPr>
            <a:r>
              <a:rPr lang="ru-RU" sz="1600" b="1" dirty="0">
                <a:solidFill>
                  <a:srgbClr val="265439"/>
                </a:solidFill>
                <a:latin typeface="PT Sans"/>
                <a:ea typeface="PT Sans"/>
                <a:cs typeface="PT Sans"/>
                <a:sym typeface="PT Sans"/>
              </a:rPr>
              <a:t>ожидают ввода в эксплуатацию</a:t>
            </a:r>
          </a:p>
        </p:txBody>
      </p:sp>
      <p:sp>
        <p:nvSpPr>
          <p:cNvPr id="201" name="Равнобедренный треугольник 200">
            <a:extLst>
              <a:ext uri="{FF2B5EF4-FFF2-40B4-BE49-F238E27FC236}">
                <a16:creationId xmlns:a16="http://schemas.microsoft.com/office/drawing/2014/main" id="{75A1B24A-1180-4E93-8FB2-7FC4B1CD17CE}"/>
              </a:ext>
            </a:extLst>
          </p:cNvPr>
          <p:cNvSpPr/>
          <p:nvPr/>
        </p:nvSpPr>
        <p:spPr>
          <a:xfrm rot="10800000">
            <a:off x="10603129" y="1211233"/>
            <a:ext cx="405262" cy="193153"/>
          </a:xfrm>
          <a:prstGeom prst="triangle">
            <a:avLst/>
          </a:prstGeom>
          <a:solidFill>
            <a:srgbClr val="528941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1" vert="horz" wrap="square" lIns="54862" tIns="54862" rIns="54862" bIns="54862" numCol="1" spcCol="38099" rtlCol="0" anchor="ctr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defTabSz="1097254"/>
            <a:endParaRPr lang="ru-RU" sz="2160" dirty="0">
              <a:solidFill>
                <a:prstClr val="white"/>
              </a:solidFill>
              <a:sym typeface="Calibri"/>
            </a:endParaRPr>
          </a:p>
        </p:txBody>
      </p:sp>
      <p:grpSp>
        <p:nvGrpSpPr>
          <p:cNvPr id="202" name="Google Shape;16755;p75">
            <a:extLst>
              <a:ext uri="{FF2B5EF4-FFF2-40B4-BE49-F238E27FC236}">
                <a16:creationId xmlns:a16="http://schemas.microsoft.com/office/drawing/2014/main" id="{DC2F7414-9A6D-4970-8F53-4F65B83A5735}"/>
              </a:ext>
            </a:extLst>
          </p:cNvPr>
          <p:cNvGrpSpPr/>
          <p:nvPr/>
        </p:nvGrpSpPr>
        <p:grpSpPr>
          <a:xfrm>
            <a:off x="1130713" y="4779266"/>
            <a:ext cx="472484" cy="472527"/>
            <a:chOff x="3712952" y="1970604"/>
            <a:chExt cx="354363" cy="354395"/>
          </a:xfrm>
          <a:solidFill>
            <a:schemeClr val="bg1"/>
          </a:solidFill>
        </p:grpSpPr>
        <p:sp>
          <p:nvSpPr>
            <p:cNvPr id="203" name="Google Shape;16756;p75">
              <a:extLst>
                <a:ext uri="{FF2B5EF4-FFF2-40B4-BE49-F238E27FC236}">
                  <a16:creationId xmlns:a16="http://schemas.microsoft.com/office/drawing/2014/main" id="{0101F693-C313-43EF-844D-87FBDCA568A4}"/>
                </a:ext>
              </a:extLst>
            </p:cNvPr>
            <p:cNvSpPr/>
            <p:nvPr/>
          </p:nvSpPr>
          <p:spPr>
            <a:xfrm>
              <a:off x="3868314" y="2281360"/>
              <a:ext cx="43639" cy="43639"/>
            </a:xfrm>
            <a:custGeom>
              <a:avLst/>
              <a:gdLst/>
              <a:ahLst/>
              <a:cxnLst/>
              <a:rect l="l" t="t" r="r" b="b"/>
              <a:pathLst>
                <a:path w="1371" h="1371" extrusionOk="0">
                  <a:moveTo>
                    <a:pt x="692" y="334"/>
                  </a:moveTo>
                  <a:cubicBezTo>
                    <a:pt x="882" y="334"/>
                    <a:pt x="1049" y="489"/>
                    <a:pt x="1049" y="691"/>
                  </a:cubicBezTo>
                  <a:cubicBezTo>
                    <a:pt x="1049" y="882"/>
                    <a:pt x="894" y="1049"/>
                    <a:pt x="692" y="1049"/>
                  </a:cubicBezTo>
                  <a:cubicBezTo>
                    <a:pt x="501" y="1049"/>
                    <a:pt x="334" y="882"/>
                    <a:pt x="334" y="691"/>
                  </a:cubicBezTo>
                  <a:cubicBezTo>
                    <a:pt x="334" y="489"/>
                    <a:pt x="501" y="334"/>
                    <a:pt x="692" y="334"/>
                  </a:cubicBezTo>
                  <a:close/>
                  <a:moveTo>
                    <a:pt x="692" y="1"/>
                  </a:moveTo>
                  <a:cubicBezTo>
                    <a:pt x="322" y="1"/>
                    <a:pt x="1" y="310"/>
                    <a:pt x="1" y="691"/>
                  </a:cubicBezTo>
                  <a:cubicBezTo>
                    <a:pt x="1" y="1060"/>
                    <a:pt x="322" y="1370"/>
                    <a:pt x="692" y="1370"/>
                  </a:cubicBezTo>
                  <a:cubicBezTo>
                    <a:pt x="1061" y="1370"/>
                    <a:pt x="1370" y="1060"/>
                    <a:pt x="1370" y="691"/>
                  </a:cubicBezTo>
                  <a:cubicBezTo>
                    <a:pt x="1370" y="310"/>
                    <a:pt x="1073" y="1"/>
                    <a:pt x="69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4" name="Google Shape;16757;p75">
              <a:extLst>
                <a:ext uri="{FF2B5EF4-FFF2-40B4-BE49-F238E27FC236}">
                  <a16:creationId xmlns:a16="http://schemas.microsoft.com/office/drawing/2014/main" id="{09D9AC5D-DC44-4231-AB8B-BE6D2DBBA9D5}"/>
                </a:ext>
              </a:extLst>
            </p:cNvPr>
            <p:cNvSpPr/>
            <p:nvPr/>
          </p:nvSpPr>
          <p:spPr>
            <a:xfrm>
              <a:off x="3940346" y="2120300"/>
              <a:ext cx="54970" cy="55002"/>
            </a:xfrm>
            <a:custGeom>
              <a:avLst/>
              <a:gdLst/>
              <a:ahLst/>
              <a:cxnLst/>
              <a:rect l="l" t="t" r="r" b="b"/>
              <a:pathLst>
                <a:path w="1727" h="1728" extrusionOk="0">
                  <a:moveTo>
                    <a:pt x="869" y="322"/>
                  </a:moveTo>
                  <a:cubicBezTo>
                    <a:pt x="1167" y="322"/>
                    <a:pt x="1405" y="572"/>
                    <a:pt x="1405" y="870"/>
                  </a:cubicBezTo>
                  <a:cubicBezTo>
                    <a:pt x="1405" y="1167"/>
                    <a:pt x="1167" y="1406"/>
                    <a:pt x="869" y="1406"/>
                  </a:cubicBezTo>
                  <a:cubicBezTo>
                    <a:pt x="572" y="1406"/>
                    <a:pt x="334" y="1167"/>
                    <a:pt x="334" y="870"/>
                  </a:cubicBezTo>
                  <a:cubicBezTo>
                    <a:pt x="334" y="572"/>
                    <a:pt x="572" y="322"/>
                    <a:pt x="869" y="322"/>
                  </a:cubicBezTo>
                  <a:close/>
                  <a:moveTo>
                    <a:pt x="869" y="1"/>
                  </a:moveTo>
                  <a:cubicBezTo>
                    <a:pt x="393" y="1"/>
                    <a:pt x="0" y="394"/>
                    <a:pt x="0" y="870"/>
                  </a:cubicBezTo>
                  <a:cubicBezTo>
                    <a:pt x="0" y="1346"/>
                    <a:pt x="393" y="1727"/>
                    <a:pt x="869" y="1727"/>
                  </a:cubicBezTo>
                  <a:cubicBezTo>
                    <a:pt x="1346" y="1727"/>
                    <a:pt x="1727" y="1346"/>
                    <a:pt x="1727" y="870"/>
                  </a:cubicBezTo>
                  <a:cubicBezTo>
                    <a:pt x="1727" y="394"/>
                    <a:pt x="1346" y="1"/>
                    <a:pt x="86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5" name="Google Shape;16758;p75">
              <a:extLst>
                <a:ext uri="{FF2B5EF4-FFF2-40B4-BE49-F238E27FC236}">
                  <a16:creationId xmlns:a16="http://schemas.microsoft.com/office/drawing/2014/main" id="{2C8D692A-9AA2-4AC8-B6F5-DF3C63F9FA5F}"/>
                </a:ext>
              </a:extLst>
            </p:cNvPr>
            <p:cNvSpPr/>
            <p:nvPr/>
          </p:nvSpPr>
          <p:spPr>
            <a:xfrm>
              <a:off x="3784952" y="2120300"/>
              <a:ext cx="54970" cy="55002"/>
            </a:xfrm>
            <a:custGeom>
              <a:avLst/>
              <a:gdLst/>
              <a:ahLst/>
              <a:cxnLst/>
              <a:rect l="l" t="t" r="r" b="b"/>
              <a:pathLst>
                <a:path w="1727" h="1728" extrusionOk="0">
                  <a:moveTo>
                    <a:pt x="870" y="322"/>
                  </a:moveTo>
                  <a:cubicBezTo>
                    <a:pt x="1167" y="322"/>
                    <a:pt x="1406" y="572"/>
                    <a:pt x="1406" y="870"/>
                  </a:cubicBezTo>
                  <a:cubicBezTo>
                    <a:pt x="1406" y="1167"/>
                    <a:pt x="1167" y="1406"/>
                    <a:pt x="870" y="1406"/>
                  </a:cubicBezTo>
                  <a:cubicBezTo>
                    <a:pt x="572" y="1406"/>
                    <a:pt x="334" y="1167"/>
                    <a:pt x="334" y="870"/>
                  </a:cubicBezTo>
                  <a:cubicBezTo>
                    <a:pt x="334" y="572"/>
                    <a:pt x="572" y="322"/>
                    <a:pt x="870" y="322"/>
                  </a:cubicBezTo>
                  <a:close/>
                  <a:moveTo>
                    <a:pt x="870" y="1"/>
                  </a:moveTo>
                  <a:cubicBezTo>
                    <a:pt x="394" y="1"/>
                    <a:pt x="1" y="394"/>
                    <a:pt x="1" y="870"/>
                  </a:cubicBezTo>
                  <a:cubicBezTo>
                    <a:pt x="1" y="1346"/>
                    <a:pt x="394" y="1727"/>
                    <a:pt x="870" y="1727"/>
                  </a:cubicBezTo>
                  <a:cubicBezTo>
                    <a:pt x="1346" y="1727"/>
                    <a:pt x="1727" y="1346"/>
                    <a:pt x="1727" y="870"/>
                  </a:cubicBezTo>
                  <a:cubicBezTo>
                    <a:pt x="1727" y="394"/>
                    <a:pt x="1346" y="1"/>
                    <a:pt x="8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6" name="Google Shape;16759;p75">
              <a:extLst>
                <a:ext uri="{FF2B5EF4-FFF2-40B4-BE49-F238E27FC236}">
                  <a16:creationId xmlns:a16="http://schemas.microsoft.com/office/drawing/2014/main" id="{B9770C11-4309-4686-9C42-9BA2F27738BE}"/>
                </a:ext>
              </a:extLst>
            </p:cNvPr>
            <p:cNvSpPr/>
            <p:nvPr/>
          </p:nvSpPr>
          <p:spPr>
            <a:xfrm>
              <a:off x="3712952" y="2281360"/>
              <a:ext cx="44371" cy="43639"/>
            </a:xfrm>
            <a:custGeom>
              <a:avLst/>
              <a:gdLst/>
              <a:ahLst/>
              <a:cxnLst/>
              <a:rect l="l" t="t" r="r" b="b"/>
              <a:pathLst>
                <a:path w="1394" h="1371" extrusionOk="0">
                  <a:moveTo>
                    <a:pt x="691" y="334"/>
                  </a:moveTo>
                  <a:cubicBezTo>
                    <a:pt x="881" y="334"/>
                    <a:pt x="1048" y="489"/>
                    <a:pt x="1048" y="691"/>
                  </a:cubicBezTo>
                  <a:cubicBezTo>
                    <a:pt x="1048" y="882"/>
                    <a:pt x="893" y="1049"/>
                    <a:pt x="691" y="1049"/>
                  </a:cubicBezTo>
                  <a:cubicBezTo>
                    <a:pt x="500" y="1049"/>
                    <a:pt x="334" y="882"/>
                    <a:pt x="334" y="691"/>
                  </a:cubicBezTo>
                  <a:cubicBezTo>
                    <a:pt x="334" y="489"/>
                    <a:pt x="500" y="334"/>
                    <a:pt x="691" y="334"/>
                  </a:cubicBezTo>
                  <a:close/>
                  <a:moveTo>
                    <a:pt x="691" y="1"/>
                  </a:moveTo>
                  <a:cubicBezTo>
                    <a:pt x="322" y="1"/>
                    <a:pt x="0" y="310"/>
                    <a:pt x="0" y="691"/>
                  </a:cubicBezTo>
                  <a:cubicBezTo>
                    <a:pt x="0" y="1060"/>
                    <a:pt x="322" y="1370"/>
                    <a:pt x="691" y="1370"/>
                  </a:cubicBezTo>
                  <a:cubicBezTo>
                    <a:pt x="1060" y="1370"/>
                    <a:pt x="1370" y="1060"/>
                    <a:pt x="1370" y="691"/>
                  </a:cubicBezTo>
                  <a:cubicBezTo>
                    <a:pt x="1393" y="310"/>
                    <a:pt x="1072" y="1"/>
                    <a:pt x="6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7" name="Google Shape;16760;p75">
              <a:extLst>
                <a:ext uri="{FF2B5EF4-FFF2-40B4-BE49-F238E27FC236}">
                  <a16:creationId xmlns:a16="http://schemas.microsoft.com/office/drawing/2014/main" id="{8D6C33B1-AF48-42C2-956E-19B499A7B5F8}"/>
                </a:ext>
              </a:extLst>
            </p:cNvPr>
            <p:cNvSpPr/>
            <p:nvPr/>
          </p:nvSpPr>
          <p:spPr>
            <a:xfrm>
              <a:off x="4023708" y="2281360"/>
              <a:ext cx="43607" cy="43639"/>
            </a:xfrm>
            <a:custGeom>
              <a:avLst/>
              <a:gdLst/>
              <a:ahLst/>
              <a:cxnLst/>
              <a:rect l="l" t="t" r="r" b="b"/>
              <a:pathLst>
                <a:path w="1370" h="1371" extrusionOk="0">
                  <a:moveTo>
                    <a:pt x="691" y="334"/>
                  </a:moveTo>
                  <a:cubicBezTo>
                    <a:pt x="882" y="334"/>
                    <a:pt x="1048" y="489"/>
                    <a:pt x="1048" y="691"/>
                  </a:cubicBezTo>
                  <a:cubicBezTo>
                    <a:pt x="1048" y="882"/>
                    <a:pt x="882" y="1049"/>
                    <a:pt x="691" y="1049"/>
                  </a:cubicBezTo>
                  <a:cubicBezTo>
                    <a:pt x="501" y="1049"/>
                    <a:pt x="334" y="882"/>
                    <a:pt x="334" y="691"/>
                  </a:cubicBezTo>
                  <a:cubicBezTo>
                    <a:pt x="334" y="489"/>
                    <a:pt x="501" y="334"/>
                    <a:pt x="691" y="334"/>
                  </a:cubicBezTo>
                  <a:close/>
                  <a:moveTo>
                    <a:pt x="691" y="1"/>
                  </a:moveTo>
                  <a:cubicBezTo>
                    <a:pt x="322" y="1"/>
                    <a:pt x="1" y="310"/>
                    <a:pt x="1" y="691"/>
                  </a:cubicBezTo>
                  <a:cubicBezTo>
                    <a:pt x="1" y="1060"/>
                    <a:pt x="322" y="1370"/>
                    <a:pt x="691" y="1370"/>
                  </a:cubicBezTo>
                  <a:cubicBezTo>
                    <a:pt x="1060" y="1370"/>
                    <a:pt x="1370" y="1060"/>
                    <a:pt x="1370" y="691"/>
                  </a:cubicBezTo>
                  <a:cubicBezTo>
                    <a:pt x="1370" y="310"/>
                    <a:pt x="1060" y="1"/>
                    <a:pt x="6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8" name="Google Shape;16761;p75">
              <a:extLst>
                <a:ext uri="{FF2B5EF4-FFF2-40B4-BE49-F238E27FC236}">
                  <a16:creationId xmlns:a16="http://schemas.microsoft.com/office/drawing/2014/main" id="{3028FF9A-D600-4689-B8E3-0D9043E985CC}"/>
                </a:ext>
              </a:extLst>
            </p:cNvPr>
            <p:cNvSpPr/>
            <p:nvPr/>
          </p:nvSpPr>
          <p:spPr>
            <a:xfrm>
              <a:off x="3852049" y="1970604"/>
              <a:ext cx="76583" cy="76965"/>
            </a:xfrm>
            <a:custGeom>
              <a:avLst/>
              <a:gdLst/>
              <a:ahLst/>
              <a:cxnLst/>
              <a:rect l="l" t="t" r="r" b="b"/>
              <a:pathLst>
                <a:path w="2406" h="2418" extrusionOk="0">
                  <a:moveTo>
                    <a:pt x="1203" y="346"/>
                  </a:moveTo>
                  <a:cubicBezTo>
                    <a:pt x="1679" y="346"/>
                    <a:pt x="2084" y="751"/>
                    <a:pt x="2084" y="1227"/>
                  </a:cubicBezTo>
                  <a:cubicBezTo>
                    <a:pt x="2084" y="1703"/>
                    <a:pt x="1691" y="2096"/>
                    <a:pt x="1203" y="2096"/>
                  </a:cubicBezTo>
                  <a:cubicBezTo>
                    <a:pt x="714" y="2096"/>
                    <a:pt x="321" y="1703"/>
                    <a:pt x="321" y="1227"/>
                  </a:cubicBezTo>
                  <a:cubicBezTo>
                    <a:pt x="321" y="727"/>
                    <a:pt x="726" y="346"/>
                    <a:pt x="1203" y="346"/>
                  </a:cubicBezTo>
                  <a:close/>
                  <a:moveTo>
                    <a:pt x="1203" y="1"/>
                  </a:moveTo>
                  <a:cubicBezTo>
                    <a:pt x="536" y="1"/>
                    <a:pt x="0" y="536"/>
                    <a:pt x="0" y="1203"/>
                  </a:cubicBezTo>
                  <a:cubicBezTo>
                    <a:pt x="0" y="1882"/>
                    <a:pt x="536" y="2418"/>
                    <a:pt x="1203" y="2418"/>
                  </a:cubicBezTo>
                  <a:cubicBezTo>
                    <a:pt x="1869" y="2418"/>
                    <a:pt x="2405" y="1882"/>
                    <a:pt x="2405" y="1203"/>
                  </a:cubicBezTo>
                  <a:cubicBezTo>
                    <a:pt x="2405" y="548"/>
                    <a:pt x="1869" y="1"/>
                    <a:pt x="120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9" name="Google Shape;16762;p75">
              <a:extLst>
                <a:ext uri="{FF2B5EF4-FFF2-40B4-BE49-F238E27FC236}">
                  <a16:creationId xmlns:a16="http://schemas.microsoft.com/office/drawing/2014/main" id="{05855987-A668-4162-B44E-66FC773647E1}"/>
                </a:ext>
              </a:extLst>
            </p:cNvPr>
            <p:cNvSpPr/>
            <p:nvPr/>
          </p:nvSpPr>
          <p:spPr>
            <a:xfrm>
              <a:off x="3746310" y="2187016"/>
              <a:ext cx="132667" cy="88710"/>
            </a:xfrm>
            <a:custGeom>
              <a:avLst/>
              <a:gdLst/>
              <a:ahLst/>
              <a:cxnLst/>
              <a:rect l="l" t="t" r="r" b="b"/>
              <a:pathLst>
                <a:path w="4168" h="2787" extrusionOk="0">
                  <a:moveTo>
                    <a:pt x="2084" y="0"/>
                  </a:moveTo>
                  <a:cubicBezTo>
                    <a:pt x="1989" y="0"/>
                    <a:pt x="1917" y="84"/>
                    <a:pt x="1917" y="167"/>
                  </a:cubicBezTo>
                  <a:lnTo>
                    <a:pt x="1917" y="1405"/>
                  </a:lnTo>
                  <a:lnTo>
                    <a:pt x="1060" y="1405"/>
                  </a:lnTo>
                  <a:cubicBezTo>
                    <a:pt x="798" y="1405"/>
                    <a:pt x="560" y="1536"/>
                    <a:pt x="441" y="1774"/>
                  </a:cubicBezTo>
                  <a:lnTo>
                    <a:pt x="48" y="2548"/>
                  </a:lnTo>
                  <a:cubicBezTo>
                    <a:pt x="0" y="2620"/>
                    <a:pt x="24" y="2727"/>
                    <a:pt x="119" y="2774"/>
                  </a:cubicBezTo>
                  <a:cubicBezTo>
                    <a:pt x="143" y="2786"/>
                    <a:pt x="155" y="2786"/>
                    <a:pt x="191" y="2786"/>
                  </a:cubicBezTo>
                  <a:cubicBezTo>
                    <a:pt x="250" y="2786"/>
                    <a:pt x="310" y="2762"/>
                    <a:pt x="345" y="2703"/>
                  </a:cubicBezTo>
                  <a:lnTo>
                    <a:pt x="738" y="1929"/>
                  </a:lnTo>
                  <a:cubicBezTo>
                    <a:pt x="798" y="1810"/>
                    <a:pt x="917" y="1727"/>
                    <a:pt x="1060" y="1727"/>
                  </a:cubicBezTo>
                  <a:lnTo>
                    <a:pt x="3096" y="1727"/>
                  </a:lnTo>
                  <a:cubicBezTo>
                    <a:pt x="3227" y="1727"/>
                    <a:pt x="3346" y="1810"/>
                    <a:pt x="3405" y="1929"/>
                  </a:cubicBezTo>
                  <a:lnTo>
                    <a:pt x="3810" y="2703"/>
                  </a:lnTo>
                  <a:cubicBezTo>
                    <a:pt x="3846" y="2756"/>
                    <a:pt x="3902" y="2783"/>
                    <a:pt x="3968" y="2783"/>
                  </a:cubicBezTo>
                  <a:cubicBezTo>
                    <a:pt x="3989" y="2783"/>
                    <a:pt x="4013" y="2780"/>
                    <a:pt x="4036" y="2774"/>
                  </a:cubicBezTo>
                  <a:cubicBezTo>
                    <a:pt x="4132" y="2715"/>
                    <a:pt x="4167" y="2608"/>
                    <a:pt x="4120" y="2536"/>
                  </a:cubicBezTo>
                  <a:lnTo>
                    <a:pt x="3715" y="1762"/>
                  </a:lnTo>
                  <a:cubicBezTo>
                    <a:pt x="3596" y="1536"/>
                    <a:pt x="3358" y="1393"/>
                    <a:pt x="3108" y="1393"/>
                  </a:cubicBezTo>
                  <a:lnTo>
                    <a:pt x="2250" y="1393"/>
                  </a:lnTo>
                  <a:lnTo>
                    <a:pt x="2250" y="167"/>
                  </a:lnTo>
                  <a:cubicBezTo>
                    <a:pt x="2250" y="84"/>
                    <a:pt x="2167" y="0"/>
                    <a:pt x="20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0" name="Google Shape;16763;p75">
              <a:extLst>
                <a:ext uri="{FF2B5EF4-FFF2-40B4-BE49-F238E27FC236}">
                  <a16:creationId xmlns:a16="http://schemas.microsoft.com/office/drawing/2014/main" id="{FBF5C0FE-29DF-439A-ABD2-F6EA632327F5}"/>
                </a:ext>
              </a:extLst>
            </p:cNvPr>
            <p:cNvSpPr/>
            <p:nvPr/>
          </p:nvSpPr>
          <p:spPr>
            <a:xfrm>
              <a:off x="3831583" y="2059664"/>
              <a:ext cx="117485" cy="54748"/>
            </a:xfrm>
            <a:custGeom>
              <a:avLst/>
              <a:gdLst/>
              <a:ahLst/>
              <a:cxnLst/>
              <a:rect l="l" t="t" r="r" b="b"/>
              <a:pathLst>
                <a:path w="3691" h="1720" extrusionOk="0">
                  <a:moveTo>
                    <a:pt x="1846" y="1"/>
                  </a:moveTo>
                  <a:cubicBezTo>
                    <a:pt x="1750" y="1"/>
                    <a:pt x="1679" y="72"/>
                    <a:pt x="1679" y="167"/>
                  </a:cubicBezTo>
                  <a:lnTo>
                    <a:pt x="1679" y="703"/>
                  </a:lnTo>
                  <a:lnTo>
                    <a:pt x="750" y="703"/>
                  </a:lnTo>
                  <a:cubicBezTo>
                    <a:pt x="560" y="703"/>
                    <a:pt x="405" y="810"/>
                    <a:pt x="310" y="965"/>
                  </a:cubicBezTo>
                  <a:lnTo>
                    <a:pt x="48" y="1477"/>
                  </a:lnTo>
                  <a:cubicBezTo>
                    <a:pt x="0" y="1548"/>
                    <a:pt x="24" y="1656"/>
                    <a:pt x="119" y="1703"/>
                  </a:cubicBezTo>
                  <a:cubicBezTo>
                    <a:pt x="140" y="1714"/>
                    <a:pt x="164" y="1719"/>
                    <a:pt x="188" y="1719"/>
                  </a:cubicBezTo>
                  <a:cubicBezTo>
                    <a:pt x="248" y="1719"/>
                    <a:pt x="312" y="1687"/>
                    <a:pt x="345" y="1620"/>
                  </a:cubicBezTo>
                  <a:lnTo>
                    <a:pt x="607" y="1120"/>
                  </a:lnTo>
                  <a:cubicBezTo>
                    <a:pt x="643" y="1060"/>
                    <a:pt x="703" y="1013"/>
                    <a:pt x="774" y="1013"/>
                  </a:cubicBezTo>
                  <a:lnTo>
                    <a:pt x="2929" y="1013"/>
                  </a:lnTo>
                  <a:cubicBezTo>
                    <a:pt x="3000" y="1013"/>
                    <a:pt x="3060" y="1060"/>
                    <a:pt x="3096" y="1120"/>
                  </a:cubicBezTo>
                  <a:lnTo>
                    <a:pt x="3358" y="1620"/>
                  </a:lnTo>
                  <a:cubicBezTo>
                    <a:pt x="3393" y="1679"/>
                    <a:pt x="3453" y="1715"/>
                    <a:pt x="3512" y="1715"/>
                  </a:cubicBezTo>
                  <a:cubicBezTo>
                    <a:pt x="3536" y="1715"/>
                    <a:pt x="3548" y="1715"/>
                    <a:pt x="3584" y="1703"/>
                  </a:cubicBezTo>
                  <a:cubicBezTo>
                    <a:pt x="3655" y="1656"/>
                    <a:pt x="3691" y="1548"/>
                    <a:pt x="3643" y="1477"/>
                  </a:cubicBezTo>
                  <a:lnTo>
                    <a:pt x="3381" y="965"/>
                  </a:lnTo>
                  <a:cubicBezTo>
                    <a:pt x="3286" y="810"/>
                    <a:pt x="3108" y="703"/>
                    <a:pt x="2929" y="703"/>
                  </a:cubicBezTo>
                  <a:lnTo>
                    <a:pt x="2012" y="703"/>
                  </a:lnTo>
                  <a:lnTo>
                    <a:pt x="2012" y="167"/>
                  </a:lnTo>
                  <a:cubicBezTo>
                    <a:pt x="2012" y="72"/>
                    <a:pt x="1929" y="1"/>
                    <a:pt x="18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1" name="Google Shape;16764;p75">
              <a:extLst>
                <a:ext uri="{FF2B5EF4-FFF2-40B4-BE49-F238E27FC236}">
                  <a16:creationId xmlns:a16="http://schemas.microsoft.com/office/drawing/2014/main" id="{6F444B71-4F3F-4DC6-829B-D3E54F07994F}"/>
                </a:ext>
              </a:extLst>
            </p:cNvPr>
            <p:cNvSpPr/>
            <p:nvPr/>
          </p:nvSpPr>
          <p:spPr>
            <a:xfrm>
              <a:off x="3901672" y="2187016"/>
              <a:ext cx="132285" cy="88997"/>
            </a:xfrm>
            <a:custGeom>
              <a:avLst/>
              <a:gdLst/>
              <a:ahLst/>
              <a:cxnLst/>
              <a:rect l="l" t="t" r="r" b="b"/>
              <a:pathLst>
                <a:path w="4156" h="2796" extrusionOk="0">
                  <a:moveTo>
                    <a:pt x="2084" y="0"/>
                  </a:moveTo>
                  <a:cubicBezTo>
                    <a:pt x="1989" y="0"/>
                    <a:pt x="1918" y="84"/>
                    <a:pt x="1918" y="167"/>
                  </a:cubicBezTo>
                  <a:lnTo>
                    <a:pt x="1918" y="1405"/>
                  </a:lnTo>
                  <a:lnTo>
                    <a:pt x="1060" y="1405"/>
                  </a:lnTo>
                  <a:cubicBezTo>
                    <a:pt x="798" y="1405"/>
                    <a:pt x="560" y="1536"/>
                    <a:pt x="441" y="1774"/>
                  </a:cubicBezTo>
                  <a:lnTo>
                    <a:pt x="36" y="2548"/>
                  </a:lnTo>
                  <a:cubicBezTo>
                    <a:pt x="1" y="2620"/>
                    <a:pt x="25" y="2727"/>
                    <a:pt x="120" y="2774"/>
                  </a:cubicBezTo>
                  <a:cubicBezTo>
                    <a:pt x="142" y="2789"/>
                    <a:pt x="167" y="2796"/>
                    <a:pt x="192" y="2796"/>
                  </a:cubicBezTo>
                  <a:cubicBezTo>
                    <a:pt x="250" y="2796"/>
                    <a:pt x="309" y="2761"/>
                    <a:pt x="334" y="2703"/>
                  </a:cubicBezTo>
                  <a:lnTo>
                    <a:pt x="739" y="1929"/>
                  </a:lnTo>
                  <a:cubicBezTo>
                    <a:pt x="798" y="1810"/>
                    <a:pt x="918" y="1727"/>
                    <a:pt x="1060" y="1727"/>
                  </a:cubicBezTo>
                  <a:lnTo>
                    <a:pt x="3096" y="1727"/>
                  </a:lnTo>
                  <a:cubicBezTo>
                    <a:pt x="3227" y="1727"/>
                    <a:pt x="3346" y="1810"/>
                    <a:pt x="3406" y="1929"/>
                  </a:cubicBezTo>
                  <a:lnTo>
                    <a:pt x="3811" y="2703"/>
                  </a:lnTo>
                  <a:cubicBezTo>
                    <a:pt x="3835" y="2762"/>
                    <a:pt x="3894" y="2786"/>
                    <a:pt x="3954" y="2786"/>
                  </a:cubicBezTo>
                  <a:cubicBezTo>
                    <a:pt x="3989" y="2786"/>
                    <a:pt x="4001" y="2786"/>
                    <a:pt x="4037" y="2774"/>
                  </a:cubicBezTo>
                  <a:cubicBezTo>
                    <a:pt x="4120" y="2715"/>
                    <a:pt x="4156" y="2608"/>
                    <a:pt x="4120" y="2536"/>
                  </a:cubicBezTo>
                  <a:lnTo>
                    <a:pt x="3715" y="1762"/>
                  </a:lnTo>
                  <a:cubicBezTo>
                    <a:pt x="3596" y="1536"/>
                    <a:pt x="3358" y="1393"/>
                    <a:pt x="3108" y="1393"/>
                  </a:cubicBezTo>
                  <a:lnTo>
                    <a:pt x="2251" y="1393"/>
                  </a:lnTo>
                  <a:lnTo>
                    <a:pt x="2251" y="167"/>
                  </a:lnTo>
                  <a:cubicBezTo>
                    <a:pt x="2251" y="84"/>
                    <a:pt x="2168" y="0"/>
                    <a:pt x="20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12" name="Google Shape;16783;p75">
            <a:extLst>
              <a:ext uri="{FF2B5EF4-FFF2-40B4-BE49-F238E27FC236}">
                <a16:creationId xmlns:a16="http://schemas.microsoft.com/office/drawing/2014/main" id="{FC6514B3-83DF-4548-A353-7FD65C5ADB94}"/>
              </a:ext>
            </a:extLst>
          </p:cNvPr>
          <p:cNvGrpSpPr/>
          <p:nvPr/>
        </p:nvGrpSpPr>
        <p:grpSpPr>
          <a:xfrm>
            <a:off x="1103814" y="3866343"/>
            <a:ext cx="426231" cy="311547"/>
            <a:chOff x="5626763" y="2013829"/>
            <a:chExt cx="351722" cy="274788"/>
          </a:xfrm>
          <a:solidFill>
            <a:schemeClr val="bg1"/>
          </a:solidFill>
        </p:grpSpPr>
        <p:sp>
          <p:nvSpPr>
            <p:cNvPr id="213" name="Google Shape;16784;p75">
              <a:extLst>
                <a:ext uri="{FF2B5EF4-FFF2-40B4-BE49-F238E27FC236}">
                  <a16:creationId xmlns:a16="http://schemas.microsoft.com/office/drawing/2014/main" id="{FF0FBF98-8A5A-4151-AA40-B61A004C5C11}"/>
                </a:ext>
              </a:extLst>
            </p:cNvPr>
            <p:cNvSpPr/>
            <p:nvPr/>
          </p:nvSpPr>
          <p:spPr>
            <a:xfrm>
              <a:off x="5626763" y="2013829"/>
              <a:ext cx="351722" cy="274788"/>
            </a:xfrm>
            <a:custGeom>
              <a:avLst/>
              <a:gdLst/>
              <a:ahLst/>
              <a:cxnLst/>
              <a:rect l="l" t="t" r="r" b="b"/>
              <a:pathLst>
                <a:path w="11050" h="8633" extrusionOk="0">
                  <a:moveTo>
                    <a:pt x="10657" y="345"/>
                  </a:moveTo>
                  <a:lnTo>
                    <a:pt x="10681" y="714"/>
                  </a:lnTo>
                  <a:lnTo>
                    <a:pt x="9395" y="714"/>
                  </a:lnTo>
                  <a:cubicBezTo>
                    <a:pt x="9312" y="714"/>
                    <a:pt x="9216" y="786"/>
                    <a:pt x="9216" y="893"/>
                  </a:cubicBezTo>
                  <a:cubicBezTo>
                    <a:pt x="9216" y="1000"/>
                    <a:pt x="9288" y="1072"/>
                    <a:pt x="9395" y="1072"/>
                  </a:cubicBezTo>
                  <a:lnTo>
                    <a:pt x="10383" y="1072"/>
                  </a:lnTo>
                  <a:lnTo>
                    <a:pt x="10383" y="6191"/>
                  </a:lnTo>
                  <a:lnTo>
                    <a:pt x="4466" y="6191"/>
                  </a:lnTo>
                  <a:lnTo>
                    <a:pt x="4466" y="6025"/>
                  </a:lnTo>
                  <a:cubicBezTo>
                    <a:pt x="4466" y="5929"/>
                    <a:pt x="4394" y="5846"/>
                    <a:pt x="4287" y="5846"/>
                  </a:cubicBezTo>
                  <a:lnTo>
                    <a:pt x="4001" y="5846"/>
                  </a:lnTo>
                  <a:cubicBezTo>
                    <a:pt x="3978" y="5739"/>
                    <a:pt x="3930" y="5644"/>
                    <a:pt x="3871" y="5536"/>
                  </a:cubicBezTo>
                  <a:lnTo>
                    <a:pt x="4085" y="5322"/>
                  </a:lnTo>
                  <a:cubicBezTo>
                    <a:pt x="4156" y="5251"/>
                    <a:pt x="4156" y="5144"/>
                    <a:pt x="4085" y="5072"/>
                  </a:cubicBezTo>
                  <a:lnTo>
                    <a:pt x="3549" y="4536"/>
                  </a:lnTo>
                  <a:cubicBezTo>
                    <a:pt x="3513" y="4512"/>
                    <a:pt x="3478" y="4489"/>
                    <a:pt x="3430" y="4489"/>
                  </a:cubicBezTo>
                  <a:cubicBezTo>
                    <a:pt x="3382" y="4489"/>
                    <a:pt x="3335" y="4512"/>
                    <a:pt x="3311" y="4536"/>
                  </a:cubicBezTo>
                  <a:lnTo>
                    <a:pt x="3097" y="4739"/>
                  </a:lnTo>
                  <a:cubicBezTo>
                    <a:pt x="2989" y="4679"/>
                    <a:pt x="2894" y="4643"/>
                    <a:pt x="2787" y="4608"/>
                  </a:cubicBezTo>
                  <a:lnTo>
                    <a:pt x="2787" y="4334"/>
                  </a:lnTo>
                  <a:cubicBezTo>
                    <a:pt x="2787" y="4239"/>
                    <a:pt x="2716" y="4155"/>
                    <a:pt x="2608" y="4155"/>
                  </a:cubicBezTo>
                  <a:lnTo>
                    <a:pt x="2180" y="4155"/>
                  </a:lnTo>
                  <a:lnTo>
                    <a:pt x="2180" y="1060"/>
                  </a:lnTo>
                  <a:lnTo>
                    <a:pt x="8788" y="1060"/>
                  </a:lnTo>
                  <a:cubicBezTo>
                    <a:pt x="8871" y="1060"/>
                    <a:pt x="8966" y="976"/>
                    <a:pt x="8966" y="881"/>
                  </a:cubicBezTo>
                  <a:cubicBezTo>
                    <a:pt x="8966" y="786"/>
                    <a:pt x="8895" y="702"/>
                    <a:pt x="8788" y="702"/>
                  </a:cubicBezTo>
                  <a:lnTo>
                    <a:pt x="1894" y="702"/>
                  </a:lnTo>
                  <a:lnTo>
                    <a:pt x="1894" y="345"/>
                  </a:lnTo>
                  <a:close/>
                  <a:moveTo>
                    <a:pt x="10681" y="6537"/>
                  </a:moveTo>
                  <a:lnTo>
                    <a:pt x="10681" y="6870"/>
                  </a:lnTo>
                  <a:lnTo>
                    <a:pt x="4430" y="6870"/>
                  </a:lnTo>
                  <a:cubicBezTo>
                    <a:pt x="4454" y="6846"/>
                    <a:pt x="4466" y="6798"/>
                    <a:pt x="4466" y="6751"/>
                  </a:cubicBezTo>
                  <a:lnTo>
                    <a:pt x="4466" y="6560"/>
                  </a:lnTo>
                  <a:lnTo>
                    <a:pt x="10562" y="6560"/>
                  </a:lnTo>
                  <a:cubicBezTo>
                    <a:pt x="10598" y="6560"/>
                    <a:pt x="10633" y="6548"/>
                    <a:pt x="10657" y="6537"/>
                  </a:cubicBezTo>
                  <a:close/>
                  <a:moveTo>
                    <a:pt x="2477" y="4524"/>
                  </a:moveTo>
                  <a:lnTo>
                    <a:pt x="2477" y="4763"/>
                  </a:lnTo>
                  <a:cubicBezTo>
                    <a:pt x="2477" y="4834"/>
                    <a:pt x="2537" y="4905"/>
                    <a:pt x="2608" y="4929"/>
                  </a:cubicBezTo>
                  <a:cubicBezTo>
                    <a:pt x="2775" y="4965"/>
                    <a:pt x="2942" y="5024"/>
                    <a:pt x="3073" y="5120"/>
                  </a:cubicBezTo>
                  <a:cubicBezTo>
                    <a:pt x="3099" y="5137"/>
                    <a:pt x="3128" y="5145"/>
                    <a:pt x="3157" y="5145"/>
                  </a:cubicBezTo>
                  <a:cubicBezTo>
                    <a:pt x="3206" y="5145"/>
                    <a:pt x="3253" y="5122"/>
                    <a:pt x="3275" y="5084"/>
                  </a:cubicBezTo>
                  <a:lnTo>
                    <a:pt x="3454" y="4905"/>
                  </a:lnTo>
                  <a:lnTo>
                    <a:pt x="3740" y="5191"/>
                  </a:lnTo>
                  <a:lnTo>
                    <a:pt x="3561" y="5370"/>
                  </a:lnTo>
                  <a:cubicBezTo>
                    <a:pt x="3501" y="5429"/>
                    <a:pt x="3490" y="5525"/>
                    <a:pt x="3537" y="5584"/>
                  </a:cubicBezTo>
                  <a:cubicBezTo>
                    <a:pt x="3620" y="5727"/>
                    <a:pt x="3680" y="5882"/>
                    <a:pt x="3728" y="6036"/>
                  </a:cubicBezTo>
                  <a:cubicBezTo>
                    <a:pt x="3740" y="6120"/>
                    <a:pt x="3811" y="6179"/>
                    <a:pt x="3894" y="6179"/>
                  </a:cubicBezTo>
                  <a:lnTo>
                    <a:pt x="4132" y="6179"/>
                  </a:lnTo>
                  <a:lnTo>
                    <a:pt x="4132" y="6572"/>
                  </a:lnTo>
                  <a:lnTo>
                    <a:pt x="3894" y="6572"/>
                  </a:lnTo>
                  <a:cubicBezTo>
                    <a:pt x="3811" y="6572"/>
                    <a:pt x="3740" y="6632"/>
                    <a:pt x="3728" y="6715"/>
                  </a:cubicBezTo>
                  <a:cubicBezTo>
                    <a:pt x="3680" y="6870"/>
                    <a:pt x="3620" y="7037"/>
                    <a:pt x="3537" y="7168"/>
                  </a:cubicBezTo>
                  <a:cubicBezTo>
                    <a:pt x="3490" y="7251"/>
                    <a:pt x="3501" y="7334"/>
                    <a:pt x="3561" y="7382"/>
                  </a:cubicBezTo>
                  <a:lnTo>
                    <a:pt x="3740" y="7560"/>
                  </a:lnTo>
                  <a:lnTo>
                    <a:pt x="3454" y="7834"/>
                  </a:lnTo>
                  <a:lnTo>
                    <a:pt x="3275" y="7656"/>
                  </a:lnTo>
                  <a:cubicBezTo>
                    <a:pt x="3238" y="7626"/>
                    <a:pt x="3193" y="7606"/>
                    <a:pt x="3149" y="7606"/>
                  </a:cubicBezTo>
                  <a:cubicBezTo>
                    <a:pt x="3122" y="7606"/>
                    <a:pt x="3096" y="7614"/>
                    <a:pt x="3073" y="7632"/>
                  </a:cubicBezTo>
                  <a:cubicBezTo>
                    <a:pt x="2918" y="7727"/>
                    <a:pt x="2775" y="7787"/>
                    <a:pt x="2608" y="7822"/>
                  </a:cubicBezTo>
                  <a:cubicBezTo>
                    <a:pt x="2537" y="7846"/>
                    <a:pt x="2477" y="7918"/>
                    <a:pt x="2477" y="7989"/>
                  </a:cubicBezTo>
                  <a:lnTo>
                    <a:pt x="2477" y="8227"/>
                  </a:lnTo>
                  <a:lnTo>
                    <a:pt x="2073" y="8227"/>
                  </a:lnTo>
                  <a:lnTo>
                    <a:pt x="2073" y="7989"/>
                  </a:lnTo>
                  <a:cubicBezTo>
                    <a:pt x="2073" y="7918"/>
                    <a:pt x="2013" y="7846"/>
                    <a:pt x="1942" y="7822"/>
                  </a:cubicBezTo>
                  <a:cubicBezTo>
                    <a:pt x="1775" y="7787"/>
                    <a:pt x="1608" y="7727"/>
                    <a:pt x="1477" y="7632"/>
                  </a:cubicBezTo>
                  <a:cubicBezTo>
                    <a:pt x="1450" y="7614"/>
                    <a:pt x="1419" y="7606"/>
                    <a:pt x="1390" y="7606"/>
                  </a:cubicBezTo>
                  <a:cubicBezTo>
                    <a:pt x="1342" y="7606"/>
                    <a:pt x="1297" y="7626"/>
                    <a:pt x="1275" y="7656"/>
                  </a:cubicBezTo>
                  <a:lnTo>
                    <a:pt x="1096" y="7834"/>
                  </a:lnTo>
                  <a:lnTo>
                    <a:pt x="811" y="7560"/>
                  </a:lnTo>
                  <a:lnTo>
                    <a:pt x="989" y="7382"/>
                  </a:lnTo>
                  <a:cubicBezTo>
                    <a:pt x="1049" y="7322"/>
                    <a:pt x="1061" y="7227"/>
                    <a:pt x="1013" y="7168"/>
                  </a:cubicBezTo>
                  <a:cubicBezTo>
                    <a:pt x="930" y="7025"/>
                    <a:pt x="870" y="6870"/>
                    <a:pt x="823" y="6715"/>
                  </a:cubicBezTo>
                  <a:cubicBezTo>
                    <a:pt x="811" y="6632"/>
                    <a:pt x="739" y="6572"/>
                    <a:pt x="656" y="6572"/>
                  </a:cubicBezTo>
                  <a:lnTo>
                    <a:pt x="418" y="6572"/>
                  </a:lnTo>
                  <a:lnTo>
                    <a:pt x="418" y="6179"/>
                  </a:lnTo>
                  <a:lnTo>
                    <a:pt x="656" y="6179"/>
                  </a:lnTo>
                  <a:cubicBezTo>
                    <a:pt x="739" y="6179"/>
                    <a:pt x="811" y="6120"/>
                    <a:pt x="823" y="6036"/>
                  </a:cubicBezTo>
                  <a:cubicBezTo>
                    <a:pt x="870" y="5882"/>
                    <a:pt x="930" y="5715"/>
                    <a:pt x="1013" y="5584"/>
                  </a:cubicBezTo>
                  <a:cubicBezTo>
                    <a:pt x="1061" y="5501"/>
                    <a:pt x="1049" y="5417"/>
                    <a:pt x="989" y="5370"/>
                  </a:cubicBezTo>
                  <a:lnTo>
                    <a:pt x="811" y="5191"/>
                  </a:lnTo>
                  <a:lnTo>
                    <a:pt x="1096" y="4905"/>
                  </a:lnTo>
                  <a:lnTo>
                    <a:pt x="1275" y="5084"/>
                  </a:lnTo>
                  <a:cubicBezTo>
                    <a:pt x="1313" y="5122"/>
                    <a:pt x="1360" y="5145"/>
                    <a:pt x="1405" y="5145"/>
                  </a:cubicBezTo>
                  <a:cubicBezTo>
                    <a:pt x="1430" y="5145"/>
                    <a:pt x="1456" y="5137"/>
                    <a:pt x="1477" y="5120"/>
                  </a:cubicBezTo>
                  <a:cubicBezTo>
                    <a:pt x="1632" y="5024"/>
                    <a:pt x="1775" y="4965"/>
                    <a:pt x="1942" y="4929"/>
                  </a:cubicBezTo>
                  <a:cubicBezTo>
                    <a:pt x="2013" y="4905"/>
                    <a:pt x="2073" y="4834"/>
                    <a:pt x="2073" y="4763"/>
                  </a:cubicBezTo>
                  <a:lnTo>
                    <a:pt x="2073" y="4524"/>
                  </a:lnTo>
                  <a:close/>
                  <a:moveTo>
                    <a:pt x="1715" y="0"/>
                  </a:moveTo>
                  <a:cubicBezTo>
                    <a:pt x="1632" y="0"/>
                    <a:pt x="1537" y="71"/>
                    <a:pt x="1537" y="179"/>
                  </a:cubicBezTo>
                  <a:lnTo>
                    <a:pt x="1537" y="881"/>
                  </a:lnTo>
                  <a:cubicBezTo>
                    <a:pt x="1537" y="964"/>
                    <a:pt x="1608" y="1060"/>
                    <a:pt x="1715" y="1060"/>
                  </a:cubicBezTo>
                  <a:lnTo>
                    <a:pt x="1835" y="1060"/>
                  </a:lnTo>
                  <a:lnTo>
                    <a:pt x="1835" y="4155"/>
                  </a:lnTo>
                  <a:cubicBezTo>
                    <a:pt x="1751" y="4167"/>
                    <a:pt x="1692" y="4239"/>
                    <a:pt x="1692" y="4310"/>
                  </a:cubicBezTo>
                  <a:lnTo>
                    <a:pt x="1692" y="4596"/>
                  </a:lnTo>
                  <a:cubicBezTo>
                    <a:pt x="1585" y="4632"/>
                    <a:pt x="1477" y="4667"/>
                    <a:pt x="1370" y="4727"/>
                  </a:cubicBezTo>
                  <a:lnTo>
                    <a:pt x="1168" y="4524"/>
                  </a:lnTo>
                  <a:cubicBezTo>
                    <a:pt x="1132" y="4489"/>
                    <a:pt x="1096" y="4477"/>
                    <a:pt x="1049" y="4477"/>
                  </a:cubicBezTo>
                  <a:cubicBezTo>
                    <a:pt x="1001" y="4477"/>
                    <a:pt x="953" y="4489"/>
                    <a:pt x="930" y="4524"/>
                  </a:cubicBezTo>
                  <a:lnTo>
                    <a:pt x="394" y="5060"/>
                  </a:lnTo>
                  <a:cubicBezTo>
                    <a:pt x="322" y="5132"/>
                    <a:pt x="322" y="5239"/>
                    <a:pt x="394" y="5310"/>
                  </a:cubicBezTo>
                  <a:lnTo>
                    <a:pt x="596" y="5525"/>
                  </a:lnTo>
                  <a:cubicBezTo>
                    <a:pt x="537" y="5620"/>
                    <a:pt x="501" y="5727"/>
                    <a:pt x="465" y="5834"/>
                  </a:cubicBezTo>
                  <a:lnTo>
                    <a:pt x="180" y="5834"/>
                  </a:lnTo>
                  <a:cubicBezTo>
                    <a:pt x="96" y="5834"/>
                    <a:pt x="1" y="5906"/>
                    <a:pt x="1" y="6013"/>
                  </a:cubicBezTo>
                  <a:lnTo>
                    <a:pt x="1" y="6751"/>
                  </a:lnTo>
                  <a:cubicBezTo>
                    <a:pt x="1" y="6846"/>
                    <a:pt x="84" y="6929"/>
                    <a:pt x="180" y="6929"/>
                  </a:cubicBezTo>
                  <a:lnTo>
                    <a:pt x="465" y="6929"/>
                  </a:lnTo>
                  <a:cubicBezTo>
                    <a:pt x="501" y="7037"/>
                    <a:pt x="537" y="7144"/>
                    <a:pt x="596" y="7251"/>
                  </a:cubicBezTo>
                  <a:lnTo>
                    <a:pt x="394" y="7453"/>
                  </a:lnTo>
                  <a:cubicBezTo>
                    <a:pt x="322" y="7525"/>
                    <a:pt x="322" y="7632"/>
                    <a:pt x="394" y="7703"/>
                  </a:cubicBezTo>
                  <a:lnTo>
                    <a:pt x="930" y="8239"/>
                  </a:lnTo>
                  <a:cubicBezTo>
                    <a:pt x="965" y="8281"/>
                    <a:pt x="1010" y="8302"/>
                    <a:pt x="1055" y="8302"/>
                  </a:cubicBezTo>
                  <a:cubicBezTo>
                    <a:pt x="1099" y="8302"/>
                    <a:pt x="1144" y="8281"/>
                    <a:pt x="1180" y="8239"/>
                  </a:cubicBezTo>
                  <a:lnTo>
                    <a:pt x="1394" y="8037"/>
                  </a:lnTo>
                  <a:cubicBezTo>
                    <a:pt x="1489" y="8096"/>
                    <a:pt x="1596" y="8144"/>
                    <a:pt x="1704" y="8168"/>
                  </a:cubicBezTo>
                  <a:lnTo>
                    <a:pt x="1704" y="8453"/>
                  </a:lnTo>
                  <a:cubicBezTo>
                    <a:pt x="1704" y="8537"/>
                    <a:pt x="1775" y="8632"/>
                    <a:pt x="1882" y="8632"/>
                  </a:cubicBezTo>
                  <a:lnTo>
                    <a:pt x="2620" y="8632"/>
                  </a:lnTo>
                  <a:cubicBezTo>
                    <a:pt x="2716" y="8632"/>
                    <a:pt x="2799" y="8549"/>
                    <a:pt x="2799" y="8453"/>
                  </a:cubicBezTo>
                  <a:lnTo>
                    <a:pt x="2799" y="8168"/>
                  </a:lnTo>
                  <a:cubicBezTo>
                    <a:pt x="2906" y="8144"/>
                    <a:pt x="3013" y="8096"/>
                    <a:pt x="3120" y="8037"/>
                  </a:cubicBezTo>
                  <a:lnTo>
                    <a:pt x="3323" y="8239"/>
                  </a:lnTo>
                  <a:cubicBezTo>
                    <a:pt x="3359" y="8281"/>
                    <a:pt x="3403" y="8302"/>
                    <a:pt x="3448" y="8302"/>
                  </a:cubicBezTo>
                  <a:cubicBezTo>
                    <a:pt x="3492" y="8302"/>
                    <a:pt x="3537" y="8281"/>
                    <a:pt x="3573" y="8239"/>
                  </a:cubicBezTo>
                  <a:lnTo>
                    <a:pt x="4109" y="7703"/>
                  </a:lnTo>
                  <a:cubicBezTo>
                    <a:pt x="4192" y="7632"/>
                    <a:pt x="4192" y="7525"/>
                    <a:pt x="4109" y="7453"/>
                  </a:cubicBezTo>
                  <a:lnTo>
                    <a:pt x="3906" y="7251"/>
                  </a:lnTo>
                  <a:cubicBezTo>
                    <a:pt x="3906" y="7227"/>
                    <a:pt x="3918" y="7227"/>
                    <a:pt x="3918" y="7215"/>
                  </a:cubicBezTo>
                  <a:lnTo>
                    <a:pt x="10871" y="7215"/>
                  </a:lnTo>
                  <a:cubicBezTo>
                    <a:pt x="10955" y="7215"/>
                    <a:pt x="11050" y="7144"/>
                    <a:pt x="11050" y="7037"/>
                  </a:cubicBezTo>
                  <a:lnTo>
                    <a:pt x="11050" y="6358"/>
                  </a:lnTo>
                  <a:cubicBezTo>
                    <a:pt x="11050" y="6263"/>
                    <a:pt x="10979" y="6179"/>
                    <a:pt x="10871" y="6179"/>
                  </a:cubicBezTo>
                  <a:lnTo>
                    <a:pt x="10752" y="6179"/>
                  </a:lnTo>
                  <a:lnTo>
                    <a:pt x="10752" y="1060"/>
                  </a:lnTo>
                  <a:lnTo>
                    <a:pt x="10836" y="1060"/>
                  </a:lnTo>
                  <a:cubicBezTo>
                    <a:pt x="10931" y="1060"/>
                    <a:pt x="11014" y="976"/>
                    <a:pt x="11014" y="881"/>
                  </a:cubicBezTo>
                  <a:lnTo>
                    <a:pt x="11014" y="179"/>
                  </a:lnTo>
                  <a:cubicBezTo>
                    <a:pt x="11014" y="83"/>
                    <a:pt x="10943" y="0"/>
                    <a:pt x="108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4" name="Google Shape;16785;p75">
              <a:extLst>
                <a:ext uri="{FF2B5EF4-FFF2-40B4-BE49-F238E27FC236}">
                  <a16:creationId xmlns:a16="http://schemas.microsoft.com/office/drawing/2014/main" id="{066FF3D1-5A72-4A2E-9CDA-DFB039F78D16}"/>
                </a:ext>
              </a:extLst>
            </p:cNvPr>
            <p:cNvSpPr/>
            <p:nvPr/>
          </p:nvSpPr>
          <p:spPr>
            <a:xfrm>
              <a:off x="5784799" y="2125234"/>
              <a:ext cx="33390" cy="70503"/>
            </a:xfrm>
            <a:custGeom>
              <a:avLst/>
              <a:gdLst/>
              <a:ahLst/>
              <a:cxnLst/>
              <a:rect l="l" t="t" r="r" b="b"/>
              <a:pathLst>
                <a:path w="1049" h="2215" extrusionOk="0">
                  <a:moveTo>
                    <a:pt x="691" y="334"/>
                  </a:moveTo>
                  <a:lnTo>
                    <a:pt x="691" y="1858"/>
                  </a:lnTo>
                  <a:lnTo>
                    <a:pt x="334" y="1858"/>
                  </a:lnTo>
                  <a:lnTo>
                    <a:pt x="334" y="334"/>
                  </a:lnTo>
                  <a:close/>
                  <a:moveTo>
                    <a:pt x="179" y="0"/>
                  </a:moveTo>
                  <a:cubicBezTo>
                    <a:pt x="84" y="0"/>
                    <a:pt x="1" y="72"/>
                    <a:pt x="1" y="179"/>
                  </a:cubicBezTo>
                  <a:lnTo>
                    <a:pt x="1" y="2036"/>
                  </a:lnTo>
                  <a:cubicBezTo>
                    <a:pt x="1" y="2120"/>
                    <a:pt x="72" y="2215"/>
                    <a:pt x="179" y="2215"/>
                  </a:cubicBezTo>
                  <a:lnTo>
                    <a:pt x="870" y="2215"/>
                  </a:lnTo>
                  <a:cubicBezTo>
                    <a:pt x="965" y="2215"/>
                    <a:pt x="1049" y="2144"/>
                    <a:pt x="1049" y="2036"/>
                  </a:cubicBezTo>
                  <a:lnTo>
                    <a:pt x="1049" y="179"/>
                  </a:lnTo>
                  <a:cubicBezTo>
                    <a:pt x="1049" y="72"/>
                    <a:pt x="965" y="0"/>
                    <a:pt x="8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5" name="Google Shape;16786;p75">
              <a:extLst>
                <a:ext uri="{FF2B5EF4-FFF2-40B4-BE49-F238E27FC236}">
                  <a16:creationId xmlns:a16="http://schemas.microsoft.com/office/drawing/2014/main" id="{DC4C8AE3-6F8B-4226-9438-A6D85F4F2793}"/>
                </a:ext>
              </a:extLst>
            </p:cNvPr>
            <p:cNvSpPr/>
            <p:nvPr/>
          </p:nvSpPr>
          <p:spPr>
            <a:xfrm>
              <a:off x="5824236" y="2097956"/>
              <a:ext cx="33740" cy="97782"/>
            </a:xfrm>
            <a:custGeom>
              <a:avLst/>
              <a:gdLst/>
              <a:ahLst/>
              <a:cxnLst/>
              <a:rect l="l" t="t" r="r" b="b"/>
              <a:pathLst>
                <a:path w="1060" h="3072" extrusionOk="0">
                  <a:moveTo>
                    <a:pt x="703" y="345"/>
                  </a:moveTo>
                  <a:lnTo>
                    <a:pt x="703" y="2715"/>
                  </a:lnTo>
                  <a:lnTo>
                    <a:pt x="345" y="2715"/>
                  </a:lnTo>
                  <a:lnTo>
                    <a:pt x="345" y="345"/>
                  </a:lnTo>
                  <a:close/>
                  <a:moveTo>
                    <a:pt x="179" y="0"/>
                  </a:moveTo>
                  <a:cubicBezTo>
                    <a:pt x="95" y="0"/>
                    <a:pt x="0" y="84"/>
                    <a:pt x="0" y="179"/>
                  </a:cubicBezTo>
                  <a:lnTo>
                    <a:pt x="0" y="2893"/>
                  </a:lnTo>
                  <a:cubicBezTo>
                    <a:pt x="0" y="2977"/>
                    <a:pt x="83" y="3072"/>
                    <a:pt x="179" y="3072"/>
                  </a:cubicBezTo>
                  <a:lnTo>
                    <a:pt x="881" y="3072"/>
                  </a:lnTo>
                  <a:cubicBezTo>
                    <a:pt x="976" y="3072"/>
                    <a:pt x="1060" y="3001"/>
                    <a:pt x="1060" y="2893"/>
                  </a:cubicBezTo>
                  <a:lnTo>
                    <a:pt x="1060" y="179"/>
                  </a:lnTo>
                  <a:cubicBezTo>
                    <a:pt x="1048" y="84"/>
                    <a:pt x="976" y="0"/>
                    <a:pt x="8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6" name="Google Shape;16787;p75">
              <a:extLst>
                <a:ext uri="{FF2B5EF4-FFF2-40B4-BE49-F238E27FC236}">
                  <a16:creationId xmlns:a16="http://schemas.microsoft.com/office/drawing/2014/main" id="{1E7B3CAA-7B88-42F0-8FD7-5B43876AA0E7}"/>
                </a:ext>
              </a:extLst>
            </p:cNvPr>
            <p:cNvSpPr/>
            <p:nvPr/>
          </p:nvSpPr>
          <p:spPr>
            <a:xfrm>
              <a:off x="5864024" y="2111961"/>
              <a:ext cx="33740" cy="83426"/>
            </a:xfrm>
            <a:custGeom>
              <a:avLst/>
              <a:gdLst/>
              <a:ahLst/>
              <a:cxnLst/>
              <a:rect l="l" t="t" r="r" b="b"/>
              <a:pathLst>
                <a:path w="1060" h="2621" extrusionOk="0">
                  <a:moveTo>
                    <a:pt x="703" y="358"/>
                  </a:moveTo>
                  <a:lnTo>
                    <a:pt x="703" y="2275"/>
                  </a:lnTo>
                  <a:lnTo>
                    <a:pt x="346" y="2275"/>
                  </a:lnTo>
                  <a:lnTo>
                    <a:pt x="346" y="358"/>
                  </a:lnTo>
                  <a:close/>
                  <a:moveTo>
                    <a:pt x="191" y="1"/>
                  </a:moveTo>
                  <a:cubicBezTo>
                    <a:pt x="96" y="1"/>
                    <a:pt x="0" y="72"/>
                    <a:pt x="0" y="179"/>
                  </a:cubicBezTo>
                  <a:lnTo>
                    <a:pt x="0" y="2442"/>
                  </a:lnTo>
                  <a:cubicBezTo>
                    <a:pt x="0" y="2525"/>
                    <a:pt x="84" y="2620"/>
                    <a:pt x="191" y="2620"/>
                  </a:cubicBezTo>
                  <a:lnTo>
                    <a:pt x="881" y="2620"/>
                  </a:lnTo>
                  <a:cubicBezTo>
                    <a:pt x="977" y="2620"/>
                    <a:pt x="1060" y="2537"/>
                    <a:pt x="1060" y="2442"/>
                  </a:cubicBezTo>
                  <a:lnTo>
                    <a:pt x="1060" y="179"/>
                  </a:lnTo>
                  <a:cubicBezTo>
                    <a:pt x="1048" y="84"/>
                    <a:pt x="977" y="1"/>
                    <a:pt x="8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7" name="Google Shape;16788;p75">
              <a:extLst>
                <a:ext uri="{FF2B5EF4-FFF2-40B4-BE49-F238E27FC236}">
                  <a16:creationId xmlns:a16="http://schemas.microsoft.com/office/drawing/2014/main" id="{ADF4E9FA-7438-43E8-8380-D64304F95EAD}"/>
                </a:ext>
              </a:extLst>
            </p:cNvPr>
            <p:cNvSpPr/>
            <p:nvPr/>
          </p:nvSpPr>
          <p:spPr>
            <a:xfrm>
              <a:off x="5904193" y="2065744"/>
              <a:ext cx="33390" cy="129644"/>
            </a:xfrm>
            <a:custGeom>
              <a:avLst/>
              <a:gdLst/>
              <a:ahLst/>
              <a:cxnLst/>
              <a:rect l="l" t="t" r="r" b="b"/>
              <a:pathLst>
                <a:path w="1049" h="4073" extrusionOk="0">
                  <a:moveTo>
                    <a:pt x="691" y="357"/>
                  </a:moveTo>
                  <a:lnTo>
                    <a:pt x="691" y="3727"/>
                  </a:lnTo>
                  <a:lnTo>
                    <a:pt x="334" y="3727"/>
                  </a:lnTo>
                  <a:lnTo>
                    <a:pt x="334" y="357"/>
                  </a:lnTo>
                  <a:close/>
                  <a:moveTo>
                    <a:pt x="179" y="0"/>
                  </a:moveTo>
                  <a:cubicBezTo>
                    <a:pt x="72" y="24"/>
                    <a:pt x="0" y="95"/>
                    <a:pt x="0" y="179"/>
                  </a:cubicBezTo>
                  <a:lnTo>
                    <a:pt x="0" y="3894"/>
                  </a:lnTo>
                  <a:cubicBezTo>
                    <a:pt x="0" y="3977"/>
                    <a:pt x="72" y="4072"/>
                    <a:pt x="179" y="4072"/>
                  </a:cubicBezTo>
                  <a:lnTo>
                    <a:pt x="870" y="4072"/>
                  </a:lnTo>
                  <a:cubicBezTo>
                    <a:pt x="965" y="4072"/>
                    <a:pt x="1048" y="3989"/>
                    <a:pt x="1048" y="3894"/>
                  </a:cubicBezTo>
                  <a:lnTo>
                    <a:pt x="1048" y="179"/>
                  </a:lnTo>
                  <a:cubicBezTo>
                    <a:pt x="1048" y="95"/>
                    <a:pt x="977" y="0"/>
                    <a:pt x="8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8" name="Google Shape;16789;p75">
              <a:extLst>
                <a:ext uri="{FF2B5EF4-FFF2-40B4-BE49-F238E27FC236}">
                  <a16:creationId xmlns:a16="http://schemas.microsoft.com/office/drawing/2014/main" id="{6CC37E14-FC6C-4EB8-9580-EC69A1098393}"/>
                </a:ext>
              </a:extLst>
            </p:cNvPr>
            <p:cNvSpPr/>
            <p:nvPr/>
          </p:nvSpPr>
          <p:spPr>
            <a:xfrm>
              <a:off x="5713563" y="2080131"/>
              <a:ext cx="40965" cy="11395"/>
            </a:xfrm>
            <a:custGeom>
              <a:avLst/>
              <a:gdLst/>
              <a:ahLst/>
              <a:cxnLst/>
              <a:rect l="l" t="t" r="r" b="b"/>
              <a:pathLst>
                <a:path w="1287" h="358" extrusionOk="0">
                  <a:moveTo>
                    <a:pt x="179" y="1"/>
                  </a:moveTo>
                  <a:cubicBezTo>
                    <a:pt x="96" y="1"/>
                    <a:pt x="1" y="72"/>
                    <a:pt x="1" y="179"/>
                  </a:cubicBezTo>
                  <a:cubicBezTo>
                    <a:pt x="12" y="263"/>
                    <a:pt x="96" y="358"/>
                    <a:pt x="179" y="358"/>
                  </a:cubicBezTo>
                  <a:lnTo>
                    <a:pt x="1108" y="358"/>
                  </a:lnTo>
                  <a:cubicBezTo>
                    <a:pt x="1191" y="358"/>
                    <a:pt x="1286" y="286"/>
                    <a:pt x="1286" y="179"/>
                  </a:cubicBezTo>
                  <a:cubicBezTo>
                    <a:pt x="1286" y="72"/>
                    <a:pt x="1203" y="1"/>
                    <a:pt x="11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9" name="Google Shape;16790;p75">
              <a:extLst>
                <a:ext uri="{FF2B5EF4-FFF2-40B4-BE49-F238E27FC236}">
                  <a16:creationId xmlns:a16="http://schemas.microsoft.com/office/drawing/2014/main" id="{8BA98D56-6048-4A3D-A3A5-0C0C29987F5A}"/>
                </a:ext>
              </a:extLst>
            </p:cNvPr>
            <p:cNvSpPr/>
            <p:nvPr/>
          </p:nvSpPr>
          <p:spPr>
            <a:xfrm>
              <a:off x="5713945" y="2097574"/>
              <a:ext cx="56880" cy="11395"/>
            </a:xfrm>
            <a:custGeom>
              <a:avLst/>
              <a:gdLst/>
              <a:ahLst/>
              <a:cxnLst/>
              <a:rect l="l" t="t" r="r" b="b"/>
              <a:pathLst>
                <a:path w="1787" h="358" extrusionOk="0">
                  <a:moveTo>
                    <a:pt x="179" y="0"/>
                  </a:moveTo>
                  <a:cubicBezTo>
                    <a:pt x="96" y="0"/>
                    <a:pt x="0" y="72"/>
                    <a:pt x="0" y="179"/>
                  </a:cubicBezTo>
                  <a:cubicBezTo>
                    <a:pt x="0" y="274"/>
                    <a:pt x="84" y="357"/>
                    <a:pt x="179" y="357"/>
                  </a:cubicBezTo>
                  <a:lnTo>
                    <a:pt x="1608" y="357"/>
                  </a:lnTo>
                  <a:cubicBezTo>
                    <a:pt x="1703" y="357"/>
                    <a:pt x="1786" y="286"/>
                    <a:pt x="1786" y="179"/>
                  </a:cubicBezTo>
                  <a:cubicBezTo>
                    <a:pt x="1774" y="72"/>
                    <a:pt x="1703" y="0"/>
                    <a:pt x="16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0" name="Google Shape;16791;p75">
              <a:extLst>
                <a:ext uri="{FF2B5EF4-FFF2-40B4-BE49-F238E27FC236}">
                  <a16:creationId xmlns:a16="http://schemas.microsoft.com/office/drawing/2014/main" id="{CB2D5421-2EA4-4BB9-A0BA-C830C102FB5B}"/>
                </a:ext>
              </a:extLst>
            </p:cNvPr>
            <p:cNvSpPr/>
            <p:nvPr/>
          </p:nvSpPr>
          <p:spPr>
            <a:xfrm>
              <a:off x="5713945" y="2114985"/>
              <a:ext cx="56880" cy="11427"/>
            </a:xfrm>
            <a:custGeom>
              <a:avLst/>
              <a:gdLst/>
              <a:ahLst/>
              <a:cxnLst/>
              <a:rect l="l" t="t" r="r" b="b"/>
              <a:pathLst>
                <a:path w="1787" h="359" extrusionOk="0">
                  <a:moveTo>
                    <a:pt x="179" y="1"/>
                  </a:moveTo>
                  <a:cubicBezTo>
                    <a:pt x="96" y="1"/>
                    <a:pt x="0" y="84"/>
                    <a:pt x="0" y="180"/>
                  </a:cubicBezTo>
                  <a:cubicBezTo>
                    <a:pt x="0" y="275"/>
                    <a:pt x="84" y="358"/>
                    <a:pt x="179" y="358"/>
                  </a:cubicBezTo>
                  <a:lnTo>
                    <a:pt x="1608" y="358"/>
                  </a:lnTo>
                  <a:cubicBezTo>
                    <a:pt x="1703" y="358"/>
                    <a:pt x="1786" y="287"/>
                    <a:pt x="1786" y="180"/>
                  </a:cubicBezTo>
                  <a:cubicBezTo>
                    <a:pt x="1774" y="84"/>
                    <a:pt x="1703" y="1"/>
                    <a:pt x="16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1" name="Google Shape;16792;p75">
              <a:extLst>
                <a:ext uri="{FF2B5EF4-FFF2-40B4-BE49-F238E27FC236}">
                  <a16:creationId xmlns:a16="http://schemas.microsoft.com/office/drawing/2014/main" id="{6923A3A2-A9B8-4A58-8155-72A7F47F1E94}"/>
                </a:ext>
              </a:extLst>
            </p:cNvPr>
            <p:cNvSpPr/>
            <p:nvPr/>
          </p:nvSpPr>
          <p:spPr>
            <a:xfrm>
              <a:off x="5713945" y="2132810"/>
              <a:ext cx="56880" cy="11013"/>
            </a:xfrm>
            <a:custGeom>
              <a:avLst/>
              <a:gdLst/>
              <a:ahLst/>
              <a:cxnLst/>
              <a:rect l="l" t="t" r="r" b="b"/>
              <a:pathLst>
                <a:path w="1787" h="346" extrusionOk="0">
                  <a:moveTo>
                    <a:pt x="179" y="1"/>
                  </a:moveTo>
                  <a:cubicBezTo>
                    <a:pt x="96" y="1"/>
                    <a:pt x="0" y="72"/>
                    <a:pt x="0" y="179"/>
                  </a:cubicBezTo>
                  <a:cubicBezTo>
                    <a:pt x="0" y="263"/>
                    <a:pt x="84" y="346"/>
                    <a:pt x="179" y="346"/>
                  </a:cubicBezTo>
                  <a:lnTo>
                    <a:pt x="1608" y="346"/>
                  </a:lnTo>
                  <a:cubicBezTo>
                    <a:pt x="1703" y="346"/>
                    <a:pt x="1786" y="274"/>
                    <a:pt x="1786" y="179"/>
                  </a:cubicBezTo>
                  <a:cubicBezTo>
                    <a:pt x="1774" y="72"/>
                    <a:pt x="1703" y="1"/>
                    <a:pt x="16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2" name="Google Shape;16793;p75">
              <a:extLst>
                <a:ext uri="{FF2B5EF4-FFF2-40B4-BE49-F238E27FC236}">
                  <a16:creationId xmlns:a16="http://schemas.microsoft.com/office/drawing/2014/main" id="{A608E6DC-5ECA-4447-B406-2D6208754BDB}"/>
                </a:ext>
              </a:extLst>
            </p:cNvPr>
            <p:cNvSpPr/>
            <p:nvPr/>
          </p:nvSpPr>
          <p:spPr>
            <a:xfrm>
              <a:off x="5663526" y="2182464"/>
              <a:ext cx="69389" cy="68625"/>
            </a:xfrm>
            <a:custGeom>
              <a:avLst/>
              <a:gdLst/>
              <a:ahLst/>
              <a:cxnLst/>
              <a:rect l="l" t="t" r="r" b="b"/>
              <a:pathLst>
                <a:path w="2180" h="2156" extrusionOk="0">
                  <a:moveTo>
                    <a:pt x="1084" y="0"/>
                  </a:moveTo>
                  <a:cubicBezTo>
                    <a:pt x="489" y="0"/>
                    <a:pt x="1" y="488"/>
                    <a:pt x="1" y="1084"/>
                  </a:cubicBezTo>
                  <a:cubicBezTo>
                    <a:pt x="1" y="1322"/>
                    <a:pt x="72" y="1548"/>
                    <a:pt x="215" y="1739"/>
                  </a:cubicBezTo>
                  <a:cubicBezTo>
                    <a:pt x="250" y="1780"/>
                    <a:pt x="300" y="1806"/>
                    <a:pt x="351" y="1806"/>
                  </a:cubicBezTo>
                  <a:cubicBezTo>
                    <a:pt x="387" y="1806"/>
                    <a:pt x="423" y="1792"/>
                    <a:pt x="453" y="1762"/>
                  </a:cubicBezTo>
                  <a:cubicBezTo>
                    <a:pt x="537" y="1715"/>
                    <a:pt x="549" y="1608"/>
                    <a:pt x="489" y="1524"/>
                  </a:cubicBezTo>
                  <a:cubicBezTo>
                    <a:pt x="382" y="1393"/>
                    <a:pt x="334" y="1250"/>
                    <a:pt x="334" y="1084"/>
                  </a:cubicBezTo>
                  <a:cubicBezTo>
                    <a:pt x="334" y="679"/>
                    <a:pt x="668" y="334"/>
                    <a:pt x="1084" y="334"/>
                  </a:cubicBezTo>
                  <a:cubicBezTo>
                    <a:pt x="1489" y="334"/>
                    <a:pt x="1823" y="667"/>
                    <a:pt x="1823" y="1084"/>
                  </a:cubicBezTo>
                  <a:cubicBezTo>
                    <a:pt x="1823" y="1334"/>
                    <a:pt x="1703" y="1560"/>
                    <a:pt x="1501" y="1691"/>
                  </a:cubicBezTo>
                  <a:cubicBezTo>
                    <a:pt x="1489" y="1691"/>
                    <a:pt x="1489" y="1715"/>
                    <a:pt x="1465" y="1715"/>
                  </a:cubicBezTo>
                  <a:lnTo>
                    <a:pt x="1453" y="1715"/>
                  </a:lnTo>
                  <a:lnTo>
                    <a:pt x="1442" y="1727"/>
                  </a:lnTo>
                  <a:lnTo>
                    <a:pt x="1430" y="1727"/>
                  </a:lnTo>
                  <a:cubicBezTo>
                    <a:pt x="1406" y="1727"/>
                    <a:pt x="1406" y="1739"/>
                    <a:pt x="1394" y="1739"/>
                  </a:cubicBezTo>
                  <a:cubicBezTo>
                    <a:pt x="1382" y="1739"/>
                    <a:pt x="1382" y="1751"/>
                    <a:pt x="1370" y="1751"/>
                  </a:cubicBezTo>
                  <a:lnTo>
                    <a:pt x="1346" y="1751"/>
                  </a:lnTo>
                  <a:cubicBezTo>
                    <a:pt x="1346" y="1751"/>
                    <a:pt x="1334" y="1751"/>
                    <a:pt x="1334" y="1774"/>
                  </a:cubicBezTo>
                  <a:lnTo>
                    <a:pt x="1322" y="1774"/>
                  </a:lnTo>
                  <a:cubicBezTo>
                    <a:pt x="1311" y="1774"/>
                    <a:pt x="1311" y="1774"/>
                    <a:pt x="1287" y="1786"/>
                  </a:cubicBezTo>
                  <a:cubicBezTo>
                    <a:pt x="1275" y="1786"/>
                    <a:pt x="1275" y="1786"/>
                    <a:pt x="1263" y="1798"/>
                  </a:cubicBezTo>
                  <a:lnTo>
                    <a:pt x="834" y="1798"/>
                  </a:lnTo>
                  <a:cubicBezTo>
                    <a:pt x="811" y="1798"/>
                    <a:pt x="811" y="1798"/>
                    <a:pt x="799" y="1786"/>
                  </a:cubicBezTo>
                  <a:cubicBezTo>
                    <a:pt x="787" y="1786"/>
                    <a:pt x="787" y="1786"/>
                    <a:pt x="775" y="1774"/>
                  </a:cubicBezTo>
                  <a:lnTo>
                    <a:pt x="751" y="1774"/>
                  </a:lnTo>
                  <a:cubicBezTo>
                    <a:pt x="732" y="1766"/>
                    <a:pt x="712" y="1762"/>
                    <a:pt x="691" y="1762"/>
                  </a:cubicBezTo>
                  <a:cubicBezTo>
                    <a:pt x="623" y="1762"/>
                    <a:pt x="555" y="1805"/>
                    <a:pt x="537" y="1870"/>
                  </a:cubicBezTo>
                  <a:cubicBezTo>
                    <a:pt x="501" y="1965"/>
                    <a:pt x="549" y="2072"/>
                    <a:pt x="632" y="2096"/>
                  </a:cubicBezTo>
                  <a:lnTo>
                    <a:pt x="656" y="2096"/>
                  </a:lnTo>
                  <a:cubicBezTo>
                    <a:pt x="668" y="2096"/>
                    <a:pt x="680" y="2108"/>
                    <a:pt x="691" y="2108"/>
                  </a:cubicBezTo>
                  <a:cubicBezTo>
                    <a:pt x="715" y="2108"/>
                    <a:pt x="727" y="2132"/>
                    <a:pt x="739" y="2132"/>
                  </a:cubicBezTo>
                  <a:lnTo>
                    <a:pt x="751" y="2132"/>
                  </a:lnTo>
                  <a:cubicBezTo>
                    <a:pt x="775" y="2132"/>
                    <a:pt x="787" y="2132"/>
                    <a:pt x="787" y="2143"/>
                  </a:cubicBezTo>
                  <a:lnTo>
                    <a:pt x="799" y="2143"/>
                  </a:lnTo>
                  <a:cubicBezTo>
                    <a:pt x="811" y="2143"/>
                    <a:pt x="834" y="2143"/>
                    <a:pt x="846" y="2155"/>
                  </a:cubicBezTo>
                  <a:lnTo>
                    <a:pt x="1156" y="2155"/>
                  </a:lnTo>
                  <a:cubicBezTo>
                    <a:pt x="1168" y="2155"/>
                    <a:pt x="1180" y="2155"/>
                    <a:pt x="1203" y="2143"/>
                  </a:cubicBezTo>
                  <a:lnTo>
                    <a:pt x="1215" y="2143"/>
                  </a:lnTo>
                  <a:cubicBezTo>
                    <a:pt x="1227" y="2143"/>
                    <a:pt x="1239" y="2143"/>
                    <a:pt x="1239" y="2132"/>
                  </a:cubicBezTo>
                  <a:lnTo>
                    <a:pt x="1263" y="2132"/>
                  </a:lnTo>
                  <a:cubicBezTo>
                    <a:pt x="1275" y="2132"/>
                    <a:pt x="1287" y="2108"/>
                    <a:pt x="1299" y="2108"/>
                  </a:cubicBezTo>
                  <a:cubicBezTo>
                    <a:pt x="1322" y="2108"/>
                    <a:pt x="1334" y="2096"/>
                    <a:pt x="1346" y="2096"/>
                  </a:cubicBezTo>
                  <a:lnTo>
                    <a:pt x="1358" y="2096"/>
                  </a:lnTo>
                  <a:cubicBezTo>
                    <a:pt x="1382" y="2096"/>
                    <a:pt x="1382" y="2084"/>
                    <a:pt x="1394" y="2084"/>
                  </a:cubicBezTo>
                  <a:lnTo>
                    <a:pt x="1406" y="2084"/>
                  </a:lnTo>
                  <a:cubicBezTo>
                    <a:pt x="1418" y="2084"/>
                    <a:pt x="1442" y="2072"/>
                    <a:pt x="1453" y="2072"/>
                  </a:cubicBezTo>
                  <a:cubicBezTo>
                    <a:pt x="1465" y="2072"/>
                    <a:pt x="1477" y="2048"/>
                    <a:pt x="1501" y="2048"/>
                  </a:cubicBezTo>
                  <a:lnTo>
                    <a:pt x="1513" y="2048"/>
                  </a:lnTo>
                  <a:cubicBezTo>
                    <a:pt x="1525" y="2048"/>
                    <a:pt x="1525" y="2036"/>
                    <a:pt x="1537" y="2036"/>
                  </a:cubicBezTo>
                  <a:lnTo>
                    <a:pt x="1561" y="2036"/>
                  </a:lnTo>
                  <a:cubicBezTo>
                    <a:pt x="1573" y="2024"/>
                    <a:pt x="1584" y="2024"/>
                    <a:pt x="1596" y="2012"/>
                  </a:cubicBezTo>
                  <a:cubicBezTo>
                    <a:pt x="1894" y="1798"/>
                    <a:pt x="2073" y="1465"/>
                    <a:pt x="2073" y="1096"/>
                  </a:cubicBezTo>
                  <a:cubicBezTo>
                    <a:pt x="2180" y="488"/>
                    <a:pt x="1692" y="0"/>
                    <a:pt x="10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23" name="Google Shape;16511;p75">
            <a:extLst>
              <a:ext uri="{FF2B5EF4-FFF2-40B4-BE49-F238E27FC236}">
                <a16:creationId xmlns:a16="http://schemas.microsoft.com/office/drawing/2014/main" id="{0001B127-B504-4D96-B353-568714EB58D2}"/>
              </a:ext>
            </a:extLst>
          </p:cNvPr>
          <p:cNvGrpSpPr/>
          <p:nvPr/>
        </p:nvGrpSpPr>
        <p:grpSpPr>
          <a:xfrm>
            <a:off x="7024473" y="4521796"/>
            <a:ext cx="458507" cy="427510"/>
            <a:chOff x="1327676" y="2910480"/>
            <a:chExt cx="347934" cy="310024"/>
          </a:xfrm>
          <a:solidFill>
            <a:schemeClr val="bg1"/>
          </a:solidFill>
        </p:grpSpPr>
        <p:sp>
          <p:nvSpPr>
            <p:cNvPr id="224" name="Google Shape;16512;p75">
              <a:extLst>
                <a:ext uri="{FF2B5EF4-FFF2-40B4-BE49-F238E27FC236}">
                  <a16:creationId xmlns:a16="http://schemas.microsoft.com/office/drawing/2014/main" id="{88DB0ACF-8616-44C5-BF31-4AC1348B79AD}"/>
                </a:ext>
              </a:extLst>
            </p:cNvPr>
            <p:cNvSpPr/>
            <p:nvPr/>
          </p:nvSpPr>
          <p:spPr>
            <a:xfrm>
              <a:off x="1367081" y="3067370"/>
              <a:ext cx="43257" cy="15565"/>
            </a:xfrm>
            <a:custGeom>
              <a:avLst/>
              <a:gdLst/>
              <a:ahLst/>
              <a:cxnLst/>
              <a:rect l="l" t="t" r="r" b="b"/>
              <a:pathLst>
                <a:path w="1359" h="489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67" y="322"/>
                  </a:cubicBezTo>
                  <a:cubicBezTo>
                    <a:pt x="346" y="322"/>
                    <a:pt x="870" y="358"/>
                    <a:pt x="1120" y="477"/>
                  </a:cubicBezTo>
                  <a:cubicBezTo>
                    <a:pt x="1144" y="488"/>
                    <a:pt x="1168" y="488"/>
                    <a:pt x="1191" y="488"/>
                  </a:cubicBezTo>
                  <a:cubicBezTo>
                    <a:pt x="1251" y="488"/>
                    <a:pt x="1310" y="465"/>
                    <a:pt x="1346" y="405"/>
                  </a:cubicBezTo>
                  <a:cubicBezTo>
                    <a:pt x="1358" y="322"/>
                    <a:pt x="1334" y="238"/>
                    <a:pt x="1251" y="191"/>
                  </a:cubicBezTo>
                  <a:cubicBezTo>
                    <a:pt x="882" y="12"/>
                    <a:pt x="191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5" name="Google Shape;16513;p75">
              <a:extLst>
                <a:ext uri="{FF2B5EF4-FFF2-40B4-BE49-F238E27FC236}">
                  <a16:creationId xmlns:a16="http://schemas.microsoft.com/office/drawing/2014/main" id="{3BB3DF2B-C6C3-44BC-8361-808FC73786CE}"/>
                </a:ext>
              </a:extLst>
            </p:cNvPr>
            <p:cNvSpPr/>
            <p:nvPr/>
          </p:nvSpPr>
          <p:spPr>
            <a:xfrm>
              <a:off x="1350402" y="3170436"/>
              <a:ext cx="10663" cy="48541"/>
            </a:xfrm>
            <a:custGeom>
              <a:avLst/>
              <a:gdLst/>
              <a:ahLst/>
              <a:cxnLst/>
              <a:rect l="l" t="t" r="r" b="b"/>
              <a:pathLst>
                <a:path w="335" h="1525" extrusionOk="0">
                  <a:moveTo>
                    <a:pt x="168" y="1"/>
                  </a:moveTo>
                  <a:cubicBezTo>
                    <a:pt x="84" y="1"/>
                    <a:pt x="1" y="84"/>
                    <a:pt x="1" y="168"/>
                  </a:cubicBezTo>
                  <a:lnTo>
                    <a:pt x="1" y="1358"/>
                  </a:lnTo>
                  <a:cubicBezTo>
                    <a:pt x="1" y="1453"/>
                    <a:pt x="84" y="1525"/>
                    <a:pt x="168" y="1525"/>
                  </a:cubicBezTo>
                  <a:cubicBezTo>
                    <a:pt x="263" y="1525"/>
                    <a:pt x="334" y="1453"/>
                    <a:pt x="334" y="1358"/>
                  </a:cubicBezTo>
                  <a:lnTo>
                    <a:pt x="334" y="168"/>
                  </a:lnTo>
                  <a:cubicBezTo>
                    <a:pt x="334" y="84"/>
                    <a:pt x="263" y="1"/>
                    <a:pt x="16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6" name="Google Shape;16514;p75">
              <a:extLst>
                <a:ext uri="{FF2B5EF4-FFF2-40B4-BE49-F238E27FC236}">
                  <a16:creationId xmlns:a16="http://schemas.microsoft.com/office/drawing/2014/main" id="{FB67E4E0-B20E-4F8D-808C-6F8193FA8EAD}"/>
                </a:ext>
              </a:extLst>
            </p:cNvPr>
            <p:cNvSpPr/>
            <p:nvPr/>
          </p:nvSpPr>
          <p:spPr>
            <a:xfrm>
              <a:off x="1327676" y="3040187"/>
              <a:ext cx="201643" cy="180317"/>
            </a:xfrm>
            <a:custGeom>
              <a:avLst/>
              <a:gdLst/>
              <a:ahLst/>
              <a:cxnLst/>
              <a:rect l="l" t="t" r="r" b="b"/>
              <a:pathLst>
                <a:path w="6335" h="5665" extrusionOk="0">
                  <a:moveTo>
                    <a:pt x="5894" y="628"/>
                  </a:moveTo>
                  <a:lnTo>
                    <a:pt x="5954" y="866"/>
                  </a:lnTo>
                  <a:cubicBezTo>
                    <a:pt x="5977" y="926"/>
                    <a:pt x="5966" y="997"/>
                    <a:pt x="5918" y="1045"/>
                  </a:cubicBezTo>
                  <a:lnTo>
                    <a:pt x="5823" y="1140"/>
                  </a:lnTo>
                  <a:lnTo>
                    <a:pt x="5596" y="914"/>
                  </a:lnTo>
                  <a:lnTo>
                    <a:pt x="5894" y="628"/>
                  </a:lnTo>
                  <a:close/>
                  <a:moveTo>
                    <a:pt x="2941" y="307"/>
                  </a:moveTo>
                  <a:lnTo>
                    <a:pt x="2941" y="961"/>
                  </a:lnTo>
                  <a:cubicBezTo>
                    <a:pt x="2941" y="1057"/>
                    <a:pt x="2906" y="1164"/>
                    <a:pt x="2870" y="1271"/>
                  </a:cubicBezTo>
                  <a:lnTo>
                    <a:pt x="2787" y="1438"/>
                  </a:lnTo>
                  <a:cubicBezTo>
                    <a:pt x="2775" y="1450"/>
                    <a:pt x="2775" y="1473"/>
                    <a:pt x="2775" y="1509"/>
                  </a:cubicBezTo>
                  <a:lnTo>
                    <a:pt x="2775" y="1854"/>
                  </a:lnTo>
                  <a:cubicBezTo>
                    <a:pt x="2775" y="2104"/>
                    <a:pt x="2667" y="2331"/>
                    <a:pt x="2513" y="2485"/>
                  </a:cubicBezTo>
                  <a:cubicBezTo>
                    <a:pt x="2363" y="2635"/>
                    <a:pt x="2165" y="2727"/>
                    <a:pt x="1954" y="2727"/>
                  </a:cubicBezTo>
                  <a:cubicBezTo>
                    <a:pt x="1930" y="2727"/>
                    <a:pt x="1906" y="2726"/>
                    <a:pt x="1882" y="2724"/>
                  </a:cubicBezTo>
                  <a:cubicBezTo>
                    <a:pt x="1417" y="2712"/>
                    <a:pt x="1048" y="2307"/>
                    <a:pt x="1048" y="1819"/>
                  </a:cubicBezTo>
                  <a:lnTo>
                    <a:pt x="1048" y="1521"/>
                  </a:lnTo>
                  <a:cubicBezTo>
                    <a:pt x="1048" y="1497"/>
                    <a:pt x="1048" y="1473"/>
                    <a:pt x="1036" y="1450"/>
                  </a:cubicBezTo>
                  <a:lnTo>
                    <a:pt x="929" y="1259"/>
                  </a:lnTo>
                  <a:cubicBezTo>
                    <a:pt x="905" y="1176"/>
                    <a:pt x="870" y="1104"/>
                    <a:pt x="870" y="1021"/>
                  </a:cubicBezTo>
                  <a:lnTo>
                    <a:pt x="870" y="997"/>
                  </a:lnTo>
                  <a:cubicBezTo>
                    <a:pt x="870" y="616"/>
                    <a:pt x="1179" y="307"/>
                    <a:pt x="1572" y="307"/>
                  </a:cubicBezTo>
                  <a:close/>
                  <a:moveTo>
                    <a:pt x="2275" y="2986"/>
                  </a:moveTo>
                  <a:cubicBezTo>
                    <a:pt x="2286" y="3045"/>
                    <a:pt x="2298" y="3081"/>
                    <a:pt x="2310" y="3117"/>
                  </a:cubicBezTo>
                  <a:lnTo>
                    <a:pt x="2167" y="3259"/>
                  </a:lnTo>
                  <a:cubicBezTo>
                    <a:pt x="2102" y="3325"/>
                    <a:pt x="2013" y="3358"/>
                    <a:pt x="1923" y="3358"/>
                  </a:cubicBezTo>
                  <a:cubicBezTo>
                    <a:pt x="1834" y="3358"/>
                    <a:pt x="1745" y="3325"/>
                    <a:pt x="1679" y="3259"/>
                  </a:cubicBezTo>
                  <a:lnTo>
                    <a:pt x="1536" y="3128"/>
                  </a:lnTo>
                  <a:cubicBezTo>
                    <a:pt x="1560" y="3081"/>
                    <a:pt x="1572" y="3045"/>
                    <a:pt x="1572" y="2986"/>
                  </a:cubicBezTo>
                  <a:cubicBezTo>
                    <a:pt x="1679" y="3009"/>
                    <a:pt x="1775" y="3045"/>
                    <a:pt x="1882" y="3045"/>
                  </a:cubicBezTo>
                  <a:lnTo>
                    <a:pt x="1917" y="3045"/>
                  </a:lnTo>
                  <a:cubicBezTo>
                    <a:pt x="2036" y="3045"/>
                    <a:pt x="2167" y="3021"/>
                    <a:pt x="2275" y="2986"/>
                  </a:cubicBezTo>
                  <a:close/>
                  <a:moveTo>
                    <a:pt x="6162" y="0"/>
                  </a:moveTo>
                  <a:cubicBezTo>
                    <a:pt x="6120" y="0"/>
                    <a:pt x="6079" y="15"/>
                    <a:pt x="6049" y="45"/>
                  </a:cubicBezTo>
                  <a:lnTo>
                    <a:pt x="2906" y="3021"/>
                  </a:lnTo>
                  <a:cubicBezTo>
                    <a:pt x="2882" y="3057"/>
                    <a:pt x="2834" y="3069"/>
                    <a:pt x="2787" y="3069"/>
                  </a:cubicBezTo>
                  <a:lnTo>
                    <a:pt x="2763" y="3069"/>
                  </a:lnTo>
                  <a:cubicBezTo>
                    <a:pt x="2656" y="3069"/>
                    <a:pt x="2584" y="2997"/>
                    <a:pt x="2584" y="2890"/>
                  </a:cubicBezTo>
                  <a:lnTo>
                    <a:pt x="2584" y="2843"/>
                  </a:lnTo>
                  <a:cubicBezTo>
                    <a:pt x="2644" y="2819"/>
                    <a:pt x="2679" y="2771"/>
                    <a:pt x="2727" y="2724"/>
                  </a:cubicBezTo>
                  <a:cubicBezTo>
                    <a:pt x="2965" y="2497"/>
                    <a:pt x="3084" y="2200"/>
                    <a:pt x="3084" y="1878"/>
                  </a:cubicBezTo>
                  <a:lnTo>
                    <a:pt x="3084" y="1581"/>
                  </a:lnTo>
                  <a:lnTo>
                    <a:pt x="3144" y="1450"/>
                  </a:lnTo>
                  <a:cubicBezTo>
                    <a:pt x="3215" y="1307"/>
                    <a:pt x="3251" y="1152"/>
                    <a:pt x="3251" y="997"/>
                  </a:cubicBezTo>
                  <a:lnTo>
                    <a:pt x="3251" y="176"/>
                  </a:lnTo>
                  <a:cubicBezTo>
                    <a:pt x="3251" y="92"/>
                    <a:pt x="3179" y="21"/>
                    <a:pt x="3084" y="21"/>
                  </a:cubicBezTo>
                  <a:lnTo>
                    <a:pt x="1548" y="21"/>
                  </a:lnTo>
                  <a:cubicBezTo>
                    <a:pt x="1001" y="21"/>
                    <a:pt x="536" y="461"/>
                    <a:pt x="536" y="1033"/>
                  </a:cubicBezTo>
                  <a:lnTo>
                    <a:pt x="536" y="1045"/>
                  </a:lnTo>
                  <a:cubicBezTo>
                    <a:pt x="536" y="1176"/>
                    <a:pt x="572" y="1295"/>
                    <a:pt x="632" y="1414"/>
                  </a:cubicBezTo>
                  <a:lnTo>
                    <a:pt x="703" y="1581"/>
                  </a:lnTo>
                  <a:lnTo>
                    <a:pt x="703" y="1831"/>
                  </a:lnTo>
                  <a:cubicBezTo>
                    <a:pt x="703" y="2247"/>
                    <a:pt x="917" y="2616"/>
                    <a:pt x="1215" y="2843"/>
                  </a:cubicBezTo>
                  <a:lnTo>
                    <a:pt x="1215" y="2997"/>
                  </a:lnTo>
                  <a:cubicBezTo>
                    <a:pt x="1215" y="3069"/>
                    <a:pt x="1155" y="3140"/>
                    <a:pt x="1072" y="3176"/>
                  </a:cubicBezTo>
                  <a:lnTo>
                    <a:pt x="501" y="3343"/>
                  </a:lnTo>
                  <a:cubicBezTo>
                    <a:pt x="215" y="3414"/>
                    <a:pt x="0" y="3676"/>
                    <a:pt x="0" y="3974"/>
                  </a:cubicBezTo>
                  <a:lnTo>
                    <a:pt x="0" y="5462"/>
                  </a:lnTo>
                  <a:cubicBezTo>
                    <a:pt x="0" y="5557"/>
                    <a:pt x="84" y="5629"/>
                    <a:pt x="167" y="5629"/>
                  </a:cubicBezTo>
                  <a:cubicBezTo>
                    <a:pt x="262" y="5629"/>
                    <a:pt x="334" y="5557"/>
                    <a:pt x="334" y="5462"/>
                  </a:cubicBezTo>
                  <a:lnTo>
                    <a:pt x="334" y="3974"/>
                  </a:lnTo>
                  <a:cubicBezTo>
                    <a:pt x="334" y="3831"/>
                    <a:pt x="441" y="3676"/>
                    <a:pt x="584" y="3640"/>
                  </a:cubicBezTo>
                  <a:lnTo>
                    <a:pt x="1167" y="3474"/>
                  </a:lnTo>
                  <a:cubicBezTo>
                    <a:pt x="1215" y="3450"/>
                    <a:pt x="1251" y="3438"/>
                    <a:pt x="1298" y="3414"/>
                  </a:cubicBezTo>
                  <a:lnTo>
                    <a:pt x="1405" y="3521"/>
                  </a:lnTo>
                  <a:cubicBezTo>
                    <a:pt x="1536" y="3652"/>
                    <a:pt x="1703" y="3712"/>
                    <a:pt x="1882" y="3712"/>
                  </a:cubicBezTo>
                  <a:cubicBezTo>
                    <a:pt x="2060" y="3712"/>
                    <a:pt x="2227" y="3652"/>
                    <a:pt x="2358" y="3521"/>
                  </a:cubicBezTo>
                  <a:lnTo>
                    <a:pt x="2501" y="3367"/>
                  </a:lnTo>
                  <a:cubicBezTo>
                    <a:pt x="2584" y="3402"/>
                    <a:pt x="2656" y="3426"/>
                    <a:pt x="2727" y="3426"/>
                  </a:cubicBezTo>
                  <a:lnTo>
                    <a:pt x="2763" y="3426"/>
                  </a:lnTo>
                  <a:cubicBezTo>
                    <a:pt x="2894" y="3426"/>
                    <a:pt x="3013" y="3378"/>
                    <a:pt x="3096" y="3295"/>
                  </a:cubicBezTo>
                  <a:lnTo>
                    <a:pt x="5334" y="1176"/>
                  </a:lnTo>
                  <a:lnTo>
                    <a:pt x="5561" y="1402"/>
                  </a:lnTo>
                  <a:lnTo>
                    <a:pt x="2965" y="3986"/>
                  </a:lnTo>
                  <a:cubicBezTo>
                    <a:pt x="2798" y="4152"/>
                    <a:pt x="2715" y="4367"/>
                    <a:pt x="2715" y="4581"/>
                  </a:cubicBezTo>
                  <a:lnTo>
                    <a:pt x="2715" y="5498"/>
                  </a:lnTo>
                  <a:cubicBezTo>
                    <a:pt x="2715" y="5581"/>
                    <a:pt x="2787" y="5664"/>
                    <a:pt x="2882" y="5664"/>
                  </a:cubicBezTo>
                  <a:cubicBezTo>
                    <a:pt x="2965" y="5664"/>
                    <a:pt x="3037" y="5581"/>
                    <a:pt x="3037" y="5498"/>
                  </a:cubicBezTo>
                  <a:lnTo>
                    <a:pt x="3037" y="4581"/>
                  </a:lnTo>
                  <a:cubicBezTo>
                    <a:pt x="3037" y="4450"/>
                    <a:pt x="3096" y="4319"/>
                    <a:pt x="3191" y="4212"/>
                  </a:cubicBezTo>
                  <a:lnTo>
                    <a:pt x="6096" y="1307"/>
                  </a:lnTo>
                  <a:cubicBezTo>
                    <a:pt x="6216" y="1200"/>
                    <a:pt x="6275" y="997"/>
                    <a:pt x="6227" y="831"/>
                  </a:cubicBezTo>
                  <a:lnTo>
                    <a:pt x="6168" y="378"/>
                  </a:lnTo>
                  <a:lnTo>
                    <a:pt x="6275" y="271"/>
                  </a:lnTo>
                  <a:cubicBezTo>
                    <a:pt x="6335" y="211"/>
                    <a:pt x="6335" y="104"/>
                    <a:pt x="6275" y="45"/>
                  </a:cubicBezTo>
                  <a:cubicBezTo>
                    <a:pt x="6245" y="15"/>
                    <a:pt x="6204" y="0"/>
                    <a:pt x="61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7" name="Google Shape;16515;p75">
              <a:extLst>
                <a:ext uri="{FF2B5EF4-FFF2-40B4-BE49-F238E27FC236}">
                  <a16:creationId xmlns:a16="http://schemas.microsoft.com/office/drawing/2014/main" id="{B06DA360-CB9E-48BF-AF54-6CAE7B796C13}"/>
                </a:ext>
              </a:extLst>
            </p:cNvPr>
            <p:cNvSpPr/>
            <p:nvPr/>
          </p:nvSpPr>
          <p:spPr>
            <a:xfrm>
              <a:off x="1470179" y="2910480"/>
              <a:ext cx="205431" cy="173601"/>
            </a:xfrm>
            <a:custGeom>
              <a:avLst/>
              <a:gdLst/>
              <a:ahLst/>
              <a:cxnLst/>
              <a:rect l="l" t="t" r="r" b="b"/>
              <a:pathLst>
                <a:path w="6454" h="5454" extrusionOk="0">
                  <a:moveTo>
                    <a:pt x="500" y="0"/>
                  </a:moveTo>
                  <a:cubicBezTo>
                    <a:pt x="215" y="0"/>
                    <a:pt x="0" y="226"/>
                    <a:pt x="0" y="512"/>
                  </a:cubicBezTo>
                  <a:lnTo>
                    <a:pt x="0" y="4822"/>
                  </a:lnTo>
                  <a:cubicBezTo>
                    <a:pt x="0" y="4917"/>
                    <a:pt x="72" y="4989"/>
                    <a:pt x="155" y="4989"/>
                  </a:cubicBezTo>
                  <a:cubicBezTo>
                    <a:pt x="250" y="4989"/>
                    <a:pt x="322" y="4917"/>
                    <a:pt x="322" y="4822"/>
                  </a:cubicBezTo>
                  <a:lnTo>
                    <a:pt x="322" y="512"/>
                  </a:lnTo>
                  <a:cubicBezTo>
                    <a:pt x="322" y="405"/>
                    <a:pt x="393" y="322"/>
                    <a:pt x="500" y="322"/>
                  </a:cubicBezTo>
                  <a:lnTo>
                    <a:pt x="5953" y="322"/>
                  </a:lnTo>
                  <a:cubicBezTo>
                    <a:pt x="6049" y="322"/>
                    <a:pt x="6132" y="405"/>
                    <a:pt x="6132" y="512"/>
                  </a:cubicBezTo>
                  <a:lnTo>
                    <a:pt x="6132" y="4941"/>
                  </a:lnTo>
                  <a:cubicBezTo>
                    <a:pt x="6132" y="5048"/>
                    <a:pt x="6049" y="5120"/>
                    <a:pt x="5953" y="5120"/>
                  </a:cubicBezTo>
                  <a:lnTo>
                    <a:pt x="2298" y="5120"/>
                  </a:lnTo>
                  <a:cubicBezTo>
                    <a:pt x="2215" y="5120"/>
                    <a:pt x="2131" y="5191"/>
                    <a:pt x="2131" y="5287"/>
                  </a:cubicBezTo>
                  <a:cubicBezTo>
                    <a:pt x="2131" y="5370"/>
                    <a:pt x="2215" y="5453"/>
                    <a:pt x="2298" y="5453"/>
                  </a:cubicBezTo>
                  <a:lnTo>
                    <a:pt x="5953" y="5453"/>
                  </a:lnTo>
                  <a:cubicBezTo>
                    <a:pt x="6227" y="5453"/>
                    <a:pt x="6453" y="5227"/>
                    <a:pt x="6453" y="4941"/>
                  </a:cubicBezTo>
                  <a:lnTo>
                    <a:pt x="6453" y="512"/>
                  </a:lnTo>
                  <a:cubicBezTo>
                    <a:pt x="6453" y="226"/>
                    <a:pt x="6215" y="0"/>
                    <a:pt x="595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8" name="Google Shape;16516;p75">
              <a:extLst>
                <a:ext uri="{FF2B5EF4-FFF2-40B4-BE49-F238E27FC236}">
                  <a16:creationId xmlns:a16="http://schemas.microsoft.com/office/drawing/2014/main" id="{5699C3E6-0D0B-43F8-9437-4109264A0276}"/>
                </a:ext>
              </a:extLst>
            </p:cNvPr>
            <p:cNvSpPr/>
            <p:nvPr/>
          </p:nvSpPr>
          <p:spPr>
            <a:xfrm>
              <a:off x="1497075" y="2942692"/>
              <a:ext cx="152370" cy="96668"/>
            </a:xfrm>
            <a:custGeom>
              <a:avLst/>
              <a:gdLst/>
              <a:ahLst/>
              <a:cxnLst/>
              <a:rect l="l" t="t" r="r" b="b"/>
              <a:pathLst>
                <a:path w="4787" h="3037" extrusionOk="0">
                  <a:moveTo>
                    <a:pt x="3751" y="0"/>
                  </a:moveTo>
                  <a:cubicBezTo>
                    <a:pt x="3656" y="0"/>
                    <a:pt x="3584" y="72"/>
                    <a:pt x="3584" y="167"/>
                  </a:cubicBezTo>
                  <a:cubicBezTo>
                    <a:pt x="3584" y="250"/>
                    <a:pt x="3656" y="334"/>
                    <a:pt x="3751" y="334"/>
                  </a:cubicBezTo>
                  <a:lnTo>
                    <a:pt x="4215" y="334"/>
                  </a:lnTo>
                  <a:lnTo>
                    <a:pt x="2465" y="2072"/>
                  </a:lnTo>
                  <a:lnTo>
                    <a:pt x="1727" y="1322"/>
                  </a:lnTo>
                  <a:cubicBezTo>
                    <a:pt x="1697" y="1292"/>
                    <a:pt x="1656" y="1277"/>
                    <a:pt x="1614" y="1277"/>
                  </a:cubicBezTo>
                  <a:cubicBezTo>
                    <a:pt x="1572" y="1277"/>
                    <a:pt x="1531" y="1292"/>
                    <a:pt x="1501" y="1322"/>
                  </a:cubicBezTo>
                  <a:lnTo>
                    <a:pt x="60" y="2774"/>
                  </a:lnTo>
                  <a:cubicBezTo>
                    <a:pt x="1" y="2834"/>
                    <a:pt x="1" y="2929"/>
                    <a:pt x="60" y="2989"/>
                  </a:cubicBezTo>
                  <a:cubicBezTo>
                    <a:pt x="84" y="3024"/>
                    <a:pt x="132" y="3036"/>
                    <a:pt x="179" y="3036"/>
                  </a:cubicBezTo>
                  <a:cubicBezTo>
                    <a:pt x="227" y="3036"/>
                    <a:pt x="251" y="3024"/>
                    <a:pt x="298" y="2989"/>
                  </a:cubicBezTo>
                  <a:lnTo>
                    <a:pt x="1632" y="1655"/>
                  </a:lnTo>
                  <a:lnTo>
                    <a:pt x="2382" y="2393"/>
                  </a:lnTo>
                  <a:cubicBezTo>
                    <a:pt x="2412" y="2423"/>
                    <a:pt x="2453" y="2438"/>
                    <a:pt x="2495" y="2438"/>
                  </a:cubicBezTo>
                  <a:cubicBezTo>
                    <a:pt x="2537" y="2438"/>
                    <a:pt x="2578" y="2423"/>
                    <a:pt x="2608" y="2393"/>
                  </a:cubicBezTo>
                  <a:lnTo>
                    <a:pt x="4465" y="536"/>
                  </a:lnTo>
                  <a:lnTo>
                    <a:pt x="4465" y="1000"/>
                  </a:lnTo>
                  <a:cubicBezTo>
                    <a:pt x="4465" y="1084"/>
                    <a:pt x="4537" y="1167"/>
                    <a:pt x="4632" y="1167"/>
                  </a:cubicBezTo>
                  <a:cubicBezTo>
                    <a:pt x="4715" y="1167"/>
                    <a:pt x="4787" y="1084"/>
                    <a:pt x="4787" y="1000"/>
                  </a:cubicBezTo>
                  <a:lnTo>
                    <a:pt x="4787" y="155"/>
                  </a:lnTo>
                  <a:cubicBezTo>
                    <a:pt x="4751" y="72"/>
                    <a:pt x="4692" y="0"/>
                    <a:pt x="45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29" name="Google Shape;16615;p75">
            <a:extLst>
              <a:ext uri="{FF2B5EF4-FFF2-40B4-BE49-F238E27FC236}">
                <a16:creationId xmlns:a16="http://schemas.microsoft.com/office/drawing/2014/main" id="{216982F8-88C4-49EE-80A6-A78C69BF0F84}"/>
              </a:ext>
            </a:extLst>
          </p:cNvPr>
          <p:cNvGrpSpPr/>
          <p:nvPr/>
        </p:nvGrpSpPr>
        <p:grpSpPr>
          <a:xfrm>
            <a:off x="7035764" y="3569490"/>
            <a:ext cx="431921" cy="360484"/>
            <a:chOff x="7990840" y="2435226"/>
            <a:chExt cx="354363" cy="353631"/>
          </a:xfrm>
          <a:solidFill>
            <a:schemeClr val="bg1"/>
          </a:solidFill>
        </p:grpSpPr>
        <p:sp>
          <p:nvSpPr>
            <p:cNvPr id="230" name="Google Shape;16616;p75">
              <a:extLst>
                <a:ext uri="{FF2B5EF4-FFF2-40B4-BE49-F238E27FC236}">
                  <a16:creationId xmlns:a16="http://schemas.microsoft.com/office/drawing/2014/main" id="{242A72CD-EF6D-458A-8A99-1564D177D994}"/>
                </a:ext>
              </a:extLst>
            </p:cNvPr>
            <p:cNvSpPr/>
            <p:nvPr/>
          </p:nvSpPr>
          <p:spPr>
            <a:xfrm>
              <a:off x="7990840" y="2435226"/>
              <a:ext cx="354363" cy="353631"/>
            </a:xfrm>
            <a:custGeom>
              <a:avLst/>
              <a:gdLst/>
              <a:ahLst/>
              <a:cxnLst/>
              <a:rect l="l" t="t" r="r" b="b"/>
              <a:pathLst>
                <a:path w="11133" h="11110" extrusionOk="0">
                  <a:moveTo>
                    <a:pt x="3477" y="1727"/>
                  </a:moveTo>
                  <a:cubicBezTo>
                    <a:pt x="3679" y="1727"/>
                    <a:pt x="3834" y="1894"/>
                    <a:pt x="3834" y="2084"/>
                  </a:cubicBezTo>
                  <a:lnTo>
                    <a:pt x="3834" y="2430"/>
                  </a:lnTo>
                  <a:cubicBezTo>
                    <a:pt x="3834" y="2727"/>
                    <a:pt x="3596" y="2965"/>
                    <a:pt x="3298" y="2965"/>
                  </a:cubicBezTo>
                  <a:cubicBezTo>
                    <a:pt x="3024" y="2965"/>
                    <a:pt x="2786" y="2727"/>
                    <a:pt x="2786" y="2430"/>
                  </a:cubicBezTo>
                  <a:lnTo>
                    <a:pt x="2786" y="2084"/>
                  </a:lnTo>
                  <a:cubicBezTo>
                    <a:pt x="2786" y="1894"/>
                    <a:pt x="2941" y="1727"/>
                    <a:pt x="3143" y="1727"/>
                  </a:cubicBezTo>
                  <a:close/>
                  <a:moveTo>
                    <a:pt x="3477" y="3299"/>
                  </a:moveTo>
                  <a:lnTo>
                    <a:pt x="3477" y="3311"/>
                  </a:lnTo>
                  <a:cubicBezTo>
                    <a:pt x="3501" y="3382"/>
                    <a:pt x="3513" y="3454"/>
                    <a:pt x="3536" y="3537"/>
                  </a:cubicBezTo>
                  <a:lnTo>
                    <a:pt x="3322" y="3751"/>
                  </a:lnTo>
                  <a:lnTo>
                    <a:pt x="3286" y="3751"/>
                  </a:lnTo>
                  <a:lnTo>
                    <a:pt x="3060" y="3537"/>
                  </a:lnTo>
                  <a:cubicBezTo>
                    <a:pt x="3096" y="3489"/>
                    <a:pt x="3108" y="3430"/>
                    <a:pt x="3108" y="3370"/>
                  </a:cubicBezTo>
                  <a:lnTo>
                    <a:pt x="3108" y="3299"/>
                  </a:lnTo>
                  <a:close/>
                  <a:moveTo>
                    <a:pt x="5418" y="4966"/>
                  </a:moveTo>
                  <a:lnTo>
                    <a:pt x="5418" y="7025"/>
                  </a:lnTo>
                  <a:lnTo>
                    <a:pt x="5406" y="7025"/>
                  </a:lnTo>
                  <a:lnTo>
                    <a:pt x="4346" y="7787"/>
                  </a:lnTo>
                  <a:lnTo>
                    <a:pt x="4346" y="5180"/>
                  </a:lnTo>
                  <a:cubicBezTo>
                    <a:pt x="4429" y="5239"/>
                    <a:pt x="4536" y="5287"/>
                    <a:pt x="4656" y="5299"/>
                  </a:cubicBezTo>
                  <a:lnTo>
                    <a:pt x="4786" y="5299"/>
                  </a:lnTo>
                  <a:cubicBezTo>
                    <a:pt x="4929" y="5287"/>
                    <a:pt x="5060" y="5239"/>
                    <a:pt x="5167" y="5156"/>
                  </a:cubicBezTo>
                  <a:lnTo>
                    <a:pt x="5418" y="4966"/>
                  </a:lnTo>
                  <a:close/>
                  <a:moveTo>
                    <a:pt x="2846" y="3739"/>
                  </a:moveTo>
                  <a:lnTo>
                    <a:pt x="3096" y="3989"/>
                  </a:lnTo>
                  <a:cubicBezTo>
                    <a:pt x="3155" y="4049"/>
                    <a:pt x="3239" y="4096"/>
                    <a:pt x="3334" y="4096"/>
                  </a:cubicBezTo>
                  <a:cubicBezTo>
                    <a:pt x="3417" y="4096"/>
                    <a:pt x="3513" y="4073"/>
                    <a:pt x="3572" y="3989"/>
                  </a:cubicBezTo>
                  <a:lnTo>
                    <a:pt x="3798" y="3775"/>
                  </a:lnTo>
                  <a:cubicBezTo>
                    <a:pt x="3870" y="3799"/>
                    <a:pt x="3941" y="3823"/>
                    <a:pt x="4013" y="3823"/>
                  </a:cubicBezTo>
                  <a:cubicBezTo>
                    <a:pt x="4072" y="3823"/>
                    <a:pt x="4120" y="3858"/>
                    <a:pt x="4167" y="3906"/>
                  </a:cubicBezTo>
                  <a:lnTo>
                    <a:pt x="4644" y="4501"/>
                  </a:lnTo>
                  <a:cubicBezTo>
                    <a:pt x="4676" y="4541"/>
                    <a:pt x="4724" y="4558"/>
                    <a:pt x="4769" y="4558"/>
                  </a:cubicBezTo>
                  <a:cubicBezTo>
                    <a:pt x="4807" y="4558"/>
                    <a:pt x="4843" y="4547"/>
                    <a:pt x="4870" y="4525"/>
                  </a:cubicBezTo>
                  <a:lnTo>
                    <a:pt x="5441" y="4061"/>
                  </a:lnTo>
                  <a:cubicBezTo>
                    <a:pt x="5483" y="4031"/>
                    <a:pt x="5534" y="4016"/>
                    <a:pt x="5581" y="4016"/>
                  </a:cubicBezTo>
                  <a:cubicBezTo>
                    <a:pt x="5629" y="4016"/>
                    <a:pt x="5674" y="4031"/>
                    <a:pt x="5703" y="4061"/>
                  </a:cubicBezTo>
                  <a:cubicBezTo>
                    <a:pt x="5739" y="4108"/>
                    <a:pt x="5763" y="4156"/>
                    <a:pt x="5763" y="4216"/>
                  </a:cubicBezTo>
                  <a:cubicBezTo>
                    <a:pt x="5739" y="4227"/>
                    <a:pt x="5727" y="4275"/>
                    <a:pt x="5679" y="4311"/>
                  </a:cubicBezTo>
                  <a:lnTo>
                    <a:pt x="4953" y="4882"/>
                  </a:lnTo>
                  <a:cubicBezTo>
                    <a:pt x="4894" y="4930"/>
                    <a:pt x="4834" y="4966"/>
                    <a:pt x="4763" y="4966"/>
                  </a:cubicBezTo>
                  <a:lnTo>
                    <a:pt x="4691" y="4966"/>
                  </a:lnTo>
                  <a:cubicBezTo>
                    <a:pt x="4596" y="4942"/>
                    <a:pt x="4513" y="4906"/>
                    <a:pt x="4453" y="4823"/>
                  </a:cubicBezTo>
                  <a:lnTo>
                    <a:pt x="4310" y="4644"/>
                  </a:lnTo>
                  <a:cubicBezTo>
                    <a:pt x="4288" y="4607"/>
                    <a:pt x="4247" y="4588"/>
                    <a:pt x="4205" y="4588"/>
                  </a:cubicBezTo>
                  <a:cubicBezTo>
                    <a:pt x="4180" y="4588"/>
                    <a:pt x="4154" y="4595"/>
                    <a:pt x="4132" y="4608"/>
                  </a:cubicBezTo>
                  <a:cubicBezTo>
                    <a:pt x="4072" y="4632"/>
                    <a:pt x="4036" y="4692"/>
                    <a:pt x="4036" y="4751"/>
                  </a:cubicBezTo>
                  <a:lnTo>
                    <a:pt x="4036" y="8014"/>
                  </a:lnTo>
                  <a:lnTo>
                    <a:pt x="3655" y="8276"/>
                  </a:lnTo>
                  <a:lnTo>
                    <a:pt x="3655" y="6763"/>
                  </a:lnTo>
                  <a:cubicBezTo>
                    <a:pt x="3655" y="6668"/>
                    <a:pt x="3584" y="6597"/>
                    <a:pt x="3501" y="6597"/>
                  </a:cubicBezTo>
                  <a:cubicBezTo>
                    <a:pt x="3405" y="6597"/>
                    <a:pt x="3334" y="6668"/>
                    <a:pt x="3334" y="6763"/>
                  </a:cubicBezTo>
                  <a:lnTo>
                    <a:pt x="3334" y="8502"/>
                  </a:lnTo>
                  <a:lnTo>
                    <a:pt x="2798" y="8895"/>
                  </a:lnTo>
                  <a:lnTo>
                    <a:pt x="2798" y="6811"/>
                  </a:lnTo>
                  <a:cubicBezTo>
                    <a:pt x="2798" y="6644"/>
                    <a:pt x="2751" y="6490"/>
                    <a:pt x="2691" y="6347"/>
                  </a:cubicBezTo>
                  <a:lnTo>
                    <a:pt x="2524" y="6013"/>
                  </a:lnTo>
                  <a:cubicBezTo>
                    <a:pt x="2489" y="5918"/>
                    <a:pt x="2453" y="5811"/>
                    <a:pt x="2453" y="5704"/>
                  </a:cubicBezTo>
                  <a:lnTo>
                    <a:pt x="2453" y="4037"/>
                  </a:lnTo>
                  <a:cubicBezTo>
                    <a:pt x="2453" y="3966"/>
                    <a:pt x="2500" y="3906"/>
                    <a:pt x="2560" y="3870"/>
                  </a:cubicBezTo>
                  <a:lnTo>
                    <a:pt x="2846" y="3739"/>
                  </a:lnTo>
                  <a:close/>
                  <a:moveTo>
                    <a:pt x="5560" y="1"/>
                  </a:moveTo>
                  <a:cubicBezTo>
                    <a:pt x="5477" y="1"/>
                    <a:pt x="5406" y="84"/>
                    <a:pt x="5406" y="167"/>
                  </a:cubicBezTo>
                  <a:lnTo>
                    <a:pt x="5406" y="3680"/>
                  </a:lnTo>
                  <a:cubicBezTo>
                    <a:pt x="5346" y="3692"/>
                    <a:pt x="5287" y="3727"/>
                    <a:pt x="5239" y="3775"/>
                  </a:cubicBezTo>
                  <a:lnTo>
                    <a:pt x="4775" y="4132"/>
                  </a:lnTo>
                  <a:lnTo>
                    <a:pt x="4405" y="3656"/>
                  </a:lnTo>
                  <a:cubicBezTo>
                    <a:pt x="4298" y="3537"/>
                    <a:pt x="4167" y="3454"/>
                    <a:pt x="4001" y="3454"/>
                  </a:cubicBezTo>
                  <a:cubicBezTo>
                    <a:pt x="3894" y="3454"/>
                    <a:pt x="3822" y="3370"/>
                    <a:pt x="3822" y="3275"/>
                  </a:cubicBezTo>
                  <a:lnTo>
                    <a:pt x="3822" y="3096"/>
                  </a:lnTo>
                  <a:cubicBezTo>
                    <a:pt x="4036" y="2953"/>
                    <a:pt x="4167" y="2703"/>
                    <a:pt x="4167" y="2418"/>
                  </a:cubicBezTo>
                  <a:lnTo>
                    <a:pt x="4167" y="2072"/>
                  </a:lnTo>
                  <a:cubicBezTo>
                    <a:pt x="4167" y="1703"/>
                    <a:pt x="3858" y="1394"/>
                    <a:pt x="3477" y="1394"/>
                  </a:cubicBezTo>
                  <a:lnTo>
                    <a:pt x="3143" y="1394"/>
                  </a:lnTo>
                  <a:cubicBezTo>
                    <a:pt x="2762" y="1394"/>
                    <a:pt x="2453" y="1703"/>
                    <a:pt x="2453" y="2072"/>
                  </a:cubicBezTo>
                  <a:lnTo>
                    <a:pt x="2453" y="2418"/>
                  </a:lnTo>
                  <a:cubicBezTo>
                    <a:pt x="2453" y="2703"/>
                    <a:pt x="2584" y="2953"/>
                    <a:pt x="2798" y="3096"/>
                  </a:cubicBezTo>
                  <a:lnTo>
                    <a:pt x="2798" y="3358"/>
                  </a:lnTo>
                  <a:lnTo>
                    <a:pt x="2798" y="3370"/>
                  </a:lnTo>
                  <a:lnTo>
                    <a:pt x="2393" y="3573"/>
                  </a:lnTo>
                  <a:cubicBezTo>
                    <a:pt x="2215" y="3668"/>
                    <a:pt x="2108" y="3846"/>
                    <a:pt x="2108" y="4037"/>
                  </a:cubicBezTo>
                  <a:lnTo>
                    <a:pt x="2108" y="5704"/>
                  </a:lnTo>
                  <a:cubicBezTo>
                    <a:pt x="2108" y="5871"/>
                    <a:pt x="2155" y="6013"/>
                    <a:pt x="2215" y="6168"/>
                  </a:cubicBezTo>
                  <a:lnTo>
                    <a:pt x="2381" y="6490"/>
                  </a:lnTo>
                  <a:cubicBezTo>
                    <a:pt x="2429" y="6597"/>
                    <a:pt x="2453" y="6704"/>
                    <a:pt x="2453" y="6811"/>
                  </a:cubicBezTo>
                  <a:lnTo>
                    <a:pt x="2453" y="9133"/>
                  </a:lnTo>
                  <a:lnTo>
                    <a:pt x="84" y="10812"/>
                  </a:lnTo>
                  <a:cubicBezTo>
                    <a:pt x="12" y="10859"/>
                    <a:pt x="0" y="10954"/>
                    <a:pt x="48" y="11038"/>
                  </a:cubicBezTo>
                  <a:cubicBezTo>
                    <a:pt x="69" y="11081"/>
                    <a:pt x="116" y="11102"/>
                    <a:pt x="166" y="11102"/>
                  </a:cubicBezTo>
                  <a:cubicBezTo>
                    <a:pt x="199" y="11102"/>
                    <a:pt x="234" y="11093"/>
                    <a:pt x="262" y="11074"/>
                  </a:cubicBezTo>
                  <a:lnTo>
                    <a:pt x="5548" y="7323"/>
                  </a:lnTo>
                  <a:lnTo>
                    <a:pt x="10835" y="11074"/>
                  </a:lnTo>
                  <a:cubicBezTo>
                    <a:pt x="10859" y="11097"/>
                    <a:pt x="10894" y="11109"/>
                    <a:pt x="10918" y="11109"/>
                  </a:cubicBezTo>
                  <a:cubicBezTo>
                    <a:pt x="10966" y="11109"/>
                    <a:pt x="11025" y="11074"/>
                    <a:pt x="11061" y="11038"/>
                  </a:cubicBezTo>
                  <a:cubicBezTo>
                    <a:pt x="11133" y="10954"/>
                    <a:pt x="11121" y="10859"/>
                    <a:pt x="11037" y="10812"/>
                  </a:cubicBezTo>
                  <a:lnTo>
                    <a:pt x="5727" y="7049"/>
                  </a:lnTo>
                  <a:lnTo>
                    <a:pt x="5727" y="4692"/>
                  </a:lnTo>
                  <a:lnTo>
                    <a:pt x="5882" y="4573"/>
                  </a:lnTo>
                  <a:cubicBezTo>
                    <a:pt x="6001" y="4477"/>
                    <a:pt x="6072" y="4335"/>
                    <a:pt x="6072" y="4180"/>
                  </a:cubicBezTo>
                  <a:cubicBezTo>
                    <a:pt x="6072" y="4037"/>
                    <a:pt x="6013" y="3882"/>
                    <a:pt x="5906" y="3787"/>
                  </a:cubicBezTo>
                  <a:cubicBezTo>
                    <a:pt x="5858" y="3739"/>
                    <a:pt x="5787" y="3704"/>
                    <a:pt x="5727" y="3680"/>
                  </a:cubicBezTo>
                  <a:lnTo>
                    <a:pt x="5727" y="667"/>
                  </a:lnTo>
                  <a:lnTo>
                    <a:pt x="7906" y="667"/>
                  </a:lnTo>
                  <a:lnTo>
                    <a:pt x="7680" y="1132"/>
                  </a:lnTo>
                  <a:cubicBezTo>
                    <a:pt x="7644" y="1179"/>
                    <a:pt x="7644" y="1239"/>
                    <a:pt x="7680" y="1287"/>
                  </a:cubicBezTo>
                  <a:lnTo>
                    <a:pt x="7906" y="1751"/>
                  </a:lnTo>
                  <a:lnTo>
                    <a:pt x="6251" y="1751"/>
                  </a:lnTo>
                  <a:cubicBezTo>
                    <a:pt x="6156" y="1751"/>
                    <a:pt x="6084" y="1822"/>
                    <a:pt x="6084" y="1906"/>
                  </a:cubicBezTo>
                  <a:cubicBezTo>
                    <a:pt x="6084" y="2001"/>
                    <a:pt x="6156" y="2072"/>
                    <a:pt x="6251" y="2072"/>
                  </a:cubicBezTo>
                  <a:lnTo>
                    <a:pt x="8156" y="2072"/>
                  </a:lnTo>
                  <a:cubicBezTo>
                    <a:pt x="8215" y="2072"/>
                    <a:pt x="8263" y="2049"/>
                    <a:pt x="8287" y="2001"/>
                  </a:cubicBezTo>
                  <a:cubicBezTo>
                    <a:pt x="8323" y="1953"/>
                    <a:pt x="8323" y="1894"/>
                    <a:pt x="8287" y="1834"/>
                  </a:cubicBezTo>
                  <a:lnTo>
                    <a:pt x="7977" y="1215"/>
                  </a:lnTo>
                  <a:lnTo>
                    <a:pt x="8287" y="584"/>
                  </a:lnTo>
                  <a:cubicBezTo>
                    <a:pt x="8323" y="537"/>
                    <a:pt x="8323" y="477"/>
                    <a:pt x="8287" y="417"/>
                  </a:cubicBezTo>
                  <a:cubicBezTo>
                    <a:pt x="8263" y="382"/>
                    <a:pt x="8204" y="346"/>
                    <a:pt x="8156" y="346"/>
                  </a:cubicBezTo>
                  <a:lnTo>
                    <a:pt x="5727" y="346"/>
                  </a:lnTo>
                  <a:lnTo>
                    <a:pt x="5727" y="167"/>
                  </a:lnTo>
                  <a:cubicBezTo>
                    <a:pt x="5727" y="84"/>
                    <a:pt x="5656" y="1"/>
                    <a:pt x="556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1" name="Google Shape;16617;p75">
              <a:extLst>
                <a:ext uri="{FF2B5EF4-FFF2-40B4-BE49-F238E27FC236}">
                  <a16:creationId xmlns:a16="http://schemas.microsoft.com/office/drawing/2014/main" id="{8AE8A4B8-DBB6-4587-B747-76E817A80F44}"/>
                </a:ext>
              </a:extLst>
            </p:cNvPr>
            <p:cNvSpPr/>
            <p:nvPr/>
          </p:nvSpPr>
          <p:spPr>
            <a:xfrm>
              <a:off x="8190160" y="2704158"/>
              <a:ext cx="61814" cy="45644"/>
            </a:xfrm>
            <a:custGeom>
              <a:avLst/>
              <a:gdLst/>
              <a:ahLst/>
              <a:cxnLst/>
              <a:rect l="l" t="t" r="r" b="b"/>
              <a:pathLst>
                <a:path w="1942" h="1434" extrusionOk="0">
                  <a:moveTo>
                    <a:pt x="173" y="0"/>
                  </a:moveTo>
                  <a:cubicBezTo>
                    <a:pt x="123" y="0"/>
                    <a:pt x="77" y="22"/>
                    <a:pt x="48" y="65"/>
                  </a:cubicBezTo>
                  <a:cubicBezTo>
                    <a:pt x="1" y="148"/>
                    <a:pt x="13" y="243"/>
                    <a:pt x="96" y="291"/>
                  </a:cubicBezTo>
                  <a:lnTo>
                    <a:pt x="1668" y="1410"/>
                  </a:lnTo>
                  <a:cubicBezTo>
                    <a:pt x="1703" y="1422"/>
                    <a:pt x="1727" y="1434"/>
                    <a:pt x="1763" y="1434"/>
                  </a:cubicBezTo>
                  <a:cubicBezTo>
                    <a:pt x="1799" y="1434"/>
                    <a:pt x="1858" y="1410"/>
                    <a:pt x="1894" y="1362"/>
                  </a:cubicBezTo>
                  <a:cubicBezTo>
                    <a:pt x="1942" y="1291"/>
                    <a:pt x="1918" y="1196"/>
                    <a:pt x="1846" y="1136"/>
                  </a:cubicBezTo>
                  <a:lnTo>
                    <a:pt x="275" y="29"/>
                  </a:lnTo>
                  <a:cubicBezTo>
                    <a:pt x="241" y="10"/>
                    <a:pt x="206" y="0"/>
                    <a:pt x="17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2" name="Google Shape;16618;p75">
              <a:extLst>
                <a:ext uri="{FF2B5EF4-FFF2-40B4-BE49-F238E27FC236}">
                  <a16:creationId xmlns:a16="http://schemas.microsoft.com/office/drawing/2014/main" id="{E4EFAE9F-A00A-4917-A871-96DD8EBC0BA8}"/>
                </a:ext>
              </a:extLst>
            </p:cNvPr>
            <p:cNvSpPr/>
            <p:nvPr/>
          </p:nvSpPr>
          <p:spPr>
            <a:xfrm>
              <a:off x="8162882" y="2684201"/>
              <a:ext cx="22026" cy="18239"/>
            </a:xfrm>
            <a:custGeom>
              <a:avLst/>
              <a:gdLst/>
              <a:ahLst/>
              <a:cxnLst/>
              <a:rect l="l" t="t" r="r" b="b"/>
              <a:pathLst>
                <a:path w="692" h="573" extrusionOk="0">
                  <a:moveTo>
                    <a:pt x="177" y="0"/>
                  </a:moveTo>
                  <a:cubicBezTo>
                    <a:pt x="123" y="0"/>
                    <a:pt x="67" y="26"/>
                    <a:pt x="36" y="73"/>
                  </a:cubicBezTo>
                  <a:cubicBezTo>
                    <a:pt x="1" y="144"/>
                    <a:pt x="13" y="251"/>
                    <a:pt x="84" y="299"/>
                  </a:cubicBezTo>
                  <a:lnTo>
                    <a:pt x="429" y="549"/>
                  </a:lnTo>
                  <a:cubicBezTo>
                    <a:pt x="453" y="561"/>
                    <a:pt x="489" y="573"/>
                    <a:pt x="513" y="573"/>
                  </a:cubicBezTo>
                  <a:cubicBezTo>
                    <a:pt x="560" y="573"/>
                    <a:pt x="620" y="549"/>
                    <a:pt x="655" y="501"/>
                  </a:cubicBezTo>
                  <a:cubicBezTo>
                    <a:pt x="691" y="430"/>
                    <a:pt x="679" y="323"/>
                    <a:pt x="608" y="275"/>
                  </a:cubicBezTo>
                  <a:lnTo>
                    <a:pt x="263" y="25"/>
                  </a:lnTo>
                  <a:cubicBezTo>
                    <a:pt x="237" y="8"/>
                    <a:pt x="207" y="0"/>
                    <a:pt x="1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33" name="Google Shape;13683;p70">
            <a:extLst>
              <a:ext uri="{FF2B5EF4-FFF2-40B4-BE49-F238E27FC236}">
                <a16:creationId xmlns:a16="http://schemas.microsoft.com/office/drawing/2014/main" id="{ED7669FB-3278-41E4-83B0-8D24EEDD0E4E}"/>
              </a:ext>
            </a:extLst>
          </p:cNvPr>
          <p:cNvSpPr/>
          <p:nvPr/>
        </p:nvSpPr>
        <p:spPr>
          <a:xfrm>
            <a:off x="7059130" y="5559001"/>
            <a:ext cx="399506" cy="304893"/>
          </a:xfrm>
          <a:custGeom>
            <a:avLst/>
            <a:gdLst/>
            <a:ahLst/>
            <a:cxnLst/>
            <a:rect l="l" t="t" r="r" b="b"/>
            <a:pathLst>
              <a:path w="11967" h="9809" extrusionOk="0">
                <a:moveTo>
                  <a:pt x="8309" y="358"/>
                </a:moveTo>
                <a:cubicBezTo>
                  <a:pt x="8940" y="358"/>
                  <a:pt x="9663" y="469"/>
                  <a:pt x="10418" y="796"/>
                </a:cubicBezTo>
                <a:lnTo>
                  <a:pt x="10418" y="7796"/>
                </a:lnTo>
                <a:cubicBezTo>
                  <a:pt x="9723" y="7513"/>
                  <a:pt x="8997" y="7381"/>
                  <a:pt x="8289" y="7381"/>
                </a:cubicBezTo>
                <a:cubicBezTo>
                  <a:pt x="7542" y="7381"/>
                  <a:pt x="6816" y="7527"/>
                  <a:pt x="6168" y="7796"/>
                </a:cubicBezTo>
                <a:lnTo>
                  <a:pt x="6168" y="796"/>
                </a:lnTo>
                <a:cubicBezTo>
                  <a:pt x="6430" y="676"/>
                  <a:pt x="7238" y="358"/>
                  <a:pt x="8309" y="358"/>
                </a:cubicBezTo>
                <a:close/>
                <a:moveTo>
                  <a:pt x="3700" y="358"/>
                </a:moveTo>
                <a:cubicBezTo>
                  <a:pt x="4458" y="358"/>
                  <a:pt x="5191" y="513"/>
                  <a:pt x="5823" y="796"/>
                </a:cubicBezTo>
                <a:cubicBezTo>
                  <a:pt x="5811" y="1677"/>
                  <a:pt x="5811" y="6761"/>
                  <a:pt x="5811" y="7796"/>
                </a:cubicBezTo>
                <a:cubicBezTo>
                  <a:pt x="5418" y="7642"/>
                  <a:pt x="4656" y="7392"/>
                  <a:pt x="3668" y="7392"/>
                </a:cubicBezTo>
                <a:cubicBezTo>
                  <a:pt x="2929" y="7392"/>
                  <a:pt x="2215" y="7523"/>
                  <a:pt x="1548" y="7808"/>
                </a:cubicBezTo>
                <a:lnTo>
                  <a:pt x="1548" y="3867"/>
                </a:lnTo>
                <a:cubicBezTo>
                  <a:pt x="1548" y="3760"/>
                  <a:pt x="1477" y="3689"/>
                  <a:pt x="1370" y="3689"/>
                </a:cubicBezTo>
                <a:cubicBezTo>
                  <a:pt x="1262" y="3689"/>
                  <a:pt x="1191" y="3760"/>
                  <a:pt x="1191" y="3867"/>
                </a:cubicBezTo>
                <a:lnTo>
                  <a:pt x="1191" y="7987"/>
                </a:lnTo>
                <a:cubicBezTo>
                  <a:pt x="1191" y="8118"/>
                  <a:pt x="1298" y="8225"/>
                  <a:pt x="1429" y="8225"/>
                </a:cubicBezTo>
                <a:cubicBezTo>
                  <a:pt x="1465" y="8225"/>
                  <a:pt x="1489" y="8225"/>
                  <a:pt x="1524" y="8213"/>
                </a:cubicBezTo>
                <a:cubicBezTo>
                  <a:pt x="2203" y="7916"/>
                  <a:pt x="2917" y="7761"/>
                  <a:pt x="3656" y="7761"/>
                </a:cubicBezTo>
                <a:cubicBezTo>
                  <a:pt x="4715" y="7761"/>
                  <a:pt x="5537" y="8070"/>
                  <a:pt x="5799" y="8189"/>
                </a:cubicBezTo>
                <a:lnTo>
                  <a:pt x="5799" y="8606"/>
                </a:lnTo>
                <a:lnTo>
                  <a:pt x="417" y="8606"/>
                </a:lnTo>
                <a:cubicBezTo>
                  <a:pt x="381" y="8606"/>
                  <a:pt x="358" y="8582"/>
                  <a:pt x="358" y="8547"/>
                </a:cubicBezTo>
                <a:lnTo>
                  <a:pt x="358" y="1248"/>
                </a:lnTo>
                <a:cubicBezTo>
                  <a:pt x="358" y="1212"/>
                  <a:pt x="381" y="1188"/>
                  <a:pt x="417" y="1188"/>
                </a:cubicBezTo>
                <a:lnTo>
                  <a:pt x="1203" y="1188"/>
                </a:lnTo>
                <a:lnTo>
                  <a:pt x="1203" y="3153"/>
                </a:lnTo>
                <a:cubicBezTo>
                  <a:pt x="1203" y="3248"/>
                  <a:pt x="1274" y="3332"/>
                  <a:pt x="1382" y="3332"/>
                </a:cubicBezTo>
                <a:cubicBezTo>
                  <a:pt x="1489" y="3332"/>
                  <a:pt x="1560" y="3248"/>
                  <a:pt x="1560" y="3153"/>
                </a:cubicBezTo>
                <a:lnTo>
                  <a:pt x="1560" y="796"/>
                </a:lnTo>
                <a:cubicBezTo>
                  <a:pt x="2253" y="495"/>
                  <a:pt x="2987" y="358"/>
                  <a:pt x="3700" y="358"/>
                </a:cubicBezTo>
                <a:close/>
                <a:moveTo>
                  <a:pt x="6608" y="7987"/>
                </a:moveTo>
                <a:lnTo>
                  <a:pt x="6608" y="9249"/>
                </a:lnTo>
                <a:lnTo>
                  <a:pt x="6501" y="9166"/>
                </a:lnTo>
                <a:cubicBezTo>
                  <a:pt x="6471" y="9136"/>
                  <a:pt x="6430" y="9121"/>
                  <a:pt x="6390" y="9121"/>
                </a:cubicBezTo>
                <a:cubicBezTo>
                  <a:pt x="6349" y="9121"/>
                  <a:pt x="6311" y="9136"/>
                  <a:pt x="6287" y="9166"/>
                </a:cubicBezTo>
                <a:lnTo>
                  <a:pt x="6168" y="9261"/>
                </a:lnTo>
                <a:lnTo>
                  <a:pt x="6168" y="8166"/>
                </a:lnTo>
                <a:cubicBezTo>
                  <a:pt x="6251" y="8118"/>
                  <a:pt x="6418" y="8058"/>
                  <a:pt x="6608" y="7987"/>
                </a:cubicBezTo>
                <a:close/>
                <a:moveTo>
                  <a:pt x="8273" y="0"/>
                </a:moveTo>
                <a:cubicBezTo>
                  <a:pt x="7438" y="0"/>
                  <a:pt x="6643" y="178"/>
                  <a:pt x="5989" y="486"/>
                </a:cubicBezTo>
                <a:cubicBezTo>
                  <a:pt x="5715" y="367"/>
                  <a:pt x="4858" y="10"/>
                  <a:pt x="3668" y="10"/>
                </a:cubicBezTo>
                <a:cubicBezTo>
                  <a:pt x="2858" y="10"/>
                  <a:pt x="2072" y="176"/>
                  <a:pt x="1322" y="510"/>
                </a:cubicBezTo>
                <a:cubicBezTo>
                  <a:pt x="1143" y="593"/>
                  <a:pt x="1191" y="796"/>
                  <a:pt x="1191" y="843"/>
                </a:cubicBezTo>
                <a:lnTo>
                  <a:pt x="405" y="843"/>
                </a:lnTo>
                <a:cubicBezTo>
                  <a:pt x="179" y="843"/>
                  <a:pt x="0" y="1022"/>
                  <a:pt x="0" y="1248"/>
                </a:cubicBezTo>
                <a:lnTo>
                  <a:pt x="0" y="8535"/>
                </a:lnTo>
                <a:cubicBezTo>
                  <a:pt x="0" y="8761"/>
                  <a:pt x="179" y="8939"/>
                  <a:pt x="405" y="8939"/>
                </a:cubicBezTo>
                <a:lnTo>
                  <a:pt x="5811" y="8939"/>
                </a:lnTo>
                <a:lnTo>
                  <a:pt x="5811" y="9630"/>
                </a:lnTo>
                <a:cubicBezTo>
                  <a:pt x="5811" y="9740"/>
                  <a:pt x="5889" y="9808"/>
                  <a:pt x="5977" y="9808"/>
                </a:cubicBezTo>
                <a:cubicBezTo>
                  <a:pt x="6013" y="9808"/>
                  <a:pt x="6050" y="9797"/>
                  <a:pt x="6084" y="9773"/>
                </a:cubicBezTo>
                <a:lnTo>
                  <a:pt x="6382" y="9535"/>
                </a:lnTo>
                <a:cubicBezTo>
                  <a:pt x="6656" y="9737"/>
                  <a:pt x="6668" y="9809"/>
                  <a:pt x="6787" y="9809"/>
                </a:cubicBezTo>
                <a:cubicBezTo>
                  <a:pt x="6894" y="9809"/>
                  <a:pt x="6966" y="9737"/>
                  <a:pt x="6966" y="9630"/>
                </a:cubicBezTo>
                <a:lnTo>
                  <a:pt x="6966" y="8939"/>
                </a:lnTo>
                <a:lnTo>
                  <a:pt x="9335" y="8939"/>
                </a:lnTo>
                <a:cubicBezTo>
                  <a:pt x="9442" y="8939"/>
                  <a:pt x="9513" y="8856"/>
                  <a:pt x="9513" y="8761"/>
                </a:cubicBezTo>
                <a:cubicBezTo>
                  <a:pt x="9513" y="8654"/>
                  <a:pt x="9442" y="8582"/>
                  <a:pt x="9335" y="8582"/>
                </a:cubicBezTo>
                <a:lnTo>
                  <a:pt x="6966" y="8582"/>
                </a:lnTo>
                <a:lnTo>
                  <a:pt x="6966" y="7892"/>
                </a:lnTo>
                <a:cubicBezTo>
                  <a:pt x="7400" y="7783"/>
                  <a:pt x="7847" y="7728"/>
                  <a:pt x="8295" y="7728"/>
                </a:cubicBezTo>
                <a:cubicBezTo>
                  <a:pt x="9025" y="7728"/>
                  <a:pt x="9760" y="7875"/>
                  <a:pt x="10454" y="8177"/>
                </a:cubicBezTo>
                <a:cubicBezTo>
                  <a:pt x="10483" y="8192"/>
                  <a:pt x="10514" y="8199"/>
                  <a:pt x="10544" y="8199"/>
                </a:cubicBezTo>
                <a:cubicBezTo>
                  <a:pt x="10662" y="8199"/>
                  <a:pt x="10776" y="8096"/>
                  <a:pt x="10776" y="7963"/>
                </a:cubicBezTo>
                <a:lnTo>
                  <a:pt x="10776" y="1177"/>
                </a:lnTo>
                <a:lnTo>
                  <a:pt x="11561" y="1177"/>
                </a:lnTo>
                <a:cubicBezTo>
                  <a:pt x="11597" y="1177"/>
                  <a:pt x="11621" y="1212"/>
                  <a:pt x="11621" y="1236"/>
                </a:cubicBezTo>
                <a:lnTo>
                  <a:pt x="11621" y="8535"/>
                </a:lnTo>
                <a:cubicBezTo>
                  <a:pt x="11621" y="8570"/>
                  <a:pt x="11597" y="8594"/>
                  <a:pt x="11561" y="8594"/>
                </a:cubicBezTo>
                <a:lnTo>
                  <a:pt x="10049" y="8594"/>
                </a:lnTo>
                <a:cubicBezTo>
                  <a:pt x="9942" y="8594"/>
                  <a:pt x="9871" y="8666"/>
                  <a:pt x="9871" y="8773"/>
                </a:cubicBezTo>
                <a:cubicBezTo>
                  <a:pt x="9871" y="8880"/>
                  <a:pt x="9942" y="8951"/>
                  <a:pt x="10049" y="8951"/>
                </a:cubicBezTo>
                <a:lnTo>
                  <a:pt x="11561" y="8951"/>
                </a:lnTo>
                <a:cubicBezTo>
                  <a:pt x="11788" y="8951"/>
                  <a:pt x="11966" y="8773"/>
                  <a:pt x="11966" y="8547"/>
                </a:cubicBezTo>
                <a:lnTo>
                  <a:pt x="11966" y="1236"/>
                </a:lnTo>
                <a:cubicBezTo>
                  <a:pt x="11954" y="998"/>
                  <a:pt x="11776" y="831"/>
                  <a:pt x="11549" y="831"/>
                </a:cubicBezTo>
                <a:lnTo>
                  <a:pt x="10764" y="831"/>
                </a:lnTo>
                <a:cubicBezTo>
                  <a:pt x="10752" y="784"/>
                  <a:pt x="10811" y="581"/>
                  <a:pt x="10633" y="498"/>
                </a:cubicBezTo>
                <a:cubicBezTo>
                  <a:pt x="9864" y="154"/>
                  <a:pt x="9051" y="0"/>
                  <a:pt x="827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994775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4" name="Google Shape;76;p16">
            <a:extLst>
              <a:ext uri="{FF2B5EF4-FFF2-40B4-BE49-F238E27FC236}">
                <a16:creationId xmlns:a16="http://schemas.microsoft.com/office/drawing/2014/main" id="{6DD48C4E-741A-4353-91CE-CC1E1258E70C}"/>
              </a:ext>
            </a:extLst>
          </p:cNvPr>
          <p:cNvCxnSpPr>
            <a:cxnSpLocks/>
          </p:cNvCxnSpPr>
          <p:nvPr/>
        </p:nvCxnSpPr>
        <p:spPr>
          <a:xfrm>
            <a:off x="1328059" y="3313820"/>
            <a:ext cx="0" cy="2535824"/>
          </a:xfrm>
          <a:prstGeom prst="straightConnector1">
            <a:avLst/>
          </a:prstGeom>
          <a:noFill/>
          <a:ln w="9525" cap="flat" cmpd="sng">
            <a:solidFill>
              <a:schemeClr val="tx1"/>
            </a:solidFill>
            <a:prstDash val="solid"/>
            <a:round/>
            <a:headEnd type="oval" w="med" len="med"/>
            <a:tailEnd type="oval" w="med" len="med"/>
          </a:ln>
        </p:spPr>
      </p:cxnSp>
      <p:cxnSp>
        <p:nvCxnSpPr>
          <p:cNvPr id="118" name="Google Shape;76;p16">
            <a:extLst>
              <a:ext uri="{FF2B5EF4-FFF2-40B4-BE49-F238E27FC236}">
                <a16:creationId xmlns:a16="http://schemas.microsoft.com/office/drawing/2014/main" id="{B4C9A0EE-879E-40D2-8518-ECFC64342BC1}"/>
              </a:ext>
            </a:extLst>
          </p:cNvPr>
          <p:cNvCxnSpPr>
            <a:cxnSpLocks/>
          </p:cNvCxnSpPr>
          <p:nvPr/>
        </p:nvCxnSpPr>
        <p:spPr>
          <a:xfrm>
            <a:off x="6885908" y="4661499"/>
            <a:ext cx="0" cy="1809619"/>
          </a:xfrm>
          <a:prstGeom prst="straightConnector1">
            <a:avLst/>
          </a:prstGeom>
          <a:noFill/>
          <a:ln w="9525" cap="flat" cmpd="sng">
            <a:solidFill>
              <a:schemeClr val="tx1"/>
            </a:solidFill>
            <a:prstDash val="solid"/>
            <a:round/>
            <a:headEnd type="oval" w="med" len="med"/>
            <a:tailEnd type="oval" w="med" len="med"/>
          </a:ln>
        </p:spPr>
      </p:cxnSp>
      <p:cxnSp>
        <p:nvCxnSpPr>
          <p:cNvPr id="111" name="Google Shape;76;p16">
            <a:extLst>
              <a:ext uri="{FF2B5EF4-FFF2-40B4-BE49-F238E27FC236}">
                <a16:creationId xmlns:a16="http://schemas.microsoft.com/office/drawing/2014/main" id="{69B31DAB-4E80-46B7-A02D-15CD8B2A8D0C}"/>
              </a:ext>
            </a:extLst>
          </p:cNvPr>
          <p:cNvCxnSpPr>
            <a:cxnSpLocks/>
          </p:cNvCxnSpPr>
          <p:nvPr/>
        </p:nvCxnSpPr>
        <p:spPr>
          <a:xfrm>
            <a:off x="6848646" y="1543398"/>
            <a:ext cx="0" cy="1809619"/>
          </a:xfrm>
          <a:prstGeom prst="straightConnector1">
            <a:avLst/>
          </a:prstGeom>
          <a:noFill/>
          <a:ln w="9525" cap="flat" cmpd="sng">
            <a:solidFill>
              <a:schemeClr val="tx1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23" name="Google Shape;207;p21">
            <a:extLst>
              <a:ext uri="{FF2B5EF4-FFF2-40B4-BE49-F238E27FC236}">
                <a16:creationId xmlns:a16="http://schemas.microsoft.com/office/drawing/2014/main" id="{40861677-0B94-4A70-99A6-A9E470A4DEB7}"/>
              </a:ext>
            </a:extLst>
          </p:cNvPr>
          <p:cNvSpPr/>
          <p:nvPr/>
        </p:nvSpPr>
        <p:spPr>
          <a:xfrm>
            <a:off x="6767055" y="3853327"/>
            <a:ext cx="3952704" cy="908162"/>
          </a:xfrm>
          <a:prstGeom prst="roundRect">
            <a:avLst>
              <a:gd name="adj" fmla="val 16667"/>
            </a:avLst>
          </a:prstGeom>
          <a:solidFill>
            <a:schemeClr val="bg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208;p21">
            <a:extLst>
              <a:ext uri="{FF2B5EF4-FFF2-40B4-BE49-F238E27FC236}">
                <a16:creationId xmlns:a16="http://schemas.microsoft.com/office/drawing/2014/main" id="{9FED6D0F-E2B6-40D9-918A-DBFF74E41FE1}"/>
              </a:ext>
            </a:extLst>
          </p:cNvPr>
          <p:cNvSpPr/>
          <p:nvPr/>
        </p:nvSpPr>
        <p:spPr>
          <a:xfrm>
            <a:off x="6763655" y="4032316"/>
            <a:ext cx="928576" cy="956935"/>
          </a:xfrm>
          <a:custGeom>
            <a:avLst/>
            <a:gdLst/>
            <a:ahLst/>
            <a:cxnLst/>
            <a:rect l="l" t="t" r="r" b="b"/>
            <a:pathLst>
              <a:path w="785107" h="836771" extrusionOk="0">
                <a:moveTo>
                  <a:pt x="785108" y="495395"/>
                </a:moveTo>
                <a:cubicBezTo>
                  <a:pt x="785055" y="683947"/>
                  <a:pt x="632603" y="836771"/>
                  <a:pt x="444562" y="836771"/>
                </a:cubicBezTo>
                <a:lnTo>
                  <a:pt x="105726" y="836771"/>
                </a:lnTo>
                <a:cubicBezTo>
                  <a:pt x="47335" y="836771"/>
                  <a:pt x="0" y="789308"/>
                  <a:pt x="0" y="730758"/>
                </a:cubicBezTo>
                <a:lnTo>
                  <a:pt x="0" y="0"/>
                </a:lnTo>
                <a:cubicBezTo>
                  <a:pt x="-52" y="84957"/>
                  <a:pt x="68590" y="153871"/>
                  <a:pt x="153317" y="153924"/>
                </a:cubicBezTo>
                <a:cubicBezTo>
                  <a:pt x="153380" y="153924"/>
                  <a:pt x="153444" y="153924"/>
                  <a:pt x="153507" y="153924"/>
                </a:cubicBezTo>
                <a:lnTo>
                  <a:pt x="444562" y="153924"/>
                </a:lnTo>
                <a:cubicBezTo>
                  <a:pt x="632640" y="153924"/>
                  <a:pt x="785108" y="306806"/>
                  <a:pt x="785108" y="495395"/>
                </a:cubicBezTo>
                <a:close/>
              </a:path>
            </a:pathLst>
          </a:custGeom>
          <a:solidFill>
            <a:srgbClr val="B4502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accent4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E08AB3-DA03-41B0-87E8-A4CAF44E5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1079"/>
            <a:ext cx="10515600" cy="1325563"/>
          </a:xfrm>
        </p:spPr>
        <p:txBody>
          <a:bodyPr>
            <a:normAutofit/>
          </a:bodyPr>
          <a:lstStyle/>
          <a:p>
            <a:r>
              <a:rPr lang="ru-RU" sz="5400" dirty="0">
                <a:solidFill>
                  <a:srgbClr val="00881B"/>
                </a:solidFill>
                <a:latin typeface="TomskObl2104" pitchFamily="50" charset="0"/>
              </a:rPr>
              <a:t>возможности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28E0A8CC-ED7E-4035-9B8F-939A06AEADF6}"/>
              </a:ext>
            </a:extLst>
          </p:cNvPr>
          <p:cNvSpPr/>
          <p:nvPr/>
        </p:nvSpPr>
        <p:spPr>
          <a:xfrm>
            <a:off x="6767054" y="5051155"/>
            <a:ext cx="3728533" cy="1384995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  <a:latin typeface="Gerbera Light" panose="02000300000000000000" pitchFamily="50" charset="-52"/>
                <a:ea typeface="+mn-ea"/>
                <a:cs typeface="+mn-cs"/>
              </a:rPr>
              <a:t>подача заявления в электронном виде на КПК/ КПП/ конкурсы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  <a:latin typeface="Gerbera Light" panose="02000300000000000000" pitchFamily="50" charset="-52"/>
                <a:ea typeface="+mn-ea"/>
                <a:cs typeface="+mn-cs"/>
              </a:rPr>
              <a:t>подача заявления в электронном виде на аттестацию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  <a:latin typeface="Gerbera Light" panose="02000300000000000000" pitchFamily="50" charset="-52"/>
                <a:ea typeface="+mn-ea"/>
                <a:cs typeface="+mn-cs"/>
              </a:rPr>
              <a:t>выявление профессиональных дефицитов, формирование ИОМ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EC89825C-8321-4DE3-BFF4-1F995E7C6D5A}"/>
              </a:ext>
            </a:extLst>
          </p:cNvPr>
          <p:cNvSpPr/>
          <p:nvPr/>
        </p:nvSpPr>
        <p:spPr>
          <a:xfrm>
            <a:off x="1204848" y="3372376"/>
            <a:ext cx="3759396" cy="2246769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  <a:latin typeface="Gerbera Light" panose="02000300000000000000" pitchFamily="50" charset="-52"/>
                <a:ea typeface="+mn-ea"/>
                <a:cs typeface="+mn-cs"/>
              </a:rPr>
              <a:t>доступ к реестру педагогических работников и управленческих кадров ОО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  <a:latin typeface="Gerbera Light" panose="02000300000000000000" pitchFamily="50" charset="-52"/>
                <a:ea typeface="+mn-ea"/>
                <a:cs typeface="+mn-cs"/>
              </a:rPr>
              <a:t>формирование и выгрузка отчетов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>
              <a:solidFill>
                <a:schemeClr val="tx1"/>
              </a:solidFill>
              <a:latin typeface="Gerbera Light" panose="02000300000000000000" pitchFamily="50" charset="-52"/>
              <a:ea typeface="+mn-ea"/>
              <a:cs typeface="+mn-c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  <a:latin typeface="Gerbera Light" panose="02000300000000000000" pitchFamily="50" charset="-52"/>
                <a:ea typeface="+mn-ea"/>
                <a:cs typeface="+mn-cs"/>
              </a:rPr>
              <a:t>подача коллективной заявки в электронном виде на КПК/ КПП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  <a:latin typeface="Gerbera Light" panose="02000300000000000000" pitchFamily="50" charset="-52"/>
                <a:ea typeface="+mn-ea"/>
                <a:cs typeface="+mn-cs"/>
              </a:rPr>
              <a:t>согласование заявлений на аттестацию в электронном формате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  <a:latin typeface="Gerbera Light" panose="02000300000000000000" pitchFamily="50" charset="-52"/>
                <a:ea typeface="+mn-ea"/>
                <a:cs typeface="+mn-cs"/>
              </a:rPr>
              <a:t>мониторинг состояния библиотечного фонда</a:t>
            </a:r>
          </a:p>
        </p:txBody>
      </p:sp>
      <p:sp>
        <p:nvSpPr>
          <p:cNvPr id="62" name="Прямоугольник 61">
            <a:extLst>
              <a:ext uri="{FF2B5EF4-FFF2-40B4-BE49-F238E27FC236}">
                <a16:creationId xmlns:a16="http://schemas.microsoft.com/office/drawing/2014/main" id="{03367A61-7210-4FC3-8B89-ECC268BE9921}"/>
              </a:ext>
            </a:extLst>
          </p:cNvPr>
          <p:cNvSpPr/>
          <p:nvPr/>
        </p:nvSpPr>
        <p:spPr>
          <a:xfrm>
            <a:off x="7954670" y="4108998"/>
            <a:ext cx="2120186" cy="401785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 sz="2000" b="1" dirty="0">
                <a:solidFill>
                  <a:srgbClr val="00436F"/>
                </a:solidFill>
                <a:latin typeface="Gerbera Light" panose="02000300000000000000" pitchFamily="50" charset="-52"/>
                <a:ea typeface="+mn-ea"/>
                <a:cs typeface="+mn-cs"/>
              </a:rPr>
              <a:t>Педагог ОО</a:t>
            </a:r>
          </a:p>
        </p:txBody>
      </p:sp>
      <p:sp>
        <p:nvSpPr>
          <p:cNvPr id="64" name="Google Shape;207;p21">
            <a:extLst>
              <a:ext uri="{FF2B5EF4-FFF2-40B4-BE49-F238E27FC236}">
                <a16:creationId xmlns:a16="http://schemas.microsoft.com/office/drawing/2014/main" id="{82794C00-9AC4-4101-9952-84DBF7FAD83C}"/>
              </a:ext>
            </a:extLst>
          </p:cNvPr>
          <p:cNvSpPr/>
          <p:nvPr/>
        </p:nvSpPr>
        <p:spPr>
          <a:xfrm>
            <a:off x="1085903" y="2363328"/>
            <a:ext cx="3878734" cy="901575"/>
          </a:xfrm>
          <a:prstGeom prst="roundRect">
            <a:avLst>
              <a:gd name="adj" fmla="val 16667"/>
            </a:avLst>
          </a:prstGeom>
          <a:solidFill>
            <a:schemeClr val="bg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" name="Google Shape;208;p21">
            <a:extLst>
              <a:ext uri="{FF2B5EF4-FFF2-40B4-BE49-F238E27FC236}">
                <a16:creationId xmlns:a16="http://schemas.microsoft.com/office/drawing/2014/main" id="{DDAE2A97-965C-4742-B284-AF4DD020690C}"/>
              </a:ext>
            </a:extLst>
          </p:cNvPr>
          <p:cNvSpPr/>
          <p:nvPr/>
        </p:nvSpPr>
        <p:spPr>
          <a:xfrm>
            <a:off x="1078385" y="2518873"/>
            <a:ext cx="928576" cy="956935"/>
          </a:xfrm>
          <a:custGeom>
            <a:avLst/>
            <a:gdLst/>
            <a:ahLst/>
            <a:cxnLst/>
            <a:rect l="l" t="t" r="r" b="b"/>
            <a:pathLst>
              <a:path w="785107" h="836771" extrusionOk="0">
                <a:moveTo>
                  <a:pt x="785108" y="495395"/>
                </a:moveTo>
                <a:cubicBezTo>
                  <a:pt x="785055" y="683947"/>
                  <a:pt x="632603" y="836771"/>
                  <a:pt x="444562" y="836771"/>
                </a:cubicBezTo>
                <a:lnTo>
                  <a:pt x="105726" y="836771"/>
                </a:lnTo>
                <a:cubicBezTo>
                  <a:pt x="47335" y="836771"/>
                  <a:pt x="0" y="789308"/>
                  <a:pt x="0" y="730758"/>
                </a:cubicBezTo>
                <a:lnTo>
                  <a:pt x="0" y="0"/>
                </a:lnTo>
                <a:cubicBezTo>
                  <a:pt x="-52" y="84957"/>
                  <a:pt x="68590" y="153871"/>
                  <a:pt x="153317" y="153924"/>
                </a:cubicBezTo>
                <a:cubicBezTo>
                  <a:pt x="153380" y="153924"/>
                  <a:pt x="153444" y="153924"/>
                  <a:pt x="153507" y="153924"/>
                </a:cubicBezTo>
                <a:lnTo>
                  <a:pt x="444562" y="153924"/>
                </a:lnTo>
                <a:cubicBezTo>
                  <a:pt x="632640" y="153924"/>
                  <a:pt x="785108" y="306806"/>
                  <a:pt x="785108" y="495395"/>
                </a:cubicBezTo>
                <a:close/>
              </a:path>
            </a:pathLst>
          </a:custGeom>
          <a:solidFill>
            <a:srgbClr val="52894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accent4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812A802-C3F6-451C-9C1D-A0C791EA2D3F}"/>
              </a:ext>
            </a:extLst>
          </p:cNvPr>
          <p:cNvSpPr/>
          <p:nvPr/>
        </p:nvSpPr>
        <p:spPr>
          <a:xfrm>
            <a:off x="2108612" y="2611220"/>
            <a:ext cx="2407103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 sz="2000" b="1" dirty="0">
                <a:solidFill>
                  <a:srgbClr val="00436F"/>
                </a:solidFill>
                <a:latin typeface="Gerbera Light" panose="02000300000000000000" pitchFamily="50" charset="-52"/>
                <a:ea typeface="+mn-ea"/>
                <a:cs typeface="+mn-cs"/>
              </a:rPr>
              <a:t>Руководитель</a:t>
            </a:r>
            <a:r>
              <a:rPr lang="ru-RU" sz="1600" b="1" dirty="0">
                <a:solidFill>
                  <a:srgbClr val="00436F"/>
                </a:solidFill>
                <a:latin typeface="Gerbera Light" panose="02000300000000000000" pitchFamily="50" charset="-52"/>
                <a:ea typeface="+mn-ea"/>
                <a:cs typeface="+mn-cs"/>
              </a:rPr>
              <a:t> </a:t>
            </a:r>
            <a:r>
              <a:rPr lang="ru-RU" sz="2000" b="1" dirty="0">
                <a:solidFill>
                  <a:srgbClr val="00436F"/>
                </a:solidFill>
                <a:latin typeface="Gerbera Light" panose="02000300000000000000" pitchFamily="50" charset="-52"/>
                <a:ea typeface="+mn-ea"/>
                <a:cs typeface="+mn-cs"/>
              </a:rPr>
              <a:t>ОО</a:t>
            </a:r>
          </a:p>
        </p:txBody>
      </p:sp>
      <p:grpSp>
        <p:nvGrpSpPr>
          <p:cNvPr id="44" name="Google Shape;14237;p71">
            <a:extLst>
              <a:ext uri="{FF2B5EF4-FFF2-40B4-BE49-F238E27FC236}">
                <a16:creationId xmlns:a16="http://schemas.microsoft.com/office/drawing/2014/main" id="{EFA45155-6539-4775-82AC-FF7F7D082AE9}"/>
              </a:ext>
            </a:extLst>
          </p:cNvPr>
          <p:cNvGrpSpPr/>
          <p:nvPr/>
        </p:nvGrpSpPr>
        <p:grpSpPr>
          <a:xfrm>
            <a:off x="1204848" y="2838316"/>
            <a:ext cx="543699" cy="475503"/>
            <a:chOff x="4876780" y="2418064"/>
            <a:chExt cx="407774" cy="356627"/>
          </a:xfrm>
          <a:solidFill>
            <a:schemeClr val="bg1"/>
          </a:solidFill>
        </p:grpSpPr>
        <p:sp>
          <p:nvSpPr>
            <p:cNvPr id="45" name="Google Shape;14238;p71">
              <a:extLst>
                <a:ext uri="{FF2B5EF4-FFF2-40B4-BE49-F238E27FC236}">
                  <a16:creationId xmlns:a16="http://schemas.microsoft.com/office/drawing/2014/main" id="{866790F5-A9A3-457F-A262-E17BC1267826}"/>
                </a:ext>
              </a:extLst>
            </p:cNvPr>
            <p:cNvSpPr/>
            <p:nvPr/>
          </p:nvSpPr>
          <p:spPr>
            <a:xfrm>
              <a:off x="4876780" y="2455589"/>
              <a:ext cx="407774" cy="319103"/>
            </a:xfrm>
            <a:custGeom>
              <a:avLst/>
              <a:gdLst/>
              <a:ahLst/>
              <a:cxnLst/>
              <a:rect l="l" t="t" r="r" b="b"/>
              <a:pathLst>
                <a:path w="12812" h="10026" extrusionOk="0">
                  <a:moveTo>
                    <a:pt x="3608" y="393"/>
                  </a:moveTo>
                  <a:cubicBezTo>
                    <a:pt x="3942" y="393"/>
                    <a:pt x="4216" y="619"/>
                    <a:pt x="4216" y="905"/>
                  </a:cubicBezTo>
                  <a:lnTo>
                    <a:pt x="4216" y="929"/>
                  </a:lnTo>
                  <a:cubicBezTo>
                    <a:pt x="4025" y="857"/>
                    <a:pt x="3811" y="810"/>
                    <a:pt x="3608" y="810"/>
                  </a:cubicBezTo>
                  <a:cubicBezTo>
                    <a:pt x="3382" y="810"/>
                    <a:pt x="3192" y="857"/>
                    <a:pt x="2989" y="929"/>
                  </a:cubicBezTo>
                  <a:lnTo>
                    <a:pt x="2989" y="905"/>
                  </a:lnTo>
                  <a:cubicBezTo>
                    <a:pt x="2989" y="619"/>
                    <a:pt x="3275" y="393"/>
                    <a:pt x="3608" y="393"/>
                  </a:cubicBezTo>
                  <a:close/>
                  <a:moveTo>
                    <a:pt x="3620" y="1179"/>
                  </a:moveTo>
                  <a:cubicBezTo>
                    <a:pt x="4287" y="1179"/>
                    <a:pt x="4835" y="1739"/>
                    <a:pt x="4835" y="2405"/>
                  </a:cubicBezTo>
                  <a:cubicBezTo>
                    <a:pt x="4835" y="2536"/>
                    <a:pt x="4823" y="2655"/>
                    <a:pt x="4775" y="2774"/>
                  </a:cubicBezTo>
                  <a:cubicBezTo>
                    <a:pt x="4239" y="2239"/>
                    <a:pt x="3299" y="2012"/>
                    <a:pt x="3263" y="2012"/>
                  </a:cubicBezTo>
                  <a:cubicBezTo>
                    <a:pt x="3248" y="2009"/>
                    <a:pt x="3233" y="2008"/>
                    <a:pt x="3219" y="2008"/>
                  </a:cubicBezTo>
                  <a:cubicBezTo>
                    <a:pt x="3174" y="2008"/>
                    <a:pt x="3132" y="2021"/>
                    <a:pt x="3096" y="2048"/>
                  </a:cubicBezTo>
                  <a:cubicBezTo>
                    <a:pt x="3049" y="2072"/>
                    <a:pt x="3025" y="2131"/>
                    <a:pt x="3037" y="2191"/>
                  </a:cubicBezTo>
                  <a:cubicBezTo>
                    <a:pt x="3037" y="2215"/>
                    <a:pt x="3025" y="2322"/>
                    <a:pt x="2882" y="2465"/>
                  </a:cubicBezTo>
                  <a:cubicBezTo>
                    <a:pt x="2811" y="2536"/>
                    <a:pt x="2811" y="2655"/>
                    <a:pt x="2882" y="2727"/>
                  </a:cubicBezTo>
                  <a:cubicBezTo>
                    <a:pt x="2924" y="2768"/>
                    <a:pt x="2974" y="2789"/>
                    <a:pt x="3023" y="2789"/>
                  </a:cubicBezTo>
                  <a:cubicBezTo>
                    <a:pt x="3073" y="2789"/>
                    <a:pt x="3120" y="2768"/>
                    <a:pt x="3156" y="2727"/>
                  </a:cubicBezTo>
                  <a:cubicBezTo>
                    <a:pt x="3263" y="2631"/>
                    <a:pt x="3323" y="2524"/>
                    <a:pt x="3358" y="2429"/>
                  </a:cubicBezTo>
                  <a:cubicBezTo>
                    <a:pt x="3680" y="2524"/>
                    <a:pt x="4335" y="2762"/>
                    <a:pt x="4632" y="3179"/>
                  </a:cubicBezTo>
                  <a:cubicBezTo>
                    <a:pt x="4537" y="3655"/>
                    <a:pt x="4120" y="4013"/>
                    <a:pt x="3632" y="4013"/>
                  </a:cubicBezTo>
                  <a:cubicBezTo>
                    <a:pt x="3624" y="4013"/>
                    <a:pt x="3616" y="4013"/>
                    <a:pt x="3608" y="4013"/>
                  </a:cubicBezTo>
                  <a:cubicBezTo>
                    <a:pt x="3083" y="4013"/>
                    <a:pt x="2655" y="3636"/>
                    <a:pt x="2608" y="3120"/>
                  </a:cubicBezTo>
                  <a:cubicBezTo>
                    <a:pt x="2608" y="3084"/>
                    <a:pt x="2596" y="3060"/>
                    <a:pt x="2572" y="3048"/>
                  </a:cubicBezTo>
                  <a:cubicBezTo>
                    <a:pt x="2453" y="2846"/>
                    <a:pt x="2394" y="2631"/>
                    <a:pt x="2394" y="2405"/>
                  </a:cubicBezTo>
                  <a:cubicBezTo>
                    <a:pt x="2394" y="1739"/>
                    <a:pt x="2953" y="1179"/>
                    <a:pt x="3620" y="1179"/>
                  </a:cubicBezTo>
                  <a:close/>
                  <a:moveTo>
                    <a:pt x="4013" y="4334"/>
                  </a:moveTo>
                  <a:lnTo>
                    <a:pt x="4013" y="4536"/>
                  </a:lnTo>
                  <a:cubicBezTo>
                    <a:pt x="4025" y="4596"/>
                    <a:pt x="4037" y="4667"/>
                    <a:pt x="4061" y="4715"/>
                  </a:cubicBezTo>
                  <a:lnTo>
                    <a:pt x="3882" y="4870"/>
                  </a:lnTo>
                  <a:cubicBezTo>
                    <a:pt x="3805" y="4947"/>
                    <a:pt x="3701" y="4986"/>
                    <a:pt x="3598" y="4986"/>
                  </a:cubicBezTo>
                  <a:cubicBezTo>
                    <a:pt x="3495" y="4986"/>
                    <a:pt x="3394" y="4947"/>
                    <a:pt x="3323" y="4870"/>
                  </a:cubicBezTo>
                  <a:lnTo>
                    <a:pt x="3144" y="4715"/>
                  </a:lnTo>
                  <a:cubicBezTo>
                    <a:pt x="3168" y="4656"/>
                    <a:pt x="3180" y="4596"/>
                    <a:pt x="3180" y="4536"/>
                  </a:cubicBezTo>
                  <a:lnTo>
                    <a:pt x="3180" y="4334"/>
                  </a:lnTo>
                  <a:cubicBezTo>
                    <a:pt x="3323" y="4382"/>
                    <a:pt x="3454" y="4394"/>
                    <a:pt x="3596" y="4394"/>
                  </a:cubicBezTo>
                  <a:cubicBezTo>
                    <a:pt x="3751" y="4394"/>
                    <a:pt x="3882" y="4382"/>
                    <a:pt x="4013" y="4334"/>
                  </a:cubicBezTo>
                  <a:close/>
                  <a:moveTo>
                    <a:pt x="6013" y="5977"/>
                  </a:moveTo>
                  <a:lnTo>
                    <a:pt x="6013" y="5989"/>
                  </a:lnTo>
                  <a:lnTo>
                    <a:pt x="6025" y="7596"/>
                  </a:lnTo>
                  <a:cubicBezTo>
                    <a:pt x="6025" y="7596"/>
                    <a:pt x="6025" y="7608"/>
                    <a:pt x="6013" y="7608"/>
                  </a:cubicBezTo>
                  <a:lnTo>
                    <a:pt x="3620" y="7608"/>
                  </a:lnTo>
                  <a:cubicBezTo>
                    <a:pt x="3620" y="7608"/>
                    <a:pt x="3608" y="7608"/>
                    <a:pt x="3608" y="7596"/>
                  </a:cubicBezTo>
                  <a:lnTo>
                    <a:pt x="3608" y="5989"/>
                  </a:lnTo>
                  <a:cubicBezTo>
                    <a:pt x="3608" y="5989"/>
                    <a:pt x="3608" y="5977"/>
                    <a:pt x="3620" y="5977"/>
                  </a:cubicBezTo>
                  <a:close/>
                  <a:moveTo>
                    <a:pt x="4358" y="4941"/>
                  </a:moveTo>
                  <a:lnTo>
                    <a:pt x="4989" y="5263"/>
                  </a:lnTo>
                  <a:cubicBezTo>
                    <a:pt x="5120" y="5334"/>
                    <a:pt x="5216" y="5465"/>
                    <a:pt x="5216" y="5620"/>
                  </a:cubicBezTo>
                  <a:lnTo>
                    <a:pt x="3608" y="5620"/>
                  </a:lnTo>
                  <a:cubicBezTo>
                    <a:pt x="3394" y="5620"/>
                    <a:pt x="3215" y="5799"/>
                    <a:pt x="3215" y="6001"/>
                  </a:cubicBezTo>
                  <a:lnTo>
                    <a:pt x="3215" y="6822"/>
                  </a:lnTo>
                  <a:lnTo>
                    <a:pt x="2787" y="6822"/>
                  </a:lnTo>
                  <a:lnTo>
                    <a:pt x="2787" y="6060"/>
                  </a:lnTo>
                  <a:cubicBezTo>
                    <a:pt x="2787" y="5965"/>
                    <a:pt x="2692" y="5870"/>
                    <a:pt x="2596" y="5870"/>
                  </a:cubicBezTo>
                  <a:cubicBezTo>
                    <a:pt x="2489" y="5870"/>
                    <a:pt x="2394" y="5965"/>
                    <a:pt x="2394" y="6060"/>
                  </a:cubicBezTo>
                  <a:lnTo>
                    <a:pt x="2394" y="7013"/>
                  </a:lnTo>
                  <a:cubicBezTo>
                    <a:pt x="2394" y="7120"/>
                    <a:pt x="2489" y="7203"/>
                    <a:pt x="2596" y="7203"/>
                  </a:cubicBezTo>
                  <a:lnTo>
                    <a:pt x="3203" y="7203"/>
                  </a:lnTo>
                  <a:lnTo>
                    <a:pt x="3203" y="7620"/>
                  </a:lnTo>
                  <a:lnTo>
                    <a:pt x="3203" y="7644"/>
                  </a:lnTo>
                  <a:lnTo>
                    <a:pt x="2382" y="7644"/>
                  </a:lnTo>
                  <a:cubicBezTo>
                    <a:pt x="2156" y="7644"/>
                    <a:pt x="1965" y="7465"/>
                    <a:pt x="1965" y="7227"/>
                  </a:cubicBezTo>
                  <a:lnTo>
                    <a:pt x="1965" y="5632"/>
                  </a:lnTo>
                  <a:lnTo>
                    <a:pt x="2001" y="5632"/>
                  </a:lnTo>
                  <a:cubicBezTo>
                    <a:pt x="2001" y="5465"/>
                    <a:pt x="2084" y="5334"/>
                    <a:pt x="2215" y="5263"/>
                  </a:cubicBezTo>
                  <a:lnTo>
                    <a:pt x="2846" y="4941"/>
                  </a:lnTo>
                  <a:lnTo>
                    <a:pt x="3073" y="5156"/>
                  </a:lnTo>
                  <a:cubicBezTo>
                    <a:pt x="3215" y="5298"/>
                    <a:pt x="3406" y="5382"/>
                    <a:pt x="3608" y="5382"/>
                  </a:cubicBezTo>
                  <a:cubicBezTo>
                    <a:pt x="3799" y="5382"/>
                    <a:pt x="3989" y="5298"/>
                    <a:pt x="4144" y="5156"/>
                  </a:cubicBezTo>
                  <a:lnTo>
                    <a:pt x="4358" y="4941"/>
                  </a:lnTo>
                  <a:close/>
                  <a:moveTo>
                    <a:pt x="12026" y="7989"/>
                  </a:moveTo>
                  <a:lnTo>
                    <a:pt x="12026" y="8418"/>
                  </a:lnTo>
                  <a:lnTo>
                    <a:pt x="787" y="8418"/>
                  </a:lnTo>
                  <a:lnTo>
                    <a:pt x="787" y="7989"/>
                  </a:lnTo>
                  <a:close/>
                  <a:moveTo>
                    <a:pt x="3608" y="0"/>
                  </a:moveTo>
                  <a:cubicBezTo>
                    <a:pt x="3049" y="0"/>
                    <a:pt x="2620" y="405"/>
                    <a:pt x="2620" y="893"/>
                  </a:cubicBezTo>
                  <a:cubicBezTo>
                    <a:pt x="2620" y="977"/>
                    <a:pt x="2632" y="1060"/>
                    <a:pt x="2656" y="1131"/>
                  </a:cubicBezTo>
                  <a:cubicBezTo>
                    <a:pt x="2263" y="1417"/>
                    <a:pt x="2013" y="1881"/>
                    <a:pt x="2013" y="2405"/>
                  </a:cubicBezTo>
                  <a:cubicBezTo>
                    <a:pt x="2013" y="2679"/>
                    <a:pt x="2084" y="2953"/>
                    <a:pt x="2215" y="3191"/>
                  </a:cubicBezTo>
                  <a:cubicBezTo>
                    <a:pt x="2275" y="3596"/>
                    <a:pt x="2501" y="3917"/>
                    <a:pt x="2799" y="4144"/>
                  </a:cubicBezTo>
                  <a:lnTo>
                    <a:pt x="2799" y="4525"/>
                  </a:lnTo>
                  <a:lnTo>
                    <a:pt x="2799" y="4548"/>
                  </a:lnTo>
                  <a:lnTo>
                    <a:pt x="2037" y="4917"/>
                  </a:lnTo>
                  <a:cubicBezTo>
                    <a:pt x="1775" y="5048"/>
                    <a:pt x="1608" y="5322"/>
                    <a:pt x="1608" y="5620"/>
                  </a:cubicBezTo>
                  <a:lnTo>
                    <a:pt x="1608" y="7215"/>
                  </a:lnTo>
                  <a:cubicBezTo>
                    <a:pt x="1608" y="7358"/>
                    <a:pt x="1656" y="7513"/>
                    <a:pt x="1727" y="7632"/>
                  </a:cubicBezTo>
                  <a:lnTo>
                    <a:pt x="191" y="7632"/>
                  </a:lnTo>
                  <a:cubicBezTo>
                    <a:pt x="96" y="7632"/>
                    <a:pt x="1" y="7715"/>
                    <a:pt x="1" y="7823"/>
                  </a:cubicBezTo>
                  <a:cubicBezTo>
                    <a:pt x="1" y="7930"/>
                    <a:pt x="96" y="8013"/>
                    <a:pt x="191" y="8013"/>
                  </a:cubicBezTo>
                  <a:lnTo>
                    <a:pt x="406" y="8013"/>
                  </a:lnTo>
                  <a:lnTo>
                    <a:pt x="406" y="9835"/>
                  </a:lnTo>
                  <a:cubicBezTo>
                    <a:pt x="406" y="9930"/>
                    <a:pt x="489" y="10025"/>
                    <a:pt x="596" y="10025"/>
                  </a:cubicBezTo>
                  <a:cubicBezTo>
                    <a:pt x="703" y="10025"/>
                    <a:pt x="787" y="9930"/>
                    <a:pt x="787" y="9835"/>
                  </a:cubicBezTo>
                  <a:lnTo>
                    <a:pt x="787" y="8823"/>
                  </a:lnTo>
                  <a:lnTo>
                    <a:pt x="12026" y="8823"/>
                  </a:lnTo>
                  <a:lnTo>
                    <a:pt x="12026" y="9835"/>
                  </a:lnTo>
                  <a:cubicBezTo>
                    <a:pt x="12026" y="9930"/>
                    <a:pt x="12121" y="10025"/>
                    <a:pt x="12217" y="10025"/>
                  </a:cubicBezTo>
                  <a:cubicBezTo>
                    <a:pt x="12324" y="10025"/>
                    <a:pt x="12419" y="9930"/>
                    <a:pt x="12419" y="9835"/>
                  </a:cubicBezTo>
                  <a:lnTo>
                    <a:pt x="12419" y="8013"/>
                  </a:lnTo>
                  <a:lnTo>
                    <a:pt x="12621" y="8013"/>
                  </a:lnTo>
                  <a:cubicBezTo>
                    <a:pt x="12728" y="8013"/>
                    <a:pt x="12812" y="7930"/>
                    <a:pt x="12812" y="7823"/>
                  </a:cubicBezTo>
                  <a:cubicBezTo>
                    <a:pt x="12800" y="7704"/>
                    <a:pt x="12717" y="7632"/>
                    <a:pt x="12609" y="7632"/>
                  </a:cubicBezTo>
                  <a:lnTo>
                    <a:pt x="6406" y="7632"/>
                  </a:lnTo>
                  <a:lnTo>
                    <a:pt x="6406" y="7608"/>
                  </a:lnTo>
                  <a:lnTo>
                    <a:pt x="6406" y="6001"/>
                  </a:lnTo>
                  <a:cubicBezTo>
                    <a:pt x="6406" y="5799"/>
                    <a:pt x="6228" y="5620"/>
                    <a:pt x="6013" y="5620"/>
                  </a:cubicBezTo>
                  <a:lnTo>
                    <a:pt x="5597" y="5620"/>
                  </a:lnTo>
                  <a:cubicBezTo>
                    <a:pt x="5597" y="5322"/>
                    <a:pt x="5430" y="5048"/>
                    <a:pt x="5168" y="4917"/>
                  </a:cubicBezTo>
                  <a:lnTo>
                    <a:pt x="4406" y="4548"/>
                  </a:lnTo>
                  <a:lnTo>
                    <a:pt x="4406" y="4525"/>
                  </a:lnTo>
                  <a:lnTo>
                    <a:pt x="4406" y="4144"/>
                  </a:lnTo>
                  <a:cubicBezTo>
                    <a:pt x="4716" y="3929"/>
                    <a:pt x="4942" y="3596"/>
                    <a:pt x="4989" y="3191"/>
                  </a:cubicBezTo>
                  <a:cubicBezTo>
                    <a:pt x="5120" y="2953"/>
                    <a:pt x="5192" y="2667"/>
                    <a:pt x="5192" y="2405"/>
                  </a:cubicBezTo>
                  <a:cubicBezTo>
                    <a:pt x="5192" y="1881"/>
                    <a:pt x="4942" y="1417"/>
                    <a:pt x="4561" y="1131"/>
                  </a:cubicBezTo>
                  <a:cubicBezTo>
                    <a:pt x="4585" y="1060"/>
                    <a:pt x="4585" y="988"/>
                    <a:pt x="4585" y="893"/>
                  </a:cubicBezTo>
                  <a:cubicBezTo>
                    <a:pt x="4585" y="405"/>
                    <a:pt x="4144" y="0"/>
                    <a:pt x="36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" name="Google Shape;14239;p71">
              <a:extLst>
                <a:ext uri="{FF2B5EF4-FFF2-40B4-BE49-F238E27FC236}">
                  <a16:creationId xmlns:a16="http://schemas.microsoft.com/office/drawing/2014/main" id="{6E3FAE2B-0064-4220-9BA8-29DFCBA7F47F}"/>
                </a:ext>
              </a:extLst>
            </p:cNvPr>
            <p:cNvSpPr/>
            <p:nvPr/>
          </p:nvSpPr>
          <p:spPr>
            <a:xfrm>
              <a:off x="5017012" y="2666287"/>
              <a:ext cx="25016" cy="12158"/>
            </a:xfrm>
            <a:custGeom>
              <a:avLst/>
              <a:gdLst/>
              <a:ahLst/>
              <a:cxnLst/>
              <a:rect l="l" t="t" r="r" b="b"/>
              <a:pathLst>
                <a:path w="786" h="382" extrusionOk="0">
                  <a:moveTo>
                    <a:pt x="191" y="0"/>
                  </a:moveTo>
                  <a:cubicBezTo>
                    <a:pt x="83" y="0"/>
                    <a:pt x="0" y="83"/>
                    <a:pt x="0" y="191"/>
                  </a:cubicBezTo>
                  <a:cubicBezTo>
                    <a:pt x="0" y="298"/>
                    <a:pt x="83" y="381"/>
                    <a:pt x="191" y="381"/>
                  </a:cubicBezTo>
                  <a:lnTo>
                    <a:pt x="595" y="381"/>
                  </a:lnTo>
                  <a:cubicBezTo>
                    <a:pt x="702" y="381"/>
                    <a:pt x="786" y="298"/>
                    <a:pt x="786" y="191"/>
                  </a:cubicBezTo>
                  <a:cubicBezTo>
                    <a:pt x="786" y="83"/>
                    <a:pt x="702" y="0"/>
                    <a:pt x="5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" name="Google Shape;14240;p71">
              <a:extLst>
                <a:ext uri="{FF2B5EF4-FFF2-40B4-BE49-F238E27FC236}">
                  <a16:creationId xmlns:a16="http://schemas.microsoft.com/office/drawing/2014/main" id="{1C628F0C-DC2A-4DF6-99D9-7B1D908733D8}"/>
                </a:ext>
              </a:extLst>
            </p:cNvPr>
            <p:cNvSpPr/>
            <p:nvPr/>
          </p:nvSpPr>
          <p:spPr>
            <a:xfrm>
              <a:off x="5068159" y="2418064"/>
              <a:ext cx="203155" cy="198222"/>
            </a:xfrm>
            <a:custGeom>
              <a:avLst/>
              <a:gdLst/>
              <a:ahLst/>
              <a:cxnLst/>
              <a:rect l="l" t="t" r="r" b="b"/>
              <a:pathLst>
                <a:path w="6383" h="6228" extrusionOk="0">
                  <a:moveTo>
                    <a:pt x="5608" y="346"/>
                  </a:moveTo>
                  <a:cubicBezTo>
                    <a:pt x="5834" y="346"/>
                    <a:pt x="6025" y="524"/>
                    <a:pt x="6025" y="762"/>
                  </a:cubicBezTo>
                  <a:lnTo>
                    <a:pt x="6025" y="3989"/>
                  </a:lnTo>
                  <a:lnTo>
                    <a:pt x="6013" y="3989"/>
                  </a:lnTo>
                  <a:cubicBezTo>
                    <a:pt x="6013" y="4203"/>
                    <a:pt x="5834" y="4406"/>
                    <a:pt x="5596" y="4406"/>
                  </a:cubicBezTo>
                  <a:lnTo>
                    <a:pt x="3203" y="4406"/>
                  </a:lnTo>
                  <a:cubicBezTo>
                    <a:pt x="3156" y="4406"/>
                    <a:pt x="3132" y="4418"/>
                    <a:pt x="3096" y="4430"/>
                  </a:cubicBezTo>
                  <a:lnTo>
                    <a:pt x="1310" y="5727"/>
                  </a:lnTo>
                  <a:lnTo>
                    <a:pt x="1584" y="4620"/>
                  </a:lnTo>
                  <a:cubicBezTo>
                    <a:pt x="1596" y="4561"/>
                    <a:pt x="1584" y="4501"/>
                    <a:pt x="1548" y="4465"/>
                  </a:cubicBezTo>
                  <a:cubicBezTo>
                    <a:pt x="1512" y="4418"/>
                    <a:pt x="1465" y="4382"/>
                    <a:pt x="1405" y="4382"/>
                  </a:cubicBezTo>
                  <a:lnTo>
                    <a:pt x="810" y="4382"/>
                  </a:lnTo>
                  <a:cubicBezTo>
                    <a:pt x="584" y="4382"/>
                    <a:pt x="393" y="4203"/>
                    <a:pt x="393" y="3965"/>
                  </a:cubicBezTo>
                  <a:lnTo>
                    <a:pt x="393" y="762"/>
                  </a:lnTo>
                  <a:cubicBezTo>
                    <a:pt x="393" y="548"/>
                    <a:pt x="572" y="346"/>
                    <a:pt x="810" y="346"/>
                  </a:cubicBezTo>
                  <a:close/>
                  <a:moveTo>
                    <a:pt x="786" y="0"/>
                  </a:moveTo>
                  <a:cubicBezTo>
                    <a:pt x="358" y="0"/>
                    <a:pt x="0" y="358"/>
                    <a:pt x="0" y="786"/>
                  </a:cubicBezTo>
                  <a:lnTo>
                    <a:pt x="0" y="3989"/>
                  </a:lnTo>
                  <a:cubicBezTo>
                    <a:pt x="0" y="4418"/>
                    <a:pt x="358" y="4775"/>
                    <a:pt x="786" y="4775"/>
                  </a:cubicBezTo>
                  <a:lnTo>
                    <a:pt x="1143" y="4775"/>
                  </a:lnTo>
                  <a:lnTo>
                    <a:pt x="881" y="5870"/>
                  </a:lnTo>
                  <a:cubicBezTo>
                    <a:pt x="846" y="5989"/>
                    <a:pt x="893" y="6108"/>
                    <a:pt x="1000" y="6192"/>
                  </a:cubicBezTo>
                  <a:cubicBezTo>
                    <a:pt x="1048" y="6216"/>
                    <a:pt x="1108" y="6227"/>
                    <a:pt x="1167" y="6227"/>
                  </a:cubicBezTo>
                  <a:cubicBezTo>
                    <a:pt x="1227" y="6227"/>
                    <a:pt x="1286" y="6216"/>
                    <a:pt x="1322" y="6168"/>
                  </a:cubicBezTo>
                  <a:lnTo>
                    <a:pt x="3263" y="4775"/>
                  </a:lnTo>
                  <a:lnTo>
                    <a:pt x="5596" y="4775"/>
                  </a:lnTo>
                  <a:cubicBezTo>
                    <a:pt x="6025" y="4775"/>
                    <a:pt x="6382" y="4418"/>
                    <a:pt x="6382" y="3989"/>
                  </a:cubicBezTo>
                  <a:lnTo>
                    <a:pt x="6382" y="786"/>
                  </a:lnTo>
                  <a:cubicBezTo>
                    <a:pt x="6382" y="358"/>
                    <a:pt x="6025" y="0"/>
                    <a:pt x="55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" name="Google Shape;14241;p71">
              <a:extLst>
                <a:ext uri="{FF2B5EF4-FFF2-40B4-BE49-F238E27FC236}">
                  <a16:creationId xmlns:a16="http://schemas.microsoft.com/office/drawing/2014/main" id="{733C84C7-C84E-4C34-A60D-F2534E0BA204}"/>
                </a:ext>
              </a:extLst>
            </p:cNvPr>
            <p:cNvSpPr/>
            <p:nvPr/>
          </p:nvSpPr>
          <p:spPr>
            <a:xfrm>
              <a:off x="5106415" y="2456353"/>
              <a:ext cx="31509" cy="12158"/>
            </a:xfrm>
            <a:custGeom>
              <a:avLst/>
              <a:gdLst/>
              <a:ahLst/>
              <a:cxnLst/>
              <a:rect l="l" t="t" r="r" b="b"/>
              <a:pathLst>
                <a:path w="990" h="382" extrusionOk="0">
                  <a:moveTo>
                    <a:pt x="203" y="0"/>
                  </a:moveTo>
                  <a:cubicBezTo>
                    <a:pt x="96" y="0"/>
                    <a:pt x="1" y="83"/>
                    <a:pt x="1" y="191"/>
                  </a:cubicBezTo>
                  <a:cubicBezTo>
                    <a:pt x="1" y="298"/>
                    <a:pt x="96" y="381"/>
                    <a:pt x="203" y="381"/>
                  </a:cubicBezTo>
                  <a:lnTo>
                    <a:pt x="799" y="381"/>
                  </a:lnTo>
                  <a:cubicBezTo>
                    <a:pt x="894" y="381"/>
                    <a:pt x="989" y="298"/>
                    <a:pt x="989" y="191"/>
                  </a:cubicBezTo>
                  <a:cubicBezTo>
                    <a:pt x="989" y="83"/>
                    <a:pt x="894" y="0"/>
                    <a:pt x="7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" name="Google Shape;14242;p71">
              <a:extLst>
                <a:ext uri="{FF2B5EF4-FFF2-40B4-BE49-F238E27FC236}">
                  <a16:creationId xmlns:a16="http://schemas.microsoft.com/office/drawing/2014/main" id="{BE037973-B199-414A-B1B0-1EB62240F4B8}"/>
                </a:ext>
              </a:extLst>
            </p:cNvPr>
            <p:cNvSpPr/>
            <p:nvPr/>
          </p:nvSpPr>
          <p:spPr>
            <a:xfrm>
              <a:off x="5151133" y="2456353"/>
              <a:ext cx="82274" cy="12158"/>
            </a:xfrm>
            <a:custGeom>
              <a:avLst/>
              <a:gdLst/>
              <a:ahLst/>
              <a:cxnLst/>
              <a:rect l="l" t="t" r="r" b="b"/>
              <a:pathLst>
                <a:path w="2585" h="382" extrusionOk="0">
                  <a:moveTo>
                    <a:pt x="191" y="0"/>
                  </a:moveTo>
                  <a:cubicBezTo>
                    <a:pt x="84" y="0"/>
                    <a:pt x="1" y="83"/>
                    <a:pt x="1" y="191"/>
                  </a:cubicBezTo>
                  <a:cubicBezTo>
                    <a:pt x="1" y="298"/>
                    <a:pt x="84" y="381"/>
                    <a:pt x="191" y="381"/>
                  </a:cubicBezTo>
                  <a:lnTo>
                    <a:pt x="2394" y="381"/>
                  </a:lnTo>
                  <a:cubicBezTo>
                    <a:pt x="2501" y="381"/>
                    <a:pt x="2584" y="298"/>
                    <a:pt x="2584" y="191"/>
                  </a:cubicBezTo>
                  <a:cubicBezTo>
                    <a:pt x="2584" y="83"/>
                    <a:pt x="2501" y="0"/>
                    <a:pt x="23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0" name="Google Shape;14243;p71">
              <a:extLst>
                <a:ext uri="{FF2B5EF4-FFF2-40B4-BE49-F238E27FC236}">
                  <a16:creationId xmlns:a16="http://schemas.microsoft.com/office/drawing/2014/main" id="{04B21D27-6777-4549-ABD8-C2C41CFECED8}"/>
                </a:ext>
              </a:extLst>
            </p:cNvPr>
            <p:cNvSpPr/>
            <p:nvPr/>
          </p:nvSpPr>
          <p:spPr>
            <a:xfrm>
              <a:off x="5106415" y="2488180"/>
              <a:ext cx="126992" cy="12158"/>
            </a:xfrm>
            <a:custGeom>
              <a:avLst/>
              <a:gdLst/>
              <a:ahLst/>
              <a:cxnLst/>
              <a:rect l="l" t="t" r="r" b="b"/>
              <a:pathLst>
                <a:path w="3990" h="382" extrusionOk="0">
                  <a:moveTo>
                    <a:pt x="203" y="0"/>
                  </a:moveTo>
                  <a:cubicBezTo>
                    <a:pt x="96" y="0"/>
                    <a:pt x="1" y="83"/>
                    <a:pt x="1" y="191"/>
                  </a:cubicBezTo>
                  <a:cubicBezTo>
                    <a:pt x="1" y="298"/>
                    <a:pt x="96" y="381"/>
                    <a:pt x="203" y="381"/>
                  </a:cubicBezTo>
                  <a:lnTo>
                    <a:pt x="3799" y="381"/>
                  </a:lnTo>
                  <a:cubicBezTo>
                    <a:pt x="3906" y="381"/>
                    <a:pt x="3989" y="298"/>
                    <a:pt x="3989" y="191"/>
                  </a:cubicBezTo>
                  <a:cubicBezTo>
                    <a:pt x="3978" y="83"/>
                    <a:pt x="3906" y="0"/>
                    <a:pt x="37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1" name="Google Shape;14244;p71">
              <a:extLst>
                <a:ext uri="{FF2B5EF4-FFF2-40B4-BE49-F238E27FC236}">
                  <a16:creationId xmlns:a16="http://schemas.microsoft.com/office/drawing/2014/main" id="{A30F4E9B-ACD1-41EC-B6E5-2654B78A8BAB}"/>
                </a:ext>
              </a:extLst>
            </p:cNvPr>
            <p:cNvSpPr/>
            <p:nvPr/>
          </p:nvSpPr>
          <p:spPr>
            <a:xfrm>
              <a:off x="5106415" y="2519626"/>
              <a:ext cx="82656" cy="12540"/>
            </a:xfrm>
            <a:custGeom>
              <a:avLst/>
              <a:gdLst/>
              <a:ahLst/>
              <a:cxnLst/>
              <a:rect l="l" t="t" r="r" b="b"/>
              <a:pathLst>
                <a:path w="2597" h="394" extrusionOk="0">
                  <a:moveTo>
                    <a:pt x="203" y="0"/>
                  </a:moveTo>
                  <a:cubicBezTo>
                    <a:pt x="96" y="0"/>
                    <a:pt x="1" y="96"/>
                    <a:pt x="1" y="203"/>
                  </a:cubicBezTo>
                  <a:cubicBezTo>
                    <a:pt x="1" y="298"/>
                    <a:pt x="96" y="393"/>
                    <a:pt x="203" y="393"/>
                  </a:cubicBezTo>
                  <a:lnTo>
                    <a:pt x="2394" y="393"/>
                  </a:lnTo>
                  <a:cubicBezTo>
                    <a:pt x="2501" y="393"/>
                    <a:pt x="2596" y="298"/>
                    <a:pt x="2596" y="203"/>
                  </a:cubicBezTo>
                  <a:cubicBezTo>
                    <a:pt x="2585" y="96"/>
                    <a:pt x="2501" y="0"/>
                    <a:pt x="23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2" name="Google Shape;14245;p71">
              <a:extLst>
                <a:ext uri="{FF2B5EF4-FFF2-40B4-BE49-F238E27FC236}">
                  <a16:creationId xmlns:a16="http://schemas.microsoft.com/office/drawing/2014/main" id="{7698FCD4-06CC-4BC4-AAB5-3E270A823B11}"/>
                </a:ext>
              </a:extLst>
            </p:cNvPr>
            <p:cNvSpPr/>
            <p:nvPr/>
          </p:nvSpPr>
          <p:spPr>
            <a:xfrm>
              <a:off x="5202312" y="2519626"/>
              <a:ext cx="31095" cy="12540"/>
            </a:xfrm>
            <a:custGeom>
              <a:avLst/>
              <a:gdLst/>
              <a:ahLst/>
              <a:cxnLst/>
              <a:rect l="l" t="t" r="r" b="b"/>
              <a:pathLst>
                <a:path w="977" h="394" extrusionOk="0">
                  <a:moveTo>
                    <a:pt x="191" y="0"/>
                  </a:moveTo>
                  <a:cubicBezTo>
                    <a:pt x="84" y="0"/>
                    <a:pt x="0" y="96"/>
                    <a:pt x="0" y="203"/>
                  </a:cubicBezTo>
                  <a:cubicBezTo>
                    <a:pt x="0" y="298"/>
                    <a:pt x="84" y="393"/>
                    <a:pt x="191" y="393"/>
                  </a:cubicBezTo>
                  <a:lnTo>
                    <a:pt x="786" y="393"/>
                  </a:lnTo>
                  <a:cubicBezTo>
                    <a:pt x="893" y="393"/>
                    <a:pt x="976" y="298"/>
                    <a:pt x="976" y="203"/>
                  </a:cubicBezTo>
                  <a:cubicBezTo>
                    <a:pt x="965" y="96"/>
                    <a:pt x="893" y="0"/>
                    <a:pt x="78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53" name="Google Shape;735;p27">
            <a:extLst>
              <a:ext uri="{FF2B5EF4-FFF2-40B4-BE49-F238E27FC236}">
                <a16:creationId xmlns:a16="http://schemas.microsoft.com/office/drawing/2014/main" id="{774509CE-48A5-4806-AE3E-67B7A8B2DFE6}"/>
              </a:ext>
            </a:extLst>
          </p:cNvPr>
          <p:cNvGrpSpPr/>
          <p:nvPr/>
        </p:nvGrpSpPr>
        <p:grpSpPr>
          <a:xfrm>
            <a:off x="6902853" y="4369509"/>
            <a:ext cx="517051" cy="490961"/>
            <a:chOff x="3299269" y="3899672"/>
            <a:chExt cx="348138" cy="348286"/>
          </a:xfrm>
          <a:solidFill>
            <a:schemeClr val="bg1"/>
          </a:solidFill>
        </p:grpSpPr>
        <p:sp>
          <p:nvSpPr>
            <p:cNvPr id="54" name="Google Shape;736;p27">
              <a:extLst>
                <a:ext uri="{FF2B5EF4-FFF2-40B4-BE49-F238E27FC236}">
                  <a16:creationId xmlns:a16="http://schemas.microsoft.com/office/drawing/2014/main" id="{C8CAAD24-133C-4A27-956B-5803E8BA170F}"/>
                </a:ext>
              </a:extLst>
            </p:cNvPr>
            <p:cNvSpPr/>
            <p:nvPr/>
          </p:nvSpPr>
          <p:spPr>
            <a:xfrm>
              <a:off x="3428523" y="4076795"/>
              <a:ext cx="13525" cy="13525"/>
            </a:xfrm>
            <a:custGeom>
              <a:avLst/>
              <a:gdLst/>
              <a:ahLst/>
              <a:cxnLst/>
              <a:rect l="l" t="t" r="r" b="b"/>
              <a:pathLst>
                <a:path w="13525" h="13525" extrusionOk="0">
                  <a:moveTo>
                    <a:pt x="11525" y="2000"/>
                  </a:moveTo>
                  <a:cubicBezTo>
                    <a:pt x="10287" y="762"/>
                    <a:pt x="8477" y="0"/>
                    <a:pt x="6763" y="0"/>
                  </a:cubicBezTo>
                  <a:cubicBezTo>
                    <a:pt x="5048" y="0"/>
                    <a:pt x="3238" y="762"/>
                    <a:pt x="2000" y="2000"/>
                  </a:cubicBezTo>
                  <a:cubicBezTo>
                    <a:pt x="762" y="3238"/>
                    <a:pt x="0" y="5048"/>
                    <a:pt x="0" y="6763"/>
                  </a:cubicBezTo>
                  <a:cubicBezTo>
                    <a:pt x="0" y="8477"/>
                    <a:pt x="762" y="10287"/>
                    <a:pt x="2000" y="11525"/>
                  </a:cubicBezTo>
                  <a:cubicBezTo>
                    <a:pt x="3238" y="12763"/>
                    <a:pt x="5048" y="13525"/>
                    <a:pt x="6763" y="13525"/>
                  </a:cubicBezTo>
                  <a:cubicBezTo>
                    <a:pt x="8477" y="13525"/>
                    <a:pt x="10287" y="12763"/>
                    <a:pt x="11525" y="11525"/>
                  </a:cubicBezTo>
                  <a:cubicBezTo>
                    <a:pt x="12763" y="10287"/>
                    <a:pt x="13525" y="8477"/>
                    <a:pt x="13525" y="6763"/>
                  </a:cubicBezTo>
                  <a:cubicBezTo>
                    <a:pt x="13525" y="5048"/>
                    <a:pt x="12763" y="3238"/>
                    <a:pt x="11525" y="200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" name="Google Shape;737;p27">
              <a:extLst>
                <a:ext uri="{FF2B5EF4-FFF2-40B4-BE49-F238E27FC236}">
                  <a16:creationId xmlns:a16="http://schemas.microsoft.com/office/drawing/2014/main" id="{97E763F6-54A3-43CA-ACDE-9B8E272BA0F1}"/>
                </a:ext>
              </a:extLst>
            </p:cNvPr>
            <p:cNvSpPr/>
            <p:nvPr/>
          </p:nvSpPr>
          <p:spPr>
            <a:xfrm>
              <a:off x="3417053" y="3900011"/>
              <a:ext cx="230354" cy="190500"/>
            </a:xfrm>
            <a:custGeom>
              <a:avLst/>
              <a:gdLst/>
              <a:ahLst/>
              <a:cxnLst/>
              <a:rect l="l" t="t" r="r" b="b"/>
              <a:pathLst>
                <a:path w="230354" h="190500" extrusionOk="0">
                  <a:moveTo>
                    <a:pt x="223401" y="0"/>
                  </a:moveTo>
                  <a:lnTo>
                    <a:pt x="4136" y="0"/>
                  </a:lnTo>
                  <a:cubicBezTo>
                    <a:pt x="4136" y="0"/>
                    <a:pt x="3374" y="95"/>
                    <a:pt x="3088" y="381"/>
                  </a:cubicBezTo>
                  <a:cubicBezTo>
                    <a:pt x="-3103" y="6286"/>
                    <a:pt x="993" y="13621"/>
                    <a:pt x="6803" y="13621"/>
                  </a:cubicBezTo>
                  <a:lnTo>
                    <a:pt x="212543" y="13621"/>
                  </a:lnTo>
                  <a:cubicBezTo>
                    <a:pt x="214924" y="13621"/>
                    <a:pt x="216829" y="15526"/>
                    <a:pt x="216829" y="17907"/>
                  </a:cubicBezTo>
                  <a:lnTo>
                    <a:pt x="216829" y="172593"/>
                  </a:lnTo>
                  <a:cubicBezTo>
                    <a:pt x="216829" y="174974"/>
                    <a:pt x="214924" y="176879"/>
                    <a:pt x="212543" y="176879"/>
                  </a:cubicBezTo>
                  <a:lnTo>
                    <a:pt x="42998" y="176879"/>
                  </a:lnTo>
                  <a:cubicBezTo>
                    <a:pt x="42998" y="176879"/>
                    <a:pt x="42236" y="176974"/>
                    <a:pt x="41950" y="177260"/>
                  </a:cubicBezTo>
                  <a:cubicBezTo>
                    <a:pt x="35759" y="183166"/>
                    <a:pt x="39854" y="190500"/>
                    <a:pt x="45665" y="190500"/>
                  </a:cubicBezTo>
                  <a:lnTo>
                    <a:pt x="223306" y="190500"/>
                  </a:lnTo>
                  <a:cubicBezTo>
                    <a:pt x="227211" y="190500"/>
                    <a:pt x="230354" y="187357"/>
                    <a:pt x="230354" y="183451"/>
                  </a:cubicBezTo>
                  <a:lnTo>
                    <a:pt x="230354" y="7239"/>
                  </a:lnTo>
                  <a:cubicBezTo>
                    <a:pt x="230354" y="3334"/>
                    <a:pt x="227211" y="190"/>
                    <a:pt x="223306" y="19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" name="Google Shape;739;p27">
              <a:extLst>
                <a:ext uri="{FF2B5EF4-FFF2-40B4-BE49-F238E27FC236}">
                  <a16:creationId xmlns:a16="http://schemas.microsoft.com/office/drawing/2014/main" id="{D6F6FADA-D1A8-434E-A057-7F519BB6C3F4}"/>
                </a:ext>
              </a:extLst>
            </p:cNvPr>
            <p:cNvSpPr/>
            <p:nvPr/>
          </p:nvSpPr>
          <p:spPr>
            <a:xfrm>
              <a:off x="3299269" y="3899672"/>
              <a:ext cx="208121" cy="348286"/>
            </a:xfrm>
            <a:custGeom>
              <a:avLst/>
              <a:gdLst/>
              <a:ahLst/>
              <a:cxnLst/>
              <a:rect l="l" t="t" r="r" b="b"/>
              <a:pathLst>
                <a:path w="208121" h="348286" extrusionOk="0">
                  <a:moveTo>
                    <a:pt x="171259" y="66252"/>
                  </a:moveTo>
                  <a:lnTo>
                    <a:pt x="95726" y="66252"/>
                  </a:lnTo>
                  <a:cubicBezTo>
                    <a:pt x="100965" y="59870"/>
                    <a:pt x="104108" y="51678"/>
                    <a:pt x="104108" y="42725"/>
                  </a:cubicBezTo>
                  <a:lnTo>
                    <a:pt x="104108" y="37772"/>
                  </a:lnTo>
                  <a:cubicBezTo>
                    <a:pt x="104108" y="16436"/>
                    <a:pt x="86392" y="-1090"/>
                    <a:pt x="65056" y="53"/>
                  </a:cubicBezTo>
                  <a:cubicBezTo>
                    <a:pt x="45529" y="1101"/>
                    <a:pt x="30004" y="17293"/>
                    <a:pt x="30004" y="37105"/>
                  </a:cubicBezTo>
                  <a:lnTo>
                    <a:pt x="30004" y="42630"/>
                  </a:lnTo>
                  <a:cubicBezTo>
                    <a:pt x="30004" y="51583"/>
                    <a:pt x="33147" y="59775"/>
                    <a:pt x="38386" y="66156"/>
                  </a:cubicBezTo>
                  <a:lnTo>
                    <a:pt x="37243" y="66156"/>
                  </a:lnTo>
                  <a:cubicBezTo>
                    <a:pt x="16669" y="66156"/>
                    <a:pt x="0" y="82825"/>
                    <a:pt x="0" y="103399"/>
                  </a:cubicBezTo>
                  <a:lnTo>
                    <a:pt x="0" y="174170"/>
                  </a:lnTo>
                  <a:cubicBezTo>
                    <a:pt x="0" y="192553"/>
                    <a:pt x="13240" y="207793"/>
                    <a:pt x="30575" y="210841"/>
                  </a:cubicBezTo>
                  <a:lnTo>
                    <a:pt x="30575" y="341524"/>
                  </a:lnTo>
                  <a:cubicBezTo>
                    <a:pt x="30575" y="345239"/>
                    <a:pt x="33623" y="348287"/>
                    <a:pt x="37338" y="348287"/>
                  </a:cubicBezTo>
                  <a:lnTo>
                    <a:pt x="102584" y="348287"/>
                  </a:lnTo>
                  <a:cubicBezTo>
                    <a:pt x="106299" y="348287"/>
                    <a:pt x="109347" y="345239"/>
                    <a:pt x="109347" y="341524"/>
                  </a:cubicBezTo>
                  <a:lnTo>
                    <a:pt x="109347" y="275802"/>
                  </a:lnTo>
                  <a:cubicBezTo>
                    <a:pt x="109347" y="272373"/>
                    <a:pt x="106966" y="269325"/>
                    <a:pt x="103537" y="268848"/>
                  </a:cubicBezTo>
                  <a:cubicBezTo>
                    <a:pt x="99346" y="268277"/>
                    <a:pt x="95726" y="271515"/>
                    <a:pt x="95726" y="275611"/>
                  </a:cubicBezTo>
                  <a:lnTo>
                    <a:pt x="95726" y="334761"/>
                  </a:lnTo>
                  <a:lnTo>
                    <a:pt x="76676" y="334761"/>
                  </a:lnTo>
                  <a:lnTo>
                    <a:pt x="76676" y="220271"/>
                  </a:lnTo>
                  <a:cubicBezTo>
                    <a:pt x="76676" y="216842"/>
                    <a:pt x="74295" y="213794"/>
                    <a:pt x="70866" y="213318"/>
                  </a:cubicBezTo>
                  <a:cubicBezTo>
                    <a:pt x="66675" y="212746"/>
                    <a:pt x="63055" y="215985"/>
                    <a:pt x="63055" y="220080"/>
                  </a:cubicBezTo>
                  <a:lnTo>
                    <a:pt x="63055" y="334761"/>
                  </a:lnTo>
                  <a:lnTo>
                    <a:pt x="44005" y="334761"/>
                  </a:lnTo>
                  <a:lnTo>
                    <a:pt x="44005" y="190648"/>
                  </a:lnTo>
                  <a:cubicBezTo>
                    <a:pt x="44005" y="190648"/>
                    <a:pt x="44005" y="190648"/>
                    <a:pt x="44005" y="190648"/>
                  </a:cubicBezTo>
                  <a:lnTo>
                    <a:pt x="95631" y="190648"/>
                  </a:lnTo>
                  <a:cubicBezTo>
                    <a:pt x="95631" y="190648"/>
                    <a:pt x="95631" y="190648"/>
                    <a:pt x="95631" y="190648"/>
                  </a:cubicBezTo>
                  <a:lnTo>
                    <a:pt x="95631" y="223319"/>
                  </a:lnTo>
                  <a:cubicBezTo>
                    <a:pt x="95631" y="226748"/>
                    <a:pt x="98012" y="229796"/>
                    <a:pt x="101441" y="230272"/>
                  </a:cubicBezTo>
                  <a:cubicBezTo>
                    <a:pt x="105632" y="230844"/>
                    <a:pt x="109252" y="227605"/>
                    <a:pt x="109252" y="223509"/>
                  </a:cubicBezTo>
                  <a:lnTo>
                    <a:pt x="109252" y="110352"/>
                  </a:lnTo>
                  <a:lnTo>
                    <a:pt x="201359" y="110352"/>
                  </a:lnTo>
                  <a:cubicBezTo>
                    <a:pt x="205073" y="110352"/>
                    <a:pt x="208121" y="107304"/>
                    <a:pt x="208121" y="103590"/>
                  </a:cubicBezTo>
                  <a:cubicBezTo>
                    <a:pt x="208121" y="83016"/>
                    <a:pt x="191452" y="66156"/>
                    <a:pt x="170879" y="66156"/>
                  </a:cubicBezTo>
                  <a:close/>
                  <a:moveTo>
                    <a:pt x="43625" y="37486"/>
                  </a:moveTo>
                  <a:cubicBezTo>
                    <a:pt x="43625" y="25103"/>
                    <a:pt x="53340" y="14817"/>
                    <a:pt x="65532" y="14055"/>
                  </a:cubicBezTo>
                  <a:cubicBezTo>
                    <a:pt x="79248" y="13197"/>
                    <a:pt x="90488" y="24246"/>
                    <a:pt x="90488" y="38058"/>
                  </a:cubicBezTo>
                  <a:lnTo>
                    <a:pt x="90488" y="42439"/>
                  </a:lnTo>
                  <a:cubicBezTo>
                    <a:pt x="90488" y="56155"/>
                    <a:pt x="79248" y="67299"/>
                    <a:pt x="65532" y="66442"/>
                  </a:cubicBezTo>
                  <a:cubicBezTo>
                    <a:pt x="53340" y="65680"/>
                    <a:pt x="43625" y="55488"/>
                    <a:pt x="43625" y="43010"/>
                  </a:cubicBezTo>
                  <a:cubicBezTo>
                    <a:pt x="43625" y="43010"/>
                    <a:pt x="43625" y="37486"/>
                    <a:pt x="43625" y="37486"/>
                  </a:cubicBezTo>
                  <a:close/>
                  <a:moveTo>
                    <a:pt x="103251" y="96827"/>
                  </a:moveTo>
                  <a:cubicBezTo>
                    <a:pt x="103251" y="96827"/>
                    <a:pt x="103060" y="96827"/>
                    <a:pt x="103060" y="96827"/>
                  </a:cubicBezTo>
                  <a:cubicBezTo>
                    <a:pt x="103060" y="96827"/>
                    <a:pt x="102870" y="96827"/>
                    <a:pt x="102870" y="96827"/>
                  </a:cubicBezTo>
                  <a:cubicBezTo>
                    <a:pt x="99060" y="96827"/>
                    <a:pt x="96012" y="99875"/>
                    <a:pt x="96012" y="103685"/>
                  </a:cubicBezTo>
                  <a:lnTo>
                    <a:pt x="96012" y="177123"/>
                  </a:lnTo>
                  <a:cubicBezTo>
                    <a:pt x="96012" y="177123"/>
                    <a:pt x="96012" y="177123"/>
                    <a:pt x="96012" y="177123"/>
                  </a:cubicBezTo>
                  <a:lnTo>
                    <a:pt x="44386" y="177123"/>
                  </a:lnTo>
                  <a:cubicBezTo>
                    <a:pt x="44386" y="177123"/>
                    <a:pt x="44386" y="177123"/>
                    <a:pt x="44386" y="177123"/>
                  </a:cubicBezTo>
                  <a:lnTo>
                    <a:pt x="44386" y="104256"/>
                  </a:lnTo>
                  <a:cubicBezTo>
                    <a:pt x="44386" y="100827"/>
                    <a:pt x="42005" y="97779"/>
                    <a:pt x="38576" y="97303"/>
                  </a:cubicBezTo>
                  <a:cubicBezTo>
                    <a:pt x="34385" y="96732"/>
                    <a:pt x="30766" y="99970"/>
                    <a:pt x="30766" y="104066"/>
                  </a:cubicBezTo>
                  <a:lnTo>
                    <a:pt x="30766" y="197030"/>
                  </a:lnTo>
                  <a:cubicBezTo>
                    <a:pt x="20955" y="194268"/>
                    <a:pt x="13811" y="185124"/>
                    <a:pt x="13811" y="174265"/>
                  </a:cubicBezTo>
                  <a:lnTo>
                    <a:pt x="13811" y="103494"/>
                  </a:lnTo>
                  <a:cubicBezTo>
                    <a:pt x="13811" y="90445"/>
                    <a:pt x="24384" y="79872"/>
                    <a:pt x="37433" y="79872"/>
                  </a:cubicBezTo>
                  <a:lnTo>
                    <a:pt x="60769" y="79872"/>
                  </a:lnTo>
                  <a:lnTo>
                    <a:pt x="60769" y="95303"/>
                  </a:lnTo>
                  <a:cubicBezTo>
                    <a:pt x="60769" y="98541"/>
                    <a:pt x="62865" y="101399"/>
                    <a:pt x="66008" y="102161"/>
                  </a:cubicBezTo>
                  <a:cubicBezTo>
                    <a:pt x="70485" y="103209"/>
                    <a:pt x="74390" y="99780"/>
                    <a:pt x="74390" y="95493"/>
                  </a:cubicBezTo>
                  <a:lnTo>
                    <a:pt x="74390" y="79872"/>
                  </a:lnTo>
                  <a:lnTo>
                    <a:pt x="171545" y="79872"/>
                  </a:lnTo>
                  <a:cubicBezTo>
                    <a:pt x="182213" y="79872"/>
                    <a:pt x="191262" y="87016"/>
                    <a:pt x="194119" y="96827"/>
                  </a:cubicBezTo>
                  <a:lnTo>
                    <a:pt x="103346" y="9682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" name="Google Shape;740;p27">
              <a:extLst>
                <a:ext uri="{FF2B5EF4-FFF2-40B4-BE49-F238E27FC236}">
                  <a16:creationId xmlns:a16="http://schemas.microsoft.com/office/drawing/2014/main" id="{36D440BC-EF1E-4072-AAA5-5AE8239B1D45}"/>
                </a:ext>
              </a:extLst>
            </p:cNvPr>
            <p:cNvSpPr/>
            <p:nvPr/>
          </p:nvSpPr>
          <p:spPr>
            <a:xfrm>
              <a:off x="3395376" y="4141946"/>
              <a:ext cx="13525" cy="13525"/>
            </a:xfrm>
            <a:custGeom>
              <a:avLst/>
              <a:gdLst/>
              <a:ahLst/>
              <a:cxnLst/>
              <a:rect l="l" t="t" r="r" b="b"/>
              <a:pathLst>
                <a:path w="13525" h="13525" extrusionOk="0">
                  <a:moveTo>
                    <a:pt x="11525" y="2000"/>
                  </a:moveTo>
                  <a:cubicBezTo>
                    <a:pt x="10287" y="762"/>
                    <a:pt x="8477" y="0"/>
                    <a:pt x="6763" y="0"/>
                  </a:cubicBezTo>
                  <a:cubicBezTo>
                    <a:pt x="5048" y="0"/>
                    <a:pt x="3238" y="762"/>
                    <a:pt x="2000" y="2000"/>
                  </a:cubicBezTo>
                  <a:cubicBezTo>
                    <a:pt x="762" y="3238"/>
                    <a:pt x="0" y="5048"/>
                    <a:pt x="0" y="6763"/>
                  </a:cubicBezTo>
                  <a:cubicBezTo>
                    <a:pt x="0" y="8477"/>
                    <a:pt x="762" y="10287"/>
                    <a:pt x="2000" y="11525"/>
                  </a:cubicBezTo>
                  <a:cubicBezTo>
                    <a:pt x="3238" y="12763"/>
                    <a:pt x="5048" y="13525"/>
                    <a:pt x="6763" y="13525"/>
                  </a:cubicBezTo>
                  <a:cubicBezTo>
                    <a:pt x="8477" y="13525"/>
                    <a:pt x="10287" y="12763"/>
                    <a:pt x="11525" y="11525"/>
                  </a:cubicBezTo>
                  <a:cubicBezTo>
                    <a:pt x="12763" y="10287"/>
                    <a:pt x="13525" y="8477"/>
                    <a:pt x="13525" y="6763"/>
                  </a:cubicBezTo>
                  <a:cubicBezTo>
                    <a:pt x="13525" y="5048"/>
                    <a:pt x="12763" y="3238"/>
                    <a:pt x="11525" y="200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61" name="Рисунок 60">
            <a:extLst>
              <a:ext uri="{FF2B5EF4-FFF2-40B4-BE49-F238E27FC236}">
                <a16:creationId xmlns:a16="http://schemas.microsoft.com/office/drawing/2014/main" id="{C47809D7-1B4D-4403-81FD-7F01E2465F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775" y="727205"/>
            <a:ext cx="414425" cy="476655"/>
          </a:xfrm>
          <a:prstGeom prst="rect">
            <a:avLst/>
          </a:prstGeom>
        </p:spPr>
      </p:pic>
      <p:sp>
        <p:nvSpPr>
          <p:cNvPr id="67" name="Прямоугольник 66">
            <a:extLst>
              <a:ext uri="{FF2B5EF4-FFF2-40B4-BE49-F238E27FC236}">
                <a16:creationId xmlns:a16="http://schemas.microsoft.com/office/drawing/2014/main" id="{6CD193A8-56FA-43A9-B2A6-5991A4091F91}"/>
              </a:ext>
            </a:extLst>
          </p:cNvPr>
          <p:cNvSpPr/>
          <p:nvPr/>
        </p:nvSpPr>
        <p:spPr>
          <a:xfrm>
            <a:off x="6740679" y="1715044"/>
            <a:ext cx="3940293" cy="1169551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  <a:latin typeface="Gerbera Light" panose="02000300000000000000" pitchFamily="50" charset="-52"/>
                <a:ea typeface="+mn-ea"/>
                <a:cs typeface="+mn-cs"/>
              </a:rPr>
              <a:t>учет движения контингента педагогических работников и управленческих кадров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  <a:latin typeface="Gerbera Light" panose="02000300000000000000" pitchFamily="50" charset="-52"/>
                <a:ea typeface="+mn-ea"/>
                <a:cs typeface="+mn-cs"/>
              </a:rPr>
              <a:t>сведения о педагогических работниках и управленческих кадрах МО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  <a:latin typeface="Gerbera Light" panose="02000300000000000000" pitchFamily="50" charset="-52"/>
                <a:ea typeface="+mn-ea"/>
                <a:cs typeface="+mn-cs"/>
              </a:rPr>
              <a:t>учет библиотечного фонда ОО</a:t>
            </a:r>
          </a:p>
        </p:txBody>
      </p:sp>
      <p:sp>
        <p:nvSpPr>
          <p:cNvPr id="68" name="Google Shape;207;p21">
            <a:extLst>
              <a:ext uri="{FF2B5EF4-FFF2-40B4-BE49-F238E27FC236}">
                <a16:creationId xmlns:a16="http://schemas.microsoft.com/office/drawing/2014/main" id="{2B96C665-13C0-486C-B25D-3CC9BE30B304}"/>
              </a:ext>
            </a:extLst>
          </p:cNvPr>
          <p:cNvSpPr/>
          <p:nvPr/>
        </p:nvSpPr>
        <p:spPr>
          <a:xfrm>
            <a:off x="6728268" y="568524"/>
            <a:ext cx="3952704" cy="908162"/>
          </a:xfrm>
          <a:prstGeom prst="roundRect">
            <a:avLst>
              <a:gd name="adj" fmla="val 16667"/>
            </a:avLst>
          </a:prstGeom>
          <a:solidFill>
            <a:schemeClr val="bg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" name="Google Shape;208;p21">
            <a:extLst>
              <a:ext uri="{FF2B5EF4-FFF2-40B4-BE49-F238E27FC236}">
                <a16:creationId xmlns:a16="http://schemas.microsoft.com/office/drawing/2014/main" id="{9E539403-D621-444E-ABAC-40894AA33BBF}"/>
              </a:ext>
            </a:extLst>
          </p:cNvPr>
          <p:cNvSpPr/>
          <p:nvPr/>
        </p:nvSpPr>
        <p:spPr>
          <a:xfrm>
            <a:off x="6728282" y="693535"/>
            <a:ext cx="907364" cy="938139"/>
          </a:xfrm>
          <a:custGeom>
            <a:avLst/>
            <a:gdLst/>
            <a:ahLst/>
            <a:cxnLst/>
            <a:rect l="l" t="t" r="r" b="b"/>
            <a:pathLst>
              <a:path w="785107" h="836771" extrusionOk="0">
                <a:moveTo>
                  <a:pt x="785108" y="495395"/>
                </a:moveTo>
                <a:cubicBezTo>
                  <a:pt x="785055" y="683947"/>
                  <a:pt x="632603" y="836771"/>
                  <a:pt x="444562" y="836771"/>
                </a:cubicBezTo>
                <a:lnTo>
                  <a:pt x="105726" y="836771"/>
                </a:lnTo>
                <a:cubicBezTo>
                  <a:pt x="47335" y="836771"/>
                  <a:pt x="0" y="789308"/>
                  <a:pt x="0" y="730758"/>
                </a:cubicBezTo>
                <a:lnTo>
                  <a:pt x="0" y="0"/>
                </a:lnTo>
                <a:cubicBezTo>
                  <a:pt x="-52" y="84957"/>
                  <a:pt x="68590" y="153871"/>
                  <a:pt x="153317" y="153924"/>
                </a:cubicBezTo>
                <a:cubicBezTo>
                  <a:pt x="153380" y="153924"/>
                  <a:pt x="153444" y="153924"/>
                  <a:pt x="153507" y="153924"/>
                </a:cubicBezTo>
                <a:lnTo>
                  <a:pt x="444562" y="153924"/>
                </a:lnTo>
                <a:cubicBezTo>
                  <a:pt x="632640" y="153924"/>
                  <a:pt x="785108" y="306806"/>
                  <a:pt x="785108" y="495395"/>
                </a:cubicBezTo>
                <a:close/>
              </a:path>
            </a:pathLst>
          </a:custGeom>
          <a:solidFill>
            <a:srgbClr val="005A2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 dirty="0">
              <a:solidFill>
                <a:schemeClr val="accent4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5" name="Прямоугольник 94">
            <a:extLst>
              <a:ext uri="{FF2B5EF4-FFF2-40B4-BE49-F238E27FC236}">
                <a16:creationId xmlns:a16="http://schemas.microsoft.com/office/drawing/2014/main" id="{03F304AF-CEBF-45F0-8D50-57135D8A5CE2}"/>
              </a:ext>
            </a:extLst>
          </p:cNvPr>
          <p:cNvSpPr/>
          <p:nvPr/>
        </p:nvSpPr>
        <p:spPr>
          <a:xfrm>
            <a:off x="7730044" y="841043"/>
            <a:ext cx="2529034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 sz="2000" b="1" dirty="0">
                <a:solidFill>
                  <a:srgbClr val="00436F"/>
                </a:solidFill>
                <a:latin typeface="Gerbera Light" panose="02000300000000000000" pitchFamily="50" charset="-52"/>
                <a:ea typeface="+mn-ea"/>
                <a:cs typeface="+mn-cs"/>
              </a:rPr>
              <a:t>Руководитель МОУО</a:t>
            </a:r>
          </a:p>
        </p:txBody>
      </p:sp>
      <p:grpSp>
        <p:nvGrpSpPr>
          <p:cNvPr id="101" name="Google Shape;13870;p71">
            <a:extLst>
              <a:ext uri="{FF2B5EF4-FFF2-40B4-BE49-F238E27FC236}">
                <a16:creationId xmlns:a16="http://schemas.microsoft.com/office/drawing/2014/main" id="{59B4DC24-8507-445E-AC36-FFC8C3C3045A}"/>
              </a:ext>
            </a:extLst>
          </p:cNvPr>
          <p:cNvGrpSpPr/>
          <p:nvPr/>
        </p:nvGrpSpPr>
        <p:grpSpPr>
          <a:xfrm>
            <a:off x="6851036" y="966066"/>
            <a:ext cx="546072" cy="568295"/>
            <a:chOff x="1308631" y="1507830"/>
            <a:chExt cx="350166" cy="350198"/>
          </a:xfrm>
          <a:solidFill>
            <a:schemeClr val="bg1"/>
          </a:solidFill>
        </p:grpSpPr>
        <p:sp>
          <p:nvSpPr>
            <p:cNvPr id="102" name="Google Shape;13871;p71">
              <a:extLst>
                <a:ext uri="{FF2B5EF4-FFF2-40B4-BE49-F238E27FC236}">
                  <a16:creationId xmlns:a16="http://schemas.microsoft.com/office/drawing/2014/main" id="{9A90497A-B801-4D4D-AF7B-4B54DC739E76}"/>
                </a:ext>
              </a:extLst>
            </p:cNvPr>
            <p:cNvSpPr/>
            <p:nvPr/>
          </p:nvSpPr>
          <p:spPr>
            <a:xfrm>
              <a:off x="1308631" y="1507830"/>
              <a:ext cx="350166" cy="350198"/>
            </a:xfrm>
            <a:custGeom>
              <a:avLst/>
              <a:gdLst/>
              <a:ahLst/>
              <a:cxnLst/>
              <a:rect l="l" t="t" r="r" b="b"/>
              <a:pathLst>
                <a:path w="11002" h="11003" extrusionOk="0">
                  <a:moveTo>
                    <a:pt x="6192" y="310"/>
                  </a:moveTo>
                  <a:cubicBezTo>
                    <a:pt x="6192" y="310"/>
                    <a:pt x="6204" y="310"/>
                    <a:pt x="6204" y="334"/>
                  </a:cubicBezTo>
                  <a:lnTo>
                    <a:pt x="6204" y="787"/>
                  </a:lnTo>
                  <a:cubicBezTo>
                    <a:pt x="6204" y="953"/>
                    <a:pt x="6311" y="1084"/>
                    <a:pt x="6477" y="1120"/>
                  </a:cubicBezTo>
                  <a:cubicBezTo>
                    <a:pt x="6989" y="1239"/>
                    <a:pt x="7489" y="1429"/>
                    <a:pt x="7930" y="1715"/>
                  </a:cubicBezTo>
                  <a:cubicBezTo>
                    <a:pt x="7986" y="1751"/>
                    <a:pt x="8048" y="1769"/>
                    <a:pt x="8110" y="1769"/>
                  </a:cubicBezTo>
                  <a:cubicBezTo>
                    <a:pt x="8194" y="1769"/>
                    <a:pt x="8278" y="1736"/>
                    <a:pt x="8347" y="1668"/>
                  </a:cubicBezTo>
                  <a:lnTo>
                    <a:pt x="8680" y="1346"/>
                  </a:lnTo>
                  <a:lnTo>
                    <a:pt x="8692" y="1346"/>
                  </a:lnTo>
                  <a:lnTo>
                    <a:pt x="9656" y="2311"/>
                  </a:lnTo>
                  <a:lnTo>
                    <a:pt x="9656" y="2322"/>
                  </a:lnTo>
                  <a:lnTo>
                    <a:pt x="9335" y="2656"/>
                  </a:lnTo>
                  <a:cubicBezTo>
                    <a:pt x="9228" y="2751"/>
                    <a:pt x="9192" y="2930"/>
                    <a:pt x="9287" y="3073"/>
                  </a:cubicBezTo>
                  <a:cubicBezTo>
                    <a:pt x="9573" y="3513"/>
                    <a:pt x="9775" y="4001"/>
                    <a:pt x="9883" y="4525"/>
                  </a:cubicBezTo>
                  <a:cubicBezTo>
                    <a:pt x="9906" y="4680"/>
                    <a:pt x="10049" y="4799"/>
                    <a:pt x="10204" y="4799"/>
                  </a:cubicBezTo>
                  <a:lnTo>
                    <a:pt x="10668" y="4799"/>
                  </a:lnTo>
                  <a:cubicBezTo>
                    <a:pt x="10668" y="4799"/>
                    <a:pt x="10680" y="4799"/>
                    <a:pt x="10680" y="4811"/>
                  </a:cubicBezTo>
                  <a:lnTo>
                    <a:pt x="10657" y="6216"/>
                  </a:lnTo>
                  <a:lnTo>
                    <a:pt x="10192" y="6216"/>
                  </a:lnTo>
                  <a:cubicBezTo>
                    <a:pt x="10026" y="6216"/>
                    <a:pt x="9895" y="6311"/>
                    <a:pt x="9871" y="6478"/>
                  </a:cubicBezTo>
                  <a:cubicBezTo>
                    <a:pt x="9752" y="7002"/>
                    <a:pt x="9549" y="7490"/>
                    <a:pt x="9275" y="7942"/>
                  </a:cubicBezTo>
                  <a:cubicBezTo>
                    <a:pt x="9180" y="8073"/>
                    <a:pt x="9192" y="8240"/>
                    <a:pt x="9311" y="8359"/>
                  </a:cubicBezTo>
                  <a:lnTo>
                    <a:pt x="9645" y="8680"/>
                  </a:lnTo>
                  <a:lnTo>
                    <a:pt x="9645" y="8692"/>
                  </a:lnTo>
                  <a:lnTo>
                    <a:pt x="8680" y="9669"/>
                  </a:lnTo>
                  <a:lnTo>
                    <a:pt x="8656" y="9669"/>
                  </a:lnTo>
                  <a:lnTo>
                    <a:pt x="8335" y="9335"/>
                  </a:lnTo>
                  <a:cubicBezTo>
                    <a:pt x="8271" y="9272"/>
                    <a:pt x="8183" y="9237"/>
                    <a:pt x="8094" y="9237"/>
                  </a:cubicBezTo>
                  <a:cubicBezTo>
                    <a:pt x="8033" y="9237"/>
                    <a:pt x="7971" y="9254"/>
                    <a:pt x="7918" y="9288"/>
                  </a:cubicBezTo>
                  <a:cubicBezTo>
                    <a:pt x="7466" y="9573"/>
                    <a:pt x="6978" y="9788"/>
                    <a:pt x="6454" y="9883"/>
                  </a:cubicBezTo>
                  <a:cubicBezTo>
                    <a:pt x="6311" y="9919"/>
                    <a:pt x="6192" y="10050"/>
                    <a:pt x="6192" y="10216"/>
                  </a:cubicBezTo>
                  <a:lnTo>
                    <a:pt x="6192" y="10681"/>
                  </a:lnTo>
                  <a:cubicBezTo>
                    <a:pt x="6192" y="10681"/>
                    <a:pt x="6192" y="10693"/>
                    <a:pt x="6168" y="10693"/>
                  </a:cubicBezTo>
                  <a:lnTo>
                    <a:pt x="4811" y="10693"/>
                  </a:lnTo>
                  <a:cubicBezTo>
                    <a:pt x="4811" y="10693"/>
                    <a:pt x="4787" y="10693"/>
                    <a:pt x="4787" y="10681"/>
                  </a:cubicBezTo>
                  <a:lnTo>
                    <a:pt x="4787" y="10216"/>
                  </a:lnTo>
                  <a:cubicBezTo>
                    <a:pt x="4787" y="10050"/>
                    <a:pt x="4692" y="9919"/>
                    <a:pt x="4525" y="9883"/>
                  </a:cubicBezTo>
                  <a:cubicBezTo>
                    <a:pt x="4001" y="9764"/>
                    <a:pt x="3513" y="9573"/>
                    <a:pt x="3060" y="9288"/>
                  </a:cubicBezTo>
                  <a:cubicBezTo>
                    <a:pt x="3001" y="9264"/>
                    <a:pt x="2941" y="9228"/>
                    <a:pt x="2882" y="9228"/>
                  </a:cubicBezTo>
                  <a:cubicBezTo>
                    <a:pt x="2798" y="9228"/>
                    <a:pt x="2715" y="9264"/>
                    <a:pt x="2644" y="9335"/>
                  </a:cubicBezTo>
                  <a:lnTo>
                    <a:pt x="2322" y="9669"/>
                  </a:lnTo>
                  <a:lnTo>
                    <a:pt x="2298" y="9669"/>
                  </a:lnTo>
                  <a:lnTo>
                    <a:pt x="1334" y="8692"/>
                  </a:lnTo>
                  <a:lnTo>
                    <a:pt x="1334" y="8680"/>
                  </a:lnTo>
                  <a:lnTo>
                    <a:pt x="1667" y="8359"/>
                  </a:lnTo>
                  <a:cubicBezTo>
                    <a:pt x="1763" y="8252"/>
                    <a:pt x="1798" y="8073"/>
                    <a:pt x="1703" y="7942"/>
                  </a:cubicBezTo>
                  <a:cubicBezTo>
                    <a:pt x="1429" y="7490"/>
                    <a:pt x="1215" y="7002"/>
                    <a:pt x="1108" y="6478"/>
                  </a:cubicBezTo>
                  <a:cubicBezTo>
                    <a:pt x="1084" y="6335"/>
                    <a:pt x="953" y="6216"/>
                    <a:pt x="786" y="6216"/>
                  </a:cubicBezTo>
                  <a:lnTo>
                    <a:pt x="322" y="6216"/>
                  </a:lnTo>
                  <a:cubicBezTo>
                    <a:pt x="322" y="6216"/>
                    <a:pt x="310" y="6216"/>
                    <a:pt x="310" y="6192"/>
                  </a:cubicBezTo>
                  <a:lnTo>
                    <a:pt x="310" y="4811"/>
                  </a:lnTo>
                  <a:cubicBezTo>
                    <a:pt x="310" y="4811"/>
                    <a:pt x="310" y="4799"/>
                    <a:pt x="322" y="4799"/>
                  </a:cubicBezTo>
                  <a:lnTo>
                    <a:pt x="786" y="4799"/>
                  </a:lnTo>
                  <a:cubicBezTo>
                    <a:pt x="953" y="4799"/>
                    <a:pt x="1084" y="4692"/>
                    <a:pt x="1108" y="4525"/>
                  </a:cubicBezTo>
                  <a:cubicBezTo>
                    <a:pt x="1227" y="4001"/>
                    <a:pt x="1429" y="3513"/>
                    <a:pt x="1703" y="3073"/>
                  </a:cubicBezTo>
                  <a:cubicBezTo>
                    <a:pt x="1798" y="2930"/>
                    <a:pt x="1786" y="2775"/>
                    <a:pt x="1667" y="2656"/>
                  </a:cubicBezTo>
                  <a:lnTo>
                    <a:pt x="1334" y="2322"/>
                  </a:lnTo>
                  <a:lnTo>
                    <a:pt x="1334" y="2311"/>
                  </a:lnTo>
                  <a:lnTo>
                    <a:pt x="2298" y="1346"/>
                  </a:lnTo>
                  <a:lnTo>
                    <a:pt x="2322" y="1346"/>
                  </a:lnTo>
                  <a:lnTo>
                    <a:pt x="2644" y="1668"/>
                  </a:lnTo>
                  <a:cubicBezTo>
                    <a:pt x="2707" y="1731"/>
                    <a:pt x="2796" y="1765"/>
                    <a:pt x="2885" y="1765"/>
                  </a:cubicBezTo>
                  <a:cubicBezTo>
                    <a:pt x="2946" y="1765"/>
                    <a:pt x="3007" y="1749"/>
                    <a:pt x="3060" y="1715"/>
                  </a:cubicBezTo>
                  <a:cubicBezTo>
                    <a:pt x="3513" y="1429"/>
                    <a:pt x="4001" y="1227"/>
                    <a:pt x="4525" y="1120"/>
                  </a:cubicBezTo>
                  <a:cubicBezTo>
                    <a:pt x="4668" y="1084"/>
                    <a:pt x="4787" y="953"/>
                    <a:pt x="4787" y="787"/>
                  </a:cubicBezTo>
                  <a:lnTo>
                    <a:pt x="4787" y="334"/>
                  </a:lnTo>
                  <a:cubicBezTo>
                    <a:pt x="4787" y="334"/>
                    <a:pt x="4787" y="310"/>
                    <a:pt x="4811" y="310"/>
                  </a:cubicBezTo>
                  <a:close/>
                  <a:moveTo>
                    <a:pt x="4811" y="1"/>
                  </a:moveTo>
                  <a:cubicBezTo>
                    <a:pt x="4632" y="1"/>
                    <a:pt x="4477" y="156"/>
                    <a:pt x="4477" y="334"/>
                  </a:cubicBezTo>
                  <a:lnTo>
                    <a:pt x="4477" y="798"/>
                  </a:lnTo>
                  <a:cubicBezTo>
                    <a:pt x="4477" y="798"/>
                    <a:pt x="4477" y="810"/>
                    <a:pt x="4465" y="810"/>
                  </a:cubicBezTo>
                  <a:cubicBezTo>
                    <a:pt x="3918" y="929"/>
                    <a:pt x="3370" y="1156"/>
                    <a:pt x="2906" y="1453"/>
                  </a:cubicBezTo>
                  <a:lnTo>
                    <a:pt x="2882" y="1453"/>
                  </a:lnTo>
                  <a:lnTo>
                    <a:pt x="2560" y="1120"/>
                  </a:lnTo>
                  <a:cubicBezTo>
                    <a:pt x="2495" y="1054"/>
                    <a:pt x="2408" y="1022"/>
                    <a:pt x="2322" y="1022"/>
                  </a:cubicBezTo>
                  <a:cubicBezTo>
                    <a:pt x="2236" y="1022"/>
                    <a:pt x="2150" y="1054"/>
                    <a:pt x="2084" y="1120"/>
                  </a:cubicBezTo>
                  <a:lnTo>
                    <a:pt x="1120" y="2084"/>
                  </a:lnTo>
                  <a:cubicBezTo>
                    <a:pt x="977" y="2215"/>
                    <a:pt x="977" y="2430"/>
                    <a:pt x="1120" y="2561"/>
                  </a:cubicBezTo>
                  <a:lnTo>
                    <a:pt x="1441" y="2894"/>
                  </a:lnTo>
                  <a:lnTo>
                    <a:pt x="1441" y="2906"/>
                  </a:lnTo>
                  <a:cubicBezTo>
                    <a:pt x="1132" y="3382"/>
                    <a:pt x="917" y="3906"/>
                    <a:pt x="798" y="4466"/>
                  </a:cubicBezTo>
                  <a:cubicBezTo>
                    <a:pt x="798" y="4466"/>
                    <a:pt x="798" y="4489"/>
                    <a:pt x="786" y="4489"/>
                  </a:cubicBezTo>
                  <a:lnTo>
                    <a:pt x="322" y="4489"/>
                  </a:lnTo>
                  <a:cubicBezTo>
                    <a:pt x="143" y="4489"/>
                    <a:pt x="0" y="4632"/>
                    <a:pt x="0" y="4811"/>
                  </a:cubicBezTo>
                  <a:lnTo>
                    <a:pt x="0" y="6192"/>
                  </a:lnTo>
                  <a:cubicBezTo>
                    <a:pt x="0" y="6371"/>
                    <a:pt x="143" y="6525"/>
                    <a:pt x="322" y="6525"/>
                  </a:cubicBezTo>
                  <a:lnTo>
                    <a:pt x="786" y="6525"/>
                  </a:lnTo>
                  <a:cubicBezTo>
                    <a:pt x="786" y="6525"/>
                    <a:pt x="798" y="6525"/>
                    <a:pt x="798" y="6537"/>
                  </a:cubicBezTo>
                  <a:cubicBezTo>
                    <a:pt x="917" y="7085"/>
                    <a:pt x="1143" y="7621"/>
                    <a:pt x="1441" y="8097"/>
                  </a:cubicBezTo>
                  <a:lnTo>
                    <a:pt x="1441" y="8121"/>
                  </a:lnTo>
                  <a:lnTo>
                    <a:pt x="1120" y="8442"/>
                  </a:lnTo>
                  <a:cubicBezTo>
                    <a:pt x="977" y="8573"/>
                    <a:pt x="977" y="8788"/>
                    <a:pt x="1120" y="8918"/>
                  </a:cubicBezTo>
                  <a:lnTo>
                    <a:pt x="2084" y="9883"/>
                  </a:lnTo>
                  <a:cubicBezTo>
                    <a:pt x="2150" y="9954"/>
                    <a:pt x="2236" y="9990"/>
                    <a:pt x="2322" y="9990"/>
                  </a:cubicBezTo>
                  <a:cubicBezTo>
                    <a:pt x="2408" y="9990"/>
                    <a:pt x="2495" y="9954"/>
                    <a:pt x="2560" y="9883"/>
                  </a:cubicBezTo>
                  <a:lnTo>
                    <a:pt x="2882" y="9561"/>
                  </a:lnTo>
                  <a:lnTo>
                    <a:pt x="2906" y="9561"/>
                  </a:lnTo>
                  <a:cubicBezTo>
                    <a:pt x="3370" y="9871"/>
                    <a:pt x="3894" y="10085"/>
                    <a:pt x="4465" y="10204"/>
                  </a:cubicBezTo>
                  <a:cubicBezTo>
                    <a:pt x="4465" y="10204"/>
                    <a:pt x="4477" y="10204"/>
                    <a:pt x="4477" y="10216"/>
                  </a:cubicBezTo>
                  <a:lnTo>
                    <a:pt x="4477" y="10681"/>
                  </a:lnTo>
                  <a:cubicBezTo>
                    <a:pt x="4477" y="10859"/>
                    <a:pt x="4632" y="11002"/>
                    <a:pt x="4811" y="11002"/>
                  </a:cubicBezTo>
                  <a:lnTo>
                    <a:pt x="6192" y="11002"/>
                  </a:lnTo>
                  <a:cubicBezTo>
                    <a:pt x="6370" y="11002"/>
                    <a:pt x="6513" y="10859"/>
                    <a:pt x="6513" y="10681"/>
                  </a:cubicBezTo>
                  <a:lnTo>
                    <a:pt x="6513" y="10216"/>
                  </a:lnTo>
                  <a:cubicBezTo>
                    <a:pt x="6513" y="10216"/>
                    <a:pt x="6513" y="10204"/>
                    <a:pt x="6537" y="10204"/>
                  </a:cubicBezTo>
                  <a:cubicBezTo>
                    <a:pt x="7085" y="10085"/>
                    <a:pt x="7620" y="9859"/>
                    <a:pt x="8097" y="9561"/>
                  </a:cubicBezTo>
                  <a:lnTo>
                    <a:pt x="8109" y="9561"/>
                  </a:lnTo>
                  <a:lnTo>
                    <a:pt x="8442" y="9883"/>
                  </a:lnTo>
                  <a:cubicBezTo>
                    <a:pt x="8507" y="9954"/>
                    <a:pt x="8591" y="9990"/>
                    <a:pt x="8676" y="9990"/>
                  </a:cubicBezTo>
                  <a:cubicBezTo>
                    <a:pt x="8760" y="9990"/>
                    <a:pt x="8847" y="9954"/>
                    <a:pt x="8918" y="9883"/>
                  </a:cubicBezTo>
                  <a:lnTo>
                    <a:pt x="9883" y="8918"/>
                  </a:lnTo>
                  <a:cubicBezTo>
                    <a:pt x="10014" y="8788"/>
                    <a:pt x="10014" y="8573"/>
                    <a:pt x="9883" y="8442"/>
                  </a:cubicBezTo>
                  <a:lnTo>
                    <a:pt x="9549" y="8121"/>
                  </a:lnTo>
                  <a:lnTo>
                    <a:pt x="9549" y="8097"/>
                  </a:lnTo>
                  <a:cubicBezTo>
                    <a:pt x="9871" y="7621"/>
                    <a:pt x="10073" y="7109"/>
                    <a:pt x="10192" y="6537"/>
                  </a:cubicBezTo>
                  <a:cubicBezTo>
                    <a:pt x="10192" y="6537"/>
                    <a:pt x="10192" y="6525"/>
                    <a:pt x="10204" y="6525"/>
                  </a:cubicBezTo>
                  <a:lnTo>
                    <a:pt x="10668" y="6525"/>
                  </a:lnTo>
                  <a:cubicBezTo>
                    <a:pt x="10847" y="6525"/>
                    <a:pt x="11002" y="6371"/>
                    <a:pt x="11002" y="6192"/>
                  </a:cubicBezTo>
                  <a:lnTo>
                    <a:pt x="11002" y="4811"/>
                  </a:lnTo>
                  <a:cubicBezTo>
                    <a:pt x="10978" y="4632"/>
                    <a:pt x="10835" y="4489"/>
                    <a:pt x="10657" y="4489"/>
                  </a:cubicBezTo>
                  <a:lnTo>
                    <a:pt x="10192" y="4489"/>
                  </a:lnTo>
                  <a:cubicBezTo>
                    <a:pt x="10192" y="4489"/>
                    <a:pt x="10180" y="4489"/>
                    <a:pt x="10180" y="4466"/>
                  </a:cubicBezTo>
                  <a:cubicBezTo>
                    <a:pt x="10061" y="3918"/>
                    <a:pt x="9835" y="3382"/>
                    <a:pt x="9537" y="2906"/>
                  </a:cubicBezTo>
                  <a:lnTo>
                    <a:pt x="9537" y="2894"/>
                  </a:lnTo>
                  <a:lnTo>
                    <a:pt x="9859" y="2561"/>
                  </a:lnTo>
                  <a:cubicBezTo>
                    <a:pt x="10002" y="2430"/>
                    <a:pt x="10002" y="2215"/>
                    <a:pt x="9859" y="2084"/>
                  </a:cubicBezTo>
                  <a:lnTo>
                    <a:pt x="8894" y="1120"/>
                  </a:lnTo>
                  <a:cubicBezTo>
                    <a:pt x="8829" y="1054"/>
                    <a:pt x="8743" y="1022"/>
                    <a:pt x="8656" y="1022"/>
                  </a:cubicBezTo>
                  <a:cubicBezTo>
                    <a:pt x="8570" y="1022"/>
                    <a:pt x="8484" y="1054"/>
                    <a:pt x="8418" y="1120"/>
                  </a:cubicBezTo>
                  <a:lnTo>
                    <a:pt x="8097" y="1453"/>
                  </a:lnTo>
                  <a:lnTo>
                    <a:pt x="8073" y="1453"/>
                  </a:lnTo>
                  <a:cubicBezTo>
                    <a:pt x="7597" y="1132"/>
                    <a:pt x="7085" y="929"/>
                    <a:pt x="6513" y="810"/>
                  </a:cubicBezTo>
                  <a:cubicBezTo>
                    <a:pt x="6513" y="810"/>
                    <a:pt x="6501" y="810"/>
                    <a:pt x="6501" y="798"/>
                  </a:cubicBezTo>
                  <a:lnTo>
                    <a:pt x="6501" y="334"/>
                  </a:lnTo>
                  <a:cubicBezTo>
                    <a:pt x="6501" y="156"/>
                    <a:pt x="6346" y="1"/>
                    <a:pt x="616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3" name="Google Shape;13872;p71">
              <a:extLst>
                <a:ext uri="{FF2B5EF4-FFF2-40B4-BE49-F238E27FC236}">
                  <a16:creationId xmlns:a16="http://schemas.microsoft.com/office/drawing/2014/main" id="{0D727BE0-FC78-4571-B43E-DFC25BAA4E8E}"/>
                </a:ext>
              </a:extLst>
            </p:cNvPr>
            <p:cNvSpPr/>
            <p:nvPr/>
          </p:nvSpPr>
          <p:spPr>
            <a:xfrm>
              <a:off x="1373049" y="1574063"/>
              <a:ext cx="181544" cy="179730"/>
            </a:xfrm>
            <a:custGeom>
              <a:avLst/>
              <a:gdLst/>
              <a:ahLst/>
              <a:cxnLst/>
              <a:rect l="l" t="t" r="r" b="b"/>
              <a:pathLst>
                <a:path w="5704" h="5647" extrusionOk="0">
                  <a:moveTo>
                    <a:pt x="3449" y="0"/>
                  </a:moveTo>
                  <a:cubicBezTo>
                    <a:pt x="3399" y="0"/>
                    <a:pt x="3349" y="1"/>
                    <a:pt x="3299" y="3"/>
                  </a:cubicBezTo>
                  <a:cubicBezTo>
                    <a:pt x="2453" y="51"/>
                    <a:pt x="1644" y="408"/>
                    <a:pt x="1036" y="1003"/>
                  </a:cubicBezTo>
                  <a:cubicBezTo>
                    <a:pt x="429" y="1611"/>
                    <a:pt x="84" y="2396"/>
                    <a:pt x="48" y="3266"/>
                  </a:cubicBezTo>
                  <a:cubicBezTo>
                    <a:pt x="1" y="4111"/>
                    <a:pt x="262" y="4933"/>
                    <a:pt x="798" y="5587"/>
                  </a:cubicBezTo>
                  <a:cubicBezTo>
                    <a:pt x="834" y="5635"/>
                    <a:pt x="882" y="5647"/>
                    <a:pt x="917" y="5647"/>
                  </a:cubicBezTo>
                  <a:cubicBezTo>
                    <a:pt x="953" y="5647"/>
                    <a:pt x="1001" y="5635"/>
                    <a:pt x="1024" y="5623"/>
                  </a:cubicBezTo>
                  <a:cubicBezTo>
                    <a:pt x="1096" y="5564"/>
                    <a:pt x="1096" y="5456"/>
                    <a:pt x="1060" y="5397"/>
                  </a:cubicBezTo>
                  <a:cubicBezTo>
                    <a:pt x="584" y="4802"/>
                    <a:pt x="322" y="4051"/>
                    <a:pt x="370" y="3278"/>
                  </a:cubicBezTo>
                  <a:cubicBezTo>
                    <a:pt x="417" y="2504"/>
                    <a:pt x="727" y="1777"/>
                    <a:pt x="1274" y="1242"/>
                  </a:cubicBezTo>
                  <a:cubicBezTo>
                    <a:pt x="1834" y="694"/>
                    <a:pt x="2560" y="384"/>
                    <a:pt x="3322" y="337"/>
                  </a:cubicBezTo>
                  <a:cubicBezTo>
                    <a:pt x="3385" y="333"/>
                    <a:pt x="3447" y="331"/>
                    <a:pt x="3509" y="331"/>
                  </a:cubicBezTo>
                  <a:cubicBezTo>
                    <a:pt x="4215" y="331"/>
                    <a:pt x="4883" y="578"/>
                    <a:pt x="5430" y="1015"/>
                  </a:cubicBezTo>
                  <a:cubicBezTo>
                    <a:pt x="5461" y="1041"/>
                    <a:pt x="5496" y="1053"/>
                    <a:pt x="5531" y="1053"/>
                  </a:cubicBezTo>
                  <a:cubicBezTo>
                    <a:pt x="5577" y="1053"/>
                    <a:pt x="5622" y="1032"/>
                    <a:pt x="5656" y="992"/>
                  </a:cubicBezTo>
                  <a:cubicBezTo>
                    <a:pt x="5704" y="920"/>
                    <a:pt x="5680" y="813"/>
                    <a:pt x="5620" y="765"/>
                  </a:cubicBezTo>
                  <a:cubicBezTo>
                    <a:pt x="5005" y="262"/>
                    <a:pt x="4232" y="0"/>
                    <a:pt x="344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" name="Google Shape;13873;p71">
              <a:extLst>
                <a:ext uri="{FF2B5EF4-FFF2-40B4-BE49-F238E27FC236}">
                  <a16:creationId xmlns:a16="http://schemas.microsoft.com/office/drawing/2014/main" id="{5003CBEF-7B39-4B93-ACCB-E29B91B2059A}"/>
                </a:ext>
              </a:extLst>
            </p:cNvPr>
            <p:cNvSpPr/>
            <p:nvPr/>
          </p:nvSpPr>
          <p:spPr>
            <a:xfrm>
              <a:off x="1411338" y="1606368"/>
              <a:ext cx="182276" cy="186477"/>
            </a:xfrm>
            <a:custGeom>
              <a:avLst/>
              <a:gdLst/>
              <a:ahLst/>
              <a:cxnLst/>
              <a:rect l="l" t="t" r="r" b="b"/>
              <a:pathLst>
                <a:path w="5727" h="5859" extrusionOk="0">
                  <a:moveTo>
                    <a:pt x="3286" y="334"/>
                  </a:moveTo>
                  <a:lnTo>
                    <a:pt x="3286" y="1000"/>
                  </a:lnTo>
                  <a:cubicBezTo>
                    <a:pt x="3286" y="1108"/>
                    <a:pt x="3262" y="1227"/>
                    <a:pt x="3215" y="1310"/>
                  </a:cubicBezTo>
                  <a:lnTo>
                    <a:pt x="3143" y="1477"/>
                  </a:lnTo>
                  <a:cubicBezTo>
                    <a:pt x="3119" y="1501"/>
                    <a:pt x="3119" y="1524"/>
                    <a:pt x="3119" y="1548"/>
                  </a:cubicBezTo>
                  <a:lnTo>
                    <a:pt x="3119" y="1893"/>
                  </a:lnTo>
                  <a:cubicBezTo>
                    <a:pt x="3119" y="2132"/>
                    <a:pt x="3036" y="2358"/>
                    <a:pt x="2858" y="2524"/>
                  </a:cubicBezTo>
                  <a:cubicBezTo>
                    <a:pt x="2691" y="2679"/>
                    <a:pt x="2453" y="2775"/>
                    <a:pt x="2215" y="2775"/>
                  </a:cubicBezTo>
                  <a:cubicBezTo>
                    <a:pt x="1774" y="2763"/>
                    <a:pt x="1381" y="2346"/>
                    <a:pt x="1381" y="1846"/>
                  </a:cubicBezTo>
                  <a:lnTo>
                    <a:pt x="1381" y="1548"/>
                  </a:lnTo>
                  <a:cubicBezTo>
                    <a:pt x="1381" y="1524"/>
                    <a:pt x="1381" y="1501"/>
                    <a:pt x="1369" y="1477"/>
                  </a:cubicBezTo>
                  <a:lnTo>
                    <a:pt x="1262" y="1286"/>
                  </a:lnTo>
                  <a:cubicBezTo>
                    <a:pt x="1238" y="1203"/>
                    <a:pt x="1203" y="1131"/>
                    <a:pt x="1203" y="1048"/>
                  </a:cubicBezTo>
                  <a:lnTo>
                    <a:pt x="1203" y="1024"/>
                  </a:lnTo>
                  <a:cubicBezTo>
                    <a:pt x="1203" y="643"/>
                    <a:pt x="1524" y="334"/>
                    <a:pt x="1905" y="334"/>
                  </a:cubicBezTo>
                  <a:close/>
                  <a:moveTo>
                    <a:pt x="2608" y="3025"/>
                  </a:moveTo>
                  <a:cubicBezTo>
                    <a:pt x="2619" y="3084"/>
                    <a:pt x="2631" y="3132"/>
                    <a:pt x="2655" y="3179"/>
                  </a:cubicBezTo>
                  <a:lnTo>
                    <a:pt x="2512" y="3310"/>
                  </a:lnTo>
                  <a:cubicBezTo>
                    <a:pt x="2441" y="3382"/>
                    <a:pt x="2357" y="3417"/>
                    <a:pt x="2262" y="3417"/>
                  </a:cubicBezTo>
                  <a:cubicBezTo>
                    <a:pt x="2179" y="3417"/>
                    <a:pt x="2084" y="3382"/>
                    <a:pt x="2012" y="3310"/>
                  </a:cubicBezTo>
                  <a:lnTo>
                    <a:pt x="1881" y="3179"/>
                  </a:lnTo>
                  <a:cubicBezTo>
                    <a:pt x="1893" y="3132"/>
                    <a:pt x="1905" y="3084"/>
                    <a:pt x="1905" y="3025"/>
                  </a:cubicBezTo>
                  <a:cubicBezTo>
                    <a:pt x="2012" y="3060"/>
                    <a:pt x="2119" y="3084"/>
                    <a:pt x="2215" y="3084"/>
                  </a:cubicBezTo>
                  <a:lnTo>
                    <a:pt x="2250" y="3084"/>
                  </a:lnTo>
                  <a:cubicBezTo>
                    <a:pt x="2369" y="3084"/>
                    <a:pt x="2488" y="3072"/>
                    <a:pt x="2608" y="3025"/>
                  </a:cubicBezTo>
                  <a:close/>
                  <a:moveTo>
                    <a:pt x="2810" y="3441"/>
                  </a:moveTo>
                  <a:cubicBezTo>
                    <a:pt x="2858" y="3477"/>
                    <a:pt x="2905" y="3489"/>
                    <a:pt x="2941" y="3501"/>
                  </a:cubicBezTo>
                  <a:lnTo>
                    <a:pt x="3524" y="3667"/>
                  </a:lnTo>
                  <a:cubicBezTo>
                    <a:pt x="3679" y="3715"/>
                    <a:pt x="3774" y="3846"/>
                    <a:pt x="3774" y="4013"/>
                  </a:cubicBezTo>
                  <a:lnTo>
                    <a:pt x="3774" y="5108"/>
                  </a:lnTo>
                  <a:lnTo>
                    <a:pt x="3822" y="5108"/>
                  </a:lnTo>
                  <a:cubicBezTo>
                    <a:pt x="3703" y="5180"/>
                    <a:pt x="3584" y="5239"/>
                    <a:pt x="3453" y="5287"/>
                  </a:cubicBezTo>
                  <a:lnTo>
                    <a:pt x="3453" y="4310"/>
                  </a:lnTo>
                  <a:cubicBezTo>
                    <a:pt x="3453" y="4215"/>
                    <a:pt x="3381" y="4144"/>
                    <a:pt x="3286" y="4144"/>
                  </a:cubicBezTo>
                  <a:cubicBezTo>
                    <a:pt x="3203" y="4144"/>
                    <a:pt x="3119" y="4215"/>
                    <a:pt x="3119" y="4310"/>
                  </a:cubicBezTo>
                  <a:lnTo>
                    <a:pt x="3119" y="5394"/>
                  </a:lnTo>
                  <a:cubicBezTo>
                    <a:pt x="2881" y="5465"/>
                    <a:pt x="2655" y="5501"/>
                    <a:pt x="2405" y="5513"/>
                  </a:cubicBezTo>
                  <a:lnTo>
                    <a:pt x="2262" y="5513"/>
                  </a:lnTo>
                  <a:cubicBezTo>
                    <a:pt x="1965" y="5513"/>
                    <a:pt x="1667" y="5465"/>
                    <a:pt x="1381" y="5394"/>
                  </a:cubicBezTo>
                  <a:lnTo>
                    <a:pt x="1381" y="4310"/>
                  </a:lnTo>
                  <a:cubicBezTo>
                    <a:pt x="1381" y="4215"/>
                    <a:pt x="1310" y="4144"/>
                    <a:pt x="1214" y="4144"/>
                  </a:cubicBezTo>
                  <a:cubicBezTo>
                    <a:pt x="1131" y="4144"/>
                    <a:pt x="1060" y="4215"/>
                    <a:pt x="1060" y="4310"/>
                  </a:cubicBezTo>
                  <a:lnTo>
                    <a:pt x="1060" y="5287"/>
                  </a:lnTo>
                  <a:cubicBezTo>
                    <a:pt x="941" y="5227"/>
                    <a:pt x="798" y="5168"/>
                    <a:pt x="679" y="5108"/>
                  </a:cubicBezTo>
                  <a:lnTo>
                    <a:pt x="679" y="4013"/>
                  </a:lnTo>
                  <a:cubicBezTo>
                    <a:pt x="679" y="3846"/>
                    <a:pt x="786" y="3715"/>
                    <a:pt x="941" y="3667"/>
                  </a:cubicBezTo>
                  <a:lnTo>
                    <a:pt x="1512" y="3501"/>
                  </a:lnTo>
                  <a:cubicBezTo>
                    <a:pt x="1560" y="3489"/>
                    <a:pt x="1619" y="3477"/>
                    <a:pt x="1655" y="3441"/>
                  </a:cubicBezTo>
                  <a:lnTo>
                    <a:pt x="1750" y="3548"/>
                  </a:lnTo>
                  <a:cubicBezTo>
                    <a:pt x="1893" y="3679"/>
                    <a:pt x="2072" y="3739"/>
                    <a:pt x="2227" y="3739"/>
                  </a:cubicBezTo>
                  <a:cubicBezTo>
                    <a:pt x="2393" y="3739"/>
                    <a:pt x="2572" y="3679"/>
                    <a:pt x="2703" y="3548"/>
                  </a:cubicBezTo>
                  <a:lnTo>
                    <a:pt x="2810" y="3441"/>
                  </a:lnTo>
                  <a:close/>
                  <a:moveTo>
                    <a:pt x="1893" y="0"/>
                  </a:moveTo>
                  <a:cubicBezTo>
                    <a:pt x="1322" y="0"/>
                    <a:pt x="869" y="465"/>
                    <a:pt x="869" y="1024"/>
                  </a:cubicBezTo>
                  <a:lnTo>
                    <a:pt x="869" y="1048"/>
                  </a:lnTo>
                  <a:cubicBezTo>
                    <a:pt x="869" y="1179"/>
                    <a:pt x="893" y="1310"/>
                    <a:pt x="953" y="1429"/>
                  </a:cubicBezTo>
                  <a:lnTo>
                    <a:pt x="1048" y="1596"/>
                  </a:lnTo>
                  <a:lnTo>
                    <a:pt x="1048" y="1870"/>
                  </a:lnTo>
                  <a:cubicBezTo>
                    <a:pt x="1048" y="2286"/>
                    <a:pt x="1250" y="2655"/>
                    <a:pt x="1560" y="2882"/>
                  </a:cubicBezTo>
                  <a:lnTo>
                    <a:pt x="1560" y="3025"/>
                  </a:lnTo>
                  <a:cubicBezTo>
                    <a:pt x="1560" y="3096"/>
                    <a:pt x="1500" y="3179"/>
                    <a:pt x="1429" y="3203"/>
                  </a:cubicBezTo>
                  <a:lnTo>
                    <a:pt x="845" y="3370"/>
                  </a:lnTo>
                  <a:cubicBezTo>
                    <a:pt x="572" y="3453"/>
                    <a:pt x="357" y="3727"/>
                    <a:pt x="357" y="4025"/>
                  </a:cubicBezTo>
                  <a:lnTo>
                    <a:pt x="357" y="4906"/>
                  </a:lnTo>
                  <a:cubicBezTo>
                    <a:pt x="333" y="4882"/>
                    <a:pt x="310" y="4858"/>
                    <a:pt x="286" y="4846"/>
                  </a:cubicBezTo>
                  <a:cubicBezTo>
                    <a:pt x="255" y="4820"/>
                    <a:pt x="220" y="4808"/>
                    <a:pt x="185" y="4808"/>
                  </a:cubicBezTo>
                  <a:cubicBezTo>
                    <a:pt x="139" y="4808"/>
                    <a:pt x="93" y="4829"/>
                    <a:pt x="60" y="4870"/>
                  </a:cubicBezTo>
                  <a:cubicBezTo>
                    <a:pt x="0" y="4941"/>
                    <a:pt x="12" y="5037"/>
                    <a:pt x="95" y="5096"/>
                  </a:cubicBezTo>
                  <a:cubicBezTo>
                    <a:pt x="703" y="5584"/>
                    <a:pt x="1465" y="5858"/>
                    <a:pt x="2250" y="5858"/>
                  </a:cubicBezTo>
                  <a:lnTo>
                    <a:pt x="2417" y="5858"/>
                  </a:lnTo>
                  <a:cubicBezTo>
                    <a:pt x="3262" y="5811"/>
                    <a:pt x="4060" y="5453"/>
                    <a:pt x="4679" y="4858"/>
                  </a:cubicBezTo>
                  <a:cubicBezTo>
                    <a:pt x="5286" y="4251"/>
                    <a:pt x="5632" y="3453"/>
                    <a:pt x="5667" y="2596"/>
                  </a:cubicBezTo>
                  <a:cubicBezTo>
                    <a:pt x="5727" y="1727"/>
                    <a:pt x="5465" y="905"/>
                    <a:pt x="4929" y="262"/>
                  </a:cubicBezTo>
                  <a:cubicBezTo>
                    <a:pt x="4895" y="215"/>
                    <a:pt x="4846" y="194"/>
                    <a:pt x="4799" y="194"/>
                  </a:cubicBezTo>
                  <a:cubicBezTo>
                    <a:pt x="4763" y="194"/>
                    <a:pt x="4729" y="206"/>
                    <a:pt x="4703" y="227"/>
                  </a:cubicBezTo>
                  <a:cubicBezTo>
                    <a:pt x="4632" y="286"/>
                    <a:pt x="4632" y="393"/>
                    <a:pt x="4679" y="453"/>
                  </a:cubicBezTo>
                  <a:cubicBezTo>
                    <a:pt x="5155" y="1048"/>
                    <a:pt x="5405" y="1786"/>
                    <a:pt x="5358" y="2560"/>
                  </a:cubicBezTo>
                  <a:cubicBezTo>
                    <a:pt x="5310" y="3334"/>
                    <a:pt x="5001" y="4072"/>
                    <a:pt x="4453" y="4608"/>
                  </a:cubicBezTo>
                  <a:cubicBezTo>
                    <a:pt x="4346" y="4703"/>
                    <a:pt x="4239" y="4799"/>
                    <a:pt x="4143" y="4882"/>
                  </a:cubicBezTo>
                  <a:lnTo>
                    <a:pt x="4143" y="4013"/>
                  </a:lnTo>
                  <a:cubicBezTo>
                    <a:pt x="4143" y="3715"/>
                    <a:pt x="3929" y="3441"/>
                    <a:pt x="3643" y="3358"/>
                  </a:cubicBezTo>
                  <a:lnTo>
                    <a:pt x="3072" y="3191"/>
                  </a:lnTo>
                  <a:cubicBezTo>
                    <a:pt x="2989" y="3156"/>
                    <a:pt x="2929" y="3096"/>
                    <a:pt x="2929" y="3013"/>
                  </a:cubicBezTo>
                  <a:lnTo>
                    <a:pt x="2929" y="2882"/>
                  </a:lnTo>
                  <a:cubicBezTo>
                    <a:pt x="2989" y="2834"/>
                    <a:pt x="3036" y="2798"/>
                    <a:pt x="3084" y="2763"/>
                  </a:cubicBezTo>
                  <a:cubicBezTo>
                    <a:pt x="3322" y="2536"/>
                    <a:pt x="3441" y="2227"/>
                    <a:pt x="3441" y="1893"/>
                  </a:cubicBezTo>
                  <a:lnTo>
                    <a:pt x="3441" y="1596"/>
                  </a:lnTo>
                  <a:lnTo>
                    <a:pt x="3500" y="1465"/>
                  </a:lnTo>
                  <a:cubicBezTo>
                    <a:pt x="3572" y="1334"/>
                    <a:pt x="3596" y="1167"/>
                    <a:pt x="3596" y="1000"/>
                  </a:cubicBezTo>
                  <a:lnTo>
                    <a:pt x="3596" y="167"/>
                  </a:lnTo>
                  <a:cubicBezTo>
                    <a:pt x="3596" y="72"/>
                    <a:pt x="3524" y="0"/>
                    <a:pt x="3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" name="Google Shape;13874;p71">
              <a:extLst>
                <a:ext uri="{FF2B5EF4-FFF2-40B4-BE49-F238E27FC236}">
                  <a16:creationId xmlns:a16="http://schemas.microsoft.com/office/drawing/2014/main" id="{AB3764AE-399F-4B99-BBD0-8AC80DB976A4}"/>
                </a:ext>
              </a:extLst>
            </p:cNvPr>
            <p:cNvSpPr/>
            <p:nvPr/>
          </p:nvSpPr>
          <p:spPr>
            <a:xfrm>
              <a:off x="1461721" y="1634026"/>
              <a:ext cx="43986" cy="15564"/>
            </a:xfrm>
            <a:custGeom>
              <a:avLst/>
              <a:gdLst/>
              <a:ahLst/>
              <a:cxnLst/>
              <a:rect l="l" t="t" r="r" b="b"/>
              <a:pathLst>
                <a:path w="1382" h="489" extrusionOk="0">
                  <a:moveTo>
                    <a:pt x="155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51"/>
                    <a:pt x="72" y="322"/>
                    <a:pt x="155" y="322"/>
                  </a:cubicBezTo>
                  <a:cubicBezTo>
                    <a:pt x="334" y="322"/>
                    <a:pt x="858" y="358"/>
                    <a:pt x="1132" y="477"/>
                  </a:cubicBezTo>
                  <a:cubicBezTo>
                    <a:pt x="1155" y="489"/>
                    <a:pt x="1167" y="489"/>
                    <a:pt x="1203" y="489"/>
                  </a:cubicBezTo>
                  <a:cubicBezTo>
                    <a:pt x="1263" y="489"/>
                    <a:pt x="1322" y="465"/>
                    <a:pt x="1346" y="405"/>
                  </a:cubicBezTo>
                  <a:cubicBezTo>
                    <a:pt x="1382" y="322"/>
                    <a:pt x="1346" y="239"/>
                    <a:pt x="1263" y="191"/>
                  </a:cubicBezTo>
                  <a:cubicBezTo>
                    <a:pt x="894" y="1"/>
                    <a:pt x="191" y="1"/>
                    <a:pt x="1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08" name="Google Shape;77;p16">
            <a:extLst>
              <a:ext uri="{FF2B5EF4-FFF2-40B4-BE49-F238E27FC236}">
                <a16:creationId xmlns:a16="http://schemas.microsoft.com/office/drawing/2014/main" id="{633B5264-2A9A-4678-BA00-1E3EF38A927E}"/>
              </a:ext>
            </a:extLst>
          </p:cNvPr>
          <p:cNvSpPr/>
          <p:nvPr/>
        </p:nvSpPr>
        <p:spPr>
          <a:xfrm>
            <a:off x="6765151" y="2346472"/>
            <a:ext cx="187839" cy="188026"/>
          </a:xfrm>
          <a:custGeom>
            <a:avLst/>
            <a:gdLst/>
            <a:ahLst/>
            <a:cxnLst/>
            <a:rect l="l" t="t" r="r" b="b"/>
            <a:pathLst>
              <a:path w="863628" h="864488" extrusionOk="0">
                <a:moveTo>
                  <a:pt x="863628" y="432244"/>
                </a:moveTo>
                <a:cubicBezTo>
                  <a:pt x="863628" y="670966"/>
                  <a:pt x="670299" y="864489"/>
                  <a:pt x="431814" y="864489"/>
                </a:cubicBezTo>
                <a:cubicBezTo>
                  <a:pt x="193330" y="864489"/>
                  <a:pt x="0" y="670966"/>
                  <a:pt x="0" y="432244"/>
                </a:cubicBezTo>
                <a:cubicBezTo>
                  <a:pt x="0" y="193522"/>
                  <a:pt x="193330" y="0"/>
                  <a:pt x="431814" y="0"/>
                </a:cubicBezTo>
                <a:cubicBezTo>
                  <a:pt x="670299" y="0"/>
                  <a:pt x="863628" y="193522"/>
                  <a:pt x="863628" y="432244"/>
                </a:cubicBezTo>
                <a:close/>
              </a:path>
            </a:pathLst>
          </a:custGeom>
          <a:solidFill>
            <a:srgbClr val="52894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78;p16">
            <a:extLst>
              <a:ext uri="{FF2B5EF4-FFF2-40B4-BE49-F238E27FC236}">
                <a16:creationId xmlns:a16="http://schemas.microsoft.com/office/drawing/2014/main" id="{1B61D81C-7EA6-420E-8C7E-614139F70FE2}"/>
              </a:ext>
            </a:extLst>
          </p:cNvPr>
          <p:cNvSpPr/>
          <p:nvPr/>
        </p:nvSpPr>
        <p:spPr>
          <a:xfrm>
            <a:off x="6754726" y="1830701"/>
            <a:ext cx="187839" cy="188026"/>
          </a:xfrm>
          <a:custGeom>
            <a:avLst/>
            <a:gdLst/>
            <a:ahLst/>
            <a:cxnLst/>
            <a:rect l="l" t="t" r="r" b="b"/>
            <a:pathLst>
              <a:path w="863628" h="864488" extrusionOk="0">
                <a:moveTo>
                  <a:pt x="863628" y="432244"/>
                </a:moveTo>
                <a:cubicBezTo>
                  <a:pt x="863628" y="670966"/>
                  <a:pt x="670299" y="864489"/>
                  <a:pt x="431814" y="864489"/>
                </a:cubicBezTo>
                <a:cubicBezTo>
                  <a:pt x="193330" y="864489"/>
                  <a:pt x="0" y="670966"/>
                  <a:pt x="0" y="432244"/>
                </a:cubicBezTo>
                <a:cubicBezTo>
                  <a:pt x="0" y="193522"/>
                  <a:pt x="193330" y="0"/>
                  <a:pt x="431814" y="0"/>
                </a:cubicBezTo>
                <a:cubicBezTo>
                  <a:pt x="670299" y="0"/>
                  <a:pt x="863628" y="193522"/>
                  <a:pt x="863628" y="432244"/>
                </a:cubicBezTo>
                <a:close/>
              </a:path>
            </a:pathLst>
          </a:custGeom>
          <a:solidFill>
            <a:srgbClr val="005A2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79;p16">
            <a:extLst>
              <a:ext uri="{FF2B5EF4-FFF2-40B4-BE49-F238E27FC236}">
                <a16:creationId xmlns:a16="http://schemas.microsoft.com/office/drawing/2014/main" id="{68AD41DF-08E3-476F-AD88-F0F2D48382F8}"/>
              </a:ext>
            </a:extLst>
          </p:cNvPr>
          <p:cNvSpPr/>
          <p:nvPr/>
        </p:nvSpPr>
        <p:spPr>
          <a:xfrm>
            <a:off x="6763655" y="2821033"/>
            <a:ext cx="187839" cy="188026"/>
          </a:xfrm>
          <a:custGeom>
            <a:avLst/>
            <a:gdLst/>
            <a:ahLst/>
            <a:cxnLst/>
            <a:rect l="l" t="t" r="r" b="b"/>
            <a:pathLst>
              <a:path w="863628" h="864488" extrusionOk="0">
                <a:moveTo>
                  <a:pt x="863628" y="432244"/>
                </a:moveTo>
                <a:cubicBezTo>
                  <a:pt x="863628" y="670966"/>
                  <a:pt x="670299" y="864489"/>
                  <a:pt x="431814" y="864489"/>
                </a:cubicBezTo>
                <a:cubicBezTo>
                  <a:pt x="193330" y="864489"/>
                  <a:pt x="0" y="670966"/>
                  <a:pt x="0" y="432244"/>
                </a:cubicBezTo>
                <a:cubicBezTo>
                  <a:pt x="0" y="193522"/>
                  <a:pt x="193330" y="0"/>
                  <a:pt x="431814" y="0"/>
                </a:cubicBezTo>
                <a:cubicBezTo>
                  <a:pt x="670299" y="0"/>
                  <a:pt x="863628" y="193522"/>
                  <a:pt x="863628" y="432244"/>
                </a:cubicBezTo>
                <a:close/>
              </a:path>
            </a:pathLst>
          </a:custGeom>
          <a:solidFill>
            <a:srgbClr val="B4502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77;p16">
            <a:extLst>
              <a:ext uri="{FF2B5EF4-FFF2-40B4-BE49-F238E27FC236}">
                <a16:creationId xmlns:a16="http://schemas.microsoft.com/office/drawing/2014/main" id="{C8EB9C0E-13FB-4B3C-81A6-F201C668F1FB}"/>
              </a:ext>
            </a:extLst>
          </p:cNvPr>
          <p:cNvSpPr/>
          <p:nvPr/>
        </p:nvSpPr>
        <p:spPr>
          <a:xfrm>
            <a:off x="6795009" y="5566309"/>
            <a:ext cx="187839" cy="188026"/>
          </a:xfrm>
          <a:custGeom>
            <a:avLst/>
            <a:gdLst/>
            <a:ahLst/>
            <a:cxnLst/>
            <a:rect l="l" t="t" r="r" b="b"/>
            <a:pathLst>
              <a:path w="863628" h="864488" extrusionOk="0">
                <a:moveTo>
                  <a:pt x="863628" y="432244"/>
                </a:moveTo>
                <a:cubicBezTo>
                  <a:pt x="863628" y="670966"/>
                  <a:pt x="670299" y="864489"/>
                  <a:pt x="431814" y="864489"/>
                </a:cubicBezTo>
                <a:cubicBezTo>
                  <a:pt x="193330" y="864489"/>
                  <a:pt x="0" y="670966"/>
                  <a:pt x="0" y="432244"/>
                </a:cubicBezTo>
                <a:cubicBezTo>
                  <a:pt x="0" y="193522"/>
                  <a:pt x="193330" y="0"/>
                  <a:pt x="431814" y="0"/>
                </a:cubicBezTo>
                <a:cubicBezTo>
                  <a:pt x="670299" y="0"/>
                  <a:pt x="863628" y="193522"/>
                  <a:pt x="863628" y="432244"/>
                </a:cubicBezTo>
                <a:close/>
              </a:path>
            </a:pathLst>
          </a:custGeom>
          <a:solidFill>
            <a:srgbClr val="52894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78;p16">
            <a:extLst>
              <a:ext uri="{FF2B5EF4-FFF2-40B4-BE49-F238E27FC236}">
                <a16:creationId xmlns:a16="http://schemas.microsoft.com/office/drawing/2014/main" id="{F954DD0C-5DAD-4B92-9DE3-9F69C7ABCCBD}"/>
              </a:ext>
            </a:extLst>
          </p:cNvPr>
          <p:cNvSpPr/>
          <p:nvPr/>
        </p:nvSpPr>
        <p:spPr>
          <a:xfrm>
            <a:off x="6795009" y="5125432"/>
            <a:ext cx="187839" cy="188026"/>
          </a:xfrm>
          <a:custGeom>
            <a:avLst/>
            <a:gdLst/>
            <a:ahLst/>
            <a:cxnLst/>
            <a:rect l="l" t="t" r="r" b="b"/>
            <a:pathLst>
              <a:path w="863628" h="864488" extrusionOk="0">
                <a:moveTo>
                  <a:pt x="863628" y="432244"/>
                </a:moveTo>
                <a:cubicBezTo>
                  <a:pt x="863628" y="670966"/>
                  <a:pt x="670299" y="864489"/>
                  <a:pt x="431814" y="864489"/>
                </a:cubicBezTo>
                <a:cubicBezTo>
                  <a:pt x="193330" y="864489"/>
                  <a:pt x="0" y="670966"/>
                  <a:pt x="0" y="432244"/>
                </a:cubicBezTo>
                <a:cubicBezTo>
                  <a:pt x="0" y="193522"/>
                  <a:pt x="193330" y="0"/>
                  <a:pt x="431814" y="0"/>
                </a:cubicBezTo>
                <a:cubicBezTo>
                  <a:pt x="670299" y="0"/>
                  <a:pt x="863628" y="193522"/>
                  <a:pt x="863628" y="432244"/>
                </a:cubicBezTo>
                <a:close/>
              </a:path>
            </a:pathLst>
          </a:custGeom>
          <a:solidFill>
            <a:srgbClr val="005A2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79;p16">
            <a:extLst>
              <a:ext uri="{FF2B5EF4-FFF2-40B4-BE49-F238E27FC236}">
                <a16:creationId xmlns:a16="http://schemas.microsoft.com/office/drawing/2014/main" id="{8514A33C-3684-47A5-A362-D2C8CD0BD9AB}"/>
              </a:ext>
            </a:extLst>
          </p:cNvPr>
          <p:cNvSpPr/>
          <p:nvPr/>
        </p:nvSpPr>
        <p:spPr>
          <a:xfrm>
            <a:off x="6802441" y="6001229"/>
            <a:ext cx="187839" cy="188026"/>
          </a:xfrm>
          <a:custGeom>
            <a:avLst/>
            <a:gdLst/>
            <a:ahLst/>
            <a:cxnLst/>
            <a:rect l="l" t="t" r="r" b="b"/>
            <a:pathLst>
              <a:path w="863628" h="864488" extrusionOk="0">
                <a:moveTo>
                  <a:pt x="863628" y="432244"/>
                </a:moveTo>
                <a:cubicBezTo>
                  <a:pt x="863628" y="670966"/>
                  <a:pt x="670299" y="864489"/>
                  <a:pt x="431814" y="864489"/>
                </a:cubicBezTo>
                <a:cubicBezTo>
                  <a:pt x="193330" y="864489"/>
                  <a:pt x="0" y="670966"/>
                  <a:pt x="0" y="432244"/>
                </a:cubicBezTo>
                <a:cubicBezTo>
                  <a:pt x="0" y="193522"/>
                  <a:pt x="193330" y="0"/>
                  <a:pt x="431814" y="0"/>
                </a:cubicBezTo>
                <a:cubicBezTo>
                  <a:pt x="670299" y="0"/>
                  <a:pt x="863628" y="193522"/>
                  <a:pt x="863628" y="432244"/>
                </a:cubicBezTo>
                <a:close/>
              </a:path>
            </a:pathLst>
          </a:custGeom>
          <a:solidFill>
            <a:srgbClr val="B4502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77;p16">
            <a:extLst>
              <a:ext uri="{FF2B5EF4-FFF2-40B4-BE49-F238E27FC236}">
                <a16:creationId xmlns:a16="http://schemas.microsoft.com/office/drawing/2014/main" id="{B49392EB-BC3B-4DB5-BD04-C3D663805ECD}"/>
              </a:ext>
            </a:extLst>
          </p:cNvPr>
          <p:cNvSpPr/>
          <p:nvPr/>
        </p:nvSpPr>
        <p:spPr>
          <a:xfrm>
            <a:off x="1234140" y="3996881"/>
            <a:ext cx="187839" cy="188026"/>
          </a:xfrm>
          <a:custGeom>
            <a:avLst/>
            <a:gdLst/>
            <a:ahLst/>
            <a:cxnLst/>
            <a:rect l="l" t="t" r="r" b="b"/>
            <a:pathLst>
              <a:path w="863628" h="864488" extrusionOk="0">
                <a:moveTo>
                  <a:pt x="863628" y="432244"/>
                </a:moveTo>
                <a:cubicBezTo>
                  <a:pt x="863628" y="670966"/>
                  <a:pt x="670299" y="864489"/>
                  <a:pt x="431814" y="864489"/>
                </a:cubicBezTo>
                <a:cubicBezTo>
                  <a:pt x="193330" y="864489"/>
                  <a:pt x="0" y="670966"/>
                  <a:pt x="0" y="432244"/>
                </a:cubicBezTo>
                <a:cubicBezTo>
                  <a:pt x="0" y="193522"/>
                  <a:pt x="193330" y="0"/>
                  <a:pt x="431814" y="0"/>
                </a:cubicBezTo>
                <a:cubicBezTo>
                  <a:pt x="670299" y="0"/>
                  <a:pt x="863628" y="193522"/>
                  <a:pt x="863628" y="432244"/>
                </a:cubicBezTo>
                <a:close/>
              </a:path>
            </a:pathLst>
          </a:custGeom>
          <a:solidFill>
            <a:srgbClr val="52894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78;p16">
            <a:extLst>
              <a:ext uri="{FF2B5EF4-FFF2-40B4-BE49-F238E27FC236}">
                <a16:creationId xmlns:a16="http://schemas.microsoft.com/office/drawing/2014/main" id="{27526ADE-E825-4913-B0D8-E710D078A8C9}"/>
              </a:ext>
            </a:extLst>
          </p:cNvPr>
          <p:cNvSpPr/>
          <p:nvPr/>
        </p:nvSpPr>
        <p:spPr>
          <a:xfrm>
            <a:off x="1234140" y="3556004"/>
            <a:ext cx="187839" cy="188026"/>
          </a:xfrm>
          <a:custGeom>
            <a:avLst/>
            <a:gdLst/>
            <a:ahLst/>
            <a:cxnLst/>
            <a:rect l="l" t="t" r="r" b="b"/>
            <a:pathLst>
              <a:path w="863628" h="864488" extrusionOk="0">
                <a:moveTo>
                  <a:pt x="863628" y="432244"/>
                </a:moveTo>
                <a:cubicBezTo>
                  <a:pt x="863628" y="670966"/>
                  <a:pt x="670299" y="864489"/>
                  <a:pt x="431814" y="864489"/>
                </a:cubicBezTo>
                <a:cubicBezTo>
                  <a:pt x="193330" y="864489"/>
                  <a:pt x="0" y="670966"/>
                  <a:pt x="0" y="432244"/>
                </a:cubicBezTo>
                <a:cubicBezTo>
                  <a:pt x="0" y="193522"/>
                  <a:pt x="193330" y="0"/>
                  <a:pt x="431814" y="0"/>
                </a:cubicBezTo>
                <a:cubicBezTo>
                  <a:pt x="670299" y="0"/>
                  <a:pt x="863628" y="193522"/>
                  <a:pt x="863628" y="432244"/>
                </a:cubicBezTo>
                <a:close/>
              </a:path>
            </a:pathLst>
          </a:custGeom>
          <a:solidFill>
            <a:srgbClr val="005A2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79;p16">
            <a:extLst>
              <a:ext uri="{FF2B5EF4-FFF2-40B4-BE49-F238E27FC236}">
                <a16:creationId xmlns:a16="http://schemas.microsoft.com/office/drawing/2014/main" id="{DB029927-2D97-4847-9C3C-99726F5BD581}"/>
              </a:ext>
            </a:extLst>
          </p:cNvPr>
          <p:cNvSpPr/>
          <p:nvPr/>
        </p:nvSpPr>
        <p:spPr>
          <a:xfrm>
            <a:off x="1234140" y="4445164"/>
            <a:ext cx="187839" cy="188026"/>
          </a:xfrm>
          <a:custGeom>
            <a:avLst/>
            <a:gdLst/>
            <a:ahLst/>
            <a:cxnLst/>
            <a:rect l="l" t="t" r="r" b="b"/>
            <a:pathLst>
              <a:path w="863628" h="864488" extrusionOk="0">
                <a:moveTo>
                  <a:pt x="863628" y="432244"/>
                </a:moveTo>
                <a:cubicBezTo>
                  <a:pt x="863628" y="670966"/>
                  <a:pt x="670299" y="864489"/>
                  <a:pt x="431814" y="864489"/>
                </a:cubicBezTo>
                <a:cubicBezTo>
                  <a:pt x="193330" y="864489"/>
                  <a:pt x="0" y="670966"/>
                  <a:pt x="0" y="432244"/>
                </a:cubicBezTo>
                <a:cubicBezTo>
                  <a:pt x="0" y="193522"/>
                  <a:pt x="193330" y="0"/>
                  <a:pt x="431814" y="0"/>
                </a:cubicBezTo>
                <a:cubicBezTo>
                  <a:pt x="670299" y="0"/>
                  <a:pt x="863628" y="193522"/>
                  <a:pt x="863628" y="432244"/>
                </a:cubicBezTo>
                <a:close/>
              </a:path>
            </a:pathLst>
          </a:custGeom>
          <a:solidFill>
            <a:srgbClr val="B4502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78;p16">
            <a:extLst>
              <a:ext uri="{FF2B5EF4-FFF2-40B4-BE49-F238E27FC236}">
                <a16:creationId xmlns:a16="http://schemas.microsoft.com/office/drawing/2014/main" id="{3AC4B6D7-7CD0-48ED-84EB-DB422038D837}"/>
              </a:ext>
            </a:extLst>
          </p:cNvPr>
          <p:cNvSpPr/>
          <p:nvPr/>
        </p:nvSpPr>
        <p:spPr>
          <a:xfrm>
            <a:off x="1234140" y="4875853"/>
            <a:ext cx="187839" cy="188026"/>
          </a:xfrm>
          <a:custGeom>
            <a:avLst/>
            <a:gdLst/>
            <a:ahLst/>
            <a:cxnLst/>
            <a:rect l="l" t="t" r="r" b="b"/>
            <a:pathLst>
              <a:path w="863628" h="864488" extrusionOk="0">
                <a:moveTo>
                  <a:pt x="863628" y="432244"/>
                </a:moveTo>
                <a:cubicBezTo>
                  <a:pt x="863628" y="670966"/>
                  <a:pt x="670299" y="864489"/>
                  <a:pt x="431814" y="864489"/>
                </a:cubicBezTo>
                <a:cubicBezTo>
                  <a:pt x="193330" y="864489"/>
                  <a:pt x="0" y="670966"/>
                  <a:pt x="0" y="432244"/>
                </a:cubicBezTo>
                <a:cubicBezTo>
                  <a:pt x="0" y="193522"/>
                  <a:pt x="193330" y="0"/>
                  <a:pt x="431814" y="0"/>
                </a:cubicBezTo>
                <a:cubicBezTo>
                  <a:pt x="670299" y="0"/>
                  <a:pt x="863628" y="193522"/>
                  <a:pt x="863628" y="432244"/>
                </a:cubicBezTo>
                <a:close/>
              </a:path>
            </a:pathLst>
          </a:custGeom>
          <a:solidFill>
            <a:srgbClr val="005A2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77;p16">
            <a:extLst>
              <a:ext uri="{FF2B5EF4-FFF2-40B4-BE49-F238E27FC236}">
                <a16:creationId xmlns:a16="http://schemas.microsoft.com/office/drawing/2014/main" id="{FCF18B2E-798C-4072-8C23-9A55F1A2D715}"/>
              </a:ext>
            </a:extLst>
          </p:cNvPr>
          <p:cNvSpPr/>
          <p:nvPr/>
        </p:nvSpPr>
        <p:spPr>
          <a:xfrm>
            <a:off x="1235953" y="5270374"/>
            <a:ext cx="187839" cy="188026"/>
          </a:xfrm>
          <a:custGeom>
            <a:avLst/>
            <a:gdLst/>
            <a:ahLst/>
            <a:cxnLst/>
            <a:rect l="l" t="t" r="r" b="b"/>
            <a:pathLst>
              <a:path w="863628" h="864488" extrusionOk="0">
                <a:moveTo>
                  <a:pt x="863628" y="432244"/>
                </a:moveTo>
                <a:cubicBezTo>
                  <a:pt x="863628" y="670966"/>
                  <a:pt x="670299" y="864489"/>
                  <a:pt x="431814" y="864489"/>
                </a:cubicBezTo>
                <a:cubicBezTo>
                  <a:pt x="193330" y="864489"/>
                  <a:pt x="0" y="670966"/>
                  <a:pt x="0" y="432244"/>
                </a:cubicBezTo>
                <a:cubicBezTo>
                  <a:pt x="0" y="193522"/>
                  <a:pt x="193330" y="0"/>
                  <a:pt x="431814" y="0"/>
                </a:cubicBezTo>
                <a:cubicBezTo>
                  <a:pt x="670299" y="0"/>
                  <a:pt x="863628" y="193522"/>
                  <a:pt x="863628" y="432244"/>
                </a:cubicBezTo>
                <a:close/>
              </a:path>
            </a:pathLst>
          </a:custGeom>
          <a:solidFill>
            <a:srgbClr val="52894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557390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07;p21">
            <a:extLst>
              <a:ext uri="{FF2B5EF4-FFF2-40B4-BE49-F238E27FC236}">
                <a16:creationId xmlns:a16="http://schemas.microsoft.com/office/drawing/2014/main" id="{AE5EA379-4FD9-4DDB-BFDE-DC9CAB96F663}"/>
              </a:ext>
            </a:extLst>
          </p:cNvPr>
          <p:cNvSpPr/>
          <p:nvPr/>
        </p:nvSpPr>
        <p:spPr>
          <a:xfrm>
            <a:off x="1034141" y="4836229"/>
            <a:ext cx="6910234" cy="1154909"/>
          </a:xfrm>
          <a:prstGeom prst="roundRect">
            <a:avLst>
              <a:gd name="adj" fmla="val 16667"/>
            </a:avLst>
          </a:prstGeom>
          <a:solidFill>
            <a:schemeClr val="bg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207;p21">
            <a:extLst>
              <a:ext uri="{FF2B5EF4-FFF2-40B4-BE49-F238E27FC236}">
                <a16:creationId xmlns:a16="http://schemas.microsoft.com/office/drawing/2014/main" id="{185AC2CE-358B-4654-B5C0-A7A16B4D3CE1}"/>
              </a:ext>
            </a:extLst>
          </p:cNvPr>
          <p:cNvSpPr/>
          <p:nvPr/>
        </p:nvSpPr>
        <p:spPr>
          <a:xfrm>
            <a:off x="1034141" y="3314723"/>
            <a:ext cx="6910234" cy="1154909"/>
          </a:xfrm>
          <a:prstGeom prst="roundRect">
            <a:avLst>
              <a:gd name="adj" fmla="val 16667"/>
            </a:avLst>
          </a:prstGeom>
          <a:solidFill>
            <a:schemeClr val="bg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207;p21">
            <a:extLst>
              <a:ext uri="{FF2B5EF4-FFF2-40B4-BE49-F238E27FC236}">
                <a16:creationId xmlns:a16="http://schemas.microsoft.com/office/drawing/2014/main" id="{B545D41C-6DB6-46C9-B511-AB04E12A3F80}"/>
              </a:ext>
            </a:extLst>
          </p:cNvPr>
          <p:cNvSpPr/>
          <p:nvPr/>
        </p:nvSpPr>
        <p:spPr>
          <a:xfrm>
            <a:off x="1034141" y="1781238"/>
            <a:ext cx="6910234" cy="1154909"/>
          </a:xfrm>
          <a:prstGeom prst="roundRect">
            <a:avLst>
              <a:gd name="adj" fmla="val 16667"/>
            </a:avLst>
          </a:prstGeom>
          <a:solidFill>
            <a:schemeClr val="bg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208;p21">
            <a:extLst>
              <a:ext uri="{FF2B5EF4-FFF2-40B4-BE49-F238E27FC236}">
                <a16:creationId xmlns:a16="http://schemas.microsoft.com/office/drawing/2014/main" id="{CFF6046B-FF67-4DC5-BAB0-A8D7DBA0ABF6}"/>
              </a:ext>
            </a:extLst>
          </p:cNvPr>
          <p:cNvSpPr/>
          <p:nvPr/>
        </p:nvSpPr>
        <p:spPr>
          <a:xfrm>
            <a:off x="1033355" y="1925391"/>
            <a:ext cx="1037926" cy="1154909"/>
          </a:xfrm>
          <a:custGeom>
            <a:avLst/>
            <a:gdLst/>
            <a:ahLst/>
            <a:cxnLst/>
            <a:rect l="l" t="t" r="r" b="b"/>
            <a:pathLst>
              <a:path w="785107" h="836771" extrusionOk="0">
                <a:moveTo>
                  <a:pt x="785108" y="495395"/>
                </a:moveTo>
                <a:cubicBezTo>
                  <a:pt x="785055" y="683947"/>
                  <a:pt x="632603" y="836771"/>
                  <a:pt x="444562" y="836771"/>
                </a:cubicBezTo>
                <a:lnTo>
                  <a:pt x="105726" y="836771"/>
                </a:lnTo>
                <a:cubicBezTo>
                  <a:pt x="47335" y="836771"/>
                  <a:pt x="0" y="789308"/>
                  <a:pt x="0" y="730758"/>
                </a:cubicBezTo>
                <a:lnTo>
                  <a:pt x="0" y="0"/>
                </a:lnTo>
                <a:cubicBezTo>
                  <a:pt x="-52" y="84957"/>
                  <a:pt x="68590" y="153871"/>
                  <a:pt x="153317" y="153924"/>
                </a:cubicBezTo>
                <a:cubicBezTo>
                  <a:pt x="153380" y="153924"/>
                  <a:pt x="153444" y="153924"/>
                  <a:pt x="153507" y="153924"/>
                </a:cubicBezTo>
                <a:lnTo>
                  <a:pt x="444562" y="153924"/>
                </a:lnTo>
                <a:cubicBezTo>
                  <a:pt x="632640" y="153924"/>
                  <a:pt x="785108" y="306806"/>
                  <a:pt x="785108" y="495395"/>
                </a:cubicBezTo>
                <a:close/>
              </a:path>
            </a:pathLst>
          </a:custGeom>
          <a:solidFill>
            <a:srgbClr val="005A2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 dirty="0">
              <a:solidFill>
                <a:schemeClr val="accent4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060314" y="536637"/>
            <a:ext cx="100713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rgbClr val="00881B"/>
                </a:solidFill>
                <a:latin typeface="TomskObl2104" pitchFamily="50" charset="0"/>
              </a:rPr>
              <a:t>Нормативно-правовая база</a:t>
            </a:r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A4C76B4-533F-4631-8E6F-7BEF50595A61}"/>
              </a:ext>
            </a:extLst>
          </p:cNvPr>
          <p:cNvSpPr/>
          <p:nvPr/>
        </p:nvSpPr>
        <p:spPr>
          <a:xfrm>
            <a:off x="2071281" y="1917780"/>
            <a:ext cx="5519956" cy="738664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  <a:ea typeface="+mn-ea"/>
                <a:cs typeface="+mn-cs"/>
              </a:rPr>
              <a:t>Распоряжение Департамента общего образования Томской области от 31.08.2021 № 1410-р «О создании региональной автоматизированной информационной системы «Педагогические кадры Томской области»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53E30D54-FA29-41CE-A714-B8F712C9BEFC}"/>
              </a:ext>
            </a:extLst>
          </p:cNvPr>
          <p:cNvSpPr/>
          <p:nvPr/>
        </p:nvSpPr>
        <p:spPr>
          <a:xfrm>
            <a:off x="2072081" y="4975774"/>
            <a:ext cx="5819421" cy="954107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  <a:ea typeface="+mn-ea"/>
                <a:cs typeface="+mn-cs"/>
              </a:rPr>
              <a:t>Распоряжение Департамента образования Томской области </a:t>
            </a:r>
          </a:p>
          <a:p>
            <a:r>
              <a:rPr lang="ru-RU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  <a:ea typeface="+mn-ea"/>
                <a:cs typeface="+mn-cs"/>
              </a:rPr>
              <a:t>«О внедрении в сфере образования Томской области автоматизированной информационной системы «Педагогические кадры Томской области»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80BEC20-BBDB-433A-AECE-942B788DCB8E}"/>
              </a:ext>
            </a:extLst>
          </p:cNvPr>
          <p:cNvSpPr/>
          <p:nvPr/>
        </p:nvSpPr>
        <p:spPr>
          <a:xfrm>
            <a:off x="2150428" y="3485984"/>
            <a:ext cx="4901261" cy="815608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 sz="11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Распоряжение Департамента общего образования Томской области от 31.08.2021 № 1410-р «О создании региональной автоматизированной информационной системы «Педагогические кадры Томской области»</a:t>
            </a:r>
          </a:p>
          <a:p>
            <a:endParaRPr lang="ru-RU" dirty="0">
              <a:solidFill>
                <a:schemeClr val="bg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1" name="Google Shape;208;p21">
            <a:extLst>
              <a:ext uri="{FF2B5EF4-FFF2-40B4-BE49-F238E27FC236}">
                <a16:creationId xmlns:a16="http://schemas.microsoft.com/office/drawing/2014/main" id="{16EB27BE-1591-4327-A503-5A5290D1F12E}"/>
              </a:ext>
            </a:extLst>
          </p:cNvPr>
          <p:cNvSpPr/>
          <p:nvPr/>
        </p:nvSpPr>
        <p:spPr>
          <a:xfrm>
            <a:off x="1034155" y="3439734"/>
            <a:ext cx="1037926" cy="1154909"/>
          </a:xfrm>
          <a:custGeom>
            <a:avLst/>
            <a:gdLst/>
            <a:ahLst/>
            <a:cxnLst/>
            <a:rect l="l" t="t" r="r" b="b"/>
            <a:pathLst>
              <a:path w="785107" h="836771" extrusionOk="0">
                <a:moveTo>
                  <a:pt x="785108" y="495395"/>
                </a:moveTo>
                <a:cubicBezTo>
                  <a:pt x="785055" y="683947"/>
                  <a:pt x="632603" y="836771"/>
                  <a:pt x="444562" y="836771"/>
                </a:cubicBezTo>
                <a:lnTo>
                  <a:pt x="105726" y="836771"/>
                </a:lnTo>
                <a:cubicBezTo>
                  <a:pt x="47335" y="836771"/>
                  <a:pt x="0" y="789308"/>
                  <a:pt x="0" y="730758"/>
                </a:cubicBezTo>
                <a:lnTo>
                  <a:pt x="0" y="0"/>
                </a:lnTo>
                <a:cubicBezTo>
                  <a:pt x="-52" y="84957"/>
                  <a:pt x="68590" y="153871"/>
                  <a:pt x="153317" y="153924"/>
                </a:cubicBezTo>
                <a:cubicBezTo>
                  <a:pt x="153380" y="153924"/>
                  <a:pt x="153444" y="153924"/>
                  <a:pt x="153507" y="153924"/>
                </a:cubicBezTo>
                <a:lnTo>
                  <a:pt x="444562" y="153924"/>
                </a:lnTo>
                <a:cubicBezTo>
                  <a:pt x="632640" y="153924"/>
                  <a:pt x="785108" y="306806"/>
                  <a:pt x="785108" y="495395"/>
                </a:cubicBezTo>
                <a:close/>
              </a:path>
            </a:pathLst>
          </a:custGeom>
          <a:solidFill>
            <a:srgbClr val="52894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accent4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3" name="Google Shape;208;p21">
            <a:extLst>
              <a:ext uri="{FF2B5EF4-FFF2-40B4-BE49-F238E27FC236}">
                <a16:creationId xmlns:a16="http://schemas.microsoft.com/office/drawing/2014/main" id="{BC935766-43C1-4B4C-BB31-37723EFA8B66}"/>
              </a:ext>
            </a:extLst>
          </p:cNvPr>
          <p:cNvSpPr/>
          <p:nvPr/>
        </p:nvSpPr>
        <p:spPr>
          <a:xfrm>
            <a:off x="1034155" y="4961240"/>
            <a:ext cx="1037926" cy="1154909"/>
          </a:xfrm>
          <a:custGeom>
            <a:avLst/>
            <a:gdLst/>
            <a:ahLst/>
            <a:cxnLst/>
            <a:rect l="l" t="t" r="r" b="b"/>
            <a:pathLst>
              <a:path w="785107" h="836771" extrusionOk="0">
                <a:moveTo>
                  <a:pt x="785108" y="495395"/>
                </a:moveTo>
                <a:cubicBezTo>
                  <a:pt x="785055" y="683947"/>
                  <a:pt x="632603" y="836771"/>
                  <a:pt x="444562" y="836771"/>
                </a:cubicBezTo>
                <a:lnTo>
                  <a:pt x="105726" y="836771"/>
                </a:lnTo>
                <a:cubicBezTo>
                  <a:pt x="47335" y="836771"/>
                  <a:pt x="0" y="789308"/>
                  <a:pt x="0" y="730758"/>
                </a:cubicBezTo>
                <a:lnTo>
                  <a:pt x="0" y="0"/>
                </a:lnTo>
                <a:cubicBezTo>
                  <a:pt x="-52" y="84957"/>
                  <a:pt x="68590" y="153871"/>
                  <a:pt x="153317" y="153924"/>
                </a:cubicBezTo>
                <a:cubicBezTo>
                  <a:pt x="153380" y="153924"/>
                  <a:pt x="153444" y="153924"/>
                  <a:pt x="153507" y="153924"/>
                </a:cubicBezTo>
                <a:lnTo>
                  <a:pt x="444562" y="153924"/>
                </a:lnTo>
                <a:cubicBezTo>
                  <a:pt x="632640" y="153924"/>
                  <a:pt x="785108" y="306806"/>
                  <a:pt x="785108" y="495395"/>
                </a:cubicBezTo>
                <a:close/>
              </a:path>
            </a:pathLst>
          </a:custGeom>
          <a:solidFill>
            <a:srgbClr val="E0B53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accent4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24" name="Google Shape;14501;p71">
            <a:extLst>
              <a:ext uri="{FF2B5EF4-FFF2-40B4-BE49-F238E27FC236}">
                <a16:creationId xmlns:a16="http://schemas.microsoft.com/office/drawing/2014/main" id="{25C1D755-7FBA-436D-9456-45CBEBF9DFE1}"/>
              </a:ext>
            </a:extLst>
          </p:cNvPr>
          <p:cNvGrpSpPr/>
          <p:nvPr/>
        </p:nvGrpSpPr>
        <p:grpSpPr>
          <a:xfrm>
            <a:off x="1248563" y="2351459"/>
            <a:ext cx="503339" cy="417549"/>
            <a:chOff x="2165809" y="3811059"/>
            <a:chExt cx="422542" cy="342973"/>
          </a:xfrm>
          <a:solidFill>
            <a:schemeClr val="bg1"/>
          </a:solidFill>
        </p:grpSpPr>
        <p:sp>
          <p:nvSpPr>
            <p:cNvPr id="25" name="Google Shape;14502;p71">
              <a:extLst>
                <a:ext uri="{FF2B5EF4-FFF2-40B4-BE49-F238E27FC236}">
                  <a16:creationId xmlns:a16="http://schemas.microsoft.com/office/drawing/2014/main" id="{46948D27-D6D2-4A39-91BC-DB565380607A}"/>
                </a:ext>
              </a:extLst>
            </p:cNvPr>
            <p:cNvSpPr/>
            <p:nvPr/>
          </p:nvSpPr>
          <p:spPr>
            <a:xfrm>
              <a:off x="2165809" y="3811059"/>
              <a:ext cx="422542" cy="342973"/>
            </a:xfrm>
            <a:custGeom>
              <a:avLst/>
              <a:gdLst/>
              <a:ahLst/>
              <a:cxnLst/>
              <a:rect l="l" t="t" r="r" b="b"/>
              <a:pathLst>
                <a:path w="13276" h="10776" extrusionOk="0">
                  <a:moveTo>
                    <a:pt x="2084" y="382"/>
                  </a:moveTo>
                  <a:cubicBezTo>
                    <a:pt x="2084" y="382"/>
                    <a:pt x="2108" y="382"/>
                    <a:pt x="2108" y="406"/>
                  </a:cubicBezTo>
                  <a:lnTo>
                    <a:pt x="2108" y="1239"/>
                  </a:lnTo>
                  <a:cubicBezTo>
                    <a:pt x="2108" y="1239"/>
                    <a:pt x="2108" y="1251"/>
                    <a:pt x="2084" y="1251"/>
                  </a:cubicBezTo>
                  <a:lnTo>
                    <a:pt x="1667" y="1251"/>
                  </a:lnTo>
                  <a:cubicBezTo>
                    <a:pt x="1667" y="1251"/>
                    <a:pt x="1655" y="1251"/>
                    <a:pt x="1655" y="1239"/>
                  </a:cubicBezTo>
                  <a:lnTo>
                    <a:pt x="1655" y="406"/>
                  </a:lnTo>
                  <a:lnTo>
                    <a:pt x="2084" y="382"/>
                  </a:lnTo>
                  <a:close/>
                  <a:moveTo>
                    <a:pt x="11645" y="382"/>
                  </a:moveTo>
                  <a:cubicBezTo>
                    <a:pt x="11645" y="382"/>
                    <a:pt x="11657" y="382"/>
                    <a:pt x="11657" y="406"/>
                  </a:cubicBezTo>
                  <a:lnTo>
                    <a:pt x="11657" y="1239"/>
                  </a:lnTo>
                  <a:cubicBezTo>
                    <a:pt x="11657" y="1239"/>
                    <a:pt x="11657" y="1251"/>
                    <a:pt x="11645" y="1251"/>
                  </a:cubicBezTo>
                  <a:lnTo>
                    <a:pt x="11216" y="1251"/>
                  </a:lnTo>
                  <a:cubicBezTo>
                    <a:pt x="11216" y="1251"/>
                    <a:pt x="11192" y="1251"/>
                    <a:pt x="11192" y="1239"/>
                  </a:cubicBezTo>
                  <a:lnTo>
                    <a:pt x="11192" y="406"/>
                  </a:lnTo>
                  <a:lnTo>
                    <a:pt x="11216" y="406"/>
                  </a:lnTo>
                  <a:lnTo>
                    <a:pt x="11645" y="382"/>
                  </a:lnTo>
                  <a:close/>
                  <a:moveTo>
                    <a:pt x="12478" y="1215"/>
                  </a:moveTo>
                  <a:cubicBezTo>
                    <a:pt x="12716" y="1215"/>
                    <a:pt x="12907" y="1418"/>
                    <a:pt x="12907" y="1656"/>
                  </a:cubicBezTo>
                  <a:lnTo>
                    <a:pt x="12907" y="9954"/>
                  </a:lnTo>
                  <a:cubicBezTo>
                    <a:pt x="12895" y="10193"/>
                    <a:pt x="12704" y="10383"/>
                    <a:pt x="12466" y="10383"/>
                  </a:cubicBezTo>
                  <a:lnTo>
                    <a:pt x="834" y="10383"/>
                  </a:lnTo>
                  <a:cubicBezTo>
                    <a:pt x="596" y="10383"/>
                    <a:pt x="405" y="10193"/>
                    <a:pt x="405" y="9954"/>
                  </a:cubicBezTo>
                  <a:lnTo>
                    <a:pt x="405" y="1656"/>
                  </a:lnTo>
                  <a:cubicBezTo>
                    <a:pt x="405" y="1418"/>
                    <a:pt x="596" y="1215"/>
                    <a:pt x="834" y="1215"/>
                  </a:cubicBezTo>
                  <a:lnTo>
                    <a:pt x="1262" y="1215"/>
                  </a:lnTo>
                  <a:lnTo>
                    <a:pt x="1262" y="1239"/>
                  </a:lnTo>
                  <a:cubicBezTo>
                    <a:pt x="1262" y="1453"/>
                    <a:pt x="1441" y="1632"/>
                    <a:pt x="1667" y="1632"/>
                  </a:cubicBezTo>
                  <a:lnTo>
                    <a:pt x="2084" y="1632"/>
                  </a:lnTo>
                  <a:cubicBezTo>
                    <a:pt x="2310" y="1632"/>
                    <a:pt x="2489" y="1453"/>
                    <a:pt x="2489" y="1239"/>
                  </a:cubicBezTo>
                  <a:lnTo>
                    <a:pt x="2489" y="1215"/>
                  </a:lnTo>
                  <a:lnTo>
                    <a:pt x="10823" y="1215"/>
                  </a:lnTo>
                  <a:lnTo>
                    <a:pt x="10823" y="1239"/>
                  </a:lnTo>
                  <a:cubicBezTo>
                    <a:pt x="10823" y="1453"/>
                    <a:pt x="11002" y="1632"/>
                    <a:pt x="11228" y="1632"/>
                  </a:cubicBezTo>
                  <a:lnTo>
                    <a:pt x="11645" y="1632"/>
                  </a:lnTo>
                  <a:cubicBezTo>
                    <a:pt x="11859" y="1632"/>
                    <a:pt x="12038" y="1453"/>
                    <a:pt x="12038" y="1239"/>
                  </a:cubicBezTo>
                  <a:lnTo>
                    <a:pt x="12038" y="1215"/>
                  </a:lnTo>
                  <a:close/>
                  <a:moveTo>
                    <a:pt x="1655" y="1"/>
                  </a:moveTo>
                  <a:cubicBezTo>
                    <a:pt x="1429" y="1"/>
                    <a:pt x="1251" y="179"/>
                    <a:pt x="1251" y="406"/>
                  </a:cubicBezTo>
                  <a:lnTo>
                    <a:pt x="1251" y="834"/>
                  </a:lnTo>
                  <a:lnTo>
                    <a:pt x="822" y="834"/>
                  </a:lnTo>
                  <a:cubicBezTo>
                    <a:pt x="381" y="834"/>
                    <a:pt x="0" y="1203"/>
                    <a:pt x="0" y="1656"/>
                  </a:cubicBezTo>
                  <a:lnTo>
                    <a:pt x="0" y="9954"/>
                  </a:lnTo>
                  <a:cubicBezTo>
                    <a:pt x="0" y="10395"/>
                    <a:pt x="381" y="10776"/>
                    <a:pt x="822" y="10776"/>
                  </a:cubicBezTo>
                  <a:lnTo>
                    <a:pt x="12442" y="10776"/>
                  </a:lnTo>
                  <a:cubicBezTo>
                    <a:pt x="12895" y="10776"/>
                    <a:pt x="13264" y="10395"/>
                    <a:pt x="13264" y="9954"/>
                  </a:cubicBezTo>
                  <a:lnTo>
                    <a:pt x="13264" y="1656"/>
                  </a:lnTo>
                  <a:cubicBezTo>
                    <a:pt x="13276" y="1203"/>
                    <a:pt x="12907" y="834"/>
                    <a:pt x="12466" y="834"/>
                  </a:cubicBezTo>
                  <a:lnTo>
                    <a:pt x="12026" y="834"/>
                  </a:lnTo>
                  <a:lnTo>
                    <a:pt x="12026" y="406"/>
                  </a:lnTo>
                  <a:cubicBezTo>
                    <a:pt x="12026" y="179"/>
                    <a:pt x="11847" y="1"/>
                    <a:pt x="11621" y="1"/>
                  </a:cubicBezTo>
                  <a:lnTo>
                    <a:pt x="11216" y="1"/>
                  </a:lnTo>
                  <a:cubicBezTo>
                    <a:pt x="10990" y="1"/>
                    <a:pt x="10811" y="179"/>
                    <a:pt x="10811" y="406"/>
                  </a:cubicBezTo>
                  <a:lnTo>
                    <a:pt x="10811" y="834"/>
                  </a:lnTo>
                  <a:lnTo>
                    <a:pt x="2477" y="834"/>
                  </a:lnTo>
                  <a:lnTo>
                    <a:pt x="2477" y="406"/>
                  </a:lnTo>
                  <a:cubicBezTo>
                    <a:pt x="2477" y="179"/>
                    <a:pt x="2298" y="1"/>
                    <a:pt x="2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" name="Google Shape;14503;p71">
              <a:extLst>
                <a:ext uri="{FF2B5EF4-FFF2-40B4-BE49-F238E27FC236}">
                  <a16:creationId xmlns:a16="http://schemas.microsoft.com/office/drawing/2014/main" id="{8C647792-6B09-472F-8DB9-B8A5AF983C33}"/>
                </a:ext>
              </a:extLst>
            </p:cNvPr>
            <p:cNvSpPr/>
            <p:nvPr/>
          </p:nvSpPr>
          <p:spPr>
            <a:xfrm>
              <a:off x="2193085" y="3877387"/>
              <a:ext cx="368753" cy="12158"/>
            </a:xfrm>
            <a:custGeom>
              <a:avLst/>
              <a:gdLst/>
              <a:ahLst/>
              <a:cxnLst/>
              <a:rect l="l" t="t" r="r" b="b"/>
              <a:pathLst>
                <a:path w="11586" h="382" extrusionOk="0">
                  <a:moveTo>
                    <a:pt x="191" y="0"/>
                  </a:moveTo>
                  <a:cubicBezTo>
                    <a:pt x="84" y="0"/>
                    <a:pt x="1" y="84"/>
                    <a:pt x="1" y="191"/>
                  </a:cubicBezTo>
                  <a:cubicBezTo>
                    <a:pt x="1" y="298"/>
                    <a:pt x="84" y="381"/>
                    <a:pt x="191" y="381"/>
                  </a:cubicBezTo>
                  <a:lnTo>
                    <a:pt x="11395" y="381"/>
                  </a:lnTo>
                  <a:cubicBezTo>
                    <a:pt x="11502" y="381"/>
                    <a:pt x="11585" y="298"/>
                    <a:pt x="11585" y="191"/>
                  </a:cubicBezTo>
                  <a:cubicBezTo>
                    <a:pt x="11585" y="84"/>
                    <a:pt x="11502" y="0"/>
                    <a:pt x="113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" name="Google Shape;14504;p71">
              <a:extLst>
                <a:ext uri="{FF2B5EF4-FFF2-40B4-BE49-F238E27FC236}">
                  <a16:creationId xmlns:a16="http://schemas.microsoft.com/office/drawing/2014/main" id="{E58943C8-9E9B-4983-BD62-CC7303911AE8}"/>
                </a:ext>
              </a:extLst>
            </p:cNvPr>
            <p:cNvSpPr/>
            <p:nvPr/>
          </p:nvSpPr>
          <p:spPr>
            <a:xfrm>
              <a:off x="2212404" y="3930062"/>
              <a:ext cx="51942" cy="12158"/>
            </a:xfrm>
            <a:custGeom>
              <a:avLst/>
              <a:gdLst/>
              <a:ahLst/>
              <a:cxnLst/>
              <a:rect l="l" t="t" r="r" b="b"/>
              <a:pathLst>
                <a:path w="1632" h="382" extrusionOk="0">
                  <a:moveTo>
                    <a:pt x="191" y="0"/>
                  </a:moveTo>
                  <a:cubicBezTo>
                    <a:pt x="84" y="0"/>
                    <a:pt x="1" y="84"/>
                    <a:pt x="1" y="191"/>
                  </a:cubicBezTo>
                  <a:cubicBezTo>
                    <a:pt x="1" y="298"/>
                    <a:pt x="84" y="381"/>
                    <a:pt x="191" y="381"/>
                  </a:cubicBezTo>
                  <a:lnTo>
                    <a:pt x="1442" y="381"/>
                  </a:lnTo>
                  <a:cubicBezTo>
                    <a:pt x="1549" y="381"/>
                    <a:pt x="1632" y="286"/>
                    <a:pt x="1632" y="191"/>
                  </a:cubicBezTo>
                  <a:cubicBezTo>
                    <a:pt x="1632" y="84"/>
                    <a:pt x="1561" y="0"/>
                    <a:pt x="14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" name="Google Shape;14505;p71">
              <a:extLst>
                <a:ext uri="{FF2B5EF4-FFF2-40B4-BE49-F238E27FC236}">
                  <a16:creationId xmlns:a16="http://schemas.microsoft.com/office/drawing/2014/main" id="{63D3396E-4773-40F9-87CD-AA8B5A4DBF20}"/>
                </a:ext>
              </a:extLst>
            </p:cNvPr>
            <p:cNvSpPr/>
            <p:nvPr/>
          </p:nvSpPr>
          <p:spPr>
            <a:xfrm>
              <a:off x="2305245" y="3930062"/>
              <a:ext cx="51974" cy="12158"/>
            </a:xfrm>
            <a:custGeom>
              <a:avLst/>
              <a:gdLst/>
              <a:ahLst/>
              <a:cxnLst/>
              <a:rect l="l" t="t" r="r" b="b"/>
              <a:pathLst>
                <a:path w="1633" h="382" extrusionOk="0">
                  <a:moveTo>
                    <a:pt x="191" y="0"/>
                  </a:moveTo>
                  <a:cubicBezTo>
                    <a:pt x="84" y="0"/>
                    <a:pt x="1" y="84"/>
                    <a:pt x="1" y="191"/>
                  </a:cubicBezTo>
                  <a:cubicBezTo>
                    <a:pt x="1" y="298"/>
                    <a:pt x="84" y="381"/>
                    <a:pt x="191" y="381"/>
                  </a:cubicBezTo>
                  <a:lnTo>
                    <a:pt x="1442" y="381"/>
                  </a:lnTo>
                  <a:cubicBezTo>
                    <a:pt x="1549" y="381"/>
                    <a:pt x="1632" y="286"/>
                    <a:pt x="1632" y="191"/>
                  </a:cubicBezTo>
                  <a:cubicBezTo>
                    <a:pt x="1632" y="84"/>
                    <a:pt x="1549" y="0"/>
                    <a:pt x="14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" name="Google Shape;14506;p71">
              <a:extLst>
                <a:ext uri="{FF2B5EF4-FFF2-40B4-BE49-F238E27FC236}">
                  <a16:creationId xmlns:a16="http://schemas.microsoft.com/office/drawing/2014/main" id="{6CA4072A-9B16-4670-803C-FEB07F4309D9}"/>
                </a:ext>
              </a:extLst>
            </p:cNvPr>
            <p:cNvSpPr/>
            <p:nvPr/>
          </p:nvSpPr>
          <p:spPr>
            <a:xfrm>
              <a:off x="2489813" y="3930062"/>
              <a:ext cx="52324" cy="12158"/>
            </a:xfrm>
            <a:custGeom>
              <a:avLst/>
              <a:gdLst/>
              <a:ahLst/>
              <a:cxnLst/>
              <a:rect l="l" t="t" r="r" b="b"/>
              <a:pathLst>
                <a:path w="1644" h="382" extrusionOk="0">
                  <a:moveTo>
                    <a:pt x="203" y="0"/>
                  </a:moveTo>
                  <a:cubicBezTo>
                    <a:pt x="95" y="0"/>
                    <a:pt x="0" y="84"/>
                    <a:pt x="0" y="191"/>
                  </a:cubicBezTo>
                  <a:cubicBezTo>
                    <a:pt x="0" y="298"/>
                    <a:pt x="95" y="381"/>
                    <a:pt x="203" y="381"/>
                  </a:cubicBezTo>
                  <a:lnTo>
                    <a:pt x="1441" y="381"/>
                  </a:lnTo>
                  <a:cubicBezTo>
                    <a:pt x="1548" y="381"/>
                    <a:pt x="1643" y="286"/>
                    <a:pt x="1643" y="191"/>
                  </a:cubicBezTo>
                  <a:cubicBezTo>
                    <a:pt x="1643" y="84"/>
                    <a:pt x="1572" y="0"/>
                    <a:pt x="1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" name="Google Shape;14507;p71">
              <a:extLst>
                <a:ext uri="{FF2B5EF4-FFF2-40B4-BE49-F238E27FC236}">
                  <a16:creationId xmlns:a16="http://schemas.microsoft.com/office/drawing/2014/main" id="{8F2397A8-4048-4114-854B-7FAE8213DFE2}"/>
                </a:ext>
              </a:extLst>
            </p:cNvPr>
            <p:cNvSpPr/>
            <p:nvPr/>
          </p:nvSpPr>
          <p:spPr>
            <a:xfrm>
              <a:off x="2212404" y="3983118"/>
              <a:ext cx="51942" cy="12158"/>
            </a:xfrm>
            <a:custGeom>
              <a:avLst/>
              <a:gdLst/>
              <a:ahLst/>
              <a:cxnLst/>
              <a:rect l="l" t="t" r="r" b="b"/>
              <a:pathLst>
                <a:path w="1632" h="382" extrusionOk="0">
                  <a:moveTo>
                    <a:pt x="191" y="0"/>
                  </a:moveTo>
                  <a:cubicBezTo>
                    <a:pt x="84" y="0"/>
                    <a:pt x="1" y="84"/>
                    <a:pt x="1" y="191"/>
                  </a:cubicBezTo>
                  <a:cubicBezTo>
                    <a:pt x="1" y="298"/>
                    <a:pt x="84" y="381"/>
                    <a:pt x="191" y="381"/>
                  </a:cubicBezTo>
                  <a:lnTo>
                    <a:pt x="1442" y="381"/>
                  </a:lnTo>
                  <a:cubicBezTo>
                    <a:pt x="1549" y="381"/>
                    <a:pt x="1632" y="286"/>
                    <a:pt x="1632" y="191"/>
                  </a:cubicBezTo>
                  <a:cubicBezTo>
                    <a:pt x="1632" y="84"/>
                    <a:pt x="1561" y="0"/>
                    <a:pt x="14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" name="Google Shape;14508;p71">
              <a:extLst>
                <a:ext uri="{FF2B5EF4-FFF2-40B4-BE49-F238E27FC236}">
                  <a16:creationId xmlns:a16="http://schemas.microsoft.com/office/drawing/2014/main" id="{D7F17E8C-49A9-4CD8-B916-C01EF3652467}"/>
                </a:ext>
              </a:extLst>
            </p:cNvPr>
            <p:cNvSpPr/>
            <p:nvPr/>
          </p:nvSpPr>
          <p:spPr>
            <a:xfrm>
              <a:off x="2397736" y="3983118"/>
              <a:ext cx="51942" cy="12158"/>
            </a:xfrm>
            <a:custGeom>
              <a:avLst/>
              <a:gdLst/>
              <a:ahLst/>
              <a:cxnLst/>
              <a:rect l="l" t="t" r="r" b="b"/>
              <a:pathLst>
                <a:path w="1632" h="382" extrusionOk="0">
                  <a:moveTo>
                    <a:pt x="191" y="0"/>
                  </a:moveTo>
                  <a:cubicBezTo>
                    <a:pt x="83" y="0"/>
                    <a:pt x="0" y="84"/>
                    <a:pt x="0" y="191"/>
                  </a:cubicBezTo>
                  <a:cubicBezTo>
                    <a:pt x="0" y="298"/>
                    <a:pt x="83" y="381"/>
                    <a:pt x="191" y="381"/>
                  </a:cubicBezTo>
                  <a:lnTo>
                    <a:pt x="1441" y="381"/>
                  </a:lnTo>
                  <a:cubicBezTo>
                    <a:pt x="1548" y="381"/>
                    <a:pt x="1631" y="286"/>
                    <a:pt x="1631" y="191"/>
                  </a:cubicBezTo>
                  <a:cubicBezTo>
                    <a:pt x="1631" y="84"/>
                    <a:pt x="1548" y="0"/>
                    <a:pt x="1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" name="Google Shape;14509;p71">
              <a:extLst>
                <a:ext uri="{FF2B5EF4-FFF2-40B4-BE49-F238E27FC236}">
                  <a16:creationId xmlns:a16="http://schemas.microsoft.com/office/drawing/2014/main" id="{DFFDBE7C-97EF-4AD5-8482-B1B335CD7082}"/>
                </a:ext>
              </a:extLst>
            </p:cNvPr>
            <p:cNvSpPr/>
            <p:nvPr/>
          </p:nvSpPr>
          <p:spPr>
            <a:xfrm>
              <a:off x="2212404" y="4036175"/>
              <a:ext cx="51942" cy="12158"/>
            </a:xfrm>
            <a:custGeom>
              <a:avLst/>
              <a:gdLst/>
              <a:ahLst/>
              <a:cxnLst/>
              <a:rect l="l" t="t" r="r" b="b"/>
              <a:pathLst>
                <a:path w="1632" h="382" extrusionOk="0">
                  <a:moveTo>
                    <a:pt x="191" y="0"/>
                  </a:moveTo>
                  <a:cubicBezTo>
                    <a:pt x="84" y="0"/>
                    <a:pt x="1" y="83"/>
                    <a:pt x="1" y="191"/>
                  </a:cubicBezTo>
                  <a:cubicBezTo>
                    <a:pt x="1" y="298"/>
                    <a:pt x="84" y="381"/>
                    <a:pt x="191" y="381"/>
                  </a:cubicBezTo>
                  <a:lnTo>
                    <a:pt x="1442" y="381"/>
                  </a:lnTo>
                  <a:cubicBezTo>
                    <a:pt x="1549" y="381"/>
                    <a:pt x="1632" y="298"/>
                    <a:pt x="1632" y="191"/>
                  </a:cubicBezTo>
                  <a:cubicBezTo>
                    <a:pt x="1632" y="83"/>
                    <a:pt x="1561" y="0"/>
                    <a:pt x="14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" name="Google Shape;14510;p71">
              <a:extLst>
                <a:ext uri="{FF2B5EF4-FFF2-40B4-BE49-F238E27FC236}">
                  <a16:creationId xmlns:a16="http://schemas.microsoft.com/office/drawing/2014/main" id="{B33261D9-AF2F-444F-910F-7D53DB29523C}"/>
                </a:ext>
              </a:extLst>
            </p:cNvPr>
            <p:cNvSpPr/>
            <p:nvPr/>
          </p:nvSpPr>
          <p:spPr>
            <a:xfrm>
              <a:off x="2305245" y="4036175"/>
              <a:ext cx="51974" cy="12158"/>
            </a:xfrm>
            <a:custGeom>
              <a:avLst/>
              <a:gdLst/>
              <a:ahLst/>
              <a:cxnLst/>
              <a:rect l="l" t="t" r="r" b="b"/>
              <a:pathLst>
                <a:path w="1633" h="382" extrusionOk="0">
                  <a:moveTo>
                    <a:pt x="191" y="0"/>
                  </a:moveTo>
                  <a:cubicBezTo>
                    <a:pt x="84" y="0"/>
                    <a:pt x="1" y="83"/>
                    <a:pt x="1" y="191"/>
                  </a:cubicBezTo>
                  <a:cubicBezTo>
                    <a:pt x="1" y="298"/>
                    <a:pt x="84" y="381"/>
                    <a:pt x="191" y="381"/>
                  </a:cubicBezTo>
                  <a:lnTo>
                    <a:pt x="1442" y="381"/>
                  </a:lnTo>
                  <a:cubicBezTo>
                    <a:pt x="1549" y="381"/>
                    <a:pt x="1632" y="298"/>
                    <a:pt x="1632" y="191"/>
                  </a:cubicBezTo>
                  <a:cubicBezTo>
                    <a:pt x="1632" y="83"/>
                    <a:pt x="1549" y="0"/>
                    <a:pt x="14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" name="Google Shape;14511;p71">
              <a:extLst>
                <a:ext uri="{FF2B5EF4-FFF2-40B4-BE49-F238E27FC236}">
                  <a16:creationId xmlns:a16="http://schemas.microsoft.com/office/drawing/2014/main" id="{6AF7CFC8-67C5-448D-9477-F0691F5713F0}"/>
                </a:ext>
              </a:extLst>
            </p:cNvPr>
            <p:cNvSpPr/>
            <p:nvPr/>
          </p:nvSpPr>
          <p:spPr>
            <a:xfrm>
              <a:off x="2489813" y="4036175"/>
              <a:ext cx="52324" cy="12158"/>
            </a:xfrm>
            <a:custGeom>
              <a:avLst/>
              <a:gdLst/>
              <a:ahLst/>
              <a:cxnLst/>
              <a:rect l="l" t="t" r="r" b="b"/>
              <a:pathLst>
                <a:path w="1644" h="382" extrusionOk="0">
                  <a:moveTo>
                    <a:pt x="203" y="0"/>
                  </a:moveTo>
                  <a:cubicBezTo>
                    <a:pt x="95" y="0"/>
                    <a:pt x="0" y="83"/>
                    <a:pt x="0" y="191"/>
                  </a:cubicBezTo>
                  <a:cubicBezTo>
                    <a:pt x="0" y="298"/>
                    <a:pt x="95" y="381"/>
                    <a:pt x="203" y="381"/>
                  </a:cubicBezTo>
                  <a:lnTo>
                    <a:pt x="1441" y="381"/>
                  </a:lnTo>
                  <a:cubicBezTo>
                    <a:pt x="1548" y="381"/>
                    <a:pt x="1643" y="298"/>
                    <a:pt x="1643" y="191"/>
                  </a:cubicBezTo>
                  <a:cubicBezTo>
                    <a:pt x="1643" y="83"/>
                    <a:pt x="1572" y="0"/>
                    <a:pt x="1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" name="Google Shape;14512;p71">
              <a:extLst>
                <a:ext uri="{FF2B5EF4-FFF2-40B4-BE49-F238E27FC236}">
                  <a16:creationId xmlns:a16="http://schemas.microsoft.com/office/drawing/2014/main" id="{A49D5C92-5D2C-47C7-BCE6-353ED326880E}"/>
                </a:ext>
              </a:extLst>
            </p:cNvPr>
            <p:cNvSpPr/>
            <p:nvPr/>
          </p:nvSpPr>
          <p:spPr>
            <a:xfrm>
              <a:off x="2305245" y="4088467"/>
              <a:ext cx="51974" cy="12540"/>
            </a:xfrm>
            <a:custGeom>
              <a:avLst/>
              <a:gdLst/>
              <a:ahLst/>
              <a:cxnLst/>
              <a:rect l="l" t="t" r="r" b="b"/>
              <a:pathLst>
                <a:path w="1633" h="394" extrusionOk="0">
                  <a:moveTo>
                    <a:pt x="191" y="0"/>
                  </a:moveTo>
                  <a:cubicBezTo>
                    <a:pt x="84" y="0"/>
                    <a:pt x="1" y="95"/>
                    <a:pt x="1" y="191"/>
                  </a:cubicBezTo>
                  <a:cubicBezTo>
                    <a:pt x="1" y="298"/>
                    <a:pt x="84" y="393"/>
                    <a:pt x="191" y="393"/>
                  </a:cubicBezTo>
                  <a:lnTo>
                    <a:pt x="1442" y="393"/>
                  </a:lnTo>
                  <a:cubicBezTo>
                    <a:pt x="1549" y="393"/>
                    <a:pt x="1632" y="298"/>
                    <a:pt x="1632" y="191"/>
                  </a:cubicBezTo>
                  <a:cubicBezTo>
                    <a:pt x="1632" y="95"/>
                    <a:pt x="1549" y="0"/>
                    <a:pt x="14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" name="Google Shape;14513;p71">
              <a:extLst>
                <a:ext uri="{FF2B5EF4-FFF2-40B4-BE49-F238E27FC236}">
                  <a16:creationId xmlns:a16="http://schemas.microsoft.com/office/drawing/2014/main" id="{2F54E84B-7FFD-49A6-B5DB-B70EEB3CC04E}"/>
                </a:ext>
              </a:extLst>
            </p:cNvPr>
            <p:cNvSpPr/>
            <p:nvPr/>
          </p:nvSpPr>
          <p:spPr>
            <a:xfrm>
              <a:off x="2397736" y="4088467"/>
              <a:ext cx="51942" cy="12540"/>
            </a:xfrm>
            <a:custGeom>
              <a:avLst/>
              <a:gdLst/>
              <a:ahLst/>
              <a:cxnLst/>
              <a:rect l="l" t="t" r="r" b="b"/>
              <a:pathLst>
                <a:path w="1632" h="394" extrusionOk="0">
                  <a:moveTo>
                    <a:pt x="191" y="0"/>
                  </a:moveTo>
                  <a:cubicBezTo>
                    <a:pt x="83" y="0"/>
                    <a:pt x="0" y="95"/>
                    <a:pt x="0" y="191"/>
                  </a:cubicBezTo>
                  <a:cubicBezTo>
                    <a:pt x="0" y="298"/>
                    <a:pt x="83" y="393"/>
                    <a:pt x="191" y="393"/>
                  </a:cubicBezTo>
                  <a:lnTo>
                    <a:pt x="1441" y="393"/>
                  </a:lnTo>
                  <a:cubicBezTo>
                    <a:pt x="1548" y="393"/>
                    <a:pt x="1631" y="298"/>
                    <a:pt x="1631" y="191"/>
                  </a:cubicBezTo>
                  <a:cubicBezTo>
                    <a:pt x="1631" y="95"/>
                    <a:pt x="1548" y="0"/>
                    <a:pt x="1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" name="Google Shape;14514;p71">
              <a:extLst>
                <a:ext uri="{FF2B5EF4-FFF2-40B4-BE49-F238E27FC236}">
                  <a16:creationId xmlns:a16="http://schemas.microsoft.com/office/drawing/2014/main" id="{011A3838-5B3B-48BE-8FF2-AD896AACD325}"/>
                </a:ext>
              </a:extLst>
            </p:cNvPr>
            <p:cNvSpPr/>
            <p:nvPr/>
          </p:nvSpPr>
          <p:spPr>
            <a:xfrm>
              <a:off x="2489813" y="4088467"/>
              <a:ext cx="52324" cy="12540"/>
            </a:xfrm>
            <a:custGeom>
              <a:avLst/>
              <a:gdLst/>
              <a:ahLst/>
              <a:cxnLst/>
              <a:rect l="l" t="t" r="r" b="b"/>
              <a:pathLst>
                <a:path w="1644" h="394" extrusionOk="0">
                  <a:moveTo>
                    <a:pt x="203" y="0"/>
                  </a:moveTo>
                  <a:cubicBezTo>
                    <a:pt x="95" y="0"/>
                    <a:pt x="0" y="95"/>
                    <a:pt x="0" y="191"/>
                  </a:cubicBezTo>
                  <a:cubicBezTo>
                    <a:pt x="0" y="298"/>
                    <a:pt x="95" y="393"/>
                    <a:pt x="203" y="393"/>
                  </a:cubicBezTo>
                  <a:lnTo>
                    <a:pt x="1441" y="393"/>
                  </a:lnTo>
                  <a:cubicBezTo>
                    <a:pt x="1548" y="393"/>
                    <a:pt x="1643" y="298"/>
                    <a:pt x="1643" y="191"/>
                  </a:cubicBezTo>
                  <a:cubicBezTo>
                    <a:pt x="1643" y="95"/>
                    <a:pt x="1572" y="0"/>
                    <a:pt x="1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" name="Google Shape;14515;p71">
              <a:extLst>
                <a:ext uri="{FF2B5EF4-FFF2-40B4-BE49-F238E27FC236}">
                  <a16:creationId xmlns:a16="http://schemas.microsoft.com/office/drawing/2014/main" id="{D2790EA5-B09D-4DEF-BEE4-F8FD9A4898AB}"/>
                </a:ext>
              </a:extLst>
            </p:cNvPr>
            <p:cNvSpPr/>
            <p:nvPr/>
          </p:nvSpPr>
          <p:spPr>
            <a:xfrm>
              <a:off x="2304863" y="3969751"/>
              <a:ext cx="53088" cy="38766"/>
            </a:xfrm>
            <a:custGeom>
              <a:avLst/>
              <a:gdLst/>
              <a:ahLst/>
              <a:cxnLst/>
              <a:rect l="l" t="t" r="r" b="b"/>
              <a:pathLst>
                <a:path w="1668" h="1218" extrusionOk="0">
                  <a:moveTo>
                    <a:pt x="1454" y="1"/>
                  </a:moveTo>
                  <a:cubicBezTo>
                    <a:pt x="1406" y="1"/>
                    <a:pt x="1358" y="21"/>
                    <a:pt x="1323" y="63"/>
                  </a:cubicBezTo>
                  <a:lnTo>
                    <a:pt x="620" y="754"/>
                  </a:lnTo>
                  <a:lnTo>
                    <a:pt x="334" y="480"/>
                  </a:lnTo>
                  <a:cubicBezTo>
                    <a:pt x="299" y="438"/>
                    <a:pt x="251" y="417"/>
                    <a:pt x="203" y="417"/>
                  </a:cubicBezTo>
                  <a:cubicBezTo>
                    <a:pt x="156" y="417"/>
                    <a:pt x="108" y="438"/>
                    <a:pt x="72" y="480"/>
                  </a:cubicBezTo>
                  <a:cubicBezTo>
                    <a:pt x="1" y="551"/>
                    <a:pt x="1" y="670"/>
                    <a:pt x="72" y="742"/>
                  </a:cubicBezTo>
                  <a:lnTo>
                    <a:pt x="489" y="1158"/>
                  </a:lnTo>
                  <a:cubicBezTo>
                    <a:pt x="513" y="1194"/>
                    <a:pt x="572" y="1218"/>
                    <a:pt x="620" y="1218"/>
                  </a:cubicBezTo>
                  <a:cubicBezTo>
                    <a:pt x="668" y="1218"/>
                    <a:pt x="727" y="1206"/>
                    <a:pt x="751" y="1158"/>
                  </a:cubicBezTo>
                  <a:lnTo>
                    <a:pt x="1585" y="325"/>
                  </a:lnTo>
                  <a:cubicBezTo>
                    <a:pt x="1668" y="254"/>
                    <a:pt x="1668" y="134"/>
                    <a:pt x="1585" y="63"/>
                  </a:cubicBezTo>
                  <a:cubicBezTo>
                    <a:pt x="1549" y="21"/>
                    <a:pt x="1501" y="1"/>
                    <a:pt x="14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" name="Google Shape;14516;p71">
              <a:extLst>
                <a:ext uri="{FF2B5EF4-FFF2-40B4-BE49-F238E27FC236}">
                  <a16:creationId xmlns:a16="http://schemas.microsoft.com/office/drawing/2014/main" id="{084C28D9-7351-4392-A4B5-3D592E9E5E97}"/>
                </a:ext>
              </a:extLst>
            </p:cNvPr>
            <p:cNvSpPr/>
            <p:nvPr/>
          </p:nvSpPr>
          <p:spPr>
            <a:xfrm>
              <a:off x="2489813" y="3969751"/>
              <a:ext cx="53088" cy="38766"/>
            </a:xfrm>
            <a:custGeom>
              <a:avLst/>
              <a:gdLst/>
              <a:ahLst/>
              <a:cxnLst/>
              <a:rect l="l" t="t" r="r" b="b"/>
              <a:pathLst>
                <a:path w="1668" h="1218" extrusionOk="0">
                  <a:moveTo>
                    <a:pt x="1465" y="1"/>
                  </a:moveTo>
                  <a:cubicBezTo>
                    <a:pt x="1417" y="1"/>
                    <a:pt x="1369" y="21"/>
                    <a:pt x="1334" y="63"/>
                  </a:cubicBezTo>
                  <a:lnTo>
                    <a:pt x="631" y="754"/>
                  </a:lnTo>
                  <a:lnTo>
                    <a:pt x="346" y="480"/>
                  </a:lnTo>
                  <a:cubicBezTo>
                    <a:pt x="310" y="438"/>
                    <a:pt x="262" y="417"/>
                    <a:pt x="215" y="417"/>
                  </a:cubicBezTo>
                  <a:cubicBezTo>
                    <a:pt x="167" y="417"/>
                    <a:pt x="119" y="438"/>
                    <a:pt x="84" y="480"/>
                  </a:cubicBezTo>
                  <a:cubicBezTo>
                    <a:pt x="0" y="551"/>
                    <a:pt x="0" y="670"/>
                    <a:pt x="84" y="742"/>
                  </a:cubicBezTo>
                  <a:lnTo>
                    <a:pt x="500" y="1158"/>
                  </a:lnTo>
                  <a:cubicBezTo>
                    <a:pt x="524" y="1194"/>
                    <a:pt x="584" y="1218"/>
                    <a:pt x="631" y="1218"/>
                  </a:cubicBezTo>
                  <a:cubicBezTo>
                    <a:pt x="667" y="1218"/>
                    <a:pt x="738" y="1206"/>
                    <a:pt x="762" y="1158"/>
                  </a:cubicBezTo>
                  <a:lnTo>
                    <a:pt x="1596" y="325"/>
                  </a:lnTo>
                  <a:cubicBezTo>
                    <a:pt x="1667" y="254"/>
                    <a:pt x="1667" y="134"/>
                    <a:pt x="1596" y="63"/>
                  </a:cubicBezTo>
                  <a:cubicBezTo>
                    <a:pt x="1560" y="21"/>
                    <a:pt x="1512" y="1"/>
                    <a:pt x="14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" name="Google Shape;14517;p71">
              <a:extLst>
                <a:ext uri="{FF2B5EF4-FFF2-40B4-BE49-F238E27FC236}">
                  <a16:creationId xmlns:a16="http://schemas.microsoft.com/office/drawing/2014/main" id="{931D703B-088D-4A99-8035-776878FC449C}"/>
                </a:ext>
              </a:extLst>
            </p:cNvPr>
            <p:cNvSpPr/>
            <p:nvPr/>
          </p:nvSpPr>
          <p:spPr>
            <a:xfrm>
              <a:off x="2396972" y="4022807"/>
              <a:ext cx="53088" cy="38766"/>
            </a:xfrm>
            <a:custGeom>
              <a:avLst/>
              <a:gdLst/>
              <a:ahLst/>
              <a:cxnLst/>
              <a:rect l="l" t="t" r="r" b="b"/>
              <a:pathLst>
                <a:path w="1668" h="1218" extrusionOk="0">
                  <a:moveTo>
                    <a:pt x="1465" y="0"/>
                  </a:moveTo>
                  <a:cubicBezTo>
                    <a:pt x="1417" y="0"/>
                    <a:pt x="1369" y="21"/>
                    <a:pt x="1334" y="63"/>
                  </a:cubicBezTo>
                  <a:lnTo>
                    <a:pt x="631" y="753"/>
                  </a:lnTo>
                  <a:lnTo>
                    <a:pt x="345" y="480"/>
                  </a:lnTo>
                  <a:cubicBezTo>
                    <a:pt x="310" y="438"/>
                    <a:pt x="262" y="417"/>
                    <a:pt x="215" y="417"/>
                  </a:cubicBezTo>
                  <a:cubicBezTo>
                    <a:pt x="167" y="417"/>
                    <a:pt x="119" y="438"/>
                    <a:pt x="84" y="480"/>
                  </a:cubicBezTo>
                  <a:cubicBezTo>
                    <a:pt x="0" y="551"/>
                    <a:pt x="0" y="670"/>
                    <a:pt x="84" y="742"/>
                  </a:cubicBezTo>
                  <a:lnTo>
                    <a:pt x="500" y="1158"/>
                  </a:lnTo>
                  <a:cubicBezTo>
                    <a:pt x="536" y="1206"/>
                    <a:pt x="584" y="1218"/>
                    <a:pt x="631" y="1218"/>
                  </a:cubicBezTo>
                  <a:cubicBezTo>
                    <a:pt x="667" y="1218"/>
                    <a:pt x="738" y="1206"/>
                    <a:pt x="762" y="1158"/>
                  </a:cubicBezTo>
                  <a:lnTo>
                    <a:pt x="1596" y="325"/>
                  </a:lnTo>
                  <a:cubicBezTo>
                    <a:pt x="1667" y="253"/>
                    <a:pt x="1667" y="134"/>
                    <a:pt x="1596" y="63"/>
                  </a:cubicBezTo>
                  <a:cubicBezTo>
                    <a:pt x="1560" y="21"/>
                    <a:pt x="1512" y="0"/>
                    <a:pt x="14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" name="Google Shape;14518;p71">
              <a:extLst>
                <a:ext uri="{FF2B5EF4-FFF2-40B4-BE49-F238E27FC236}">
                  <a16:creationId xmlns:a16="http://schemas.microsoft.com/office/drawing/2014/main" id="{608B13B3-BE0B-4019-B381-65A61ED4B25C}"/>
                </a:ext>
              </a:extLst>
            </p:cNvPr>
            <p:cNvSpPr/>
            <p:nvPr/>
          </p:nvSpPr>
          <p:spPr>
            <a:xfrm>
              <a:off x="2212404" y="4075386"/>
              <a:ext cx="53088" cy="38861"/>
            </a:xfrm>
            <a:custGeom>
              <a:avLst/>
              <a:gdLst/>
              <a:ahLst/>
              <a:cxnLst/>
              <a:rect l="l" t="t" r="r" b="b"/>
              <a:pathLst>
                <a:path w="1668" h="1221" extrusionOk="0">
                  <a:moveTo>
                    <a:pt x="1455" y="0"/>
                  </a:moveTo>
                  <a:cubicBezTo>
                    <a:pt x="1406" y="0"/>
                    <a:pt x="1358" y="18"/>
                    <a:pt x="1322" y="54"/>
                  </a:cubicBezTo>
                  <a:lnTo>
                    <a:pt x="620" y="756"/>
                  </a:lnTo>
                  <a:lnTo>
                    <a:pt x="346" y="471"/>
                  </a:lnTo>
                  <a:cubicBezTo>
                    <a:pt x="304" y="435"/>
                    <a:pt x="254" y="417"/>
                    <a:pt x="205" y="417"/>
                  </a:cubicBezTo>
                  <a:cubicBezTo>
                    <a:pt x="156" y="417"/>
                    <a:pt x="108" y="435"/>
                    <a:pt x="72" y="471"/>
                  </a:cubicBezTo>
                  <a:cubicBezTo>
                    <a:pt x="1" y="554"/>
                    <a:pt x="1" y="673"/>
                    <a:pt x="72" y="745"/>
                  </a:cubicBezTo>
                  <a:lnTo>
                    <a:pt x="489" y="1161"/>
                  </a:lnTo>
                  <a:cubicBezTo>
                    <a:pt x="537" y="1197"/>
                    <a:pt x="584" y="1221"/>
                    <a:pt x="620" y="1221"/>
                  </a:cubicBezTo>
                  <a:cubicBezTo>
                    <a:pt x="668" y="1221"/>
                    <a:pt x="727" y="1197"/>
                    <a:pt x="763" y="1161"/>
                  </a:cubicBezTo>
                  <a:lnTo>
                    <a:pt x="1596" y="328"/>
                  </a:lnTo>
                  <a:cubicBezTo>
                    <a:pt x="1668" y="268"/>
                    <a:pt x="1668" y="137"/>
                    <a:pt x="1596" y="54"/>
                  </a:cubicBezTo>
                  <a:cubicBezTo>
                    <a:pt x="1555" y="18"/>
                    <a:pt x="1504" y="0"/>
                    <a:pt x="14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" name="Google Shape;14519;p71">
              <a:extLst>
                <a:ext uri="{FF2B5EF4-FFF2-40B4-BE49-F238E27FC236}">
                  <a16:creationId xmlns:a16="http://schemas.microsoft.com/office/drawing/2014/main" id="{CDB06822-923F-43F0-8BA8-6187FBEC7CA7}"/>
                </a:ext>
              </a:extLst>
            </p:cNvPr>
            <p:cNvSpPr/>
            <p:nvPr/>
          </p:nvSpPr>
          <p:spPr>
            <a:xfrm>
              <a:off x="2396972" y="3916694"/>
              <a:ext cx="53088" cy="38798"/>
            </a:xfrm>
            <a:custGeom>
              <a:avLst/>
              <a:gdLst/>
              <a:ahLst/>
              <a:cxnLst/>
              <a:rect l="l" t="t" r="r" b="b"/>
              <a:pathLst>
                <a:path w="1668" h="1219" extrusionOk="0">
                  <a:moveTo>
                    <a:pt x="1465" y="1"/>
                  </a:moveTo>
                  <a:cubicBezTo>
                    <a:pt x="1417" y="1"/>
                    <a:pt x="1369" y="21"/>
                    <a:pt x="1334" y="63"/>
                  </a:cubicBezTo>
                  <a:lnTo>
                    <a:pt x="631" y="754"/>
                  </a:lnTo>
                  <a:lnTo>
                    <a:pt x="345" y="480"/>
                  </a:lnTo>
                  <a:cubicBezTo>
                    <a:pt x="310" y="438"/>
                    <a:pt x="262" y="417"/>
                    <a:pt x="215" y="417"/>
                  </a:cubicBezTo>
                  <a:cubicBezTo>
                    <a:pt x="167" y="417"/>
                    <a:pt x="119" y="438"/>
                    <a:pt x="84" y="480"/>
                  </a:cubicBezTo>
                  <a:cubicBezTo>
                    <a:pt x="0" y="551"/>
                    <a:pt x="0" y="670"/>
                    <a:pt x="84" y="742"/>
                  </a:cubicBezTo>
                  <a:lnTo>
                    <a:pt x="500" y="1159"/>
                  </a:lnTo>
                  <a:cubicBezTo>
                    <a:pt x="536" y="1206"/>
                    <a:pt x="584" y="1218"/>
                    <a:pt x="631" y="1218"/>
                  </a:cubicBezTo>
                  <a:cubicBezTo>
                    <a:pt x="667" y="1218"/>
                    <a:pt x="738" y="1206"/>
                    <a:pt x="762" y="1159"/>
                  </a:cubicBezTo>
                  <a:lnTo>
                    <a:pt x="1596" y="325"/>
                  </a:lnTo>
                  <a:cubicBezTo>
                    <a:pt x="1667" y="266"/>
                    <a:pt x="1667" y="135"/>
                    <a:pt x="1596" y="63"/>
                  </a:cubicBezTo>
                  <a:cubicBezTo>
                    <a:pt x="1560" y="21"/>
                    <a:pt x="1512" y="1"/>
                    <a:pt x="14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81" name="Google Shape;14098;p71">
            <a:extLst>
              <a:ext uri="{FF2B5EF4-FFF2-40B4-BE49-F238E27FC236}">
                <a16:creationId xmlns:a16="http://schemas.microsoft.com/office/drawing/2014/main" id="{DDA204A3-8DA6-44F9-897B-97A0F3CE12E6}"/>
              </a:ext>
            </a:extLst>
          </p:cNvPr>
          <p:cNvGrpSpPr/>
          <p:nvPr/>
        </p:nvGrpSpPr>
        <p:grpSpPr>
          <a:xfrm>
            <a:off x="1218668" y="3889833"/>
            <a:ext cx="481529" cy="482039"/>
            <a:chOff x="7538896" y="1970156"/>
            <a:chExt cx="361147" cy="361529"/>
          </a:xfrm>
          <a:solidFill>
            <a:schemeClr val="bg1"/>
          </a:solidFill>
        </p:grpSpPr>
        <p:sp>
          <p:nvSpPr>
            <p:cNvPr id="82" name="Google Shape;14099;p71">
              <a:extLst>
                <a:ext uri="{FF2B5EF4-FFF2-40B4-BE49-F238E27FC236}">
                  <a16:creationId xmlns:a16="http://schemas.microsoft.com/office/drawing/2014/main" id="{95E01C44-2CD3-45E7-9FC1-F882236F5559}"/>
                </a:ext>
              </a:extLst>
            </p:cNvPr>
            <p:cNvSpPr/>
            <p:nvPr/>
          </p:nvSpPr>
          <p:spPr>
            <a:xfrm>
              <a:off x="7538896" y="1970156"/>
              <a:ext cx="361147" cy="361529"/>
            </a:xfrm>
            <a:custGeom>
              <a:avLst/>
              <a:gdLst/>
              <a:ahLst/>
              <a:cxnLst/>
              <a:rect l="l" t="t" r="r" b="b"/>
              <a:pathLst>
                <a:path w="11347" h="11359" extrusionOk="0">
                  <a:moveTo>
                    <a:pt x="8918" y="584"/>
                  </a:moveTo>
                  <a:lnTo>
                    <a:pt x="9477" y="1155"/>
                  </a:lnTo>
                  <a:lnTo>
                    <a:pt x="9632" y="1298"/>
                  </a:lnTo>
                  <a:lnTo>
                    <a:pt x="10239" y="1905"/>
                  </a:lnTo>
                  <a:lnTo>
                    <a:pt x="10704" y="2370"/>
                  </a:lnTo>
                  <a:lnTo>
                    <a:pt x="8918" y="2370"/>
                  </a:lnTo>
                  <a:lnTo>
                    <a:pt x="8918" y="584"/>
                  </a:lnTo>
                  <a:close/>
                  <a:moveTo>
                    <a:pt x="2631" y="4644"/>
                  </a:moveTo>
                  <a:cubicBezTo>
                    <a:pt x="3322" y="4644"/>
                    <a:pt x="3882" y="5215"/>
                    <a:pt x="3882" y="5894"/>
                  </a:cubicBezTo>
                  <a:lnTo>
                    <a:pt x="3882" y="6192"/>
                  </a:lnTo>
                  <a:lnTo>
                    <a:pt x="3810" y="6192"/>
                  </a:lnTo>
                  <a:cubicBezTo>
                    <a:pt x="3429" y="6108"/>
                    <a:pt x="3310" y="5596"/>
                    <a:pt x="3286" y="5596"/>
                  </a:cubicBezTo>
                  <a:cubicBezTo>
                    <a:pt x="3274" y="5525"/>
                    <a:pt x="3215" y="5477"/>
                    <a:pt x="3155" y="5465"/>
                  </a:cubicBezTo>
                  <a:cubicBezTo>
                    <a:pt x="3143" y="5463"/>
                    <a:pt x="3132" y="5462"/>
                    <a:pt x="3121" y="5462"/>
                  </a:cubicBezTo>
                  <a:cubicBezTo>
                    <a:pt x="3064" y="5462"/>
                    <a:pt x="3016" y="5487"/>
                    <a:pt x="2977" y="5537"/>
                  </a:cubicBezTo>
                  <a:cubicBezTo>
                    <a:pt x="2477" y="6156"/>
                    <a:pt x="1429" y="6156"/>
                    <a:pt x="1417" y="6156"/>
                  </a:cubicBezTo>
                  <a:lnTo>
                    <a:pt x="1298" y="6156"/>
                  </a:lnTo>
                  <a:lnTo>
                    <a:pt x="1286" y="6168"/>
                  </a:lnTo>
                  <a:lnTo>
                    <a:pt x="1262" y="6180"/>
                  </a:lnTo>
                  <a:lnTo>
                    <a:pt x="1262" y="5894"/>
                  </a:lnTo>
                  <a:cubicBezTo>
                    <a:pt x="1262" y="5215"/>
                    <a:pt x="1834" y="4644"/>
                    <a:pt x="2512" y="4644"/>
                  </a:cubicBezTo>
                  <a:close/>
                  <a:moveTo>
                    <a:pt x="1238" y="6644"/>
                  </a:moveTo>
                  <a:lnTo>
                    <a:pt x="1238" y="7192"/>
                  </a:lnTo>
                  <a:cubicBezTo>
                    <a:pt x="1107" y="7180"/>
                    <a:pt x="1000" y="7061"/>
                    <a:pt x="1000" y="6930"/>
                  </a:cubicBezTo>
                  <a:cubicBezTo>
                    <a:pt x="1000" y="6846"/>
                    <a:pt x="1024" y="6775"/>
                    <a:pt x="1084" y="6715"/>
                  </a:cubicBezTo>
                  <a:cubicBezTo>
                    <a:pt x="1143" y="6715"/>
                    <a:pt x="1191" y="6692"/>
                    <a:pt x="1226" y="6644"/>
                  </a:cubicBezTo>
                  <a:close/>
                  <a:moveTo>
                    <a:pt x="3929" y="6656"/>
                  </a:moveTo>
                  <a:cubicBezTo>
                    <a:pt x="3965" y="6680"/>
                    <a:pt x="4001" y="6715"/>
                    <a:pt x="4048" y="6715"/>
                  </a:cubicBezTo>
                  <a:cubicBezTo>
                    <a:pt x="4108" y="6763"/>
                    <a:pt x="4132" y="6835"/>
                    <a:pt x="4132" y="6918"/>
                  </a:cubicBezTo>
                  <a:cubicBezTo>
                    <a:pt x="4155" y="7061"/>
                    <a:pt x="4048" y="7180"/>
                    <a:pt x="3917" y="7192"/>
                  </a:cubicBezTo>
                  <a:lnTo>
                    <a:pt x="3917" y="6656"/>
                  </a:lnTo>
                  <a:close/>
                  <a:moveTo>
                    <a:pt x="3036" y="5942"/>
                  </a:moveTo>
                  <a:cubicBezTo>
                    <a:pt x="3120" y="6132"/>
                    <a:pt x="3286" y="6358"/>
                    <a:pt x="3572" y="6465"/>
                  </a:cubicBezTo>
                  <a:lnTo>
                    <a:pt x="3572" y="7227"/>
                  </a:lnTo>
                  <a:cubicBezTo>
                    <a:pt x="3560" y="7704"/>
                    <a:pt x="3167" y="8085"/>
                    <a:pt x="2691" y="8085"/>
                  </a:cubicBezTo>
                  <a:lnTo>
                    <a:pt x="2477" y="8085"/>
                  </a:lnTo>
                  <a:cubicBezTo>
                    <a:pt x="2000" y="8085"/>
                    <a:pt x="1607" y="7692"/>
                    <a:pt x="1607" y="7227"/>
                  </a:cubicBezTo>
                  <a:lnTo>
                    <a:pt x="1607" y="6501"/>
                  </a:lnTo>
                  <a:cubicBezTo>
                    <a:pt x="1917" y="6477"/>
                    <a:pt x="2572" y="6370"/>
                    <a:pt x="3036" y="5942"/>
                  </a:cubicBezTo>
                  <a:close/>
                  <a:moveTo>
                    <a:pt x="2917" y="8418"/>
                  </a:moveTo>
                  <a:lnTo>
                    <a:pt x="2917" y="8656"/>
                  </a:lnTo>
                  <a:lnTo>
                    <a:pt x="2917" y="8668"/>
                  </a:lnTo>
                  <a:lnTo>
                    <a:pt x="2572" y="9025"/>
                  </a:lnTo>
                  <a:lnTo>
                    <a:pt x="2250" y="8692"/>
                  </a:lnTo>
                  <a:lnTo>
                    <a:pt x="2250" y="8418"/>
                  </a:lnTo>
                  <a:cubicBezTo>
                    <a:pt x="2322" y="8430"/>
                    <a:pt x="2393" y="8430"/>
                    <a:pt x="2477" y="8430"/>
                  </a:cubicBezTo>
                  <a:lnTo>
                    <a:pt x="2691" y="8430"/>
                  </a:lnTo>
                  <a:cubicBezTo>
                    <a:pt x="2774" y="8430"/>
                    <a:pt x="2846" y="8418"/>
                    <a:pt x="2917" y="8418"/>
                  </a:cubicBezTo>
                  <a:close/>
                  <a:moveTo>
                    <a:pt x="8561" y="346"/>
                  </a:moveTo>
                  <a:lnTo>
                    <a:pt x="8561" y="2560"/>
                  </a:lnTo>
                  <a:cubicBezTo>
                    <a:pt x="8561" y="2667"/>
                    <a:pt x="8632" y="2739"/>
                    <a:pt x="8739" y="2739"/>
                  </a:cubicBezTo>
                  <a:lnTo>
                    <a:pt x="10954" y="2739"/>
                  </a:lnTo>
                  <a:lnTo>
                    <a:pt x="10954" y="10954"/>
                  </a:lnTo>
                  <a:lnTo>
                    <a:pt x="5167" y="10954"/>
                  </a:lnTo>
                  <a:lnTo>
                    <a:pt x="5167" y="10263"/>
                  </a:lnTo>
                  <a:cubicBezTo>
                    <a:pt x="5167" y="9454"/>
                    <a:pt x="4608" y="9049"/>
                    <a:pt x="4310" y="8954"/>
                  </a:cubicBezTo>
                  <a:lnTo>
                    <a:pt x="3274" y="8537"/>
                  </a:lnTo>
                  <a:lnTo>
                    <a:pt x="3274" y="8311"/>
                  </a:lnTo>
                  <a:cubicBezTo>
                    <a:pt x="3560" y="8156"/>
                    <a:pt x="3786" y="7894"/>
                    <a:pt x="3870" y="7561"/>
                  </a:cubicBezTo>
                  <a:cubicBezTo>
                    <a:pt x="4215" y="7561"/>
                    <a:pt x="4489" y="7287"/>
                    <a:pt x="4489" y="6930"/>
                  </a:cubicBezTo>
                  <a:cubicBezTo>
                    <a:pt x="4489" y="6715"/>
                    <a:pt x="4394" y="6525"/>
                    <a:pt x="4239" y="6418"/>
                  </a:cubicBezTo>
                  <a:lnTo>
                    <a:pt x="4239" y="5942"/>
                  </a:lnTo>
                  <a:cubicBezTo>
                    <a:pt x="4239" y="5108"/>
                    <a:pt x="3620" y="4429"/>
                    <a:pt x="2810" y="4346"/>
                  </a:cubicBezTo>
                  <a:lnTo>
                    <a:pt x="2810" y="346"/>
                  </a:lnTo>
                  <a:close/>
                  <a:moveTo>
                    <a:pt x="2679" y="0"/>
                  </a:moveTo>
                  <a:cubicBezTo>
                    <a:pt x="2572" y="0"/>
                    <a:pt x="2500" y="72"/>
                    <a:pt x="2500" y="179"/>
                  </a:cubicBezTo>
                  <a:lnTo>
                    <a:pt x="2500" y="4358"/>
                  </a:lnTo>
                  <a:cubicBezTo>
                    <a:pt x="1643" y="4394"/>
                    <a:pt x="953" y="5108"/>
                    <a:pt x="953" y="5965"/>
                  </a:cubicBezTo>
                  <a:lnTo>
                    <a:pt x="953" y="6442"/>
                  </a:lnTo>
                  <a:cubicBezTo>
                    <a:pt x="786" y="6561"/>
                    <a:pt x="691" y="6739"/>
                    <a:pt x="691" y="6954"/>
                  </a:cubicBezTo>
                  <a:cubicBezTo>
                    <a:pt x="691" y="7299"/>
                    <a:pt x="965" y="7597"/>
                    <a:pt x="1322" y="7597"/>
                  </a:cubicBezTo>
                  <a:cubicBezTo>
                    <a:pt x="1417" y="7918"/>
                    <a:pt x="1643" y="8192"/>
                    <a:pt x="1917" y="8335"/>
                  </a:cubicBezTo>
                  <a:lnTo>
                    <a:pt x="1917" y="8561"/>
                  </a:lnTo>
                  <a:lnTo>
                    <a:pt x="845" y="8978"/>
                  </a:lnTo>
                  <a:cubicBezTo>
                    <a:pt x="548" y="9085"/>
                    <a:pt x="0" y="9478"/>
                    <a:pt x="0" y="10287"/>
                  </a:cubicBezTo>
                  <a:lnTo>
                    <a:pt x="0" y="11180"/>
                  </a:lnTo>
                  <a:cubicBezTo>
                    <a:pt x="0" y="11287"/>
                    <a:pt x="72" y="11359"/>
                    <a:pt x="179" y="11359"/>
                  </a:cubicBezTo>
                  <a:lnTo>
                    <a:pt x="965" y="11359"/>
                  </a:lnTo>
                  <a:cubicBezTo>
                    <a:pt x="1072" y="11359"/>
                    <a:pt x="1143" y="11287"/>
                    <a:pt x="1143" y="11180"/>
                  </a:cubicBezTo>
                  <a:cubicBezTo>
                    <a:pt x="1143" y="11073"/>
                    <a:pt x="1072" y="11002"/>
                    <a:pt x="965" y="11002"/>
                  </a:cubicBezTo>
                  <a:lnTo>
                    <a:pt x="357" y="11002"/>
                  </a:lnTo>
                  <a:lnTo>
                    <a:pt x="357" y="10263"/>
                  </a:lnTo>
                  <a:cubicBezTo>
                    <a:pt x="357" y="9513"/>
                    <a:pt x="941" y="9287"/>
                    <a:pt x="965" y="9287"/>
                  </a:cubicBezTo>
                  <a:lnTo>
                    <a:pt x="988" y="9287"/>
                  </a:lnTo>
                  <a:lnTo>
                    <a:pt x="1965" y="8906"/>
                  </a:lnTo>
                  <a:lnTo>
                    <a:pt x="1977" y="8918"/>
                  </a:lnTo>
                  <a:lnTo>
                    <a:pt x="2500" y="9430"/>
                  </a:lnTo>
                  <a:cubicBezTo>
                    <a:pt x="2536" y="9454"/>
                    <a:pt x="2572" y="9466"/>
                    <a:pt x="2619" y="9466"/>
                  </a:cubicBezTo>
                  <a:cubicBezTo>
                    <a:pt x="2667" y="9466"/>
                    <a:pt x="2715" y="9454"/>
                    <a:pt x="2739" y="9406"/>
                  </a:cubicBezTo>
                  <a:lnTo>
                    <a:pt x="3251" y="8894"/>
                  </a:lnTo>
                  <a:lnTo>
                    <a:pt x="4227" y="9275"/>
                  </a:lnTo>
                  <a:lnTo>
                    <a:pt x="4239" y="9275"/>
                  </a:lnTo>
                  <a:cubicBezTo>
                    <a:pt x="4239" y="9275"/>
                    <a:pt x="4858" y="9490"/>
                    <a:pt x="4858" y="10240"/>
                  </a:cubicBezTo>
                  <a:lnTo>
                    <a:pt x="4858" y="10954"/>
                  </a:lnTo>
                  <a:lnTo>
                    <a:pt x="1607" y="10954"/>
                  </a:lnTo>
                  <a:cubicBezTo>
                    <a:pt x="1500" y="10954"/>
                    <a:pt x="1429" y="11037"/>
                    <a:pt x="1429" y="11133"/>
                  </a:cubicBezTo>
                  <a:cubicBezTo>
                    <a:pt x="1429" y="11240"/>
                    <a:pt x="1500" y="11311"/>
                    <a:pt x="1607" y="11311"/>
                  </a:cubicBezTo>
                  <a:lnTo>
                    <a:pt x="11168" y="11311"/>
                  </a:lnTo>
                  <a:cubicBezTo>
                    <a:pt x="11263" y="11311"/>
                    <a:pt x="11347" y="11240"/>
                    <a:pt x="11347" y="11133"/>
                  </a:cubicBezTo>
                  <a:lnTo>
                    <a:pt x="11311" y="2536"/>
                  </a:lnTo>
                  <a:lnTo>
                    <a:pt x="11311" y="2501"/>
                  </a:lnTo>
                  <a:lnTo>
                    <a:pt x="11311" y="2489"/>
                  </a:lnTo>
                  <a:cubicBezTo>
                    <a:pt x="11311" y="2489"/>
                    <a:pt x="11311" y="2477"/>
                    <a:pt x="11299" y="2477"/>
                  </a:cubicBezTo>
                  <a:lnTo>
                    <a:pt x="11287" y="2465"/>
                  </a:lnTo>
                  <a:lnTo>
                    <a:pt x="11263" y="2441"/>
                  </a:lnTo>
                  <a:lnTo>
                    <a:pt x="9882" y="1060"/>
                  </a:lnTo>
                  <a:lnTo>
                    <a:pt x="8870" y="48"/>
                  </a:lnTo>
                  <a:lnTo>
                    <a:pt x="8858" y="36"/>
                  </a:lnTo>
                  <a:lnTo>
                    <a:pt x="8846" y="12"/>
                  </a:lnTo>
                  <a:cubicBezTo>
                    <a:pt x="8846" y="12"/>
                    <a:pt x="8823" y="12"/>
                    <a:pt x="88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3" name="Google Shape;14100;p71">
              <a:extLst>
                <a:ext uri="{FF2B5EF4-FFF2-40B4-BE49-F238E27FC236}">
                  <a16:creationId xmlns:a16="http://schemas.microsoft.com/office/drawing/2014/main" id="{916A3C90-F9F8-4B83-8237-A8A9B9D8BA22}"/>
                </a:ext>
              </a:extLst>
            </p:cNvPr>
            <p:cNvSpPr/>
            <p:nvPr/>
          </p:nvSpPr>
          <p:spPr>
            <a:xfrm>
              <a:off x="7685907" y="2066784"/>
              <a:ext cx="101211" cy="11394"/>
            </a:xfrm>
            <a:custGeom>
              <a:avLst/>
              <a:gdLst/>
              <a:ahLst/>
              <a:cxnLst/>
              <a:rect l="l" t="t" r="r" b="b"/>
              <a:pathLst>
                <a:path w="3180" h="358" extrusionOk="0">
                  <a:moveTo>
                    <a:pt x="179" y="0"/>
                  </a:moveTo>
                  <a:cubicBezTo>
                    <a:pt x="72" y="0"/>
                    <a:pt x="1" y="84"/>
                    <a:pt x="1" y="179"/>
                  </a:cubicBezTo>
                  <a:cubicBezTo>
                    <a:pt x="1" y="286"/>
                    <a:pt x="72" y="358"/>
                    <a:pt x="179" y="358"/>
                  </a:cubicBezTo>
                  <a:lnTo>
                    <a:pt x="3001" y="358"/>
                  </a:lnTo>
                  <a:cubicBezTo>
                    <a:pt x="3108" y="358"/>
                    <a:pt x="3180" y="286"/>
                    <a:pt x="3180" y="179"/>
                  </a:cubicBezTo>
                  <a:cubicBezTo>
                    <a:pt x="3180" y="84"/>
                    <a:pt x="3108" y="0"/>
                    <a:pt x="30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4" name="Google Shape;14101;p71">
              <a:extLst>
                <a:ext uri="{FF2B5EF4-FFF2-40B4-BE49-F238E27FC236}">
                  <a16:creationId xmlns:a16="http://schemas.microsoft.com/office/drawing/2014/main" id="{892FAAA0-CAD6-4CA8-AABF-30E803797DD5}"/>
                </a:ext>
              </a:extLst>
            </p:cNvPr>
            <p:cNvSpPr/>
            <p:nvPr/>
          </p:nvSpPr>
          <p:spPr>
            <a:xfrm>
              <a:off x="7685907" y="2106187"/>
              <a:ext cx="147075" cy="11394"/>
            </a:xfrm>
            <a:custGeom>
              <a:avLst/>
              <a:gdLst/>
              <a:ahLst/>
              <a:cxnLst/>
              <a:rect l="l" t="t" r="r" b="b"/>
              <a:pathLst>
                <a:path w="4621" h="358" extrusionOk="0">
                  <a:moveTo>
                    <a:pt x="179" y="1"/>
                  </a:moveTo>
                  <a:cubicBezTo>
                    <a:pt x="72" y="1"/>
                    <a:pt x="1" y="72"/>
                    <a:pt x="1" y="179"/>
                  </a:cubicBezTo>
                  <a:cubicBezTo>
                    <a:pt x="1" y="286"/>
                    <a:pt x="72" y="358"/>
                    <a:pt x="179" y="358"/>
                  </a:cubicBezTo>
                  <a:lnTo>
                    <a:pt x="4442" y="358"/>
                  </a:lnTo>
                  <a:cubicBezTo>
                    <a:pt x="4549" y="358"/>
                    <a:pt x="4620" y="286"/>
                    <a:pt x="4620" y="179"/>
                  </a:cubicBezTo>
                  <a:cubicBezTo>
                    <a:pt x="4620" y="72"/>
                    <a:pt x="4549" y="1"/>
                    <a:pt x="444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5" name="Google Shape;14102;p71">
              <a:extLst>
                <a:ext uri="{FF2B5EF4-FFF2-40B4-BE49-F238E27FC236}">
                  <a16:creationId xmlns:a16="http://schemas.microsoft.com/office/drawing/2014/main" id="{19218A79-FAF4-4350-B7EE-A5309EC97A62}"/>
                </a:ext>
              </a:extLst>
            </p:cNvPr>
            <p:cNvSpPr/>
            <p:nvPr/>
          </p:nvSpPr>
          <p:spPr>
            <a:xfrm>
              <a:off x="7685907" y="2145239"/>
              <a:ext cx="147075" cy="11394"/>
            </a:xfrm>
            <a:custGeom>
              <a:avLst/>
              <a:gdLst/>
              <a:ahLst/>
              <a:cxnLst/>
              <a:rect l="l" t="t" r="r" b="b"/>
              <a:pathLst>
                <a:path w="4621" h="358" extrusionOk="0">
                  <a:moveTo>
                    <a:pt x="179" y="0"/>
                  </a:moveTo>
                  <a:cubicBezTo>
                    <a:pt x="72" y="0"/>
                    <a:pt x="1" y="71"/>
                    <a:pt x="1" y="179"/>
                  </a:cubicBezTo>
                  <a:cubicBezTo>
                    <a:pt x="1" y="274"/>
                    <a:pt x="72" y="357"/>
                    <a:pt x="179" y="357"/>
                  </a:cubicBezTo>
                  <a:lnTo>
                    <a:pt x="4442" y="357"/>
                  </a:lnTo>
                  <a:cubicBezTo>
                    <a:pt x="4549" y="357"/>
                    <a:pt x="4620" y="274"/>
                    <a:pt x="4620" y="179"/>
                  </a:cubicBezTo>
                  <a:cubicBezTo>
                    <a:pt x="4620" y="83"/>
                    <a:pt x="4537" y="0"/>
                    <a:pt x="44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6" name="Google Shape;14103;p71">
              <a:extLst>
                <a:ext uri="{FF2B5EF4-FFF2-40B4-BE49-F238E27FC236}">
                  <a16:creationId xmlns:a16="http://schemas.microsoft.com/office/drawing/2014/main" id="{3921BD7B-D2C4-4747-891E-3B881EAF6CB0}"/>
                </a:ext>
              </a:extLst>
            </p:cNvPr>
            <p:cNvSpPr/>
            <p:nvPr/>
          </p:nvSpPr>
          <p:spPr>
            <a:xfrm>
              <a:off x="7685907" y="2184260"/>
              <a:ext cx="147075" cy="11394"/>
            </a:xfrm>
            <a:custGeom>
              <a:avLst/>
              <a:gdLst/>
              <a:ahLst/>
              <a:cxnLst/>
              <a:rect l="l" t="t" r="r" b="b"/>
              <a:pathLst>
                <a:path w="4621" h="358" extrusionOk="0">
                  <a:moveTo>
                    <a:pt x="179" y="0"/>
                  </a:moveTo>
                  <a:cubicBezTo>
                    <a:pt x="72" y="0"/>
                    <a:pt x="1" y="84"/>
                    <a:pt x="1" y="179"/>
                  </a:cubicBezTo>
                  <a:cubicBezTo>
                    <a:pt x="1" y="286"/>
                    <a:pt x="72" y="358"/>
                    <a:pt x="179" y="358"/>
                  </a:cubicBezTo>
                  <a:lnTo>
                    <a:pt x="4442" y="358"/>
                  </a:lnTo>
                  <a:cubicBezTo>
                    <a:pt x="4549" y="358"/>
                    <a:pt x="4620" y="286"/>
                    <a:pt x="4620" y="179"/>
                  </a:cubicBezTo>
                  <a:cubicBezTo>
                    <a:pt x="4620" y="84"/>
                    <a:pt x="4537" y="0"/>
                    <a:pt x="44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7" name="Google Shape;14104;p71">
              <a:extLst>
                <a:ext uri="{FF2B5EF4-FFF2-40B4-BE49-F238E27FC236}">
                  <a16:creationId xmlns:a16="http://schemas.microsoft.com/office/drawing/2014/main" id="{E9716BF7-BE05-4512-B7A5-5AAF13F0B39B}"/>
                </a:ext>
              </a:extLst>
            </p:cNvPr>
            <p:cNvSpPr/>
            <p:nvPr/>
          </p:nvSpPr>
          <p:spPr>
            <a:xfrm>
              <a:off x="7685907" y="2223280"/>
              <a:ext cx="147075" cy="11394"/>
            </a:xfrm>
            <a:custGeom>
              <a:avLst/>
              <a:gdLst/>
              <a:ahLst/>
              <a:cxnLst/>
              <a:rect l="l" t="t" r="r" b="b"/>
              <a:pathLst>
                <a:path w="4621" h="358" extrusionOk="0">
                  <a:moveTo>
                    <a:pt x="179" y="1"/>
                  </a:moveTo>
                  <a:cubicBezTo>
                    <a:pt x="72" y="1"/>
                    <a:pt x="1" y="72"/>
                    <a:pt x="1" y="179"/>
                  </a:cubicBezTo>
                  <a:cubicBezTo>
                    <a:pt x="1" y="286"/>
                    <a:pt x="72" y="358"/>
                    <a:pt x="179" y="358"/>
                  </a:cubicBezTo>
                  <a:lnTo>
                    <a:pt x="4442" y="358"/>
                  </a:lnTo>
                  <a:cubicBezTo>
                    <a:pt x="4549" y="358"/>
                    <a:pt x="4620" y="286"/>
                    <a:pt x="4620" y="179"/>
                  </a:cubicBezTo>
                  <a:cubicBezTo>
                    <a:pt x="4620" y="84"/>
                    <a:pt x="4537" y="1"/>
                    <a:pt x="444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88" name="Google Shape;13930;p71">
            <a:extLst>
              <a:ext uri="{FF2B5EF4-FFF2-40B4-BE49-F238E27FC236}">
                <a16:creationId xmlns:a16="http://schemas.microsoft.com/office/drawing/2014/main" id="{830C98A2-561C-416A-A91A-1D9EFC300607}"/>
              </a:ext>
            </a:extLst>
          </p:cNvPr>
          <p:cNvGrpSpPr/>
          <p:nvPr/>
        </p:nvGrpSpPr>
        <p:grpSpPr>
          <a:xfrm>
            <a:off x="1280822" y="5366295"/>
            <a:ext cx="419624" cy="541573"/>
            <a:chOff x="5377363" y="1516169"/>
            <a:chExt cx="257357" cy="356627"/>
          </a:xfrm>
          <a:solidFill>
            <a:schemeClr val="bg1"/>
          </a:solidFill>
        </p:grpSpPr>
        <p:sp>
          <p:nvSpPr>
            <p:cNvPr id="89" name="Google Shape;13931;p71">
              <a:extLst>
                <a:ext uri="{FF2B5EF4-FFF2-40B4-BE49-F238E27FC236}">
                  <a16:creationId xmlns:a16="http://schemas.microsoft.com/office/drawing/2014/main" id="{B3222A73-271B-472D-9359-35CD8A1130DC}"/>
                </a:ext>
              </a:extLst>
            </p:cNvPr>
            <p:cNvSpPr/>
            <p:nvPr/>
          </p:nvSpPr>
          <p:spPr>
            <a:xfrm>
              <a:off x="5377363" y="1516169"/>
              <a:ext cx="257357" cy="356627"/>
            </a:xfrm>
            <a:custGeom>
              <a:avLst/>
              <a:gdLst/>
              <a:ahLst/>
              <a:cxnLst/>
              <a:rect l="l" t="t" r="r" b="b"/>
              <a:pathLst>
                <a:path w="8086" h="11205" extrusionOk="0">
                  <a:moveTo>
                    <a:pt x="4073" y="334"/>
                  </a:moveTo>
                  <a:cubicBezTo>
                    <a:pt x="4263" y="334"/>
                    <a:pt x="4430" y="441"/>
                    <a:pt x="4525" y="608"/>
                  </a:cubicBezTo>
                  <a:cubicBezTo>
                    <a:pt x="4561" y="656"/>
                    <a:pt x="4620" y="679"/>
                    <a:pt x="4680" y="679"/>
                  </a:cubicBezTo>
                  <a:lnTo>
                    <a:pt x="5299" y="679"/>
                  </a:lnTo>
                  <a:cubicBezTo>
                    <a:pt x="5406" y="679"/>
                    <a:pt x="5490" y="775"/>
                    <a:pt x="5490" y="870"/>
                  </a:cubicBezTo>
                  <a:lnTo>
                    <a:pt x="5490" y="1406"/>
                  </a:lnTo>
                  <a:lnTo>
                    <a:pt x="2668" y="1406"/>
                  </a:lnTo>
                  <a:lnTo>
                    <a:pt x="2668" y="870"/>
                  </a:lnTo>
                  <a:lnTo>
                    <a:pt x="2644" y="870"/>
                  </a:lnTo>
                  <a:cubicBezTo>
                    <a:pt x="2644" y="775"/>
                    <a:pt x="2727" y="679"/>
                    <a:pt x="2835" y="679"/>
                  </a:cubicBezTo>
                  <a:lnTo>
                    <a:pt x="3454" y="679"/>
                  </a:lnTo>
                  <a:cubicBezTo>
                    <a:pt x="3513" y="679"/>
                    <a:pt x="3573" y="656"/>
                    <a:pt x="3608" y="608"/>
                  </a:cubicBezTo>
                  <a:cubicBezTo>
                    <a:pt x="3716" y="441"/>
                    <a:pt x="3870" y="334"/>
                    <a:pt x="4073" y="334"/>
                  </a:cubicBezTo>
                  <a:close/>
                  <a:moveTo>
                    <a:pt x="7395" y="1037"/>
                  </a:moveTo>
                  <a:cubicBezTo>
                    <a:pt x="7597" y="1037"/>
                    <a:pt x="7764" y="1203"/>
                    <a:pt x="7764" y="1394"/>
                  </a:cubicBezTo>
                  <a:lnTo>
                    <a:pt x="7764" y="10514"/>
                  </a:lnTo>
                  <a:cubicBezTo>
                    <a:pt x="7764" y="10716"/>
                    <a:pt x="7597" y="10871"/>
                    <a:pt x="7395" y="10871"/>
                  </a:cubicBezTo>
                  <a:lnTo>
                    <a:pt x="727" y="10871"/>
                  </a:lnTo>
                  <a:cubicBezTo>
                    <a:pt x="537" y="10871"/>
                    <a:pt x="370" y="10704"/>
                    <a:pt x="370" y="10514"/>
                  </a:cubicBezTo>
                  <a:lnTo>
                    <a:pt x="370" y="1394"/>
                  </a:lnTo>
                  <a:cubicBezTo>
                    <a:pt x="370" y="1203"/>
                    <a:pt x="537" y="1037"/>
                    <a:pt x="727" y="1037"/>
                  </a:cubicBezTo>
                  <a:lnTo>
                    <a:pt x="2323" y="1037"/>
                  </a:lnTo>
                  <a:lnTo>
                    <a:pt x="2323" y="1572"/>
                  </a:lnTo>
                  <a:cubicBezTo>
                    <a:pt x="2323" y="1668"/>
                    <a:pt x="2406" y="1739"/>
                    <a:pt x="2489" y="1739"/>
                  </a:cubicBezTo>
                  <a:lnTo>
                    <a:pt x="5644" y="1739"/>
                  </a:lnTo>
                  <a:cubicBezTo>
                    <a:pt x="5728" y="1739"/>
                    <a:pt x="5811" y="1668"/>
                    <a:pt x="5811" y="1572"/>
                  </a:cubicBezTo>
                  <a:lnTo>
                    <a:pt x="5811" y="1037"/>
                  </a:lnTo>
                  <a:close/>
                  <a:moveTo>
                    <a:pt x="4037" y="1"/>
                  </a:moveTo>
                  <a:cubicBezTo>
                    <a:pt x="3751" y="1"/>
                    <a:pt x="3501" y="132"/>
                    <a:pt x="3335" y="358"/>
                  </a:cubicBezTo>
                  <a:lnTo>
                    <a:pt x="2799" y="358"/>
                  </a:lnTo>
                  <a:cubicBezTo>
                    <a:pt x="2585" y="358"/>
                    <a:pt x="2382" y="501"/>
                    <a:pt x="2311" y="715"/>
                  </a:cubicBezTo>
                  <a:lnTo>
                    <a:pt x="691" y="715"/>
                  </a:lnTo>
                  <a:cubicBezTo>
                    <a:pt x="299" y="715"/>
                    <a:pt x="1" y="1025"/>
                    <a:pt x="1" y="1394"/>
                  </a:cubicBezTo>
                  <a:lnTo>
                    <a:pt x="1" y="10514"/>
                  </a:lnTo>
                  <a:cubicBezTo>
                    <a:pt x="1" y="10907"/>
                    <a:pt x="322" y="11204"/>
                    <a:pt x="691" y="11204"/>
                  </a:cubicBezTo>
                  <a:lnTo>
                    <a:pt x="7359" y="11204"/>
                  </a:lnTo>
                  <a:cubicBezTo>
                    <a:pt x="7740" y="11204"/>
                    <a:pt x="8038" y="10895"/>
                    <a:pt x="8038" y="10514"/>
                  </a:cubicBezTo>
                  <a:lnTo>
                    <a:pt x="8038" y="1394"/>
                  </a:lnTo>
                  <a:cubicBezTo>
                    <a:pt x="8085" y="1025"/>
                    <a:pt x="7776" y="715"/>
                    <a:pt x="7383" y="715"/>
                  </a:cubicBezTo>
                  <a:lnTo>
                    <a:pt x="5763" y="715"/>
                  </a:lnTo>
                  <a:cubicBezTo>
                    <a:pt x="5692" y="501"/>
                    <a:pt x="5490" y="358"/>
                    <a:pt x="5275" y="358"/>
                  </a:cubicBezTo>
                  <a:lnTo>
                    <a:pt x="4740" y="358"/>
                  </a:lnTo>
                  <a:cubicBezTo>
                    <a:pt x="4573" y="132"/>
                    <a:pt x="4323" y="1"/>
                    <a:pt x="40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0" name="Google Shape;13932;p71">
              <a:extLst>
                <a:ext uri="{FF2B5EF4-FFF2-40B4-BE49-F238E27FC236}">
                  <a16:creationId xmlns:a16="http://schemas.microsoft.com/office/drawing/2014/main" id="{CB04EAB0-F5E4-4FDE-BF26-76D62B9FF705}"/>
                </a:ext>
              </a:extLst>
            </p:cNvPr>
            <p:cNvSpPr/>
            <p:nvPr/>
          </p:nvSpPr>
          <p:spPr>
            <a:xfrm>
              <a:off x="5501681" y="1538925"/>
              <a:ext cx="10248" cy="10248"/>
            </a:xfrm>
            <a:custGeom>
              <a:avLst/>
              <a:gdLst/>
              <a:ahLst/>
              <a:cxnLst/>
              <a:rect l="l" t="t" r="r" b="b"/>
              <a:pathLst>
                <a:path w="322" h="322" extrusionOk="0">
                  <a:moveTo>
                    <a:pt x="167" y="0"/>
                  </a:moveTo>
                  <a:cubicBezTo>
                    <a:pt x="72" y="0"/>
                    <a:pt x="0" y="71"/>
                    <a:pt x="0" y="155"/>
                  </a:cubicBezTo>
                  <a:cubicBezTo>
                    <a:pt x="0" y="250"/>
                    <a:pt x="72" y="322"/>
                    <a:pt x="167" y="322"/>
                  </a:cubicBezTo>
                  <a:cubicBezTo>
                    <a:pt x="250" y="322"/>
                    <a:pt x="322" y="250"/>
                    <a:pt x="322" y="155"/>
                  </a:cubicBezTo>
                  <a:cubicBezTo>
                    <a:pt x="322" y="71"/>
                    <a:pt x="25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1" name="Google Shape;13933;p71">
              <a:extLst>
                <a:ext uri="{FF2B5EF4-FFF2-40B4-BE49-F238E27FC236}">
                  <a16:creationId xmlns:a16="http://schemas.microsoft.com/office/drawing/2014/main" id="{C6FCE3B6-E515-47ED-88CF-2030CB3E88F9}"/>
                </a:ext>
              </a:extLst>
            </p:cNvPr>
            <p:cNvSpPr/>
            <p:nvPr/>
          </p:nvSpPr>
          <p:spPr>
            <a:xfrm>
              <a:off x="5401233" y="1560886"/>
              <a:ext cx="211112" cy="278554"/>
            </a:xfrm>
            <a:custGeom>
              <a:avLst/>
              <a:gdLst/>
              <a:ahLst/>
              <a:cxnLst/>
              <a:rect l="l" t="t" r="r" b="b"/>
              <a:pathLst>
                <a:path w="6633" h="8752" extrusionOk="0">
                  <a:moveTo>
                    <a:pt x="156" y="1"/>
                  </a:moveTo>
                  <a:cubicBezTo>
                    <a:pt x="72" y="1"/>
                    <a:pt x="1" y="84"/>
                    <a:pt x="1" y="167"/>
                  </a:cubicBezTo>
                  <a:lnTo>
                    <a:pt x="1" y="8597"/>
                  </a:lnTo>
                  <a:cubicBezTo>
                    <a:pt x="1" y="8680"/>
                    <a:pt x="72" y="8752"/>
                    <a:pt x="156" y="8752"/>
                  </a:cubicBezTo>
                  <a:lnTo>
                    <a:pt x="6466" y="8752"/>
                  </a:lnTo>
                  <a:cubicBezTo>
                    <a:pt x="6561" y="8752"/>
                    <a:pt x="6633" y="8680"/>
                    <a:pt x="6633" y="8597"/>
                  </a:cubicBezTo>
                  <a:lnTo>
                    <a:pt x="6633" y="167"/>
                  </a:lnTo>
                  <a:cubicBezTo>
                    <a:pt x="6633" y="84"/>
                    <a:pt x="6561" y="1"/>
                    <a:pt x="6478" y="1"/>
                  </a:cubicBezTo>
                  <a:lnTo>
                    <a:pt x="5597" y="1"/>
                  </a:lnTo>
                  <a:cubicBezTo>
                    <a:pt x="5502" y="1"/>
                    <a:pt x="5430" y="84"/>
                    <a:pt x="5430" y="167"/>
                  </a:cubicBezTo>
                  <a:cubicBezTo>
                    <a:pt x="5430" y="263"/>
                    <a:pt x="5502" y="334"/>
                    <a:pt x="5597" y="334"/>
                  </a:cubicBezTo>
                  <a:lnTo>
                    <a:pt x="6311" y="334"/>
                  </a:lnTo>
                  <a:lnTo>
                    <a:pt x="6311" y="8430"/>
                  </a:lnTo>
                  <a:lnTo>
                    <a:pt x="322" y="8430"/>
                  </a:lnTo>
                  <a:lnTo>
                    <a:pt x="322" y="334"/>
                  </a:lnTo>
                  <a:lnTo>
                    <a:pt x="1037" y="334"/>
                  </a:lnTo>
                  <a:cubicBezTo>
                    <a:pt x="1132" y="334"/>
                    <a:pt x="1203" y="263"/>
                    <a:pt x="1203" y="167"/>
                  </a:cubicBezTo>
                  <a:cubicBezTo>
                    <a:pt x="1203" y="84"/>
                    <a:pt x="1132" y="1"/>
                    <a:pt x="10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2" name="Google Shape;13934;p71">
              <a:extLst>
                <a:ext uri="{FF2B5EF4-FFF2-40B4-BE49-F238E27FC236}">
                  <a16:creationId xmlns:a16="http://schemas.microsoft.com/office/drawing/2014/main" id="{57768E49-68E4-44D1-83FD-DA83CB3B5517}"/>
                </a:ext>
              </a:extLst>
            </p:cNvPr>
            <p:cNvSpPr/>
            <p:nvPr/>
          </p:nvSpPr>
          <p:spPr>
            <a:xfrm>
              <a:off x="5434207" y="1672664"/>
              <a:ext cx="33387" cy="33387"/>
            </a:xfrm>
            <a:custGeom>
              <a:avLst/>
              <a:gdLst/>
              <a:ahLst/>
              <a:cxnLst/>
              <a:rect l="l" t="t" r="r" b="b"/>
              <a:pathLst>
                <a:path w="1049" h="1049" extrusionOk="0">
                  <a:moveTo>
                    <a:pt x="525" y="311"/>
                  </a:moveTo>
                  <a:cubicBezTo>
                    <a:pt x="632" y="311"/>
                    <a:pt x="715" y="406"/>
                    <a:pt x="715" y="513"/>
                  </a:cubicBezTo>
                  <a:cubicBezTo>
                    <a:pt x="703" y="608"/>
                    <a:pt x="632" y="703"/>
                    <a:pt x="525" y="703"/>
                  </a:cubicBezTo>
                  <a:cubicBezTo>
                    <a:pt x="418" y="703"/>
                    <a:pt x="334" y="608"/>
                    <a:pt x="334" y="513"/>
                  </a:cubicBezTo>
                  <a:cubicBezTo>
                    <a:pt x="334" y="406"/>
                    <a:pt x="418" y="311"/>
                    <a:pt x="525" y="311"/>
                  </a:cubicBezTo>
                  <a:close/>
                  <a:moveTo>
                    <a:pt x="525" y="1"/>
                  </a:moveTo>
                  <a:cubicBezTo>
                    <a:pt x="239" y="1"/>
                    <a:pt x="1" y="239"/>
                    <a:pt x="1" y="525"/>
                  </a:cubicBezTo>
                  <a:cubicBezTo>
                    <a:pt x="1" y="811"/>
                    <a:pt x="239" y="1049"/>
                    <a:pt x="525" y="1049"/>
                  </a:cubicBezTo>
                  <a:cubicBezTo>
                    <a:pt x="810" y="1049"/>
                    <a:pt x="1049" y="811"/>
                    <a:pt x="1049" y="525"/>
                  </a:cubicBezTo>
                  <a:cubicBezTo>
                    <a:pt x="1049" y="239"/>
                    <a:pt x="810" y="1"/>
                    <a:pt x="5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3" name="Google Shape;13935;p71">
              <a:extLst>
                <a:ext uri="{FF2B5EF4-FFF2-40B4-BE49-F238E27FC236}">
                  <a16:creationId xmlns:a16="http://schemas.microsoft.com/office/drawing/2014/main" id="{A19B20B9-18C0-4CEB-9BCF-C01DC69E04E3}"/>
                </a:ext>
              </a:extLst>
            </p:cNvPr>
            <p:cNvSpPr/>
            <p:nvPr/>
          </p:nvSpPr>
          <p:spPr>
            <a:xfrm>
              <a:off x="5434207" y="1723079"/>
              <a:ext cx="33387" cy="33005"/>
            </a:xfrm>
            <a:custGeom>
              <a:avLst/>
              <a:gdLst/>
              <a:ahLst/>
              <a:cxnLst/>
              <a:rect l="l" t="t" r="r" b="b"/>
              <a:pathLst>
                <a:path w="1049" h="1037" extrusionOk="0">
                  <a:moveTo>
                    <a:pt x="525" y="310"/>
                  </a:moveTo>
                  <a:cubicBezTo>
                    <a:pt x="632" y="310"/>
                    <a:pt x="715" y="405"/>
                    <a:pt x="715" y="501"/>
                  </a:cubicBezTo>
                  <a:cubicBezTo>
                    <a:pt x="703" y="608"/>
                    <a:pt x="632" y="703"/>
                    <a:pt x="525" y="703"/>
                  </a:cubicBezTo>
                  <a:cubicBezTo>
                    <a:pt x="418" y="703"/>
                    <a:pt x="334" y="608"/>
                    <a:pt x="334" y="501"/>
                  </a:cubicBezTo>
                  <a:cubicBezTo>
                    <a:pt x="334" y="405"/>
                    <a:pt x="418" y="310"/>
                    <a:pt x="525" y="310"/>
                  </a:cubicBezTo>
                  <a:close/>
                  <a:moveTo>
                    <a:pt x="525" y="0"/>
                  </a:moveTo>
                  <a:cubicBezTo>
                    <a:pt x="239" y="0"/>
                    <a:pt x="1" y="239"/>
                    <a:pt x="1" y="512"/>
                  </a:cubicBezTo>
                  <a:cubicBezTo>
                    <a:pt x="1" y="798"/>
                    <a:pt x="239" y="1036"/>
                    <a:pt x="525" y="1036"/>
                  </a:cubicBezTo>
                  <a:cubicBezTo>
                    <a:pt x="810" y="1036"/>
                    <a:pt x="1049" y="798"/>
                    <a:pt x="1049" y="512"/>
                  </a:cubicBezTo>
                  <a:cubicBezTo>
                    <a:pt x="1049" y="239"/>
                    <a:pt x="810" y="0"/>
                    <a:pt x="5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4" name="Google Shape;13936;p71">
              <a:extLst>
                <a:ext uri="{FF2B5EF4-FFF2-40B4-BE49-F238E27FC236}">
                  <a16:creationId xmlns:a16="http://schemas.microsoft.com/office/drawing/2014/main" id="{239D2812-8CFF-4C10-80BB-02722CA23444}"/>
                </a:ext>
              </a:extLst>
            </p:cNvPr>
            <p:cNvSpPr/>
            <p:nvPr/>
          </p:nvSpPr>
          <p:spPr>
            <a:xfrm>
              <a:off x="5434207" y="1773112"/>
              <a:ext cx="33387" cy="33355"/>
            </a:xfrm>
            <a:custGeom>
              <a:avLst/>
              <a:gdLst/>
              <a:ahLst/>
              <a:cxnLst/>
              <a:rect l="l" t="t" r="r" b="b"/>
              <a:pathLst>
                <a:path w="1049" h="1048" extrusionOk="0">
                  <a:moveTo>
                    <a:pt x="525" y="310"/>
                  </a:moveTo>
                  <a:cubicBezTo>
                    <a:pt x="632" y="310"/>
                    <a:pt x="715" y="405"/>
                    <a:pt x="715" y="512"/>
                  </a:cubicBezTo>
                  <a:cubicBezTo>
                    <a:pt x="703" y="619"/>
                    <a:pt x="632" y="703"/>
                    <a:pt x="525" y="703"/>
                  </a:cubicBezTo>
                  <a:cubicBezTo>
                    <a:pt x="418" y="703"/>
                    <a:pt x="334" y="607"/>
                    <a:pt x="334" y="512"/>
                  </a:cubicBezTo>
                  <a:cubicBezTo>
                    <a:pt x="334" y="405"/>
                    <a:pt x="418" y="310"/>
                    <a:pt x="525" y="310"/>
                  </a:cubicBezTo>
                  <a:close/>
                  <a:moveTo>
                    <a:pt x="525" y="0"/>
                  </a:moveTo>
                  <a:cubicBezTo>
                    <a:pt x="239" y="0"/>
                    <a:pt x="1" y="238"/>
                    <a:pt x="1" y="524"/>
                  </a:cubicBezTo>
                  <a:cubicBezTo>
                    <a:pt x="1" y="810"/>
                    <a:pt x="239" y="1048"/>
                    <a:pt x="525" y="1048"/>
                  </a:cubicBezTo>
                  <a:cubicBezTo>
                    <a:pt x="810" y="1048"/>
                    <a:pt x="1049" y="810"/>
                    <a:pt x="1049" y="524"/>
                  </a:cubicBezTo>
                  <a:cubicBezTo>
                    <a:pt x="1025" y="226"/>
                    <a:pt x="810" y="0"/>
                    <a:pt x="5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5" name="Google Shape;13937;p71">
              <a:extLst>
                <a:ext uri="{FF2B5EF4-FFF2-40B4-BE49-F238E27FC236}">
                  <a16:creationId xmlns:a16="http://schemas.microsoft.com/office/drawing/2014/main" id="{59D3F645-857C-42A7-9C93-3ADEB6B66F72}"/>
                </a:ext>
              </a:extLst>
            </p:cNvPr>
            <p:cNvSpPr/>
            <p:nvPr/>
          </p:nvSpPr>
          <p:spPr>
            <a:xfrm>
              <a:off x="5478924" y="1672664"/>
              <a:ext cx="60663" cy="10662"/>
            </a:xfrm>
            <a:custGeom>
              <a:avLst/>
              <a:gdLst/>
              <a:ahLst/>
              <a:cxnLst/>
              <a:rect l="l" t="t" r="r" b="b"/>
              <a:pathLst>
                <a:path w="1906" h="335" extrusionOk="0">
                  <a:moveTo>
                    <a:pt x="167" y="1"/>
                  </a:moveTo>
                  <a:cubicBezTo>
                    <a:pt x="72" y="1"/>
                    <a:pt x="1" y="84"/>
                    <a:pt x="1" y="168"/>
                  </a:cubicBezTo>
                  <a:cubicBezTo>
                    <a:pt x="1" y="263"/>
                    <a:pt x="72" y="334"/>
                    <a:pt x="167" y="334"/>
                  </a:cubicBezTo>
                  <a:lnTo>
                    <a:pt x="1739" y="334"/>
                  </a:lnTo>
                  <a:cubicBezTo>
                    <a:pt x="1822" y="334"/>
                    <a:pt x="1906" y="263"/>
                    <a:pt x="1906" y="168"/>
                  </a:cubicBezTo>
                  <a:cubicBezTo>
                    <a:pt x="1906" y="84"/>
                    <a:pt x="1846" y="1"/>
                    <a:pt x="17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6" name="Google Shape;13938;p71">
              <a:extLst>
                <a:ext uri="{FF2B5EF4-FFF2-40B4-BE49-F238E27FC236}">
                  <a16:creationId xmlns:a16="http://schemas.microsoft.com/office/drawing/2014/main" id="{E4C34312-029E-479C-9AFD-188047FC732B}"/>
                </a:ext>
              </a:extLst>
            </p:cNvPr>
            <p:cNvSpPr/>
            <p:nvPr/>
          </p:nvSpPr>
          <p:spPr>
            <a:xfrm>
              <a:off x="5478924" y="1695039"/>
              <a:ext cx="99716" cy="10630"/>
            </a:xfrm>
            <a:custGeom>
              <a:avLst/>
              <a:gdLst/>
              <a:ahLst/>
              <a:cxnLst/>
              <a:rect l="l" t="t" r="r" b="b"/>
              <a:pathLst>
                <a:path w="3133" h="334" extrusionOk="0">
                  <a:moveTo>
                    <a:pt x="156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34"/>
                    <a:pt x="156" y="334"/>
                  </a:cubicBezTo>
                  <a:lnTo>
                    <a:pt x="2977" y="334"/>
                  </a:lnTo>
                  <a:cubicBezTo>
                    <a:pt x="3061" y="334"/>
                    <a:pt x="3132" y="250"/>
                    <a:pt x="3132" y="167"/>
                  </a:cubicBezTo>
                  <a:cubicBezTo>
                    <a:pt x="3132" y="72"/>
                    <a:pt x="3061" y="0"/>
                    <a:pt x="29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7" name="Google Shape;13939;p71">
              <a:extLst>
                <a:ext uri="{FF2B5EF4-FFF2-40B4-BE49-F238E27FC236}">
                  <a16:creationId xmlns:a16="http://schemas.microsoft.com/office/drawing/2014/main" id="{1DF52C1A-73F9-4F63-8D58-902393BC9CA7}"/>
                </a:ext>
              </a:extLst>
            </p:cNvPr>
            <p:cNvSpPr/>
            <p:nvPr/>
          </p:nvSpPr>
          <p:spPr>
            <a:xfrm>
              <a:off x="5478924" y="1723079"/>
              <a:ext cx="60663" cy="10248"/>
            </a:xfrm>
            <a:custGeom>
              <a:avLst/>
              <a:gdLst/>
              <a:ahLst/>
              <a:cxnLst/>
              <a:rect l="l" t="t" r="r" b="b"/>
              <a:pathLst>
                <a:path w="1906" h="322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1"/>
                    <a:pt x="72" y="322"/>
                    <a:pt x="167" y="322"/>
                  </a:cubicBezTo>
                  <a:lnTo>
                    <a:pt x="1739" y="322"/>
                  </a:lnTo>
                  <a:cubicBezTo>
                    <a:pt x="1822" y="322"/>
                    <a:pt x="1906" y="251"/>
                    <a:pt x="1906" y="167"/>
                  </a:cubicBezTo>
                  <a:cubicBezTo>
                    <a:pt x="1906" y="72"/>
                    <a:pt x="1846" y="0"/>
                    <a:pt x="17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8" name="Google Shape;13940;p71">
              <a:extLst>
                <a:ext uri="{FF2B5EF4-FFF2-40B4-BE49-F238E27FC236}">
                  <a16:creationId xmlns:a16="http://schemas.microsoft.com/office/drawing/2014/main" id="{5B7289AC-3EA8-42E4-BBB7-5EF59744F848}"/>
                </a:ext>
              </a:extLst>
            </p:cNvPr>
            <p:cNvSpPr/>
            <p:nvPr/>
          </p:nvSpPr>
          <p:spPr>
            <a:xfrm>
              <a:off x="5478924" y="1745422"/>
              <a:ext cx="99716" cy="10280"/>
            </a:xfrm>
            <a:custGeom>
              <a:avLst/>
              <a:gdLst/>
              <a:ahLst/>
              <a:cxnLst/>
              <a:rect l="l" t="t" r="r" b="b"/>
              <a:pathLst>
                <a:path w="3133" h="323" extrusionOk="0">
                  <a:moveTo>
                    <a:pt x="156" y="1"/>
                  </a:moveTo>
                  <a:cubicBezTo>
                    <a:pt x="72" y="1"/>
                    <a:pt x="1" y="72"/>
                    <a:pt x="1" y="156"/>
                  </a:cubicBezTo>
                  <a:cubicBezTo>
                    <a:pt x="1" y="251"/>
                    <a:pt x="72" y="322"/>
                    <a:pt x="156" y="322"/>
                  </a:cubicBezTo>
                  <a:lnTo>
                    <a:pt x="2977" y="322"/>
                  </a:lnTo>
                  <a:cubicBezTo>
                    <a:pt x="3061" y="322"/>
                    <a:pt x="3132" y="251"/>
                    <a:pt x="3132" y="156"/>
                  </a:cubicBezTo>
                  <a:cubicBezTo>
                    <a:pt x="3132" y="72"/>
                    <a:pt x="3061" y="1"/>
                    <a:pt x="29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9" name="Google Shape;13941;p71">
              <a:extLst>
                <a:ext uri="{FF2B5EF4-FFF2-40B4-BE49-F238E27FC236}">
                  <a16:creationId xmlns:a16="http://schemas.microsoft.com/office/drawing/2014/main" id="{DEB51BD5-4963-409C-8B41-AD67D976CB04}"/>
                </a:ext>
              </a:extLst>
            </p:cNvPr>
            <p:cNvSpPr/>
            <p:nvPr/>
          </p:nvSpPr>
          <p:spPr>
            <a:xfrm>
              <a:off x="5478924" y="1773112"/>
              <a:ext cx="60663" cy="10630"/>
            </a:xfrm>
            <a:custGeom>
              <a:avLst/>
              <a:gdLst/>
              <a:ahLst/>
              <a:cxnLst/>
              <a:rect l="l" t="t" r="r" b="b"/>
              <a:pathLst>
                <a:path w="1906" h="334" extrusionOk="0">
                  <a:moveTo>
                    <a:pt x="167" y="0"/>
                  </a:moveTo>
                  <a:cubicBezTo>
                    <a:pt x="72" y="0"/>
                    <a:pt x="1" y="83"/>
                    <a:pt x="1" y="167"/>
                  </a:cubicBezTo>
                  <a:cubicBezTo>
                    <a:pt x="1" y="262"/>
                    <a:pt x="72" y="333"/>
                    <a:pt x="167" y="333"/>
                  </a:cubicBezTo>
                  <a:lnTo>
                    <a:pt x="1739" y="333"/>
                  </a:lnTo>
                  <a:cubicBezTo>
                    <a:pt x="1822" y="333"/>
                    <a:pt x="1906" y="262"/>
                    <a:pt x="1906" y="167"/>
                  </a:cubicBezTo>
                  <a:cubicBezTo>
                    <a:pt x="1906" y="83"/>
                    <a:pt x="1846" y="0"/>
                    <a:pt x="17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0" name="Google Shape;13942;p71">
              <a:extLst>
                <a:ext uri="{FF2B5EF4-FFF2-40B4-BE49-F238E27FC236}">
                  <a16:creationId xmlns:a16="http://schemas.microsoft.com/office/drawing/2014/main" id="{A9B3BA54-6C1B-4649-9F4E-609C8A6FE0FA}"/>
                </a:ext>
              </a:extLst>
            </p:cNvPr>
            <p:cNvSpPr/>
            <p:nvPr/>
          </p:nvSpPr>
          <p:spPr>
            <a:xfrm>
              <a:off x="5478924" y="1795455"/>
              <a:ext cx="99716" cy="10630"/>
            </a:xfrm>
            <a:custGeom>
              <a:avLst/>
              <a:gdLst/>
              <a:ahLst/>
              <a:cxnLst/>
              <a:rect l="l" t="t" r="r" b="b"/>
              <a:pathLst>
                <a:path w="3133" h="334" extrusionOk="0">
                  <a:moveTo>
                    <a:pt x="156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51"/>
                    <a:pt x="72" y="334"/>
                    <a:pt x="156" y="334"/>
                  </a:cubicBezTo>
                  <a:lnTo>
                    <a:pt x="2977" y="334"/>
                  </a:lnTo>
                  <a:cubicBezTo>
                    <a:pt x="3061" y="334"/>
                    <a:pt x="3132" y="251"/>
                    <a:pt x="3132" y="167"/>
                  </a:cubicBezTo>
                  <a:cubicBezTo>
                    <a:pt x="3132" y="72"/>
                    <a:pt x="3061" y="1"/>
                    <a:pt x="29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" name="Google Shape;13943;p71">
              <a:extLst>
                <a:ext uri="{FF2B5EF4-FFF2-40B4-BE49-F238E27FC236}">
                  <a16:creationId xmlns:a16="http://schemas.microsoft.com/office/drawing/2014/main" id="{227AC090-B888-4545-8949-42E26802F7A3}"/>
                </a:ext>
              </a:extLst>
            </p:cNvPr>
            <p:cNvSpPr/>
            <p:nvPr/>
          </p:nvSpPr>
          <p:spPr>
            <a:xfrm>
              <a:off x="5478924" y="1588926"/>
              <a:ext cx="99716" cy="10662"/>
            </a:xfrm>
            <a:custGeom>
              <a:avLst/>
              <a:gdLst/>
              <a:ahLst/>
              <a:cxnLst/>
              <a:rect l="l" t="t" r="r" b="b"/>
              <a:pathLst>
                <a:path w="3133" h="335" extrusionOk="0">
                  <a:moveTo>
                    <a:pt x="156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51"/>
                    <a:pt x="72" y="334"/>
                    <a:pt x="156" y="334"/>
                  </a:cubicBezTo>
                  <a:lnTo>
                    <a:pt x="2977" y="334"/>
                  </a:lnTo>
                  <a:cubicBezTo>
                    <a:pt x="3061" y="334"/>
                    <a:pt x="3132" y="251"/>
                    <a:pt x="3132" y="167"/>
                  </a:cubicBezTo>
                  <a:cubicBezTo>
                    <a:pt x="3132" y="72"/>
                    <a:pt x="3061" y="1"/>
                    <a:pt x="29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2" name="Google Shape;13944;p71">
              <a:extLst>
                <a:ext uri="{FF2B5EF4-FFF2-40B4-BE49-F238E27FC236}">
                  <a16:creationId xmlns:a16="http://schemas.microsoft.com/office/drawing/2014/main" id="{2B402046-1D0F-435C-BDEC-6A28064ABBB3}"/>
                </a:ext>
              </a:extLst>
            </p:cNvPr>
            <p:cNvSpPr/>
            <p:nvPr/>
          </p:nvSpPr>
          <p:spPr>
            <a:xfrm>
              <a:off x="5434207" y="1639341"/>
              <a:ext cx="144783" cy="10248"/>
            </a:xfrm>
            <a:custGeom>
              <a:avLst/>
              <a:gdLst/>
              <a:ahLst/>
              <a:cxnLst/>
              <a:rect l="l" t="t" r="r" b="b"/>
              <a:pathLst>
                <a:path w="4549" h="322" extrusionOk="0">
                  <a:moveTo>
                    <a:pt x="167" y="0"/>
                  </a:moveTo>
                  <a:cubicBezTo>
                    <a:pt x="84" y="0"/>
                    <a:pt x="1" y="72"/>
                    <a:pt x="1" y="155"/>
                  </a:cubicBezTo>
                  <a:cubicBezTo>
                    <a:pt x="1" y="250"/>
                    <a:pt x="84" y="322"/>
                    <a:pt x="167" y="322"/>
                  </a:cubicBezTo>
                  <a:lnTo>
                    <a:pt x="4382" y="322"/>
                  </a:lnTo>
                  <a:cubicBezTo>
                    <a:pt x="4466" y="322"/>
                    <a:pt x="4537" y="250"/>
                    <a:pt x="4537" y="155"/>
                  </a:cubicBezTo>
                  <a:cubicBezTo>
                    <a:pt x="4549" y="72"/>
                    <a:pt x="4466" y="0"/>
                    <a:pt x="43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3" name="Google Shape;13945;p71">
              <a:extLst>
                <a:ext uri="{FF2B5EF4-FFF2-40B4-BE49-F238E27FC236}">
                  <a16:creationId xmlns:a16="http://schemas.microsoft.com/office/drawing/2014/main" id="{C24758D2-4329-4C50-B943-7A2289C7A781}"/>
                </a:ext>
              </a:extLst>
            </p:cNvPr>
            <p:cNvSpPr/>
            <p:nvPr/>
          </p:nvSpPr>
          <p:spPr>
            <a:xfrm>
              <a:off x="5479306" y="1611301"/>
              <a:ext cx="26926" cy="10248"/>
            </a:xfrm>
            <a:custGeom>
              <a:avLst/>
              <a:gdLst/>
              <a:ahLst/>
              <a:cxnLst/>
              <a:rect l="l" t="t" r="r" b="b"/>
              <a:pathLst>
                <a:path w="846" h="322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67" y="322"/>
                  </a:cubicBezTo>
                  <a:lnTo>
                    <a:pt x="691" y="322"/>
                  </a:lnTo>
                  <a:cubicBezTo>
                    <a:pt x="775" y="322"/>
                    <a:pt x="846" y="250"/>
                    <a:pt x="846" y="167"/>
                  </a:cubicBezTo>
                  <a:cubicBezTo>
                    <a:pt x="846" y="72"/>
                    <a:pt x="775" y="0"/>
                    <a:pt x="6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" name="Google Shape;13946;p71">
              <a:extLst>
                <a:ext uri="{FF2B5EF4-FFF2-40B4-BE49-F238E27FC236}">
                  <a16:creationId xmlns:a16="http://schemas.microsoft.com/office/drawing/2014/main" id="{E0357E6F-5E8F-4D09-A0D1-359D4E2D6988}"/>
                </a:ext>
              </a:extLst>
            </p:cNvPr>
            <p:cNvSpPr/>
            <p:nvPr/>
          </p:nvSpPr>
          <p:spPr>
            <a:xfrm>
              <a:off x="5518327" y="1611301"/>
              <a:ext cx="26958" cy="10248"/>
            </a:xfrm>
            <a:custGeom>
              <a:avLst/>
              <a:gdLst/>
              <a:ahLst/>
              <a:cxnLst/>
              <a:rect l="l" t="t" r="r" b="b"/>
              <a:pathLst>
                <a:path w="847" h="322" extrusionOk="0">
                  <a:moveTo>
                    <a:pt x="156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56" y="322"/>
                  </a:cubicBezTo>
                  <a:lnTo>
                    <a:pt x="680" y="322"/>
                  </a:lnTo>
                  <a:cubicBezTo>
                    <a:pt x="763" y="322"/>
                    <a:pt x="846" y="250"/>
                    <a:pt x="846" y="167"/>
                  </a:cubicBezTo>
                  <a:cubicBezTo>
                    <a:pt x="846" y="72"/>
                    <a:pt x="763" y="0"/>
                    <a:pt x="6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" name="Google Shape;13947;p71">
              <a:extLst>
                <a:ext uri="{FF2B5EF4-FFF2-40B4-BE49-F238E27FC236}">
                  <a16:creationId xmlns:a16="http://schemas.microsoft.com/office/drawing/2014/main" id="{75F8643A-B8AB-492A-9602-871A2DC06464}"/>
                </a:ext>
              </a:extLst>
            </p:cNvPr>
            <p:cNvSpPr/>
            <p:nvPr/>
          </p:nvSpPr>
          <p:spPr>
            <a:xfrm>
              <a:off x="5434207" y="1588926"/>
              <a:ext cx="32623" cy="32623"/>
            </a:xfrm>
            <a:custGeom>
              <a:avLst/>
              <a:gdLst/>
              <a:ahLst/>
              <a:cxnLst/>
              <a:rect l="l" t="t" r="r" b="b"/>
              <a:pathLst>
                <a:path w="1025" h="1025" extrusionOk="0">
                  <a:moveTo>
                    <a:pt x="703" y="334"/>
                  </a:moveTo>
                  <a:lnTo>
                    <a:pt x="703" y="703"/>
                  </a:lnTo>
                  <a:lnTo>
                    <a:pt x="334" y="703"/>
                  </a:lnTo>
                  <a:lnTo>
                    <a:pt x="334" y="334"/>
                  </a:lnTo>
                  <a:close/>
                  <a:moveTo>
                    <a:pt x="167" y="1"/>
                  </a:moveTo>
                  <a:cubicBezTo>
                    <a:pt x="84" y="1"/>
                    <a:pt x="1" y="72"/>
                    <a:pt x="1" y="167"/>
                  </a:cubicBezTo>
                  <a:lnTo>
                    <a:pt x="1" y="870"/>
                  </a:lnTo>
                  <a:cubicBezTo>
                    <a:pt x="1" y="953"/>
                    <a:pt x="84" y="1025"/>
                    <a:pt x="167" y="1025"/>
                  </a:cubicBezTo>
                  <a:lnTo>
                    <a:pt x="870" y="1025"/>
                  </a:lnTo>
                  <a:cubicBezTo>
                    <a:pt x="953" y="1025"/>
                    <a:pt x="1025" y="953"/>
                    <a:pt x="1025" y="870"/>
                  </a:cubicBezTo>
                  <a:lnTo>
                    <a:pt x="1025" y="167"/>
                  </a:lnTo>
                  <a:cubicBezTo>
                    <a:pt x="1025" y="72"/>
                    <a:pt x="953" y="1"/>
                    <a:pt x="8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06" name="Равнобедренный треугольник 105">
            <a:extLst>
              <a:ext uri="{FF2B5EF4-FFF2-40B4-BE49-F238E27FC236}">
                <a16:creationId xmlns:a16="http://schemas.microsoft.com/office/drawing/2014/main" id="{3BD9AA54-8B58-4C5D-974B-56E64224FB1D}"/>
              </a:ext>
            </a:extLst>
          </p:cNvPr>
          <p:cNvSpPr/>
          <p:nvPr/>
        </p:nvSpPr>
        <p:spPr>
          <a:xfrm rot="5400000">
            <a:off x="8093614" y="2245450"/>
            <a:ext cx="405262" cy="193153"/>
          </a:xfrm>
          <a:prstGeom prst="triangle">
            <a:avLst/>
          </a:prstGeom>
          <a:solidFill>
            <a:srgbClr val="528941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1" vert="horz" wrap="square" lIns="54862" tIns="54862" rIns="54862" bIns="54862" numCol="1" spcCol="38099" rtlCol="0" anchor="ctr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defTabSz="1097254"/>
            <a:endParaRPr lang="ru-RU" sz="2160" dirty="0">
              <a:solidFill>
                <a:prstClr val="white"/>
              </a:solidFill>
              <a:sym typeface="Calibri"/>
            </a:endParaRPr>
          </a:p>
        </p:txBody>
      </p:sp>
      <p:sp>
        <p:nvSpPr>
          <p:cNvPr id="107" name="Равнобедренный треугольник 106">
            <a:extLst>
              <a:ext uri="{FF2B5EF4-FFF2-40B4-BE49-F238E27FC236}">
                <a16:creationId xmlns:a16="http://schemas.microsoft.com/office/drawing/2014/main" id="{4CA65DFE-7FEF-444B-B19B-9311FEADC47F}"/>
              </a:ext>
            </a:extLst>
          </p:cNvPr>
          <p:cNvSpPr/>
          <p:nvPr/>
        </p:nvSpPr>
        <p:spPr>
          <a:xfrm rot="5400000">
            <a:off x="8097445" y="3734655"/>
            <a:ext cx="405262" cy="193153"/>
          </a:xfrm>
          <a:prstGeom prst="triangle">
            <a:avLst/>
          </a:prstGeom>
          <a:solidFill>
            <a:srgbClr val="528941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1" vert="horz" wrap="square" lIns="54862" tIns="54862" rIns="54862" bIns="54862" numCol="1" spcCol="38099" rtlCol="0" anchor="ctr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defTabSz="1097254"/>
            <a:endParaRPr lang="ru-RU" sz="2160" dirty="0">
              <a:solidFill>
                <a:prstClr val="white"/>
              </a:solidFill>
              <a:sym typeface="Calibri"/>
            </a:endParaRPr>
          </a:p>
        </p:txBody>
      </p:sp>
      <p:sp>
        <p:nvSpPr>
          <p:cNvPr id="108" name="Равнобедренный треугольник 107">
            <a:extLst>
              <a:ext uri="{FF2B5EF4-FFF2-40B4-BE49-F238E27FC236}">
                <a16:creationId xmlns:a16="http://schemas.microsoft.com/office/drawing/2014/main" id="{514B332C-512C-49AF-B9A8-02B48AF9EE7A}"/>
              </a:ext>
            </a:extLst>
          </p:cNvPr>
          <p:cNvSpPr/>
          <p:nvPr/>
        </p:nvSpPr>
        <p:spPr>
          <a:xfrm rot="5400000">
            <a:off x="8087506" y="5303083"/>
            <a:ext cx="405262" cy="193153"/>
          </a:xfrm>
          <a:prstGeom prst="triangle">
            <a:avLst/>
          </a:prstGeom>
          <a:solidFill>
            <a:srgbClr val="528941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1" vert="horz" wrap="square" lIns="54862" tIns="54862" rIns="54862" bIns="54862" numCol="1" spcCol="38099" rtlCol="0" anchor="ctr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defTabSz="1097254"/>
            <a:endParaRPr lang="ru-RU" sz="2160" dirty="0">
              <a:solidFill>
                <a:prstClr val="white"/>
              </a:solidFill>
              <a:sym typeface="Calibri"/>
            </a:endParaRPr>
          </a:p>
        </p:txBody>
      </p:sp>
      <p:sp>
        <p:nvSpPr>
          <p:cNvPr id="109" name="Google Shape;66;p14">
            <a:extLst>
              <a:ext uri="{FF2B5EF4-FFF2-40B4-BE49-F238E27FC236}">
                <a16:creationId xmlns:a16="http://schemas.microsoft.com/office/drawing/2014/main" id="{293948D7-E219-4F2B-BF24-462E0978FB30}"/>
              </a:ext>
            </a:extLst>
          </p:cNvPr>
          <p:cNvSpPr txBox="1"/>
          <p:nvPr/>
        </p:nvSpPr>
        <p:spPr>
          <a:xfrm>
            <a:off x="8572476" y="1965790"/>
            <a:ext cx="2627428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>
              <a:lnSpc>
                <a:spcPct val="115000"/>
              </a:lnSpc>
            </a:pPr>
            <a:r>
              <a:rPr lang="ru-RU" sz="1600" b="1" dirty="0">
                <a:solidFill>
                  <a:srgbClr val="265439"/>
                </a:solidFill>
                <a:latin typeface="PT Sans"/>
                <a:ea typeface="PT Sans"/>
                <a:cs typeface="PT Sans"/>
                <a:sym typeface="PT Sans"/>
              </a:rPr>
              <a:t>Разработка</a:t>
            </a:r>
          </a:p>
          <a:p>
            <a:pPr lvl="0" algn="ctr">
              <a:lnSpc>
                <a:spcPct val="115000"/>
              </a:lnSpc>
            </a:pPr>
            <a:r>
              <a:rPr lang="ru-RU" sz="1600" b="1" dirty="0">
                <a:solidFill>
                  <a:srgbClr val="265439"/>
                </a:solidFill>
                <a:latin typeface="PT Sans"/>
                <a:ea typeface="PT Sans"/>
                <a:cs typeface="PT Sans"/>
                <a:sym typeface="PT Sans"/>
              </a:rPr>
              <a:t>платформы</a:t>
            </a:r>
          </a:p>
        </p:txBody>
      </p:sp>
      <p:sp>
        <p:nvSpPr>
          <p:cNvPr id="110" name="Google Shape;66;p14">
            <a:extLst>
              <a:ext uri="{FF2B5EF4-FFF2-40B4-BE49-F238E27FC236}">
                <a16:creationId xmlns:a16="http://schemas.microsoft.com/office/drawing/2014/main" id="{AA218772-8091-4682-AF14-5163FD29DB88}"/>
              </a:ext>
            </a:extLst>
          </p:cNvPr>
          <p:cNvSpPr txBox="1"/>
          <p:nvPr/>
        </p:nvSpPr>
        <p:spPr>
          <a:xfrm>
            <a:off x="8688772" y="5033967"/>
            <a:ext cx="2469073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>
              <a:lnSpc>
                <a:spcPct val="115000"/>
              </a:lnSpc>
            </a:pPr>
            <a:r>
              <a:rPr lang="ru-RU" sz="1600" b="1" dirty="0">
                <a:solidFill>
                  <a:srgbClr val="265439"/>
                </a:solidFill>
                <a:latin typeface="PT Sans"/>
                <a:ea typeface="PT Sans"/>
                <a:cs typeface="PT Sans"/>
                <a:sym typeface="PT Sans"/>
              </a:rPr>
              <a:t>Регистрация пользователей</a:t>
            </a:r>
          </a:p>
        </p:txBody>
      </p:sp>
      <p:sp>
        <p:nvSpPr>
          <p:cNvPr id="111" name="Google Shape;66;p14">
            <a:extLst>
              <a:ext uri="{FF2B5EF4-FFF2-40B4-BE49-F238E27FC236}">
                <a16:creationId xmlns:a16="http://schemas.microsoft.com/office/drawing/2014/main" id="{384420C5-3218-4D88-9548-2FF39C5B5C29}"/>
              </a:ext>
            </a:extLst>
          </p:cNvPr>
          <p:cNvSpPr txBox="1"/>
          <p:nvPr/>
        </p:nvSpPr>
        <p:spPr>
          <a:xfrm>
            <a:off x="8688772" y="3407979"/>
            <a:ext cx="2469073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>
              <a:lnSpc>
                <a:spcPct val="115000"/>
              </a:lnSpc>
            </a:pPr>
            <a:r>
              <a:rPr lang="ru-RU" sz="1600" b="1" dirty="0">
                <a:solidFill>
                  <a:srgbClr val="265439"/>
                </a:solidFill>
                <a:latin typeface="PT Sans"/>
                <a:ea typeface="PT Sans"/>
                <a:cs typeface="PT Sans"/>
                <a:sym typeface="PT Sans"/>
              </a:rPr>
              <a:t>Выдача прав администратора </a:t>
            </a:r>
          </a:p>
          <a:p>
            <a:pPr lvl="0" algn="ctr">
              <a:lnSpc>
                <a:spcPct val="115000"/>
              </a:lnSpc>
            </a:pPr>
            <a:r>
              <a:rPr lang="ru-RU" sz="1600" b="1" dirty="0">
                <a:solidFill>
                  <a:srgbClr val="265439"/>
                </a:solidFill>
                <a:latin typeface="PT Sans"/>
                <a:ea typeface="PT Sans"/>
                <a:cs typeface="PT Sans"/>
                <a:sym typeface="PT Sans"/>
              </a:rPr>
              <a:t>в системе</a:t>
            </a:r>
          </a:p>
        </p:txBody>
      </p:sp>
    </p:spTree>
    <p:extLst>
      <p:ext uri="{BB962C8B-B14F-4D97-AF65-F5344CB8AC3E}">
        <p14:creationId xmlns:p14="http://schemas.microsoft.com/office/powerpoint/2010/main" val="10127811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07;p21">
            <a:extLst>
              <a:ext uri="{FF2B5EF4-FFF2-40B4-BE49-F238E27FC236}">
                <a16:creationId xmlns:a16="http://schemas.microsoft.com/office/drawing/2014/main" id="{AE5EA379-4FD9-4DDB-BFDE-DC9CAB96F663}"/>
              </a:ext>
            </a:extLst>
          </p:cNvPr>
          <p:cNvSpPr/>
          <p:nvPr/>
        </p:nvSpPr>
        <p:spPr>
          <a:xfrm>
            <a:off x="701119" y="1822387"/>
            <a:ext cx="5750015" cy="675338"/>
          </a:xfrm>
          <a:prstGeom prst="roundRect">
            <a:avLst>
              <a:gd name="adj" fmla="val 16667"/>
            </a:avLst>
          </a:prstGeom>
          <a:solidFill>
            <a:schemeClr val="bg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828" y="375589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014297" y="278631"/>
            <a:ext cx="100713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rgbClr val="00881B"/>
                </a:solidFill>
                <a:latin typeface="TomskObl2104" pitchFamily="50" charset="0"/>
              </a:rPr>
              <a:t>Распоряжение. регламент</a:t>
            </a:r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57" name="Google Shape;411;p26">
            <a:extLst>
              <a:ext uri="{FF2B5EF4-FFF2-40B4-BE49-F238E27FC236}">
                <a16:creationId xmlns:a16="http://schemas.microsoft.com/office/drawing/2014/main" id="{FE4F5477-C6EE-4986-88B9-97CF3DD0E999}"/>
              </a:ext>
            </a:extLst>
          </p:cNvPr>
          <p:cNvSpPr/>
          <p:nvPr/>
        </p:nvSpPr>
        <p:spPr>
          <a:xfrm>
            <a:off x="348919" y="1644256"/>
            <a:ext cx="704400" cy="704400"/>
          </a:xfrm>
          <a:prstGeom prst="ellipse">
            <a:avLst/>
          </a:prstGeom>
          <a:solidFill>
            <a:srgbClr val="005A2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8" name="Google Shape;66;p14">
            <a:extLst>
              <a:ext uri="{FF2B5EF4-FFF2-40B4-BE49-F238E27FC236}">
                <a16:creationId xmlns:a16="http://schemas.microsoft.com/office/drawing/2014/main" id="{8A675241-6965-4529-9A3F-DFB3FDFEA495}"/>
              </a:ext>
            </a:extLst>
          </p:cNvPr>
          <p:cNvSpPr txBox="1"/>
          <p:nvPr/>
        </p:nvSpPr>
        <p:spPr>
          <a:xfrm>
            <a:off x="432105" y="1238037"/>
            <a:ext cx="8816672" cy="458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>
              <a:lnSpc>
                <a:spcPct val="115000"/>
              </a:lnSpc>
            </a:pPr>
            <a:r>
              <a:rPr lang="ru-RU" sz="1600" b="1" dirty="0">
                <a:solidFill>
                  <a:srgbClr val="265439"/>
                </a:solidFill>
                <a:latin typeface="PT Sans"/>
                <a:ea typeface="PT Sans"/>
                <a:cs typeface="PT Sans"/>
                <a:sym typeface="PT Sans"/>
              </a:rPr>
              <a:t>Положения регламента. Регламент определяет порядок внесения данных</a:t>
            </a:r>
          </a:p>
        </p:txBody>
      </p:sp>
      <p:sp>
        <p:nvSpPr>
          <p:cNvPr id="69" name="Google Shape;75;p15">
            <a:extLst>
              <a:ext uri="{FF2B5EF4-FFF2-40B4-BE49-F238E27FC236}">
                <a16:creationId xmlns:a16="http://schemas.microsoft.com/office/drawing/2014/main" id="{2F06527B-2B92-42B0-9DDD-A76441B36EF5}"/>
              </a:ext>
            </a:extLst>
          </p:cNvPr>
          <p:cNvSpPr txBox="1"/>
          <p:nvPr/>
        </p:nvSpPr>
        <p:spPr>
          <a:xfrm>
            <a:off x="1188706" y="1937755"/>
            <a:ext cx="5262428" cy="458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>
                <a:latin typeface="PT Sans"/>
              </a:defRPr>
            </a:lvl1pPr>
          </a:lstStyle>
          <a:p>
            <a:r>
              <a:rPr lang="ru-RU" sz="1400" dirty="0"/>
              <a:t>Данные вносятся на основании официальных документов</a:t>
            </a:r>
          </a:p>
        </p:txBody>
      </p:sp>
      <p:sp>
        <p:nvSpPr>
          <p:cNvPr id="70" name="Google Shape;75;p15">
            <a:extLst>
              <a:ext uri="{FF2B5EF4-FFF2-40B4-BE49-F238E27FC236}">
                <a16:creationId xmlns:a16="http://schemas.microsoft.com/office/drawing/2014/main" id="{E4FD12BB-7899-40D1-BF9B-528F6FF7C870}"/>
              </a:ext>
            </a:extLst>
          </p:cNvPr>
          <p:cNvSpPr txBox="1"/>
          <p:nvPr/>
        </p:nvSpPr>
        <p:spPr>
          <a:xfrm>
            <a:off x="490828" y="1684416"/>
            <a:ext cx="460442" cy="624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>
                <a:latin typeface="PT Sans"/>
              </a:defRPr>
            </a:lvl1pPr>
          </a:lstStyle>
          <a:p>
            <a:r>
              <a:rPr lang="ru-RU" sz="2800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71" name="Google Shape;207;p21">
            <a:extLst>
              <a:ext uri="{FF2B5EF4-FFF2-40B4-BE49-F238E27FC236}">
                <a16:creationId xmlns:a16="http://schemas.microsoft.com/office/drawing/2014/main" id="{97FCD9CD-DD8C-459A-9470-5528BBF8A680}"/>
              </a:ext>
            </a:extLst>
          </p:cNvPr>
          <p:cNvSpPr/>
          <p:nvPr/>
        </p:nvSpPr>
        <p:spPr>
          <a:xfrm>
            <a:off x="701119" y="2794024"/>
            <a:ext cx="5750015" cy="675338"/>
          </a:xfrm>
          <a:prstGeom prst="roundRect">
            <a:avLst>
              <a:gd name="adj" fmla="val 16667"/>
            </a:avLst>
          </a:prstGeom>
          <a:solidFill>
            <a:schemeClr val="bg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" name="Google Shape;411;p26">
            <a:extLst>
              <a:ext uri="{FF2B5EF4-FFF2-40B4-BE49-F238E27FC236}">
                <a16:creationId xmlns:a16="http://schemas.microsoft.com/office/drawing/2014/main" id="{F77FC889-C516-4935-AEC9-526292529E95}"/>
              </a:ext>
            </a:extLst>
          </p:cNvPr>
          <p:cNvSpPr/>
          <p:nvPr/>
        </p:nvSpPr>
        <p:spPr>
          <a:xfrm>
            <a:off x="348919" y="2615893"/>
            <a:ext cx="704400" cy="704400"/>
          </a:xfrm>
          <a:prstGeom prst="ellipse">
            <a:avLst/>
          </a:prstGeom>
          <a:solidFill>
            <a:srgbClr val="52894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3" name="Google Shape;75;p15">
            <a:extLst>
              <a:ext uri="{FF2B5EF4-FFF2-40B4-BE49-F238E27FC236}">
                <a16:creationId xmlns:a16="http://schemas.microsoft.com/office/drawing/2014/main" id="{6FCB36A5-1B66-46E7-BC57-4DC368FD66EE}"/>
              </a:ext>
            </a:extLst>
          </p:cNvPr>
          <p:cNvSpPr txBox="1"/>
          <p:nvPr/>
        </p:nvSpPr>
        <p:spPr>
          <a:xfrm>
            <a:off x="1188706" y="2794024"/>
            <a:ext cx="5262428" cy="458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>
                <a:latin typeface="PT Sans"/>
              </a:defRPr>
            </a:lvl1pPr>
          </a:lstStyle>
          <a:p>
            <a:r>
              <a:rPr lang="ru-RU" sz="1400" dirty="0"/>
              <a:t>Ответственность за достоверность данных несет руководитель образовательной организации</a:t>
            </a:r>
          </a:p>
        </p:txBody>
      </p:sp>
      <p:sp>
        <p:nvSpPr>
          <p:cNvPr id="74" name="Google Shape;75;p15">
            <a:extLst>
              <a:ext uri="{FF2B5EF4-FFF2-40B4-BE49-F238E27FC236}">
                <a16:creationId xmlns:a16="http://schemas.microsoft.com/office/drawing/2014/main" id="{9F74B664-279D-48DF-808E-EFFB0233F857}"/>
              </a:ext>
            </a:extLst>
          </p:cNvPr>
          <p:cNvSpPr txBox="1"/>
          <p:nvPr/>
        </p:nvSpPr>
        <p:spPr>
          <a:xfrm>
            <a:off x="499375" y="2644955"/>
            <a:ext cx="414425" cy="5618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>
                <a:latin typeface="PT Sans"/>
              </a:defRPr>
            </a:lvl1pPr>
          </a:lstStyle>
          <a:p>
            <a:r>
              <a:rPr lang="ru-RU" sz="280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75" name="Google Shape;207;p21">
            <a:extLst>
              <a:ext uri="{FF2B5EF4-FFF2-40B4-BE49-F238E27FC236}">
                <a16:creationId xmlns:a16="http://schemas.microsoft.com/office/drawing/2014/main" id="{01AB58C2-9190-41F7-819D-DFDB6125D147}"/>
              </a:ext>
            </a:extLst>
          </p:cNvPr>
          <p:cNvSpPr/>
          <p:nvPr/>
        </p:nvSpPr>
        <p:spPr>
          <a:xfrm>
            <a:off x="701119" y="3778442"/>
            <a:ext cx="5750015" cy="675338"/>
          </a:xfrm>
          <a:prstGeom prst="roundRect">
            <a:avLst>
              <a:gd name="adj" fmla="val 16667"/>
            </a:avLst>
          </a:prstGeom>
          <a:solidFill>
            <a:schemeClr val="bg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" name="Google Shape;411;p26">
            <a:extLst>
              <a:ext uri="{FF2B5EF4-FFF2-40B4-BE49-F238E27FC236}">
                <a16:creationId xmlns:a16="http://schemas.microsoft.com/office/drawing/2014/main" id="{34E6F081-AE99-4F48-9F06-E333AE870EF2}"/>
              </a:ext>
            </a:extLst>
          </p:cNvPr>
          <p:cNvSpPr/>
          <p:nvPr/>
        </p:nvSpPr>
        <p:spPr>
          <a:xfrm>
            <a:off x="348919" y="3600311"/>
            <a:ext cx="704400" cy="704400"/>
          </a:xfrm>
          <a:prstGeom prst="ellipse">
            <a:avLst/>
          </a:prstGeom>
          <a:solidFill>
            <a:srgbClr val="B4502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7" name="Google Shape;75;p15">
            <a:extLst>
              <a:ext uri="{FF2B5EF4-FFF2-40B4-BE49-F238E27FC236}">
                <a16:creationId xmlns:a16="http://schemas.microsoft.com/office/drawing/2014/main" id="{855D40ED-0BF1-49D1-B947-4A55DC5E466B}"/>
              </a:ext>
            </a:extLst>
          </p:cNvPr>
          <p:cNvSpPr txBox="1"/>
          <p:nvPr/>
        </p:nvSpPr>
        <p:spPr>
          <a:xfrm>
            <a:off x="1188706" y="3874917"/>
            <a:ext cx="5262428" cy="458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>
                <a:latin typeface="PT Sans"/>
              </a:defRPr>
            </a:lvl1pPr>
          </a:lstStyle>
          <a:p>
            <a:r>
              <a:rPr lang="ru-RU" sz="1400" dirty="0"/>
              <a:t>Данные должны быть актуальны на момент внесения</a:t>
            </a:r>
          </a:p>
        </p:txBody>
      </p:sp>
      <p:sp>
        <p:nvSpPr>
          <p:cNvPr id="78" name="Google Shape;75;p15">
            <a:extLst>
              <a:ext uri="{FF2B5EF4-FFF2-40B4-BE49-F238E27FC236}">
                <a16:creationId xmlns:a16="http://schemas.microsoft.com/office/drawing/2014/main" id="{DA77FFD6-E2B3-40DB-BC75-7F77F9FF3167}"/>
              </a:ext>
            </a:extLst>
          </p:cNvPr>
          <p:cNvSpPr txBox="1"/>
          <p:nvPr/>
        </p:nvSpPr>
        <p:spPr>
          <a:xfrm>
            <a:off x="499375" y="3629373"/>
            <a:ext cx="414425" cy="5618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>
                <a:latin typeface="PT Sans"/>
              </a:defRPr>
            </a:lvl1pPr>
          </a:lstStyle>
          <a:p>
            <a:r>
              <a:rPr lang="ru-RU" sz="2800" b="1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79" name="Google Shape;207;p21">
            <a:extLst>
              <a:ext uri="{FF2B5EF4-FFF2-40B4-BE49-F238E27FC236}">
                <a16:creationId xmlns:a16="http://schemas.microsoft.com/office/drawing/2014/main" id="{3D39D109-2486-4079-A542-9386EA194933}"/>
              </a:ext>
            </a:extLst>
          </p:cNvPr>
          <p:cNvSpPr/>
          <p:nvPr/>
        </p:nvSpPr>
        <p:spPr>
          <a:xfrm>
            <a:off x="701119" y="4729328"/>
            <a:ext cx="8819007" cy="786945"/>
          </a:xfrm>
          <a:prstGeom prst="roundRect">
            <a:avLst>
              <a:gd name="adj" fmla="val 16667"/>
            </a:avLst>
          </a:prstGeom>
          <a:solidFill>
            <a:schemeClr val="bg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" name="Google Shape;411;p26">
            <a:extLst>
              <a:ext uri="{FF2B5EF4-FFF2-40B4-BE49-F238E27FC236}">
                <a16:creationId xmlns:a16="http://schemas.microsoft.com/office/drawing/2014/main" id="{C27A52C8-0456-42F8-888D-37E07EC4F872}"/>
              </a:ext>
            </a:extLst>
          </p:cNvPr>
          <p:cNvSpPr/>
          <p:nvPr/>
        </p:nvSpPr>
        <p:spPr>
          <a:xfrm>
            <a:off x="348919" y="4647672"/>
            <a:ext cx="704400" cy="704400"/>
          </a:xfrm>
          <a:prstGeom prst="ellipse">
            <a:avLst/>
          </a:prstGeom>
          <a:solidFill>
            <a:srgbClr val="E0B53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6" name="Google Shape;75;p15">
            <a:extLst>
              <a:ext uri="{FF2B5EF4-FFF2-40B4-BE49-F238E27FC236}">
                <a16:creationId xmlns:a16="http://schemas.microsoft.com/office/drawing/2014/main" id="{BA853290-46E1-436E-BD6A-29C0533ABEE7}"/>
              </a:ext>
            </a:extLst>
          </p:cNvPr>
          <p:cNvSpPr txBox="1"/>
          <p:nvPr/>
        </p:nvSpPr>
        <p:spPr>
          <a:xfrm>
            <a:off x="1188706" y="4694187"/>
            <a:ext cx="8184110" cy="8220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>
                <a:latin typeface="PT Sans"/>
              </a:defRPr>
            </a:lvl1pPr>
          </a:lstStyle>
          <a:p>
            <a:r>
              <a:rPr lang="ru-RU" sz="1400" dirty="0"/>
              <a:t>При изменении данных необходимо обновлять информацию в АИС «</a:t>
            </a:r>
            <a:r>
              <a:rPr lang="ru-RU" sz="1400" dirty="0" err="1"/>
              <a:t>Педкадры</a:t>
            </a:r>
            <a:r>
              <a:rPr lang="ru-RU" sz="1400" dirty="0"/>
              <a:t>» в соответствии с пунктом 2. настоящего Регламента (5 рабочих дней с момента получения/ подписания официального документа</a:t>
            </a:r>
          </a:p>
        </p:txBody>
      </p:sp>
      <p:sp>
        <p:nvSpPr>
          <p:cNvPr id="107" name="Google Shape;75;p15">
            <a:extLst>
              <a:ext uri="{FF2B5EF4-FFF2-40B4-BE49-F238E27FC236}">
                <a16:creationId xmlns:a16="http://schemas.microsoft.com/office/drawing/2014/main" id="{51447E59-43A3-4D23-9E4B-536B9BE22718}"/>
              </a:ext>
            </a:extLst>
          </p:cNvPr>
          <p:cNvSpPr txBox="1"/>
          <p:nvPr/>
        </p:nvSpPr>
        <p:spPr>
          <a:xfrm>
            <a:off x="499375" y="4676734"/>
            <a:ext cx="414425" cy="5618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>
                <a:latin typeface="PT Sans"/>
              </a:defRPr>
            </a:lvl1pPr>
          </a:lstStyle>
          <a:p>
            <a:r>
              <a:rPr lang="ru-RU" sz="2800" b="1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108" name="Google Shape;207;p21">
            <a:extLst>
              <a:ext uri="{FF2B5EF4-FFF2-40B4-BE49-F238E27FC236}">
                <a16:creationId xmlns:a16="http://schemas.microsoft.com/office/drawing/2014/main" id="{A1DC3997-FB27-4E14-B240-EBADA4DACB32}"/>
              </a:ext>
            </a:extLst>
          </p:cNvPr>
          <p:cNvSpPr/>
          <p:nvPr/>
        </p:nvSpPr>
        <p:spPr>
          <a:xfrm>
            <a:off x="701119" y="5810221"/>
            <a:ext cx="8819007" cy="675338"/>
          </a:xfrm>
          <a:prstGeom prst="roundRect">
            <a:avLst>
              <a:gd name="adj" fmla="val 16667"/>
            </a:avLst>
          </a:prstGeom>
          <a:solidFill>
            <a:schemeClr val="bg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411;p26">
            <a:extLst>
              <a:ext uri="{FF2B5EF4-FFF2-40B4-BE49-F238E27FC236}">
                <a16:creationId xmlns:a16="http://schemas.microsoft.com/office/drawing/2014/main" id="{BDFE74FD-60E5-48CF-9788-234683664397}"/>
              </a:ext>
            </a:extLst>
          </p:cNvPr>
          <p:cNvSpPr/>
          <p:nvPr/>
        </p:nvSpPr>
        <p:spPr>
          <a:xfrm>
            <a:off x="348919" y="5632090"/>
            <a:ext cx="704400" cy="704400"/>
          </a:xfrm>
          <a:prstGeom prst="ellipse">
            <a:avLst/>
          </a:prstGeom>
          <a:solidFill>
            <a:srgbClr val="005A2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0" name="Google Shape;75;p15">
            <a:extLst>
              <a:ext uri="{FF2B5EF4-FFF2-40B4-BE49-F238E27FC236}">
                <a16:creationId xmlns:a16="http://schemas.microsoft.com/office/drawing/2014/main" id="{A94DDD84-0FAC-4B49-9D96-29B9D75DC1D5}"/>
              </a:ext>
            </a:extLst>
          </p:cNvPr>
          <p:cNvSpPr txBox="1"/>
          <p:nvPr/>
        </p:nvSpPr>
        <p:spPr>
          <a:xfrm>
            <a:off x="1188706" y="5827632"/>
            <a:ext cx="6680167" cy="458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>
                <a:latin typeface="PT Sans"/>
              </a:defRPr>
            </a:lvl1pPr>
          </a:lstStyle>
          <a:p>
            <a:r>
              <a:rPr lang="ru-RU" sz="1400" dirty="0"/>
              <a:t>Данный Регламент является обязательным для исполнения педагогическими и управленческими работниками системы образования Томской области</a:t>
            </a:r>
          </a:p>
        </p:txBody>
      </p:sp>
      <p:sp>
        <p:nvSpPr>
          <p:cNvPr id="111" name="Google Shape;75;p15">
            <a:extLst>
              <a:ext uri="{FF2B5EF4-FFF2-40B4-BE49-F238E27FC236}">
                <a16:creationId xmlns:a16="http://schemas.microsoft.com/office/drawing/2014/main" id="{781A81E8-0275-4607-A7F5-27888EB61D25}"/>
              </a:ext>
            </a:extLst>
          </p:cNvPr>
          <p:cNvSpPr txBox="1"/>
          <p:nvPr/>
        </p:nvSpPr>
        <p:spPr>
          <a:xfrm>
            <a:off x="499375" y="5661152"/>
            <a:ext cx="414425" cy="5618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>
                <a:latin typeface="PT Sans"/>
              </a:defRPr>
            </a:lvl1pPr>
          </a:lstStyle>
          <a:p>
            <a:r>
              <a:rPr lang="ru-RU" sz="2800" b="1" dirty="0">
                <a:solidFill>
                  <a:schemeClr val="bg1"/>
                </a:solidFill>
              </a:rPr>
              <a:t>5</a:t>
            </a:r>
          </a:p>
        </p:txBody>
      </p:sp>
      <p:cxnSp>
        <p:nvCxnSpPr>
          <p:cNvPr id="112" name="Прямая соединительная линия 111">
            <a:extLst>
              <a:ext uri="{FF2B5EF4-FFF2-40B4-BE49-F238E27FC236}">
                <a16:creationId xmlns:a16="http://schemas.microsoft.com/office/drawing/2014/main" id="{1B849CC0-DB73-4AAF-9FE0-C9CEC91761B9}"/>
              </a:ext>
            </a:extLst>
          </p:cNvPr>
          <p:cNvCxnSpPr>
            <a:cxnSpLocks/>
          </p:cNvCxnSpPr>
          <p:nvPr/>
        </p:nvCxnSpPr>
        <p:spPr>
          <a:xfrm>
            <a:off x="6731482" y="3987731"/>
            <a:ext cx="264133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4" name="Picture 6" descr="Абстрактная векторная иллюстрация взаимной помощи">
            <a:extLst>
              <a:ext uri="{FF2B5EF4-FFF2-40B4-BE49-F238E27FC236}">
                <a16:creationId xmlns:a16="http://schemas.microsoft.com/office/drawing/2014/main" id="{B72ECE3A-253B-4B7A-8161-B10175E442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4093" y="3023157"/>
            <a:ext cx="2061559" cy="1440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5" name="Google Shape;148;p18">
            <a:extLst>
              <a:ext uri="{FF2B5EF4-FFF2-40B4-BE49-F238E27FC236}">
                <a16:creationId xmlns:a16="http://schemas.microsoft.com/office/drawing/2014/main" id="{D2E42382-5561-4BE7-914A-35BFA530B2AB}"/>
              </a:ext>
            </a:extLst>
          </p:cNvPr>
          <p:cNvCxnSpPr>
            <a:cxnSpLocks/>
          </p:cNvCxnSpPr>
          <p:nvPr/>
        </p:nvCxnSpPr>
        <p:spPr>
          <a:xfrm>
            <a:off x="9395539" y="2128432"/>
            <a:ext cx="0" cy="1859299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116" name="Google Shape;148;p18">
            <a:extLst>
              <a:ext uri="{FF2B5EF4-FFF2-40B4-BE49-F238E27FC236}">
                <a16:creationId xmlns:a16="http://schemas.microsoft.com/office/drawing/2014/main" id="{38A78309-8D2B-4F28-AD99-16B1FD3801E3}"/>
              </a:ext>
            </a:extLst>
          </p:cNvPr>
          <p:cNvCxnSpPr>
            <a:cxnSpLocks/>
          </p:cNvCxnSpPr>
          <p:nvPr/>
        </p:nvCxnSpPr>
        <p:spPr>
          <a:xfrm flipH="1">
            <a:off x="9395539" y="2906838"/>
            <a:ext cx="2186146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oval" w="med" len="med"/>
          </a:ln>
        </p:spPr>
      </p:cxnSp>
      <p:pic>
        <p:nvPicPr>
          <p:cNvPr id="117" name="Picture 6" descr="Бизнес-команды мозговой штурм Сотрудничество и партнерство">
            <a:extLst>
              <a:ext uri="{FF2B5EF4-FFF2-40B4-BE49-F238E27FC236}">
                <a16:creationId xmlns:a16="http://schemas.microsoft.com/office/drawing/2014/main" id="{5469B3C1-1B01-4409-BF62-A735B43824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0666" y="2213521"/>
            <a:ext cx="2083895" cy="1564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8" name="Picture 2" descr="Абстрактная концептуальная векторная иллюстрация имен и слоганов">
            <a:extLst>
              <a:ext uri="{FF2B5EF4-FFF2-40B4-BE49-F238E27FC236}">
                <a16:creationId xmlns:a16="http://schemas.microsoft.com/office/drawing/2014/main" id="{D5C77E33-D132-4C56-8F37-6BD05FB5DB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4717" y="4963726"/>
            <a:ext cx="1678364" cy="1227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0" name="Google Shape;148;p18">
            <a:extLst>
              <a:ext uri="{FF2B5EF4-FFF2-40B4-BE49-F238E27FC236}">
                <a16:creationId xmlns:a16="http://schemas.microsoft.com/office/drawing/2014/main" id="{5A8ECE73-EE00-43CA-8736-BF7FEC6A4D70}"/>
              </a:ext>
            </a:extLst>
          </p:cNvPr>
          <p:cNvCxnSpPr>
            <a:cxnSpLocks/>
          </p:cNvCxnSpPr>
          <p:nvPr/>
        </p:nvCxnSpPr>
        <p:spPr>
          <a:xfrm flipV="1">
            <a:off x="9883498" y="4700754"/>
            <a:ext cx="0" cy="1784805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121" name="Google Shape;148;p18">
            <a:extLst>
              <a:ext uri="{FF2B5EF4-FFF2-40B4-BE49-F238E27FC236}">
                <a16:creationId xmlns:a16="http://schemas.microsoft.com/office/drawing/2014/main" id="{3C1DCC79-E90F-4926-A446-CD93B9CF2CED}"/>
              </a:ext>
            </a:extLst>
          </p:cNvPr>
          <p:cNvCxnSpPr>
            <a:cxnSpLocks/>
          </p:cNvCxnSpPr>
          <p:nvPr/>
        </p:nvCxnSpPr>
        <p:spPr>
          <a:xfrm flipH="1">
            <a:off x="9883498" y="4701417"/>
            <a:ext cx="2186146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oval" w="med" len="med"/>
          </a:ln>
        </p:spPr>
      </p:cxnSp>
    </p:spTree>
    <p:extLst>
      <p:ext uri="{BB962C8B-B14F-4D97-AF65-F5344CB8AC3E}">
        <p14:creationId xmlns:p14="http://schemas.microsoft.com/office/powerpoint/2010/main" val="4268136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37051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060314" y="540093"/>
            <a:ext cx="883869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rgbClr val="00881B"/>
                </a:solidFill>
                <a:latin typeface="TomskObl2104" pitchFamily="50" charset="0"/>
              </a:rPr>
              <a:t>План работы</a:t>
            </a:r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graphicFrame>
        <p:nvGraphicFramePr>
          <p:cNvPr id="9" name="Google Shape;105;p18">
            <a:extLst>
              <a:ext uri="{FF2B5EF4-FFF2-40B4-BE49-F238E27FC236}">
                <a16:creationId xmlns:a16="http://schemas.microsoft.com/office/drawing/2014/main" id="{448B37A3-1D4B-4A9E-9F71-7A4D6C2DA33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63948648"/>
              </p:ext>
            </p:extLst>
          </p:nvPr>
        </p:nvGraphicFramePr>
        <p:xfrm>
          <a:off x="951270" y="1931715"/>
          <a:ext cx="9994973" cy="313070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35649">
                  <a:extLst>
                    <a:ext uri="{9D8B030D-6E8A-4147-A177-3AD203B41FA5}">
                      <a16:colId xmlns:a16="http://schemas.microsoft.com/office/drawing/2014/main" val="496649117"/>
                    </a:ext>
                  </a:extLst>
                </a:gridCol>
                <a:gridCol w="27041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509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573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46915">
                  <a:extLst>
                    <a:ext uri="{9D8B030D-6E8A-4147-A177-3AD203B41FA5}">
                      <a16:colId xmlns:a16="http://schemas.microsoft.com/office/drawing/2014/main" val="851552032"/>
                    </a:ext>
                  </a:extLst>
                </a:gridCol>
              </a:tblGrid>
              <a:tr h="400246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endParaRPr lang="ru-RU" sz="1400" b="1" dirty="0">
                        <a:solidFill>
                          <a:srgbClr val="B45025"/>
                        </a:solidFill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26543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ru-RU" sz="1400" b="1" dirty="0">
                          <a:solidFill>
                            <a:srgbClr val="B45025"/>
                          </a:solidFill>
                          <a:latin typeface="PT Sans"/>
                          <a:ea typeface="PT Sans"/>
                          <a:cs typeface="PT Sans"/>
                          <a:sym typeface="PT Sans"/>
                        </a:rPr>
                        <a:t>Мероприятие</a:t>
                      </a:r>
                    </a:p>
                  </a:txBody>
                  <a:tcPr marL="91425" marR="91425" marT="91425" marB="91425">
                    <a:lnL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26543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ru-RU" sz="1400" b="1" dirty="0">
                          <a:solidFill>
                            <a:srgbClr val="B45025"/>
                          </a:solidFill>
                          <a:latin typeface="PT Sans"/>
                          <a:ea typeface="PT Sans"/>
                          <a:cs typeface="PT Sans"/>
                          <a:sym typeface="PT Sans"/>
                        </a:rPr>
                        <a:t>Ответственный</a:t>
                      </a: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26543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ru-RU" sz="1400" b="1">
                          <a:solidFill>
                            <a:srgbClr val="B45025"/>
                          </a:solidFill>
                          <a:latin typeface="PT Sans"/>
                          <a:ea typeface="PT Sans"/>
                          <a:cs typeface="PT Sans"/>
                          <a:sym typeface="PT Sans"/>
                        </a:rPr>
                        <a:t>Результат</a:t>
                      </a: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26543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ru-RU" sz="1400" b="1" dirty="0">
                          <a:solidFill>
                            <a:srgbClr val="B45025"/>
                          </a:solidFill>
                          <a:latin typeface="PT Sans"/>
                          <a:ea typeface="PT Sans"/>
                          <a:cs typeface="PT Sans"/>
                          <a:sym typeface="PT Sans"/>
                        </a:rPr>
                        <a:t>Срок </a:t>
                      </a: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26543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1772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ru-RU" sz="1200" dirty="0">
                          <a:solidFill>
                            <a:schemeClr val="dk1"/>
                          </a:solidFill>
                          <a:latin typeface="PT Sans"/>
                          <a:ea typeface="PT Sans"/>
                          <a:cs typeface="PT Sans"/>
                          <a:sym typeface="PT Sans"/>
                        </a:rPr>
                        <a:t>1</a:t>
                      </a: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26543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26543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ru-RU" sz="1200" dirty="0">
                          <a:solidFill>
                            <a:schemeClr val="dk1"/>
                          </a:solidFill>
                          <a:latin typeface="PT Sans"/>
                          <a:ea typeface="PT Sans"/>
                          <a:cs typeface="PT Sans"/>
                          <a:sym typeface="PT Sans"/>
                        </a:rPr>
                        <a:t>Назначение ответственных (администраторов) в МОУО, ОО за ведение АИС «</a:t>
                      </a:r>
                      <a:r>
                        <a:rPr lang="ru-RU" sz="1200" dirty="0" err="1">
                          <a:solidFill>
                            <a:schemeClr val="dk1"/>
                          </a:solidFill>
                          <a:latin typeface="PT Sans"/>
                          <a:ea typeface="PT Sans"/>
                          <a:cs typeface="PT Sans"/>
                          <a:sym typeface="PT Sans"/>
                        </a:rPr>
                        <a:t>Педкадры</a:t>
                      </a:r>
                      <a:r>
                        <a:rPr lang="ru-RU" sz="1200" dirty="0">
                          <a:solidFill>
                            <a:schemeClr val="dk1"/>
                          </a:solidFill>
                          <a:latin typeface="PT Sans"/>
                          <a:ea typeface="PT Sans"/>
                          <a:cs typeface="PT Sans"/>
                          <a:sym typeface="PT Sans"/>
                        </a:rPr>
                        <a:t>»</a:t>
                      </a:r>
                    </a:p>
                  </a:txBody>
                  <a:tcPr marL="91425" marR="91425" marT="91425" marB="91425">
                    <a:lnL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6543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26543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ru-RU" sz="1200" dirty="0">
                          <a:solidFill>
                            <a:schemeClr val="dk1"/>
                          </a:solidFill>
                          <a:latin typeface="PT Sans"/>
                          <a:ea typeface="PT Sans"/>
                          <a:cs typeface="PT Sans"/>
                          <a:sym typeface="PT Sans"/>
                        </a:rPr>
                        <a:t>Руководители МОУО, ОГУ, ОО</a:t>
                      </a: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6543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26543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dirty="0">
                          <a:solidFill>
                            <a:schemeClr val="dk1"/>
                          </a:solidFill>
                          <a:latin typeface="PT Sans"/>
                          <a:ea typeface="PT Sans"/>
                          <a:cs typeface="PT Sans"/>
                          <a:sym typeface="PT Sans"/>
                        </a:rPr>
                        <a:t>Приказ о назначении ответственного лица в МОУО</a:t>
                      </a:r>
                      <a:r>
                        <a:rPr lang="ru-RU" sz="1200">
                          <a:solidFill>
                            <a:schemeClr val="dk1"/>
                          </a:solidFill>
                          <a:latin typeface="PT Sans"/>
                          <a:ea typeface="PT Sans"/>
                          <a:cs typeface="PT Sans"/>
                          <a:sym typeface="PT Sans"/>
                        </a:rPr>
                        <a:t>, ОО</a:t>
                      </a:r>
                      <a:endParaRPr lang="ru-RU" sz="1200" dirty="0">
                        <a:solidFill>
                          <a:schemeClr val="dk1"/>
                        </a:solidFill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6543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26543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dirty="0">
                          <a:solidFill>
                            <a:schemeClr val="dk1"/>
                          </a:solidFill>
                          <a:latin typeface="PT Sans"/>
                          <a:ea typeface="PT Sans"/>
                          <a:cs typeface="PT Sans"/>
                          <a:sym typeface="PT Sans"/>
                        </a:rPr>
                        <a:t>до </a:t>
                      </a:r>
                      <a:r>
                        <a:rPr lang="ru-RU" sz="1200" b="1" dirty="0">
                          <a:solidFill>
                            <a:schemeClr val="dk1"/>
                          </a:solidFill>
                          <a:latin typeface="PT Sans"/>
                          <a:ea typeface="PT Sans"/>
                          <a:cs typeface="PT Sans"/>
                          <a:sym typeface="PT Sans"/>
                        </a:rPr>
                        <a:t>01.09.2025</a:t>
                      </a: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26543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26543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21179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ru-RU" sz="1200" dirty="0">
                          <a:solidFill>
                            <a:schemeClr val="dk1"/>
                          </a:solidFill>
                          <a:latin typeface="PT Sans"/>
                          <a:ea typeface="PT Sans"/>
                          <a:cs typeface="PT Sans"/>
                          <a:sym typeface="PT Sans"/>
                        </a:rPr>
                        <a:t>2</a:t>
                      </a: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26543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26543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dk1"/>
                          </a:solidFill>
                          <a:latin typeface="PT Sans"/>
                          <a:ea typeface="+mn-ea"/>
                          <a:cs typeface="PT Sans"/>
                        </a:rPr>
                        <a:t>Регистрация пользователей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dk1"/>
                          </a:solidFill>
                          <a:latin typeface="PT Sans"/>
                          <a:ea typeface="+mn-ea"/>
                          <a:cs typeface="PT Sans"/>
                        </a:rPr>
                        <a:t>в АИС «</a:t>
                      </a:r>
                      <a:r>
                        <a:rPr lang="ru-RU" sz="1200" kern="1200" dirty="0" err="1">
                          <a:solidFill>
                            <a:schemeClr val="dk1"/>
                          </a:solidFill>
                          <a:latin typeface="PT Sans"/>
                          <a:ea typeface="+mn-ea"/>
                          <a:cs typeface="PT Sans"/>
                        </a:rPr>
                        <a:t>Педкадры</a:t>
                      </a:r>
                      <a:r>
                        <a:rPr lang="ru-RU" sz="1200" kern="1200" dirty="0">
                          <a:solidFill>
                            <a:schemeClr val="dk1"/>
                          </a:solidFill>
                          <a:latin typeface="PT Sans"/>
                          <a:ea typeface="+mn-ea"/>
                          <a:cs typeface="PT Sans"/>
                        </a:rPr>
                        <a:t>»</a:t>
                      </a:r>
                    </a:p>
                  </a:txBody>
                  <a:tcPr marL="91425" marR="91425" marT="91425" marB="91425">
                    <a:lnL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6543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26543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ru-RU" sz="1200" dirty="0">
                          <a:solidFill>
                            <a:schemeClr val="dk1"/>
                          </a:solidFill>
                          <a:latin typeface="PT Sans"/>
                          <a:ea typeface="PT Sans"/>
                          <a:cs typeface="PT Sans"/>
                          <a:sym typeface="PT Sans"/>
                        </a:rPr>
                        <a:t>Администратор организации/ руководитель</a:t>
                      </a: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6543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26543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ru-RU" sz="1200" dirty="0">
                          <a:solidFill>
                            <a:schemeClr val="dk1"/>
                          </a:solidFill>
                          <a:latin typeface="PT Sans"/>
                          <a:ea typeface="PT Sans"/>
                          <a:cs typeface="PT Sans"/>
                          <a:sym typeface="PT Sans"/>
                        </a:rPr>
                        <a:t>Пользователи, успешно прошли регистрацию, модерацию (верификацию) профиля</a:t>
                      </a: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6543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26543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ru-RU" sz="1200" dirty="0">
                          <a:solidFill>
                            <a:schemeClr val="dk1"/>
                          </a:solidFill>
                          <a:latin typeface="PT Sans"/>
                          <a:ea typeface="PT Sans"/>
                          <a:cs typeface="PT Sans"/>
                          <a:sym typeface="PT Sans"/>
                        </a:rPr>
                        <a:t> до </a:t>
                      </a:r>
                      <a:r>
                        <a:rPr lang="ru-RU" sz="1200" b="1" dirty="0">
                          <a:solidFill>
                            <a:schemeClr val="dk1"/>
                          </a:solidFill>
                          <a:latin typeface="PT Sans"/>
                          <a:ea typeface="PT Sans"/>
                          <a:cs typeface="PT Sans"/>
                          <a:sym typeface="PT Sans"/>
                        </a:rPr>
                        <a:t>01.09.2025</a:t>
                      </a: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26543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26543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21179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ru-RU" sz="1200" dirty="0">
                          <a:solidFill>
                            <a:schemeClr val="dk1"/>
                          </a:solidFill>
                          <a:latin typeface="PT Sans"/>
                          <a:ea typeface="PT Sans"/>
                          <a:cs typeface="PT Sans"/>
                          <a:sym typeface="PT Sans"/>
                        </a:rPr>
                        <a:t>3</a:t>
                      </a: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26543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ru-RU" sz="1200" dirty="0">
                          <a:solidFill>
                            <a:schemeClr val="dk1"/>
                          </a:solidFill>
                          <a:latin typeface="PT Sans"/>
                          <a:ea typeface="PT Sans"/>
                          <a:cs typeface="PT Sans"/>
                          <a:sym typeface="PT Sans"/>
                        </a:rPr>
                        <a:t>Консультационное и методическое сопровождение по работе АИС «</a:t>
                      </a:r>
                      <a:r>
                        <a:rPr lang="ru-RU" sz="1200" dirty="0" err="1">
                          <a:solidFill>
                            <a:schemeClr val="dk1"/>
                          </a:solidFill>
                          <a:latin typeface="PT Sans"/>
                          <a:ea typeface="PT Sans"/>
                          <a:cs typeface="PT Sans"/>
                          <a:sym typeface="PT Sans"/>
                        </a:rPr>
                        <a:t>Педкадры</a:t>
                      </a:r>
                      <a:r>
                        <a:rPr lang="ru-RU" sz="1200" dirty="0">
                          <a:solidFill>
                            <a:schemeClr val="dk1"/>
                          </a:solidFill>
                          <a:latin typeface="PT Sans"/>
                          <a:ea typeface="PT Sans"/>
                          <a:cs typeface="PT Sans"/>
                          <a:sym typeface="PT Sans"/>
                        </a:rPr>
                        <a:t>»</a:t>
                      </a:r>
                    </a:p>
                  </a:txBody>
                  <a:tcPr marL="91425" marR="91425" marT="91425" marB="91425">
                    <a:lnL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6543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ru-RU" sz="1200" dirty="0">
                          <a:solidFill>
                            <a:schemeClr val="dk1"/>
                          </a:solidFill>
                          <a:latin typeface="PT Sans"/>
                          <a:ea typeface="PT Sans"/>
                          <a:cs typeface="PT Sans"/>
                          <a:sym typeface="PT Sans"/>
                        </a:rPr>
                        <a:t>ТОИПКРО</a:t>
                      </a:r>
                    </a:p>
                  </a:txBody>
                  <a:tcPr marL="91425" marR="91425" marT="91425" marB="91425">
                    <a:lnL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6543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ru-RU" sz="1200" dirty="0">
                          <a:solidFill>
                            <a:schemeClr val="dk1"/>
                          </a:solidFill>
                          <a:latin typeface="PT Sans"/>
                          <a:ea typeface="PT Sans"/>
                          <a:cs typeface="PT Sans"/>
                          <a:sym typeface="PT Sans"/>
                        </a:rPr>
                        <a:t>Консультации, информационная поддержка чата, инструкции</a:t>
                      </a:r>
                    </a:p>
                  </a:txBody>
                  <a:tcPr marL="91425" marR="91425" marT="91425" marB="91425">
                    <a:lnL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26543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ru-RU" sz="1200" dirty="0">
                          <a:solidFill>
                            <a:schemeClr val="dk1"/>
                          </a:solidFill>
                          <a:latin typeface="PT Sans"/>
                          <a:ea typeface="PT Sans"/>
                          <a:cs typeface="PT Sans"/>
                          <a:sym typeface="PT Sans"/>
                        </a:rPr>
                        <a:t>постоянно</a:t>
                      </a:r>
                    </a:p>
                  </a:txBody>
                  <a:tcPr marL="91425" marR="91425" marT="91425" marB="91425">
                    <a:lnL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26543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32203573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4AC00736-DB24-4681-ABD0-186ABDF5071D}"/>
              </a:ext>
            </a:extLst>
          </p:cNvPr>
          <p:cNvSpPr txBox="1"/>
          <p:nvPr/>
        </p:nvSpPr>
        <p:spPr>
          <a:xfrm>
            <a:off x="1676652" y="5146097"/>
            <a:ext cx="88386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rgbClr val="00881B"/>
                </a:solidFill>
                <a:latin typeface="TomskObl2104" pitchFamily="50" charset="0"/>
              </a:rPr>
              <a:t>100</a:t>
            </a:r>
            <a:r>
              <a:rPr lang="ru-RU" sz="2800" b="1" dirty="0">
                <a:solidFill>
                  <a:srgbClr val="00881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ru-RU" sz="2800" dirty="0">
                <a:solidFill>
                  <a:srgbClr val="00881B"/>
                </a:solidFill>
                <a:latin typeface="TomskObl2104" pitchFamily="50" charset="0"/>
              </a:rPr>
              <a:t> педагогических работников и управленческих кадров заведены в систему</a:t>
            </a:r>
          </a:p>
        </p:txBody>
      </p:sp>
    </p:spTree>
    <p:extLst>
      <p:ext uri="{BB962C8B-B14F-4D97-AF65-F5344CB8AC3E}">
        <p14:creationId xmlns:p14="http://schemas.microsoft.com/office/powerpoint/2010/main" val="400446212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11186</TotalTime>
  <Words>1287</Words>
  <Application>Microsoft Office PowerPoint</Application>
  <PresentationFormat>Широкоэкранный</PresentationFormat>
  <Paragraphs>326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30" baseType="lpstr">
      <vt:lpstr>Times New Roman</vt:lpstr>
      <vt:lpstr>PT Sans</vt:lpstr>
      <vt:lpstr>Montserrat Medium</vt:lpstr>
      <vt:lpstr>Bahnschrift Condensed</vt:lpstr>
      <vt:lpstr>Century Gothic</vt:lpstr>
      <vt:lpstr>Arial</vt:lpstr>
      <vt:lpstr>TomskObl2104</vt:lpstr>
      <vt:lpstr>Montserrat</vt:lpstr>
      <vt:lpstr>Gerbera</vt:lpstr>
      <vt:lpstr>Arial Black</vt:lpstr>
      <vt:lpstr>Gerbera Light</vt:lpstr>
      <vt:lpstr>Calibri</vt:lpstr>
      <vt:lpstr>等线</vt:lpstr>
      <vt:lpstr>Calibri Light</vt:lpstr>
      <vt:lpstr>Тема Office</vt:lpstr>
      <vt:lpstr>Информационные системы как инструмент управления</vt:lpstr>
      <vt:lpstr>Презентация PowerPoint</vt:lpstr>
      <vt:lpstr>Презентация PowerPoint</vt:lpstr>
      <vt:lpstr>Презентация PowerPoint</vt:lpstr>
      <vt:lpstr>Презентация PowerPoint</vt:lpstr>
      <vt:lpstr>возможности</vt:lpstr>
      <vt:lpstr>Презентация PowerPoint</vt:lpstr>
      <vt:lpstr>Презентация PowerPoint</vt:lpstr>
      <vt:lpstr>Презентация PowerPoint</vt:lpstr>
      <vt:lpstr>Презентация PowerPoint</vt:lpstr>
      <vt:lpstr>Методическая поддержка</vt:lpstr>
      <vt:lpstr>ИНТЕРФЕЙС</vt:lpstr>
      <vt:lpstr>ИНТЕРФЕЙС</vt:lpstr>
      <vt:lpstr>Методическая поддержка</vt:lpstr>
      <vt:lpstr>Елисеев Владимир Анатольевич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Максим Алексеевич Зырянов</dc:creator>
  <cp:lastModifiedBy>Ксения Демьяновна Юркова</cp:lastModifiedBy>
  <cp:revision>179</cp:revision>
  <dcterms:created xsi:type="dcterms:W3CDTF">2025-07-14T10:33:41Z</dcterms:created>
  <dcterms:modified xsi:type="dcterms:W3CDTF">2025-08-22T01:24:00Z</dcterms:modified>
</cp:coreProperties>
</file>