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33" r:id="rId2"/>
    <p:sldId id="349" r:id="rId3"/>
    <p:sldId id="343" r:id="rId4"/>
    <p:sldId id="344" r:id="rId5"/>
    <p:sldId id="337" r:id="rId6"/>
    <p:sldId id="341" r:id="rId7"/>
    <p:sldId id="335" r:id="rId8"/>
    <p:sldId id="348" r:id="rId9"/>
    <p:sldId id="347" r:id="rId10"/>
    <p:sldId id="338" r:id="rId11"/>
    <p:sldId id="346" r:id="rId12"/>
    <p:sldId id="350" r:id="rId13"/>
    <p:sldId id="345" r:id="rId14"/>
    <p:sldId id="342" r:id="rId15"/>
    <p:sldId id="339" r:id="rId16"/>
    <p:sldId id="340" r:id="rId17"/>
    <p:sldId id="336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2AE"/>
    <a:srgbClr val="F38221"/>
    <a:srgbClr val="60BFCE"/>
    <a:srgbClr val="109EB4"/>
    <a:srgbClr val="CC3399"/>
    <a:srgbClr val="FFCC00"/>
    <a:srgbClr val="009CAD"/>
    <a:srgbClr val="3E2861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ИЛИ НАЗВАНИЕ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2F9A7D-3234-8998-AE04-0D3A7356E28D}"/>
              </a:ext>
            </a:extLst>
          </p:cNvPr>
          <p:cNvSpPr/>
          <p:nvPr/>
        </p:nvSpPr>
        <p:spPr>
          <a:xfrm>
            <a:off x="252285" y="4915059"/>
            <a:ext cx="5355644" cy="1071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8373" y="2368286"/>
            <a:ext cx="594268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Дети и взрослые: вместе делаем нашу школу яркой и комфортной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9614" y="4988523"/>
            <a:ext cx="496831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latin typeface="Proxima Nova Rg" panose="02000506030000020004" pitchFamily="2" charset="0"/>
              </a:rPr>
              <a:t>Чумаченко Татьяна Ивановна, </a:t>
            </a:r>
          </a:p>
          <a:p>
            <a:r>
              <a:rPr lang="ru-RU" sz="2000" dirty="0">
                <a:latin typeface="Proxima Nova Rg" panose="02000506030000020004" pitchFamily="2" charset="0"/>
              </a:rPr>
              <a:t>директор МБОУ «Клюквинская СОШИ» Верхнекетского района Томской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7" y="624456"/>
            <a:ext cx="3131797" cy="10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8.userapi.com/impg/Zv9efvzK4ihHj89sNqhotDC6o1f47wwfkgo1Dg/bo3QIsT6Msk.jpg?size=2560x1920&amp;quality=95&amp;sign=8e5f1a5025a9f3b7950ac3a1013a0e1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0" y="1300128"/>
            <a:ext cx="5935263" cy="44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.userapi.com/impg/-KpoiBn_qjUVtqfL6N7lUqDpymviP0bJFuyQYQ/WOI27f063ew.jpg?size=2560x1920&amp;quality=95&amp;sign=31f7869078e910149656834f44123e1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9"/>
          <a:stretch/>
        </p:blipFill>
        <p:spPr bwMode="auto">
          <a:xfrm>
            <a:off x="6731258" y="1300128"/>
            <a:ext cx="5312747" cy="29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ДВИЖЕНИЕ ПЕРВЫХ</a:t>
            </a:r>
          </a:p>
        </p:txBody>
      </p:sp>
      <p:pic>
        <p:nvPicPr>
          <p:cNvPr id="5122" name="Picture 2" descr="https://sun9-33.userapi.com/impg/v5NcufsUmXcksF7PymktSiLlVBBOPogAw1X3bg/bQTB1ajq7c8.jpg?size=2560x1182&amp;quality=95&amp;sign=d22d0789c79a92c5dac90d6ecd0598a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98" y="4111152"/>
            <a:ext cx="5493681" cy="25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9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ОРЛЯТА РОССИИ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1407" t="69386" r="10542" b="1769"/>
          <a:stretch/>
        </p:blipFill>
        <p:spPr>
          <a:xfrm>
            <a:off x="4046822" y="2708249"/>
            <a:ext cx="3469546" cy="3567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53" y="1302167"/>
            <a:ext cx="4589856" cy="29406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2051" r="11536"/>
          <a:stretch/>
        </p:blipFill>
        <p:spPr>
          <a:xfrm>
            <a:off x="210312" y="1373225"/>
            <a:ext cx="4202847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3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9"/>
          <a:stretch/>
        </p:blipFill>
        <p:spPr>
          <a:xfrm>
            <a:off x="393192" y="1391030"/>
            <a:ext cx="6007608" cy="38850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МЕДИАЦЕНТР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4177C1-8989-40A7-9983-D5019B0CC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3" t="3826" r="12305"/>
          <a:stretch/>
        </p:blipFill>
        <p:spPr>
          <a:xfrm rot="476238">
            <a:off x="8716244" y="1493415"/>
            <a:ext cx="2944098" cy="3887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52" t="1146" r="2725" b="4574"/>
          <a:stretch/>
        </p:blipFill>
        <p:spPr>
          <a:xfrm>
            <a:off x="5907024" y="3813048"/>
            <a:ext cx="3145536" cy="23317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777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580"/>
          <a:stretch/>
        </p:blipFill>
        <p:spPr>
          <a:xfrm>
            <a:off x="177274" y="1298448"/>
            <a:ext cx="6270781" cy="3867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561A68-B106-4AD9-AB39-10C826C8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76" y="2112264"/>
            <a:ext cx="5384712" cy="35915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ФОТОВЫСТАВКИ</a:t>
            </a:r>
          </a:p>
        </p:txBody>
      </p:sp>
    </p:spTree>
    <p:extLst>
      <p:ext uri="{BB962C8B-B14F-4D97-AF65-F5344CB8AC3E}">
        <p14:creationId xmlns:p14="http://schemas.microsoft.com/office/powerpoint/2010/main" val="207369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44.userapi.com/s/v1/ig2/bMntMLhuRFDwZ1yXr8RVB4d74otg-G34yj1JQgbnovDQV1OtMInHrMfLvF8Zd-HBpdcnsRIkUviSbYfUGHJ9kX_D.jpg?quality=95&amp;as=32x24,48x36,72x54,108x81,160x120,240x180,360x270,480x360,540x405,640x480,720x540,1080x810,1280x960,1440x1080,2560x1920&amp;from=bu&amp;u=iA344-hGRsvmBiVldBA0z5zHy6-bnLQ8t719bNdJJQo&amp;cs=510x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0" y="1431671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2.userapi.com/impg/Q5heCLkaAqOYxOkdS4P65HZdvGvyCqTuC3V7wA/OPiZz53d1rE.jpg?size=1620x2160&amp;quality=95&amp;sign=9141ca2da0cbfd9251843ae45c6a5d6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 b="8385"/>
          <a:stretch/>
        </p:blipFill>
        <p:spPr bwMode="auto">
          <a:xfrm>
            <a:off x="4801418" y="2557506"/>
            <a:ext cx="395112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584" y="1335024"/>
            <a:ext cx="3525012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4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0.userapi.com/impg/ao6hin1V-u40B78gdsAEztKxDyg2eyHM9Kwggg/wZ_p-kcLDt0.jpg?size=2560x1182&amp;quality=95&amp;sign=b65a663165285d50907aca6b334dd4d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7633"/>
          <a:stretch/>
        </p:blipFill>
        <p:spPr bwMode="auto">
          <a:xfrm>
            <a:off x="271584" y="1222707"/>
            <a:ext cx="5419635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2.userapi.com/impg/Y6nzXGJa-Z60UM9p3EVy5jkuHCoIlX1edvQBvA/152KZ3rbK5s.jpg?size=2560x1182&amp;quality=95&amp;sign=114a2cf66617f1e5d17d17dd085e493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7"/>
          <a:stretch/>
        </p:blipFill>
        <p:spPr bwMode="auto">
          <a:xfrm>
            <a:off x="6390570" y="348254"/>
            <a:ext cx="4939735" cy="24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4.userapi.com/impg/fOoIu4aiH6fpQBisnjXMMgf-CChVx18pw1fpUA/HRNZ82PKIdE.jpg?size=2560x2105&amp;quality=95&amp;sign=e22aa63a9dab234d4ca3b7ea1b563e4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/>
          <a:stretch/>
        </p:blipFill>
        <p:spPr bwMode="auto">
          <a:xfrm>
            <a:off x="7370064" y="2964522"/>
            <a:ext cx="3137199" cy="32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41.userapi.com/s/v1/ig2/A8XrS6U8Y1xnQ1xV-KbFUHx4NHzVELmM7fgFHMlYdf3XFOjn0tzO_JgXMFiqpz2bjBc05Fj-obtNg9ss-46APpOL.jpg?quality=95&amp;as=32x15,48x22,72x33,108x50,160x74,240x111,360x166,480x222,540x249,640x295,720x332,1080x499,1280x591,1440x665,2560x1182&amp;from=bu&amp;u=pkK9QemqA-HJVL6-YTFNfPX_AzFMCC6X_PinMkVJB7A&amp;cs=604x2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0" y="3810459"/>
            <a:ext cx="5421989" cy="24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028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68" y="220485"/>
            <a:ext cx="8483920" cy="60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3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18872" y="1324822"/>
            <a:ext cx="7744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телефон: 8(38258)24-2-43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89234095386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tchumachenko2010@yandex.ru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88" y="4017113"/>
            <a:ext cx="2121531" cy="20376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562" y="4017113"/>
            <a:ext cx="2037698" cy="2037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https://sun9-78.userapi.com/impf/hte2du4KPRy6WFhdEdUB7uveyjuS5M2uuG__BA/MmPhhZFbm3c.jpg?size=714x714&amp;quality=95&amp;sign=a0d817740828bf29669e2d87f035610c&amp;c_uniq_tag=VB4P6ZAgjkzthQhWmRhtvIKknGyBPAzSUG6KHOh1ui4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71" y="4017113"/>
            <a:ext cx="2125980" cy="20376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9" name="Рисунок 8" descr="https://www.licey3-kras.ru/images/2022-2023/%D0%A1%D0%A4%D0%95%D0%A0%D0%A3%D0%9C/343434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 b="20714"/>
          <a:stretch/>
        </p:blipFill>
        <p:spPr bwMode="auto">
          <a:xfrm>
            <a:off x="6466085" y="3316897"/>
            <a:ext cx="2132965" cy="617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872" y="3429495"/>
            <a:ext cx="2024047" cy="50601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2" t="22531" r="46193" b="58797"/>
          <a:stretch/>
        </p:blipFill>
        <p:spPr bwMode="auto">
          <a:xfrm>
            <a:off x="10259568" y="2377440"/>
            <a:ext cx="1674281" cy="1556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87" y="1426776"/>
            <a:ext cx="2932602" cy="37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quarter" idx="12"/>
          </p:nvPr>
        </p:nvSpPr>
        <p:spPr>
          <a:xfrm>
            <a:off x="2672126" y="92222"/>
            <a:ext cx="9087474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МБОУ «КЛЮКВИНСКАЯ СОШИ» </a:t>
            </a:r>
          </a:p>
          <a:p>
            <a:pPr algn="ctr"/>
            <a:r>
              <a:rPr lang="ru-RU" sz="3600" b="1" dirty="0">
                <a:solidFill>
                  <a:srgbClr val="2162AE"/>
                </a:solidFill>
              </a:rPr>
              <a:t>ВЕРХНЕКЕТСКОГО РАЙОНА ТОМСКОЙ ОБЛАСТИ</a:t>
            </a:r>
          </a:p>
          <a:p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6" y="1306210"/>
            <a:ext cx="7714095" cy="49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9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119654"/>
            <a:ext cx="9224634" cy="95019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2162AE"/>
                </a:solidFill>
              </a:rPr>
              <a:t>Письмо Министерства просвещения Российской Федерации от 11 июля 2023г. №СК-468/15 «Об оформлении пространств образовательных организаций»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0806" t="15590" r="31314" b="5672"/>
          <a:stretch/>
        </p:blipFill>
        <p:spPr>
          <a:xfrm>
            <a:off x="484631" y="1335025"/>
            <a:ext cx="4087369" cy="47790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18" y="1335025"/>
            <a:ext cx="4145431" cy="29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1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ПЕРВЫЕ ШАГИ</a:t>
            </a:r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8922" t="34837" r="19078" b="13088"/>
          <a:stretch/>
        </p:blipFill>
        <p:spPr>
          <a:xfrm>
            <a:off x="7845080" y="887306"/>
            <a:ext cx="4051264" cy="2825497"/>
          </a:xfrm>
          <a:prstGeom prst="rect">
            <a:avLst/>
          </a:prstGeom>
        </p:spPr>
      </p:pic>
      <p:pic>
        <p:nvPicPr>
          <p:cNvPr id="7" name="Рисунок 6" descr="C:\Users\user\Desktop\Доклад Точка роста\Сайт Точка роста семинар\IMG_0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68" y="1348379"/>
            <a:ext cx="3414903" cy="23398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 descr="C:\Users\user\Desktop\Доклад Точка роста\Сайт Точка роста семинар\IMG_09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302" y="1348379"/>
            <a:ext cx="3145817" cy="23644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Рисунок 8" descr="C:\Users\user\Desktop\2018-2019 год\НАЦИОНАЛЬНЫЙ ПРОЕКТ\Фото Точка роста\20190827_1552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868" y="3986106"/>
            <a:ext cx="3414903" cy="24878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2018-2019 год\НАЦИОНАЛЬНЫЙ ПРОЕКТ\Фото Точка роста\20190827_155305.jpg"/>
          <p:cNvPicPr/>
          <p:nvPr/>
        </p:nvPicPr>
        <p:blipFill rotWithShape="1">
          <a:blip r:embed="rId6" cstate="print"/>
          <a:srcRect t="2086"/>
          <a:stretch/>
        </p:blipFill>
        <p:spPr bwMode="auto">
          <a:xfrm>
            <a:off x="4326232" y="3986106"/>
            <a:ext cx="3137903" cy="25179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 descr="C:\Users\user\Desktop\2018-2019 год\НАЦИОНАЛЬНЫЙ ПРОЕКТ\Фото Точка роста\IMG-20190813-WA0021.jpg"/>
          <p:cNvPicPr/>
          <p:nvPr/>
        </p:nvPicPr>
        <p:blipFill>
          <a:blip r:embed="rId7" cstate="print"/>
          <a:srcRect t="8146"/>
          <a:stretch>
            <a:fillRect/>
          </a:stretch>
        </p:blipFill>
        <p:spPr bwMode="auto">
          <a:xfrm>
            <a:off x="7845080" y="3986105"/>
            <a:ext cx="3165839" cy="24878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879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53.userapi.com/impg/Gw0ov_0_Gu6yeXqpd4DI9pC1-HxnNQBt66mRbg/opZMEijIgWs.jpg?size=2560x1920&amp;quality=95&amp;sign=0d3583d2604b77cf95efcf22ea5c962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4" y="1411348"/>
            <a:ext cx="3885018" cy="29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527" y="1411348"/>
            <a:ext cx="5621593" cy="25297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289" y="3230817"/>
            <a:ext cx="5180025" cy="2913764"/>
          </a:xfrm>
          <a:prstGeom prst="rect">
            <a:avLst/>
          </a:prstGeom>
        </p:spPr>
      </p:pic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7461250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ШАХМАТНАЯ ГОСТИНАЯ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2725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un9-1.userapi.com/impg/w7ZmchrDDBtq4C-b3gr5r8LnLV7L1-gCaoWqTQ/xhoBLb6J-gM.jpg?size=1152x864&amp;quality=95&amp;sign=002c83a096cea2728845ae1b4fc7442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21" y="1362457"/>
            <a:ext cx="4552188" cy="34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ЦЕНТР ДЕТСКИХ ИНИЦИАТИВ</a:t>
            </a:r>
          </a:p>
        </p:txBody>
      </p:sp>
      <p:pic>
        <p:nvPicPr>
          <p:cNvPr id="4100" name="Picture 4" descr="https://sun9-26.userapi.com/impg/6ITNiKjuUytFE4agdrwHlt7DJObEg-T43fWLeg/5HfjjDlFtIw.jpg?size=864x1152&amp;quality=95&amp;sign=6a1c658fe534b536d8dda2aade8acc6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2" y="1362457"/>
            <a:ext cx="3531870" cy="47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9.userapi.com/impg/SjQzvqfezhTX6QL-E9TMiUzScO8Rgsqw8DFrqw/A1CXhpmLCnY.jpg?size=1280x576&amp;quality=95&amp;sign=e72d6098de658475e061db2b2ed703c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92" y="4086053"/>
            <a:ext cx="5971033" cy="268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4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80.userapi.com/impg/yuIm9zwSL54OEyqNI2vkXxsWLgcWGswoc7jwPQ/6VAdvmTs7YA.jpg?size=1600x1200&amp;quality=95&amp;sign=d489eeb2e50a813bec3d0be051864e7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3" y="1533157"/>
            <a:ext cx="5978464" cy="44838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1.userapi.com/s/v1/ig2/r1D7GPd7aRzj5egzwlVUwjGAKkryHAzNPNGRlDcmLMUT5iqRXA8tKyd_TTGWyB1PJBIL3rCqmg4pAQx0I24OlPZQ.jpg?quality=95&amp;as=32x43,48x64,72x96,108x144,160x213,240x320,360x480,480x640,540x720,640x853,720x960,1080x1440,1200x1600&amp;from=bu&amp;u=YHYYxPqsbPz5gyy7lYnyksRUHm_TUBsqVSN4SjTCZpQ&amp;cs=320x4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6934"/>
          <a:stretch/>
        </p:blipFill>
        <p:spPr bwMode="auto">
          <a:xfrm>
            <a:off x="7014464" y="1533157"/>
            <a:ext cx="4544441" cy="44838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20" y="1481327"/>
            <a:ext cx="5897908" cy="44234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ШКОЛЬНАЯ СТОЛОВАЯ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5955" b="36497"/>
          <a:stretch/>
        </p:blipFill>
        <p:spPr>
          <a:xfrm>
            <a:off x="6611112" y="1481327"/>
            <a:ext cx="5020056" cy="4423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234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2162AE"/>
                </a:solidFill>
              </a:rPr>
              <a:t>ЮНАРМИЯ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897" y="1307532"/>
            <a:ext cx="4436463" cy="2386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" y="1307533"/>
            <a:ext cx="7327556" cy="45812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38" y="3843185"/>
            <a:ext cx="4156587" cy="23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6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57736</TotalTime>
  <Words>105</Words>
  <Application>Microsoft Office PowerPoint</Application>
  <PresentationFormat>Широкоэкранный</PresentationFormat>
  <Paragraphs>22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Proxima Nova Rg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Черников Дмитрий Сергеевич</cp:lastModifiedBy>
  <cp:revision>738</cp:revision>
  <cp:lastPrinted>2021-07-16T05:59:00Z</cp:lastPrinted>
  <dcterms:created xsi:type="dcterms:W3CDTF">2019-08-15T10:09:47Z</dcterms:created>
  <dcterms:modified xsi:type="dcterms:W3CDTF">2024-08-22T15:30:14Z</dcterms:modified>
</cp:coreProperties>
</file>