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31" r:id="rId2"/>
    <p:sldId id="406" r:id="rId3"/>
    <p:sldId id="456" r:id="rId4"/>
    <p:sldId id="457" r:id="rId5"/>
    <p:sldId id="431" r:id="rId6"/>
    <p:sldId id="432" r:id="rId7"/>
    <p:sldId id="435" r:id="rId8"/>
    <p:sldId id="347" r:id="rId9"/>
    <p:sldId id="476" r:id="rId10"/>
    <p:sldId id="433" r:id="rId11"/>
    <p:sldId id="411" r:id="rId12"/>
    <p:sldId id="439" r:id="rId13"/>
    <p:sldId id="387" r:id="rId14"/>
    <p:sldId id="438" r:id="rId15"/>
    <p:sldId id="477" r:id="rId16"/>
    <p:sldId id="478" r:id="rId17"/>
    <p:sldId id="405" r:id="rId18"/>
    <p:sldId id="479" r:id="rId19"/>
    <p:sldId id="480" r:id="rId20"/>
    <p:sldId id="335" r:id="rId21"/>
    <p:sldId id="388" r:id="rId22"/>
    <p:sldId id="416" r:id="rId23"/>
    <p:sldId id="446" r:id="rId24"/>
    <p:sldId id="389" r:id="rId25"/>
    <p:sldId id="409" r:id="rId26"/>
    <p:sldId id="464" r:id="rId27"/>
    <p:sldId id="390" r:id="rId28"/>
    <p:sldId id="391" r:id="rId29"/>
    <p:sldId id="410" r:id="rId30"/>
    <p:sldId id="400" r:id="rId31"/>
    <p:sldId id="417" r:id="rId32"/>
    <p:sldId id="418" r:id="rId33"/>
    <p:sldId id="465" r:id="rId34"/>
    <p:sldId id="379" r:id="rId35"/>
    <p:sldId id="468" r:id="rId36"/>
    <p:sldId id="424" r:id="rId37"/>
    <p:sldId id="425" r:id="rId38"/>
    <p:sldId id="426" r:id="rId39"/>
    <p:sldId id="428" r:id="rId4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861"/>
    <a:srgbClr val="2162AE"/>
    <a:srgbClr val="F38221"/>
    <a:srgbClr val="A5DAE3"/>
    <a:srgbClr val="109EB4"/>
    <a:srgbClr val="60BFCE"/>
    <a:srgbClr val="D9BB5D"/>
    <a:srgbClr val="CC3399"/>
    <a:srgbClr val="FFCC00"/>
    <a:srgbClr val="009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091" autoAdjust="0"/>
  </p:normalViewPr>
  <p:slideViewPr>
    <p:cSldViewPr snapToGrid="0">
      <p:cViewPr varScale="1">
        <p:scale>
          <a:sx n="115" d="100"/>
          <a:sy n="115" d="100"/>
        </p:scale>
        <p:origin x="450" y="84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1" kern="1200" dirty="0">
                <a:solidFill>
                  <a:srgbClr val="2162AE"/>
                </a:solidFill>
                <a:latin typeface="+mn-lt"/>
                <a:ea typeface="+mn-ea"/>
                <a:cs typeface="+mn-cs"/>
              </a:defRPr>
            </a:pPr>
            <a:r>
              <a:rPr lang="ru-RU" sz="1200" b="1" kern="1200" dirty="0">
                <a:solidFill>
                  <a:srgbClr val="2162AE"/>
                </a:solidFill>
                <a:latin typeface="+mn-lt"/>
                <a:ea typeface="+mn-ea"/>
                <a:cs typeface="+mn-cs"/>
              </a:rPr>
              <a:t>Итоги регионального мониторинга качества дошкольного образования</a:t>
            </a:r>
          </a:p>
        </c:rich>
      </c:tx>
      <c:layout>
        <c:manualLayout>
          <c:xMode val="edge"/>
          <c:yMode val="edge"/>
          <c:x val="8.9726661826712961E-2"/>
          <c:y val="2.06208555327757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Экспертная оценка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Лист1!$A$2:$A$23</c:f>
              <c:strCache>
                <c:ptCount val="22"/>
                <c:pt idx="0">
                  <c:v>Александровский район</c:v>
                </c:pt>
                <c:pt idx="1">
                  <c:v>Асиновский район</c:v>
                </c:pt>
                <c:pt idx="2">
                  <c:v>Бакчарский район</c:v>
                </c:pt>
                <c:pt idx="3">
                  <c:v>Верхнекетский район</c:v>
                </c:pt>
                <c:pt idx="4">
                  <c:v>Зырянский район</c:v>
                </c:pt>
                <c:pt idx="5">
                  <c:v>Каргасокский район</c:v>
                </c:pt>
                <c:pt idx="6">
                  <c:v>Кожевниковский район</c:v>
                </c:pt>
                <c:pt idx="7">
                  <c:v>Колпашевский район</c:v>
                </c:pt>
                <c:pt idx="8">
                  <c:v>Кривошеинский район</c:v>
                </c:pt>
                <c:pt idx="9">
                  <c:v>Молчановский район</c:v>
                </c:pt>
                <c:pt idx="10">
                  <c:v>Парабельский район</c:v>
                </c:pt>
                <c:pt idx="11">
                  <c:v>Первомайский район</c:v>
                </c:pt>
                <c:pt idx="12">
                  <c:v>Тегульдетский район</c:v>
                </c:pt>
                <c:pt idx="13">
                  <c:v>Томский район</c:v>
                </c:pt>
                <c:pt idx="14">
                  <c:v>Чаинский район</c:v>
                </c:pt>
                <c:pt idx="15">
                  <c:v>Шегарский район</c:v>
                </c:pt>
                <c:pt idx="16">
                  <c:v>г. Кедровый</c:v>
                </c:pt>
                <c:pt idx="17">
                  <c:v>г.о. Стрежевой</c:v>
                </c:pt>
                <c:pt idx="18">
                  <c:v>г. Томск</c:v>
                </c:pt>
                <c:pt idx="19">
                  <c:v>НИИ ТПУ (д/с №108)</c:v>
                </c:pt>
                <c:pt idx="20">
                  <c:v>ОГБОУ "Школа-интернат для обучающихся с нарушениями слуха"</c:v>
                </c:pt>
                <c:pt idx="21">
                  <c:v>ЗАТО Северск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3.03</c:v>
                </c:pt>
                <c:pt idx="1">
                  <c:v>2.79</c:v>
                </c:pt>
                <c:pt idx="2">
                  <c:v>2.85</c:v>
                </c:pt>
                <c:pt idx="3">
                  <c:v>2.72</c:v>
                </c:pt>
                <c:pt idx="4">
                  <c:v>2.02</c:v>
                </c:pt>
                <c:pt idx="5">
                  <c:v>2.91</c:v>
                </c:pt>
                <c:pt idx="6">
                  <c:v>2.94</c:v>
                </c:pt>
                <c:pt idx="7">
                  <c:v>2.74</c:v>
                </c:pt>
                <c:pt idx="8">
                  <c:v>2.46</c:v>
                </c:pt>
                <c:pt idx="9">
                  <c:v>2.2599999999999998</c:v>
                </c:pt>
                <c:pt idx="10">
                  <c:v>2.74</c:v>
                </c:pt>
                <c:pt idx="11">
                  <c:v>2.5099999999999998</c:v>
                </c:pt>
                <c:pt idx="12">
                  <c:v>2.5499999999999998</c:v>
                </c:pt>
                <c:pt idx="13">
                  <c:v>2.77</c:v>
                </c:pt>
                <c:pt idx="14">
                  <c:v>2.38</c:v>
                </c:pt>
                <c:pt idx="15">
                  <c:v>2.5099999999999998</c:v>
                </c:pt>
                <c:pt idx="16">
                  <c:v>2.63</c:v>
                </c:pt>
                <c:pt idx="17">
                  <c:v>2.5099999999999998</c:v>
                </c:pt>
                <c:pt idx="18">
                  <c:v>3.11</c:v>
                </c:pt>
                <c:pt idx="19">
                  <c:v>2.94</c:v>
                </c:pt>
                <c:pt idx="20">
                  <c:v>3.02</c:v>
                </c:pt>
                <c:pt idx="21">
                  <c:v>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1B-4EEA-8F0D-19791F3ED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4452416"/>
        <c:axId val="1004461120"/>
      </c:barChart>
      <c:catAx>
        <c:axId val="100445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4461120"/>
        <c:crosses val="autoZero"/>
        <c:auto val="1"/>
        <c:lblAlgn val="ctr"/>
        <c:lblOffset val="100"/>
        <c:noMultiLvlLbl val="0"/>
      </c:catAx>
      <c:valAx>
        <c:axId val="100446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4452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14800620060676"/>
          <c:y val="0.32186139811098297"/>
          <c:w val="0.71285199379939324"/>
          <c:h val="0.439157835138978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Лист1!$D$5</c:f>
              <c:strCache>
                <c:ptCount val="1"/>
                <c:pt idx="0">
                  <c:v>КДНиЗП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Лист1!$E$4:$F$4</c:f>
              <c:strCache>
                <c:ptCount val="2"/>
                <c:pt idx="0">
                  <c:v>2019-2020 уч. г.</c:v>
                </c:pt>
                <c:pt idx="1">
                  <c:v>2020-2021 уч. г.</c:v>
                </c:pt>
              </c:strCache>
            </c:strRef>
          </c:cat>
          <c:val>
            <c:numRef>
              <c:f>Лист1!$E$5:$F$5</c:f>
              <c:numCache>
                <c:formatCode>General</c:formatCode>
                <c:ptCount val="2"/>
                <c:pt idx="0">
                  <c:v>0.47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07-43F9-9599-FEB2F0248AB5}"/>
            </c:ext>
          </c:extLst>
        </c:ser>
        <c:ser>
          <c:idx val="1"/>
          <c:order val="1"/>
          <c:tx>
            <c:strRef>
              <c:f>Лист1!$D$6</c:f>
              <c:strCache>
                <c:ptCount val="1"/>
                <c:pt idx="0">
                  <c:v>ПДН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Лист1!$E$4:$F$4</c:f>
              <c:strCache>
                <c:ptCount val="2"/>
                <c:pt idx="0">
                  <c:v>2019-2020 уч. г.</c:v>
                </c:pt>
                <c:pt idx="1">
                  <c:v>2020-2021 уч. г.</c:v>
                </c:pt>
              </c:strCache>
            </c:strRef>
          </c:cat>
          <c:val>
            <c:numRef>
              <c:f>Лист1!$E$6:$F$6</c:f>
              <c:numCache>
                <c:formatCode>General</c:formatCode>
                <c:ptCount val="2"/>
                <c:pt idx="0">
                  <c:v>0.32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07-43F9-9599-FEB2F0248AB5}"/>
            </c:ext>
          </c:extLst>
        </c:ser>
        <c:ser>
          <c:idx val="2"/>
          <c:order val="2"/>
          <c:tx>
            <c:strRef>
              <c:f>Лист1!$D$7</c:f>
              <c:strCache>
                <c:ptCount val="1"/>
                <c:pt idx="0">
                  <c:v>ВШУ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Лист1!$E$4:$F$4</c:f>
              <c:strCache>
                <c:ptCount val="2"/>
                <c:pt idx="0">
                  <c:v>2019-2020 уч. г.</c:v>
                </c:pt>
                <c:pt idx="1">
                  <c:v>2020-2021 уч. г.</c:v>
                </c:pt>
              </c:strCache>
            </c:strRef>
          </c:cat>
          <c:val>
            <c:numRef>
              <c:f>Лист1!$E$7:$F$7</c:f>
              <c:numCache>
                <c:formatCode>General</c:formatCode>
                <c:ptCount val="2"/>
                <c:pt idx="0">
                  <c:v>0.93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07-43F9-9599-FEB2F0248A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04459488"/>
        <c:axId val="1004460032"/>
      </c:barChart>
      <c:catAx>
        <c:axId val="1004459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4460032"/>
        <c:crosses val="autoZero"/>
        <c:auto val="1"/>
        <c:lblAlgn val="ctr"/>
        <c:lblOffset val="100"/>
        <c:noMultiLvlLbl val="0"/>
      </c:catAx>
      <c:valAx>
        <c:axId val="1004460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445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023264955476727"/>
          <c:y val="0.8131371727165686"/>
          <c:w val="0.65326725456990387"/>
          <c:h val="0.15820320240119784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/>
      </a:pPr>
      <a:endParaRPr lang="ru-RU"/>
    </a:p>
  </c:txPr>
  <c:externalData r:id="rId1">
    <c:autoUpdate val="0"/>
  </c:externalData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C483B-DEF3-4F9E-8824-04CFEBE4115C}" type="doc">
      <dgm:prSet loTypeId="urn:microsoft.com/office/officeart/2005/8/layout/b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2CAAE10-5723-4380-A526-AE2D2001305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A5DAE3"/>
        </a:solidFill>
        <a:ln>
          <a:noFill/>
        </a:ln>
      </dgm:spPr>
      <dgm:t>
        <a:bodyPr/>
        <a:lstStyle/>
        <a:p>
          <a:r>
            <a:rPr lang="ru-RU" sz="16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Проведение самодиагностики образовательных организаций</a:t>
          </a:r>
        </a:p>
      </dgm:t>
    </dgm:pt>
    <dgm:pt modelId="{969AE7C1-F472-4B99-82F4-50B126921B3F}" type="parTrans" cxnId="{872D9642-542C-4AD6-8874-F18E10A4A43A}">
      <dgm:prSet/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4E2B6C4B-2301-4F0F-B4F5-DAC4004D38F9}" type="sibTrans" cxnId="{872D9642-542C-4AD6-8874-F18E10A4A43A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195482B0-B490-44DF-8482-85F0F52F198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A5DAE3"/>
        </a:solidFill>
        <a:ln>
          <a:noFill/>
        </a:ln>
      </dgm:spPr>
      <dgm:t>
        <a:bodyPr/>
        <a:lstStyle/>
        <a:p>
          <a:r>
            <a:rPr lang="ru-RU" sz="16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Разработка методических рекомендаций</a:t>
          </a:r>
        </a:p>
      </dgm:t>
    </dgm:pt>
    <dgm:pt modelId="{7CD7724C-5E40-44DA-BAD4-34A95434241A}" type="parTrans" cxnId="{0F5E4FBB-45AE-461A-8229-1C09B28394CC}">
      <dgm:prSet/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FA3D71E7-A0F4-4C3F-AF18-A27792A260DC}" type="sibTrans" cxnId="{0F5E4FBB-45AE-461A-8229-1C09B28394CC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604DA1F8-00A9-4EE0-8C9F-E123BFDE1B8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A5DAE3"/>
        </a:solidFill>
        <a:ln>
          <a:noFill/>
        </a:ln>
      </dgm:spPr>
      <dgm:t>
        <a:bodyPr/>
        <a:lstStyle/>
        <a:p>
          <a:r>
            <a:rPr lang="ru-RU" sz="16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Апробация в пилотных школах</a:t>
          </a:r>
        </a:p>
      </dgm:t>
    </dgm:pt>
    <dgm:pt modelId="{7EB6C0C7-C183-4FD4-9193-1687B8E88117}" type="parTrans" cxnId="{B5638432-7594-4B68-AA1F-CEC8E05790A5}">
      <dgm:prSet/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28037D71-0ADF-4155-A33A-E91BD443843C}" type="sibTrans" cxnId="{B5638432-7594-4B68-AA1F-CEC8E05790A5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897BCD55-B6FA-4EA9-853A-61C0D26BBBDE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109EB4"/>
        </a:solidFill>
        <a:ln/>
      </dgm:spPr>
      <dgm:t>
        <a:bodyPr/>
        <a:lstStyle/>
        <a:p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Выявление и ликвидация дефицитов для реализации концепции</a:t>
          </a:r>
        </a:p>
      </dgm:t>
    </dgm:pt>
    <dgm:pt modelId="{85B6C014-0ACC-4FDA-B5AA-DAFC6E1DD282}" type="parTrans" cxnId="{6D53135C-3A89-4B20-98F4-24CE311B4F87}">
      <dgm:prSet/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24D81BB4-BC15-411B-BBDE-5D939C52AF3B}" type="sibTrans" cxnId="{6D53135C-3A89-4B20-98F4-24CE311B4F87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6BEFE141-1458-4356-B17E-7094A2C6E73C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109EB4"/>
        </a:solidFill>
        <a:ln/>
      </dgm:spPr>
      <dgm:t>
        <a:bodyPr/>
        <a:lstStyle/>
        <a:p>
          <a:pPr marL="0" indent="0"/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Массовое внедрение концепции</a:t>
          </a:r>
          <a:endParaRPr lang="ru-RU" sz="1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EEFB2753-9C25-4DF6-BA5D-9082E64F86D7}" type="parTrans" cxnId="{16362EE2-845C-467E-B9FB-6467BBCACF84}">
      <dgm:prSet/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02DE10F7-F4CB-44EB-B18E-957717E3A54C}" type="sibTrans" cxnId="{16362EE2-845C-467E-B9FB-6467BBCACF84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C9D39B06-9D81-4947-A58C-F5E02933B85A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109EB4"/>
        </a:solidFill>
        <a:ln/>
      </dgm:spPr>
      <dgm:t>
        <a:bodyPr/>
        <a:lstStyle/>
        <a:p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Обеспечение материально-технической базы образовательных организаций</a:t>
          </a:r>
        </a:p>
      </dgm:t>
    </dgm:pt>
    <dgm:pt modelId="{729DDE71-4C65-41D9-86F2-F0422719C01D}" type="parTrans" cxnId="{461D4341-FF15-4BEE-8544-38E420AD42BC}">
      <dgm:prSet/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93A99856-0E81-439C-86FE-677F0DD232D2}" type="sibTrans" cxnId="{461D4341-FF15-4BEE-8544-38E420AD42BC}">
      <dgm:prSet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rgbClr val="31356E"/>
            </a:solidFill>
            <a:latin typeface="+mn-lt"/>
          </a:endParaRPr>
        </a:p>
      </dgm:t>
    </dgm:pt>
    <dgm:pt modelId="{7BB61441-6D32-42FA-B015-BFEAB5BADDF1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109EB4"/>
        </a:solidFill>
        <a:ln/>
      </dgm:spPr>
      <dgm:t>
        <a:bodyPr/>
        <a:lstStyle/>
        <a:p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Внесение изменений в нормативно-правовые акты</a:t>
          </a:r>
        </a:p>
      </dgm:t>
    </dgm:pt>
    <dgm:pt modelId="{C4359738-DB43-4013-8ED6-5F357BA89095}" type="parTrans" cxnId="{A25E0B41-61AA-4EC2-B551-3689A25589C3}">
      <dgm:prSet/>
      <dgm:spPr/>
      <dgm:t>
        <a:bodyPr/>
        <a:lstStyle/>
        <a:p>
          <a:endParaRPr lang="ru-RU" b="0"/>
        </a:p>
      </dgm:t>
    </dgm:pt>
    <dgm:pt modelId="{763BDDF4-7B7E-43B5-B4F3-66EF97174CA6}" type="sibTrans" cxnId="{A25E0B41-61AA-4EC2-B551-3689A25589C3}">
      <dgm:prSet/>
      <dgm:spPr/>
      <dgm:t>
        <a:bodyPr/>
        <a:lstStyle/>
        <a:p>
          <a:endParaRPr lang="ru-RU" b="0"/>
        </a:p>
      </dgm:t>
    </dgm:pt>
    <dgm:pt modelId="{848639BB-C1E4-4C64-9CEE-5AF7EA4B1AB6}" type="pres">
      <dgm:prSet presAssocID="{DD2C483B-DEF3-4F9E-8824-04CFEBE4115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5641A33-C1CC-4423-AF82-B9D3B60AA8D7}" type="pres">
      <dgm:prSet presAssocID="{82CAAE10-5723-4380-A526-AE2D20013051}" presName="compNode" presStyleCnt="0"/>
      <dgm:spPr/>
    </dgm:pt>
    <dgm:pt modelId="{7FA6D39B-F5D6-4902-AC05-E7C1AAE0EA31}" type="pres">
      <dgm:prSet presAssocID="{82CAAE10-5723-4380-A526-AE2D20013051}" presName="dummyConnPt" presStyleCnt="0"/>
      <dgm:spPr/>
    </dgm:pt>
    <dgm:pt modelId="{AE656BA8-09C5-498E-B9DE-DFDDBAB6894C}" type="pres">
      <dgm:prSet presAssocID="{82CAAE10-5723-4380-A526-AE2D20013051}" presName="node" presStyleLbl="node1" presStyleIdx="0" presStyleCnt="7" custScaleX="317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F12ED-9D79-457A-9CF2-7F50AF041F4B}" type="pres">
      <dgm:prSet presAssocID="{4E2B6C4B-2301-4F0F-B4F5-DAC4004D38F9}" presName="sibTrans" presStyleLbl="bgSibTrans2D1" presStyleIdx="0" presStyleCnt="6"/>
      <dgm:spPr/>
      <dgm:t>
        <a:bodyPr/>
        <a:lstStyle/>
        <a:p>
          <a:endParaRPr lang="ru-RU"/>
        </a:p>
      </dgm:t>
    </dgm:pt>
    <dgm:pt modelId="{6E4043BE-0E02-4794-809B-7303F9E7E3B8}" type="pres">
      <dgm:prSet presAssocID="{195482B0-B490-44DF-8482-85F0F52F1980}" presName="compNode" presStyleCnt="0"/>
      <dgm:spPr/>
    </dgm:pt>
    <dgm:pt modelId="{B1240F41-B92C-45DE-B23D-F59C4A9EDB6F}" type="pres">
      <dgm:prSet presAssocID="{195482B0-B490-44DF-8482-85F0F52F1980}" presName="dummyConnPt" presStyleCnt="0"/>
      <dgm:spPr/>
    </dgm:pt>
    <dgm:pt modelId="{D688EFEB-9509-4559-B4AF-E272B9B430EF}" type="pres">
      <dgm:prSet presAssocID="{195482B0-B490-44DF-8482-85F0F52F1980}" presName="node" presStyleLbl="node1" presStyleIdx="1" presStyleCnt="7" custScaleX="309634" custScaleY="99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DC8D1-BBE6-4763-B555-CB6017DFB5CD}" type="pres">
      <dgm:prSet presAssocID="{FA3D71E7-A0F4-4C3F-AF18-A27792A260DC}" presName="sibTrans" presStyleLbl="bgSibTrans2D1" presStyleIdx="1" presStyleCnt="6"/>
      <dgm:spPr/>
      <dgm:t>
        <a:bodyPr/>
        <a:lstStyle/>
        <a:p>
          <a:endParaRPr lang="ru-RU"/>
        </a:p>
      </dgm:t>
    </dgm:pt>
    <dgm:pt modelId="{E0751A7F-8A2A-43C1-A812-EF3A66738611}" type="pres">
      <dgm:prSet presAssocID="{604DA1F8-00A9-4EE0-8C9F-E123BFDE1B8F}" presName="compNode" presStyleCnt="0"/>
      <dgm:spPr/>
    </dgm:pt>
    <dgm:pt modelId="{51D0B37A-AB6F-49AD-BCF2-6E0F61428103}" type="pres">
      <dgm:prSet presAssocID="{604DA1F8-00A9-4EE0-8C9F-E123BFDE1B8F}" presName="dummyConnPt" presStyleCnt="0"/>
      <dgm:spPr/>
    </dgm:pt>
    <dgm:pt modelId="{AB86BEE0-5966-4D06-8BB7-684A8EE05C4F}" type="pres">
      <dgm:prSet presAssocID="{604DA1F8-00A9-4EE0-8C9F-E123BFDE1B8F}" presName="node" presStyleLbl="node1" presStyleIdx="2" presStyleCnt="7" custScaleX="313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95B04-FCDA-4A9B-BC57-4662DE011689}" type="pres">
      <dgm:prSet presAssocID="{28037D71-0ADF-4155-A33A-E91BD443843C}" presName="sibTrans" presStyleLbl="bgSibTrans2D1" presStyleIdx="2" presStyleCnt="6"/>
      <dgm:spPr/>
      <dgm:t>
        <a:bodyPr/>
        <a:lstStyle/>
        <a:p>
          <a:endParaRPr lang="ru-RU"/>
        </a:p>
      </dgm:t>
    </dgm:pt>
    <dgm:pt modelId="{BED8A18D-8490-4197-98E8-3C931064DB5C}" type="pres">
      <dgm:prSet presAssocID="{897BCD55-B6FA-4EA9-853A-61C0D26BBBDE}" presName="compNode" presStyleCnt="0"/>
      <dgm:spPr/>
    </dgm:pt>
    <dgm:pt modelId="{1B0C5987-671E-4CB0-B196-361A390E64E4}" type="pres">
      <dgm:prSet presAssocID="{897BCD55-B6FA-4EA9-853A-61C0D26BBBDE}" presName="dummyConnPt" presStyleCnt="0"/>
      <dgm:spPr/>
    </dgm:pt>
    <dgm:pt modelId="{959C3F46-FB6C-42CC-8A99-F8F4250C4869}" type="pres">
      <dgm:prSet presAssocID="{897BCD55-B6FA-4EA9-853A-61C0D26BBBDE}" presName="node" presStyleLbl="node1" presStyleIdx="3" presStyleCnt="7" custScaleX="296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B8E9-6FB0-463F-8122-95994430A6F7}" type="pres">
      <dgm:prSet presAssocID="{24D81BB4-BC15-411B-BBDE-5D939C52AF3B}" presName="sibTrans" presStyleLbl="bgSibTrans2D1" presStyleIdx="3" presStyleCnt="6"/>
      <dgm:spPr/>
      <dgm:t>
        <a:bodyPr/>
        <a:lstStyle/>
        <a:p>
          <a:endParaRPr lang="ru-RU"/>
        </a:p>
      </dgm:t>
    </dgm:pt>
    <dgm:pt modelId="{AC36ACFD-CBD1-47CD-A477-39C7F8E0D88C}" type="pres">
      <dgm:prSet presAssocID="{6BEFE141-1458-4356-B17E-7094A2C6E73C}" presName="compNode" presStyleCnt="0"/>
      <dgm:spPr/>
    </dgm:pt>
    <dgm:pt modelId="{0386C58A-F8FD-4733-9B15-6E20D3484621}" type="pres">
      <dgm:prSet presAssocID="{6BEFE141-1458-4356-B17E-7094A2C6E73C}" presName="dummyConnPt" presStyleCnt="0"/>
      <dgm:spPr/>
    </dgm:pt>
    <dgm:pt modelId="{B5E90163-A847-4BEC-B81B-4FDC96A6E37F}" type="pres">
      <dgm:prSet presAssocID="{6BEFE141-1458-4356-B17E-7094A2C6E73C}" presName="node" presStyleLbl="node1" presStyleIdx="4" presStyleCnt="7" custScaleX="294485" custLinFactNeighborX="-4031" custLinFactNeighborY="-9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C74C9-EADB-4D88-8088-A5D44AB4C654}" type="pres">
      <dgm:prSet presAssocID="{02DE10F7-F4CB-44EB-B18E-957717E3A54C}" presName="sibTrans" presStyleLbl="bgSibTrans2D1" presStyleIdx="4" presStyleCnt="6"/>
      <dgm:spPr/>
      <dgm:t>
        <a:bodyPr/>
        <a:lstStyle/>
        <a:p>
          <a:endParaRPr lang="ru-RU"/>
        </a:p>
      </dgm:t>
    </dgm:pt>
    <dgm:pt modelId="{B1AF6E20-831C-459E-AFCC-985AA3CEA6D3}" type="pres">
      <dgm:prSet presAssocID="{C9D39B06-9D81-4947-A58C-F5E02933B85A}" presName="compNode" presStyleCnt="0"/>
      <dgm:spPr/>
    </dgm:pt>
    <dgm:pt modelId="{8B12C8CD-ACE2-4309-B59E-95A540F2A1B6}" type="pres">
      <dgm:prSet presAssocID="{C9D39B06-9D81-4947-A58C-F5E02933B85A}" presName="dummyConnPt" presStyleCnt="0"/>
      <dgm:spPr/>
    </dgm:pt>
    <dgm:pt modelId="{FA9F819F-453A-4BFA-B77A-548360270841}" type="pres">
      <dgm:prSet presAssocID="{C9D39B06-9D81-4947-A58C-F5E02933B85A}" presName="node" presStyleLbl="node1" presStyleIdx="5" presStyleCnt="7" custScaleX="298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CE4F9-3566-4B40-B16F-23A7DDD69EBB}" type="pres">
      <dgm:prSet presAssocID="{93A99856-0E81-439C-86FE-677F0DD232D2}" presName="sibTrans" presStyleLbl="bgSibTrans2D1" presStyleIdx="5" presStyleCnt="6"/>
      <dgm:spPr/>
      <dgm:t>
        <a:bodyPr/>
        <a:lstStyle/>
        <a:p>
          <a:endParaRPr lang="ru-RU"/>
        </a:p>
      </dgm:t>
    </dgm:pt>
    <dgm:pt modelId="{BFFD93A1-ED72-4A7C-8E68-C043F2A8786F}" type="pres">
      <dgm:prSet presAssocID="{7BB61441-6D32-42FA-B015-BFEAB5BADDF1}" presName="compNode" presStyleCnt="0"/>
      <dgm:spPr/>
    </dgm:pt>
    <dgm:pt modelId="{BF91C950-5A12-4A67-BE97-53705B1D7F0F}" type="pres">
      <dgm:prSet presAssocID="{7BB61441-6D32-42FA-B015-BFEAB5BADDF1}" presName="dummyConnPt" presStyleCnt="0"/>
      <dgm:spPr/>
    </dgm:pt>
    <dgm:pt modelId="{650312E6-F404-4854-9310-3B590B451199}" type="pres">
      <dgm:prSet presAssocID="{7BB61441-6D32-42FA-B015-BFEAB5BADDF1}" presName="node" presStyleLbl="node1" presStyleIdx="6" presStyleCnt="7" custScaleX="260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9C9063-0B9B-4214-9BFC-6F74CE5FD116}" type="presOf" srcId="{7BB61441-6D32-42FA-B015-BFEAB5BADDF1}" destId="{650312E6-F404-4854-9310-3B590B451199}" srcOrd="0" destOrd="0" presId="urn:microsoft.com/office/officeart/2005/8/layout/bProcess4"/>
    <dgm:cxn modelId="{8C81A133-1EE7-4367-9DC5-F9058C5572A3}" type="presOf" srcId="{DD2C483B-DEF3-4F9E-8824-04CFEBE4115C}" destId="{848639BB-C1E4-4C64-9CEE-5AF7EA4B1AB6}" srcOrd="0" destOrd="0" presId="urn:microsoft.com/office/officeart/2005/8/layout/bProcess4"/>
    <dgm:cxn modelId="{D7FDABA5-E752-4D98-A7B2-4D8173BD7DCE}" type="presOf" srcId="{FA3D71E7-A0F4-4C3F-AF18-A27792A260DC}" destId="{24BDC8D1-BBE6-4763-B555-CB6017DFB5CD}" srcOrd="0" destOrd="0" presId="urn:microsoft.com/office/officeart/2005/8/layout/bProcess4"/>
    <dgm:cxn modelId="{A14D65A4-20D0-4F7D-82CF-38FF16285C87}" type="presOf" srcId="{897BCD55-B6FA-4EA9-853A-61C0D26BBBDE}" destId="{959C3F46-FB6C-42CC-8A99-F8F4250C4869}" srcOrd="0" destOrd="0" presId="urn:microsoft.com/office/officeart/2005/8/layout/bProcess4"/>
    <dgm:cxn modelId="{16362EE2-845C-467E-B9FB-6467BBCACF84}" srcId="{DD2C483B-DEF3-4F9E-8824-04CFEBE4115C}" destId="{6BEFE141-1458-4356-B17E-7094A2C6E73C}" srcOrd="4" destOrd="0" parTransId="{EEFB2753-9C25-4DF6-BA5D-9082E64F86D7}" sibTransId="{02DE10F7-F4CB-44EB-B18E-957717E3A54C}"/>
    <dgm:cxn modelId="{378285EF-1FC1-4F75-B201-E54FD183EAA5}" type="presOf" srcId="{C9D39B06-9D81-4947-A58C-F5E02933B85A}" destId="{FA9F819F-453A-4BFA-B77A-548360270841}" srcOrd="0" destOrd="0" presId="urn:microsoft.com/office/officeart/2005/8/layout/bProcess4"/>
    <dgm:cxn modelId="{6D53135C-3A89-4B20-98F4-24CE311B4F87}" srcId="{DD2C483B-DEF3-4F9E-8824-04CFEBE4115C}" destId="{897BCD55-B6FA-4EA9-853A-61C0D26BBBDE}" srcOrd="3" destOrd="0" parTransId="{85B6C014-0ACC-4FDA-B5AA-DAFC6E1DD282}" sibTransId="{24D81BB4-BC15-411B-BBDE-5D939C52AF3B}"/>
    <dgm:cxn modelId="{528C1396-B54B-4985-8C91-9501F29CB691}" type="presOf" srcId="{6BEFE141-1458-4356-B17E-7094A2C6E73C}" destId="{B5E90163-A847-4BEC-B81B-4FDC96A6E37F}" srcOrd="0" destOrd="0" presId="urn:microsoft.com/office/officeart/2005/8/layout/bProcess4"/>
    <dgm:cxn modelId="{664AEE8C-ADFD-4B48-9A0E-F0E1C03D4719}" type="presOf" srcId="{195482B0-B490-44DF-8482-85F0F52F1980}" destId="{D688EFEB-9509-4559-B4AF-E272B9B430EF}" srcOrd="0" destOrd="0" presId="urn:microsoft.com/office/officeart/2005/8/layout/bProcess4"/>
    <dgm:cxn modelId="{80EE5568-EE2E-4E86-B1B7-9D9A45B7C20C}" type="presOf" srcId="{4E2B6C4B-2301-4F0F-B4F5-DAC4004D38F9}" destId="{300F12ED-9D79-457A-9CF2-7F50AF041F4B}" srcOrd="0" destOrd="0" presId="urn:microsoft.com/office/officeart/2005/8/layout/bProcess4"/>
    <dgm:cxn modelId="{1E36314F-44A2-471D-80A9-D55F65A98E2B}" type="presOf" srcId="{24D81BB4-BC15-411B-BBDE-5D939C52AF3B}" destId="{B83DB8E9-6FB0-463F-8122-95994430A6F7}" srcOrd="0" destOrd="0" presId="urn:microsoft.com/office/officeart/2005/8/layout/bProcess4"/>
    <dgm:cxn modelId="{B5638432-7594-4B68-AA1F-CEC8E05790A5}" srcId="{DD2C483B-DEF3-4F9E-8824-04CFEBE4115C}" destId="{604DA1F8-00A9-4EE0-8C9F-E123BFDE1B8F}" srcOrd="2" destOrd="0" parTransId="{7EB6C0C7-C183-4FD4-9193-1687B8E88117}" sibTransId="{28037D71-0ADF-4155-A33A-E91BD443843C}"/>
    <dgm:cxn modelId="{9581F97A-F44E-418B-A2A9-F8E8F0A862C2}" type="presOf" srcId="{93A99856-0E81-439C-86FE-677F0DD232D2}" destId="{A1CCE4F9-3566-4B40-B16F-23A7DDD69EBB}" srcOrd="0" destOrd="0" presId="urn:microsoft.com/office/officeart/2005/8/layout/bProcess4"/>
    <dgm:cxn modelId="{0F5E4FBB-45AE-461A-8229-1C09B28394CC}" srcId="{DD2C483B-DEF3-4F9E-8824-04CFEBE4115C}" destId="{195482B0-B490-44DF-8482-85F0F52F1980}" srcOrd="1" destOrd="0" parTransId="{7CD7724C-5E40-44DA-BAD4-34A95434241A}" sibTransId="{FA3D71E7-A0F4-4C3F-AF18-A27792A260DC}"/>
    <dgm:cxn modelId="{A0977B9C-0F85-4542-9DF3-EA25CB858E9D}" type="presOf" srcId="{604DA1F8-00A9-4EE0-8C9F-E123BFDE1B8F}" destId="{AB86BEE0-5966-4D06-8BB7-684A8EE05C4F}" srcOrd="0" destOrd="0" presId="urn:microsoft.com/office/officeart/2005/8/layout/bProcess4"/>
    <dgm:cxn modelId="{27F709DB-07EF-46AD-A2B2-79F66D980148}" type="presOf" srcId="{02DE10F7-F4CB-44EB-B18E-957717E3A54C}" destId="{F06C74C9-EADB-4D88-8088-A5D44AB4C654}" srcOrd="0" destOrd="0" presId="urn:microsoft.com/office/officeart/2005/8/layout/bProcess4"/>
    <dgm:cxn modelId="{DF3D8B8A-A75B-4F42-9130-52EC29171E39}" type="presOf" srcId="{82CAAE10-5723-4380-A526-AE2D20013051}" destId="{AE656BA8-09C5-498E-B9DE-DFDDBAB6894C}" srcOrd="0" destOrd="0" presId="urn:microsoft.com/office/officeart/2005/8/layout/bProcess4"/>
    <dgm:cxn modelId="{A25E0B41-61AA-4EC2-B551-3689A25589C3}" srcId="{DD2C483B-DEF3-4F9E-8824-04CFEBE4115C}" destId="{7BB61441-6D32-42FA-B015-BFEAB5BADDF1}" srcOrd="6" destOrd="0" parTransId="{C4359738-DB43-4013-8ED6-5F357BA89095}" sibTransId="{763BDDF4-7B7E-43B5-B4F3-66EF97174CA6}"/>
    <dgm:cxn modelId="{461D4341-FF15-4BEE-8544-38E420AD42BC}" srcId="{DD2C483B-DEF3-4F9E-8824-04CFEBE4115C}" destId="{C9D39B06-9D81-4947-A58C-F5E02933B85A}" srcOrd="5" destOrd="0" parTransId="{729DDE71-4C65-41D9-86F2-F0422719C01D}" sibTransId="{93A99856-0E81-439C-86FE-677F0DD232D2}"/>
    <dgm:cxn modelId="{941AFFB3-ED2B-4E0D-B8D7-2456BB83981A}" type="presOf" srcId="{28037D71-0ADF-4155-A33A-E91BD443843C}" destId="{9CF95B04-FCDA-4A9B-BC57-4662DE011689}" srcOrd="0" destOrd="0" presId="urn:microsoft.com/office/officeart/2005/8/layout/bProcess4"/>
    <dgm:cxn modelId="{872D9642-542C-4AD6-8874-F18E10A4A43A}" srcId="{DD2C483B-DEF3-4F9E-8824-04CFEBE4115C}" destId="{82CAAE10-5723-4380-A526-AE2D20013051}" srcOrd="0" destOrd="0" parTransId="{969AE7C1-F472-4B99-82F4-50B126921B3F}" sibTransId="{4E2B6C4B-2301-4F0F-B4F5-DAC4004D38F9}"/>
    <dgm:cxn modelId="{B362CE85-0A3A-4CF3-86D7-C5FE719ED8BC}" type="presParOf" srcId="{848639BB-C1E4-4C64-9CEE-5AF7EA4B1AB6}" destId="{95641A33-C1CC-4423-AF82-B9D3B60AA8D7}" srcOrd="0" destOrd="0" presId="urn:microsoft.com/office/officeart/2005/8/layout/bProcess4"/>
    <dgm:cxn modelId="{AE6AD5FD-7C89-4795-B0FA-C31F0CEDBC3D}" type="presParOf" srcId="{95641A33-C1CC-4423-AF82-B9D3B60AA8D7}" destId="{7FA6D39B-F5D6-4902-AC05-E7C1AAE0EA31}" srcOrd="0" destOrd="0" presId="urn:microsoft.com/office/officeart/2005/8/layout/bProcess4"/>
    <dgm:cxn modelId="{72F5C8B8-2EFE-4746-8916-2058B9A9C8E1}" type="presParOf" srcId="{95641A33-C1CC-4423-AF82-B9D3B60AA8D7}" destId="{AE656BA8-09C5-498E-B9DE-DFDDBAB6894C}" srcOrd="1" destOrd="0" presId="urn:microsoft.com/office/officeart/2005/8/layout/bProcess4"/>
    <dgm:cxn modelId="{1F721EAC-943C-4444-93D1-654E2B931F4B}" type="presParOf" srcId="{848639BB-C1E4-4C64-9CEE-5AF7EA4B1AB6}" destId="{300F12ED-9D79-457A-9CF2-7F50AF041F4B}" srcOrd="1" destOrd="0" presId="urn:microsoft.com/office/officeart/2005/8/layout/bProcess4"/>
    <dgm:cxn modelId="{A6A8936A-E918-4D60-80E5-128454CDDCC0}" type="presParOf" srcId="{848639BB-C1E4-4C64-9CEE-5AF7EA4B1AB6}" destId="{6E4043BE-0E02-4794-809B-7303F9E7E3B8}" srcOrd="2" destOrd="0" presId="urn:microsoft.com/office/officeart/2005/8/layout/bProcess4"/>
    <dgm:cxn modelId="{A5030011-37E7-4C61-931D-FF5D34B4B5BD}" type="presParOf" srcId="{6E4043BE-0E02-4794-809B-7303F9E7E3B8}" destId="{B1240F41-B92C-45DE-B23D-F59C4A9EDB6F}" srcOrd="0" destOrd="0" presId="urn:microsoft.com/office/officeart/2005/8/layout/bProcess4"/>
    <dgm:cxn modelId="{AAD95A2E-63A4-4859-B7A9-FE1F8F67AF8B}" type="presParOf" srcId="{6E4043BE-0E02-4794-809B-7303F9E7E3B8}" destId="{D688EFEB-9509-4559-B4AF-E272B9B430EF}" srcOrd="1" destOrd="0" presId="urn:microsoft.com/office/officeart/2005/8/layout/bProcess4"/>
    <dgm:cxn modelId="{A8A071FB-4144-468A-B339-689A248C7C74}" type="presParOf" srcId="{848639BB-C1E4-4C64-9CEE-5AF7EA4B1AB6}" destId="{24BDC8D1-BBE6-4763-B555-CB6017DFB5CD}" srcOrd="3" destOrd="0" presId="urn:microsoft.com/office/officeart/2005/8/layout/bProcess4"/>
    <dgm:cxn modelId="{609939E9-6DBF-456F-A7E9-7DAE452B8B0D}" type="presParOf" srcId="{848639BB-C1E4-4C64-9CEE-5AF7EA4B1AB6}" destId="{E0751A7F-8A2A-43C1-A812-EF3A66738611}" srcOrd="4" destOrd="0" presId="urn:microsoft.com/office/officeart/2005/8/layout/bProcess4"/>
    <dgm:cxn modelId="{A8CEC886-1B20-4F57-BA99-8FA786CD9B04}" type="presParOf" srcId="{E0751A7F-8A2A-43C1-A812-EF3A66738611}" destId="{51D0B37A-AB6F-49AD-BCF2-6E0F61428103}" srcOrd="0" destOrd="0" presId="urn:microsoft.com/office/officeart/2005/8/layout/bProcess4"/>
    <dgm:cxn modelId="{7671FD94-36AC-4FDB-8166-03AB3C5CD036}" type="presParOf" srcId="{E0751A7F-8A2A-43C1-A812-EF3A66738611}" destId="{AB86BEE0-5966-4D06-8BB7-684A8EE05C4F}" srcOrd="1" destOrd="0" presId="urn:microsoft.com/office/officeart/2005/8/layout/bProcess4"/>
    <dgm:cxn modelId="{45C24355-EF00-44BE-9EF7-6CB861659C38}" type="presParOf" srcId="{848639BB-C1E4-4C64-9CEE-5AF7EA4B1AB6}" destId="{9CF95B04-FCDA-4A9B-BC57-4662DE011689}" srcOrd="5" destOrd="0" presId="urn:microsoft.com/office/officeart/2005/8/layout/bProcess4"/>
    <dgm:cxn modelId="{9ACA5ACB-0F10-4D2B-87DB-D86B5535C984}" type="presParOf" srcId="{848639BB-C1E4-4C64-9CEE-5AF7EA4B1AB6}" destId="{BED8A18D-8490-4197-98E8-3C931064DB5C}" srcOrd="6" destOrd="0" presId="urn:microsoft.com/office/officeart/2005/8/layout/bProcess4"/>
    <dgm:cxn modelId="{1EB6598B-2B20-42A9-AFD7-45F0BBD61625}" type="presParOf" srcId="{BED8A18D-8490-4197-98E8-3C931064DB5C}" destId="{1B0C5987-671E-4CB0-B196-361A390E64E4}" srcOrd="0" destOrd="0" presId="urn:microsoft.com/office/officeart/2005/8/layout/bProcess4"/>
    <dgm:cxn modelId="{8D37B693-3935-4920-A243-9B374A759CBA}" type="presParOf" srcId="{BED8A18D-8490-4197-98E8-3C931064DB5C}" destId="{959C3F46-FB6C-42CC-8A99-F8F4250C4869}" srcOrd="1" destOrd="0" presId="urn:microsoft.com/office/officeart/2005/8/layout/bProcess4"/>
    <dgm:cxn modelId="{117DC13A-344C-4CC9-9C97-D6EB91C74330}" type="presParOf" srcId="{848639BB-C1E4-4C64-9CEE-5AF7EA4B1AB6}" destId="{B83DB8E9-6FB0-463F-8122-95994430A6F7}" srcOrd="7" destOrd="0" presId="urn:microsoft.com/office/officeart/2005/8/layout/bProcess4"/>
    <dgm:cxn modelId="{8F504A97-EC88-4287-AD96-94146554C87E}" type="presParOf" srcId="{848639BB-C1E4-4C64-9CEE-5AF7EA4B1AB6}" destId="{AC36ACFD-CBD1-47CD-A477-39C7F8E0D88C}" srcOrd="8" destOrd="0" presId="urn:microsoft.com/office/officeart/2005/8/layout/bProcess4"/>
    <dgm:cxn modelId="{FCA77921-082C-4E1C-B4DF-4EB6B35C5D43}" type="presParOf" srcId="{AC36ACFD-CBD1-47CD-A477-39C7F8E0D88C}" destId="{0386C58A-F8FD-4733-9B15-6E20D3484621}" srcOrd="0" destOrd="0" presId="urn:microsoft.com/office/officeart/2005/8/layout/bProcess4"/>
    <dgm:cxn modelId="{6DE00AAE-49AF-4FFF-A6A4-54B112177596}" type="presParOf" srcId="{AC36ACFD-CBD1-47CD-A477-39C7F8E0D88C}" destId="{B5E90163-A847-4BEC-B81B-4FDC96A6E37F}" srcOrd="1" destOrd="0" presId="urn:microsoft.com/office/officeart/2005/8/layout/bProcess4"/>
    <dgm:cxn modelId="{1B8DAE17-A786-4508-97DE-D515D9EA7ADA}" type="presParOf" srcId="{848639BB-C1E4-4C64-9CEE-5AF7EA4B1AB6}" destId="{F06C74C9-EADB-4D88-8088-A5D44AB4C654}" srcOrd="9" destOrd="0" presId="urn:microsoft.com/office/officeart/2005/8/layout/bProcess4"/>
    <dgm:cxn modelId="{8F55A7DD-45EA-4071-98CD-CA8AC9F78CC9}" type="presParOf" srcId="{848639BB-C1E4-4C64-9CEE-5AF7EA4B1AB6}" destId="{B1AF6E20-831C-459E-AFCC-985AA3CEA6D3}" srcOrd="10" destOrd="0" presId="urn:microsoft.com/office/officeart/2005/8/layout/bProcess4"/>
    <dgm:cxn modelId="{5ADD573F-F153-485C-B8E6-E6C1660E118E}" type="presParOf" srcId="{B1AF6E20-831C-459E-AFCC-985AA3CEA6D3}" destId="{8B12C8CD-ACE2-4309-B59E-95A540F2A1B6}" srcOrd="0" destOrd="0" presId="urn:microsoft.com/office/officeart/2005/8/layout/bProcess4"/>
    <dgm:cxn modelId="{A020B959-8611-47F0-A6BD-43047833653D}" type="presParOf" srcId="{B1AF6E20-831C-459E-AFCC-985AA3CEA6D3}" destId="{FA9F819F-453A-4BFA-B77A-548360270841}" srcOrd="1" destOrd="0" presId="urn:microsoft.com/office/officeart/2005/8/layout/bProcess4"/>
    <dgm:cxn modelId="{8739DF78-82D6-4C08-B5C6-7E0B9E43E81D}" type="presParOf" srcId="{848639BB-C1E4-4C64-9CEE-5AF7EA4B1AB6}" destId="{A1CCE4F9-3566-4B40-B16F-23A7DDD69EBB}" srcOrd="11" destOrd="0" presId="urn:microsoft.com/office/officeart/2005/8/layout/bProcess4"/>
    <dgm:cxn modelId="{CA391795-A726-4627-BAAF-9C46C8C9B333}" type="presParOf" srcId="{848639BB-C1E4-4C64-9CEE-5AF7EA4B1AB6}" destId="{BFFD93A1-ED72-4A7C-8E68-C043F2A8786F}" srcOrd="12" destOrd="0" presId="urn:microsoft.com/office/officeart/2005/8/layout/bProcess4"/>
    <dgm:cxn modelId="{947C1483-E37A-4C0E-BA99-1E9AB950BF9E}" type="presParOf" srcId="{BFFD93A1-ED72-4A7C-8E68-C043F2A8786F}" destId="{BF91C950-5A12-4A67-BE97-53705B1D7F0F}" srcOrd="0" destOrd="0" presId="urn:microsoft.com/office/officeart/2005/8/layout/bProcess4"/>
    <dgm:cxn modelId="{47A78582-6B1D-4F58-90A1-B200DE60885C}" type="presParOf" srcId="{BFFD93A1-ED72-4A7C-8E68-C043F2A8786F}" destId="{650312E6-F404-4854-9310-3B590B45119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just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Рабочая программа воспитания</a:t>
          </a:r>
          <a:endParaRPr lang="ru-RU" sz="13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endParaRPr lang="ru-RU"/>
        </a:p>
      </dgm:t>
    </dgm:pt>
    <dgm:pt modelId="{63A444CE-8C81-44E9-B25C-F6C35F50D4ED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Штаб воспитательной работы</a:t>
          </a:r>
          <a:endParaRPr lang="ru-RU" sz="13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endParaRPr lang="ru-RU"/>
        </a:p>
      </dgm:t>
    </dgm:pt>
    <dgm:pt modelId="{E312C001-4DBE-4998-AF1D-D4BEC661EA4F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Календарный план воспитательной работы</a:t>
          </a:r>
        </a:p>
      </dgm:t>
    </dgm:pt>
    <dgm:pt modelId="{6EF14BC3-D94F-4D97-B051-FF0049E86BF0}" type="parTrans" cxnId="{216AE0E8-52BB-4A27-967A-8F2643EB913A}">
      <dgm:prSet/>
      <dgm:spPr/>
      <dgm:t>
        <a:bodyPr/>
        <a:lstStyle/>
        <a:p>
          <a:endParaRPr lang="ru-RU"/>
        </a:p>
      </dgm:t>
    </dgm:pt>
    <dgm:pt modelId="{613F2062-5464-4D3C-882F-55040B555CAE}" type="sibTrans" cxnId="{216AE0E8-52BB-4A27-967A-8F2643EB913A}">
      <dgm:prSet/>
      <dgm:spPr/>
      <dgm:t>
        <a:bodyPr/>
        <a:lstStyle/>
        <a:p>
          <a:endParaRPr lang="ru-RU"/>
        </a:p>
      </dgm:t>
    </dgm:pt>
    <dgm:pt modelId="{E2850DB7-6C2A-4453-900F-DB6A6B6FA341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Советник по воспитанию</a:t>
          </a:r>
        </a:p>
      </dgm:t>
    </dgm:pt>
    <dgm:pt modelId="{B52040BE-5EF5-4BE0-A133-24D97E89A075}" type="parTrans" cxnId="{955F4F02-6127-4887-95DE-FE5C64C87BE9}">
      <dgm:prSet/>
      <dgm:spPr/>
      <dgm:t>
        <a:bodyPr/>
        <a:lstStyle/>
        <a:p>
          <a:endParaRPr lang="ru-RU"/>
        </a:p>
      </dgm:t>
    </dgm:pt>
    <dgm:pt modelId="{A3318B6C-7D22-432E-AFDE-416EEBE66184}" type="sibTrans" cxnId="{955F4F02-6127-4887-95DE-FE5C64C87BE9}">
      <dgm:prSet/>
      <dgm:spPr/>
      <dgm:t>
        <a:bodyPr/>
        <a:lstStyle/>
        <a:p>
          <a:endParaRPr lang="ru-RU"/>
        </a:p>
      </dgm:t>
    </dgm:pt>
    <dgm:pt modelId="{FD36AD31-0356-4243-9A73-1CD8E470D734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Единые подходы к работе с родительским сообществом</a:t>
          </a:r>
        </a:p>
      </dgm:t>
    </dgm:pt>
    <dgm:pt modelId="{B2B92DEB-E7D9-4E4A-B6CE-E0998DDCEDDE}" type="parTrans" cxnId="{A43529A1-54A5-4BE5-958D-57557301C52C}">
      <dgm:prSet/>
      <dgm:spPr/>
      <dgm:t>
        <a:bodyPr/>
        <a:lstStyle/>
        <a:p>
          <a:endParaRPr lang="ru-RU"/>
        </a:p>
      </dgm:t>
    </dgm:pt>
    <dgm:pt modelId="{2794843B-49A5-4FDC-8AD4-1F18D39BCD90}" type="sibTrans" cxnId="{A43529A1-54A5-4BE5-958D-57557301C52C}">
      <dgm:prSet/>
      <dgm:spPr/>
      <dgm:t>
        <a:bodyPr/>
        <a:lstStyle/>
        <a:p>
          <a:endParaRPr lang="ru-RU"/>
        </a:p>
      </dgm:t>
    </dgm:pt>
    <dgm:pt modelId="{B2BE27B8-21A7-4853-946A-7CA802E703F7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Комната детских инициатив/ученического самоуправления</a:t>
          </a:r>
        </a:p>
      </dgm:t>
    </dgm:pt>
    <dgm:pt modelId="{454022C1-62A4-4B30-B28C-2267ACF25EFB}" type="parTrans" cxnId="{CC9013E3-FE17-4C70-A81F-E71C5E6CCAA6}">
      <dgm:prSet/>
      <dgm:spPr/>
      <dgm:t>
        <a:bodyPr/>
        <a:lstStyle/>
        <a:p>
          <a:endParaRPr lang="ru-RU"/>
        </a:p>
      </dgm:t>
    </dgm:pt>
    <dgm:pt modelId="{CB1E5F07-049D-4EA5-A8C7-9C12030EFC1F}" type="sibTrans" cxnId="{CC9013E3-FE17-4C70-A81F-E71C5E6CCAA6}">
      <dgm:prSet/>
      <dgm:spPr/>
      <dgm:t>
        <a:bodyPr/>
        <a:lstStyle/>
        <a:p>
          <a:endParaRPr lang="ru-RU"/>
        </a:p>
      </dgm:t>
    </dgm:pt>
    <dgm:pt modelId="{C92563F7-324E-4424-BBD2-1F7AA2C0874A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Государственная символика (флаг, гимн, герб), официальные церемонии и торжественные мероприятия</a:t>
          </a:r>
        </a:p>
      </dgm:t>
    </dgm:pt>
    <dgm:pt modelId="{14F7D56A-5F0D-4C75-9B01-069CBBB97A1E}" type="parTrans" cxnId="{B4BC8506-8A93-42A8-B64F-2655C57D54C0}">
      <dgm:prSet/>
      <dgm:spPr/>
      <dgm:t>
        <a:bodyPr/>
        <a:lstStyle/>
        <a:p>
          <a:endParaRPr lang="ru-RU"/>
        </a:p>
      </dgm:t>
    </dgm:pt>
    <dgm:pt modelId="{6F111A4F-4411-4C87-A5B9-DCB8EF90E144}" type="sibTrans" cxnId="{B4BC8506-8A93-42A8-B64F-2655C57D54C0}">
      <dgm:prSet/>
      <dgm:spPr/>
      <dgm:t>
        <a:bodyPr/>
        <a:lstStyle/>
        <a:p>
          <a:endParaRPr lang="ru-RU"/>
        </a:p>
      </dgm:t>
    </dgm:pt>
    <dgm:pt modelId="{99135997-D764-483D-929E-7BBB66A4AAEE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Ученическое самоуправление</a:t>
          </a:r>
        </a:p>
      </dgm:t>
    </dgm:pt>
    <dgm:pt modelId="{2B580CE0-69E3-4C6B-9EFC-A60C74CE5501}" type="parTrans" cxnId="{6C3754A4-BE1D-45F1-AF00-641D9CEC9873}">
      <dgm:prSet/>
      <dgm:spPr/>
      <dgm:t>
        <a:bodyPr/>
        <a:lstStyle/>
        <a:p>
          <a:endParaRPr lang="ru-RU"/>
        </a:p>
      </dgm:t>
    </dgm:pt>
    <dgm:pt modelId="{73652E55-F54B-4EA6-A112-923DFA894CCC}" type="sibTrans" cxnId="{6C3754A4-BE1D-45F1-AF00-641D9CEC9873}">
      <dgm:prSet/>
      <dgm:spPr/>
      <dgm:t>
        <a:bodyPr/>
        <a:lstStyle/>
        <a:p>
          <a:endParaRPr lang="ru-RU"/>
        </a:p>
      </dgm:t>
    </dgm:pt>
    <dgm:pt modelId="{A7987723-95B3-4065-8CB4-B28DB19401A4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Детские и молодежные общественные объединения (РДШ, ЮНАРМИЯ, «Большая перемена», «Орлята России»)</a:t>
          </a:r>
        </a:p>
      </dgm:t>
    </dgm:pt>
    <dgm:pt modelId="{A1C2C764-2442-4273-902A-D9396D6D3782}" type="parTrans" cxnId="{461FF4F1-01EC-4F08-A618-CE59811F67D5}">
      <dgm:prSet/>
      <dgm:spPr/>
      <dgm:t>
        <a:bodyPr/>
        <a:lstStyle/>
        <a:p>
          <a:endParaRPr lang="ru-RU"/>
        </a:p>
      </dgm:t>
    </dgm:pt>
    <dgm:pt modelId="{01606CE0-F154-41AD-A478-49579D2DF71F}" type="sibTrans" cxnId="{461FF4F1-01EC-4F08-A618-CE59811F67D5}">
      <dgm:prSet/>
      <dgm:spPr/>
      <dgm:t>
        <a:bodyPr/>
        <a:lstStyle/>
        <a:p>
          <a:endParaRPr lang="ru-RU"/>
        </a:p>
      </dgm:t>
    </dgm:pt>
    <dgm:pt modelId="{8FE9914F-3AB0-4E54-8A31-D28F7CDA8500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Программы краеведения и школьного туризма</a:t>
          </a:r>
        </a:p>
      </dgm:t>
    </dgm:pt>
    <dgm:pt modelId="{C2BC20F9-3BA2-41FC-AA4C-F2F9125F4B94}" type="parTrans" cxnId="{3B83D6D8-4C39-4E67-BA80-7F38AE724512}">
      <dgm:prSet/>
      <dgm:spPr/>
      <dgm:t>
        <a:bodyPr/>
        <a:lstStyle/>
        <a:p>
          <a:endParaRPr lang="ru-RU"/>
        </a:p>
      </dgm:t>
    </dgm:pt>
    <dgm:pt modelId="{EE613053-31D4-4399-96E2-61F6F9304A10}" type="sibTrans" cxnId="{3B83D6D8-4C39-4E67-BA80-7F38AE724512}">
      <dgm:prSet/>
      <dgm:spPr/>
      <dgm:t>
        <a:bodyPr/>
        <a:lstStyle/>
        <a:p>
          <a:endParaRPr lang="ru-RU"/>
        </a:p>
      </dgm:t>
    </dgm:pt>
    <dgm:pt modelId="{902E483B-E48C-493A-98B9-BC807D3CE2E0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Повышение квалификации педагогических работников в сфере воспитания</a:t>
          </a:r>
        </a:p>
      </dgm:t>
    </dgm:pt>
    <dgm:pt modelId="{83E38803-5C11-4EB5-9289-29FD6D89B8EC}" type="parTrans" cxnId="{51A2C834-A2AF-419A-9803-8BD99AEF195D}">
      <dgm:prSet/>
      <dgm:spPr/>
      <dgm:t>
        <a:bodyPr/>
        <a:lstStyle/>
        <a:p>
          <a:endParaRPr lang="ru-RU"/>
        </a:p>
      </dgm:t>
    </dgm:pt>
    <dgm:pt modelId="{9CD3DBDE-E780-4E9E-9636-2DEF77A11625}" type="sibTrans" cxnId="{51A2C834-A2AF-419A-9803-8BD99AEF195D}">
      <dgm:prSet/>
      <dgm:spPr/>
      <dgm:t>
        <a:bodyPr/>
        <a:lstStyle/>
        <a:p>
          <a:endParaRPr lang="ru-RU"/>
        </a:p>
      </dgm:t>
    </dgm:pt>
    <dgm:pt modelId="{7D826D9A-6B06-49D4-9D81-94688118837C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Волонтерское движение</a:t>
          </a:r>
        </a:p>
      </dgm:t>
    </dgm:pt>
    <dgm:pt modelId="{7570DEE8-8A39-46F6-8C54-CC2833C6E138}" type="parTrans" cxnId="{EB7D4512-60BE-4A16-8020-049144A7C481}">
      <dgm:prSet/>
      <dgm:spPr/>
      <dgm:t>
        <a:bodyPr/>
        <a:lstStyle/>
        <a:p>
          <a:endParaRPr lang="ru-RU"/>
        </a:p>
      </dgm:t>
    </dgm:pt>
    <dgm:pt modelId="{F1139B09-F91D-4C4D-B7D9-5E058CB96D17}" type="sibTrans" cxnId="{EB7D4512-60BE-4A16-8020-049144A7C481}">
      <dgm:prSet/>
      <dgm:spPr/>
      <dgm:t>
        <a:bodyPr/>
        <a:lstStyle/>
        <a:p>
          <a:endParaRPr lang="ru-RU"/>
        </a:p>
      </dgm:t>
    </dgm:pt>
    <dgm:pt modelId="{71AE3F01-7CC7-4F97-A6EC-843AD520536C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Подходы к оценке воспитательной работы</a:t>
          </a:r>
        </a:p>
      </dgm:t>
    </dgm:pt>
    <dgm:pt modelId="{8C61A2C0-2CAA-4D19-9DF5-EC2C9DBBF732}" type="parTrans" cxnId="{46DE1681-9162-4598-A9E8-5C314CF683F3}">
      <dgm:prSet/>
      <dgm:spPr/>
      <dgm:t>
        <a:bodyPr/>
        <a:lstStyle/>
        <a:p>
          <a:endParaRPr lang="ru-RU"/>
        </a:p>
      </dgm:t>
    </dgm:pt>
    <dgm:pt modelId="{F5E15E2F-4AA5-4186-B319-36223DD06ED0}" type="sibTrans" cxnId="{46DE1681-9162-4598-A9E8-5C314CF683F3}">
      <dgm:prSet/>
      <dgm:spPr/>
      <dgm:t>
        <a:bodyPr/>
        <a:lstStyle/>
        <a:p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2" custLinFactNeighborX="298" custLinFactNeighborY="-183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2" custScaleX="85217" custScaleY="295011" custLinFactNeighborX="-6232" custLinFactNeighborY="9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2" custLinFactNeighborX="-2552" custLinFactNeighborY="-25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2" custScaleX="72396" custScaleY="52815" custLinFactNeighborX="-12061" custLinFactNeighborY="40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4960EA19-CF9C-442D-A2F1-0088CA6F10E5}" type="presOf" srcId="{7ABDDCD2-93CE-4957-9B77-EC081C247E0C}" destId="{E652B892-19B3-4692-91EB-189AD395A171}" srcOrd="0" destOrd="0" presId="urn:microsoft.com/office/officeart/2005/8/layout/chevron2"/>
    <dgm:cxn modelId="{37A443DE-68FF-46E5-A2D9-589EE4317676}" type="presOf" srcId="{C92563F7-324E-4424-BBD2-1F7AA2C0874A}" destId="{82F99D01-1491-4098-86BF-F779CC293CF1}" srcOrd="0" destOrd="5" presId="urn:microsoft.com/office/officeart/2005/8/layout/chevron2"/>
    <dgm:cxn modelId="{EB7D4512-60BE-4A16-8020-049144A7C481}" srcId="{7ABDDCD2-93CE-4957-9B77-EC081C247E0C}" destId="{7D826D9A-6B06-49D4-9D81-94688118837C}" srcOrd="10" destOrd="0" parTransId="{7570DEE8-8A39-46F6-8C54-CC2833C6E138}" sibTransId="{F1139B09-F91D-4C4D-B7D9-5E058CB96D17}"/>
    <dgm:cxn modelId="{461FF4F1-01EC-4F08-A618-CE59811F67D5}" srcId="{7ABDDCD2-93CE-4957-9B77-EC081C247E0C}" destId="{A7987723-95B3-4065-8CB4-B28DB19401A4}" srcOrd="7" destOrd="0" parTransId="{A1C2C764-2442-4273-902A-D9396D6D3782}" sibTransId="{01606CE0-F154-41AD-A478-49579D2DF71F}"/>
    <dgm:cxn modelId="{D89FF986-C261-4DD6-8F0E-8C8F266F7EB0}" type="presOf" srcId="{FD36AD31-0356-4243-9A73-1CD8E470D734}" destId="{82F99D01-1491-4098-86BF-F779CC293CF1}" srcOrd="0" destOrd="3" presId="urn:microsoft.com/office/officeart/2005/8/layout/chevron2"/>
    <dgm:cxn modelId="{9ED0ECB4-2323-4DE3-AF54-BC8D69BBAF8E}" type="presOf" srcId="{A7987723-95B3-4065-8CB4-B28DB19401A4}" destId="{82F99D01-1491-4098-86BF-F779CC293CF1}" srcOrd="0" destOrd="7" presId="urn:microsoft.com/office/officeart/2005/8/layout/chevron2"/>
    <dgm:cxn modelId="{D0931A40-49B1-4AD0-A103-2A274DAA628E}" type="presOf" srcId="{B2BE27B8-21A7-4853-946A-7CA802E703F7}" destId="{82F99D01-1491-4098-86BF-F779CC293CF1}" srcOrd="0" destOrd="4" presId="urn:microsoft.com/office/officeart/2005/8/layout/chevron2"/>
    <dgm:cxn modelId="{A43529A1-54A5-4BE5-958D-57557301C52C}" srcId="{7ABDDCD2-93CE-4957-9B77-EC081C247E0C}" destId="{FD36AD31-0356-4243-9A73-1CD8E470D734}" srcOrd="3" destOrd="0" parTransId="{B2B92DEB-E7D9-4E4A-B6CE-E0998DDCEDDE}" sibTransId="{2794843B-49A5-4FDC-8AD4-1F18D39BCD90}"/>
    <dgm:cxn modelId="{5F3ECC48-F192-4FB6-B4E3-70928DF556D6}" type="presOf" srcId="{A43AA219-E68D-4F7F-BF21-CF7D6524468D}" destId="{82F99D01-1491-4098-86BF-F779CC293CF1}" srcOrd="0" destOrd="0" presId="urn:microsoft.com/office/officeart/2005/8/layout/chevron2"/>
    <dgm:cxn modelId="{3B83D6D8-4C39-4E67-BA80-7F38AE724512}" srcId="{7ABDDCD2-93CE-4957-9B77-EC081C247E0C}" destId="{8FE9914F-3AB0-4E54-8A31-D28F7CDA8500}" srcOrd="8" destOrd="0" parTransId="{C2BC20F9-3BA2-41FC-AA4C-F2F9125F4B94}" sibTransId="{EE613053-31D4-4399-96E2-61F6F9304A10}"/>
    <dgm:cxn modelId="{1557D454-3F4B-4549-ACB9-B3BC73A60603}" type="presOf" srcId="{99135997-D764-483D-929E-7BBB66A4AAEE}" destId="{82F99D01-1491-4098-86BF-F779CC293CF1}" srcOrd="0" destOrd="6" presId="urn:microsoft.com/office/officeart/2005/8/layout/chevron2"/>
    <dgm:cxn modelId="{4F54C53C-9F00-475B-B569-99E4A5C63486}" type="presOf" srcId="{63A444CE-8C81-44E9-B25C-F6C35F50D4ED}" destId="{36D53930-1395-4368-A759-9F3FF6DD8DAB}" srcOrd="0" destOrd="0" presId="urn:microsoft.com/office/officeart/2005/8/layout/chevron2"/>
    <dgm:cxn modelId="{104FCB93-BCFC-4BB0-821C-1350354BD7A1}" type="presOf" srcId="{71AE3F01-7CC7-4F97-A6EC-843AD520536C}" destId="{36D53930-1395-4368-A759-9F3FF6DD8DAB}" srcOrd="0" destOrd="1" presId="urn:microsoft.com/office/officeart/2005/8/layout/chevron2"/>
    <dgm:cxn modelId="{8F0F1D7D-5205-4F33-8A53-9963AB66FFF8}" type="presOf" srcId="{E312C001-4DBE-4998-AF1D-D4BEC661EA4F}" destId="{82F99D01-1491-4098-86BF-F779CC293CF1}" srcOrd="0" destOrd="1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0CABDCAD-B312-4F54-825E-283FB2801E13}" type="presOf" srcId="{E2850DB7-6C2A-4453-900F-DB6A6B6FA341}" destId="{82F99D01-1491-4098-86BF-F779CC293CF1}" srcOrd="0" destOrd="2" presId="urn:microsoft.com/office/officeart/2005/8/layout/chevron2"/>
    <dgm:cxn modelId="{D710E012-D4EE-4821-B897-70606BE37AB0}" type="presOf" srcId="{7D826D9A-6B06-49D4-9D81-94688118837C}" destId="{82F99D01-1491-4098-86BF-F779CC293CF1}" srcOrd="0" destOrd="10" presId="urn:microsoft.com/office/officeart/2005/8/layout/chevron2"/>
    <dgm:cxn modelId="{955F4F02-6127-4887-95DE-FE5C64C87BE9}" srcId="{7ABDDCD2-93CE-4957-9B77-EC081C247E0C}" destId="{E2850DB7-6C2A-4453-900F-DB6A6B6FA341}" srcOrd="2" destOrd="0" parTransId="{B52040BE-5EF5-4BE0-A133-24D97E89A075}" sibTransId="{A3318B6C-7D22-432E-AFDE-416EEBE66184}"/>
    <dgm:cxn modelId="{149DCF36-9570-4E4E-ACD9-AD9C6D908892}" type="presOf" srcId="{8FE9914F-3AB0-4E54-8A31-D28F7CDA8500}" destId="{82F99D01-1491-4098-86BF-F779CC293CF1}" srcOrd="0" destOrd="8" presId="urn:microsoft.com/office/officeart/2005/8/layout/chevron2"/>
    <dgm:cxn modelId="{27DF29A9-4739-4B91-9471-F128C6EC304B}" type="presOf" srcId="{BCF039F9-BC1E-48E0-84D0-0BD8EE3EC521}" destId="{5370D8E1-C1DC-42A3-88BB-2C46CCCAC8A6}" srcOrd="0" destOrd="0" presId="urn:microsoft.com/office/officeart/2005/8/layout/chevron2"/>
    <dgm:cxn modelId="{29C9A55D-08B9-4BC9-B9CF-AE8FBA483A89}" type="presOf" srcId="{902E483B-E48C-493A-98B9-BC807D3CE2E0}" destId="{82F99D01-1491-4098-86BF-F779CC293CF1}" srcOrd="0" destOrd="9" presId="urn:microsoft.com/office/officeart/2005/8/layout/chevron2"/>
    <dgm:cxn modelId="{46DE1681-9162-4598-A9E8-5C314CF683F3}" srcId="{BCF039F9-BC1E-48E0-84D0-0BD8EE3EC521}" destId="{71AE3F01-7CC7-4F97-A6EC-843AD520536C}" srcOrd="1" destOrd="0" parTransId="{8C61A2C0-2CAA-4D19-9DF5-EC2C9DBBF732}" sibTransId="{F5E15E2F-4AA5-4186-B319-36223DD06ED0}"/>
    <dgm:cxn modelId="{F30F772A-28B0-4541-A8E4-1A47F2390CFD}" type="presOf" srcId="{ABD722D9-1CD0-4EBF-8939-259B89D0FA7A}" destId="{4E30C5A6-D3CC-482F-A5BB-E76F7D3EB1E3}" srcOrd="0" destOrd="0" presId="urn:microsoft.com/office/officeart/2005/8/layout/chevron2"/>
    <dgm:cxn modelId="{216AE0E8-52BB-4A27-967A-8F2643EB913A}" srcId="{7ABDDCD2-93CE-4957-9B77-EC081C247E0C}" destId="{E312C001-4DBE-4998-AF1D-D4BEC661EA4F}" srcOrd="1" destOrd="0" parTransId="{6EF14BC3-D94F-4D97-B051-FF0049E86BF0}" sibTransId="{613F2062-5464-4D3C-882F-55040B555CAE}"/>
    <dgm:cxn modelId="{CC9013E3-FE17-4C70-A81F-E71C5E6CCAA6}" srcId="{7ABDDCD2-93CE-4957-9B77-EC081C247E0C}" destId="{B2BE27B8-21A7-4853-946A-7CA802E703F7}" srcOrd="4" destOrd="0" parTransId="{454022C1-62A4-4B30-B28C-2267ACF25EFB}" sibTransId="{CB1E5F07-049D-4EA5-A8C7-9C12030EFC1F}"/>
    <dgm:cxn modelId="{51A2C834-A2AF-419A-9803-8BD99AEF195D}" srcId="{7ABDDCD2-93CE-4957-9B77-EC081C247E0C}" destId="{902E483B-E48C-493A-98B9-BC807D3CE2E0}" srcOrd="9" destOrd="0" parTransId="{83E38803-5C11-4EB5-9289-29FD6D89B8EC}" sibTransId="{9CD3DBDE-E780-4E9E-9636-2DEF77A11625}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6C3754A4-BE1D-45F1-AF00-641D9CEC9873}" srcId="{7ABDDCD2-93CE-4957-9B77-EC081C247E0C}" destId="{99135997-D764-483D-929E-7BBB66A4AAEE}" srcOrd="6" destOrd="0" parTransId="{2B580CE0-69E3-4C6B-9EFC-A60C74CE5501}" sibTransId="{73652E55-F54B-4EA6-A112-923DFA894CCC}"/>
    <dgm:cxn modelId="{B4BC8506-8A93-42A8-B64F-2655C57D54C0}" srcId="{7ABDDCD2-93CE-4957-9B77-EC081C247E0C}" destId="{C92563F7-324E-4424-BBD2-1F7AA2C0874A}" srcOrd="5" destOrd="0" parTransId="{14F7D56A-5F0D-4C75-9B01-069CBBB97A1E}" sibTransId="{6F111A4F-4411-4C87-A5B9-DCB8EF90E144}"/>
    <dgm:cxn modelId="{199B9AF9-DC30-4067-8059-230E9A0E615C}" type="presParOf" srcId="{4E30C5A6-D3CC-482F-A5BB-E76F7D3EB1E3}" destId="{808D2E90-E5BD-4DFD-83C7-1D035AB65705}" srcOrd="0" destOrd="0" presId="urn:microsoft.com/office/officeart/2005/8/layout/chevron2"/>
    <dgm:cxn modelId="{9B47328E-8243-42C3-A78D-995EE3CEAF34}" type="presParOf" srcId="{808D2E90-E5BD-4DFD-83C7-1D035AB65705}" destId="{E652B892-19B3-4692-91EB-189AD395A171}" srcOrd="0" destOrd="0" presId="urn:microsoft.com/office/officeart/2005/8/layout/chevron2"/>
    <dgm:cxn modelId="{9A82773E-7260-480D-8E5F-FDB49541A15C}" type="presParOf" srcId="{808D2E90-E5BD-4DFD-83C7-1D035AB65705}" destId="{82F99D01-1491-4098-86BF-F779CC293CF1}" srcOrd="1" destOrd="0" presId="urn:microsoft.com/office/officeart/2005/8/layout/chevron2"/>
    <dgm:cxn modelId="{8806DF35-103F-499D-8624-9A39B45DFDB0}" type="presParOf" srcId="{4E30C5A6-D3CC-482F-A5BB-E76F7D3EB1E3}" destId="{CCE4B292-B7A1-46AA-A4B6-19E7D8999CD9}" srcOrd="1" destOrd="0" presId="urn:microsoft.com/office/officeart/2005/8/layout/chevron2"/>
    <dgm:cxn modelId="{10023DEC-351B-4B65-B154-D23BC6387637}" type="presParOf" srcId="{4E30C5A6-D3CC-482F-A5BB-E76F7D3EB1E3}" destId="{CF2961AD-7FA0-467E-8168-F5627E4CB2C9}" srcOrd="2" destOrd="0" presId="urn:microsoft.com/office/officeart/2005/8/layout/chevron2"/>
    <dgm:cxn modelId="{605BDFED-514C-4C86-9CB4-7C029AE8F9A5}" type="presParOf" srcId="{CF2961AD-7FA0-467E-8168-F5627E4CB2C9}" destId="{5370D8E1-C1DC-42A3-88BB-2C46CCCAC8A6}" srcOrd="0" destOrd="0" presId="urn:microsoft.com/office/officeart/2005/8/layout/chevron2"/>
    <dgm:cxn modelId="{73855E4F-F117-4BDF-8389-A0D4DC772C43}" type="presParOf" srcId="{CF2961AD-7FA0-467E-8168-F5627E4CB2C9}" destId="{36D53930-1395-4368-A759-9F3FF6DD8D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just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</a:t>
          </a:r>
          <a:r>
            <a:rPr lang="ru-RU" sz="1300" b="1" dirty="0" err="1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профпроб</a:t>
          </a:r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 в разных профессиях </a:t>
          </a: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endParaRPr lang="ru-RU"/>
        </a:p>
      </dgm:t>
    </dgm:pt>
    <dgm:pt modelId="{63A444CE-8C81-44E9-B25C-F6C35F50D4ED}">
      <dgm:prSet custT="1"/>
      <dgm:spPr/>
      <dgm:t>
        <a:bodyPr/>
        <a:lstStyle/>
        <a:p>
          <a:endParaRPr lang="ru-RU" sz="1300" b="1" dirty="0">
            <a:solidFill>
              <a:srgbClr val="2162AE"/>
            </a:solidFill>
            <a:latin typeface="Century Gothic" panose="020B0502020202020204" pitchFamily="34" charset="0"/>
          </a:endParaRP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endParaRPr lang="ru-RU"/>
        </a:p>
      </dgm:t>
    </dgm:pt>
    <dgm:pt modelId="{FB0BA03A-595A-4AB7-A212-A5C956BA0FF8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Тематические экскурсии и события с участием профессиональных сообществ и бизнеса </a:t>
          </a:r>
        </a:p>
      </dgm:t>
    </dgm:pt>
    <dgm:pt modelId="{FEE6557F-27EF-4286-B644-C6D9F305035C}" type="parTrans" cxnId="{D7BEF69B-96FE-46ED-908A-5C72985D70C3}">
      <dgm:prSet/>
      <dgm:spPr/>
      <dgm:t>
        <a:bodyPr/>
        <a:lstStyle/>
        <a:p>
          <a:endParaRPr lang="ru-RU"/>
        </a:p>
      </dgm:t>
    </dgm:pt>
    <dgm:pt modelId="{A49DE609-F96C-4721-82FD-B2216AF7F10D}" type="sibTrans" cxnId="{D7BEF69B-96FE-46ED-908A-5C72985D70C3}">
      <dgm:prSet/>
      <dgm:spPr/>
      <dgm:t>
        <a:bodyPr/>
        <a:lstStyle/>
        <a:p>
          <a:endParaRPr lang="ru-RU"/>
        </a:p>
      </dgm:t>
    </dgm:pt>
    <dgm:pt modelId="{9993EF2B-1BB2-45AC-BD24-FA8C36C275D9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Программа «Билет в будущее»</a:t>
          </a:r>
        </a:p>
      </dgm:t>
    </dgm:pt>
    <dgm:pt modelId="{A55E6D9A-0BA4-4670-B16B-5AD9A72F2561}" type="parTrans" cxnId="{9B2F3CA9-773E-4877-8BC7-E538252A00CF}">
      <dgm:prSet/>
      <dgm:spPr/>
      <dgm:t>
        <a:bodyPr/>
        <a:lstStyle/>
        <a:p>
          <a:endParaRPr lang="ru-RU"/>
        </a:p>
      </dgm:t>
    </dgm:pt>
    <dgm:pt modelId="{7B02DFC6-6313-4BBD-A792-9FD9C4A1E0B2}" type="sibTrans" cxnId="{9B2F3CA9-773E-4877-8BC7-E538252A00CF}">
      <dgm:prSet/>
      <dgm:spPr/>
      <dgm:t>
        <a:bodyPr/>
        <a:lstStyle/>
        <a:p>
          <a:endParaRPr lang="ru-RU"/>
        </a:p>
      </dgm:t>
    </dgm:pt>
    <dgm:pt modelId="{103ADD6B-14E3-46E6-B0D0-0CDD0DD342EA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Психологическое и </a:t>
          </a:r>
          <a:r>
            <a:rPr lang="ru-RU" sz="1300" b="1" dirty="0" err="1">
              <a:solidFill>
                <a:srgbClr val="2162AE"/>
              </a:solidFill>
              <a:latin typeface="Century Gothic" panose="020B0502020202020204" pitchFamily="34" charset="0"/>
            </a:rPr>
            <a:t>тьюторское</a:t>
          </a:r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 сопровождение выбора профессии</a:t>
          </a:r>
        </a:p>
      </dgm:t>
    </dgm:pt>
    <dgm:pt modelId="{77AAFCF9-1528-46EA-AD4E-0D781B318EBA}" type="parTrans" cxnId="{AF07D74E-EE6A-493E-93B0-B33609CE0811}">
      <dgm:prSet/>
      <dgm:spPr/>
      <dgm:t>
        <a:bodyPr/>
        <a:lstStyle/>
        <a:p>
          <a:endParaRPr lang="ru-RU"/>
        </a:p>
      </dgm:t>
    </dgm:pt>
    <dgm:pt modelId="{674C5A72-7A59-4E4A-864F-76DE3F0F0C80}" type="sibTrans" cxnId="{AF07D74E-EE6A-493E-93B0-B33609CE0811}">
      <dgm:prSet/>
      <dgm:spPr/>
      <dgm:t>
        <a:bodyPr/>
        <a:lstStyle/>
        <a:p>
          <a:endParaRPr lang="ru-RU"/>
        </a:p>
      </dgm:t>
    </dgm:pt>
    <dgm:pt modelId="{37DA768A-0B60-4430-BD74-E4079EA944CE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Вовлечение семьи в </a:t>
          </a:r>
          <a:r>
            <a:rPr lang="ru-RU" sz="1300" b="1" dirty="0" err="1">
              <a:solidFill>
                <a:srgbClr val="2162AE"/>
              </a:solidFill>
              <a:latin typeface="Century Gothic" panose="020B0502020202020204" pitchFamily="34" charset="0"/>
            </a:rPr>
            <a:t>профориентационный</a:t>
          </a:r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 процесс</a:t>
          </a:r>
        </a:p>
      </dgm:t>
    </dgm:pt>
    <dgm:pt modelId="{0C30501A-EB71-4B47-BD44-B984E84B1F68}" type="parTrans" cxnId="{0774682F-34AD-474B-BEE4-F6204E989AAF}">
      <dgm:prSet/>
      <dgm:spPr/>
      <dgm:t>
        <a:bodyPr/>
        <a:lstStyle/>
        <a:p>
          <a:endParaRPr lang="ru-RU"/>
        </a:p>
      </dgm:t>
    </dgm:pt>
    <dgm:pt modelId="{F6BE200B-1DB2-4F57-984B-91B7E36F9697}" type="sibTrans" cxnId="{0774682F-34AD-474B-BEE4-F6204E989AAF}">
      <dgm:prSet/>
      <dgm:spPr/>
      <dgm:t>
        <a:bodyPr/>
        <a:lstStyle/>
        <a:p>
          <a:endParaRPr lang="ru-RU"/>
        </a:p>
      </dgm:t>
    </dgm:pt>
    <dgm:pt modelId="{3B3D1C4A-C7CC-41B9-ADAB-5555659AE4AD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Сетевые программы профориентации с СПО, вузами</a:t>
          </a:r>
        </a:p>
      </dgm:t>
    </dgm:pt>
    <dgm:pt modelId="{39BE19F0-4F1E-4929-A160-2F941C41D605}" type="parTrans" cxnId="{478976C6-D739-4717-A6FA-FD45BC90E435}">
      <dgm:prSet/>
      <dgm:spPr/>
      <dgm:t>
        <a:bodyPr/>
        <a:lstStyle/>
        <a:p>
          <a:endParaRPr lang="ru-RU"/>
        </a:p>
      </dgm:t>
    </dgm:pt>
    <dgm:pt modelId="{E1459643-C253-4623-9B6E-0596FD148CD8}" type="sibTrans" cxnId="{478976C6-D739-4717-A6FA-FD45BC90E435}">
      <dgm:prSet/>
      <dgm:spPr/>
      <dgm:t>
        <a:bodyPr/>
        <a:lstStyle/>
        <a:p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2" custScaleY="90910" custLinFactNeighborX="-49682" custLinFactNeighborY="-5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2" custScaleX="72632" custScaleY="147902" custLinFactNeighborX="-12457" custLinFactNeighborY="-6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2" custLinFactNeighborX="-52451" custLinFactNeighborY="143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2" custScaleX="74222" custScaleY="107778" custLinFactNeighborX="-13259" custLinFactNeighborY="38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0B9E4069-4A1E-491A-9E44-F20D092490E7}" type="presOf" srcId="{BCF039F9-BC1E-48E0-84D0-0BD8EE3EC521}" destId="{5370D8E1-C1DC-42A3-88BB-2C46CCCAC8A6}" srcOrd="0" destOrd="0" presId="urn:microsoft.com/office/officeart/2005/8/layout/chevron2"/>
    <dgm:cxn modelId="{87AF0537-256F-402A-9A6F-F018C625DB9E}" type="presOf" srcId="{7ABDDCD2-93CE-4957-9B77-EC081C247E0C}" destId="{E652B892-19B3-4692-91EB-189AD395A171}" srcOrd="0" destOrd="0" presId="urn:microsoft.com/office/officeart/2005/8/layout/chevron2"/>
    <dgm:cxn modelId="{D83CE2BA-DB93-495B-B5D3-8C277C53C3C0}" type="presOf" srcId="{103ADD6B-14E3-46E6-B0D0-0CDD0DD342EA}" destId="{36D53930-1395-4368-A759-9F3FF6DD8DAB}" srcOrd="0" destOrd="1" presId="urn:microsoft.com/office/officeart/2005/8/layout/chevron2"/>
    <dgm:cxn modelId="{A3D2DC37-28FA-4FA9-99CD-272467BA5ED2}" type="presOf" srcId="{FB0BA03A-595A-4AB7-A212-A5C956BA0FF8}" destId="{82F99D01-1491-4098-86BF-F779CC293CF1}" srcOrd="0" destOrd="1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A352F825-FEE9-4C61-93CD-FE2F8B356CDC}" type="presOf" srcId="{9993EF2B-1BB2-45AC-BD24-FA8C36C275D9}" destId="{82F99D01-1491-4098-86BF-F779CC293CF1}" srcOrd="0" destOrd="2" presId="urn:microsoft.com/office/officeart/2005/8/layout/chevron2"/>
    <dgm:cxn modelId="{478976C6-D739-4717-A6FA-FD45BC90E435}" srcId="{7ABDDCD2-93CE-4957-9B77-EC081C247E0C}" destId="{3B3D1C4A-C7CC-41B9-ADAB-5555659AE4AD}" srcOrd="3" destOrd="0" parTransId="{39BE19F0-4F1E-4929-A160-2F941C41D605}" sibTransId="{E1459643-C253-4623-9B6E-0596FD148CD8}"/>
    <dgm:cxn modelId="{9B2F3CA9-773E-4877-8BC7-E538252A00CF}" srcId="{7ABDDCD2-93CE-4957-9B77-EC081C247E0C}" destId="{9993EF2B-1BB2-45AC-BD24-FA8C36C275D9}" srcOrd="2" destOrd="0" parTransId="{A55E6D9A-0BA4-4670-B16B-5AD9A72F2561}" sibTransId="{7B02DFC6-6313-4BBD-A792-9FD9C4A1E0B2}"/>
    <dgm:cxn modelId="{0774682F-34AD-474B-BEE4-F6204E989AAF}" srcId="{BCF039F9-BC1E-48E0-84D0-0BD8EE3EC521}" destId="{37DA768A-0B60-4430-BD74-E4079EA944CE}" srcOrd="2" destOrd="0" parTransId="{0C30501A-EB71-4B47-BD44-B984E84B1F68}" sibTransId="{F6BE200B-1DB2-4F57-984B-91B7E36F9697}"/>
    <dgm:cxn modelId="{31940B9E-9507-4FCE-B741-DA1DC03B824A}" type="presOf" srcId="{63A444CE-8C81-44E9-B25C-F6C35F50D4ED}" destId="{36D53930-1395-4368-A759-9F3FF6DD8DAB}" srcOrd="0" destOrd="0" presId="urn:microsoft.com/office/officeart/2005/8/layout/chevron2"/>
    <dgm:cxn modelId="{D7BEF69B-96FE-46ED-908A-5C72985D70C3}" srcId="{7ABDDCD2-93CE-4957-9B77-EC081C247E0C}" destId="{FB0BA03A-595A-4AB7-A212-A5C956BA0FF8}" srcOrd="1" destOrd="0" parTransId="{FEE6557F-27EF-4286-B644-C6D9F305035C}" sibTransId="{A49DE609-F96C-4721-82FD-B2216AF7F10D}"/>
    <dgm:cxn modelId="{BAC2176D-C89B-4B65-A760-5581D7A08E38}" type="presOf" srcId="{3B3D1C4A-C7CC-41B9-ADAB-5555659AE4AD}" destId="{82F99D01-1491-4098-86BF-F779CC293CF1}" srcOrd="0" destOrd="3" presId="urn:microsoft.com/office/officeart/2005/8/layout/chevron2"/>
    <dgm:cxn modelId="{AF07D74E-EE6A-493E-93B0-B33609CE0811}" srcId="{BCF039F9-BC1E-48E0-84D0-0BD8EE3EC521}" destId="{103ADD6B-14E3-46E6-B0D0-0CDD0DD342EA}" srcOrd="1" destOrd="0" parTransId="{77AAFCF9-1528-46EA-AD4E-0D781B318EBA}" sibTransId="{674C5A72-7A59-4E4A-864F-76DE3F0F0C80}"/>
    <dgm:cxn modelId="{4CB8A923-4B68-4323-B102-D325A3F6C705}" type="presOf" srcId="{37DA768A-0B60-4430-BD74-E4079EA944CE}" destId="{36D53930-1395-4368-A759-9F3FF6DD8DAB}" srcOrd="0" destOrd="2" presId="urn:microsoft.com/office/officeart/2005/8/layout/chevron2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F16A44DA-F19E-4923-8077-59091181ABD7}" type="presOf" srcId="{A43AA219-E68D-4F7F-BF21-CF7D6524468D}" destId="{82F99D01-1491-4098-86BF-F779CC293CF1}" srcOrd="0" destOrd="0" presId="urn:microsoft.com/office/officeart/2005/8/layout/chevron2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1FB39B63-8E8A-45F1-B58E-1805C4E3F7FE}" type="presOf" srcId="{ABD722D9-1CD0-4EBF-8939-259B89D0FA7A}" destId="{4E30C5A6-D3CC-482F-A5BB-E76F7D3EB1E3}" srcOrd="0" destOrd="0" presId="urn:microsoft.com/office/officeart/2005/8/layout/chevron2"/>
    <dgm:cxn modelId="{822F2668-6878-44EA-9C86-4918C8BAC4D8}" type="presParOf" srcId="{4E30C5A6-D3CC-482F-A5BB-E76F7D3EB1E3}" destId="{808D2E90-E5BD-4DFD-83C7-1D035AB65705}" srcOrd="0" destOrd="0" presId="urn:microsoft.com/office/officeart/2005/8/layout/chevron2"/>
    <dgm:cxn modelId="{0518B5D5-C96F-4240-B550-E3157C78B442}" type="presParOf" srcId="{808D2E90-E5BD-4DFD-83C7-1D035AB65705}" destId="{E652B892-19B3-4692-91EB-189AD395A171}" srcOrd="0" destOrd="0" presId="urn:microsoft.com/office/officeart/2005/8/layout/chevron2"/>
    <dgm:cxn modelId="{472A5237-87C1-42A8-A689-0A5584F59F6A}" type="presParOf" srcId="{808D2E90-E5BD-4DFD-83C7-1D035AB65705}" destId="{82F99D01-1491-4098-86BF-F779CC293CF1}" srcOrd="1" destOrd="0" presId="urn:microsoft.com/office/officeart/2005/8/layout/chevron2"/>
    <dgm:cxn modelId="{09D17D10-7543-4A8C-985B-4EB06886692D}" type="presParOf" srcId="{4E30C5A6-D3CC-482F-A5BB-E76F7D3EB1E3}" destId="{CCE4B292-B7A1-46AA-A4B6-19E7D8999CD9}" srcOrd="1" destOrd="0" presId="urn:microsoft.com/office/officeart/2005/8/layout/chevron2"/>
    <dgm:cxn modelId="{A71AB933-F6B0-4810-8551-2B24652F5934}" type="presParOf" srcId="{4E30C5A6-D3CC-482F-A5BB-E76F7D3EB1E3}" destId="{CF2961AD-7FA0-467E-8168-F5627E4CB2C9}" srcOrd="2" destOrd="0" presId="urn:microsoft.com/office/officeart/2005/8/layout/chevron2"/>
    <dgm:cxn modelId="{48E7C9E2-9396-469D-B25D-9E164E919D4D}" type="presParOf" srcId="{CF2961AD-7FA0-467E-8168-F5627E4CB2C9}" destId="{5370D8E1-C1DC-42A3-88BB-2C46CCCAC8A6}" srcOrd="0" destOrd="0" presId="urn:microsoft.com/office/officeart/2005/8/layout/chevron2"/>
    <dgm:cxn modelId="{0012CD18-F907-47B4-89B5-5F68B85C0E17}" type="presParOf" srcId="{CF2961AD-7FA0-467E-8168-F5627E4CB2C9}" destId="{36D53930-1395-4368-A759-9F3FF6DD8D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844120-9B50-4454-AF16-630BBE9C19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9E6C6FA-C108-43B9-BB09-94A041E2E570}">
      <dgm:prSet phldrT="[Текст]" custT="1"/>
      <dgm:spPr/>
      <dgm:t>
        <a:bodyPr/>
        <a:lstStyle/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Школьный пресс-центр (газета, телевидение, журнал). Региональный проект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«Формирование благоприятной </a:t>
          </a:r>
          <a:r>
            <a:rPr lang="ru-RU" sz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медиаобразовательной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среды в системе общего образования Томской области» (региональная сеть до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44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Центров, </a:t>
          </a:r>
          <a:r>
            <a:rPr lang="ru-RU" sz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медиаобразовательные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программы </a:t>
          </a:r>
          <a:r>
            <a:rPr lang="ru-RU" sz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доп.образования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и внеурочной деятельности, до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80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программ)</a:t>
          </a:r>
          <a:endParaRPr lang="ru-RU" sz="1200" dirty="0">
            <a:solidFill>
              <a:schemeClr val="accent5">
                <a:lumMod val="75000"/>
              </a:schemeClr>
            </a:solidFill>
          </a:endParaRPr>
        </a:p>
      </dgm:t>
    </dgm:pt>
    <dgm:pt modelId="{367DBDC1-41D4-47CF-B8F6-8CE67DDF766A}" type="parTrans" cxnId="{5F4CF65D-82F0-4978-9C9B-E55EA4C618A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474F8BA1-9B14-47E3-B479-0272F5D0C6B6}" type="sibTrans" cxnId="{5F4CF65D-82F0-4978-9C9B-E55EA4C618A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56E5CC34-6257-4185-AD0F-0B021C70D0CD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Школьный музей (музейные комнаты) и музейная педагогика.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На 01.06.2022 действует –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165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школьных музеев; до конца 2022 г. –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180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</a:p>
        <a:p>
          <a:pPr algn="just"/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К 2024 г.  –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во всех школах</a:t>
          </a:r>
          <a:endParaRPr lang="ru-RU" sz="1200" dirty="0">
            <a:solidFill>
              <a:schemeClr val="accent5">
                <a:lumMod val="75000"/>
              </a:schemeClr>
            </a:solidFill>
          </a:endParaRPr>
        </a:p>
      </dgm:t>
    </dgm:pt>
    <dgm:pt modelId="{908CBAFF-3E8D-422E-B856-49878359D28B}" type="parTrans" cxnId="{C2E5E03D-0610-4370-9D84-9D73945009C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11A3C3A8-2A16-4B20-A45C-5898C73CB30F}" type="sibTrans" cxnId="{C2E5E03D-0610-4370-9D84-9D73945009C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FE9E2931-D7C9-4010-80D7-90CAD4CC588C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Всероссийский проект «Большая перемена». </a:t>
          </a:r>
          <a:r>
            <a:rPr lang="ru-RU" sz="1200" b="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Цель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b="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-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выявление и формирование сообщества школьников с активной жизненной позицией</a:t>
          </a:r>
          <a:r>
            <a:rPr lang="ru-RU" sz="1200" dirty="0">
              <a:solidFill>
                <a:schemeClr val="tx1"/>
              </a:solidFill>
              <a:latin typeface="Century Gothic" panose="020B0502020202020204" pitchFamily="34" charset="0"/>
            </a:rPr>
            <a:t>, лидеров мнения, которые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не боятся проявлять себя, учиться новому и менять мир к лучшему в своем сообществе, своей группе, школе, стране. </a:t>
          </a:r>
        </a:p>
        <a:p>
          <a:pPr algn="just"/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2020 г. -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68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полуфиналистов, </a:t>
          </a:r>
          <a:r>
            <a:rPr lang="ru-RU" sz="1200" b="1" dirty="0">
              <a:solidFill>
                <a:schemeClr val="accent2"/>
              </a:solidFill>
              <a:latin typeface="Century Gothic" panose="020B0502020202020204" pitchFamily="34" charset="0"/>
            </a:rPr>
            <a:t>4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победителя </a:t>
          </a:r>
        </a:p>
        <a:p>
          <a:pPr algn="just"/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2021 г. –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43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полуфиналиста, </a:t>
          </a:r>
          <a:r>
            <a:rPr lang="ru-RU" sz="1200" b="1" dirty="0">
              <a:solidFill>
                <a:schemeClr val="accent2"/>
              </a:solidFill>
              <a:latin typeface="Century Gothic" panose="020B0502020202020204" pitchFamily="34" charset="0"/>
            </a:rPr>
            <a:t>4</a:t>
          </a:r>
          <a:r>
            <a:rPr lang="ru-RU" sz="1200" dirty="0">
              <a:solidFill>
                <a:schemeClr val="accent2"/>
              </a:solidFill>
              <a:latin typeface="Century Gothic" panose="020B0502020202020204" pitchFamily="34" charset="0"/>
            </a:rPr>
            <a:t>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победителя                    2022 г. –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61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полуфиналист </a:t>
          </a:r>
          <a:r>
            <a:rPr lang="ru-RU" sz="1200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*.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48822C5E-35EE-45B0-94B1-D4B471225D5F}" type="parTrans" cxnId="{8FAFE628-4034-46A4-89AE-9E661184CB7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B88D45BE-8454-4145-9EA0-62AE4092609F}" type="sibTrans" cxnId="{8FAFE628-4034-46A4-89AE-9E661184CB7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33D92C7C-9745-451F-8C8E-EFB7B08CA318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Школьный театр (театральная студия). До конца 2022 г. – 155     2023 г. – 230, 2024 г. – 307 (100%) .</a:t>
          </a:r>
        </a:p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Региональный подход </a:t>
          </a:r>
          <a:r>
            <a:rPr lang="ru-RU" sz="1200" b="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–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создание условий для развития творческих способностей детей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от детского сада до выпускника школы</a:t>
          </a:r>
        </a:p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2022 г. 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 ДОУ действует 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38</a:t>
          </a:r>
          <a:r>
            <a: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театральных студий,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b="1" dirty="0">
              <a:solidFill>
                <a:schemeClr val="tx1"/>
              </a:solidFill>
              <a:latin typeface="Century Gothic" panose="020B0502020202020204" pitchFamily="34" charset="0"/>
            </a:rPr>
            <a:t>в </a:t>
          </a:r>
          <a:r>
            <a:rPr lang="ru-RU" sz="1200" dirty="0">
              <a:solidFill>
                <a:schemeClr val="tx1"/>
              </a:solidFill>
              <a:latin typeface="Century Gothic" panose="020B0502020202020204" pitchFamily="34" charset="0"/>
            </a:rPr>
            <a:t>УДО</a:t>
          </a:r>
          <a:r>
            <a:rPr lang="ru-RU" sz="1200" b="1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– 28               </a:t>
          </a:r>
        </a:p>
        <a:p>
          <a:pPr algn="just"/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ВСЕГО: 221 детский театр/студия  </a:t>
          </a:r>
        </a:p>
      </dgm:t>
    </dgm:pt>
    <dgm:pt modelId="{D746D9A7-67EC-43AA-A004-024750B4FBB2}" type="sibTrans" cxnId="{CACFACFC-408F-4061-AEE4-3DE2D723EEE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62B586E5-CEF7-485C-9D02-856B29BAB697}" type="parTrans" cxnId="{CACFACFC-408F-4061-AEE4-3DE2D723EEE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FE11287B-40A9-4470-A9E4-36EF1D41B411}" type="pres">
      <dgm:prSet presAssocID="{F4844120-9B50-4454-AF16-630BBE9C19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3800B9-4CFD-4B24-8457-E264BDD13D57}" type="pres">
      <dgm:prSet presAssocID="{F4844120-9B50-4454-AF16-630BBE9C1933}" presName="Name1" presStyleCnt="0"/>
      <dgm:spPr/>
    </dgm:pt>
    <dgm:pt modelId="{F8C7C9BA-7DCD-4BAA-9F5F-BEBBB62EB612}" type="pres">
      <dgm:prSet presAssocID="{F4844120-9B50-4454-AF16-630BBE9C1933}" presName="cycle" presStyleCnt="0"/>
      <dgm:spPr/>
    </dgm:pt>
    <dgm:pt modelId="{10CA0015-B4A6-4CE9-A9C6-C47BC56965B0}" type="pres">
      <dgm:prSet presAssocID="{F4844120-9B50-4454-AF16-630BBE9C1933}" presName="srcNode" presStyleLbl="node1" presStyleIdx="0" presStyleCnt="4"/>
      <dgm:spPr/>
    </dgm:pt>
    <dgm:pt modelId="{8D996B0D-EF8A-4C4F-8730-4E7BB51E5206}" type="pres">
      <dgm:prSet presAssocID="{F4844120-9B50-4454-AF16-630BBE9C1933}" presName="conn" presStyleLbl="parChTrans1D2" presStyleIdx="0" presStyleCnt="1"/>
      <dgm:spPr/>
      <dgm:t>
        <a:bodyPr/>
        <a:lstStyle/>
        <a:p>
          <a:endParaRPr lang="ru-RU"/>
        </a:p>
      </dgm:t>
    </dgm:pt>
    <dgm:pt modelId="{83ABC7EC-F8BF-4D51-A1CB-8F0A5E7AEB35}" type="pres">
      <dgm:prSet presAssocID="{F4844120-9B50-4454-AF16-630BBE9C1933}" presName="extraNode" presStyleLbl="node1" presStyleIdx="0" presStyleCnt="4"/>
      <dgm:spPr/>
    </dgm:pt>
    <dgm:pt modelId="{FBB3F2F4-9F20-4FAF-8B0B-70AD1E925650}" type="pres">
      <dgm:prSet presAssocID="{F4844120-9B50-4454-AF16-630BBE9C1933}" presName="dstNode" presStyleLbl="node1" presStyleIdx="0" presStyleCnt="4"/>
      <dgm:spPr/>
    </dgm:pt>
    <dgm:pt modelId="{09BAC64E-2A8D-47BB-86CA-D2D30BC92902}" type="pres">
      <dgm:prSet presAssocID="{FE9E2931-D7C9-4010-80D7-90CAD4CC588C}" presName="text_1" presStyleLbl="node1" presStyleIdx="0" presStyleCnt="4" custScaleX="99450" custScaleY="145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68336-FDCD-4E60-9501-1C27D2631092}" type="pres">
      <dgm:prSet presAssocID="{FE9E2931-D7C9-4010-80D7-90CAD4CC588C}" presName="accent_1" presStyleCnt="0"/>
      <dgm:spPr/>
    </dgm:pt>
    <dgm:pt modelId="{C51ED681-2336-49C2-A80C-6FF96404F1F9}" type="pres">
      <dgm:prSet presAssocID="{FE9E2931-D7C9-4010-80D7-90CAD4CC588C}" presName="accentRepeatNode" presStyleLbl="solidFgAcc1" presStyleIdx="0" presStyleCnt="4"/>
      <dgm:spPr/>
    </dgm:pt>
    <dgm:pt modelId="{0592EC70-1B33-47CB-82A0-E74CB6E00EDA}" type="pres">
      <dgm:prSet presAssocID="{33D92C7C-9745-451F-8C8E-EFB7B08CA318}" presName="text_2" presStyleLbl="node1" presStyleIdx="1" presStyleCnt="4" custScaleX="103535" custScaleY="162333" custLinFactNeighborX="-2201" custLinFactNeighborY="15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1FE67-8FEE-401A-B5FA-8FAF8115861E}" type="pres">
      <dgm:prSet presAssocID="{33D92C7C-9745-451F-8C8E-EFB7B08CA318}" presName="accent_2" presStyleCnt="0"/>
      <dgm:spPr/>
    </dgm:pt>
    <dgm:pt modelId="{59B18835-BA2A-47B3-B9AA-4AE8692992D4}" type="pres">
      <dgm:prSet presAssocID="{33D92C7C-9745-451F-8C8E-EFB7B08CA318}" presName="accentRepeatNode" presStyleLbl="solidFgAcc1" presStyleIdx="1" presStyleCnt="4" custLinFactNeighborX="-49228" custLinFactNeighborY="8964"/>
      <dgm:spPr/>
    </dgm:pt>
    <dgm:pt modelId="{B22EED6F-AA3E-4957-AFED-4F7C1CEE536A}" type="pres">
      <dgm:prSet presAssocID="{D9E6C6FA-C108-43B9-BB09-94A041E2E570}" presName="text_3" presStyleLbl="node1" presStyleIdx="2" presStyleCnt="4" custScaleX="104596" custScaleY="123739" custLinFactNeighborX="-2993" custLinFactNeighborY="25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BDA05-00B3-4A7F-9148-8CA607A7302B}" type="pres">
      <dgm:prSet presAssocID="{D9E6C6FA-C108-43B9-BB09-94A041E2E570}" presName="accent_3" presStyleCnt="0"/>
      <dgm:spPr/>
    </dgm:pt>
    <dgm:pt modelId="{8A5FA46E-6DC4-45D1-B961-D5D8D40D3E66}" type="pres">
      <dgm:prSet presAssocID="{D9E6C6FA-C108-43B9-BB09-94A041E2E570}" presName="accentRepeatNode" presStyleLbl="solidFgAcc1" presStyleIdx="2" presStyleCnt="4" custLinFactNeighborX="-49711" custLinFactNeighborY="10295"/>
      <dgm:spPr/>
    </dgm:pt>
    <dgm:pt modelId="{44FD6D6D-196C-478C-A7EC-1C2C5D415633}" type="pres">
      <dgm:prSet presAssocID="{56E5CC34-6257-4185-AD0F-0B021C70D0CD}" presName="text_4" presStyleLbl="node1" presStyleIdx="3" presStyleCnt="4" custScaleX="98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FB602-9376-49F2-BEFD-0843E31E7509}" type="pres">
      <dgm:prSet presAssocID="{56E5CC34-6257-4185-AD0F-0B021C70D0CD}" presName="accent_4" presStyleCnt="0"/>
      <dgm:spPr/>
    </dgm:pt>
    <dgm:pt modelId="{FEDD0222-A771-4C03-B091-CB71A01D7809}" type="pres">
      <dgm:prSet presAssocID="{56E5CC34-6257-4185-AD0F-0B021C70D0CD}" presName="accentRepeatNode" presStyleLbl="solidFgAcc1" presStyleIdx="3" presStyleCnt="4"/>
      <dgm:spPr/>
    </dgm:pt>
  </dgm:ptLst>
  <dgm:cxnLst>
    <dgm:cxn modelId="{18545CD7-8917-49A6-8384-6EA445D7B6D1}" type="presOf" srcId="{FE9E2931-D7C9-4010-80D7-90CAD4CC588C}" destId="{09BAC64E-2A8D-47BB-86CA-D2D30BC92902}" srcOrd="0" destOrd="0" presId="urn:microsoft.com/office/officeart/2008/layout/VerticalCurvedList"/>
    <dgm:cxn modelId="{5F4CF65D-82F0-4978-9C9B-E55EA4C618A4}" srcId="{F4844120-9B50-4454-AF16-630BBE9C1933}" destId="{D9E6C6FA-C108-43B9-BB09-94A041E2E570}" srcOrd="2" destOrd="0" parTransId="{367DBDC1-41D4-47CF-B8F6-8CE67DDF766A}" sibTransId="{474F8BA1-9B14-47E3-B479-0272F5D0C6B6}"/>
    <dgm:cxn modelId="{6C482F4C-3438-40CA-BC31-D32329B92AFC}" type="presOf" srcId="{56E5CC34-6257-4185-AD0F-0B021C70D0CD}" destId="{44FD6D6D-196C-478C-A7EC-1C2C5D415633}" srcOrd="0" destOrd="0" presId="urn:microsoft.com/office/officeart/2008/layout/VerticalCurvedList"/>
    <dgm:cxn modelId="{87674F3D-A2D8-4B63-8B1D-CA445BF2B0BC}" type="presOf" srcId="{D9E6C6FA-C108-43B9-BB09-94A041E2E570}" destId="{B22EED6F-AA3E-4957-AFED-4F7C1CEE536A}" srcOrd="0" destOrd="0" presId="urn:microsoft.com/office/officeart/2008/layout/VerticalCurvedList"/>
    <dgm:cxn modelId="{C2E5E03D-0610-4370-9D84-9D73945009CB}" srcId="{F4844120-9B50-4454-AF16-630BBE9C1933}" destId="{56E5CC34-6257-4185-AD0F-0B021C70D0CD}" srcOrd="3" destOrd="0" parTransId="{908CBAFF-3E8D-422E-B856-49878359D28B}" sibTransId="{11A3C3A8-2A16-4B20-A45C-5898C73CB30F}"/>
    <dgm:cxn modelId="{CACFACFC-408F-4061-AEE4-3DE2D723EEEB}" srcId="{F4844120-9B50-4454-AF16-630BBE9C1933}" destId="{33D92C7C-9745-451F-8C8E-EFB7B08CA318}" srcOrd="1" destOrd="0" parTransId="{62B586E5-CEF7-485C-9D02-856B29BAB697}" sibTransId="{D746D9A7-67EC-43AA-A004-024750B4FBB2}"/>
    <dgm:cxn modelId="{241F79E0-EC3D-4A72-B352-AB045DE7E4AC}" type="presOf" srcId="{F4844120-9B50-4454-AF16-630BBE9C1933}" destId="{FE11287B-40A9-4470-A9E4-36EF1D41B411}" srcOrd="0" destOrd="0" presId="urn:microsoft.com/office/officeart/2008/layout/VerticalCurvedList"/>
    <dgm:cxn modelId="{2335FAD7-CB18-4473-A095-33EC3087009C}" type="presOf" srcId="{33D92C7C-9745-451F-8C8E-EFB7B08CA318}" destId="{0592EC70-1B33-47CB-82A0-E74CB6E00EDA}" srcOrd="0" destOrd="0" presId="urn:microsoft.com/office/officeart/2008/layout/VerticalCurvedList"/>
    <dgm:cxn modelId="{F97EAB67-5117-4987-B266-E082B27E6585}" type="presOf" srcId="{B88D45BE-8454-4145-9EA0-62AE4092609F}" destId="{8D996B0D-EF8A-4C4F-8730-4E7BB51E5206}" srcOrd="0" destOrd="0" presId="urn:microsoft.com/office/officeart/2008/layout/VerticalCurvedList"/>
    <dgm:cxn modelId="{8FAFE628-4034-46A4-89AE-9E661184CB74}" srcId="{F4844120-9B50-4454-AF16-630BBE9C1933}" destId="{FE9E2931-D7C9-4010-80D7-90CAD4CC588C}" srcOrd="0" destOrd="0" parTransId="{48822C5E-35EE-45B0-94B1-D4B471225D5F}" sibTransId="{B88D45BE-8454-4145-9EA0-62AE4092609F}"/>
    <dgm:cxn modelId="{D8A00B09-0753-4971-9DEE-497D8FA6B028}" type="presParOf" srcId="{FE11287B-40A9-4470-A9E4-36EF1D41B411}" destId="{863800B9-4CFD-4B24-8457-E264BDD13D57}" srcOrd="0" destOrd="0" presId="urn:microsoft.com/office/officeart/2008/layout/VerticalCurvedList"/>
    <dgm:cxn modelId="{D93EBE0B-346D-439F-8C79-158758D6C970}" type="presParOf" srcId="{863800B9-4CFD-4B24-8457-E264BDD13D57}" destId="{F8C7C9BA-7DCD-4BAA-9F5F-BEBBB62EB612}" srcOrd="0" destOrd="0" presId="urn:microsoft.com/office/officeart/2008/layout/VerticalCurvedList"/>
    <dgm:cxn modelId="{8544B27D-D798-4C9A-BAFC-6BF8FB2C14F0}" type="presParOf" srcId="{F8C7C9BA-7DCD-4BAA-9F5F-BEBBB62EB612}" destId="{10CA0015-B4A6-4CE9-A9C6-C47BC56965B0}" srcOrd="0" destOrd="0" presId="urn:microsoft.com/office/officeart/2008/layout/VerticalCurvedList"/>
    <dgm:cxn modelId="{E29741E9-00C9-47D8-A386-F83E02B22C38}" type="presParOf" srcId="{F8C7C9BA-7DCD-4BAA-9F5F-BEBBB62EB612}" destId="{8D996B0D-EF8A-4C4F-8730-4E7BB51E5206}" srcOrd="1" destOrd="0" presId="urn:microsoft.com/office/officeart/2008/layout/VerticalCurvedList"/>
    <dgm:cxn modelId="{5E55B29C-10AC-46FD-88AA-5E108B5FAC95}" type="presParOf" srcId="{F8C7C9BA-7DCD-4BAA-9F5F-BEBBB62EB612}" destId="{83ABC7EC-F8BF-4D51-A1CB-8F0A5E7AEB35}" srcOrd="2" destOrd="0" presId="urn:microsoft.com/office/officeart/2008/layout/VerticalCurvedList"/>
    <dgm:cxn modelId="{024138F0-F50E-4A60-83D5-998132860009}" type="presParOf" srcId="{F8C7C9BA-7DCD-4BAA-9F5F-BEBBB62EB612}" destId="{FBB3F2F4-9F20-4FAF-8B0B-70AD1E925650}" srcOrd="3" destOrd="0" presId="urn:microsoft.com/office/officeart/2008/layout/VerticalCurvedList"/>
    <dgm:cxn modelId="{90351A44-B97A-41CE-A637-871AEBE53541}" type="presParOf" srcId="{863800B9-4CFD-4B24-8457-E264BDD13D57}" destId="{09BAC64E-2A8D-47BB-86CA-D2D30BC92902}" srcOrd="1" destOrd="0" presId="urn:microsoft.com/office/officeart/2008/layout/VerticalCurvedList"/>
    <dgm:cxn modelId="{BA9F5EE0-174C-4F94-9B36-9339E5ED5324}" type="presParOf" srcId="{863800B9-4CFD-4B24-8457-E264BDD13D57}" destId="{82868336-FDCD-4E60-9501-1C27D2631092}" srcOrd="2" destOrd="0" presId="urn:microsoft.com/office/officeart/2008/layout/VerticalCurvedList"/>
    <dgm:cxn modelId="{98B90D1C-72DC-4096-BF44-ADCEFFC59881}" type="presParOf" srcId="{82868336-FDCD-4E60-9501-1C27D2631092}" destId="{C51ED681-2336-49C2-A80C-6FF96404F1F9}" srcOrd="0" destOrd="0" presId="urn:microsoft.com/office/officeart/2008/layout/VerticalCurvedList"/>
    <dgm:cxn modelId="{4480D7C4-95EB-493C-B64A-283CA49B564D}" type="presParOf" srcId="{863800B9-4CFD-4B24-8457-E264BDD13D57}" destId="{0592EC70-1B33-47CB-82A0-E74CB6E00EDA}" srcOrd="3" destOrd="0" presId="urn:microsoft.com/office/officeart/2008/layout/VerticalCurvedList"/>
    <dgm:cxn modelId="{69E88C5E-87BD-4195-B8E9-1E1F938506E0}" type="presParOf" srcId="{863800B9-4CFD-4B24-8457-E264BDD13D57}" destId="{79E1FE67-8FEE-401A-B5FA-8FAF8115861E}" srcOrd="4" destOrd="0" presId="urn:microsoft.com/office/officeart/2008/layout/VerticalCurvedList"/>
    <dgm:cxn modelId="{5E423577-70CE-4F40-93C1-C71EA8684B4A}" type="presParOf" srcId="{79E1FE67-8FEE-401A-B5FA-8FAF8115861E}" destId="{59B18835-BA2A-47B3-B9AA-4AE8692992D4}" srcOrd="0" destOrd="0" presId="urn:microsoft.com/office/officeart/2008/layout/VerticalCurvedList"/>
    <dgm:cxn modelId="{5B47F08D-89C4-40E9-9130-DE941DBD9310}" type="presParOf" srcId="{863800B9-4CFD-4B24-8457-E264BDD13D57}" destId="{B22EED6F-AA3E-4957-AFED-4F7C1CEE536A}" srcOrd="5" destOrd="0" presId="urn:microsoft.com/office/officeart/2008/layout/VerticalCurvedList"/>
    <dgm:cxn modelId="{28B7109C-A7E1-4E9D-AFD3-27849B9C93D4}" type="presParOf" srcId="{863800B9-4CFD-4B24-8457-E264BDD13D57}" destId="{55ABDA05-00B3-4A7F-9148-8CA607A7302B}" srcOrd="6" destOrd="0" presId="urn:microsoft.com/office/officeart/2008/layout/VerticalCurvedList"/>
    <dgm:cxn modelId="{6C3D93FA-ED29-4A3F-895B-9C61886387BC}" type="presParOf" srcId="{55ABDA05-00B3-4A7F-9148-8CA607A7302B}" destId="{8A5FA46E-6DC4-45D1-B961-D5D8D40D3E66}" srcOrd="0" destOrd="0" presId="urn:microsoft.com/office/officeart/2008/layout/VerticalCurvedList"/>
    <dgm:cxn modelId="{12590367-E2A9-4D8C-BD08-D834670BCEE4}" type="presParOf" srcId="{863800B9-4CFD-4B24-8457-E264BDD13D57}" destId="{44FD6D6D-196C-478C-A7EC-1C2C5D415633}" srcOrd="7" destOrd="0" presId="urn:microsoft.com/office/officeart/2008/layout/VerticalCurvedList"/>
    <dgm:cxn modelId="{3C97786F-7868-4938-A07E-6CDEE8A7BB8B}" type="presParOf" srcId="{863800B9-4CFD-4B24-8457-E264BDD13D57}" destId="{1DFFB602-9376-49F2-BEFD-0843E31E7509}" srcOrd="8" destOrd="0" presId="urn:microsoft.com/office/officeart/2008/layout/VerticalCurvedList"/>
    <dgm:cxn modelId="{ECFAAA8D-4E3C-46FC-9386-918E0B650090}" type="presParOf" srcId="{1DFFB602-9376-49F2-BEFD-0843E31E7509}" destId="{FEDD0222-A771-4C03-B091-CB71A01D78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863CDB-73F9-4859-A4F8-A10407E7B23A}" type="doc">
      <dgm:prSet loTypeId="urn:microsoft.com/office/officeart/2005/8/layout/h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D364669-5EE0-43E3-8D86-542E0BF1AEF8}">
      <dgm:prSet phldrT="[Текст]" custT="1"/>
      <dgm:spPr/>
      <dgm:t>
        <a:bodyPr/>
        <a:lstStyle/>
        <a:p>
          <a:pPr algn="ctr"/>
          <a:endParaRPr lang="ru-RU" sz="4000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CF0BC666-0015-421F-BE39-9BB3D737A0E0}" type="parTrans" cxnId="{667F98AF-51ED-4707-A606-42E76EFFC99F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722C16D-5B0C-44BE-81D7-03C5C4B58FD7}" type="sibTrans" cxnId="{667F98AF-51ED-4707-A606-42E76EFFC99F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612B8AE-F480-4D30-9D45-A183257E0C4E}">
      <dgm:prSet phldrT="[Текст]" custT="1"/>
      <dgm:spPr/>
      <dgm:t>
        <a:bodyPr/>
        <a:lstStyle/>
        <a:p>
          <a:pPr algn="ctr"/>
          <a:endParaRPr lang="ru-RU" sz="4000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65154FF-5C4C-4BF8-8430-B6DDE7CAB6BA}" type="sibTrans" cxnId="{F5041B84-6737-4341-B025-F572D70AAAA1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FDA0A81-BBB6-41DF-A520-6F70A627A498}" type="parTrans" cxnId="{F5041B84-6737-4341-B025-F572D70AAAA1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4CB37136-CBFC-4297-9112-1D8E70552961}">
      <dgm:prSet phldrT="[Текст]" custT="1"/>
      <dgm:spPr/>
      <dgm:t>
        <a:bodyPr/>
        <a:lstStyle/>
        <a:p>
          <a:pPr algn="ctr"/>
          <a:endParaRPr lang="ru-RU" sz="4000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F1C7041-1D10-42FD-9E71-7CA7907E5260}" type="sibTrans" cxnId="{59EF2C00-2A42-41DF-AD10-135894487F7B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9BC95F6-F404-4590-89D0-FCE7BE005789}" type="parTrans" cxnId="{59EF2C00-2A42-41DF-AD10-135894487F7B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6619A74-E8EB-4923-AA06-B86D5AF09DCD}">
      <dgm:prSet custT="1"/>
      <dgm:spPr/>
      <dgm:t>
        <a:bodyPr/>
        <a:lstStyle/>
        <a:p>
          <a:pPr algn="ctr"/>
          <a:r>
            <a:rPr lang="ru-RU" sz="1800" b="1" u="none" dirty="0">
              <a:solidFill>
                <a:schemeClr val="accent2">
                  <a:lumMod val="75000"/>
                </a:schemeClr>
              </a:solidFill>
              <a:effectLst/>
              <a:latin typeface="Century Gothic" panose="020B0502020202020204" pitchFamily="34" charset="0"/>
            </a:rPr>
            <a:t>Инициатива ДОО ТО 2022 г.</a:t>
          </a:r>
          <a:endParaRPr lang="ru-RU" sz="1800" u="none" dirty="0">
            <a:solidFill>
              <a:schemeClr val="accent2">
                <a:lumMod val="75000"/>
              </a:schemeClr>
            </a:solidFill>
            <a:effectLst/>
            <a:latin typeface="Century Gothic" panose="020B0502020202020204" pitchFamily="34" charset="0"/>
          </a:endParaRPr>
        </a:p>
      </dgm:t>
    </dgm:pt>
    <dgm:pt modelId="{4B968BC3-218B-4515-B82B-13EAD4D056C5}" type="parTrans" cxnId="{DE7A72C6-6367-4C43-8AFB-D1D5C0C5436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B316BAA-1C5C-475C-A1D9-FDB39125BB3F}" type="sibTrans" cxnId="{DE7A72C6-6367-4C43-8AFB-D1D5C0C5436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1A6D5BCF-601D-4E2A-8613-7967F71253BD}">
      <dgm:prSet phldrT="[Текст]" custT="1"/>
      <dgm:spPr/>
      <dgm:t>
        <a:bodyPr/>
        <a:lstStyle/>
        <a:p>
          <a:pPr algn="ctr"/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Открытый межрегиональный  конкурс-фестиваль «Как прекрасен этот мир» </a:t>
          </a:r>
          <a:endParaRPr lang="ru-RU" sz="1400" b="1" dirty="0">
            <a:solidFill>
              <a:srgbClr val="F38221"/>
            </a:solidFill>
            <a:latin typeface="Century Gothic" panose="020B0502020202020204" pitchFamily="34" charset="0"/>
          </a:endParaRPr>
        </a:p>
      </dgm:t>
    </dgm:pt>
    <dgm:pt modelId="{F080BCEC-0724-4FC0-AB05-551CB3B4C90E}" type="parTrans" cxnId="{50ED3B97-313E-455C-AD68-4ECFBE7D18F4}">
      <dgm:prSet/>
      <dgm:spPr/>
      <dgm:t>
        <a:bodyPr/>
        <a:lstStyle/>
        <a:p>
          <a:endParaRPr lang="ru-RU"/>
        </a:p>
      </dgm:t>
    </dgm:pt>
    <dgm:pt modelId="{7EC16A00-89EE-45C6-8DF0-11B4C7515DD4}" type="sibTrans" cxnId="{50ED3B97-313E-455C-AD68-4ECFBE7D18F4}">
      <dgm:prSet/>
      <dgm:spPr/>
      <dgm:t>
        <a:bodyPr/>
        <a:lstStyle/>
        <a:p>
          <a:endParaRPr lang="ru-RU"/>
        </a:p>
      </dgm:t>
    </dgm:pt>
    <dgm:pt modelId="{98BC1A64-4E46-4554-ADC0-D5C3057F59B6}">
      <dgm:prSet phldrT="[Текст]" custT="1"/>
      <dgm:spPr/>
      <dgm:t>
        <a:bodyPr/>
        <a:lstStyle/>
        <a:p>
          <a:pPr algn="ctr"/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Открытый межрегиональный Фестиваль для детей с ограниченными возможностями здоровья и детей-инвалидов</a:t>
          </a:r>
          <a:endParaRPr lang="ru-RU" sz="1400" b="1" dirty="0">
            <a:solidFill>
              <a:srgbClr val="F38221"/>
            </a:solidFill>
            <a:latin typeface="Century Gothic" panose="020B0502020202020204" pitchFamily="34" charset="0"/>
          </a:endParaRPr>
        </a:p>
      </dgm:t>
    </dgm:pt>
    <dgm:pt modelId="{53DDEF0D-B363-44B2-92F7-F35DFAB865FC}" type="sibTrans" cxnId="{75C627C7-5CFA-44E4-A9DE-0792A4752355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03447633-3A02-4523-897D-9EFE42BF2E6E}" type="parTrans" cxnId="{75C627C7-5CFA-44E4-A9DE-0792A4752355}">
      <dgm:prSet/>
      <dgm:spPr/>
      <dgm:t>
        <a:bodyPr/>
        <a:lstStyle/>
        <a:p>
          <a:pPr algn="ctr"/>
          <a:endParaRPr lang="ru-RU" sz="32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812BDE3-266F-4BB1-A110-D123B7893C7B}">
      <dgm:prSet phldrT="[Текст]" custT="1"/>
      <dgm:spPr/>
      <dgm:t>
        <a:bodyPr/>
        <a:lstStyle/>
        <a:p>
          <a:pPr algn="ctr">
            <a:buFontTx/>
            <a:buNone/>
          </a:pPr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«Театр твоего успеха» </a:t>
          </a:r>
          <a:endParaRPr lang="ru-RU" sz="1400" b="1" dirty="0">
            <a:solidFill>
              <a:srgbClr val="F38221"/>
            </a:solidFill>
            <a:latin typeface="Century Gothic" panose="020B0502020202020204" pitchFamily="34" charset="0"/>
          </a:endParaRPr>
        </a:p>
      </dgm:t>
    </dgm:pt>
    <dgm:pt modelId="{370F46F8-7416-4FB1-A107-902EFBE4733F}" type="sibTrans" cxnId="{5709A117-D988-4810-B692-AA0757332F3C}">
      <dgm:prSet/>
      <dgm:spPr/>
      <dgm:t>
        <a:bodyPr/>
        <a:lstStyle/>
        <a:p>
          <a:endParaRPr lang="ru-RU"/>
        </a:p>
      </dgm:t>
    </dgm:pt>
    <dgm:pt modelId="{3FD514BC-DC32-489F-98DF-3889B0901926}" type="parTrans" cxnId="{5709A117-D988-4810-B692-AA0757332F3C}">
      <dgm:prSet/>
      <dgm:spPr/>
      <dgm:t>
        <a:bodyPr/>
        <a:lstStyle/>
        <a:p>
          <a:endParaRPr lang="ru-RU"/>
        </a:p>
      </dgm:t>
    </dgm:pt>
    <dgm:pt modelId="{47D9BC2E-7793-42DB-AE79-5598729FF315}" type="pres">
      <dgm:prSet presAssocID="{42863CDB-73F9-4859-A4F8-A10407E7B23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777280-9C9D-42CD-A011-29F8A6DA4748}" type="pres">
      <dgm:prSet presAssocID="{F612B8AE-F480-4D30-9D45-A183257E0C4E}" presName="compositeNode" presStyleCnt="0">
        <dgm:presLayoutVars>
          <dgm:bulletEnabled val="1"/>
        </dgm:presLayoutVars>
      </dgm:prSet>
      <dgm:spPr/>
    </dgm:pt>
    <dgm:pt modelId="{C1DE4C37-B2F0-486C-91B0-AB50A3DDCF0B}" type="pres">
      <dgm:prSet presAssocID="{F612B8AE-F480-4D30-9D45-A183257E0C4E}" presName="image" presStyleLbl="fgImgPlace1" presStyleIdx="0" presStyleCnt="3" custScaleX="92520" custScaleY="92334" custLinFactX="-186613" custLinFactY="100000" custLinFactNeighborX="-200000" custLinFactNeighborY="1507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FFF57B5-BD78-4526-8750-01EE9191D2FD}" type="pres">
      <dgm:prSet presAssocID="{F612B8AE-F480-4D30-9D45-A183257E0C4E}" presName="childNode" presStyleLbl="node1" presStyleIdx="0" presStyleCnt="3" custAng="10800000" custFlipVert="1" custFlipHor="1" custScaleX="386141" custScaleY="56770" custLinFactNeighborX="-73592" custLinFactNeighborY="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42D7B-EB85-4823-8B1B-E5FF7129A8E9}" type="pres">
      <dgm:prSet presAssocID="{F612B8AE-F480-4D30-9D45-A183257E0C4E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EDB23-FCD8-4718-8C5E-FC26197E504D}" type="pres">
      <dgm:prSet presAssocID="{865154FF-5C4C-4BF8-8430-B6DDE7CAB6BA}" presName="sibTrans" presStyleCnt="0"/>
      <dgm:spPr/>
    </dgm:pt>
    <dgm:pt modelId="{BBE3B5CC-58C0-4994-A61B-A7E4307AEA6D}" type="pres">
      <dgm:prSet presAssocID="{CD364669-5EE0-43E3-8D86-542E0BF1AEF8}" presName="compositeNode" presStyleCnt="0">
        <dgm:presLayoutVars>
          <dgm:bulletEnabled val="1"/>
        </dgm:presLayoutVars>
      </dgm:prSet>
      <dgm:spPr/>
    </dgm:pt>
    <dgm:pt modelId="{FE316C11-3B7C-47BA-8BEE-1D2AA21BEBF1}" type="pres">
      <dgm:prSet presAssocID="{CD364669-5EE0-43E3-8D86-542E0BF1AEF8}" presName="image" presStyleLbl="fgImgPlace1" presStyleIdx="1" presStyleCnt="3" custScaleX="429966" custScaleY="403369" custLinFactX="-300000" custLinFactY="275161" custLinFactNeighborX="-392240" custLinFactNeighborY="3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B5C166-F8ED-4EF3-ADC6-DF25C4B8FC74}" type="pres">
      <dgm:prSet presAssocID="{CD364669-5EE0-43E3-8D86-542E0BF1AEF8}" presName="childNode" presStyleLbl="node1" presStyleIdx="1" presStyleCnt="3" custScaleX="561640" custScaleY="92398" custLinFactNeighborX="-25614" custLinFactNeighborY="-24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9FC2F-AA05-4203-8A9F-4B080A0BEBC3}" type="pres">
      <dgm:prSet presAssocID="{CD364669-5EE0-43E3-8D86-542E0BF1AEF8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CEB8E-211D-4DAA-BD6F-2E1A61B6C38F}" type="pres">
      <dgm:prSet presAssocID="{F722C16D-5B0C-44BE-81D7-03C5C4B58FD7}" presName="sibTrans" presStyleCnt="0"/>
      <dgm:spPr/>
    </dgm:pt>
    <dgm:pt modelId="{5CBDFFDF-25A8-4A19-A365-755098400AC7}" type="pres">
      <dgm:prSet presAssocID="{4CB37136-CBFC-4297-9112-1D8E70552961}" presName="compositeNode" presStyleCnt="0">
        <dgm:presLayoutVars>
          <dgm:bulletEnabled val="1"/>
        </dgm:presLayoutVars>
      </dgm:prSet>
      <dgm:spPr/>
    </dgm:pt>
    <dgm:pt modelId="{8B6442C7-0C06-4F49-9F1C-E726B62A9ED0}" type="pres">
      <dgm:prSet presAssocID="{4CB37136-CBFC-4297-9112-1D8E70552961}" presName="image" presStyleLbl="fgImgPlace1" presStyleIdx="2" presStyleCnt="3" custScaleX="383811" custScaleY="367260" custLinFactX="-102404" custLinFactNeighborX="-200000" custLinFactNeighborY="337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D326CDA-8A41-4F00-95DF-75A83724F5F7}" type="pres">
      <dgm:prSet presAssocID="{4CB37136-CBFC-4297-9112-1D8E70552961}" presName="childNode" presStyleLbl="node1" presStyleIdx="2" presStyleCnt="3" custScaleX="508907" custScaleY="81579" custLinFactNeighborX="22655" custLinFactNeighborY="-17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F7445-7542-424E-89B6-840D54ED27B0}" type="pres">
      <dgm:prSet presAssocID="{4CB37136-CBFC-4297-9112-1D8E70552961}" presName="parentNode" presStyleLbl="revTx" presStyleIdx="2" presStyleCnt="3" custLinFactNeighborX="44228" custLinFactNeighborY="-19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84F638-376B-498D-9DB6-4378D8205794}" type="presOf" srcId="{1A6D5BCF-601D-4E2A-8613-7967F71253BD}" destId="{AD326CDA-8A41-4F00-95DF-75A83724F5F7}" srcOrd="0" destOrd="0" presId="urn:microsoft.com/office/officeart/2005/8/layout/hList2"/>
    <dgm:cxn modelId="{C1AC3C26-3FF5-4D26-B01E-343CA2EF6EF2}" type="presOf" srcId="{CD364669-5EE0-43E3-8D86-542E0BF1AEF8}" destId="{63F9FC2F-AA05-4203-8A9F-4B080A0BEBC3}" srcOrd="0" destOrd="0" presId="urn:microsoft.com/office/officeart/2005/8/layout/hList2"/>
    <dgm:cxn modelId="{9D33CE8B-3B11-4A23-BCDD-C50D1D630039}" type="presOf" srcId="{98BC1A64-4E46-4554-ADC0-D5C3057F59B6}" destId="{22B5C166-F8ED-4EF3-ADC6-DF25C4B8FC74}" srcOrd="0" destOrd="0" presId="urn:microsoft.com/office/officeart/2005/8/layout/hList2"/>
    <dgm:cxn modelId="{5074596D-ACAF-4D89-A231-811DA52C0F97}" type="presOf" srcId="{42863CDB-73F9-4859-A4F8-A10407E7B23A}" destId="{47D9BC2E-7793-42DB-AE79-5598729FF315}" srcOrd="0" destOrd="0" presId="urn:microsoft.com/office/officeart/2005/8/layout/hList2"/>
    <dgm:cxn modelId="{CE103979-9861-45F8-9045-F1B0DBC1BC47}" type="presOf" srcId="{76619A74-E8EB-4923-AA06-B86D5AF09DCD}" destId="{FFFF57B5-BD78-4526-8750-01EE9191D2FD}" srcOrd="0" destOrd="0" presId="urn:microsoft.com/office/officeart/2005/8/layout/hList2"/>
    <dgm:cxn modelId="{DE7A72C6-6367-4C43-8AFB-D1D5C0C5436C}" srcId="{F612B8AE-F480-4D30-9D45-A183257E0C4E}" destId="{76619A74-E8EB-4923-AA06-B86D5AF09DCD}" srcOrd="0" destOrd="0" parTransId="{4B968BC3-218B-4515-B82B-13EAD4D056C5}" sibTransId="{7B316BAA-1C5C-475C-A1D9-FDB39125BB3F}"/>
    <dgm:cxn modelId="{75C627C7-5CFA-44E4-A9DE-0792A4752355}" srcId="{CD364669-5EE0-43E3-8D86-542E0BF1AEF8}" destId="{98BC1A64-4E46-4554-ADC0-D5C3057F59B6}" srcOrd="0" destOrd="0" parTransId="{03447633-3A02-4523-897D-9EFE42BF2E6E}" sibTransId="{53DDEF0D-B363-44B2-92F7-F35DFAB865FC}"/>
    <dgm:cxn modelId="{F3494F73-DFBA-4E28-814B-994FDE8C7ECA}" type="presOf" srcId="{4CB37136-CBFC-4297-9112-1D8E70552961}" destId="{1BCF7445-7542-424E-89B6-840D54ED27B0}" srcOrd="0" destOrd="0" presId="urn:microsoft.com/office/officeart/2005/8/layout/hList2"/>
    <dgm:cxn modelId="{F5041B84-6737-4341-B025-F572D70AAAA1}" srcId="{42863CDB-73F9-4859-A4F8-A10407E7B23A}" destId="{F612B8AE-F480-4D30-9D45-A183257E0C4E}" srcOrd="0" destOrd="0" parTransId="{FFDA0A81-BBB6-41DF-A520-6F70A627A498}" sibTransId="{865154FF-5C4C-4BF8-8430-B6DDE7CAB6BA}"/>
    <dgm:cxn modelId="{59EF2C00-2A42-41DF-AD10-135894487F7B}" srcId="{42863CDB-73F9-4859-A4F8-A10407E7B23A}" destId="{4CB37136-CBFC-4297-9112-1D8E70552961}" srcOrd="2" destOrd="0" parTransId="{E9BC95F6-F404-4590-89D0-FCE7BE005789}" sibTransId="{BF1C7041-1D10-42FD-9E71-7CA7907E5260}"/>
    <dgm:cxn modelId="{5709A117-D988-4810-B692-AA0757332F3C}" srcId="{CD364669-5EE0-43E3-8D86-542E0BF1AEF8}" destId="{6812BDE3-266F-4BB1-A110-D123B7893C7B}" srcOrd="1" destOrd="0" parTransId="{3FD514BC-DC32-489F-98DF-3889B0901926}" sibTransId="{370F46F8-7416-4FB1-A107-902EFBE4733F}"/>
    <dgm:cxn modelId="{B955A09E-9442-4EDB-B66B-F50D6BC5A36C}" type="presOf" srcId="{6812BDE3-266F-4BB1-A110-D123B7893C7B}" destId="{22B5C166-F8ED-4EF3-ADC6-DF25C4B8FC74}" srcOrd="0" destOrd="1" presId="urn:microsoft.com/office/officeart/2005/8/layout/hList2"/>
    <dgm:cxn modelId="{635A6747-C9F3-422E-A254-8D29579D577E}" type="presOf" srcId="{F612B8AE-F480-4D30-9D45-A183257E0C4E}" destId="{AFC42D7B-EB85-4823-8B1B-E5FF7129A8E9}" srcOrd="0" destOrd="0" presId="urn:microsoft.com/office/officeart/2005/8/layout/hList2"/>
    <dgm:cxn modelId="{667F98AF-51ED-4707-A606-42E76EFFC99F}" srcId="{42863CDB-73F9-4859-A4F8-A10407E7B23A}" destId="{CD364669-5EE0-43E3-8D86-542E0BF1AEF8}" srcOrd="1" destOrd="0" parTransId="{CF0BC666-0015-421F-BE39-9BB3D737A0E0}" sibTransId="{F722C16D-5B0C-44BE-81D7-03C5C4B58FD7}"/>
    <dgm:cxn modelId="{50ED3B97-313E-455C-AD68-4ECFBE7D18F4}" srcId="{4CB37136-CBFC-4297-9112-1D8E70552961}" destId="{1A6D5BCF-601D-4E2A-8613-7967F71253BD}" srcOrd="0" destOrd="0" parTransId="{F080BCEC-0724-4FC0-AB05-551CB3B4C90E}" sibTransId="{7EC16A00-89EE-45C6-8DF0-11B4C7515DD4}"/>
    <dgm:cxn modelId="{AC320E8B-7595-4843-BD62-7ED423E78175}" type="presParOf" srcId="{47D9BC2E-7793-42DB-AE79-5598729FF315}" destId="{76777280-9C9D-42CD-A011-29F8A6DA4748}" srcOrd="0" destOrd="0" presId="urn:microsoft.com/office/officeart/2005/8/layout/hList2"/>
    <dgm:cxn modelId="{A42D4CEC-150B-484C-AFEF-F7807D6A9CF1}" type="presParOf" srcId="{76777280-9C9D-42CD-A011-29F8A6DA4748}" destId="{C1DE4C37-B2F0-486C-91B0-AB50A3DDCF0B}" srcOrd="0" destOrd="0" presId="urn:microsoft.com/office/officeart/2005/8/layout/hList2"/>
    <dgm:cxn modelId="{101A54CB-6AFC-4F45-BCF1-03FB36E895A1}" type="presParOf" srcId="{76777280-9C9D-42CD-A011-29F8A6DA4748}" destId="{FFFF57B5-BD78-4526-8750-01EE9191D2FD}" srcOrd="1" destOrd="0" presId="urn:microsoft.com/office/officeart/2005/8/layout/hList2"/>
    <dgm:cxn modelId="{56A89DA8-3D81-4B8F-A53F-0BBE41E88BA8}" type="presParOf" srcId="{76777280-9C9D-42CD-A011-29F8A6DA4748}" destId="{AFC42D7B-EB85-4823-8B1B-E5FF7129A8E9}" srcOrd="2" destOrd="0" presId="urn:microsoft.com/office/officeart/2005/8/layout/hList2"/>
    <dgm:cxn modelId="{C5C95CD3-119A-41D2-8C48-0796AE8A3C8F}" type="presParOf" srcId="{47D9BC2E-7793-42DB-AE79-5598729FF315}" destId="{AB1EDB23-FCD8-4718-8C5E-FC26197E504D}" srcOrd="1" destOrd="0" presId="urn:microsoft.com/office/officeart/2005/8/layout/hList2"/>
    <dgm:cxn modelId="{8A75C417-CFDE-47B2-95C0-C0BA52F5A617}" type="presParOf" srcId="{47D9BC2E-7793-42DB-AE79-5598729FF315}" destId="{BBE3B5CC-58C0-4994-A61B-A7E4307AEA6D}" srcOrd="2" destOrd="0" presId="urn:microsoft.com/office/officeart/2005/8/layout/hList2"/>
    <dgm:cxn modelId="{CFFBC981-0B2F-4AAF-8686-48C5DDF3F9D9}" type="presParOf" srcId="{BBE3B5CC-58C0-4994-A61B-A7E4307AEA6D}" destId="{FE316C11-3B7C-47BA-8BEE-1D2AA21BEBF1}" srcOrd="0" destOrd="0" presId="urn:microsoft.com/office/officeart/2005/8/layout/hList2"/>
    <dgm:cxn modelId="{DA3A9472-E4EF-4646-8AAD-0E2D5EDAD76B}" type="presParOf" srcId="{BBE3B5CC-58C0-4994-A61B-A7E4307AEA6D}" destId="{22B5C166-F8ED-4EF3-ADC6-DF25C4B8FC74}" srcOrd="1" destOrd="0" presId="urn:microsoft.com/office/officeart/2005/8/layout/hList2"/>
    <dgm:cxn modelId="{CD910C9C-ACF4-4323-BBDE-854C448F5BD7}" type="presParOf" srcId="{BBE3B5CC-58C0-4994-A61B-A7E4307AEA6D}" destId="{63F9FC2F-AA05-4203-8A9F-4B080A0BEBC3}" srcOrd="2" destOrd="0" presId="urn:microsoft.com/office/officeart/2005/8/layout/hList2"/>
    <dgm:cxn modelId="{B3830BDC-19B2-4977-9EA7-8B776E2BE560}" type="presParOf" srcId="{47D9BC2E-7793-42DB-AE79-5598729FF315}" destId="{602CEB8E-211D-4DAA-BD6F-2E1A61B6C38F}" srcOrd="3" destOrd="0" presId="urn:microsoft.com/office/officeart/2005/8/layout/hList2"/>
    <dgm:cxn modelId="{E638B23F-C3C3-4594-B5F3-29544B08FBC6}" type="presParOf" srcId="{47D9BC2E-7793-42DB-AE79-5598729FF315}" destId="{5CBDFFDF-25A8-4A19-A365-755098400AC7}" srcOrd="4" destOrd="0" presId="urn:microsoft.com/office/officeart/2005/8/layout/hList2"/>
    <dgm:cxn modelId="{5E0B464C-CB51-4A5A-A3FE-C9B5EF3A0708}" type="presParOf" srcId="{5CBDFFDF-25A8-4A19-A365-755098400AC7}" destId="{8B6442C7-0C06-4F49-9F1C-E726B62A9ED0}" srcOrd="0" destOrd="0" presId="urn:microsoft.com/office/officeart/2005/8/layout/hList2"/>
    <dgm:cxn modelId="{484F2EE8-FE28-4359-B128-1DD7DFD9A977}" type="presParOf" srcId="{5CBDFFDF-25A8-4A19-A365-755098400AC7}" destId="{AD326CDA-8A41-4F00-95DF-75A83724F5F7}" srcOrd="1" destOrd="0" presId="urn:microsoft.com/office/officeart/2005/8/layout/hList2"/>
    <dgm:cxn modelId="{BC23883F-E11D-48AD-8507-2E60483B61DB}" type="presParOf" srcId="{5CBDFFDF-25A8-4A19-A365-755098400AC7}" destId="{1BCF7445-7542-424E-89B6-840D54ED27B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конкурсов, олимпиад, фестивалей, конференций</a:t>
          </a: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63A444CE-8C81-44E9-B25C-F6C35F50D4ED}">
      <dgm:prSet custT="1"/>
      <dgm:spPr/>
      <dgm:t>
        <a:bodyPr/>
        <a:lstStyle/>
        <a:p>
          <a:pPr algn="l"/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Школьный музыкальный коллектив</a:t>
          </a: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406CB45C-C8E9-4E2B-A218-37E92CA4F0AB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«Большая перемена»</a:t>
          </a:r>
        </a:p>
      </dgm:t>
    </dgm:pt>
    <dgm:pt modelId="{7203FAB9-5CCD-4B11-A4F2-054A1FC40F41}" type="parTrans" cxnId="{ED6ACD1B-5EC2-406B-8990-A57BD71700F1}">
      <dgm:prSet/>
      <dgm:spPr/>
      <dgm:t>
        <a:bodyPr/>
        <a:lstStyle/>
        <a:p>
          <a:pPr algn="ctr"/>
          <a:endParaRPr lang="ru-RU"/>
        </a:p>
      </dgm:t>
    </dgm:pt>
    <dgm:pt modelId="{12575563-5426-46D1-96B8-0387BAE3E3CC}" type="sibTrans" cxnId="{ED6ACD1B-5EC2-406B-8990-A57BD71700F1}">
      <dgm:prSet/>
      <dgm:spPr/>
      <dgm:t>
        <a:bodyPr/>
        <a:lstStyle/>
        <a:p>
          <a:pPr algn="ctr"/>
          <a:endParaRPr lang="ru-RU"/>
        </a:p>
      </dgm:t>
    </dgm:pt>
    <dgm:pt modelId="{F9775ACE-12C6-4794-ADEB-74738007EFAF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хор</a:t>
          </a:r>
        </a:p>
      </dgm:t>
    </dgm:pt>
    <dgm:pt modelId="{53BB85C1-7F38-4178-9AFE-23A591F0B989}" type="parTrans" cxnId="{A85DD5C0-0323-4FFC-84E7-7532F7E4F50C}">
      <dgm:prSet/>
      <dgm:spPr/>
      <dgm:t>
        <a:bodyPr/>
        <a:lstStyle/>
        <a:p>
          <a:pPr algn="ctr"/>
          <a:endParaRPr lang="ru-RU"/>
        </a:p>
      </dgm:t>
    </dgm:pt>
    <dgm:pt modelId="{568842D4-1E1C-4600-A6AC-FD044EA8C75A}" type="sibTrans" cxnId="{A85DD5C0-0323-4FFC-84E7-7532F7E4F50C}">
      <dgm:prSet/>
      <dgm:spPr/>
      <dgm:t>
        <a:bodyPr/>
        <a:lstStyle/>
        <a:p>
          <a:pPr algn="ctr"/>
          <a:endParaRPr lang="ru-RU"/>
        </a:p>
      </dgm:t>
    </dgm:pt>
    <dgm:pt modelId="{AF0D1B15-ABAF-4F3E-90ED-5220DC31EA37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театр</a:t>
          </a:r>
        </a:p>
      </dgm:t>
    </dgm:pt>
    <dgm:pt modelId="{14E8CAD9-37AB-4486-B505-2ADB485DFD0C}" type="parTrans" cxnId="{30049286-4A62-4D92-BF15-E2CEF8761B08}">
      <dgm:prSet/>
      <dgm:spPr/>
      <dgm:t>
        <a:bodyPr/>
        <a:lstStyle/>
        <a:p>
          <a:pPr algn="ctr"/>
          <a:endParaRPr lang="ru-RU"/>
        </a:p>
      </dgm:t>
    </dgm:pt>
    <dgm:pt modelId="{1696EE55-EDBB-44FE-B086-EEAD21698EF8}" type="sibTrans" cxnId="{30049286-4A62-4D92-BF15-E2CEF8761B08}">
      <dgm:prSet/>
      <dgm:spPr/>
      <dgm:t>
        <a:bodyPr/>
        <a:lstStyle/>
        <a:p>
          <a:pPr algn="ctr"/>
          <a:endParaRPr lang="ru-RU"/>
        </a:p>
      </dgm:t>
    </dgm:pt>
    <dgm:pt modelId="{E70DAB82-4A77-42DB-95B8-EDB51A46B45E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пресс-центр (газета, телевидение, журнал)</a:t>
          </a:r>
        </a:p>
      </dgm:t>
    </dgm:pt>
    <dgm:pt modelId="{1B242584-D8AA-4E6A-B9E5-8E32FB7F136C}" type="parTrans" cxnId="{8962701B-A52D-4014-8013-FA2F70974D07}">
      <dgm:prSet/>
      <dgm:spPr/>
      <dgm:t>
        <a:bodyPr/>
        <a:lstStyle/>
        <a:p>
          <a:pPr algn="ctr"/>
          <a:endParaRPr lang="ru-RU"/>
        </a:p>
      </dgm:t>
    </dgm:pt>
    <dgm:pt modelId="{DF77FAFF-DB79-403F-A259-83ECE2A6E9BA}" type="sibTrans" cxnId="{8962701B-A52D-4014-8013-FA2F70974D07}">
      <dgm:prSet/>
      <dgm:spPr/>
      <dgm:t>
        <a:bodyPr/>
        <a:lstStyle/>
        <a:p>
          <a:pPr algn="ctr"/>
          <a:endParaRPr lang="ru-RU"/>
        </a:p>
      </dgm:t>
    </dgm:pt>
    <dgm:pt modelId="{7AB47E25-F6E3-49AC-A7AA-F357E4351286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музей и музейная педагогика</a:t>
          </a:r>
        </a:p>
      </dgm:t>
    </dgm:pt>
    <dgm:pt modelId="{FCC174DD-28CE-4E9D-BECB-8196FD1E8369}" type="parTrans" cxnId="{98C0C512-1669-4C08-AB6A-9D7C0A842B59}">
      <dgm:prSet/>
      <dgm:spPr/>
      <dgm:t>
        <a:bodyPr/>
        <a:lstStyle/>
        <a:p>
          <a:pPr algn="ctr"/>
          <a:endParaRPr lang="ru-RU"/>
        </a:p>
      </dgm:t>
    </dgm:pt>
    <dgm:pt modelId="{D80B663A-8B4E-43B7-9D4B-4109818AB648}" type="sibTrans" cxnId="{98C0C512-1669-4C08-AB6A-9D7C0A842B59}">
      <dgm:prSet/>
      <dgm:spPr/>
      <dgm:t>
        <a:bodyPr/>
        <a:lstStyle/>
        <a:p>
          <a:pPr algn="ctr"/>
          <a:endParaRPr lang="ru-RU"/>
        </a:p>
      </dgm:t>
    </dgm:pt>
    <dgm:pt modelId="{83F7D777-35D7-4065-8637-C03D48071034}">
      <dgm:prSet custT="1"/>
      <dgm:spPr/>
      <dgm:t>
        <a:bodyPr/>
        <a:lstStyle/>
        <a:p>
          <a:pPr algn="l"/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Школа полного дня: внеурочная деятельность и дополнительное образование</a:t>
          </a:r>
        </a:p>
      </dgm:t>
    </dgm:pt>
    <dgm:pt modelId="{F82F61B3-7FE4-4D49-8A02-90727100E70F}" type="parTrans" cxnId="{83B13992-5DA2-4D75-B2F7-B6E7AD4AB81F}">
      <dgm:prSet/>
      <dgm:spPr/>
      <dgm:t>
        <a:bodyPr/>
        <a:lstStyle/>
        <a:p>
          <a:pPr algn="ctr"/>
          <a:endParaRPr lang="ru-RU"/>
        </a:p>
      </dgm:t>
    </dgm:pt>
    <dgm:pt modelId="{44203B82-293D-47DF-B1E1-49C3268CA8D5}" type="sibTrans" cxnId="{83B13992-5DA2-4D75-B2F7-B6E7AD4AB81F}">
      <dgm:prSet/>
      <dgm:spPr/>
      <dgm:t>
        <a:bodyPr/>
        <a:lstStyle/>
        <a:p>
          <a:pPr algn="ctr"/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2" custScaleY="90910" custLinFactNeighborX="-51716" custLinFactNeighborY="-393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2" custScaleX="70720" custScaleY="166488" custLinFactNeighborX="-23227" custLinFactNeighborY="-49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2" custLinFactNeighborX="-52505" custLinFactNeighborY="-114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2" custScaleX="74222" custScaleY="111284" custLinFactNeighborX="-20018" custLinFactNeighborY="1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382323A4-FCA6-49E3-9E05-3F72E448DA26}" type="presOf" srcId="{ABD722D9-1CD0-4EBF-8939-259B89D0FA7A}" destId="{4E30C5A6-D3CC-482F-A5BB-E76F7D3EB1E3}" srcOrd="0" destOrd="0" presId="urn:microsoft.com/office/officeart/2005/8/layout/chevron2"/>
    <dgm:cxn modelId="{8962701B-A52D-4014-8013-FA2F70974D07}" srcId="{7ABDDCD2-93CE-4957-9B77-EC081C247E0C}" destId="{E70DAB82-4A77-42DB-95B8-EDB51A46B45E}" srcOrd="4" destOrd="0" parTransId="{1B242584-D8AA-4E6A-B9E5-8E32FB7F136C}" sibTransId="{DF77FAFF-DB79-403F-A259-83ECE2A6E9BA}"/>
    <dgm:cxn modelId="{6011B372-F33A-46D0-B918-63BA0B757687}" type="presOf" srcId="{63A444CE-8C81-44E9-B25C-F6C35F50D4ED}" destId="{36D53930-1395-4368-A759-9F3FF6DD8DAB}" srcOrd="0" destOrd="0" presId="urn:microsoft.com/office/officeart/2005/8/layout/chevron2"/>
    <dgm:cxn modelId="{3785766A-8523-4FB8-8011-A95FEDEDCC17}" type="presOf" srcId="{83F7D777-35D7-4065-8637-C03D48071034}" destId="{36D53930-1395-4368-A759-9F3FF6DD8DAB}" srcOrd="0" destOrd="1" presId="urn:microsoft.com/office/officeart/2005/8/layout/chevron2"/>
    <dgm:cxn modelId="{4796DFCD-1554-47E8-A4AB-88C33E0A2128}" type="presOf" srcId="{AF0D1B15-ABAF-4F3E-90ED-5220DC31EA37}" destId="{82F99D01-1491-4098-86BF-F779CC293CF1}" srcOrd="0" destOrd="3" presId="urn:microsoft.com/office/officeart/2005/8/layout/chevron2"/>
    <dgm:cxn modelId="{49C78977-65FC-42A9-AF70-227D1FD187ED}" type="presOf" srcId="{406CB45C-C8E9-4E2B-A218-37E92CA4F0AB}" destId="{82F99D01-1491-4098-86BF-F779CC293CF1}" srcOrd="0" destOrd="1" presId="urn:microsoft.com/office/officeart/2005/8/layout/chevron2"/>
    <dgm:cxn modelId="{D9A3E70F-B421-4447-9F6C-FEE65E419887}" type="presOf" srcId="{BCF039F9-BC1E-48E0-84D0-0BD8EE3EC521}" destId="{5370D8E1-C1DC-42A3-88BB-2C46CCCAC8A6}" srcOrd="0" destOrd="0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C53A18A5-46B2-4917-9D40-3C4C1BC7D646}" type="presOf" srcId="{E70DAB82-4A77-42DB-95B8-EDB51A46B45E}" destId="{82F99D01-1491-4098-86BF-F779CC293CF1}" srcOrd="0" destOrd="4" presId="urn:microsoft.com/office/officeart/2005/8/layout/chevron2"/>
    <dgm:cxn modelId="{452308EA-27E2-48C8-9C6E-32DAF3844A0F}" type="presOf" srcId="{F9775ACE-12C6-4794-ADEB-74738007EFAF}" destId="{82F99D01-1491-4098-86BF-F779CC293CF1}" srcOrd="0" destOrd="2" presId="urn:microsoft.com/office/officeart/2005/8/layout/chevron2"/>
    <dgm:cxn modelId="{4CA06EAC-51A5-4BAF-A897-C026E2326481}" type="presOf" srcId="{7ABDDCD2-93CE-4957-9B77-EC081C247E0C}" destId="{E652B892-19B3-4692-91EB-189AD395A171}" srcOrd="0" destOrd="0" presId="urn:microsoft.com/office/officeart/2005/8/layout/chevron2"/>
    <dgm:cxn modelId="{26E2F55E-C79E-4E7E-A207-4C0911E7E913}" type="presOf" srcId="{A43AA219-E68D-4F7F-BF21-CF7D6524468D}" destId="{82F99D01-1491-4098-86BF-F779CC293CF1}" srcOrd="0" destOrd="0" presId="urn:microsoft.com/office/officeart/2005/8/layout/chevron2"/>
    <dgm:cxn modelId="{30049286-4A62-4D92-BF15-E2CEF8761B08}" srcId="{7ABDDCD2-93CE-4957-9B77-EC081C247E0C}" destId="{AF0D1B15-ABAF-4F3E-90ED-5220DC31EA37}" srcOrd="3" destOrd="0" parTransId="{14E8CAD9-37AB-4486-B505-2ADB485DFD0C}" sibTransId="{1696EE55-EDBB-44FE-B086-EEAD21698EF8}"/>
    <dgm:cxn modelId="{98C0C512-1669-4C08-AB6A-9D7C0A842B59}" srcId="{7ABDDCD2-93CE-4957-9B77-EC081C247E0C}" destId="{7AB47E25-F6E3-49AC-A7AA-F357E4351286}" srcOrd="5" destOrd="0" parTransId="{FCC174DD-28CE-4E9D-BECB-8196FD1E8369}" sibTransId="{D80B663A-8B4E-43B7-9D4B-4109818AB648}"/>
    <dgm:cxn modelId="{83B13992-5DA2-4D75-B2F7-B6E7AD4AB81F}" srcId="{BCF039F9-BC1E-48E0-84D0-0BD8EE3EC521}" destId="{83F7D777-35D7-4065-8637-C03D48071034}" srcOrd="1" destOrd="0" parTransId="{F82F61B3-7FE4-4D49-8A02-90727100E70F}" sibTransId="{44203B82-293D-47DF-B1E1-49C3268CA8D5}"/>
    <dgm:cxn modelId="{ED6ACD1B-5EC2-406B-8990-A57BD71700F1}" srcId="{7ABDDCD2-93CE-4957-9B77-EC081C247E0C}" destId="{406CB45C-C8E9-4E2B-A218-37E92CA4F0AB}" srcOrd="1" destOrd="0" parTransId="{7203FAB9-5CCD-4B11-A4F2-054A1FC40F41}" sibTransId="{12575563-5426-46D1-96B8-0387BAE3E3CC}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A85DD5C0-0323-4FFC-84E7-7532F7E4F50C}" srcId="{7ABDDCD2-93CE-4957-9B77-EC081C247E0C}" destId="{F9775ACE-12C6-4794-ADEB-74738007EFAF}" srcOrd="2" destOrd="0" parTransId="{53BB85C1-7F38-4178-9AFE-23A591F0B989}" sibTransId="{568842D4-1E1C-4600-A6AC-FD044EA8C75A}"/>
    <dgm:cxn modelId="{6BFAFAE1-6E13-418D-B87A-8E4E13FA598B}" type="presOf" srcId="{7AB47E25-F6E3-49AC-A7AA-F357E4351286}" destId="{82F99D01-1491-4098-86BF-F779CC293CF1}" srcOrd="0" destOrd="5" presId="urn:microsoft.com/office/officeart/2005/8/layout/chevron2"/>
    <dgm:cxn modelId="{D1DB0B0D-4855-4873-B88E-E887676ABEE1}" type="presParOf" srcId="{4E30C5A6-D3CC-482F-A5BB-E76F7D3EB1E3}" destId="{808D2E90-E5BD-4DFD-83C7-1D035AB65705}" srcOrd="0" destOrd="0" presId="urn:microsoft.com/office/officeart/2005/8/layout/chevron2"/>
    <dgm:cxn modelId="{930E9D31-F9EA-41E8-AC54-DE9C4E826227}" type="presParOf" srcId="{808D2E90-E5BD-4DFD-83C7-1D035AB65705}" destId="{E652B892-19B3-4692-91EB-189AD395A171}" srcOrd="0" destOrd="0" presId="urn:microsoft.com/office/officeart/2005/8/layout/chevron2"/>
    <dgm:cxn modelId="{A0545AEF-FF01-41E3-A33D-82DD1AD57EFE}" type="presParOf" srcId="{808D2E90-E5BD-4DFD-83C7-1D035AB65705}" destId="{82F99D01-1491-4098-86BF-F779CC293CF1}" srcOrd="1" destOrd="0" presId="urn:microsoft.com/office/officeart/2005/8/layout/chevron2"/>
    <dgm:cxn modelId="{1003E621-AF12-42CE-BBA9-A19D1851C89B}" type="presParOf" srcId="{4E30C5A6-D3CC-482F-A5BB-E76F7D3EB1E3}" destId="{CCE4B292-B7A1-46AA-A4B6-19E7D8999CD9}" srcOrd="1" destOrd="0" presId="urn:microsoft.com/office/officeart/2005/8/layout/chevron2"/>
    <dgm:cxn modelId="{5EDDE233-9A5A-4BFA-9E64-07AEBEBFD083}" type="presParOf" srcId="{4E30C5A6-D3CC-482F-A5BB-E76F7D3EB1E3}" destId="{CF2961AD-7FA0-467E-8168-F5627E4CB2C9}" srcOrd="2" destOrd="0" presId="urn:microsoft.com/office/officeart/2005/8/layout/chevron2"/>
    <dgm:cxn modelId="{FB1A63B7-88EB-4A1F-BDB0-0946F9D54128}" type="presParOf" srcId="{CF2961AD-7FA0-467E-8168-F5627E4CB2C9}" destId="{5370D8E1-C1DC-42A3-88BB-2C46CCCAC8A6}" srcOrd="0" destOrd="0" presId="urn:microsoft.com/office/officeart/2005/8/layout/chevron2"/>
    <dgm:cxn modelId="{481821C6-36A4-41BA-8D61-2D1542D84D4C}" type="presParOf" srcId="{CF2961AD-7FA0-467E-8168-F5627E4CB2C9}" destId="{36D53930-1395-4368-A759-9F3FF6DD8D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just"/>
          <a:endParaRPr lang="ru-RU" sz="1300" b="1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endParaRPr lang="ru-RU"/>
        </a:p>
      </dgm:t>
    </dgm:pt>
    <dgm:pt modelId="{63A444CE-8C81-44E9-B25C-F6C35F50D4ED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Профилактика употребления ПАВ (наркотики, алкоголь, табак)</a:t>
          </a: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endParaRPr lang="ru-RU"/>
        </a:p>
      </dgm:t>
    </dgm:pt>
    <dgm:pt modelId="{83F7D777-35D7-4065-8637-C03D48071034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Медицинское сопровождение, вакцинация</a:t>
          </a:r>
        </a:p>
      </dgm:t>
    </dgm:pt>
    <dgm:pt modelId="{F82F61B3-7FE4-4D49-8A02-90727100E70F}" type="parTrans" cxnId="{83B13992-5DA2-4D75-B2F7-B6E7AD4AB81F}">
      <dgm:prSet/>
      <dgm:spPr/>
      <dgm:t>
        <a:bodyPr/>
        <a:lstStyle/>
        <a:p>
          <a:endParaRPr lang="ru-RU"/>
        </a:p>
      </dgm:t>
    </dgm:pt>
    <dgm:pt modelId="{44203B82-293D-47DF-B1E1-49C3268CA8D5}" type="sibTrans" cxnId="{83B13992-5DA2-4D75-B2F7-B6E7AD4AB81F}">
      <dgm:prSet/>
      <dgm:spPr/>
      <dgm:t>
        <a:bodyPr/>
        <a:lstStyle/>
        <a:p>
          <a:endParaRPr lang="ru-RU"/>
        </a:p>
      </dgm:t>
    </dgm:pt>
    <dgm:pt modelId="{F47F4CBE-B562-4BA2-ACFE-9080890E1D15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Школьные спортивные команды</a:t>
          </a:r>
        </a:p>
      </dgm:t>
    </dgm:pt>
    <dgm:pt modelId="{A21B45CB-9A14-4BCF-8891-63BBA385705C}" type="parTrans" cxnId="{31E7DA7E-010F-4A81-899B-1DC4F205446B}">
      <dgm:prSet/>
      <dgm:spPr/>
      <dgm:t>
        <a:bodyPr/>
        <a:lstStyle/>
        <a:p>
          <a:endParaRPr lang="ru-RU"/>
        </a:p>
      </dgm:t>
    </dgm:pt>
    <dgm:pt modelId="{2934DFDE-8EB8-4E43-A1A3-0D536C1F113B}" type="sibTrans" cxnId="{31E7DA7E-010F-4A81-899B-1DC4F205446B}">
      <dgm:prSet/>
      <dgm:spPr/>
      <dgm:t>
        <a:bodyPr/>
        <a:lstStyle/>
        <a:p>
          <a:endParaRPr lang="ru-RU"/>
        </a:p>
      </dgm:t>
    </dgm:pt>
    <dgm:pt modelId="{37456230-9FA3-4248-A2B8-05D1257AA3D5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Горячее питание (единое меню, родительский контроль)</a:t>
          </a:r>
        </a:p>
      </dgm:t>
    </dgm:pt>
    <dgm:pt modelId="{D21BF874-EA34-4761-9EFF-124BC314F771}" type="parTrans" cxnId="{7A6842B2-A870-4C66-A4BD-40B119F10390}">
      <dgm:prSet/>
      <dgm:spPr/>
      <dgm:t>
        <a:bodyPr/>
        <a:lstStyle/>
        <a:p>
          <a:endParaRPr lang="ru-RU"/>
        </a:p>
      </dgm:t>
    </dgm:pt>
    <dgm:pt modelId="{3D6C1061-68F7-491E-81AB-454FE2C26C82}" type="sibTrans" cxnId="{7A6842B2-A870-4C66-A4BD-40B119F10390}">
      <dgm:prSet/>
      <dgm:spPr/>
      <dgm:t>
        <a:bodyPr/>
        <a:lstStyle/>
        <a:p>
          <a:endParaRPr lang="ru-RU"/>
        </a:p>
      </dgm:t>
    </dgm:pt>
    <dgm:pt modelId="{F4E714F7-699C-48DC-9E87-013EC7E493D0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Летний оздоровительный лагерь (профильные смены)</a:t>
          </a:r>
        </a:p>
      </dgm:t>
    </dgm:pt>
    <dgm:pt modelId="{9D1BF7BC-A6A0-47A5-89EA-1C24F1160065}" type="parTrans" cxnId="{A404EC84-E2E4-4198-8EBE-7D00C69B6D64}">
      <dgm:prSet/>
      <dgm:spPr/>
      <dgm:t>
        <a:bodyPr/>
        <a:lstStyle/>
        <a:p>
          <a:endParaRPr lang="ru-RU"/>
        </a:p>
      </dgm:t>
    </dgm:pt>
    <dgm:pt modelId="{83C29B0E-F974-4EDF-9E96-643D4C6CB585}" type="sibTrans" cxnId="{A404EC84-E2E4-4198-8EBE-7D00C69B6D64}">
      <dgm:prSet/>
      <dgm:spPr/>
      <dgm:t>
        <a:bodyPr/>
        <a:lstStyle/>
        <a:p>
          <a:endParaRPr lang="ru-RU"/>
        </a:p>
      </dgm:t>
    </dgm:pt>
    <dgm:pt modelId="{2AA28ECF-9768-414B-92FD-7B596634982B}">
      <dgm:prSet custT="1"/>
      <dgm:spPr/>
      <dgm:t>
        <a:bodyPr/>
        <a:lstStyle/>
        <a:p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Популяризация выполнения норм ГТО</a:t>
          </a:r>
        </a:p>
      </dgm:t>
    </dgm:pt>
    <dgm:pt modelId="{2A79C709-244C-438B-9409-54C6583CEFC7}" type="parTrans" cxnId="{FF1F33FE-DB77-4E7A-B925-298D5F901C7F}">
      <dgm:prSet/>
      <dgm:spPr/>
      <dgm:t>
        <a:bodyPr/>
        <a:lstStyle/>
        <a:p>
          <a:endParaRPr lang="ru-RU"/>
        </a:p>
      </dgm:t>
    </dgm:pt>
    <dgm:pt modelId="{F7A69E3D-6AD0-4125-BC15-45CF84D224A6}" type="sibTrans" cxnId="{FF1F33FE-DB77-4E7A-B925-298D5F901C7F}">
      <dgm:prSet/>
      <dgm:spPr/>
      <dgm:t>
        <a:bodyPr/>
        <a:lstStyle/>
        <a:p>
          <a:endParaRPr lang="ru-RU"/>
        </a:p>
      </dgm:t>
    </dgm:pt>
    <dgm:pt modelId="{C4CA41F7-5B95-4AF5-B6ED-CB74C485FC47}">
      <dgm:prSet custT="1"/>
      <dgm:spPr/>
      <dgm:t>
        <a:bodyPr/>
        <a:lstStyle/>
        <a:p>
          <a:endParaRPr lang="ru-RU" sz="1300" b="1" dirty="0">
            <a:solidFill>
              <a:srgbClr val="2162AE"/>
            </a:solidFill>
          </a:endParaRPr>
        </a:p>
      </dgm:t>
    </dgm:pt>
    <dgm:pt modelId="{0175C523-860E-4F21-9CA9-19965612FE52}" type="parTrans" cxnId="{6A9F9039-5B30-4F1B-9846-6510E054EADE}">
      <dgm:prSet/>
      <dgm:spPr/>
      <dgm:t>
        <a:bodyPr/>
        <a:lstStyle/>
        <a:p>
          <a:endParaRPr lang="ru-RU"/>
        </a:p>
      </dgm:t>
    </dgm:pt>
    <dgm:pt modelId="{393A00C3-A513-4900-B599-C4B8705D7225}" type="sibTrans" cxnId="{6A9F9039-5B30-4F1B-9846-6510E054EADE}">
      <dgm:prSet/>
      <dgm:spPr/>
      <dgm:t>
        <a:bodyPr/>
        <a:lstStyle/>
        <a:p>
          <a:endParaRPr lang="ru-RU"/>
        </a:p>
      </dgm:t>
    </dgm:pt>
    <dgm:pt modelId="{7636EC64-B0D6-4F2D-809F-43B6B0FFCF20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Единые инструменты мониторинга здоровья обучающихся</a:t>
          </a:r>
        </a:p>
      </dgm:t>
    </dgm:pt>
    <dgm:pt modelId="{6AA92EA2-1D13-4DFA-ACDC-B77C60537EBC}" type="parTrans" cxnId="{A69A7C1D-B6FC-49E8-94EF-175147F7D9FE}">
      <dgm:prSet/>
      <dgm:spPr/>
      <dgm:t>
        <a:bodyPr/>
        <a:lstStyle/>
        <a:p>
          <a:endParaRPr lang="ru-RU"/>
        </a:p>
      </dgm:t>
    </dgm:pt>
    <dgm:pt modelId="{6057AD03-8E64-4579-BE04-910BA1E138AA}" type="sibTrans" cxnId="{A69A7C1D-B6FC-49E8-94EF-175147F7D9FE}">
      <dgm:prSet/>
      <dgm:spPr/>
      <dgm:t>
        <a:bodyPr/>
        <a:lstStyle/>
        <a:p>
          <a:endParaRPr lang="ru-RU"/>
        </a:p>
      </dgm:t>
    </dgm:pt>
    <dgm:pt modelId="{4E32B818-36CE-4A04-8215-E6EBA1D0AD2F}">
      <dgm:prSet custT="1"/>
      <dgm:spPr/>
      <dgm:t>
        <a:bodyPr/>
        <a:lstStyle/>
        <a:p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Единые рекомендации  по </a:t>
          </a:r>
          <a:r>
            <a:rPr lang="ru-RU" sz="1300" b="1" dirty="0" err="1">
              <a:solidFill>
                <a:srgbClr val="2162AE"/>
              </a:solidFill>
              <a:latin typeface="Century Gothic" panose="020B0502020202020204" pitchFamily="34" charset="0"/>
            </a:rPr>
            <a:t>здоровьесбережению</a:t>
          </a:r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 в школе, в том числе при занятиях за ПК</a:t>
          </a:r>
        </a:p>
      </dgm:t>
    </dgm:pt>
    <dgm:pt modelId="{D1427FBF-14D7-400E-9277-1EDA973149A1}" type="parTrans" cxnId="{8E39CC7A-C201-43A1-B43E-5C2A777BFDE1}">
      <dgm:prSet/>
      <dgm:spPr/>
      <dgm:t>
        <a:bodyPr/>
        <a:lstStyle/>
        <a:p>
          <a:endParaRPr lang="ru-RU"/>
        </a:p>
      </dgm:t>
    </dgm:pt>
    <dgm:pt modelId="{2F9FBB04-18B1-4F08-8FD0-44E6E7D72CA9}" type="sibTrans" cxnId="{8E39CC7A-C201-43A1-B43E-5C2A777BFDE1}">
      <dgm:prSet/>
      <dgm:spPr/>
      <dgm:t>
        <a:bodyPr/>
        <a:lstStyle/>
        <a:p>
          <a:endParaRPr lang="ru-RU"/>
        </a:p>
      </dgm:t>
    </dgm:pt>
    <dgm:pt modelId="{4DE6DCDE-498F-48B1-AE38-5F44C3EA9403}">
      <dgm:prSet phldrT="[Текст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достигли</a:t>
          </a:r>
        </a:p>
      </dgm:t>
    </dgm:pt>
    <dgm:pt modelId="{FC7EDD17-B65E-4494-82E2-BF7486F4AA95}" type="parTrans" cxnId="{B4D9D9C2-E5E5-436B-9F61-17779AD6F81F}">
      <dgm:prSet/>
      <dgm:spPr/>
      <dgm:t>
        <a:bodyPr/>
        <a:lstStyle/>
        <a:p>
          <a:endParaRPr lang="ru-RU"/>
        </a:p>
      </dgm:t>
    </dgm:pt>
    <dgm:pt modelId="{6FC66CEC-B4DA-41FD-A17E-4F2F1534A8A4}" type="sibTrans" cxnId="{B4D9D9C2-E5E5-436B-9F61-17779AD6F81F}">
      <dgm:prSet/>
      <dgm:spPr/>
      <dgm:t>
        <a:bodyPr/>
        <a:lstStyle/>
        <a:p>
          <a:endParaRPr lang="ru-RU"/>
        </a:p>
      </dgm:t>
    </dgm:pt>
    <dgm:pt modelId="{A01AB96C-EBFE-4A9E-A322-36245B8C9711}">
      <dgm:prSet custT="1"/>
      <dgm:spPr/>
      <dgm:t>
        <a:bodyPr/>
        <a:lstStyle/>
        <a:p>
          <a:r>
            <a:rPr lang="ru-RU" sz="1300" b="1" dirty="0">
              <a:solidFill>
                <a:schemeClr val="accent2"/>
              </a:solidFill>
              <a:effectLst/>
              <a:latin typeface="Century Gothic" panose="020B0502020202020204" pitchFamily="34" charset="0"/>
            </a:rPr>
            <a:t>Психогигиенические и психопрофилактические мероприятия, ограничение использования мобильных телефонов</a:t>
          </a:r>
        </a:p>
      </dgm:t>
    </dgm:pt>
    <dgm:pt modelId="{EA9243E7-2FCD-4E84-8ED7-C9A74163857B}" type="parTrans" cxnId="{0C162FD4-DBA1-4C1C-89A2-921A05018D8F}">
      <dgm:prSet/>
      <dgm:spPr/>
      <dgm:t>
        <a:bodyPr/>
        <a:lstStyle/>
        <a:p>
          <a:endParaRPr lang="ru-RU"/>
        </a:p>
      </dgm:t>
    </dgm:pt>
    <dgm:pt modelId="{199B57C0-43AC-41E5-A4D4-706C3DCE5CD8}" type="sibTrans" cxnId="{0C162FD4-DBA1-4C1C-89A2-921A05018D8F}">
      <dgm:prSet/>
      <dgm:spPr/>
      <dgm:t>
        <a:bodyPr/>
        <a:lstStyle/>
        <a:p>
          <a:endParaRPr lang="ru-RU"/>
        </a:p>
      </dgm:t>
    </dgm:pt>
    <dgm:pt modelId="{8A23EF91-1BF6-42F8-A1E1-AB47D7568D03}">
      <dgm:prSet custT="1"/>
      <dgm:spPr/>
      <dgm:t>
        <a:bodyPr/>
        <a:lstStyle/>
        <a:p>
          <a:r>
            <a:rPr lang="ru-RU" sz="1300" b="1" dirty="0">
              <a:solidFill>
                <a:schemeClr val="accent2"/>
              </a:solidFill>
              <a:effectLst/>
              <a:latin typeface="Century Gothic" panose="020B0502020202020204" pitchFamily="34" charset="0"/>
            </a:rPr>
            <a:t>Доступность спортивной инфраструктуры для семей с детьми (во внеклассное время)</a:t>
          </a:r>
        </a:p>
      </dgm:t>
    </dgm:pt>
    <dgm:pt modelId="{A2E0D6F6-A52A-431A-82E5-0A58D71C053E}" type="parTrans" cxnId="{9DE0D9B2-4825-41B6-AC2F-E342E0F5A098}">
      <dgm:prSet/>
      <dgm:spPr/>
      <dgm:t>
        <a:bodyPr/>
        <a:lstStyle/>
        <a:p>
          <a:endParaRPr lang="ru-RU"/>
        </a:p>
      </dgm:t>
    </dgm:pt>
    <dgm:pt modelId="{9D67822E-DEBA-4D67-B3F1-46CEFD936D7F}" type="sibTrans" cxnId="{9DE0D9B2-4825-41B6-AC2F-E342E0F5A098}">
      <dgm:prSet/>
      <dgm:spPr/>
      <dgm:t>
        <a:bodyPr/>
        <a:lstStyle/>
        <a:p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3" custScaleY="90910" custLinFactNeighborX="1370" custLinFactNeighborY="-229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3" custScaleX="76511" custScaleY="103460" custLinFactNeighborX="-9325" custLinFactNeighborY="-26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3" custLinFactNeighborX="1333" custLinFactNeighborY="-194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3" custScaleX="79459" custScaleY="156828" custLinFactNeighborX="-7657" custLinFactNeighborY="-2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93B99-B8FE-4474-BB8A-AA85AC82B229}" type="pres">
      <dgm:prSet presAssocID="{A0883333-64FB-409A-94F3-8CA78E113E7B}" presName="sp" presStyleCnt="0"/>
      <dgm:spPr/>
    </dgm:pt>
    <dgm:pt modelId="{98F84CFE-CAD5-4906-BDE7-50DCEA3B50E3}" type="pres">
      <dgm:prSet presAssocID="{4DE6DCDE-498F-48B1-AE38-5F44C3EA9403}" presName="composite" presStyleCnt="0"/>
      <dgm:spPr/>
    </dgm:pt>
    <dgm:pt modelId="{D8B3C836-9810-4767-B1A6-59C9CCA5A6A6}" type="pres">
      <dgm:prSet presAssocID="{4DE6DCDE-498F-48B1-AE38-5F44C3EA9403}" presName="parentText" presStyleLbl="alignNode1" presStyleIdx="2" presStyleCnt="3" custLinFactNeighborX="-2313" custLinFactNeighborY="-91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D9807-019C-49CC-80F0-724DF04C27F0}" type="pres">
      <dgm:prSet presAssocID="{4DE6DCDE-498F-48B1-AE38-5F44C3EA9403}" presName="descendantText" presStyleLbl="alignAcc1" presStyleIdx="2" presStyleCnt="3" custScaleX="80163" custLinFactNeighborX="-7391" custLinFactNeighborY="19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756310-61FC-4877-B0C2-444FECC08460}" type="presOf" srcId="{2AA28ECF-9768-414B-92FD-7B596634982B}" destId="{82F99D01-1491-4098-86BF-F779CC293CF1}" srcOrd="0" destOrd="4" presId="urn:microsoft.com/office/officeart/2005/8/layout/chevron2"/>
    <dgm:cxn modelId="{3D490DA0-93BA-42EF-8B89-5AC91A151F94}" type="presOf" srcId="{7ABDDCD2-93CE-4957-9B77-EC081C247E0C}" destId="{E652B892-19B3-4692-91EB-189AD395A171}" srcOrd="0" destOrd="0" presId="urn:microsoft.com/office/officeart/2005/8/layout/chevron2"/>
    <dgm:cxn modelId="{2CB59B72-6479-46D0-8A81-955FE6CFCD7F}" type="presOf" srcId="{83F7D777-35D7-4065-8637-C03D48071034}" destId="{36D53930-1395-4368-A759-9F3FF6DD8DAB}" srcOrd="0" destOrd="1" presId="urn:microsoft.com/office/officeart/2005/8/layout/chevron2"/>
    <dgm:cxn modelId="{83B13992-5DA2-4D75-B2F7-B6E7AD4AB81F}" srcId="{BCF039F9-BC1E-48E0-84D0-0BD8EE3EC521}" destId="{83F7D777-35D7-4065-8637-C03D48071034}" srcOrd="1" destOrd="0" parTransId="{F82F61B3-7FE4-4D49-8A02-90727100E70F}" sibTransId="{44203B82-293D-47DF-B1E1-49C3268CA8D5}"/>
    <dgm:cxn modelId="{93D00B27-E315-4A59-85FD-8A84419628C5}" type="presOf" srcId="{4DE6DCDE-498F-48B1-AE38-5F44C3EA9403}" destId="{D8B3C836-9810-4767-B1A6-59C9CCA5A6A6}" srcOrd="0" destOrd="0" presId="urn:microsoft.com/office/officeart/2005/8/layout/chevron2"/>
    <dgm:cxn modelId="{FF1F33FE-DB77-4E7A-B925-298D5F901C7F}" srcId="{7ABDDCD2-93CE-4957-9B77-EC081C247E0C}" destId="{2AA28ECF-9768-414B-92FD-7B596634982B}" srcOrd="4" destOrd="0" parTransId="{2A79C709-244C-438B-9409-54C6583CEFC7}" sibTransId="{F7A69E3D-6AD0-4125-BC15-45CF84D224A6}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0C162FD4-DBA1-4C1C-89A2-921A05018D8F}" srcId="{4DE6DCDE-498F-48B1-AE38-5F44C3EA9403}" destId="{A01AB96C-EBFE-4A9E-A322-36245B8C9711}" srcOrd="0" destOrd="0" parTransId="{EA9243E7-2FCD-4E84-8ED7-C9A74163857B}" sibTransId="{199B57C0-43AC-41E5-A4D4-706C3DCE5CD8}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8AEEB34A-EACC-444D-AC4D-33D2CB68B739}" type="presOf" srcId="{BCF039F9-BC1E-48E0-84D0-0BD8EE3EC521}" destId="{5370D8E1-C1DC-42A3-88BB-2C46CCCAC8A6}" srcOrd="0" destOrd="0" presId="urn:microsoft.com/office/officeart/2005/8/layout/chevron2"/>
    <dgm:cxn modelId="{DD2C0A80-48B5-4CD6-AE97-E01C6BD6C6EE}" type="presOf" srcId="{8A23EF91-1BF6-42F8-A1E1-AB47D7568D03}" destId="{19ED9807-019C-49CC-80F0-724DF04C27F0}" srcOrd="0" destOrd="1" presId="urn:microsoft.com/office/officeart/2005/8/layout/chevron2"/>
    <dgm:cxn modelId="{28842D36-EE10-4F0B-87F8-E81B10CB0D3A}" type="presOf" srcId="{4E32B818-36CE-4A04-8215-E6EBA1D0AD2F}" destId="{36D53930-1395-4368-A759-9F3FF6DD8DAB}" srcOrd="0" destOrd="3" presId="urn:microsoft.com/office/officeart/2005/8/layout/chevron2"/>
    <dgm:cxn modelId="{6A9F9039-5B30-4F1B-9846-6510E054EADE}" srcId="{BCF039F9-BC1E-48E0-84D0-0BD8EE3EC521}" destId="{C4CA41F7-5B95-4AF5-B6ED-CB74C485FC47}" srcOrd="4" destOrd="0" parTransId="{0175C523-860E-4F21-9CA9-19965612FE52}" sibTransId="{393A00C3-A513-4900-B599-C4B8705D7225}"/>
    <dgm:cxn modelId="{B4D9D9C2-E5E5-436B-9F61-17779AD6F81F}" srcId="{ABD722D9-1CD0-4EBF-8939-259B89D0FA7A}" destId="{4DE6DCDE-498F-48B1-AE38-5F44C3EA9403}" srcOrd="2" destOrd="0" parTransId="{FC7EDD17-B65E-4494-82E2-BF7486F4AA95}" sibTransId="{6FC66CEC-B4DA-41FD-A17E-4F2F1534A8A4}"/>
    <dgm:cxn modelId="{D2FCB263-6CA8-4EC4-94DC-714F0D644CF8}" type="presOf" srcId="{A01AB96C-EBFE-4A9E-A322-36245B8C9711}" destId="{19ED9807-019C-49CC-80F0-724DF04C27F0}" srcOrd="0" destOrd="0" presId="urn:microsoft.com/office/officeart/2005/8/layout/chevron2"/>
    <dgm:cxn modelId="{AD8E2EE6-14BF-4164-9917-32799A0BA4B8}" type="presOf" srcId="{C4CA41F7-5B95-4AF5-B6ED-CB74C485FC47}" destId="{36D53930-1395-4368-A759-9F3FF6DD8DAB}" srcOrd="0" destOrd="4" presId="urn:microsoft.com/office/officeart/2005/8/layout/chevron2"/>
    <dgm:cxn modelId="{46131B9A-F739-4A1A-B23F-7B1C6F99C7ED}" type="presOf" srcId="{7636EC64-B0D6-4F2D-809F-43B6B0FFCF20}" destId="{36D53930-1395-4368-A759-9F3FF6DD8DAB}" srcOrd="0" destOrd="2" presId="urn:microsoft.com/office/officeart/2005/8/layout/chevron2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7A6842B2-A870-4C66-A4BD-40B119F10390}" srcId="{7ABDDCD2-93CE-4957-9B77-EC081C247E0C}" destId="{37456230-9FA3-4248-A2B8-05D1257AA3D5}" srcOrd="2" destOrd="0" parTransId="{D21BF874-EA34-4761-9EFF-124BC314F771}" sibTransId="{3D6C1061-68F7-491E-81AB-454FE2C26C82}"/>
    <dgm:cxn modelId="{22F16A64-E544-465A-A22C-04CE324D5DD7}" type="presOf" srcId="{63A444CE-8C81-44E9-B25C-F6C35F50D4ED}" destId="{36D53930-1395-4368-A759-9F3FF6DD8DAB}" srcOrd="0" destOrd="0" presId="urn:microsoft.com/office/officeart/2005/8/layout/chevron2"/>
    <dgm:cxn modelId="{31E7DA7E-010F-4A81-899B-1DC4F205446B}" srcId="{7ABDDCD2-93CE-4957-9B77-EC081C247E0C}" destId="{F47F4CBE-B562-4BA2-ACFE-9080890E1D15}" srcOrd="1" destOrd="0" parTransId="{A21B45CB-9A14-4BCF-8891-63BBA385705C}" sibTransId="{2934DFDE-8EB8-4E43-A1A3-0D536C1F113B}"/>
    <dgm:cxn modelId="{37D8B27C-C0E5-4922-97CD-395AC20CC49D}" type="presOf" srcId="{ABD722D9-1CD0-4EBF-8939-259B89D0FA7A}" destId="{4E30C5A6-D3CC-482F-A5BB-E76F7D3EB1E3}" srcOrd="0" destOrd="0" presId="urn:microsoft.com/office/officeart/2005/8/layout/chevron2"/>
    <dgm:cxn modelId="{A69A7C1D-B6FC-49E8-94EF-175147F7D9FE}" srcId="{BCF039F9-BC1E-48E0-84D0-0BD8EE3EC521}" destId="{7636EC64-B0D6-4F2D-809F-43B6B0FFCF20}" srcOrd="2" destOrd="0" parTransId="{6AA92EA2-1D13-4DFA-ACDC-B77C60537EBC}" sibTransId="{6057AD03-8E64-4579-BE04-910BA1E138AA}"/>
    <dgm:cxn modelId="{9DE0D9B2-4825-41B6-AC2F-E342E0F5A098}" srcId="{4DE6DCDE-498F-48B1-AE38-5F44C3EA9403}" destId="{8A23EF91-1BF6-42F8-A1E1-AB47D7568D03}" srcOrd="1" destOrd="0" parTransId="{A2E0D6F6-A52A-431A-82E5-0A58D71C053E}" sibTransId="{9D67822E-DEBA-4D67-B3F1-46CEFD936D7F}"/>
    <dgm:cxn modelId="{8E39CC7A-C201-43A1-B43E-5C2A777BFDE1}" srcId="{BCF039F9-BC1E-48E0-84D0-0BD8EE3EC521}" destId="{4E32B818-36CE-4A04-8215-E6EBA1D0AD2F}" srcOrd="3" destOrd="0" parTransId="{D1427FBF-14D7-400E-9277-1EDA973149A1}" sibTransId="{2F9FBB04-18B1-4F08-8FD0-44E6E7D72CA9}"/>
    <dgm:cxn modelId="{8E1042E4-AEE8-4271-9273-B0D589BB8BCC}" type="presOf" srcId="{A43AA219-E68D-4F7F-BF21-CF7D6524468D}" destId="{82F99D01-1491-4098-86BF-F779CC293CF1}" srcOrd="0" destOrd="0" presId="urn:microsoft.com/office/officeart/2005/8/layout/chevron2"/>
    <dgm:cxn modelId="{599D8545-24D1-4327-BBB2-739BC2F3ABD4}" type="presOf" srcId="{37456230-9FA3-4248-A2B8-05D1257AA3D5}" destId="{82F99D01-1491-4098-86BF-F779CC293CF1}" srcOrd="0" destOrd="2" presId="urn:microsoft.com/office/officeart/2005/8/layout/chevron2"/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A404EC84-E2E4-4198-8EBE-7D00C69B6D64}" srcId="{7ABDDCD2-93CE-4957-9B77-EC081C247E0C}" destId="{F4E714F7-699C-48DC-9E87-013EC7E493D0}" srcOrd="3" destOrd="0" parTransId="{9D1BF7BC-A6A0-47A5-89EA-1C24F1160065}" sibTransId="{83C29B0E-F974-4EDF-9E96-643D4C6CB585}"/>
    <dgm:cxn modelId="{DD16A145-27DE-4119-BDBF-B296E5A1EC2B}" type="presOf" srcId="{F47F4CBE-B562-4BA2-ACFE-9080890E1D15}" destId="{82F99D01-1491-4098-86BF-F779CC293CF1}" srcOrd="0" destOrd="1" presId="urn:microsoft.com/office/officeart/2005/8/layout/chevron2"/>
    <dgm:cxn modelId="{DBCD92D2-958F-4B09-AEB3-2CECF2D6E415}" type="presOf" srcId="{F4E714F7-699C-48DC-9E87-013EC7E493D0}" destId="{82F99D01-1491-4098-86BF-F779CC293CF1}" srcOrd="0" destOrd="3" presId="urn:microsoft.com/office/officeart/2005/8/layout/chevron2"/>
    <dgm:cxn modelId="{E0375115-A0CE-495F-BA3F-9A34AB56514F}" type="presParOf" srcId="{4E30C5A6-D3CC-482F-A5BB-E76F7D3EB1E3}" destId="{808D2E90-E5BD-4DFD-83C7-1D035AB65705}" srcOrd="0" destOrd="0" presId="urn:microsoft.com/office/officeart/2005/8/layout/chevron2"/>
    <dgm:cxn modelId="{86DE114C-998A-4146-9BAD-982D47465508}" type="presParOf" srcId="{808D2E90-E5BD-4DFD-83C7-1D035AB65705}" destId="{E652B892-19B3-4692-91EB-189AD395A171}" srcOrd="0" destOrd="0" presId="urn:microsoft.com/office/officeart/2005/8/layout/chevron2"/>
    <dgm:cxn modelId="{DA36B7AE-D9BD-4160-B77D-0C3FE018480F}" type="presParOf" srcId="{808D2E90-E5BD-4DFD-83C7-1D035AB65705}" destId="{82F99D01-1491-4098-86BF-F779CC293CF1}" srcOrd="1" destOrd="0" presId="urn:microsoft.com/office/officeart/2005/8/layout/chevron2"/>
    <dgm:cxn modelId="{39F91387-F80E-40D7-A931-F8187628B88C}" type="presParOf" srcId="{4E30C5A6-D3CC-482F-A5BB-E76F7D3EB1E3}" destId="{CCE4B292-B7A1-46AA-A4B6-19E7D8999CD9}" srcOrd="1" destOrd="0" presId="urn:microsoft.com/office/officeart/2005/8/layout/chevron2"/>
    <dgm:cxn modelId="{562E2A69-8D41-4570-853F-F16C11A1E82C}" type="presParOf" srcId="{4E30C5A6-D3CC-482F-A5BB-E76F7D3EB1E3}" destId="{CF2961AD-7FA0-467E-8168-F5627E4CB2C9}" srcOrd="2" destOrd="0" presId="urn:microsoft.com/office/officeart/2005/8/layout/chevron2"/>
    <dgm:cxn modelId="{C76B0B06-ABDB-4135-AB40-B5855E237834}" type="presParOf" srcId="{CF2961AD-7FA0-467E-8168-F5627E4CB2C9}" destId="{5370D8E1-C1DC-42A3-88BB-2C46CCCAC8A6}" srcOrd="0" destOrd="0" presId="urn:microsoft.com/office/officeart/2005/8/layout/chevron2"/>
    <dgm:cxn modelId="{0A9FB3CF-D13C-404C-A8B7-0307CC70ECBF}" type="presParOf" srcId="{CF2961AD-7FA0-467E-8168-F5627E4CB2C9}" destId="{36D53930-1395-4368-A759-9F3FF6DD8DAB}" srcOrd="1" destOrd="0" presId="urn:microsoft.com/office/officeart/2005/8/layout/chevron2"/>
    <dgm:cxn modelId="{AFB7B4D2-C8EB-4F28-80A5-629D685F3A2C}" type="presParOf" srcId="{4E30C5A6-D3CC-482F-A5BB-E76F7D3EB1E3}" destId="{E7D93B99-B8FE-4474-BB8A-AA85AC82B229}" srcOrd="3" destOrd="0" presId="urn:microsoft.com/office/officeart/2005/8/layout/chevron2"/>
    <dgm:cxn modelId="{9E9B88E8-D1B0-4552-94C1-84B9F178769C}" type="presParOf" srcId="{4E30C5A6-D3CC-482F-A5BB-E76F7D3EB1E3}" destId="{98F84CFE-CAD5-4906-BDE7-50DCEA3B50E3}" srcOrd="4" destOrd="0" presId="urn:microsoft.com/office/officeart/2005/8/layout/chevron2"/>
    <dgm:cxn modelId="{F61B8F8E-42A7-42A8-ACF6-DC6816A77DAA}" type="presParOf" srcId="{98F84CFE-CAD5-4906-BDE7-50DCEA3B50E3}" destId="{D8B3C836-9810-4767-B1A6-59C9CCA5A6A6}" srcOrd="0" destOrd="0" presId="urn:microsoft.com/office/officeart/2005/8/layout/chevron2"/>
    <dgm:cxn modelId="{AC9A0EF8-0D1C-4FC1-B7B8-4FD2F062764D}" type="presParOf" srcId="{98F84CFE-CAD5-4906-BDE7-50DCEA3B50E3}" destId="{19ED9807-019C-49CC-80F0-724DF04C27F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4844120-9B50-4454-AF16-630BBE9C19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9E6C6FA-C108-43B9-BB09-94A041E2E570}">
      <dgm:prSet phldrT="[Текст]" custT="1"/>
      <dgm:spPr/>
      <dgm:t>
        <a:bodyPr/>
        <a:lstStyle/>
        <a:p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ШСК 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– Всероссийский реестр ШСК, Томская область 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70% школ (215 школ в реестре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)</a:t>
          </a:r>
        </a:p>
        <a:p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Подали заявки 256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 из 307 общеобразовательных организаций (данные на 15.08.2022)</a:t>
          </a:r>
        </a:p>
        <a:p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До 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конца 2022 г. 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– 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80% школ в реестре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, до конца 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2023 г. 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-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100% школ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367DBDC1-41D4-47CF-B8F6-8CE67DDF766A}" type="parTrans" cxnId="{5F4CF65D-82F0-4978-9C9B-E55EA4C618A4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474F8BA1-9B14-47E3-B479-0272F5D0C6B6}" type="sibTrans" cxnId="{5F4CF65D-82F0-4978-9C9B-E55EA4C618A4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E6A1EDA0-6A93-4ECD-9145-A3CFA9332197}">
      <dgm:prSet phldrT="[Текст]" custT="1"/>
      <dgm:spPr/>
      <dgm:t>
        <a:bodyPr/>
        <a:lstStyle/>
        <a:p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Школьные спортивные команды 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во 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Всероссийских спортивных соревнованиях 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–Президентские спортивные состязания, Президентские спортивные игры</a:t>
          </a:r>
          <a:endParaRPr lang="ru-RU" sz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0D525618-C696-4AB2-9783-70771BCD76D1}" type="parTrans" cxnId="{3CAD74CF-604E-471A-A096-CAB85B12BC4B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29A1644B-D9C0-4D88-8935-EDE51715CDC1}" type="sibTrans" cxnId="{3CAD74CF-604E-471A-A096-CAB85B12BC4B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56E5CC34-6257-4185-AD0F-0B021C70D0CD}">
      <dgm:prSet custT="1"/>
      <dgm:spPr/>
      <dgm:t>
        <a:bodyPr/>
        <a:lstStyle/>
        <a:p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Горячее питание (единое меню, родительский контроль)</a:t>
          </a:r>
          <a:endParaRPr lang="ru-RU" sz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908CBAFF-3E8D-422E-B856-49878359D28B}" type="parTrans" cxnId="{C2E5E03D-0610-4370-9D84-9D73945009CB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11A3C3A8-2A16-4B20-A45C-5898C73CB30F}" type="sibTrans" cxnId="{C2E5E03D-0610-4370-9D84-9D73945009CB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33D92C7C-9745-451F-8C8E-EFB7B08CA318}">
      <dgm:prSet custT="1"/>
      <dgm:spPr/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Приоритеты школ Томской области в спортивной направленности: </a:t>
          </a:r>
          <a:r>
            <a:rPr lang="ru-RU" sz="1200" b="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волейбол, баскетбол, шахматы/шашки, легкая атлетика, футбол, настольный теннис, лыжи, лапта, самбо </a:t>
          </a:r>
        </a:p>
      </dgm:t>
    </dgm:pt>
    <dgm:pt modelId="{D746D9A7-67EC-43AA-A004-024750B4FBB2}" type="sibTrans" cxnId="{CACFACFC-408F-4061-AEE4-3DE2D723EEEB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62B586E5-CEF7-485C-9D02-856B29BAB697}" type="parTrans" cxnId="{CACFACFC-408F-4061-AEE4-3DE2D723EEEB}">
      <dgm:prSet/>
      <dgm:spPr/>
      <dgm:t>
        <a:bodyPr/>
        <a:lstStyle/>
        <a:p>
          <a:endParaRPr lang="ru-RU" sz="120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C3B4D7B6-4C23-447D-8459-35D0D3A8788E}">
      <dgm:prSet custT="1"/>
      <dgm:spPr>
        <a:solidFill>
          <a:srgbClr val="A5DAE3"/>
        </a:solidFill>
      </dgm:spPr>
      <dgm:t>
        <a:bodyPr/>
        <a:lstStyle/>
        <a:p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Новое 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региональное участие во всероссийских спортивных проектах: 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с 01.09.2022 – «Футбол в школе» во всех муниципалитетах Томской области, </a:t>
          </a:r>
          <a:r>
            <a: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34</a:t>
          </a:r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 школах</a:t>
          </a:r>
        </a:p>
        <a:p>
          <a:r>
            <a:rPr lang="ru-RU" sz="1200" dirty="0">
              <a:solidFill>
                <a:srgbClr val="2162AE"/>
              </a:solidFill>
              <a:latin typeface="Century Gothic" panose="020B0502020202020204" pitchFamily="34" charset="0"/>
            </a:rPr>
            <a:t>Региональный проект «Привитие интереса и достижение спортивных результатов в футболе у детей во взаимодействии детского сада, школы и ДЮСШ» (Зырянский район)</a:t>
          </a:r>
        </a:p>
      </dgm:t>
    </dgm:pt>
    <dgm:pt modelId="{6CFCFA14-3038-4219-9532-B6F8F2B171D0}" type="sibTrans" cxnId="{81D2281F-87F5-4502-A44D-6CB7C57DED9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43B7CDB9-F404-4E34-9635-6F4FFD832A62}" type="parTrans" cxnId="{81D2281F-87F5-4502-A44D-6CB7C57DED9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FE11287B-40A9-4470-A9E4-36EF1D41B411}" type="pres">
      <dgm:prSet presAssocID="{F4844120-9B50-4454-AF16-630BBE9C19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3800B9-4CFD-4B24-8457-E264BDD13D57}" type="pres">
      <dgm:prSet presAssocID="{F4844120-9B50-4454-AF16-630BBE9C1933}" presName="Name1" presStyleCnt="0"/>
      <dgm:spPr/>
    </dgm:pt>
    <dgm:pt modelId="{F8C7C9BA-7DCD-4BAA-9F5F-BEBBB62EB612}" type="pres">
      <dgm:prSet presAssocID="{F4844120-9B50-4454-AF16-630BBE9C1933}" presName="cycle" presStyleCnt="0"/>
      <dgm:spPr/>
    </dgm:pt>
    <dgm:pt modelId="{10CA0015-B4A6-4CE9-A9C6-C47BC56965B0}" type="pres">
      <dgm:prSet presAssocID="{F4844120-9B50-4454-AF16-630BBE9C1933}" presName="srcNode" presStyleLbl="node1" presStyleIdx="0" presStyleCnt="5"/>
      <dgm:spPr/>
    </dgm:pt>
    <dgm:pt modelId="{8D996B0D-EF8A-4C4F-8730-4E7BB51E5206}" type="pres">
      <dgm:prSet presAssocID="{F4844120-9B50-4454-AF16-630BBE9C1933}" presName="conn" presStyleLbl="parChTrans1D2" presStyleIdx="0" presStyleCnt="1"/>
      <dgm:spPr/>
      <dgm:t>
        <a:bodyPr/>
        <a:lstStyle/>
        <a:p>
          <a:endParaRPr lang="ru-RU"/>
        </a:p>
      </dgm:t>
    </dgm:pt>
    <dgm:pt modelId="{83ABC7EC-F8BF-4D51-A1CB-8F0A5E7AEB35}" type="pres">
      <dgm:prSet presAssocID="{F4844120-9B50-4454-AF16-630BBE9C1933}" presName="extraNode" presStyleLbl="node1" presStyleIdx="0" presStyleCnt="5"/>
      <dgm:spPr/>
    </dgm:pt>
    <dgm:pt modelId="{FBB3F2F4-9F20-4FAF-8B0B-70AD1E925650}" type="pres">
      <dgm:prSet presAssocID="{F4844120-9B50-4454-AF16-630BBE9C1933}" presName="dstNode" presStyleLbl="node1" presStyleIdx="0" presStyleCnt="5"/>
      <dgm:spPr/>
    </dgm:pt>
    <dgm:pt modelId="{B93765B2-B8B6-4CB0-A9A4-E184F7141DCC}" type="pres">
      <dgm:prSet presAssocID="{33D92C7C-9745-451F-8C8E-EFB7B08CA31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B39D4-DA8B-4ED5-A4A9-446EE05F4183}" type="pres">
      <dgm:prSet presAssocID="{33D92C7C-9745-451F-8C8E-EFB7B08CA318}" presName="accent_1" presStyleCnt="0"/>
      <dgm:spPr/>
    </dgm:pt>
    <dgm:pt modelId="{59B18835-BA2A-47B3-B9AA-4AE8692992D4}" type="pres">
      <dgm:prSet presAssocID="{33D92C7C-9745-451F-8C8E-EFB7B08CA318}" presName="accentRepeatNode" presStyleLbl="solidFgAcc1" presStyleIdx="0" presStyleCnt="5" custLinFactNeighborY="10224"/>
      <dgm:spPr/>
    </dgm:pt>
    <dgm:pt modelId="{B9996B3D-3A0A-4C87-91A3-D48067694891}" type="pres">
      <dgm:prSet presAssocID="{D9E6C6FA-C108-43B9-BB09-94A041E2E570}" presName="text_2" presStyleLbl="node1" presStyleIdx="1" presStyleCnt="5" custScaleY="146410" custLinFactNeighborY="4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36EA8-8F74-4A2E-BBDD-E404FBAED983}" type="pres">
      <dgm:prSet presAssocID="{D9E6C6FA-C108-43B9-BB09-94A041E2E570}" presName="accent_2" presStyleCnt="0"/>
      <dgm:spPr/>
    </dgm:pt>
    <dgm:pt modelId="{8A5FA46E-6DC4-45D1-B961-D5D8D40D3E66}" type="pres">
      <dgm:prSet presAssocID="{D9E6C6FA-C108-43B9-BB09-94A041E2E570}" presName="accentRepeatNode" presStyleLbl="solidFgAcc1" presStyleIdx="1" presStyleCnt="5" custLinFactNeighborY="10224"/>
      <dgm:spPr/>
    </dgm:pt>
    <dgm:pt modelId="{34835CCD-934C-4133-A371-968DBA597BCA}" type="pres">
      <dgm:prSet presAssocID="{E6A1EDA0-6A93-4ECD-9145-A3CFA933219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7F2E5-4FFD-4648-B118-F43369030050}" type="pres">
      <dgm:prSet presAssocID="{E6A1EDA0-6A93-4ECD-9145-A3CFA9332197}" presName="accent_3" presStyleCnt="0"/>
      <dgm:spPr/>
    </dgm:pt>
    <dgm:pt modelId="{5E5CA741-44E1-47C6-8469-F6ADB6073DAF}" type="pres">
      <dgm:prSet presAssocID="{E6A1EDA0-6A93-4ECD-9145-A3CFA9332197}" presName="accentRepeatNode" presStyleLbl="solidFgAcc1" presStyleIdx="2" presStyleCnt="5" custLinFactNeighborY="11502"/>
      <dgm:spPr/>
    </dgm:pt>
    <dgm:pt modelId="{D2F4C696-B0FA-420D-AE67-38DF1C4A654D}" type="pres">
      <dgm:prSet presAssocID="{56E5CC34-6257-4185-AD0F-0B021C70D0C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3E13F-ED0F-4520-B035-557F4E8998B3}" type="pres">
      <dgm:prSet presAssocID="{56E5CC34-6257-4185-AD0F-0B021C70D0CD}" presName="accent_4" presStyleCnt="0"/>
      <dgm:spPr/>
    </dgm:pt>
    <dgm:pt modelId="{FEDD0222-A771-4C03-B091-CB71A01D7809}" type="pres">
      <dgm:prSet presAssocID="{56E5CC34-6257-4185-AD0F-0B021C70D0CD}" presName="accentRepeatNode" presStyleLbl="solidFgAcc1" presStyleIdx="3" presStyleCnt="5"/>
      <dgm:spPr/>
    </dgm:pt>
    <dgm:pt modelId="{BC597E1F-0DEB-4BFD-BD45-A9361BFDF812}" type="pres">
      <dgm:prSet presAssocID="{C3B4D7B6-4C23-447D-8459-35D0D3A8788E}" presName="text_5" presStyleLbl="node1" presStyleIdx="4" presStyleCnt="5" custScaleY="146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F8F79-F3A7-4760-9537-07EEAA90A8ED}" type="pres">
      <dgm:prSet presAssocID="{C3B4D7B6-4C23-447D-8459-35D0D3A8788E}" presName="accent_5" presStyleCnt="0"/>
      <dgm:spPr/>
    </dgm:pt>
    <dgm:pt modelId="{1CF41811-830A-494E-993A-81EA13FB1908}" type="pres">
      <dgm:prSet presAssocID="{C3B4D7B6-4C23-447D-8459-35D0D3A8788E}" presName="accentRepeatNode" presStyleLbl="solidFgAcc1" presStyleIdx="4" presStyleCnt="5"/>
      <dgm:spPr/>
    </dgm:pt>
  </dgm:ptLst>
  <dgm:cxnLst>
    <dgm:cxn modelId="{44EC7DF0-EAFC-4036-BBDD-ED7B30A4747E}" type="presOf" srcId="{E6A1EDA0-6A93-4ECD-9145-A3CFA9332197}" destId="{34835CCD-934C-4133-A371-968DBA597BCA}" srcOrd="0" destOrd="0" presId="urn:microsoft.com/office/officeart/2008/layout/VerticalCurvedList"/>
    <dgm:cxn modelId="{5F4CF65D-82F0-4978-9C9B-E55EA4C618A4}" srcId="{F4844120-9B50-4454-AF16-630BBE9C1933}" destId="{D9E6C6FA-C108-43B9-BB09-94A041E2E570}" srcOrd="1" destOrd="0" parTransId="{367DBDC1-41D4-47CF-B8F6-8CE67DDF766A}" sibTransId="{474F8BA1-9B14-47E3-B479-0272F5D0C6B6}"/>
    <dgm:cxn modelId="{C2E5E03D-0610-4370-9D84-9D73945009CB}" srcId="{F4844120-9B50-4454-AF16-630BBE9C1933}" destId="{56E5CC34-6257-4185-AD0F-0B021C70D0CD}" srcOrd="3" destOrd="0" parTransId="{908CBAFF-3E8D-422E-B856-49878359D28B}" sibTransId="{11A3C3A8-2A16-4B20-A45C-5898C73CB30F}"/>
    <dgm:cxn modelId="{69EE00C7-71A7-4E2A-A985-2FADB5FCF744}" type="presOf" srcId="{56E5CC34-6257-4185-AD0F-0B021C70D0CD}" destId="{D2F4C696-B0FA-420D-AE67-38DF1C4A654D}" srcOrd="0" destOrd="0" presId="urn:microsoft.com/office/officeart/2008/layout/VerticalCurvedList"/>
    <dgm:cxn modelId="{4C91B896-ABD8-4B7D-B501-2EF34C178E98}" type="presOf" srcId="{F4844120-9B50-4454-AF16-630BBE9C1933}" destId="{FE11287B-40A9-4470-A9E4-36EF1D41B411}" srcOrd="0" destOrd="0" presId="urn:microsoft.com/office/officeart/2008/layout/VerticalCurvedList"/>
    <dgm:cxn modelId="{3CAD74CF-604E-471A-A096-CAB85B12BC4B}" srcId="{F4844120-9B50-4454-AF16-630BBE9C1933}" destId="{E6A1EDA0-6A93-4ECD-9145-A3CFA9332197}" srcOrd="2" destOrd="0" parTransId="{0D525618-C696-4AB2-9783-70771BCD76D1}" sibTransId="{29A1644B-D9C0-4D88-8935-EDE51715CDC1}"/>
    <dgm:cxn modelId="{81D2281F-87F5-4502-A44D-6CB7C57DED97}" srcId="{F4844120-9B50-4454-AF16-630BBE9C1933}" destId="{C3B4D7B6-4C23-447D-8459-35D0D3A8788E}" srcOrd="4" destOrd="0" parTransId="{43B7CDB9-F404-4E34-9635-6F4FFD832A62}" sibTransId="{6CFCFA14-3038-4219-9532-B6F8F2B171D0}"/>
    <dgm:cxn modelId="{CACFACFC-408F-4061-AEE4-3DE2D723EEEB}" srcId="{F4844120-9B50-4454-AF16-630BBE9C1933}" destId="{33D92C7C-9745-451F-8C8E-EFB7B08CA318}" srcOrd="0" destOrd="0" parTransId="{62B586E5-CEF7-485C-9D02-856B29BAB697}" sibTransId="{D746D9A7-67EC-43AA-A004-024750B4FBB2}"/>
    <dgm:cxn modelId="{A081B0F3-16F1-4540-A317-26D6F6F1F09A}" type="presOf" srcId="{D746D9A7-67EC-43AA-A004-024750B4FBB2}" destId="{8D996B0D-EF8A-4C4F-8730-4E7BB51E5206}" srcOrd="0" destOrd="0" presId="urn:microsoft.com/office/officeart/2008/layout/VerticalCurvedList"/>
    <dgm:cxn modelId="{DD390E5E-A290-4AB9-8055-5BBD3E206851}" type="presOf" srcId="{33D92C7C-9745-451F-8C8E-EFB7B08CA318}" destId="{B93765B2-B8B6-4CB0-A9A4-E184F7141DCC}" srcOrd="0" destOrd="0" presId="urn:microsoft.com/office/officeart/2008/layout/VerticalCurvedList"/>
    <dgm:cxn modelId="{38EC4742-634E-426A-A14C-700A023A0C01}" type="presOf" srcId="{C3B4D7B6-4C23-447D-8459-35D0D3A8788E}" destId="{BC597E1F-0DEB-4BFD-BD45-A9361BFDF812}" srcOrd="0" destOrd="0" presId="urn:microsoft.com/office/officeart/2008/layout/VerticalCurvedList"/>
    <dgm:cxn modelId="{E5913F7F-F545-4134-B459-DD9689E42D05}" type="presOf" srcId="{D9E6C6FA-C108-43B9-BB09-94A041E2E570}" destId="{B9996B3D-3A0A-4C87-91A3-D48067694891}" srcOrd="0" destOrd="0" presId="urn:microsoft.com/office/officeart/2008/layout/VerticalCurvedList"/>
    <dgm:cxn modelId="{D45B71B8-DEEC-45D6-A1B2-E7507FAF7957}" type="presParOf" srcId="{FE11287B-40A9-4470-A9E4-36EF1D41B411}" destId="{863800B9-4CFD-4B24-8457-E264BDD13D57}" srcOrd="0" destOrd="0" presId="urn:microsoft.com/office/officeart/2008/layout/VerticalCurvedList"/>
    <dgm:cxn modelId="{61BFCE8A-C270-4C90-A328-55D8984F958F}" type="presParOf" srcId="{863800B9-4CFD-4B24-8457-E264BDD13D57}" destId="{F8C7C9BA-7DCD-4BAA-9F5F-BEBBB62EB612}" srcOrd="0" destOrd="0" presId="urn:microsoft.com/office/officeart/2008/layout/VerticalCurvedList"/>
    <dgm:cxn modelId="{EB484788-DF73-4C2C-B390-4DC15AABF33F}" type="presParOf" srcId="{F8C7C9BA-7DCD-4BAA-9F5F-BEBBB62EB612}" destId="{10CA0015-B4A6-4CE9-A9C6-C47BC56965B0}" srcOrd="0" destOrd="0" presId="urn:microsoft.com/office/officeart/2008/layout/VerticalCurvedList"/>
    <dgm:cxn modelId="{B361928C-7854-486B-BBA3-F66146275EEC}" type="presParOf" srcId="{F8C7C9BA-7DCD-4BAA-9F5F-BEBBB62EB612}" destId="{8D996B0D-EF8A-4C4F-8730-4E7BB51E5206}" srcOrd="1" destOrd="0" presId="urn:microsoft.com/office/officeart/2008/layout/VerticalCurvedList"/>
    <dgm:cxn modelId="{81632567-458C-4FB9-BDC1-5CEF79E9E1FC}" type="presParOf" srcId="{F8C7C9BA-7DCD-4BAA-9F5F-BEBBB62EB612}" destId="{83ABC7EC-F8BF-4D51-A1CB-8F0A5E7AEB35}" srcOrd="2" destOrd="0" presId="urn:microsoft.com/office/officeart/2008/layout/VerticalCurvedList"/>
    <dgm:cxn modelId="{175D7565-B5DB-4250-9384-15661E7CAB56}" type="presParOf" srcId="{F8C7C9BA-7DCD-4BAA-9F5F-BEBBB62EB612}" destId="{FBB3F2F4-9F20-4FAF-8B0B-70AD1E925650}" srcOrd="3" destOrd="0" presId="urn:microsoft.com/office/officeart/2008/layout/VerticalCurvedList"/>
    <dgm:cxn modelId="{DBD8E7D4-3484-4EB6-A88F-ADFAD8DE58A8}" type="presParOf" srcId="{863800B9-4CFD-4B24-8457-E264BDD13D57}" destId="{B93765B2-B8B6-4CB0-A9A4-E184F7141DCC}" srcOrd="1" destOrd="0" presId="urn:microsoft.com/office/officeart/2008/layout/VerticalCurvedList"/>
    <dgm:cxn modelId="{D443E71F-8D96-49CF-8F5D-2A7BC2E2C17F}" type="presParOf" srcId="{863800B9-4CFD-4B24-8457-E264BDD13D57}" destId="{FCBB39D4-DA8B-4ED5-A4A9-446EE05F4183}" srcOrd="2" destOrd="0" presId="urn:microsoft.com/office/officeart/2008/layout/VerticalCurvedList"/>
    <dgm:cxn modelId="{DEF2B3DD-5350-41E1-8143-C44993CB1D61}" type="presParOf" srcId="{FCBB39D4-DA8B-4ED5-A4A9-446EE05F4183}" destId="{59B18835-BA2A-47B3-B9AA-4AE8692992D4}" srcOrd="0" destOrd="0" presId="urn:microsoft.com/office/officeart/2008/layout/VerticalCurvedList"/>
    <dgm:cxn modelId="{BB8E8E31-8F43-4BEC-99DC-BBDE734F6E1A}" type="presParOf" srcId="{863800B9-4CFD-4B24-8457-E264BDD13D57}" destId="{B9996B3D-3A0A-4C87-91A3-D48067694891}" srcOrd="3" destOrd="0" presId="urn:microsoft.com/office/officeart/2008/layout/VerticalCurvedList"/>
    <dgm:cxn modelId="{4596DBC1-993C-4767-B430-B69DE581A6B0}" type="presParOf" srcId="{863800B9-4CFD-4B24-8457-E264BDD13D57}" destId="{47336EA8-8F74-4A2E-BBDD-E404FBAED983}" srcOrd="4" destOrd="0" presId="urn:microsoft.com/office/officeart/2008/layout/VerticalCurvedList"/>
    <dgm:cxn modelId="{499BF669-F5C1-40ED-97AD-D428E1632EF2}" type="presParOf" srcId="{47336EA8-8F74-4A2E-BBDD-E404FBAED983}" destId="{8A5FA46E-6DC4-45D1-B961-D5D8D40D3E66}" srcOrd="0" destOrd="0" presId="urn:microsoft.com/office/officeart/2008/layout/VerticalCurvedList"/>
    <dgm:cxn modelId="{3BB041EC-6E5F-47FD-A9A4-1B4BD6D7FB7F}" type="presParOf" srcId="{863800B9-4CFD-4B24-8457-E264BDD13D57}" destId="{34835CCD-934C-4133-A371-968DBA597BCA}" srcOrd="5" destOrd="0" presId="urn:microsoft.com/office/officeart/2008/layout/VerticalCurvedList"/>
    <dgm:cxn modelId="{EA8C7A0E-F020-4867-B7DA-27C0ECB58556}" type="presParOf" srcId="{863800B9-4CFD-4B24-8457-E264BDD13D57}" destId="{B7F7F2E5-4FFD-4648-B118-F43369030050}" srcOrd="6" destOrd="0" presId="urn:microsoft.com/office/officeart/2008/layout/VerticalCurvedList"/>
    <dgm:cxn modelId="{53FD909E-4CF5-432E-9872-78C028A105B0}" type="presParOf" srcId="{B7F7F2E5-4FFD-4648-B118-F43369030050}" destId="{5E5CA741-44E1-47C6-8469-F6ADB6073DAF}" srcOrd="0" destOrd="0" presId="urn:microsoft.com/office/officeart/2008/layout/VerticalCurvedList"/>
    <dgm:cxn modelId="{193CC2E5-7ABC-48E1-A057-93A7E16A2779}" type="presParOf" srcId="{863800B9-4CFD-4B24-8457-E264BDD13D57}" destId="{D2F4C696-B0FA-420D-AE67-38DF1C4A654D}" srcOrd="7" destOrd="0" presId="urn:microsoft.com/office/officeart/2008/layout/VerticalCurvedList"/>
    <dgm:cxn modelId="{E8A20D85-723D-4712-9C4A-73C096BA3BA5}" type="presParOf" srcId="{863800B9-4CFD-4B24-8457-E264BDD13D57}" destId="{C3E3E13F-ED0F-4520-B035-557F4E8998B3}" srcOrd="8" destOrd="0" presId="urn:microsoft.com/office/officeart/2008/layout/VerticalCurvedList"/>
    <dgm:cxn modelId="{2131CAF0-21D1-4966-84C6-C51EF66311DA}" type="presParOf" srcId="{C3E3E13F-ED0F-4520-B035-557F4E8998B3}" destId="{FEDD0222-A771-4C03-B091-CB71A01D7809}" srcOrd="0" destOrd="0" presId="urn:microsoft.com/office/officeart/2008/layout/VerticalCurvedList"/>
    <dgm:cxn modelId="{01BD4499-7E41-4E3F-883D-BAEA60E8791B}" type="presParOf" srcId="{863800B9-4CFD-4B24-8457-E264BDD13D57}" destId="{BC597E1F-0DEB-4BFD-BD45-A9361BFDF812}" srcOrd="9" destOrd="0" presId="urn:microsoft.com/office/officeart/2008/layout/VerticalCurvedList"/>
    <dgm:cxn modelId="{9B9F868B-DB65-4F42-A5EF-3012BE2A6041}" type="presParOf" srcId="{863800B9-4CFD-4B24-8457-E264BDD13D57}" destId="{7E2F8F79-F3A7-4760-9537-07EEAA90A8ED}" srcOrd="10" destOrd="0" presId="urn:microsoft.com/office/officeart/2008/layout/VerticalCurvedList"/>
    <dgm:cxn modelId="{136E9145-9BFC-4126-A69F-C8F4F3F40E08}" type="presParOf" srcId="{7E2F8F79-F3A7-4760-9537-07EEAA90A8ED}" destId="{1CF41811-830A-494E-993A-81EA13FB19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Развитие и повышение квалификации</a:t>
          </a: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63A444CE-8C81-44E9-B25C-F6C35F50D4ED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Единое штатное расписание</a:t>
          </a: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406CB45C-C8E9-4E2B-A218-37E92CA4F0AB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Методическое сопровождение педагогического состава</a:t>
          </a:r>
        </a:p>
      </dgm:t>
    </dgm:pt>
    <dgm:pt modelId="{7203FAB9-5CCD-4B11-A4F2-054A1FC40F41}" type="parTrans" cxnId="{ED6ACD1B-5EC2-406B-8990-A57BD71700F1}">
      <dgm:prSet/>
      <dgm:spPr/>
      <dgm:t>
        <a:bodyPr/>
        <a:lstStyle/>
        <a:p>
          <a:pPr algn="ctr"/>
          <a:endParaRPr lang="ru-RU"/>
        </a:p>
      </dgm:t>
    </dgm:pt>
    <dgm:pt modelId="{12575563-5426-46D1-96B8-0387BAE3E3CC}" type="sibTrans" cxnId="{ED6ACD1B-5EC2-406B-8990-A57BD71700F1}">
      <dgm:prSet/>
      <dgm:spPr/>
      <dgm:t>
        <a:bodyPr/>
        <a:lstStyle/>
        <a:p>
          <a:pPr algn="ctr"/>
          <a:endParaRPr lang="ru-RU"/>
        </a:p>
      </dgm:t>
    </dgm:pt>
    <dgm:pt modelId="{F9775ACE-12C6-4794-ADEB-74738007EFAF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наставничества</a:t>
          </a:r>
        </a:p>
      </dgm:t>
    </dgm:pt>
    <dgm:pt modelId="{53BB85C1-7F38-4178-9AFE-23A591F0B989}" type="parTrans" cxnId="{A85DD5C0-0323-4FFC-84E7-7532F7E4F50C}">
      <dgm:prSet/>
      <dgm:spPr/>
      <dgm:t>
        <a:bodyPr/>
        <a:lstStyle/>
        <a:p>
          <a:pPr algn="ctr"/>
          <a:endParaRPr lang="ru-RU"/>
        </a:p>
      </dgm:t>
    </dgm:pt>
    <dgm:pt modelId="{568842D4-1E1C-4600-A6AC-FD044EA8C75A}" type="sibTrans" cxnId="{A85DD5C0-0323-4FFC-84E7-7532F7E4F50C}">
      <dgm:prSet/>
      <dgm:spPr/>
      <dgm:t>
        <a:bodyPr/>
        <a:lstStyle/>
        <a:p>
          <a:pPr algn="ctr"/>
          <a:endParaRPr lang="ru-RU"/>
        </a:p>
      </dgm:t>
    </dgm:pt>
    <dgm:pt modelId="{AF0D1B15-ABAF-4F3E-90ED-5220DC31EA37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Участие педагогов в конкурсном движении</a:t>
          </a:r>
        </a:p>
      </dgm:t>
    </dgm:pt>
    <dgm:pt modelId="{14E8CAD9-37AB-4486-B505-2ADB485DFD0C}" type="parTrans" cxnId="{30049286-4A62-4D92-BF15-E2CEF8761B08}">
      <dgm:prSet/>
      <dgm:spPr/>
      <dgm:t>
        <a:bodyPr/>
        <a:lstStyle/>
        <a:p>
          <a:pPr algn="ctr"/>
          <a:endParaRPr lang="ru-RU"/>
        </a:p>
      </dgm:t>
    </dgm:pt>
    <dgm:pt modelId="{1696EE55-EDBB-44FE-B086-EEAD21698EF8}" type="sibTrans" cxnId="{30049286-4A62-4D92-BF15-E2CEF8761B08}">
      <dgm:prSet/>
      <dgm:spPr/>
      <dgm:t>
        <a:bodyPr/>
        <a:lstStyle/>
        <a:p>
          <a:pPr algn="ctr"/>
          <a:endParaRPr lang="ru-RU"/>
        </a:p>
      </dgm:t>
    </dgm:pt>
    <dgm:pt modelId="{E70DAB82-4A77-42DB-95B8-EDB51A46B45E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Единый реестр профессиональных конкурсов</a:t>
          </a:r>
        </a:p>
      </dgm:t>
    </dgm:pt>
    <dgm:pt modelId="{1B242584-D8AA-4E6A-B9E5-8E32FB7F136C}" type="parTrans" cxnId="{8962701B-A52D-4014-8013-FA2F70974D07}">
      <dgm:prSet/>
      <dgm:spPr/>
      <dgm:t>
        <a:bodyPr/>
        <a:lstStyle/>
        <a:p>
          <a:pPr algn="ctr"/>
          <a:endParaRPr lang="ru-RU"/>
        </a:p>
      </dgm:t>
    </dgm:pt>
    <dgm:pt modelId="{DF77FAFF-DB79-403F-A259-83ECE2A6E9BA}" type="sibTrans" cxnId="{8962701B-A52D-4014-8013-FA2F70974D07}">
      <dgm:prSet/>
      <dgm:spPr/>
      <dgm:t>
        <a:bodyPr/>
        <a:lstStyle/>
        <a:p>
          <a:pPr algn="ctr"/>
          <a:endParaRPr lang="ru-RU"/>
        </a:p>
      </dgm:t>
    </dgm:pt>
    <dgm:pt modelId="{7AB47E25-F6E3-49AC-A7AA-F357E4351286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материального и нематериального стимулирования</a:t>
          </a:r>
        </a:p>
      </dgm:t>
    </dgm:pt>
    <dgm:pt modelId="{FCC174DD-28CE-4E9D-BECB-8196FD1E8369}" type="parTrans" cxnId="{98C0C512-1669-4C08-AB6A-9D7C0A842B59}">
      <dgm:prSet/>
      <dgm:spPr/>
      <dgm:t>
        <a:bodyPr/>
        <a:lstStyle/>
        <a:p>
          <a:pPr algn="ctr"/>
          <a:endParaRPr lang="ru-RU"/>
        </a:p>
      </dgm:t>
    </dgm:pt>
    <dgm:pt modelId="{D80B663A-8B4E-43B7-9D4B-4109818AB648}" type="sibTrans" cxnId="{98C0C512-1669-4C08-AB6A-9D7C0A842B59}">
      <dgm:prSet/>
      <dgm:spPr/>
      <dgm:t>
        <a:bodyPr/>
        <a:lstStyle/>
        <a:p>
          <a:pPr algn="ctr"/>
          <a:endParaRPr lang="ru-RU"/>
        </a:p>
      </dgm:t>
    </dgm:pt>
    <dgm:pt modelId="{83F7D777-35D7-4065-8637-C03D48071034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Школьная команда</a:t>
          </a:r>
        </a:p>
      </dgm:t>
    </dgm:pt>
    <dgm:pt modelId="{F82F61B3-7FE4-4D49-8A02-90727100E70F}" type="parTrans" cxnId="{83B13992-5DA2-4D75-B2F7-B6E7AD4AB81F}">
      <dgm:prSet/>
      <dgm:spPr/>
      <dgm:t>
        <a:bodyPr/>
        <a:lstStyle/>
        <a:p>
          <a:pPr algn="ctr"/>
          <a:endParaRPr lang="ru-RU"/>
        </a:p>
      </dgm:t>
    </dgm:pt>
    <dgm:pt modelId="{44203B82-293D-47DF-B1E1-49C3268CA8D5}" type="sibTrans" cxnId="{83B13992-5DA2-4D75-B2F7-B6E7AD4AB81F}">
      <dgm:prSet/>
      <dgm:spPr/>
      <dgm:t>
        <a:bodyPr/>
        <a:lstStyle/>
        <a:p>
          <a:pPr algn="ctr"/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2" custScaleY="90910" custLinFactNeighborX="-53446" custLinFactNeighborY="-180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2" custScaleX="70966" custScaleY="166488" custLinFactNeighborX="-20969" custLinFactNeighborY="-3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2" custLinFactNeighborX="-48357" custLinFactNeighborY="99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2" custScaleX="67475" custScaleY="111284" custLinFactNeighborX="-23574" custLinFactNeighborY="55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8962701B-A52D-4014-8013-FA2F70974D07}" srcId="{7ABDDCD2-93CE-4957-9B77-EC081C247E0C}" destId="{E70DAB82-4A77-42DB-95B8-EDB51A46B45E}" srcOrd="4" destOrd="0" parTransId="{1B242584-D8AA-4E6A-B9E5-8E32FB7F136C}" sibTransId="{DF77FAFF-DB79-403F-A259-83ECE2A6E9BA}"/>
    <dgm:cxn modelId="{7FC46201-CE08-43C6-BC68-19166EC940BD}" type="presOf" srcId="{7ABDDCD2-93CE-4957-9B77-EC081C247E0C}" destId="{E652B892-19B3-4692-91EB-189AD395A171}" srcOrd="0" destOrd="0" presId="urn:microsoft.com/office/officeart/2005/8/layout/chevron2"/>
    <dgm:cxn modelId="{732031CF-172A-4FF5-B8FE-0A9D3551CE26}" type="presOf" srcId="{A43AA219-E68D-4F7F-BF21-CF7D6524468D}" destId="{82F99D01-1491-4098-86BF-F779CC293CF1}" srcOrd="0" destOrd="0" presId="urn:microsoft.com/office/officeart/2005/8/layout/chevron2"/>
    <dgm:cxn modelId="{34AB509D-CB1D-44FD-8B3E-31A3501C4944}" type="presOf" srcId="{406CB45C-C8E9-4E2B-A218-37E92CA4F0AB}" destId="{82F99D01-1491-4098-86BF-F779CC293CF1}" srcOrd="0" destOrd="1" presId="urn:microsoft.com/office/officeart/2005/8/layout/chevron2"/>
    <dgm:cxn modelId="{8CC6101C-8929-434D-BAF4-5CB97F86A06C}" type="presOf" srcId="{BCF039F9-BC1E-48E0-84D0-0BD8EE3EC521}" destId="{5370D8E1-C1DC-42A3-88BB-2C46CCCAC8A6}" srcOrd="0" destOrd="0" presId="urn:microsoft.com/office/officeart/2005/8/layout/chevron2"/>
    <dgm:cxn modelId="{B46F8D31-8568-4477-88B7-21AB649E7470}" type="presOf" srcId="{AF0D1B15-ABAF-4F3E-90ED-5220DC31EA37}" destId="{82F99D01-1491-4098-86BF-F779CC293CF1}" srcOrd="0" destOrd="3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646B1181-95CF-45AC-90EF-4FA0241C3C56}" type="presOf" srcId="{ABD722D9-1CD0-4EBF-8939-259B89D0FA7A}" destId="{4E30C5A6-D3CC-482F-A5BB-E76F7D3EB1E3}" srcOrd="0" destOrd="0" presId="urn:microsoft.com/office/officeart/2005/8/layout/chevron2"/>
    <dgm:cxn modelId="{27411F0C-287C-42D9-A4AE-7D0F34740980}" type="presOf" srcId="{7AB47E25-F6E3-49AC-A7AA-F357E4351286}" destId="{82F99D01-1491-4098-86BF-F779CC293CF1}" srcOrd="0" destOrd="5" presId="urn:microsoft.com/office/officeart/2005/8/layout/chevron2"/>
    <dgm:cxn modelId="{ACF57234-2682-41EB-80D4-35500DEE2105}" type="presOf" srcId="{E70DAB82-4A77-42DB-95B8-EDB51A46B45E}" destId="{82F99D01-1491-4098-86BF-F779CC293CF1}" srcOrd="0" destOrd="4" presId="urn:microsoft.com/office/officeart/2005/8/layout/chevron2"/>
    <dgm:cxn modelId="{30049286-4A62-4D92-BF15-E2CEF8761B08}" srcId="{7ABDDCD2-93CE-4957-9B77-EC081C247E0C}" destId="{AF0D1B15-ABAF-4F3E-90ED-5220DC31EA37}" srcOrd="3" destOrd="0" parTransId="{14E8CAD9-37AB-4486-B505-2ADB485DFD0C}" sibTransId="{1696EE55-EDBB-44FE-B086-EEAD21698EF8}"/>
    <dgm:cxn modelId="{98C0C512-1669-4C08-AB6A-9D7C0A842B59}" srcId="{7ABDDCD2-93CE-4957-9B77-EC081C247E0C}" destId="{7AB47E25-F6E3-49AC-A7AA-F357E4351286}" srcOrd="5" destOrd="0" parTransId="{FCC174DD-28CE-4E9D-BECB-8196FD1E8369}" sibTransId="{D80B663A-8B4E-43B7-9D4B-4109818AB648}"/>
    <dgm:cxn modelId="{83B13992-5DA2-4D75-B2F7-B6E7AD4AB81F}" srcId="{BCF039F9-BC1E-48E0-84D0-0BD8EE3EC521}" destId="{83F7D777-35D7-4065-8637-C03D48071034}" srcOrd="1" destOrd="0" parTransId="{F82F61B3-7FE4-4D49-8A02-90727100E70F}" sibTransId="{44203B82-293D-47DF-B1E1-49C3268CA8D5}"/>
    <dgm:cxn modelId="{ED6ACD1B-5EC2-406B-8990-A57BD71700F1}" srcId="{7ABDDCD2-93CE-4957-9B77-EC081C247E0C}" destId="{406CB45C-C8E9-4E2B-A218-37E92CA4F0AB}" srcOrd="1" destOrd="0" parTransId="{7203FAB9-5CCD-4B11-A4F2-054A1FC40F41}" sibTransId="{12575563-5426-46D1-96B8-0387BAE3E3CC}"/>
    <dgm:cxn modelId="{A09CEB04-DE83-4D3D-956F-411355D21061}" type="presOf" srcId="{83F7D777-35D7-4065-8637-C03D48071034}" destId="{36D53930-1395-4368-A759-9F3FF6DD8DAB}" srcOrd="0" destOrd="1" presId="urn:microsoft.com/office/officeart/2005/8/layout/chevron2"/>
    <dgm:cxn modelId="{AE203577-1A57-4BD2-B45E-2854F4E5642F}" type="presOf" srcId="{F9775ACE-12C6-4794-ADEB-74738007EFAF}" destId="{82F99D01-1491-4098-86BF-F779CC293CF1}" srcOrd="0" destOrd="2" presId="urn:microsoft.com/office/officeart/2005/8/layout/chevron2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A85DD5C0-0323-4FFC-84E7-7532F7E4F50C}" srcId="{7ABDDCD2-93CE-4957-9B77-EC081C247E0C}" destId="{F9775ACE-12C6-4794-ADEB-74738007EFAF}" srcOrd="2" destOrd="0" parTransId="{53BB85C1-7F38-4178-9AFE-23A591F0B989}" sibTransId="{568842D4-1E1C-4600-A6AC-FD044EA8C75A}"/>
    <dgm:cxn modelId="{ACB5E6FA-ADB5-444E-BF00-444B2D7E0180}" type="presOf" srcId="{63A444CE-8C81-44E9-B25C-F6C35F50D4ED}" destId="{36D53930-1395-4368-A759-9F3FF6DD8DAB}" srcOrd="0" destOrd="0" presId="urn:microsoft.com/office/officeart/2005/8/layout/chevron2"/>
    <dgm:cxn modelId="{727B9B1B-955B-485A-918F-86535CD2C838}" type="presParOf" srcId="{4E30C5A6-D3CC-482F-A5BB-E76F7D3EB1E3}" destId="{808D2E90-E5BD-4DFD-83C7-1D035AB65705}" srcOrd="0" destOrd="0" presId="urn:microsoft.com/office/officeart/2005/8/layout/chevron2"/>
    <dgm:cxn modelId="{553F3DAB-1CBE-4F57-A806-6ACF1D8B9C62}" type="presParOf" srcId="{808D2E90-E5BD-4DFD-83C7-1D035AB65705}" destId="{E652B892-19B3-4692-91EB-189AD395A171}" srcOrd="0" destOrd="0" presId="urn:microsoft.com/office/officeart/2005/8/layout/chevron2"/>
    <dgm:cxn modelId="{477F9944-F23E-4A10-AB5D-177F2F2F3FC7}" type="presParOf" srcId="{808D2E90-E5BD-4DFD-83C7-1D035AB65705}" destId="{82F99D01-1491-4098-86BF-F779CC293CF1}" srcOrd="1" destOrd="0" presId="urn:microsoft.com/office/officeart/2005/8/layout/chevron2"/>
    <dgm:cxn modelId="{B2870CFE-2521-4AF4-ACE4-628FA73B2BC2}" type="presParOf" srcId="{4E30C5A6-D3CC-482F-A5BB-E76F7D3EB1E3}" destId="{CCE4B292-B7A1-46AA-A4B6-19E7D8999CD9}" srcOrd="1" destOrd="0" presId="urn:microsoft.com/office/officeart/2005/8/layout/chevron2"/>
    <dgm:cxn modelId="{59F52007-806E-44EB-B48C-119E119567EC}" type="presParOf" srcId="{4E30C5A6-D3CC-482F-A5BB-E76F7D3EB1E3}" destId="{CF2961AD-7FA0-467E-8168-F5627E4CB2C9}" srcOrd="2" destOrd="0" presId="urn:microsoft.com/office/officeart/2005/8/layout/chevron2"/>
    <dgm:cxn modelId="{3095EA6E-1CA4-40B5-B137-33C2031CACCC}" type="presParOf" srcId="{CF2961AD-7FA0-467E-8168-F5627E4CB2C9}" destId="{5370D8E1-C1DC-42A3-88BB-2C46CCCAC8A6}" srcOrd="0" destOrd="0" presId="urn:microsoft.com/office/officeart/2005/8/layout/chevron2"/>
    <dgm:cxn modelId="{9CDF85AA-7A6B-4A42-9597-05A805CB584A}" type="presParOf" srcId="{CF2961AD-7FA0-467E-8168-F5627E4CB2C9}" destId="{36D53930-1395-4368-A759-9F3FF6DD8D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50000"/>
                </a:schemeClr>
              </a:solidFill>
            </a:rPr>
            <a:t>Кабинет педагога-психолога для проведения коррекционно-развивающих занятий и проведения консультаций</a:t>
          </a:r>
          <a:endParaRPr lang="ru-RU" sz="1300" b="1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63A444CE-8C81-44E9-B25C-F6C35F50D4ED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</a:rPr>
            <a:t>Психологический комфорт для всех (психолог, логопед, дефектолог, медсестра)</a:t>
          </a: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1CF55919-A5DD-4278-ACB8-FECBCB387DFC}">
      <dgm:prSet custT="1"/>
      <dgm:spPr/>
      <dgm:t>
        <a:bodyPr/>
        <a:lstStyle/>
        <a:p>
          <a:pPr algn="l"/>
          <a:r>
            <a:rPr lang="ru-RU" sz="1300" b="1" dirty="0" err="1">
              <a:solidFill>
                <a:schemeClr val="accent6">
                  <a:lumMod val="50000"/>
                </a:schemeClr>
              </a:solidFill>
            </a:rPr>
            <a:t>Антибуллинговые</a:t>
          </a:r>
          <a:r>
            <a:rPr lang="ru-RU" sz="1300" b="1" dirty="0">
              <a:solidFill>
                <a:schemeClr val="accent6">
                  <a:lumMod val="50000"/>
                </a:schemeClr>
              </a:solidFill>
            </a:rPr>
            <a:t> программы</a:t>
          </a:r>
          <a:endParaRPr lang="ru-RU" sz="1300" b="1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2CE5948B-0FF2-4801-AC4F-DFFB98D9D5C9}" type="parTrans" cxnId="{A8BCDC70-E271-4FBA-8540-80FC663C407F}">
      <dgm:prSet/>
      <dgm:spPr/>
      <dgm:t>
        <a:bodyPr/>
        <a:lstStyle/>
        <a:p>
          <a:endParaRPr lang="ru-RU"/>
        </a:p>
      </dgm:t>
    </dgm:pt>
    <dgm:pt modelId="{E5709CA6-BD9B-4505-B71B-EEC6BA00525F}" type="sibTrans" cxnId="{A8BCDC70-E271-4FBA-8540-80FC663C407F}">
      <dgm:prSet/>
      <dgm:spPr/>
      <dgm:t>
        <a:bodyPr/>
        <a:lstStyle/>
        <a:p>
          <a:endParaRPr lang="ru-RU"/>
        </a:p>
      </dgm:t>
    </dgm:pt>
    <dgm:pt modelId="{C98D9EAF-FA42-4E16-83C6-B7CB7B085183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</a:rPr>
            <a:t>Зона отдыха (школа полного дня)</a:t>
          </a:r>
        </a:p>
      </dgm:t>
    </dgm:pt>
    <dgm:pt modelId="{CD846709-3C1B-4B5A-B4AB-CDCB9F10F499}" type="parTrans" cxnId="{7BF77BC8-0DBC-447E-B377-4E0ED2BE4202}">
      <dgm:prSet/>
      <dgm:spPr/>
      <dgm:t>
        <a:bodyPr/>
        <a:lstStyle/>
        <a:p>
          <a:endParaRPr lang="ru-RU"/>
        </a:p>
      </dgm:t>
    </dgm:pt>
    <dgm:pt modelId="{862963BC-1262-42DB-B1CB-BE03FCEC142C}" type="sibTrans" cxnId="{7BF77BC8-0DBC-447E-B377-4E0ED2BE4202}">
      <dgm:prSet/>
      <dgm:spPr/>
      <dgm:t>
        <a:bodyPr/>
        <a:lstStyle/>
        <a:p>
          <a:endParaRPr lang="ru-RU"/>
        </a:p>
      </dgm:t>
    </dgm:pt>
    <dgm:pt modelId="{80AC65EB-3025-4FE7-B862-5B33317B4DDF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</a:rPr>
            <a:t>Создание «Центра здоровья» (бассейн; танцевальные классы; соляная пещера;  </a:t>
          </a:r>
          <a:r>
            <a:rPr lang="ru-RU" sz="1300" b="1" dirty="0" err="1">
              <a:solidFill>
                <a:srgbClr val="2162AE"/>
              </a:solidFill>
            </a:rPr>
            <a:t>кабинетНаш</a:t>
          </a:r>
          <a:r>
            <a:rPr lang="ru-RU" sz="1300" b="1" dirty="0">
              <a:solidFill>
                <a:srgbClr val="2162AE"/>
              </a:solidFill>
            </a:rPr>
            <a:t> организм» (изучение питания); </a:t>
          </a:r>
          <a:r>
            <a:rPr lang="ru-RU" sz="1300" b="1" dirty="0" err="1">
              <a:solidFill>
                <a:srgbClr val="2162AE"/>
              </a:solidFill>
            </a:rPr>
            <a:t>скалодром</a:t>
          </a:r>
          <a:r>
            <a:rPr lang="ru-RU" sz="1300" b="1" dirty="0">
              <a:solidFill>
                <a:srgbClr val="2162AE"/>
              </a:solidFill>
            </a:rPr>
            <a:t>; интерактивная комната (комната тишины)</a:t>
          </a:r>
        </a:p>
      </dgm:t>
    </dgm:pt>
    <dgm:pt modelId="{62FDF42B-D9DF-4603-B19C-CB83509D1604}" type="parTrans" cxnId="{CB32D907-2B10-47CB-9A14-8C5737537578}">
      <dgm:prSet/>
      <dgm:spPr/>
      <dgm:t>
        <a:bodyPr/>
        <a:lstStyle/>
        <a:p>
          <a:endParaRPr lang="ru-RU"/>
        </a:p>
      </dgm:t>
    </dgm:pt>
    <dgm:pt modelId="{D0F37E9E-5C1A-4D57-9E7F-B4FFB5BCA404}" type="sibTrans" cxnId="{CB32D907-2B10-47CB-9A14-8C5737537578}">
      <dgm:prSet/>
      <dgm:spPr/>
      <dgm:t>
        <a:bodyPr/>
        <a:lstStyle/>
        <a:p>
          <a:endParaRPr lang="ru-RU"/>
        </a:p>
      </dgm:t>
    </dgm:pt>
    <dgm:pt modelId="{EEDD0E89-E640-4A79-9AD0-810E3A7ECA18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</a:rPr>
            <a:t>Эмоциональная поддержка в период сдачи экзаменов</a:t>
          </a:r>
        </a:p>
      </dgm:t>
    </dgm:pt>
    <dgm:pt modelId="{205EE5B6-4D0B-4ECE-9F74-13C9381C3BE1}" type="parTrans" cxnId="{F7C9F213-A685-4CC3-A67F-11B2EE3DB102}">
      <dgm:prSet/>
      <dgm:spPr/>
      <dgm:t>
        <a:bodyPr/>
        <a:lstStyle/>
        <a:p>
          <a:endParaRPr lang="ru-RU"/>
        </a:p>
      </dgm:t>
    </dgm:pt>
    <dgm:pt modelId="{70DF663D-D1E7-4E8A-B5CB-ABC5787C382E}" type="sibTrans" cxnId="{F7C9F213-A685-4CC3-A67F-11B2EE3DB102}">
      <dgm:prSet/>
      <dgm:spPr/>
      <dgm:t>
        <a:bodyPr/>
        <a:lstStyle/>
        <a:p>
          <a:endParaRPr lang="ru-RU"/>
        </a:p>
      </dgm:t>
    </dgm:pt>
    <dgm:pt modelId="{0AC57787-CCC5-4B91-A357-946D473E8484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</a:rPr>
            <a:t>Креативные пространства (специальные наставники организуют конкурсы/ фестивали/ конференции, привлекают к подобной деятельности учеников)</a:t>
          </a:r>
        </a:p>
      </dgm:t>
    </dgm:pt>
    <dgm:pt modelId="{C71E702E-0BF5-40F6-BAF7-4C5FAAF147B2}" type="parTrans" cxnId="{99F21C31-BA01-4457-B414-09310F176FFA}">
      <dgm:prSet/>
      <dgm:spPr/>
      <dgm:t>
        <a:bodyPr/>
        <a:lstStyle/>
        <a:p>
          <a:endParaRPr lang="ru-RU"/>
        </a:p>
      </dgm:t>
    </dgm:pt>
    <dgm:pt modelId="{90CE1277-5B16-47E7-8A68-E18B5E28FEC5}" type="sibTrans" cxnId="{99F21C31-BA01-4457-B414-09310F176FFA}">
      <dgm:prSet/>
      <dgm:spPr/>
      <dgm:t>
        <a:bodyPr/>
        <a:lstStyle/>
        <a:p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2" custScaleY="90910" custLinFactNeighborX="-25774" custLinFactNeighborY="-166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2" custScaleX="63315" custScaleY="115374" custLinFactNeighborX="-18560" custLinFactNeighborY="-18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2" custLinFactNeighborX="-17645" custLinFactNeighborY="-40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2" custScaleX="89718" custScaleY="258440" custLinFactNeighborX="-6152" custLinFactNeighborY="27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7BF77BC8-0DBC-447E-B377-4E0ED2BE4202}" srcId="{BCF039F9-BC1E-48E0-84D0-0BD8EE3EC521}" destId="{C98D9EAF-FA42-4E16-83C6-B7CB7B085183}" srcOrd="1" destOrd="0" parTransId="{CD846709-3C1B-4B5A-B4AB-CDCB9F10F499}" sibTransId="{862963BC-1262-42DB-B1CB-BE03FCEC142C}"/>
    <dgm:cxn modelId="{70937D5F-7463-4EBD-B15F-114F7968F4AF}" type="presOf" srcId="{C98D9EAF-FA42-4E16-83C6-B7CB7B085183}" destId="{36D53930-1395-4368-A759-9F3FF6DD8DAB}" srcOrd="0" destOrd="1" presId="urn:microsoft.com/office/officeart/2005/8/layout/chevron2"/>
    <dgm:cxn modelId="{FD9DEBF3-DF73-4B03-B952-0B1B6A1F7686}" type="presOf" srcId="{63A444CE-8C81-44E9-B25C-F6C35F50D4ED}" destId="{36D53930-1395-4368-A759-9F3FF6DD8DAB}" srcOrd="0" destOrd="0" presId="urn:microsoft.com/office/officeart/2005/8/layout/chevron2"/>
    <dgm:cxn modelId="{82599C6E-3B15-420F-B4E4-53EEEAF337F3}" type="presOf" srcId="{EEDD0E89-E640-4A79-9AD0-810E3A7ECA18}" destId="{36D53930-1395-4368-A759-9F3FF6DD8DAB}" srcOrd="0" destOrd="3" presId="urn:microsoft.com/office/officeart/2005/8/layout/chevron2"/>
    <dgm:cxn modelId="{FC36983A-3442-4673-A61A-7F87D3A91A5C}" type="presOf" srcId="{80AC65EB-3025-4FE7-B862-5B33317B4DDF}" destId="{36D53930-1395-4368-A759-9F3FF6DD8DAB}" srcOrd="0" destOrd="2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9D8C3E18-0CCF-442F-9066-C824B76EFCBB}" type="presOf" srcId="{7ABDDCD2-93CE-4957-9B77-EC081C247E0C}" destId="{E652B892-19B3-4692-91EB-189AD395A171}" srcOrd="0" destOrd="0" presId="urn:microsoft.com/office/officeart/2005/8/layout/chevron2"/>
    <dgm:cxn modelId="{7AC0E7DB-C804-4155-8FB4-8F744F9E3470}" type="presOf" srcId="{0AC57787-CCC5-4B91-A357-946D473E8484}" destId="{36D53930-1395-4368-A759-9F3FF6DD8DAB}" srcOrd="0" destOrd="4" presId="urn:microsoft.com/office/officeart/2005/8/layout/chevron2"/>
    <dgm:cxn modelId="{A8BCDC70-E271-4FBA-8540-80FC663C407F}" srcId="{7ABDDCD2-93CE-4957-9B77-EC081C247E0C}" destId="{1CF55919-A5DD-4278-ACB8-FECBCB387DFC}" srcOrd="1" destOrd="0" parTransId="{2CE5948B-0FF2-4801-AC4F-DFFB98D9D5C9}" sibTransId="{E5709CA6-BD9B-4505-B71B-EEC6BA00525F}"/>
    <dgm:cxn modelId="{95C492A8-C649-48EE-83B5-88001AAF37F1}" type="presOf" srcId="{ABD722D9-1CD0-4EBF-8939-259B89D0FA7A}" destId="{4E30C5A6-D3CC-482F-A5BB-E76F7D3EB1E3}" srcOrd="0" destOrd="0" presId="urn:microsoft.com/office/officeart/2005/8/layout/chevron2"/>
    <dgm:cxn modelId="{BDCCB1E0-7596-4657-BCFD-D27FF4DC1EA5}" type="presOf" srcId="{BCF039F9-BC1E-48E0-84D0-0BD8EE3EC521}" destId="{5370D8E1-C1DC-42A3-88BB-2C46CCCAC8A6}" srcOrd="0" destOrd="0" presId="urn:microsoft.com/office/officeart/2005/8/layout/chevron2"/>
    <dgm:cxn modelId="{99F21C31-BA01-4457-B414-09310F176FFA}" srcId="{BCF039F9-BC1E-48E0-84D0-0BD8EE3EC521}" destId="{0AC57787-CCC5-4B91-A357-946D473E8484}" srcOrd="4" destOrd="0" parTransId="{C71E702E-0BF5-40F6-BAF7-4C5FAAF147B2}" sibTransId="{90CE1277-5B16-47E7-8A68-E18B5E28FEC5}"/>
    <dgm:cxn modelId="{0BDC82EE-E019-4F93-ACDB-239334794C80}" type="presOf" srcId="{A43AA219-E68D-4F7F-BF21-CF7D6524468D}" destId="{82F99D01-1491-4098-86BF-F779CC293CF1}" srcOrd="0" destOrd="0" presId="urn:microsoft.com/office/officeart/2005/8/layout/chevron2"/>
    <dgm:cxn modelId="{F7C9F213-A685-4CC3-A67F-11B2EE3DB102}" srcId="{BCF039F9-BC1E-48E0-84D0-0BD8EE3EC521}" destId="{EEDD0E89-E640-4A79-9AD0-810E3A7ECA18}" srcOrd="3" destOrd="0" parTransId="{205EE5B6-4D0B-4ECE-9F74-13C9381C3BE1}" sibTransId="{70DF663D-D1E7-4E8A-B5CB-ABC5787C382E}"/>
    <dgm:cxn modelId="{40374680-E9DA-4EC2-9785-D0DABCFF0DAD}" type="presOf" srcId="{1CF55919-A5DD-4278-ACB8-FECBCB387DFC}" destId="{82F99D01-1491-4098-86BF-F779CC293CF1}" srcOrd="0" destOrd="1" presId="urn:microsoft.com/office/officeart/2005/8/layout/chevron2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CB32D907-2B10-47CB-9A14-8C5737537578}" srcId="{BCF039F9-BC1E-48E0-84D0-0BD8EE3EC521}" destId="{80AC65EB-3025-4FE7-B862-5B33317B4DDF}" srcOrd="2" destOrd="0" parTransId="{62FDF42B-D9DF-4603-B19C-CB83509D1604}" sibTransId="{D0F37E9E-5C1A-4D57-9E7F-B4FFB5BCA404}"/>
    <dgm:cxn modelId="{9333F96D-7AC8-4FCB-A22C-B4011AFC0905}" type="presParOf" srcId="{4E30C5A6-D3CC-482F-A5BB-E76F7D3EB1E3}" destId="{808D2E90-E5BD-4DFD-83C7-1D035AB65705}" srcOrd="0" destOrd="0" presId="urn:microsoft.com/office/officeart/2005/8/layout/chevron2"/>
    <dgm:cxn modelId="{FD7296C4-A35A-40D7-8A35-43CBBA8239C1}" type="presParOf" srcId="{808D2E90-E5BD-4DFD-83C7-1D035AB65705}" destId="{E652B892-19B3-4692-91EB-189AD395A171}" srcOrd="0" destOrd="0" presId="urn:microsoft.com/office/officeart/2005/8/layout/chevron2"/>
    <dgm:cxn modelId="{60213CC6-3B97-498C-8D30-E4942AD670B7}" type="presParOf" srcId="{808D2E90-E5BD-4DFD-83C7-1D035AB65705}" destId="{82F99D01-1491-4098-86BF-F779CC293CF1}" srcOrd="1" destOrd="0" presId="urn:microsoft.com/office/officeart/2005/8/layout/chevron2"/>
    <dgm:cxn modelId="{AF6516DC-4DB4-4E35-8BBD-D755CDB85110}" type="presParOf" srcId="{4E30C5A6-D3CC-482F-A5BB-E76F7D3EB1E3}" destId="{CCE4B292-B7A1-46AA-A4B6-19E7D8999CD9}" srcOrd="1" destOrd="0" presId="urn:microsoft.com/office/officeart/2005/8/layout/chevron2"/>
    <dgm:cxn modelId="{71E1C744-9DF4-4E21-9AD2-EABF2A4E3CF4}" type="presParOf" srcId="{4E30C5A6-D3CC-482F-A5BB-E76F7D3EB1E3}" destId="{CF2961AD-7FA0-467E-8168-F5627E4CB2C9}" srcOrd="2" destOrd="0" presId="urn:microsoft.com/office/officeart/2005/8/layout/chevron2"/>
    <dgm:cxn modelId="{A9955182-3E13-4F0B-B11F-16AC5C7E75C7}" type="presParOf" srcId="{CF2961AD-7FA0-467E-8168-F5627E4CB2C9}" destId="{5370D8E1-C1DC-42A3-88BB-2C46CCCAC8A6}" srcOrd="0" destOrd="0" presId="urn:microsoft.com/office/officeart/2005/8/layout/chevron2"/>
    <dgm:cxn modelId="{B5FB2E43-B453-4A41-B4F0-D4982DF248EC}" type="presParOf" srcId="{CF2961AD-7FA0-467E-8168-F5627E4CB2C9}" destId="{36D53930-1395-4368-A759-9F3FF6DD8D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000A84F-BF72-46D9-BF2A-38D388416EB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DD84DA2-C0A5-4E68-89F2-8BDFD0029EDE}">
      <dgm:prSet phldrT="[Текст]" custT="1"/>
      <dgm:spPr/>
      <dgm:t>
        <a:bodyPr/>
        <a:lstStyle/>
        <a:p>
          <a:r>
            <a:rPr lang="ru-RU" sz="1050" dirty="0">
              <a:solidFill>
                <a:srgbClr val="2162AE"/>
              </a:solidFill>
              <a:latin typeface="Century Gothic" panose="020B0502020202020204" pitchFamily="34" charset="0"/>
            </a:rPr>
            <a:t>Разработка методических рекомендаций педагогическим работникам по предотвращению травли и их внедрение в работу общеобразовательных организации</a:t>
          </a:r>
        </a:p>
      </dgm:t>
    </dgm:pt>
    <dgm:pt modelId="{712559EF-FF51-45AB-B4EB-ED9C535441D0}" type="parTrans" cxnId="{A7EE409E-8E04-4E09-8484-885F5AF69CD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124818C-B83F-4C39-BD70-4022195D8393}" type="sibTrans" cxnId="{A7EE409E-8E04-4E09-8484-885F5AF69CD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7609BE4-476C-41C7-9437-BB2BB1A3EB2F}">
      <dgm:prSet phldrT="[Текст]" custT="1"/>
      <dgm:spPr/>
      <dgm:t>
        <a:bodyPr/>
        <a:lstStyle/>
        <a:p>
          <a:r>
            <a:rPr lang="ru-RU" sz="1050" dirty="0" err="1">
              <a:solidFill>
                <a:srgbClr val="2162AE"/>
              </a:solidFill>
              <a:latin typeface="Century Gothic" panose="020B0502020202020204" pitchFamily="34" charset="0"/>
            </a:rPr>
            <a:t>Общепрофилактическая</a:t>
          </a:r>
          <a:r>
            <a:rPr lang="ru-RU" sz="1050" dirty="0">
              <a:solidFill>
                <a:srgbClr val="2162AE"/>
              </a:solidFill>
              <a:latin typeface="Century Gothic" panose="020B0502020202020204" pitchFamily="34" charset="0"/>
            </a:rPr>
            <a:t> </a:t>
          </a:r>
          <a:r>
            <a:rPr lang="ru-RU" sz="1050" dirty="0" err="1">
              <a:solidFill>
                <a:srgbClr val="2162AE"/>
              </a:solidFill>
              <a:latin typeface="Century Gothic" panose="020B0502020202020204" pitchFamily="34" charset="0"/>
            </a:rPr>
            <a:t>антибуллинговая</a:t>
          </a:r>
          <a:r>
            <a:rPr lang="ru-RU" sz="1050" dirty="0">
              <a:solidFill>
                <a:srgbClr val="2162AE"/>
              </a:solidFill>
              <a:latin typeface="Century Gothic" panose="020B0502020202020204" pitchFamily="34" charset="0"/>
            </a:rPr>
            <a:t> работа со школьниками</a:t>
          </a:r>
        </a:p>
      </dgm:t>
    </dgm:pt>
    <dgm:pt modelId="{03D8BCEF-3958-49F6-9338-B14AFC953D7F}" type="parTrans" cxnId="{A6FDA9FF-8EC5-4F82-9BC5-F29BEAC41C3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A7C3A214-EAC8-4923-84F1-4E97B889C3BC}" type="sibTrans" cxnId="{A6FDA9FF-8EC5-4F82-9BC5-F29BEAC41C3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03A6F40-EB05-431F-9FA7-7641B619B294}">
      <dgm:prSet phldrT="[Текст]" custT="1"/>
      <dgm:spPr/>
      <dgm:t>
        <a:bodyPr/>
        <a:lstStyle/>
        <a:p>
          <a:r>
            <a:rPr lang="ru-RU" sz="1100" dirty="0">
              <a:solidFill>
                <a:srgbClr val="2162AE"/>
              </a:solidFill>
              <a:latin typeface="Century Gothic" panose="020B0502020202020204" pitchFamily="34" charset="0"/>
            </a:rPr>
            <a:t>Организация родительского просвещения по противодействию и преодолению травли</a:t>
          </a:r>
        </a:p>
      </dgm:t>
    </dgm:pt>
    <dgm:pt modelId="{D111A871-1B90-4338-9848-21E6797F15B0}" type="parTrans" cxnId="{C6D90D08-5FDB-4502-BB78-2A539EEBD4A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C4E6D79-D880-4641-A0A0-DDBC92087A6B}" type="sibTrans" cxnId="{C6D90D08-5FDB-4502-BB78-2A539EEBD4A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6A166A28-0BDC-4932-8345-C9B0DD022800}">
      <dgm:prSet phldrT="[Текст]" custT="1"/>
      <dgm:spPr/>
      <dgm:t>
        <a:bodyPr vert="vert"/>
        <a:lstStyle/>
        <a:p>
          <a:r>
            <a:rPr lang="ru-RU" sz="11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Карта действий по организации работы, направленной на профилактику и противодействие травли в ОО Томской области </a:t>
          </a:r>
        </a:p>
        <a:p>
          <a:endParaRPr lang="ru-RU" sz="11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  <a:p>
          <a:r>
            <a:rPr lang="ru-RU" sz="11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rPr>
            <a:t>Совместно  с уполномоченным по правам ребенка в ТО</a:t>
          </a:r>
        </a:p>
        <a:p>
          <a:r>
            <a:rPr lang="ru-RU" sz="11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rPr>
            <a:t>С 01.09.2022 года</a:t>
          </a:r>
        </a:p>
      </dgm:t>
    </dgm:pt>
    <dgm:pt modelId="{DBC68BA9-A5C7-4CF0-87DD-4EA9400ED2AC}" type="sibTrans" cxnId="{20BF5908-7C16-4B03-932C-836FA14F0F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B0479B30-F77C-4BAD-A576-CE988F6A533E}" type="parTrans" cxnId="{20BF5908-7C16-4B03-932C-836FA14F0F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66725714-5B97-47E5-B72C-A40B043AA44D}">
      <dgm:prSet custT="1"/>
      <dgm:spPr/>
      <dgm:t>
        <a:bodyPr/>
        <a:lstStyle/>
        <a:p>
          <a:r>
            <a:rPr lang="ru-RU" sz="1100" dirty="0" err="1">
              <a:solidFill>
                <a:srgbClr val="2162AE"/>
              </a:solidFill>
              <a:latin typeface="Century Gothic" panose="020B0502020202020204" pitchFamily="34" charset="0"/>
            </a:rPr>
            <a:t>Общепрофилактическая</a:t>
          </a:r>
          <a:r>
            <a:rPr lang="ru-RU" sz="1100" dirty="0">
              <a:solidFill>
                <a:srgbClr val="2162AE"/>
              </a:solidFill>
              <a:latin typeface="Century Gothic" panose="020B0502020202020204" pitchFamily="34" charset="0"/>
            </a:rPr>
            <a:t> работа, направленная на профилактику и противодействие травли</a:t>
          </a:r>
        </a:p>
      </dgm:t>
    </dgm:pt>
    <dgm:pt modelId="{AB7AE6C7-87F1-418A-8F1E-165A95096049}" type="parTrans" cxnId="{C93E2876-8D5A-4949-8B73-41E15DB71C4C}">
      <dgm:prSet/>
      <dgm:spPr/>
      <dgm:t>
        <a:bodyPr/>
        <a:lstStyle/>
        <a:p>
          <a:endParaRPr lang="ru-RU"/>
        </a:p>
      </dgm:t>
    </dgm:pt>
    <dgm:pt modelId="{A27BEDA5-6831-4BFD-A6A6-7973D7368657}" type="sibTrans" cxnId="{C93E2876-8D5A-4949-8B73-41E15DB71C4C}">
      <dgm:prSet/>
      <dgm:spPr/>
      <dgm:t>
        <a:bodyPr/>
        <a:lstStyle/>
        <a:p>
          <a:endParaRPr lang="ru-RU"/>
        </a:p>
      </dgm:t>
    </dgm:pt>
    <dgm:pt modelId="{7AF91DDE-069F-486E-8960-852ED805B323}" type="pres">
      <dgm:prSet presAssocID="{B000A84F-BF72-46D9-BF2A-38D388416E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D02B7D-F358-4892-BEB4-C0B54BC4BF3D}" type="pres">
      <dgm:prSet presAssocID="{6A166A28-0BDC-4932-8345-C9B0DD022800}" presName="root1" presStyleCnt="0"/>
      <dgm:spPr/>
    </dgm:pt>
    <dgm:pt modelId="{C861D19F-80B4-4D8A-A25F-F3926ED542E5}" type="pres">
      <dgm:prSet presAssocID="{6A166A28-0BDC-4932-8345-C9B0DD022800}" presName="LevelOneTextNode" presStyleLbl="node0" presStyleIdx="0" presStyleCnt="1" custScaleX="188722" custScaleY="99484" custLinFactNeighborX="-43000" custLinFactNeighborY="1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EE3225-B64F-443E-9133-222600609965}" type="pres">
      <dgm:prSet presAssocID="{6A166A28-0BDC-4932-8345-C9B0DD022800}" presName="level2hierChild" presStyleCnt="0"/>
      <dgm:spPr/>
    </dgm:pt>
    <dgm:pt modelId="{D0AE9E1C-1094-489A-8956-02B437009CB1}" type="pres">
      <dgm:prSet presAssocID="{AB7AE6C7-87F1-418A-8F1E-165A95096049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FAC703D0-A2A3-4902-914D-C9B02407181A}" type="pres">
      <dgm:prSet presAssocID="{AB7AE6C7-87F1-418A-8F1E-165A9509604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C14388DD-D734-4709-823E-330A44408C6D}" type="pres">
      <dgm:prSet presAssocID="{66725714-5B97-47E5-B72C-A40B043AA44D}" presName="root2" presStyleCnt="0"/>
      <dgm:spPr/>
    </dgm:pt>
    <dgm:pt modelId="{1969C359-9A18-479B-8638-525EC5A4FF03}" type="pres">
      <dgm:prSet presAssocID="{66725714-5B97-47E5-B72C-A40B043AA44D}" presName="LevelTwoTextNode" presStyleLbl="node2" presStyleIdx="0" presStyleCnt="4" custScaleX="14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D3B6FB-9D15-4A8D-A1EB-BF34A0575C28}" type="pres">
      <dgm:prSet presAssocID="{66725714-5B97-47E5-B72C-A40B043AA44D}" presName="level3hierChild" presStyleCnt="0"/>
      <dgm:spPr/>
    </dgm:pt>
    <dgm:pt modelId="{6E6006FF-D022-4AF6-9BB5-0E5B4415A150}" type="pres">
      <dgm:prSet presAssocID="{712559EF-FF51-45AB-B4EB-ED9C535441D0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48005937-7678-45FF-8594-F46D1C1C6304}" type="pres">
      <dgm:prSet presAssocID="{712559EF-FF51-45AB-B4EB-ED9C535441D0}" presName="connTx" presStyleLbl="parChTrans1D2" presStyleIdx="1" presStyleCnt="4"/>
      <dgm:spPr/>
      <dgm:t>
        <a:bodyPr/>
        <a:lstStyle/>
        <a:p>
          <a:endParaRPr lang="ru-RU"/>
        </a:p>
      </dgm:t>
    </dgm:pt>
    <dgm:pt modelId="{CDA812B2-E201-404A-A86A-8009B4D44F25}" type="pres">
      <dgm:prSet presAssocID="{3DD84DA2-C0A5-4E68-89F2-8BDFD0029EDE}" presName="root2" presStyleCnt="0"/>
      <dgm:spPr/>
    </dgm:pt>
    <dgm:pt modelId="{F154697B-6C8C-4E93-903C-CFDF0017BA10}" type="pres">
      <dgm:prSet presAssocID="{3DD84DA2-C0A5-4E68-89F2-8BDFD0029EDE}" presName="LevelTwoTextNode" presStyleLbl="node2" presStyleIdx="1" presStyleCnt="4" custScaleX="146903" custScaleY="133100" custLinFactNeighborY="1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BBD299-410B-45B9-A924-C174566A434D}" type="pres">
      <dgm:prSet presAssocID="{3DD84DA2-C0A5-4E68-89F2-8BDFD0029EDE}" presName="level3hierChild" presStyleCnt="0"/>
      <dgm:spPr/>
    </dgm:pt>
    <dgm:pt modelId="{0CC47E7D-1E35-4886-BFFB-C76AF5639B0C}" type="pres">
      <dgm:prSet presAssocID="{03D8BCEF-3958-49F6-9338-B14AFC953D7F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BC81778A-BC87-4F63-BDC4-846EDAB966C5}" type="pres">
      <dgm:prSet presAssocID="{03D8BCEF-3958-49F6-9338-B14AFC953D7F}" presName="connTx" presStyleLbl="parChTrans1D2" presStyleIdx="2" presStyleCnt="4"/>
      <dgm:spPr/>
      <dgm:t>
        <a:bodyPr/>
        <a:lstStyle/>
        <a:p>
          <a:endParaRPr lang="ru-RU"/>
        </a:p>
      </dgm:t>
    </dgm:pt>
    <dgm:pt modelId="{7C55FB68-97F5-4CD6-8BE9-925A956678B0}" type="pres">
      <dgm:prSet presAssocID="{77609BE4-476C-41C7-9437-BB2BB1A3EB2F}" presName="root2" presStyleCnt="0"/>
      <dgm:spPr/>
    </dgm:pt>
    <dgm:pt modelId="{544AE59F-09C3-4226-98D1-9CB3C046C622}" type="pres">
      <dgm:prSet presAssocID="{77609BE4-476C-41C7-9437-BB2BB1A3EB2F}" presName="LevelTwoTextNode" presStyleLbl="node2" presStyleIdx="2" presStyleCnt="4" custScaleX="147964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6D40E-DC21-4621-88DF-188EEA83C826}" type="pres">
      <dgm:prSet presAssocID="{77609BE4-476C-41C7-9437-BB2BB1A3EB2F}" presName="level3hierChild" presStyleCnt="0"/>
      <dgm:spPr/>
    </dgm:pt>
    <dgm:pt modelId="{8DDE9ECF-9C6E-48C1-8F36-0AA16CF1A120}" type="pres">
      <dgm:prSet presAssocID="{D111A871-1B90-4338-9848-21E6797F15B0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CE4CE907-4084-47B8-A786-D42FBD5CBB33}" type="pres">
      <dgm:prSet presAssocID="{D111A871-1B90-4338-9848-21E6797F15B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49970017-10B0-4A07-BED9-B89E9BD7879D}" type="pres">
      <dgm:prSet presAssocID="{C03A6F40-EB05-431F-9FA7-7641B619B294}" presName="root2" presStyleCnt="0"/>
      <dgm:spPr/>
    </dgm:pt>
    <dgm:pt modelId="{D7BCF1F7-FC46-4069-89B4-06570B82724C}" type="pres">
      <dgm:prSet presAssocID="{C03A6F40-EB05-431F-9FA7-7641B619B294}" presName="LevelTwoTextNode" presStyleLbl="node2" presStyleIdx="3" presStyleCnt="4" custScaleX="1470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8E2149-C3FA-47DA-9BC4-CF732CBAB4F8}" type="pres">
      <dgm:prSet presAssocID="{C03A6F40-EB05-431F-9FA7-7641B619B294}" presName="level3hierChild" presStyleCnt="0"/>
      <dgm:spPr/>
    </dgm:pt>
  </dgm:ptLst>
  <dgm:cxnLst>
    <dgm:cxn modelId="{8BC2CACC-1534-4DFE-8069-BDEC9B911879}" type="presOf" srcId="{C03A6F40-EB05-431F-9FA7-7641B619B294}" destId="{D7BCF1F7-FC46-4069-89B4-06570B82724C}" srcOrd="0" destOrd="0" presId="urn:microsoft.com/office/officeart/2008/layout/HorizontalMultiLevelHierarchy"/>
    <dgm:cxn modelId="{E5A9FC93-7158-4C56-8B01-A829423168B6}" type="presOf" srcId="{AB7AE6C7-87F1-418A-8F1E-165A95096049}" destId="{D0AE9E1C-1094-489A-8956-02B437009CB1}" srcOrd="0" destOrd="0" presId="urn:microsoft.com/office/officeart/2008/layout/HorizontalMultiLevelHierarchy"/>
    <dgm:cxn modelId="{10D679A6-537A-4FB4-BDF5-0DC4BB66C3E6}" type="presOf" srcId="{77609BE4-476C-41C7-9437-BB2BB1A3EB2F}" destId="{544AE59F-09C3-4226-98D1-9CB3C046C622}" srcOrd="0" destOrd="0" presId="urn:microsoft.com/office/officeart/2008/layout/HorizontalMultiLevelHierarchy"/>
    <dgm:cxn modelId="{A7EE409E-8E04-4E09-8484-885F5AF69CD8}" srcId="{6A166A28-0BDC-4932-8345-C9B0DD022800}" destId="{3DD84DA2-C0A5-4E68-89F2-8BDFD0029EDE}" srcOrd="1" destOrd="0" parTransId="{712559EF-FF51-45AB-B4EB-ED9C535441D0}" sibTransId="{2124818C-B83F-4C39-BD70-4022195D8393}"/>
    <dgm:cxn modelId="{8ECFB297-68FD-45CC-99A3-0D4D4ACD3F89}" type="presOf" srcId="{3DD84DA2-C0A5-4E68-89F2-8BDFD0029EDE}" destId="{F154697B-6C8C-4E93-903C-CFDF0017BA10}" srcOrd="0" destOrd="0" presId="urn:microsoft.com/office/officeart/2008/layout/HorizontalMultiLevelHierarchy"/>
    <dgm:cxn modelId="{4A73F878-6DAF-4A16-B78B-521EFD47BE88}" type="presOf" srcId="{712559EF-FF51-45AB-B4EB-ED9C535441D0}" destId="{48005937-7678-45FF-8594-F46D1C1C6304}" srcOrd="1" destOrd="0" presId="urn:microsoft.com/office/officeart/2008/layout/HorizontalMultiLevelHierarchy"/>
    <dgm:cxn modelId="{A6FDA9FF-8EC5-4F82-9BC5-F29BEAC41C31}" srcId="{6A166A28-0BDC-4932-8345-C9B0DD022800}" destId="{77609BE4-476C-41C7-9437-BB2BB1A3EB2F}" srcOrd="2" destOrd="0" parTransId="{03D8BCEF-3958-49F6-9338-B14AFC953D7F}" sibTransId="{A7C3A214-EAC8-4923-84F1-4E97B889C3BC}"/>
    <dgm:cxn modelId="{E3AD2AF9-D2F4-43CF-A439-0F302A4F5B8C}" type="presOf" srcId="{66725714-5B97-47E5-B72C-A40B043AA44D}" destId="{1969C359-9A18-479B-8638-525EC5A4FF03}" srcOrd="0" destOrd="0" presId="urn:microsoft.com/office/officeart/2008/layout/HorizontalMultiLevelHierarchy"/>
    <dgm:cxn modelId="{ADBB7490-3803-403A-B90B-1AFD68AF1198}" type="presOf" srcId="{B000A84F-BF72-46D9-BF2A-38D388416EB8}" destId="{7AF91DDE-069F-486E-8960-852ED805B323}" srcOrd="0" destOrd="0" presId="urn:microsoft.com/office/officeart/2008/layout/HorizontalMultiLevelHierarchy"/>
    <dgm:cxn modelId="{20BF5908-7C16-4B03-932C-836FA14F0F36}" srcId="{B000A84F-BF72-46D9-BF2A-38D388416EB8}" destId="{6A166A28-0BDC-4932-8345-C9B0DD022800}" srcOrd="0" destOrd="0" parTransId="{B0479B30-F77C-4BAD-A576-CE988F6A533E}" sibTransId="{DBC68BA9-A5C7-4CF0-87DD-4EA9400ED2AC}"/>
    <dgm:cxn modelId="{BB7503C3-E906-4C13-AA5D-B0C5070EA70A}" type="presOf" srcId="{6A166A28-0BDC-4932-8345-C9B0DD022800}" destId="{C861D19F-80B4-4D8A-A25F-F3926ED542E5}" srcOrd="0" destOrd="0" presId="urn:microsoft.com/office/officeart/2008/layout/HorizontalMultiLevelHierarchy"/>
    <dgm:cxn modelId="{C6D90D08-5FDB-4502-BB78-2A539EEBD4A4}" srcId="{6A166A28-0BDC-4932-8345-C9B0DD022800}" destId="{C03A6F40-EB05-431F-9FA7-7641B619B294}" srcOrd="3" destOrd="0" parTransId="{D111A871-1B90-4338-9848-21E6797F15B0}" sibTransId="{7C4E6D79-D880-4641-A0A0-DDBC92087A6B}"/>
    <dgm:cxn modelId="{C93E2876-8D5A-4949-8B73-41E15DB71C4C}" srcId="{6A166A28-0BDC-4932-8345-C9B0DD022800}" destId="{66725714-5B97-47E5-B72C-A40B043AA44D}" srcOrd="0" destOrd="0" parTransId="{AB7AE6C7-87F1-418A-8F1E-165A95096049}" sibTransId="{A27BEDA5-6831-4BFD-A6A6-7973D7368657}"/>
    <dgm:cxn modelId="{0F2F5160-CD5A-4616-9EDA-44BC96F38CB9}" type="presOf" srcId="{03D8BCEF-3958-49F6-9338-B14AFC953D7F}" destId="{BC81778A-BC87-4F63-BDC4-846EDAB966C5}" srcOrd="1" destOrd="0" presId="urn:microsoft.com/office/officeart/2008/layout/HorizontalMultiLevelHierarchy"/>
    <dgm:cxn modelId="{2D8DD78C-B07F-4A2C-B4AF-7A7B51D98B9C}" type="presOf" srcId="{AB7AE6C7-87F1-418A-8F1E-165A95096049}" destId="{FAC703D0-A2A3-4902-914D-C9B02407181A}" srcOrd="1" destOrd="0" presId="urn:microsoft.com/office/officeart/2008/layout/HorizontalMultiLevelHierarchy"/>
    <dgm:cxn modelId="{B330B046-438B-4D63-AC34-4C92F59C0CA6}" type="presOf" srcId="{712559EF-FF51-45AB-B4EB-ED9C535441D0}" destId="{6E6006FF-D022-4AF6-9BB5-0E5B4415A150}" srcOrd="0" destOrd="0" presId="urn:microsoft.com/office/officeart/2008/layout/HorizontalMultiLevelHierarchy"/>
    <dgm:cxn modelId="{45CD09FB-6249-4BBE-8ECA-05E00F9A79F4}" type="presOf" srcId="{D111A871-1B90-4338-9848-21E6797F15B0}" destId="{8DDE9ECF-9C6E-48C1-8F36-0AA16CF1A120}" srcOrd="0" destOrd="0" presId="urn:microsoft.com/office/officeart/2008/layout/HorizontalMultiLevelHierarchy"/>
    <dgm:cxn modelId="{7EDFC594-74B3-4B44-AFA3-D4722834D070}" type="presOf" srcId="{03D8BCEF-3958-49F6-9338-B14AFC953D7F}" destId="{0CC47E7D-1E35-4886-BFFB-C76AF5639B0C}" srcOrd="0" destOrd="0" presId="urn:microsoft.com/office/officeart/2008/layout/HorizontalMultiLevelHierarchy"/>
    <dgm:cxn modelId="{D0012205-2F7B-42D0-924B-53D46639CCF6}" type="presOf" srcId="{D111A871-1B90-4338-9848-21E6797F15B0}" destId="{CE4CE907-4084-47B8-A786-D42FBD5CBB33}" srcOrd="1" destOrd="0" presId="urn:microsoft.com/office/officeart/2008/layout/HorizontalMultiLevelHierarchy"/>
    <dgm:cxn modelId="{A4400F17-D705-4316-A23D-590CC85EBBB5}" type="presParOf" srcId="{7AF91DDE-069F-486E-8960-852ED805B323}" destId="{E8D02B7D-F358-4892-BEB4-C0B54BC4BF3D}" srcOrd="0" destOrd="0" presId="urn:microsoft.com/office/officeart/2008/layout/HorizontalMultiLevelHierarchy"/>
    <dgm:cxn modelId="{20635DD1-E81F-4A96-9507-E6575B74ACE6}" type="presParOf" srcId="{E8D02B7D-F358-4892-BEB4-C0B54BC4BF3D}" destId="{C861D19F-80B4-4D8A-A25F-F3926ED542E5}" srcOrd="0" destOrd="0" presId="urn:microsoft.com/office/officeart/2008/layout/HorizontalMultiLevelHierarchy"/>
    <dgm:cxn modelId="{09094524-84E4-4348-B02D-2CAB51BE5AF2}" type="presParOf" srcId="{E8D02B7D-F358-4892-BEB4-C0B54BC4BF3D}" destId="{27EE3225-B64F-443E-9133-222600609965}" srcOrd="1" destOrd="0" presId="urn:microsoft.com/office/officeart/2008/layout/HorizontalMultiLevelHierarchy"/>
    <dgm:cxn modelId="{C59BC948-5101-4A57-AB6B-3D44AA25FC5A}" type="presParOf" srcId="{27EE3225-B64F-443E-9133-222600609965}" destId="{D0AE9E1C-1094-489A-8956-02B437009CB1}" srcOrd="0" destOrd="0" presId="urn:microsoft.com/office/officeart/2008/layout/HorizontalMultiLevelHierarchy"/>
    <dgm:cxn modelId="{AB551DDF-1CA4-4327-9273-57B2BBAE83C5}" type="presParOf" srcId="{D0AE9E1C-1094-489A-8956-02B437009CB1}" destId="{FAC703D0-A2A3-4902-914D-C9B02407181A}" srcOrd="0" destOrd="0" presId="urn:microsoft.com/office/officeart/2008/layout/HorizontalMultiLevelHierarchy"/>
    <dgm:cxn modelId="{11C80746-3738-45AB-A501-9D7081462E2F}" type="presParOf" srcId="{27EE3225-B64F-443E-9133-222600609965}" destId="{C14388DD-D734-4709-823E-330A44408C6D}" srcOrd="1" destOrd="0" presId="urn:microsoft.com/office/officeart/2008/layout/HorizontalMultiLevelHierarchy"/>
    <dgm:cxn modelId="{70F334A9-1EF3-45EE-89D0-89D659A093A4}" type="presParOf" srcId="{C14388DD-D734-4709-823E-330A44408C6D}" destId="{1969C359-9A18-479B-8638-525EC5A4FF03}" srcOrd="0" destOrd="0" presId="urn:microsoft.com/office/officeart/2008/layout/HorizontalMultiLevelHierarchy"/>
    <dgm:cxn modelId="{A894DBC6-BD17-4E5C-9D0B-6FF0E1C481A7}" type="presParOf" srcId="{C14388DD-D734-4709-823E-330A44408C6D}" destId="{D2D3B6FB-9D15-4A8D-A1EB-BF34A0575C28}" srcOrd="1" destOrd="0" presId="urn:microsoft.com/office/officeart/2008/layout/HorizontalMultiLevelHierarchy"/>
    <dgm:cxn modelId="{91CAEF07-0C22-4559-90B8-3EE06895F01B}" type="presParOf" srcId="{27EE3225-B64F-443E-9133-222600609965}" destId="{6E6006FF-D022-4AF6-9BB5-0E5B4415A150}" srcOrd="2" destOrd="0" presId="urn:microsoft.com/office/officeart/2008/layout/HorizontalMultiLevelHierarchy"/>
    <dgm:cxn modelId="{E5DAAA19-5277-406E-B6AE-80A00478A5C4}" type="presParOf" srcId="{6E6006FF-D022-4AF6-9BB5-0E5B4415A150}" destId="{48005937-7678-45FF-8594-F46D1C1C6304}" srcOrd="0" destOrd="0" presId="urn:microsoft.com/office/officeart/2008/layout/HorizontalMultiLevelHierarchy"/>
    <dgm:cxn modelId="{56C8742E-81E6-4D37-AD76-47E36271C772}" type="presParOf" srcId="{27EE3225-B64F-443E-9133-222600609965}" destId="{CDA812B2-E201-404A-A86A-8009B4D44F25}" srcOrd="3" destOrd="0" presId="urn:microsoft.com/office/officeart/2008/layout/HorizontalMultiLevelHierarchy"/>
    <dgm:cxn modelId="{237D4E67-538D-47A9-B8B5-CD5BD00A9D6C}" type="presParOf" srcId="{CDA812B2-E201-404A-A86A-8009B4D44F25}" destId="{F154697B-6C8C-4E93-903C-CFDF0017BA10}" srcOrd="0" destOrd="0" presId="urn:microsoft.com/office/officeart/2008/layout/HorizontalMultiLevelHierarchy"/>
    <dgm:cxn modelId="{BA49E472-B087-43B6-A275-526D3295E84C}" type="presParOf" srcId="{CDA812B2-E201-404A-A86A-8009B4D44F25}" destId="{EABBD299-410B-45B9-A924-C174566A434D}" srcOrd="1" destOrd="0" presId="urn:microsoft.com/office/officeart/2008/layout/HorizontalMultiLevelHierarchy"/>
    <dgm:cxn modelId="{F1B84018-FCF9-4FDB-A18C-8BED60DD553F}" type="presParOf" srcId="{27EE3225-B64F-443E-9133-222600609965}" destId="{0CC47E7D-1E35-4886-BFFB-C76AF5639B0C}" srcOrd="4" destOrd="0" presId="urn:microsoft.com/office/officeart/2008/layout/HorizontalMultiLevelHierarchy"/>
    <dgm:cxn modelId="{1A334B0E-9BE1-43A7-A5B3-15F932B70C0A}" type="presParOf" srcId="{0CC47E7D-1E35-4886-BFFB-C76AF5639B0C}" destId="{BC81778A-BC87-4F63-BDC4-846EDAB966C5}" srcOrd="0" destOrd="0" presId="urn:microsoft.com/office/officeart/2008/layout/HorizontalMultiLevelHierarchy"/>
    <dgm:cxn modelId="{9A57C4CF-6270-4453-9C8B-6646E7DE16C3}" type="presParOf" srcId="{27EE3225-B64F-443E-9133-222600609965}" destId="{7C55FB68-97F5-4CD6-8BE9-925A956678B0}" srcOrd="5" destOrd="0" presId="urn:microsoft.com/office/officeart/2008/layout/HorizontalMultiLevelHierarchy"/>
    <dgm:cxn modelId="{EBA51825-02EA-491A-98FD-1059B433513F}" type="presParOf" srcId="{7C55FB68-97F5-4CD6-8BE9-925A956678B0}" destId="{544AE59F-09C3-4226-98D1-9CB3C046C622}" srcOrd="0" destOrd="0" presId="urn:microsoft.com/office/officeart/2008/layout/HorizontalMultiLevelHierarchy"/>
    <dgm:cxn modelId="{C001C921-54C7-4913-8E6F-964CD2DA474B}" type="presParOf" srcId="{7C55FB68-97F5-4CD6-8BE9-925A956678B0}" destId="{C696D40E-DC21-4621-88DF-188EEA83C826}" srcOrd="1" destOrd="0" presId="urn:microsoft.com/office/officeart/2008/layout/HorizontalMultiLevelHierarchy"/>
    <dgm:cxn modelId="{56A1700C-B962-469F-9689-0A23A3A66851}" type="presParOf" srcId="{27EE3225-B64F-443E-9133-222600609965}" destId="{8DDE9ECF-9C6E-48C1-8F36-0AA16CF1A120}" srcOrd="6" destOrd="0" presId="urn:microsoft.com/office/officeart/2008/layout/HorizontalMultiLevelHierarchy"/>
    <dgm:cxn modelId="{819C1809-A3F0-46A4-B4B0-9065DED337E1}" type="presParOf" srcId="{8DDE9ECF-9C6E-48C1-8F36-0AA16CF1A120}" destId="{CE4CE907-4084-47B8-A786-D42FBD5CBB33}" srcOrd="0" destOrd="0" presId="urn:microsoft.com/office/officeart/2008/layout/HorizontalMultiLevelHierarchy"/>
    <dgm:cxn modelId="{DE2929EE-78B6-4612-9961-2362C2908BD4}" type="presParOf" srcId="{27EE3225-B64F-443E-9133-222600609965}" destId="{49970017-10B0-4A07-BED9-B89E9BD7879D}" srcOrd="7" destOrd="0" presId="urn:microsoft.com/office/officeart/2008/layout/HorizontalMultiLevelHierarchy"/>
    <dgm:cxn modelId="{240F70D2-F950-42DF-9DE2-D7A209265554}" type="presParOf" srcId="{49970017-10B0-4A07-BED9-B89E9BD7879D}" destId="{D7BCF1F7-FC46-4069-89B4-06570B82724C}" srcOrd="0" destOrd="0" presId="urn:microsoft.com/office/officeart/2008/layout/HorizontalMultiLevelHierarchy"/>
    <dgm:cxn modelId="{B5DFE006-E959-4AC6-820F-8558BFCD9068}" type="presParOf" srcId="{49970017-10B0-4A07-BED9-B89E9BD7879D}" destId="{B68E2149-C3FA-47DA-9BC4-CF732CBAB4F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DEDAA-24E7-443D-BEA5-656EFFEE7266}" type="doc">
      <dgm:prSet loTypeId="urn:microsoft.com/office/officeart/2005/8/layout/chevron1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98A8CAF-9FEE-43BF-A8C9-2246F449BD1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63500">
          <a:solidFill>
            <a:srgbClr val="A5DAE3"/>
          </a:solidFill>
        </a:ln>
      </dgm:spPr>
      <dgm:t>
        <a:bodyPr/>
        <a:lstStyle/>
        <a:p>
          <a:endParaRPr lang="ru-RU" sz="1000" b="1" dirty="0">
            <a:solidFill>
              <a:srgbClr val="31356E"/>
            </a:solidFill>
          </a:endParaRPr>
        </a:p>
      </dgm:t>
    </dgm:pt>
    <dgm:pt modelId="{506EEAF8-CEA6-45E7-9AD0-6DB4EAD83E3C}" type="parTrans" cxnId="{F99BAB9C-FB80-44F8-96D9-5A7C0BA209A0}">
      <dgm:prSet/>
      <dgm:spPr/>
      <dgm:t>
        <a:bodyPr/>
        <a:lstStyle/>
        <a:p>
          <a:endParaRPr lang="ru-RU" sz="2800" b="1">
            <a:solidFill>
              <a:srgbClr val="31356E"/>
            </a:solidFill>
          </a:endParaRPr>
        </a:p>
      </dgm:t>
    </dgm:pt>
    <dgm:pt modelId="{DE5AB89F-9352-4753-91D0-A0AD7720C093}" type="sibTrans" cxnId="{F99BAB9C-FB80-44F8-96D9-5A7C0BA209A0}">
      <dgm:prSet/>
      <dgm:spPr/>
      <dgm:t>
        <a:bodyPr/>
        <a:lstStyle/>
        <a:p>
          <a:endParaRPr lang="ru-RU" sz="2800" b="1">
            <a:solidFill>
              <a:srgbClr val="31356E"/>
            </a:solidFill>
          </a:endParaRPr>
        </a:p>
      </dgm:t>
    </dgm:pt>
    <dgm:pt modelId="{767071F6-3991-4E8A-A3E7-80DC49CAE47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63500">
          <a:solidFill>
            <a:srgbClr val="A5DAE3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ru-RU" sz="1400" b="1" dirty="0">
            <a:solidFill>
              <a:srgbClr val="31356E"/>
            </a:solidFill>
          </a:endParaRPr>
        </a:p>
      </dgm:t>
    </dgm:pt>
    <dgm:pt modelId="{07047B9C-787A-4536-8E22-F86961EC2DD8}" type="parTrans" cxnId="{EDFBB5F2-8FD8-43FF-BEC4-BB3878B8E577}">
      <dgm:prSet/>
      <dgm:spPr/>
      <dgm:t>
        <a:bodyPr/>
        <a:lstStyle/>
        <a:p>
          <a:endParaRPr lang="ru-RU" sz="2800" b="1">
            <a:solidFill>
              <a:srgbClr val="31356E"/>
            </a:solidFill>
          </a:endParaRPr>
        </a:p>
      </dgm:t>
    </dgm:pt>
    <dgm:pt modelId="{33934C5D-2271-47E0-BD5E-79E74CA87936}" type="sibTrans" cxnId="{EDFBB5F2-8FD8-43FF-BEC4-BB3878B8E577}">
      <dgm:prSet/>
      <dgm:spPr/>
      <dgm:t>
        <a:bodyPr/>
        <a:lstStyle/>
        <a:p>
          <a:endParaRPr lang="ru-RU" sz="2800" b="1">
            <a:solidFill>
              <a:srgbClr val="31356E"/>
            </a:solidFill>
          </a:endParaRPr>
        </a:p>
      </dgm:t>
    </dgm:pt>
    <dgm:pt modelId="{A6D49435-3618-463D-98FC-AEBD2D84364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63500">
          <a:solidFill>
            <a:srgbClr val="A5DAE3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ru-RU" sz="1200" b="1" dirty="0">
            <a:solidFill>
              <a:srgbClr val="31356E"/>
            </a:solidFill>
          </a:endParaRPr>
        </a:p>
      </dgm:t>
    </dgm:pt>
    <dgm:pt modelId="{D52AF198-FF2B-44FE-B18C-1501BB4B0E40}" type="parTrans" cxnId="{55C06929-643F-4EED-B846-6833D49D4DB8}">
      <dgm:prSet/>
      <dgm:spPr/>
      <dgm:t>
        <a:bodyPr/>
        <a:lstStyle/>
        <a:p>
          <a:endParaRPr lang="ru-RU" sz="2800" b="1">
            <a:solidFill>
              <a:srgbClr val="31356E"/>
            </a:solidFill>
          </a:endParaRPr>
        </a:p>
      </dgm:t>
    </dgm:pt>
    <dgm:pt modelId="{0D152D25-B415-4767-8BC4-C24305487FCF}" type="sibTrans" cxnId="{55C06929-643F-4EED-B846-6833D49D4DB8}">
      <dgm:prSet/>
      <dgm:spPr/>
      <dgm:t>
        <a:bodyPr/>
        <a:lstStyle/>
        <a:p>
          <a:endParaRPr lang="ru-RU" sz="2800" b="1">
            <a:solidFill>
              <a:srgbClr val="31356E"/>
            </a:solidFill>
          </a:endParaRPr>
        </a:p>
      </dgm:t>
    </dgm:pt>
    <dgm:pt modelId="{0BE5B6EA-1DD8-42F9-9543-1422D614FCE1}">
      <dgm:prSet custT="1"/>
      <dgm:spPr>
        <a:ln w="63500">
          <a:solidFill>
            <a:srgbClr val="109EB4"/>
          </a:solidFill>
        </a:ln>
      </dgm:spPr>
      <dgm:t>
        <a:bodyPr/>
        <a:lstStyle/>
        <a:p>
          <a:endParaRPr lang="ru-RU" sz="1400" b="1" dirty="0">
            <a:solidFill>
              <a:srgbClr val="31356E"/>
            </a:solidFill>
          </a:endParaRPr>
        </a:p>
      </dgm:t>
    </dgm:pt>
    <dgm:pt modelId="{89F8B9DC-EBEC-453D-9D60-27A6C827C1F1}" type="parTrans" cxnId="{442DC372-4642-4D82-85B5-CC414C2C4361}">
      <dgm:prSet/>
      <dgm:spPr/>
      <dgm:t>
        <a:bodyPr/>
        <a:lstStyle/>
        <a:p>
          <a:endParaRPr lang="ru-RU" sz="1800" b="1">
            <a:solidFill>
              <a:srgbClr val="31356E"/>
            </a:solidFill>
          </a:endParaRPr>
        </a:p>
      </dgm:t>
    </dgm:pt>
    <dgm:pt modelId="{B05575D1-A114-4A4F-9AE0-E58518CEB7BF}" type="sibTrans" cxnId="{442DC372-4642-4D82-85B5-CC414C2C4361}">
      <dgm:prSet/>
      <dgm:spPr/>
      <dgm:t>
        <a:bodyPr/>
        <a:lstStyle/>
        <a:p>
          <a:endParaRPr lang="ru-RU" sz="1800" b="1">
            <a:solidFill>
              <a:srgbClr val="31356E"/>
            </a:solidFill>
          </a:endParaRPr>
        </a:p>
      </dgm:t>
    </dgm:pt>
    <dgm:pt modelId="{6415C453-5D78-4FE8-B75D-7E160751FDE8}">
      <dgm:prSet custT="1"/>
      <dgm:spPr>
        <a:ln w="63500">
          <a:solidFill>
            <a:srgbClr val="109EB4"/>
          </a:solidFill>
        </a:ln>
      </dgm:spPr>
      <dgm:t>
        <a:bodyPr/>
        <a:lstStyle/>
        <a:p>
          <a:endParaRPr lang="ru-RU" sz="1400" b="1" dirty="0">
            <a:solidFill>
              <a:srgbClr val="31356E"/>
            </a:solidFill>
          </a:endParaRPr>
        </a:p>
      </dgm:t>
    </dgm:pt>
    <dgm:pt modelId="{8B2A9134-8032-4633-8118-28241CE22C58}" type="parTrans" cxnId="{B6A41256-F617-464C-9344-9B90EAB0637F}">
      <dgm:prSet/>
      <dgm:spPr/>
      <dgm:t>
        <a:bodyPr/>
        <a:lstStyle/>
        <a:p>
          <a:endParaRPr lang="ru-RU" sz="1800"/>
        </a:p>
      </dgm:t>
    </dgm:pt>
    <dgm:pt modelId="{8F6FB427-D753-42B4-9A7B-9D972D7D6715}" type="sibTrans" cxnId="{B6A41256-F617-464C-9344-9B90EAB0637F}">
      <dgm:prSet/>
      <dgm:spPr/>
      <dgm:t>
        <a:bodyPr/>
        <a:lstStyle/>
        <a:p>
          <a:endParaRPr lang="ru-RU" sz="1800"/>
        </a:p>
      </dgm:t>
    </dgm:pt>
    <dgm:pt modelId="{79C427BC-D733-4CD1-833F-B7196D43CE91}" type="pres">
      <dgm:prSet presAssocID="{366DEDAA-24E7-443D-BEA5-656EFFEE72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7DFA51-1BE8-4B96-A032-0767946BAEC6}" type="pres">
      <dgm:prSet presAssocID="{398A8CAF-9FEE-43BF-A8C9-2246F449BD1D}" presName="parTxOnly" presStyleLbl="node1" presStyleIdx="0" presStyleCnt="5" custScaleX="129767" custScaleY="110622" custLinFactNeighborX="-30391" custLinFactNeighborY="-14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D0010-FD28-4F02-A3C3-3A62CDF6E9AF}" type="pres">
      <dgm:prSet presAssocID="{DE5AB89F-9352-4753-91D0-A0AD7720C093}" presName="parTxOnlySpace" presStyleCnt="0"/>
      <dgm:spPr/>
    </dgm:pt>
    <dgm:pt modelId="{0080E53A-AD44-4561-96BC-7C0F2EA5ABAC}" type="pres">
      <dgm:prSet presAssocID="{767071F6-3991-4E8A-A3E7-80DC49CAE478}" presName="parTxOnly" presStyleLbl="node1" presStyleIdx="1" presStyleCnt="5" custScaleX="143731" custScaleY="109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2F50E-43B3-401F-866F-E518FE8C231B}" type="pres">
      <dgm:prSet presAssocID="{33934C5D-2271-47E0-BD5E-79E74CA87936}" presName="parTxOnlySpace" presStyleCnt="0"/>
      <dgm:spPr/>
    </dgm:pt>
    <dgm:pt modelId="{27832671-7BEF-4927-872D-F9B49300A121}" type="pres">
      <dgm:prSet presAssocID="{A6D49435-3618-463D-98FC-AEBD2D843648}" presName="parTxOnly" presStyleLbl="node1" presStyleIdx="2" presStyleCnt="5" custScaleX="138493" custScaleY="1052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4A8C-2BD6-4056-93D5-5B61853A93AE}" type="pres">
      <dgm:prSet presAssocID="{0D152D25-B415-4767-8BC4-C24305487FCF}" presName="parTxOnlySpace" presStyleCnt="0"/>
      <dgm:spPr/>
    </dgm:pt>
    <dgm:pt modelId="{62EA1CE3-4683-4BAF-8600-445BE4C7014A}" type="pres">
      <dgm:prSet presAssocID="{0BE5B6EA-1DD8-42F9-9543-1422D614FCE1}" presName="parTxOnly" presStyleLbl="node1" presStyleIdx="3" presStyleCnt="5" custScaleX="129775" custScaleY="105215" custLinFactNeighborX="-15006" custLinFactNeighborY="-15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3A42A-A1BE-4B2A-88A2-43FA21CCF207}" type="pres">
      <dgm:prSet presAssocID="{B05575D1-A114-4A4F-9AE0-E58518CEB7BF}" presName="parTxOnlySpace" presStyleCnt="0"/>
      <dgm:spPr/>
    </dgm:pt>
    <dgm:pt modelId="{00ACD069-3B66-4470-97E8-6DFF61630B9B}" type="pres">
      <dgm:prSet presAssocID="{6415C453-5D78-4FE8-B75D-7E160751FDE8}" presName="parTxOnly" presStyleLbl="node1" presStyleIdx="4" presStyleCnt="5" custScaleX="132631" custScaleY="106893" custLinFactNeighborX="-34213" custLinFactNeighborY="-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075E63-78AA-4548-A84F-B3EEF29910B4}" type="presOf" srcId="{A6D49435-3618-463D-98FC-AEBD2D843648}" destId="{27832671-7BEF-4927-872D-F9B49300A121}" srcOrd="0" destOrd="0" presId="urn:microsoft.com/office/officeart/2005/8/layout/chevron1"/>
    <dgm:cxn modelId="{442DC372-4642-4D82-85B5-CC414C2C4361}" srcId="{366DEDAA-24E7-443D-BEA5-656EFFEE7266}" destId="{0BE5B6EA-1DD8-42F9-9543-1422D614FCE1}" srcOrd="3" destOrd="0" parTransId="{89F8B9DC-EBEC-453D-9D60-27A6C827C1F1}" sibTransId="{B05575D1-A114-4A4F-9AE0-E58518CEB7BF}"/>
    <dgm:cxn modelId="{55C06929-643F-4EED-B846-6833D49D4DB8}" srcId="{366DEDAA-24E7-443D-BEA5-656EFFEE7266}" destId="{A6D49435-3618-463D-98FC-AEBD2D843648}" srcOrd="2" destOrd="0" parTransId="{D52AF198-FF2B-44FE-B18C-1501BB4B0E40}" sibTransId="{0D152D25-B415-4767-8BC4-C24305487FCF}"/>
    <dgm:cxn modelId="{6272C1A0-C328-4189-B4FD-849AB5757402}" type="presOf" srcId="{366DEDAA-24E7-443D-BEA5-656EFFEE7266}" destId="{79C427BC-D733-4CD1-833F-B7196D43CE91}" srcOrd="0" destOrd="0" presId="urn:microsoft.com/office/officeart/2005/8/layout/chevron1"/>
    <dgm:cxn modelId="{EDFBB5F2-8FD8-43FF-BEC4-BB3878B8E577}" srcId="{366DEDAA-24E7-443D-BEA5-656EFFEE7266}" destId="{767071F6-3991-4E8A-A3E7-80DC49CAE478}" srcOrd="1" destOrd="0" parTransId="{07047B9C-787A-4536-8E22-F86961EC2DD8}" sibTransId="{33934C5D-2271-47E0-BD5E-79E74CA87936}"/>
    <dgm:cxn modelId="{B6A41256-F617-464C-9344-9B90EAB0637F}" srcId="{366DEDAA-24E7-443D-BEA5-656EFFEE7266}" destId="{6415C453-5D78-4FE8-B75D-7E160751FDE8}" srcOrd="4" destOrd="0" parTransId="{8B2A9134-8032-4633-8118-28241CE22C58}" sibTransId="{8F6FB427-D753-42B4-9A7B-9D972D7D6715}"/>
    <dgm:cxn modelId="{CFF8D885-48E1-4299-99A5-C1A36B084FD5}" type="presOf" srcId="{398A8CAF-9FEE-43BF-A8C9-2246F449BD1D}" destId="{707DFA51-1BE8-4B96-A032-0767946BAEC6}" srcOrd="0" destOrd="0" presId="urn:microsoft.com/office/officeart/2005/8/layout/chevron1"/>
    <dgm:cxn modelId="{33112713-0014-4541-A603-4E3B3E49B6EB}" type="presOf" srcId="{0BE5B6EA-1DD8-42F9-9543-1422D614FCE1}" destId="{62EA1CE3-4683-4BAF-8600-445BE4C7014A}" srcOrd="0" destOrd="0" presId="urn:microsoft.com/office/officeart/2005/8/layout/chevron1"/>
    <dgm:cxn modelId="{F99BAB9C-FB80-44F8-96D9-5A7C0BA209A0}" srcId="{366DEDAA-24E7-443D-BEA5-656EFFEE7266}" destId="{398A8CAF-9FEE-43BF-A8C9-2246F449BD1D}" srcOrd="0" destOrd="0" parTransId="{506EEAF8-CEA6-45E7-9AD0-6DB4EAD83E3C}" sibTransId="{DE5AB89F-9352-4753-91D0-A0AD7720C093}"/>
    <dgm:cxn modelId="{CFB5D1B5-F201-4B87-9C89-C2BA8F1826E2}" type="presOf" srcId="{767071F6-3991-4E8A-A3E7-80DC49CAE478}" destId="{0080E53A-AD44-4561-96BC-7C0F2EA5ABAC}" srcOrd="0" destOrd="0" presId="urn:microsoft.com/office/officeart/2005/8/layout/chevron1"/>
    <dgm:cxn modelId="{05208606-DA66-4411-ABC1-F183C272E818}" type="presOf" srcId="{6415C453-5D78-4FE8-B75D-7E160751FDE8}" destId="{00ACD069-3B66-4470-97E8-6DFF61630B9B}" srcOrd="0" destOrd="0" presId="urn:microsoft.com/office/officeart/2005/8/layout/chevron1"/>
    <dgm:cxn modelId="{EB319687-02A1-4913-8118-A47906AD6556}" type="presParOf" srcId="{79C427BC-D733-4CD1-833F-B7196D43CE91}" destId="{707DFA51-1BE8-4B96-A032-0767946BAEC6}" srcOrd="0" destOrd="0" presId="urn:microsoft.com/office/officeart/2005/8/layout/chevron1"/>
    <dgm:cxn modelId="{50CD3CEE-F2FB-4FA8-9932-8EE8420DE868}" type="presParOf" srcId="{79C427BC-D733-4CD1-833F-B7196D43CE91}" destId="{300D0010-FD28-4F02-A3C3-3A62CDF6E9AF}" srcOrd="1" destOrd="0" presId="urn:microsoft.com/office/officeart/2005/8/layout/chevron1"/>
    <dgm:cxn modelId="{A966C40D-3581-4F4F-A2EF-4ADF68D31DE6}" type="presParOf" srcId="{79C427BC-D733-4CD1-833F-B7196D43CE91}" destId="{0080E53A-AD44-4561-96BC-7C0F2EA5ABAC}" srcOrd="2" destOrd="0" presId="urn:microsoft.com/office/officeart/2005/8/layout/chevron1"/>
    <dgm:cxn modelId="{99BBD105-92EA-469A-98DA-C0DAB13A6497}" type="presParOf" srcId="{79C427BC-D733-4CD1-833F-B7196D43CE91}" destId="{2E12F50E-43B3-401F-866F-E518FE8C231B}" srcOrd="3" destOrd="0" presId="urn:microsoft.com/office/officeart/2005/8/layout/chevron1"/>
    <dgm:cxn modelId="{57997713-143F-4961-9A0F-30C0EBC627E9}" type="presParOf" srcId="{79C427BC-D733-4CD1-833F-B7196D43CE91}" destId="{27832671-7BEF-4927-872D-F9B49300A121}" srcOrd="4" destOrd="0" presId="urn:microsoft.com/office/officeart/2005/8/layout/chevron1"/>
    <dgm:cxn modelId="{915A9897-CB84-4D5A-9AFF-DCD49B7B66E8}" type="presParOf" srcId="{79C427BC-D733-4CD1-833F-B7196D43CE91}" destId="{11B64A8C-2BD6-4056-93D5-5B61853A93AE}" srcOrd="5" destOrd="0" presId="urn:microsoft.com/office/officeart/2005/8/layout/chevron1"/>
    <dgm:cxn modelId="{1EDEE1FE-C78C-4F49-A5C1-1BBA742A9F74}" type="presParOf" srcId="{79C427BC-D733-4CD1-833F-B7196D43CE91}" destId="{62EA1CE3-4683-4BAF-8600-445BE4C7014A}" srcOrd="6" destOrd="0" presId="urn:microsoft.com/office/officeart/2005/8/layout/chevron1"/>
    <dgm:cxn modelId="{4E14C8DD-0956-44EB-B0AA-5160002BE650}" type="presParOf" srcId="{79C427BC-D733-4CD1-833F-B7196D43CE91}" destId="{EAE3A42A-A1BE-4B2A-88A2-43FA21CCF207}" srcOrd="7" destOrd="0" presId="urn:microsoft.com/office/officeart/2005/8/layout/chevron1"/>
    <dgm:cxn modelId="{ABB09E42-4900-4500-AF9E-869536086A3C}" type="presParOf" srcId="{79C427BC-D733-4CD1-833F-B7196D43CE91}" destId="{00ACD069-3B66-4470-97E8-6DFF61630B9B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pPr algn="ctr"/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pPr algn="ctr"/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ЦОС (поддержка всех активностей)</a:t>
          </a: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pPr algn="ctr"/>
          <a:endParaRPr lang="ru-RU"/>
        </a:p>
      </dgm:t>
    </dgm:pt>
    <dgm:pt modelId="{63A444CE-8C81-44E9-B25C-F6C35F50D4ED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Трансформируемое </a:t>
          </a:r>
          <a:r>
            <a:rPr lang="ru-RU" sz="1300" b="1" dirty="0" err="1">
              <a:solidFill>
                <a:srgbClr val="2162AE"/>
              </a:solidFill>
              <a:latin typeface="Century Gothic" panose="020B0502020202020204" pitchFamily="34" charset="0"/>
            </a:rPr>
            <a:t>зонированное</a:t>
          </a:r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 пространство, архитектурная доступность</a:t>
          </a: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pPr algn="ctr"/>
          <a:endParaRPr lang="ru-RU"/>
        </a:p>
      </dgm:t>
    </dgm:pt>
    <dgm:pt modelId="{80AC65EB-3025-4FE7-B862-5B33317B4DDF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«Белый интернет»,  ограничение использования мобильных телефонов</a:t>
          </a:r>
        </a:p>
      </dgm:t>
    </dgm:pt>
    <dgm:pt modelId="{62FDF42B-D9DF-4603-B19C-CB83509D1604}" type="parTrans" cxnId="{CB32D907-2B10-47CB-9A14-8C5737537578}">
      <dgm:prSet/>
      <dgm:spPr/>
      <dgm:t>
        <a:bodyPr/>
        <a:lstStyle/>
        <a:p>
          <a:endParaRPr lang="ru-RU"/>
        </a:p>
      </dgm:t>
    </dgm:pt>
    <dgm:pt modelId="{D0F37E9E-5C1A-4D57-9E7F-B4FFB5BCA404}" type="sibTrans" cxnId="{CB32D907-2B10-47CB-9A14-8C5737537578}">
      <dgm:prSet/>
      <dgm:spPr/>
      <dgm:t>
        <a:bodyPr/>
        <a:lstStyle/>
        <a:p>
          <a:endParaRPr lang="ru-RU"/>
        </a:p>
      </dgm:t>
    </dgm:pt>
    <dgm:pt modelId="{0AC57787-CCC5-4B91-A357-946D473E8484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Школьное кафе</a:t>
          </a:r>
        </a:p>
      </dgm:t>
    </dgm:pt>
    <dgm:pt modelId="{C71E702E-0BF5-40F6-BAF7-4C5FAAF147B2}" type="parTrans" cxnId="{99F21C31-BA01-4457-B414-09310F176FFA}">
      <dgm:prSet/>
      <dgm:spPr/>
      <dgm:t>
        <a:bodyPr/>
        <a:lstStyle/>
        <a:p>
          <a:endParaRPr lang="ru-RU"/>
        </a:p>
      </dgm:t>
    </dgm:pt>
    <dgm:pt modelId="{90CE1277-5B16-47E7-8A68-E18B5E28FEC5}" type="sibTrans" cxnId="{99F21C31-BA01-4457-B414-09310F176FFA}">
      <dgm:prSet/>
      <dgm:spPr/>
      <dgm:t>
        <a:bodyPr/>
        <a:lstStyle/>
        <a:p>
          <a:endParaRPr lang="ru-RU"/>
        </a:p>
      </dgm:t>
    </dgm:pt>
    <dgm:pt modelId="{1CF55919-A5DD-4278-ACB8-FECBCB387DFC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Кванториум/Точка роста</a:t>
          </a:r>
        </a:p>
      </dgm:t>
    </dgm:pt>
    <dgm:pt modelId="{E5709CA6-BD9B-4505-B71B-EEC6BA00525F}" type="sibTrans" cxnId="{A8BCDC70-E271-4FBA-8540-80FC663C407F}">
      <dgm:prSet/>
      <dgm:spPr/>
      <dgm:t>
        <a:bodyPr/>
        <a:lstStyle/>
        <a:p>
          <a:endParaRPr lang="ru-RU"/>
        </a:p>
      </dgm:t>
    </dgm:pt>
    <dgm:pt modelId="{2CE5948B-0FF2-4801-AC4F-DFFB98D9D5C9}" type="parTrans" cxnId="{A8BCDC70-E271-4FBA-8540-80FC663C407F}">
      <dgm:prSet/>
      <dgm:spPr/>
      <dgm:t>
        <a:bodyPr/>
        <a:lstStyle/>
        <a:p>
          <a:endParaRPr lang="ru-RU"/>
        </a:p>
      </dgm:t>
    </dgm:pt>
    <dgm:pt modelId="{0C606DC6-0416-4998-BCC6-5354441D3D43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Сцена (театр, конференция, фестиваль)</a:t>
          </a:r>
        </a:p>
      </dgm:t>
    </dgm:pt>
    <dgm:pt modelId="{2A046B99-5839-4148-9CE0-2F7620F347F5}" type="parTrans" cxnId="{B94A8D7A-462B-4BCF-8AA2-1CCD99310ECA}">
      <dgm:prSet/>
      <dgm:spPr/>
      <dgm:t>
        <a:bodyPr/>
        <a:lstStyle/>
        <a:p>
          <a:endParaRPr lang="ru-RU"/>
        </a:p>
      </dgm:t>
    </dgm:pt>
    <dgm:pt modelId="{BE7D36C5-553D-49A1-92A4-E818BD469254}" type="sibTrans" cxnId="{B94A8D7A-462B-4BCF-8AA2-1CCD99310ECA}">
      <dgm:prSet/>
      <dgm:spPr/>
      <dgm:t>
        <a:bodyPr/>
        <a:lstStyle/>
        <a:p>
          <a:endParaRPr lang="ru-RU"/>
        </a:p>
      </dgm:t>
    </dgm:pt>
    <dgm:pt modelId="{31A31A42-18DD-483A-B102-71ECFF31EE09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Спортивная инфраструктура</a:t>
          </a:r>
        </a:p>
      </dgm:t>
    </dgm:pt>
    <dgm:pt modelId="{C2F2C15F-DA90-49E0-8C12-4073AA6E58D1}" type="parTrans" cxnId="{A338C02E-E05A-434F-B1B6-6A0B86F6A554}">
      <dgm:prSet/>
      <dgm:spPr/>
      <dgm:t>
        <a:bodyPr/>
        <a:lstStyle/>
        <a:p>
          <a:endParaRPr lang="ru-RU"/>
        </a:p>
      </dgm:t>
    </dgm:pt>
    <dgm:pt modelId="{1B930599-BEF3-4BC6-97B2-5CCC5AEF44C1}" type="sibTrans" cxnId="{A338C02E-E05A-434F-B1B6-6A0B86F6A554}">
      <dgm:prSet/>
      <dgm:spPr/>
      <dgm:t>
        <a:bodyPr/>
        <a:lstStyle/>
        <a:p>
          <a:endParaRPr lang="ru-RU"/>
        </a:p>
      </dgm:t>
    </dgm:pt>
    <dgm:pt modelId="{3F5E0352-EFB2-4858-A733-4F6853D39085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Школьный сад (огород)</a:t>
          </a:r>
        </a:p>
      </dgm:t>
    </dgm:pt>
    <dgm:pt modelId="{7DFDC891-009D-429D-8C7D-5CB5AE8B66C0}" type="parTrans" cxnId="{E9A524F0-3D4B-4A07-A305-32BBEAD34A6A}">
      <dgm:prSet/>
      <dgm:spPr/>
      <dgm:t>
        <a:bodyPr/>
        <a:lstStyle/>
        <a:p>
          <a:endParaRPr lang="ru-RU"/>
        </a:p>
      </dgm:t>
    </dgm:pt>
    <dgm:pt modelId="{C0DC718F-8CDE-49D1-B635-2EC693DC18E5}" type="sibTrans" cxnId="{E9A524F0-3D4B-4A07-A305-32BBEAD34A6A}">
      <dgm:prSet/>
      <dgm:spPr/>
      <dgm:t>
        <a:bodyPr/>
        <a:lstStyle/>
        <a:p>
          <a:endParaRPr lang="ru-RU"/>
        </a:p>
      </dgm:t>
    </dgm:pt>
    <dgm:pt modelId="{BC5B5066-4924-4F4F-B510-E1E6A0E152FF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Государственное общественное управление</a:t>
          </a:r>
        </a:p>
      </dgm:t>
    </dgm:pt>
    <dgm:pt modelId="{6FB34592-AE14-4778-AC93-C93CF188360F}" type="parTrans" cxnId="{2CC03DEC-CD09-452B-BFD2-53046BF89B6E}">
      <dgm:prSet/>
      <dgm:spPr/>
      <dgm:t>
        <a:bodyPr/>
        <a:lstStyle/>
        <a:p>
          <a:endParaRPr lang="ru-RU"/>
        </a:p>
      </dgm:t>
    </dgm:pt>
    <dgm:pt modelId="{E812AE3B-00D5-4E72-99DC-7DAD9A4D0D57}" type="sibTrans" cxnId="{2CC03DEC-CD09-452B-BFD2-53046BF89B6E}">
      <dgm:prSet/>
      <dgm:spPr/>
      <dgm:t>
        <a:bodyPr/>
        <a:lstStyle/>
        <a:p>
          <a:endParaRPr lang="ru-RU"/>
        </a:p>
      </dgm:t>
    </dgm:pt>
    <dgm:pt modelId="{E9C45C1E-8991-482C-8212-55FEAA3C317E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Комплексная безопасность</a:t>
          </a:r>
        </a:p>
      </dgm:t>
    </dgm:pt>
    <dgm:pt modelId="{46BF03FB-E0EC-499B-BFA4-58BC51F7464F}" type="parTrans" cxnId="{2FB4DEB1-938E-4F2D-9BCD-916FD9C734DE}">
      <dgm:prSet/>
      <dgm:spPr/>
      <dgm:t>
        <a:bodyPr/>
        <a:lstStyle/>
        <a:p>
          <a:endParaRPr lang="ru-RU"/>
        </a:p>
      </dgm:t>
    </dgm:pt>
    <dgm:pt modelId="{181CAC56-D9E3-4A2C-B629-A6D38482FA84}" type="sibTrans" cxnId="{2FB4DEB1-938E-4F2D-9BCD-916FD9C734DE}">
      <dgm:prSet/>
      <dgm:spPr/>
      <dgm:t>
        <a:bodyPr/>
        <a:lstStyle/>
        <a:p>
          <a:endParaRPr lang="ru-RU"/>
        </a:p>
      </dgm:t>
    </dgm:pt>
    <dgm:pt modelId="{6D23EDCD-8D21-4B43-B228-BC7B5D546E18}">
      <dgm:prSet custT="1"/>
      <dgm:spPr/>
      <dgm:t>
        <a:bodyPr/>
        <a:lstStyle/>
        <a:p>
          <a:pPr algn="l"/>
          <a:r>
            <a:rPr lang="ru-RU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Библиотека/Медиацентр</a:t>
          </a:r>
        </a:p>
      </dgm:t>
    </dgm:pt>
    <dgm:pt modelId="{0EAFA173-77D0-41CA-907E-F09D7A11EFDC}" type="parTrans" cxnId="{87FEB910-AB5F-42B1-84E0-66657213C192}">
      <dgm:prSet/>
      <dgm:spPr/>
      <dgm:t>
        <a:bodyPr/>
        <a:lstStyle/>
        <a:p>
          <a:endParaRPr lang="ru-RU"/>
        </a:p>
      </dgm:t>
    </dgm:pt>
    <dgm:pt modelId="{7FBEB6CB-089E-4D3C-A952-4E3A7CE7CD1B}" type="sibTrans" cxnId="{87FEB910-AB5F-42B1-84E0-66657213C192}">
      <dgm:prSet/>
      <dgm:spPr/>
      <dgm:t>
        <a:bodyPr/>
        <a:lstStyle/>
        <a:p>
          <a:endParaRPr lang="ru-RU"/>
        </a:p>
      </dgm:t>
    </dgm:pt>
    <dgm:pt modelId="{E531A2A6-FEA4-42B0-8B89-E13752034B55}">
      <dgm:prSet custT="1"/>
      <dgm:spPr/>
      <dgm:t>
        <a:bodyPr/>
        <a:lstStyle/>
        <a:p>
          <a:pPr algn="l"/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Единые подходы к штатному расписанию</a:t>
          </a:r>
          <a:b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</a:br>
          <a:r>
            <a:rPr lang="ru-RU" sz="1300" b="1" dirty="0">
              <a:solidFill>
                <a:srgbClr val="2162AE"/>
              </a:solidFill>
              <a:latin typeface="Century Gothic" panose="020B0502020202020204" pitchFamily="34" charset="0"/>
            </a:rPr>
            <a:t>(количество административного персонала на контингент, узкие специалисты)</a:t>
          </a:r>
        </a:p>
      </dgm:t>
    </dgm:pt>
    <dgm:pt modelId="{369C9542-E3BE-4A8B-9826-11153C21D4B1}" type="parTrans" cxnId="{A76749AC-E11A-4713-90D3-DB0923E8E5FA}">
      <dgm:prSet/>
      <dgm:spPr/>
      <dgm:t>
        <a:bodyPr/>
        <a:lstStyle/>
        <a:p>
          <a:endParaRPr lang="ru-RU"/>
        </a:p>
      </dgm:t>
    </dgm:pt>
    <dgm:pt modelId="{1E6292BF-031F-4E90-82E7-CA7456B16840}" type="sibTrans" cxnId="{A76749AC-E11A-4713-90D3-DB0923E8E5FA}">
      <dgm:prSet/>
      <dgm:spPr/>
      <dgm:t>
        <a:bodyPr/>
        <a:lstStyle/>
        <a:p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2" custScaleY="90910" custLinFactNeighborX="-40633" custLinFactNeighborY="-316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2" custScaleX="67593" custScaleY="197997" custLinFactNeighborX="-18672" custLinFactNeighborY="-10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2" custLinFactNeighborX="-36906" custLinFactNeighborY="11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2" custScaleX="76088" custScaleY="184416" custLinFactNeighborX="-13915" custLinFactNeighborY="30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A338C02E-E05A-434F-B1B6-6A0B86F6A554}" srcId="{7ABDDCD2-93CE-4957-9B77-EC081C247E0C}" destId="{31A31A42-18DD-483A-B102-71ECFF31EE09}" srcOrd="3" destOrd="0" parTransId="{C2F2C15F-DA90-49E0-8C12-4073AA6E58D1}" sibTransId="{1B930599-BEF3-4BC6-97B2-5CCC5AEF44C1}"/>
    <dgm:cxn modelId="{1AA4B1D0-0AF1-413A-8081-D367E3993075}" type="presOf" srcId="{31A31A42-18DD-483A-B102-71ECFF31EE09}" destId="{82F99D01-1491-4098-86BF-F779CC293CF1}" srcOrd="0" destOrd="3" presId="urn:microsoft.com/office/officeart/2005/8/layout/chevron2"/>
    <dgm:cxn modelId="{F2E81719-A29F-4DC0-AA16-DBBE3DF84B27}" type="presOf" srcId="{7ABDDCD2-93CE-4957-9B77-EC081C247E0C}" destId="{E652B892-19B3-4692-91EB-189AD395A171}" srcOrd="0" destOrd="0" presId="urn:microsoft.com/office/officeart/2005/8/layout/chevron2"/>
    <dgm:cxn modelId="{7A69527B-3E44-4DB7-BE0F-57B728DF3B34}" type="presOf" srcId="{ABD722D9-1CD0-4EBF-8939-259B89D0FA7A}" destId="{4E30C5A6-D3CC-482F-A5BB-E76F7D3EB1E3}" srcOrd="0" destOrd="0" presId="urn:microsoft.com/office/officeart/2005/8/layout/chevron2"/>
    <dgm:cxn modelId="{329731C8-7BE2-4C08-8AAA-B09FCA931A4A}" type="presOf" srcId="{6D23EDCD-8D21-4B43-B228-BC7B5D546E18}" destId="{82F99D01-1491-4098-86BF-F779CC293CF1}" srcOrd="0" destOrd="7" presId="urn:microsoft.com/office/officeart/2005/8/layout/chevron2"/>
    <dgm:cxn modelId="{A76749AC-E11A-4713-90D3-DB0923E8E5FA}" srcId="{BCF039F9-BC1E-48E0-84D0-0BD8EE3EC521}" destId="{E531A2A6-FEA4-42B0-8B89-E13752034B55}" srcOrd="2" destOrd="0" parTransId="{369C9542-E3BE-4A8B-9826-11153C21D4B1}" sibTransId="{1E6292BF-031F-4E90-82E7-CA7456B16840}"/>
    <dgm:cxn modelId="{2340ADF9-905D-42AC-9A48-8F2327095559}" type="presOf" srcId="{BCF039F9-BC1E-48E0-84D0-0BD8EE3EC521}" destId="{5370D8E1-C1DC-42A3-88BB-2C46CCCAC8A6}" srcOrd="0" destOrd="0" presId="urn:microsoft.com/office/officeart/2005/8/layout/chevron2"/>
    <dgm:cxn modelId="{F9B0B8A1-F889-433A-8630-0E02BFC6A713}" type="presOf" srcId="{BC5B5066-4924-4F4F-B510-E1E6A0E152FF}" destId="{82F99D01-1491-4098-86BF-F779CC293CF1}" srcOrd="0" destOrd="5" presId="urn:microsoft.com/office/officeart/2005/8/layout/chevron2"/>
    <dgm:cxn modelId="{87FEB910-AB5F-42B1-84E0-66657213C192}" srcId="{7ABDDCD2-93CE-4957-9B77-EC081C247E0C}" destId="{6D23EDCD-8D21-4B43-B228-BC7B5D546E18}" srcOrd="7" destOrd="0" parTransId="{0EAFA173-77D0-41CA-907E-F09D7A11EFDC}" sibTransId="{7FBEB6CB-089E-4D3C-A952-4E3A7CE7CD1B}"/>
    <dgm:cxn modelId="{2CC03DEC-CD09-452B-BFD2-53046BF89B6E}" srcId="{7ABDDCD2-93CE-4957-9B77-EC081C247E0C}" destId="{BC5B5066-4924-4F4F-B510-E1E6A0E152FF}" srcOrd="5" destOrd="0" parTransId="{6FB34592-AE14-4778-AC93-C93CF188360F}" sibTransId="{E812AE3B-00D5-4E72-99DC-7DAD9A4D0D57}"/>
    <dgm:cxn modelId="{D259BDFE-C0CB-4807-B6FB-73BCCDF433CE}" type="presOf" srcId="{0AC57787-CCC5-4B91-A357-946D473E8484}" destId="{36D53930-1395-4368-A759-9F3FF6DD8DAB}" srcOrd="0" destOrd="3" presId="urn:microsoft.com/office/officeart/2005/8/layout/chevron2"/>
    <dgm:cxn modelId="{68DEED59-8D25-448D-8B5F-BE786F9DA1B0}" type="presOf" srcId="{E531A2A6-FEA4-42B0-8B89-E13752034B55}" destId="{36D53930-1395-4368-A759-9F3FF6DD8DAB}" srcOrd="0" destOrd="2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53B065E0-D154-4E1A-84BF-DF6644226064}" type="presOf" srcId="{80AC65EB-3025-4FE7-B862-5B33317B4DDF}" destId="{36D53930-1395-4368-A759-9F3FF6DD8DAB}" srcOrd="0" destOrd="1" presId="urn:microsoft.com/office/officeart/2005/8/layout/chevron2"/>
    <dgm:cxn modelId="{434CAF2D-0BB4-4E51-82BE-46A03574D8FD}" type="presOf" srcId="{1CF55919-A5DD-4278-ACB8-FECBCB387DFC}" destId="{82F99D01-1491-4098-86BF-F779CC293CF1}" srcOrd="0" destOrd="1" presId="urn:microsoft.com/office/officeart/2005/8/layout/chevron2"/>
    <dgm:cxn modelId="{90660358-17F1-4848-917C-A1E0B3B70B4E}" type="presOf" srcId="{E9C45C1E-8991-482C-8212-55FEAA3C317E}" destId="{82F99D01-1491-4098-86BF-F779CC293CF1}" srcOrd="0" destOrd="6" presId="urn:microsoft.com/office/officeart/2005/8/layout/chevron2"/>
    <dgm:cxn modelId="{A8BCDC70-E271-4FBA-8540-80FC663C407F}" srcId="{7ABDDCD2-93CE-4957-9B77-EC081C247E0C}" destId="{1CF55919-A5DD-4278-ACB8-FECBCB387DFC}" srcOrd="1" destOrd="0" parTransId="{2CE5948B-0FF2-4801-AC4F-DFFB98D9D5C9}" sibTransId="{E5709CA6-BD9B-4505-B71B-EEC6BA00525F}"/>
    <dgm:cxn modelId="{61C9C60A-129E-48DF-8635-1845DEF4A698}" type="presOf" srcId="{A43AA219-E68D-4F7F-BF21-CF7D6524468D}" destId="{82F99D01-1491-4098-86BF-F779CC293CF1}" srcOrd="0" destOrd="0" presId="urn:microsoft.com/office/officeart/2005/8/layout/chevron2"/>
    <dgm:cxn modelId="{B94A8D7A-462B-4BCF-8AA2-1CCD99310ECA}" srcId="{7ABDDCD2-93CE-4957-9B77-EC081C247E0C}" destId="{0C606DC6-0416-4998-BCC6-5354441D3D43}" srcOrd="2" destOrd="0" parTransId="{2A046B99-5839-4148-9CE0-2F7620F347F5}" sibTransId="{BE7D36C5-553D-49A1-92A4-E818BD469254}"/>
    <dgm:cxn modelId="{2FB4DEB1-938E-4F2D-9BCD-916FD9C734DE}" srcId="{7ABDDCD2-93CE-4957-9B77-EC081C247E0C}" destId="{E9C45C1E-8991-482C-8212-55FEAA3C317E}" srcOrd="6" destOrd="0" parTransId="{46BF03FB-E0EC-499B-BFA4-58BC51F7464F}" sibTransId="{181CAC56-D9E3-4A2C-B629-A6D38482FA84}"/>
    <dgm:cxn modelId="{66FE771E-D19D-4C81-8382-0F280A81E002}" type="presOf" srcId="{63A444CE-8C81-44E9-B25C-F6C35F50D4ED}" destId="{36D53930-1395-4368-A759-9F3FF6DD8DAB}" srcOrd="0" destOrd="0" presId="urn:microsoft.com/office/officeart/2005/8/layout/chevron2"/>
    <dgm:cxn modelId="{99F21C31-BA01-4457-B414-09310F176FFA}" srcId="{BCF039F9-BC1E-48E0-84D0-0BD8EE3EC521}" destId="{0AC57787-CCC5-4B91-A357-946D473E8484}" srcOrd="3" destOrd="0" parTransId="{C71E702E-0BF5-40F6-BAF7-4C5FAAF147B2}" sibTransId="{90CE1277-5B16-47E7-8A68-E18B5E28FEC5}"/>
    <dgm:cxn modelId="{BDB33780-8E87-450A-A63A-E951BC47500F}" type="presOf" srcId="{3F5E0352-EFB2-4858-A733-4F6853D39085}" destId="{82F99D01-1491-4098-86BF-F779CC293CF1}" srcOrd="0" destOrd="4" presId="urn:microsoft.com/office/officeart/2005/8/layout/chevron2"/>
    <dgm:cxn modelId="{E9A524F0-3D4B-4A07-A305-32BBEAD34A6A}" srcId="{7ABDDCD2-93CE-4957-9B77-EC081C247E0C}" destId="{3F5E0352-EFB2-4858-A733-4F6853D39085}" srcOrd="4" destOrd="0" parTransId="{7DFDC891-009D-429D-8C7D-5CB5AE8B66C0}" sibTransId="{C0DC718F-8CDE-49D1-B635-2EC693DC18E5}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B9933053-1EB9-437C-952C-119C4466BCFB}" type="presOf" srcId="{0C606DC6-0416-4998-BCC6-5354441D3D43}" destId="{82F99D01-1491-4098-86BF-F779CC293CF1}" srcOrd="0" destOrd="2" presId="urn:microsoft.com/office/officeart/2005/8/layout/chevron2"/>
    <dgm:cxn modelId="{CB32D907-2B10-47CB-9A14-8C5737537578}" srcId="{BCF039F9-BC1E-48E0-84D0-0BD8EE3EC521}" destId="{80AC65EB-3025-4FE7-B862-5B33317B4DDF}" srcOrd="1" destOrd="0" parTransId="{62FDF42B-D9DF-4603-B19C-CB83509D1604}" sibTransId="{D0F37E9E-5C1A-4D57-9E7F-B4FFB5BCA404}"/>
    <dgm:cxn modelId="{4F50108D-58D4-4809-BC21-0B67D7CBEA0B}" type="presParOf" srcId="{4E30C5A6-D3CC-482F-A5BB-E76F7D3EB1E3}" destId="{808D2E90-E5BD-4DFD-83C7-1D035AB65705}" srcOrd="0" destOrd="0" presId="urn:microsoft.com/office/officeart/2005/8/layout/chevron2"/>
    <dgm:cxn modelId="{B4C92C5E-4D73-4B05-B8E6-E0340B0FA52C}" type="presParOf" srcId="{808D2E90-E5BD-4DFD-83C7-1D035AB65705}" destId="{E652B892-19B3-4692-91EB-189AD395A171}" srcOrd="0" destOrd="0" presId="urn:microsoft.com/office/officeart/2005/8/layout/chevron2"/>
    <dgm:cxn modelId="{293A59DF-8CB8-4373-A638-2CFC21CC34E4}" type="presParOf" srcId="{808D2E90-E5BD-4DFD-83C7-1D035AB65705}" destId="{82F99D01-1491-4098-86BF-F779CC293CF1}" srcOrd="1" destOrd="0" presId="urn:microsoft.com/office/officeart/2005/8/layout/chevron2"/>
    <dgm:cxn modelId="{C47374C8-804E-4417-B5A2-8FAD3A8B0E6E}" type="presParOf" srcId="{4E30C5A6-D3CC-482F-A5BB-E76F7D3EB1E3}" destId="{CCE4B292-B7A1-46AA-A4B6-19E7D8999CD9}" srcOrd="1" destOrd="0" presId="urn:microsoft.com/office/officeart/2005/8/layout/chevron2"/>
    <dgm:cxn modelId="{E0BE386A-14F8-46EF-B05C-11E40E25DB51}" type="presParOf" srcId="{4E30C5A6-D3CC-482F-A5BB-E76F7D3EB1E3}" destId="{CF2961AD-7FA0-467E-8168-F5627E4CB2C9}" srcOrd="2" destOrd="0" presId="urn:microsoft.com/office/officeart/2005/8/layout/chevron2"/>
    <dgm:cxn modelId="{FE0C614F-5C33-4A9C-9125-76CBA3826BE0}" type="presParOf" srcId="{CF2961AD-7FA0-467E-8168-F5627E4CB2C9}" destId="{5370D8E1-C1DC-42A3-88BB-2C46CCCAC8A6}" srcOrd="0" destOrd="0" presId="urn:microsoft.com/office/officeart/2005/8/layout/chevron2"/>
    <dgm:cxn modelId="{00503967-21AD-4588-A576-D59AC6AF4E1D}" type="presParOf" srcId="{CF2961AD-7FA0-467E-8168-F5627E4CB2C9}" destId="{36D53930-1395-4368-A759-9F3FF6DD8D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000A84F-BF72-46D9-BF2A-38D388416EB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A166A28-0BDC-4932-8345-C9B0DD02280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Школа </a:t>
          </a:r>
          <a:r>
            <a:rPr lang="ru-RU" sz="1400" b="1" dirty="0" err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Минпросвещения</a:t>
          </a:r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 России</a:t>
          </a:r>
        </a:p>
      </dgm:t>
    </dgm:pt>
    <dgm:pt modelId="{B0479B30-F77C-4BAD-A576-CE988F6A533E}" type="parTrans" cxnId="{20BF5908-7C16-4B03-932C-836FA14F0F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DBC68BA9-A5C7-4CF0-87DD-4EA9400ED2AC}" type="sibTrans" cxnId="{20BF5908-7C16-4B03-932C-836FA14F0F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1CAFE19-D628-43F4-BB21-72D37D133FD0}">
      <dgm:prSet phldrT="[Текст]"/>
      <dgm:spPr/>
      <dgm:t>
        <a:bodyPr/>
        <a:lstStyle/>
        <a:p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МАОУ Школа "Эврика-Развитие" Г. Томска</a:t>
          </a:r>
          <a:endParaRPr lang="ru-RU" dirty="0">
            <a:latin typeface="Century Gothic" panose="020B0502020202020204" pitchFamily="34" charset="0"/>
          </a:endParaRPr>
        </a:p>
      </dgm:t>
    </dgm:pt>
    <dgm:pt modelId="{890CCEFA-2878-4CF9-86F5-96798F67FB71}" type="parTrans" cxnId="{E3C50365-1B27-4CB0-8E0D-DE572D7AB73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6B8A5D22-55E0-4B9D-8109-6F993CC254DC}" type="sibTrans" cxnId="{E3C50365-1B27-4CB0-8E0D-DE572D7AB73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3DD84DA2-C0A5-4E68-89F2-8BDFD0029EDE}">
      <dgm:prSet phldrT="[Текст]"/>
      <dgm:spPr/>
      <dgm:t>
        <a:bodyPr/>
        <a:lstStyle/>
        <a:p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МАОУ Школа "Перспектива"</a:t>
          </a:r>
          <a:endParaRPr lang="ru-RU" dirty="0">
            <a:latin typeface="Century Gothic" panose="020B0502020202020204" pitchFamily="34" charset="0"/>
          </a:endParaRPr>
        </a:p>
      </dgm:t>
    </dgm:pt>
    <dgm:pt modelId="{712559EF-FF51-45AB-B4EB-ED9C535441D0}" type="parTrans" cxnId="{A7EE409E-8E04-4E09-8484-885F5AF69CD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124818C-B83F-4C39-BD70-4022195D8393}" type="sibTrans" cxnId="{A7EE409E-8E04-4E09-8484-885F5AF69CD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7609BE4-476C-41C7-9437-BB2BB1A3EB2F}">
      <dgm:prSet phldrT="[Текст]"/>
      <dgm:spPr/>
      <dgm:t>
        <a:bodyPr/>
        <a:lstStyle/>
        <a:p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ОГАОУ "Губернаторский </a:t>
          </a:r>
          <a:r>
            <a:rPr lang="ru-RU" dirty="0" err="1">
              <a:solidFill>
                <a:srgbClr val="2162AE"/>
              </a:solidFill>
              <a:latin typeface="Century Gothic" panose="020B0502020202020204" pitchFamily="34" charset="0"/>
            </a:rPr>
            <a:t>Светленский</a:t>
          </a:r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 Лицей"</a:t>
          </a:r>
          <a:endParaRPr lang="ru-RU" dirty="0">
            <a:latin typeface="Century Gothic" panose="020B0502020202020204" pitchFamily="34" charset="0"/>
          </a:endParaRPr>
        </a:p>
      </dgm:t>
    </dgm:pt>
    <dgm:pt modelId="{03D8BCEF-3958-49F6-9338-B14AFC953D7F}" type="parTrans" cxnId="{A6FDA9FF-8EC5-4F82-9BC5-F29BEAC41C3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A7C3A214-EAC8-4923-84F1-4E97B889C3BC}" type="sibTrans" cxnId="{A6FDA9FF-8EC5-4F82-9BC5-F29BEAC41C3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03A6F40-EB05-431F-9FA7-7641B619B294}">
      <dgm:prSet phldrT="[Текст]"/>
      <dgm:spPr/>
      <dgm:t>
        <a:bodyPr/>
        <a:lstStyle/>
        <a:p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МБОУ Академический лицей им. Г. А. </a:t>
          </a:r>
          <a:r>
            <a:rPr lang="ru-RU" dirty="0" err="1">
              <a:solidFill>
                <a:srgbClr val="2162AE"/>
              </a:solidFill>
              <a:latin typeface="Century Gothic" panose="020B0502020202020204" pitchFamily="34" charset="0"/>
            </a:rPr>
            <a:t>Псахье</a:t>
          </a:r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 </a:t>
          </a:r>
          <a:r>
            <a:rPr lang="ru-RU" dirty="0" err="1">
              <a:solidFill>
                <a:srgbClr val="2162AE"/>
              </a:solidFill>
              <a:latin typeface="Century Gothic" panose="020B0502020202020204" pitchFamily="34" charset="0"/>
            </a:rPr>
            <a:t>г.Томска</a:t>
          </a:r>
          <a:endParaRPr lang="ru-RU" dirty="0">
            <a:latin typeface="Century Gothic" panose="020B0502020202020204" pitchFamily="34" charset="0"/>
          </a:endParaRPr>
        </a:p>
      </dgm:t>
    </dgm:pt>
    <dgm:pt modelId="{D111A871-1B90-4338-9848-21E6797F15B0}" type="parTrans" cxnId="{C6D90D08-5FDB-4502-BB78-2A539EEBD4A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C4E6D79-D880-4641-A0A0-DDBC92087A6B}" type="sibTrans" cxnId="{C6D90D08-5FDB-4502-BB78-2A539EEBD4A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BE42C2F-9679-449D-840A-04C8E0F7873E}">
      <dgm:prSet phldrT="[Текст]"/>
      <dgm:spPr/>
      <dgm:t>
        <a:bodyPr/>
        <a:lstStyle/>
        <a:p>
          <a:r>
            <a:rPr lang="ru-RU" dirty="0">
              <a:solidFill>
                <a:srgbClr val="2162AE"/>
              </a:solidFill>
              <a:latin typeface="Century Gothic" panose="020B0502020202020204" pitchFamily="34" charset="0"/>
            </a:rPr>
            <a:t>МАОУ Гуманитарный лицей </a:t>
          </a:r>
          <a:r>
            <a:rPr lang="ru-RU" dirty="0" err="1">
              <a:solidFill>
                <a:srgbClr val="2162AE"/>
              </a:solidFill>
              <a:latin typeface="Century Gothic" panose="020B0502020202020204" pitchFamily="34" charset="0"/>
            </a:rPr>
            <a:t>г.Томска</a:t>
          </a:r>
          <a:endParaRPr lang="ru-RU" dirty="0">
            <a:latin typeface="Century Gothic" panose="020B0502020202020204" pitchFamily="34" charset="0"/>
          </a:endParaRPr>
        </a:p>
      </dgm:t>
    </dgm:pt>
    <dgm:pt modelId="{F1BCDBB8-601C-4D57-A766-A5345DB6AA96}" type="parTrans" cxnId="{5D25FF91-4308-4550-97C5-6102EE94C84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2445FB7-150C-48DB-BFB8-0CFDB74BD0CC}" type="sibTrans" cxnId="{5D25FF91-4308-4550-97C5-6102EE94C84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AF91DDE-069F-486E-8960-852ED805B323}" type="pres">
      <dgm:prSet presAssocID="{B000A84F-BF72-46D9-BF2A-38D388416E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D02B7D-F358-4892-BEB4-C0B54BC4BF3D}" type="pres">
      <dgm:prSet presAssocID="{6A166A28-0BDC-4932-8345-C9B0DD022800}" presName="root1" presStyleCnt="0"/>
      <dgm:spPr/>
    </dgm:pt>
    <dgm:pt modelId="{C861D19F-80B4-4D8A-A25F-F3926ED542E5}" type="pres">
      <dgm:prSet presAssocID="{6A166A28-0BDC-4932-8345-C9B0DD02280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EE3225-B64F-443E-9133-222600609965}" type="pres">
      <dgm:prSet presAssocID="{6A166A28-0BDC-4932-8345-C9B0DD022800}" presName="level2hierChild" presStyleCnt="0"/>
      <dgm:spPr/>
    </dgm:pt>
    <dgm:pt modelId="{4023D8DB-8CE5-41C3-A571-84AA5178E711}" type="pres">
      <dgm:prSet presAssocID="{890CCEFA-2878-4CF9-86F5-96798F67FB71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DE3109E6-CD71-41CE-B3F6-C51DD0630184}" type="pres">
      <dgm:prSet presAssocID="{890CCEFA-2878-4CF9-86F5-96798F67FB71}" presName="connTx" presStyleLbl="parChTrans1D2" presStyleIdx="0" presStyleCnt="5"/>
      <dgm:spPr/>
      <dgm:t>
        <a:bodyPr/>
        <a:lstStyle/>
        <a:p>
          <a:endParaRPr lang="ru-RU"/>
        </a:p>
      </dgm:t>
    </dgm:pt>
    <dgm:pt modelId="{1EF9BBCA-9060-4465-B1F6-A3A87363B0A3}" type="pres">
      <dgm:prSet presAssocID="{21CAFE19-D628-43F4-BB21-72D37D133FD0}" presName="root2" presStyleCnt="0"/>
      <dgm:spPr/>
    </dgm:pt>
    <dgm:pt modelId="{49B100B5-26C4-4704-878E-7BC554E7648E}" type="pres">
      <dgm:prSet presAssocID="{21CAFE19-D628-43F4-BB21-72D37D133FD0}" presName="LevelTwoTextNode" presStyleLbl="node2" presStyleIdx="0" presStyleCnt="5" custScaleX="155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EA88BB-5950-4E45-A523-866815EC8583}" type="pres">
      <dgm:prSet presAssocID="{21CAFE19-D628-43F4-BB21-72D37D133FD0}" presName="level3hierChild" presStyleCnt="0"/>
      <dgm:spPr/>
    </dgm:pt>
    <dgm:pt modelId="{6E6006FF-D022-4AF6-9BB5-0E5B4415A150}" type="pres">
      <dgm:prSet presAssocID="{712559EF-FF51-45AB-B4EB-ED9C535441D0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48005937-7678-45FF-8594-F46D1C1C6304}" type="pres">
      <dgm:prSet presAssocID="{712559EF-FF51-45AB-B4EB-ED9C535441D0}" presName="connTx" presStyleLbl="parChTrans1D2" presStyleIdx="1" presStyleCnt="5"/>
      <dgm:spPr/>
      <dgm:t>
        <a:bodyPr/>
        <a:lstStyle/>
        <a:p>
          <a:endParaRPr lang="ru-RU"/>
        </a:p>
      </dgm:t>
    </dgm:pt>
    <dgm:pt modelId="{CDA812B2-E201-404A-A86A-8009B4D44F25}" type="pres">
      <dgm:prSet presAssocID="{3DD84DA2-C0A5-4E68-89F2-8BDFD0029EDE}" presName="root2" presStyleCnt="0"/>
      <dgm:spPr/>
    </dgm:pt>
    <dgm:pt modelId="{F154697B-6C8C-4E93-903C-CFDF0017BA10}" type="pres">
      <dgm:prSet presAssocID="{3DD84DA2-C0A5-4E68-89F2-8BDFD0029EDE}" presName="LevelTwoTextNode" presStyleLbl="node2" presStyleIdx="1" presStyleCnt="5" custScaleX="155799" custLinFactNeighborY="1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BBD299-410B-45B9-A924-C174566A434D}" type="pres">
      <dgm:prSet presAssocID="{3DD84DA2-C0A5-4E68-89F2-8BDFD0029EDE}" presName="level3hierChild" presStyleCnt="0"/>
      <dgm:spPr/>
    </dgm:pt>
    <dgm:pt modelId="{0CC47E7D-1E35-4886-BFFB-C76AF5639B0C}" type="pres">
      <dgm:prSet presAssocID="{03D8BCEF-3958-49F6-9338-B14AFC953D7F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BC81778A-BC87-4F63-BDC4-846EDAB966C5}" type="pres">
      <dgm:prSet presAssocID="{03D8BCEF-3958-49F6-9338-B14AFC953D7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7C55FB68-97F5-4CD6-8BE9-925A956678B0}" type="pres">
      <dgm:prSet presAssocID="{77609BE4-476C-41C7-9437-BB2BB1A3EB2F}" presName="root2" presStyleCnt="0"/>
      <dgm:spPr/>
    </dgm:pt>
    <dgm:pt modelId="{544AE59F-09C3-4226-98D1-9CB3C046C622}" type="pres">
      <dgm:prSet presAssocID="{77609BE4-476C-41C7-9437-BB2BB1A3EB2F}" presName="LevelTwoTextNode" presStyleLbl="node2" presStyleIdx="2" presStyleCnt="5" custScaleX="155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6D40E-DC21-4621-88DF-188EEA83C826}" type="pres">
      <dgm:prSet presAssocID="{77609BE4-476C-41C7-9437-BB2BB1A3EB2F}" presName="level3hierChild" presStyleCnt="0"/>
      <dgm:spPr/>
    </dgm:pt>
    <dgm:pt modelId="{8DDE9ECF-9C6E-48C1-8F36-0AA16CF1A120}" type="pres">
      <dgm:prSet presAssocID="{D111A871-1B90-4338-9848-21E6797F15B0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CE4CE907-4084-47B8-A786-D42FBD5CBB33}" type="pres">
      <dgm:prSet presAssocID="{D111A871-1B90-4338-9848-21E6797F15B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9970017-10B0-4A07-BED9-B89E9BD7879D}" type="pres">
      <dgm:prSet presAssocID="{C03A6F40-EB05-431F-9FA7-7641B619B294}" presName="root2" presStyleCnt="0"/>
      <dgm:spPr/>
    </dgm:pt>
    <dgm:pt modelId="{D7BCF1F7-FC46-4069-89B4-06570B82724C}" type="pres">
      <dgm:prSet presAssocID="{C03A6F40-EB05-431F-9FA7-7641B619B294}" presName="LevelTwoTextNode" presStyleLbl="node2" presStyleIdx="3" presStyleCnt="5" custScaleX="155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8E2149-C3FA-47DA-9BC4-CF732CBAB4F8}" type="pres">
      <dgm:prSet presAssocID="{C03A6F40-EB05-431F-9FA7-7641B619B294}" presName="level3hierChild" presStyleCnt="0"/>
      <dgm:spPr/>
    </dgm:pt>
    <dgm:pt modelId="{F67898DE-0CEA-4C6B-9553-D7CF116007AD}" type="pres">
      <dgm:prSet presAssocID="{F1BCDBB8-601C-4D57-A766-A5345DB6AA96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91E1F796-D19A-4687-8686-3C34C8E492E7}" type="pres">
      <dgm:prSet presAssocID="{F1BCDBB8-601C-4D57-A766-A5345DB6AA9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494A25C-6F73-4AF0-802F-71246E24C0F7}" type="pres">
      <dgm:prSet presAssocID="{0BE42C2F-9679-449D-840A-04C8E0F7873E}" presName="root2" presStyleCnt="0"/>
      <dgm:spPr/>
    </dgm:pt>
    <dgm:pt modelId="{9E5988D9-966C-4177-B124-B23B76F65B95}" type="pres">
      <dgm:prSet presAssocID="{0BE42C2F-9679-449D-840A-04C8E0F7873E}" presName="LevelTwoTextNode" presStyleLbl="node2" presStyleIdx="4" presStyleCnt="5" custScaleX="155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259E10-5065-468E-89B8-AF866E13B360}" type="pres">
      <dgm:prSet presAssocID="{0BE42C2F-9679-449D-840A-04C8E0F7873E}" presName="level3hierChild" presStyleCnt="0"/>
      <dgm:spPr/>
    </dgm:pt>
  </dgm:ptLst>
  <dgm:cxnLst>
    <dgm:cxn modelId="{E3C50365-1B27-4CB0-8E0D-DE572D7AB73C}" srcId="{6A166A28-0BDC-4932-8345-C9B0DD022800}" destId="{21CAFE19-D628-43F4-BB21-72D37D133FD0}" srcOrd="0" destOrd="0" parTransId="{890CCEFA-2878-4CF9-86F5-96798F67FB71}" sibTransId="{6B8A5D22-55E0-4B9D-8109-6F993CC254DC}"/>
    <dgm:cxn modelId="{5D25FF91-4308-4550-97C5-6102EE94C84B}" srcId="{6A166A28-0BDC-4932-8345-C9B0DD022800}" destId="{0BE42C2F-9679-449D-840A-04C8E0F7873E}" srcOrd="4" destOrd="0" parTransId="{F1BCDBB8-601C-4D57-A766-A5345DB6AA96}" sibTransId="{02445FB7-150C-48DB-BFB8-0CFDB74BD0CC}"/>
    <dgm:cxn modelId="{F32D99D2-42B8-4AF2-A728-B6BF2FAEE410}" type="presOf" srcId="{890CCEFA-2878-4CF9-86F5-96798F67FB71}" destId="{4023D8DB-8CE5-41C3-A571-84AA5178E711}" srcOrd="0" destOrd="0" presId="urn:microsoft.com/office/officeart/2008/layout/HorizontalMultiLevelHierarchy"/>
    <dgm:cxn modelId="{0DDA42A1-1A4D-4A70-B53D-AC55DF974654}" type="presOf" srcId="{F1BCDBB8-601C-4D57-A766-A5345DB6AA96}" destId="{91E1F796-D19A-4687-8686-3C34C8E492E7}" srcOrd="1" destOrd="0" presId="urn:microsoft.com/office/officeart/2008/layout/HorizontalMultiLevelHierarchy"/>
    <dgm:cxn modelId="{DC796288-E93A-446C-A1C5-9E2B1B343168}" type="presOf" srcId="{712559EF-FF51-45AB-B4EB-ED9C535441D0}" destId="{48005937-7678-45FF-8594-F46D1C1C6304}" srcOrd="1" destOrd="0" presId="urn:microsoft.com/office/officeart/2008/layout/HorizontalMultiLevelHierarchy"/>
    <dgm:cxn modelId="{DC4B57B5-DC00-4AD9-9AC3-4D49DD26D9FA}" type="presOf" srcId="{0BE42C2F-9679-449D-840A-04C8E0F7873E}" destId="{9E5988D9-966C-4177-B124-B23B76F65B95}" srcOrd="0" destOrd="0" presId="urn:microsoft.com/office/officeart/2008/layout/HorizontalMultiLevelHierarchy"/>
    <dgm:cxn modelId="{EBF631DB-8998-4104-B394-52CB857A16CC}" type="presOf" srcId="{C03A6F40-EB05-431F-9FA7-7641B619B294}" destId="{D7BCF1F7-FC46-4069-89B4-06570B82724C}" srcOrd="0" destOrd="0" presId="urn:microsoft.com/office/officeart/2008/layout/HorizontalMultiLevelHierarchy"/>
    <dgm:cxn modelId="{20BF5908-7C16-4B03-932C-836FA14F0F36}" srcId="{B000A84F-BF72-46D9-BF2A-38D388416EB8}" destId="{6A166A28-0BDC-4932-8345-C9B0DD022800}" srcOrd="0" destOrd="0" parTransId="{B0479B30-F77C-4BAD-A576-CE988F6A533E}" sibTransId="{DBC68BA9-A5C7-4CF0-87DD-4EA9400ED2AC}"/>
    <dgm:cxn modelId="{A6FDA9FF-8EC5-4F82-9BC5-F29BEAC41C31}" srcId="{6A166A28-0BDC-4932-8345-C9B0DD022800}" destId="{77609BE4-476C-41C7-9437-BB2BB1A3EB2F}" srcOrd="2" destOrd="0" parTransId="{03D8BCEF-3958-49F6-9338-B14AFC953D7F}" sibTransId="{A7C3A214-EAC8-4923-84F1-4E97B889C3BC}"/>
    <dgm:cxn modelId="{F1663E6F-8A0B-4BF9-BBEE-FB574C1CEB6E}" type="presOf" srcId="{D111A871-1B90-4338-9848-21E6797F15B0}" destId="{CE4CE907-4084-47B8-A786-D42FBD5CBB33}" srcOrd="1" destOrd="0" presId="urn:microsoft.com/office/officeart/2008/layout/HorizontalMultiLevelHierarchy"/>
    <dgm:cxn modelId="{D82985BB-D90D-4FDB-BC0B-8BCC0CAB177A}" type="presOf" srcId="{890CCEFA-2878-4CF9-86F5-96798F67FB71}" destId="{DE3109E6-CD71-41CE-B3F6-C51DD0630184}" srcOrd="1" destOrd="0" presId="urn:microsoft.com/office/officeart/2008/layout/HorizontalMultiLevelHierarchy"/>
    <dgm:cxn modelId="{5B58A79C-9D32-414E-B6A4-2D430C58FE0A}" type="presOf" srcId="{D111A871-1B90-4338-9848-21E6797F15B0}" destId="{8DDE9ECF-9C6E-48C1-8F36-0AA16CF1A120}" srcOrd="0" destOrd="0" presId="urn:microsoft.com/office/officeart/2008/layout/HorizontalMultiLevelHierarchy"/>
    <dgm:cxn modelId="{405A6172-A022-4F91-88B0-9B8EF1BCBC17}" type="presOf" srcId="{B000A84F-BF72-46D9-BF2A-38D388416EB8}" destId="{7AF91DDE-069F-486E-8960-852ED805B323}" srcOrd="0" destOrd="0" presId="urn:microsoft.com/office/officeart/2008/layout/HorizontalMultiLevelHierarchy"/>
    <dgm:cxn modelId="{A7EE409E-8E04-4E09-8484-885F5AF69CD8}" srcId="{6A166A28-0BDC-4932-8345-C9B0DD022800}" destId="{3DD84DA2-C0A5-4E68-89F2-8BDFD0029EDE}" srcOrd="1" destOrd="0" parTransId="{712559EF-FF51-45AB-B4EB-ED9C535441D0}" sibTransId="{2124818C-B83F-4C39-BD70-4022195D8393}"/>
    <dgm:cxn modelId="{FAB790EB-034A-4E9A-86EF-15CD809BF453}" type="presOf" srcId="{712559EF-FF51-45AB-B4EB-ED9C535441D0}" destId="{6E6006FF-D022-4AF6-9BB5-0E5B4415A150}" srcOrd="0" destOrd="0" presId="urn:microsoft.com/office/officeart/2008/layout/HorizontalMultiLevelHierarchy"/>
    <dgm:cxn modelId="{CA2A3193-564B-4F8C-B49E-17CDB409588C}" type="presOf" srcId="{21CAFE19-D628-43F4-BB21-72D37D133FD0}" destId="{49B100B5-26C4-4704-878E-7BC554E7648E}" srcOrd="0" destOrd="0" presId="urn:microsoft.com/office/officeart/2008/layout/HorizontalMultiLevelHierarchy"/>
    <dgm:cxn modelId="{9534A7B4-B0E4-424C-974E-B213F8F5AF6F}" type="presOf" srcId="{6A166A28-0BDC-4932-8345-C9B0DD022800}" destId="{C861D19F-80B4-4D8A-A25F-F3926ED542E5}" srcOrd="0" destOrd="0" presId="urn:microsoft.com/office/officeart/2008/layout/HorizontalMultiLevelHierarchy"/>
    <dgm:cxn modelId="{4F9E9A98-DC63-49DA-A6BD-690B650FC2D0}" type="presOf" srcId="{77609BE4-476C-41C7-9437-BB2BB1A3EB2F}" destId="{544AE59F-09C3-4226-98D1-9CB3C046C622}" srcOrd="0" destOrd="0" presId="urn:microsoft.com/office/officeart/2008/layout/HorizontalMultiLevelHierarchy"/>
    <dgm:cxn modelId="{711E6352-22B8-4BA9-B066-1F56098518B9}" type="presOf" srcId="{3DD84DA2-C0A5-4E68-89F2-8BDFD0029EDE}" destId="{F154697B-6C8C-4E93-903C-CFDF0017BA10}" srcOrd="0" destOrd="0" presId="urn:microsoft.com/office/officeart/2008/layout/HorizontalMultiLevelHierarchy"/>
    <dgm:cxn modelId="{7B441227-8678-48F2-B04E-1044F45C6AEB}" type="presOf" srcId="{03D8BCEF-3958-49F6-9338-B14AFC953D7F}" destId="{BC81778A-BC87-4F63-BDC4-846EDAB966C5}" srcOrd="1" destOrd="0" presId="urn:microsoft.com/office/officeart/2008/layout/HorizontalMultiLevelHierarchy"/>
    <dgm:cxn modelId="{7AC2F68D-0EF7-4388-AE74-6333E05BE1EA}" type="presOf" srcId="{03D8BCEF-3958-49F6-9338-B14AFC953D7F}" destId="{0CC47E7D-1E35-4886-BFFB-C76AF5639B0C}" srcOrd="0" destOrd="0" presId="urn:microsoft.com/office/officeart/2008/layout/HorizontalMultiLevelHierarchy"/>
    <dgm:cxn modelId="{934C4461-0000-439E-BC07-EB37E506E9C0}" type="presOf" srcId="{F1BCDBB8-601C-4D57-A766-A5345DB6AA96}" destId="{F67898DE-0CEA-4C6B-9553-D7CF116007AD}" srcOrd="0" destOrd="0" presId="urn:microsoft.com/office/officeart/2008/layout/HorizontalMultiLevelHierarchy"/>
    <dgm:cxn modelId="{C6D90D08-5FDB-4502-BB78-2A539EEBD4A4}" srcId="{6A166A28-0BDC-4932-8345-C9B0DD022800}" destId="{C03A6F40-EB05-431F-9FA7-7641B619B294}" srcOrd="3" destOrd="0" parTransId="{D111A871-1B90-4338-9848-21E6797F15B0}" sibTransId="{7C4E6D79-D880-4641-A0A0-DDBC92087A6B}"/>
    <dgm:cxn modelId="{62D06645-B228-48F0-A4BE-320E8E84CEA0}" type="presParOf" srcId="{7AF91DDE-069F-486E-8960-852ED805B323}" destId="{E8D02B7D-F358-4892-BEB4-C0B54BC4BF3D}" srcOrd="0" destOrd="0" presId="urn:microsoft.com/office/officeart/2008/layout/HorizontalMultiLevelHierarchy"/>
    <dgm:cxn modelId="{E42A8AC2-CDBF-4888-8B75-B279AB68DA3D}" type="presParOf" srcId="{E8D02B7D-F358-4892-BEB4-C0B54BC4BF3D}" destId="{C861D19F-80B4-4D8A-A25F-F3926ED542E5}" srcOrd="0" destOrd="0" presId="urn:microsoft.com/office/officeart/2008/layout/HorizontalMultiLevelHierarchy"/>
    <dgm:cxn modelId="{2718BA3E-CDB2-4EE7-987A-0B6B0993AEAE}" type="presParOf" srcId="{E8D02B7D-F358-4892-BEB4-C0B54BC4BF3D}" destId="{27EE3225-B64F-443E-9133-222600609965}" srcOrd="1" destOrd="0" presId="urn:microsoft.com/office/officeart/2008/layout/HorizontalMultiLevelHierarchy"/>
    <dgm:cxn modelId="{6F29F07F-6810-486B-833F-601721C9FB86}" type="presParOf" srcId="{27EE3225-B64F-443E-9133-222600609965}" destId="{4023D8DB-8CE5-41C3-A571-84AA5178E711}" srcOrd="0" destOrd="0" presId="urn:microsoft.com/office/officeart/2008/layout/HorizontalMultiLevelHierarchy"/>
    <dgm:cxn modelId="{6C55D92D-3913-4A20-A721-73E5FF04754D}" type="presParOf" srcId="{4023D8DB-8CE5-41C3-A571-84AA5178E711}" destId="{DE3109E6-CD71-41CE-B3F6-C51DD0630184}" srcOrd="0" destOrd="0" presId="urn:microsoft.com/office/officeart/2008/layout/HorizontalMultiLevelHierarchy"/>
    <dgm:cxn modelId="{B1C6993C-B489-40F3-97CC-BB85BE3A8BDE}" type="presParOf" srcId="{27EE3225-B64F-443E-9133-222600609965}" destId="{1EF9BBCA-9060-4465-B1F6-A3A87363B0A3}" srcOrd="1" destOrd="0" presId="urn:microsoft.com/office/officeart/2008/layout/HorizontalMultiLevelHierarchy"/>
    <dgm:cxn modelId="{89BF55BB-AF54-48A2-9088-E97E834FD5F9}" type="presParOf" srcId="{1EF9BBCA-9060-4465-B1F6-A3A87363B0A3}" destId="{49B100B5-26C4-4704-878E-7BC554E7648E}" srcOrd="0" destOrd="0" presId="urn:microsoft.com/office/officeart/2008/layout/HorizontalMultiLevelHierarchy"/>
    <dgm:cxn modelId="{97A2EA89-401A-450C-8E39-66B11E7E6C0D}" type="presParOf" srcId="{1EF9BBCA-9060-4465-B1F6-A3A87363B0A3}" destId="{CFEA88BB-5950-4E45-A523-866815EC8583}" srcOrd="1" destOrd="0" presId="urn:microsoft.com/office/officeart/2008/layout/HorizontalMultiLevelHierarchy"/>
    <dgm:cxn modelId="{DB8E518D-8DE9-43BF-9BBA-A0F3E76EC5EA}" type="presParOf" srcId="{27EE3225-B64F-443E-9133-222600609965}" destId="{6E6006FF-D022-4AF6-9BB5-0E5B4415A150}" srcOrd="2" destOrd="0" presId="urn:microsoft.com/office/officeart/2008/layout/HorizontalMultiLevelHierarchy"/>
    <dgm:cxn modelId="{7583E98E-9E46-4E88-B43B-73566F112164}" type="presParOf" srcId="{6E6006FF-D022-4AF6-9BB5-0E5B4415A150}" destId="{48005937-7678-45FF-8594-F46D1C1C6304}" srcOrd="0" destOrd="0" presId="urn:microsoft.com/office/officeart/2008/layout/HorizontalMultiLevelHierarchy"/>
    <dgm:cxn modelId="{A1348124-DEAE-4881-BB41-F07D8544090B}" type="presParOf" srcId="{27EE3225-B64F-443E-9133-222600609965}" destId="{CDA812B2-E201-404A-A86A-8009B4D44F25}" srcOrd="3" destOrd="0" presId="urn:microsoft.com/office/officeart/2008/layout/HorizontalMultiLevelHierarchy"/>
    <dgm:cxn modelId="{5BCC245B-1DC6-4D32-A67E-1C41BB231DD8}" type="presParOf" srcId="{CDA812B2-E201-404A-A86A-8009B4D44F25}" destId="{F154697B-6C8C-4E93-903C-CFDF0017BA10}" srcOrd="0" destOrd="0" presId="urn:microsoft.com/office/officeart/2008/layout/HorizontalMultiLevelHierarchy"/>
    <dgm:cxn modelId="{4B4225DB-180C-4FDA-B948-A4529CD5D7D3}" type="presParOf" srcId="{CDA812B2-E201-404A-A86A-8009B4D44F25}" destId="{EABBD299-410B-45B9-A924-C174566A434D}" srcOrd="1" destOrd="0" presId="urn:microsoft.com/office/officeart/2008/layout/HorizontalMultiLevelHierarchy"/>
    <dgm:cxn modelId="{E90257A2-AF15-464C-B11B-45AAB6A711A9}" type="presParOf" srcId="{27EE3225-B64F-443E-9133-222600609965}" destId="{0CC47E7D-1E35-4886-BFFB-C76AF5639B0C}" srcOrd="4" destOrd="0" presId="urn:microsoft.com/office/officeart/2008/layout/HorizontalMultiLevelHierarchy"/>
    <dgm:cxn modelId="{E137416B-B6B8-4D19-8835-7E5C343659FF}" type="presParOf" srcId="{0CC47E7D-1E35-4886-BFFB-C76AF5639B0C}" destId="{BC81778A-BC87-4F63-BDC4-846EDAB966C5}" srcOrd="0" destOrd="0" presId="urn:microsoft.com/office/officeart/2008/layout/HorizontalMultiLevelHierarchy"/>
    <dgm:cxn modelId="{3C654C67-3F35-4AF7-B123-271FE736DE25}" type="presParOf" srcId="{27EE3225-B64F-443E-9133-222600609965}" destId="{7C55FB68-97F5-4CD6-8BE9-925A956678B0}" srcOrd="5" destOrd="0" presId="urn:microsoft.com/office/officeart/2008/layout/HorizontalMultiLevelHierarchy"/>
    <dgm:cxn modelId="{AA1C8249-FB5B-4FD7-BA55-25F2445F8DE4}" type="presParOf" srcId="{7C55FB68-97F5-4CD6-8BE9-925A956678B0}" destId="{544AE59F-09C3-4226-98D1-9CB3C046C622}" srcOrd="0" destOrd="0" presId="urn:microsoft.com/office/officeart/2008/layout/HorizontalMultiLevelHierarchy"/>
    <dgm:cxn modelId="{F842C0D6-67BD-494A-B16B-8B619CD3AD67}" type="presParOf" srcId="{7C55FB68-97F5-4CD6-8BE9-925A956678B0}" destId="{C696D40E-DC21-4621-88DF-188EEA83C826}" srcOrd="1" destOrd="0" presId="urn:microsoft.com/office/officeart/2008/layout/HorizontalMultiLevelHierarchy"/>
    <dgm:cxn modelId="{BE24811E-323A-4D48-89F6-772A174D3632}" type="presParOf" srcId="{27EE3225-B64F-443E-9133-222600609965}" destId="{8DDE9ECF-9C6E-48C1-8F36-0AA16CF1A120}" srcOrd="6" destOrd="0" presId="urn:microsoft.com/office/officeart/2008/layout/HorizontalMultiLevelHierarchy"/>
    <dgm:cxn modelId="{322FCF11-2A3B-4D73-99A1-5A48776D3D84}" type="presParOf" srcId="{8DDE9ECF-9C6E-48C1-8F36-0AA16CF1A120}" destId="{CE4CE907-4084-47B8-A786-D42FBD5CBB33}" srcOrd="0" destOrd="0" presId="urn:microsoft.com/office/officeart/2008/layout/HorizontalMultiLevelHierarchy"/>
    <dgm:cxn modelId="{7F31047C-4FA2-4C5E-A84E-040AF63A5B6C}" type="presParOf" srcId="{27EE3225-B64F-443E-9133-222600609965}" destId="{49970017-10B0-4A07-BED9-B89E9BD7879D}" srcOrd="7" destOrd="0" presId="urn:microsoft.com/office/officeart/2008/layout/HorizontalMultiLevelHierarchy"/>
    <dgm:cxn modelId="{926C49C2-80E6-4EF3-98BE-295FF4CC616A}" type="presParOf" srcId="{49970017-10B0-4A07-BED9-B89E9BD7879D}" destId="{D7BCF1F7-FC46-4069-89B4-06570B82724C}" srcOrd="0" destOrd="0" presId="urn:microsoft.com/office/officeart/2008/layout/HorizontalMultiLevelHierarchy"/>
    <dgm:cxn modelId="{A945E6FA-6B58-4CC5-8ADF-970745E1E2CA}" type="presParOf" srcId="{49970017-10B0-4A07-BED9-B89E9BD7879D}" destId="{B68E2149-C3FA-47DA-9BC4-CF732CBAB4F8}" srcOrd="1" destOrd="0" presId="urn:microsoft.com/office/officeart/2008/layout/HorizontalMultiLevelHierarchy"/>
    <dgm:cxn modelId="{169B4C48-F556-474D-94E2-850BC9233307}" type="presParOf" srcId="{27EE3225-B64F-443E-9133-222600609965}" destId="{F67898DE-0CEA-4C6B-9553-D7CF116007AD}" srcOrd="8" destOrd="0" presId="urn:microsoft.com/office/officeart/2008/layout/HorizontalMultiLevelHierarchy"/>
    <dgm:cxn modelId="{F2DF7FE6-2C42-49AC-9ED0-9C17C05E10B1}" type="presParOf" srcId="{F67898DE-0CEA-4C6B-9553-D7CF116007AD}" destId="{91E1F796-D19A-4687-8686-3C34C8E492E7}" srcOrd="0" destOrd="0" presId="urn:microsoft.com/office/officeart/2008/layout/HorizontalMultiLevelHierarchy"/>
    <dgm:cxn modelId="{58D26894-CBEC-42F1-834A-5C3301D3CC16}" type="presParOf" srcId="{27EE3225-B64F-443E-9133-222600609965}" destId="{F494A25C-6F73-4AF0-802F-71246E24C0F7}" srcOrd="9" destOrd="0" presId="urn:microsoft.com/office/officeart/2008/layout/HorizontalMultiLevelHierarchy"/>
    <dgm:cxn modelId="{CEDF67C4-B305-4338-942D-FD562B7F346F}" type="presParOf" srcId="{F494A25C-6F73-4AF0-802F-71246E24C0F7}" destId="{9E5988D9-966C-4177-B124-B23B76F65B95}" srcOrd="0" destOrd="0" presId="urn:microsoft.com/office/officeart/2008/layout/HorizontalMultiLevelHierarchy"/>
    <dgm:cxn modelId="{6B57A572-6AA6-4629-9E5A-991F2E403A92}" type="presParOf" srcId="{F494A25C-6F73-4AF0-802F-71246E24C0F7}" destId="{BB259E10-5065-468E-89B8-AF866E13B36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000A84F-BF72-46D9-BF2A-38D388416EB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A166A28-0BDC-4932-8345-C9B0DD02280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Задачи</a:t>
          </a:r>
        </a:p>
      </dgm:t>
    </dgm:pt>
    <dgm:pt modelId="{B0479B30-F77C-4BAD-A576-CE988F6A533E}" type="parTrans" cxnId="{20BF5908-7C16-4B03-932C-836FA14F0F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DBC68BA9-A5C7-4CF0-87DD-4EA9400ED2AC}" type="sibTrans" cxnId="{20BF5908-7C16-4B03-932C-836FA14F0F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1CAFE19-D628-43F4-BB21-72D37D133FD0}">
      <dgm:prSet phldrT="[Текст]" custT="1"/>
      <dgm:spPr/>
      <dgm:t>
        <a:bodyPr/>
        <a:lstStyle/>
        <a:p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Провести самодиагностику муниципальной системы образования</a:t>
          </a:r>
          <a:endParaRPr lang="ru-RU" sz="1400" dirty="0">
            <a:latin typeface="Century Gothic" panose="020B0502020202020204" pitchFamily="34" charset="0"/>
          </a:endParaRPr>
        </a:p>
      </dgm:t>
    </dgm:pt>
    <dgm:pt modelId="{890CCEFA-2878-4CF9-86F5-96798F67FB71}" type="parTrans" cxnId="{E3C50365-1B27-4CB0-8E0D-DE572D7AB73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6B8A5D22-55E0-4B9D-8109-6F993CC254DC}" type="sibTrans" cxnId="{E3C50365-1B27-4CB0-8E0D-DE572D7AB73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3DD84DA2-C0A5-4E68-89F2-8BDFD0029EDE}">
      <dgm:prSet phldrT="[Текст]" custT="1"/>
      <dgm:spPr/>
      <dgm:t>
        <a:bodyPr/>
        <a:lstStyle/>
        <a:p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Провести самодиагностику каждой образовательной организации</a:t>
          </a:r>
          <a:endParaRPr lang="ru-RU" sz="1100" dirty="0">
            <a:latin typeface="Century Gothic" panose="020B0502020202020204" pitchFamily="34" charset="0"/>
          </a:endParaRPr>
        </a:p>
      </dgm:t>
    </dgm:pt>
    <dgm:pt modelId="{712559EF-FF51-45AB-B4EB-ED9C535441D0}" type="parTrans" cxnId="{A7EE409E-8E04-4E09-8484-885F5AF69CD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124818C-B83F-4C39-BD70-4022195D8393}" type="sibTrans" cxnId="{A7EE409E-8E04-4E09-8484-885F5AF69CD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7609BE4-476C-41C7-9437-BB2BB1A3EB2F}">
      <dgm:prSet phldrT="[Текст]" custT="1"/>
      <dgm:spPr/>
      <dgm:t>
        <a:bodyPr/>
        <a:lstStyle/>
        <a:p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На основе дефицитов, выявленных по итогам проведения самодиагностики, разработать «дорожные карты» по повышению уровня соответствия модели </a:t>
          </a:r>
          <a:r>
            <a:rPr lang="ru-RU" sz="1200" b="1" dirty="0">
              <a:solidFill>
                <a:schemeClr val="tx1"/>
              </a:solidFill>
              <a:latin typeface="Century Gothic" panose="020B0502020202020204" pitchFamily="34" charset="0"/>
            </a:rPr>
            <a:t>«Школа </a:t>
          </a:r>
          <a:r>
            <a:rPr lang="ru-RU" sz="1200" b="1" dirty="0" err="1">
              <a:solidFill>
                <a:srgbClr val="2162AE"/>
              </a:solidFill>
              <a:latin typeface="Century Gothic" panose="020B0502020202020204" pitchFamily="34" charset="0"/>
            </a:rPr>
            <a:t>Минпросвещения</a:t>
          </a:r>
          <a:r>
            <a:rPr lang="ru-RU" sz="1200" b="1" dirty="0">
              <a:solidFill>
                <a:srgbClr val="2162AE"/>
              </a:solidFill>
              <a:latin typeface="Century Gothic" panose="020B0502020202020204" pitchFamily="34" charset="0"/>
            </a:rPr>
            <a:t> России» управленческими командами МОУО/образовательными организациями</a:t>
          </a:r>
          <a:endParaRPr lang="ru-RU" sz="1200" dirty="0">
            <a:latin typeface="Century Gothic" panose="020B0502020202020204" pitchFamily="34" charset="0"/>
          </a:endParaRPr>
        </a:p>
      </dgm:t>
    </dgm:pt>
    <dgm:pt modelId="{03D8BCEF-3958-49F6-9338-B14AFC953D7F}" type="parTrans" cxnId="{A6FDA9FF-8EC5-4F82-9BC5-F29BEAC41C3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A7C3A214-EAC8-4923-84F1-4E97B889C3BC}" type="sibTrans" cxnId="{A6FDA9FF-8EC5-4F82-9BC5-F29BEAC41C3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03A6F40-EB05-431F-9FA7-7641B619B294}">
      <dgm:prSet phldrT="[Текст]" custT="1"/>
      <dgm:spPr/>
      <dgm:t>
        <a:bodyPr/>
        <a:lstStyle/>
        <a:p>
          <a:r>
            <a:rPr lang="ru-RU" sz="1400" b="1" dirty="0">
              <a:solidFill>
                <a:srgbClr val="2162AE"/>
              </a:solidFill>
              <a:latin typeface="Century Gothic" panose="020B0502020202020204" pitchFamily="34" charset="0"/>
            </a:rPr>
            <a:t>Обсудить пути актуализации программы развития муниципальной системы образования/образовательных организаций в контексте дальнейшего развития проекта</a:t>
          </a:r>
          <a:endParaRPr lang="ru-RU" sz="1400" dirty="0">
            <a:latin typeface="Century Gothic" panose="020B0502020202020204" pitchFamily="34" charset="0"/>
          </a:endParaRPr>
        </a:p>
      </dgm:t>
    </dgm:pt>
    <dgm:pt modelId="{D111A871-1B90-4338-9848-21E6797F15B0}" type="parTrans" cxnId="{C6D90D08-5FDB-4502-BB78-2A539EEBD4A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C4E6D79-D880-4641-A0A0-DDBC92087A6B}" type="sibTrans" cxnId="{C6D90D08-5FDB-4502-BB78-2A539EEBD4A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BE42C2F-9679-449D-840A-04C8E0F7873E}">
      <dgm:prSet phldrT="[Текст]"/>
      <dgm:spPr/>
      <dgm:t>
        <a:bodyPr/>
        <a:lstStyle/>
        <a:p>
          <a:r>
            <a:rPr lang="ru-RU" b="1" dirty="0">
              <a:solidFill>
                <a:srgbClr val="2162AE"/>
              </a:solidFill>
              <a:latin typeface="Century Gothic" panose="020B0502020202020204" pitchFamily="34" charset="0"/>
            </a:rPr>
            <a:t>Сформировать план реализации проекта в муниципалитете, выявить риски его эффективной реализации и способы минимизации рисков</a:t>
          </a:r>
          <a:endParaRPr lang="ru-RU" dirty="0">
            <a:latin typeface="Century Gothic" panose="020B0502020202020204" pitchFamily="34" charset="0"/>
          </a:endParaRPr>
        </a:p>
      </dgm:t>
    </dgm:pt>
    <dgm:pt modelId="{F1BCDBB8-601C-4D57-A766-A5345DB6AA96}" type="parTrans" cxnId="{5D25FF91-4308-4550-97C5-6102EE94C84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2445FB7-150C-48DB-BFB8-0CFDB74BD0CC}" type="sibTrans" cxnId="{5D25FF91-4308-4550-97C5-6102EE94C84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AF91DDE-069F-486E-8960-852ED805B323}" type="pres">
      <dgm:prSet presAssocID="{B000A84F-BF72-46D9-BF2A-38D388416E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D02B7D-F358-4892-BEB4-C0B54BC4BF3D}" type="pres">
      <dgm:prSet presAssocID="{6A166A28-0BDC-4932-8345-C9B0DD022800}" presName="root1" presStyleCnt="0"/>
      <dgm:spPr/>
    </dgm:pt>
    <dgm:pt modelId="{C861D19F-80B4-4D8A-A25F-F3926ED542E5}" type="pres">
      <dgm:prSet presAssocID="{6A166A28-0BDC-4932-8345-C9B0DD022800}" presName="LevelOneTextNode" presStyleLbl="node0" presStyleIdx="0" presStyleCnt="1" custScaleX="1146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EE3225-B64F-443E-9133-222600609965}" type="pres">
      <dgm:prSet presAssocID="{6A166A28-0BDC-4932-8345-C9B0DD022800}" presName="level2hierChild" presStyleCnt="0"/>
      <dgm:spPr/>
    </dgm:pt>
    <dgm:pt modelId="{4023D8DB-8CE5-41C3-A571-84AA5178E711}" type="pres">
      <dgm:prSet presAssocID="{890CCEFA-2878-4CF9-86F5-96798F67FB71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DE3109E6-CD71-41CE-B3F6-C51DD0630184}" type="pres">
      <dgm:prSet presAssocID="{890CCEFA-2878-4CF9-86F5-96798F67FB71}" presName="connTx" presStyleLbl="parChTrans1D2" presStyleIdx="0" presStyleCnt="5"/>
      <dgm:spPr/>
      <dgm:t>
        <a:bodyPr/>
        <a:lstStyle/>
        <a:p>
          <a:endParaRPr lang="ru-RU"/>
        </a:p>
      </dgm:t>
    </dgm:pt>
    <dgm:pt modelId="{1EF9BBCA-9060-4465-B1F6-A3A87363B0A3}" type="pres">
      <dgm:prSet presAssocID="{21CAFE19-D628-43F4-BB21-72D37D133FD0}" presName="root2" presStyleCnt="0"/>
      <dgm:spPr/>
    </dgm:pt>
    <dgm:pt modelId="{49B100B5-26C4-4704-878E-7BC554E7648E}" type="pres">
      <dgm:prSet presAssocID="{21CAFE19-D628-43F4-BB21-72D37D133FD0}" presName="LevelTwoTextNode" presStyleLbl="node2" presStyleIdx="0" presStyleCnt="5" custScaleX="303610" custScaleY="110000" custLinFactNeighborX="4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EA88BB-5950-4E45-A523-866815EC8583}" type="pres">
      <dgm:prSet presAssocID="{21CAFE19-D628-43F4-BB21-72D37D133FD0}" presName="level3hierChild" presStyleCnt="0"/>
      <dgm:spPr/>
    </dgm:pt>
    <dgm:pt modelId="{6E6006FF-D022-4AF6-9BB5-0E5B4415A150}" type="pres">
      <dgm:prSet presAssocID="{712559EF-FF51-45AB-B4EB-ED9C535441D0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48005937-7678-45FF-8594-F46D1C1C6304}" type="pres">
      <dgm:prSet presAssocID="{712559EF-FF51-45AB-B4EB-ED9C535441D0}" presName="connTx" presStyleLbl="parChTrans1D2" presStyleIdx="1" presStyleCnt="5"/>
      <dgm:spPr/>
      <dgm:t>
        <a:bodyPr/>
        <a:lstStyle/>
        <a:p>
          <a:endParaRPr lang="ru-RU"/>
        </a:p>
      </dgm:t>
    </dgm:pt>
    <dgm:pt modelId="{CDA812B2-E201-404A-A86A-8009B4D44F25}" type="pres">
      <dgm:prSet presAssocID="{3DD84DA2-C0A5-4E68-89F2-8BDFD0029EDE}" presName="root2" presStyleCnt="0"/>
      <dgm:spPr/>
    </dgm:pt>
    <dgm:pt modelId="{F154697B-6C8C-4E93-903C-CFDF0017BA10}" type="pres">
      <dgm:prSet presAssocID="{3DD84DA2-C0A5-4E68-89F2-8BDFD0029EDE}" presName="LevelTwoTextNode" presStyleLbl="node2" presStyleIdx="1" presStyleCnt="5" custScaleX="303610" custLinFactNeighborX="-833" custLinFactNeighborY="1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BBD299-410B-45B9-A924-C174566A434D}" type="pres">
      <dgm:prSet presAssocID="{3DD84DA2-C0A5-4E68-89F2-8BDFD0029EDE}" presName="level3hierChild" presStyleCnt="0"/>
      <dgm:spPr/>
    </dgm:pt>
    <dgm:pt modelId="{0CC47E7D-1E35-4886-BFFB-C76AF5639B0C}" type="pres">
      <dgm:prSet presAssocID="{03D8BCEF-3958-49F6-9338-B14AFC953D7F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BC81778A-BC87-4F63-BDC4-846EDAB966C5}" type="pres">
      <dgm:prSet presAssocID="{03D8BCEF-3958-49F6-9338-B14AFC953D7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7C55FB68-97F5-4CD6-8BE9-925A956678B0}" type="pres">
      <dgm:prSet presAssocID="{77609BE4-476C-41C7-9437-BB2BB1A3EB2F}" presName="root2" presStyleCnt="0"/>
      <dgm:spPr/>
    </dgm:pt>
    <dgm:pt modelId="{544AE59F-09C3-4226-98D1-9CB3C046C622}" type="pres">
      <dgm:prSet presAssocID="{77609BE4-476C-41C7-9437-BB2BB1A3EB2F}" presName="LevelTwoTextNode" presStyleLbl="node2" presStyleIdx="2" presStyleCnt="5" custScaleX="3036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6D40E-DC21-4621-88DF-188EEA83C826}" type="pres">
      <dgm:prSet presAssocID="{77609BE4-476C-41C7-9437-BB2BB1A3EB2F}" presName="level3hierChild" presStyleCnt="0"/>
      <dgm:spPr/>
    </dgm:pt>
    <dgm:pt modelId="{8DDE9ECF-9C6E-48C1-8F36-0AA16CF1A120}" type="pres">
      <dgm:prSet presAssocID="{D111A871-1B90-4338-9848-21E6797F15B0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CE4CE907-4084-47B8-A786-D42FBD5CBB33}" type="pres">
      <dgm:prSet presAssocID="{D111A871-1B90-4338-9848-21E6797F15B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9970017-10B0-4A07-BED9-B89E9BD7879D}" type="pres">
      <dgm:prSet presAssocID="{C03A6F40-EB05-431F-9FA7-7641B619B294}" presName="root2" presStyleCnt="0"/>
      <dgm:spPr/>
    </dgm:pt>
    <dgm:pt modelId="{D7BCF1F7-FC46-4069-89B4-06570B82724C}" type="pres">
      <dgm:prSet presAssocID="{C03A6F40-EB05-431F-9FA7-7641B619B294}" presName="LevelTwoTextNode" presStyleLbl="node2" presStyleIdx="3" presStyleCnt="5" custScaleX="3036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8E2149-C3FA-47DA-9BC4-CF732CBAB4F8}" type="pres">
      <dgm:prSet presAssocID="{C03A6F40-EB05-431F-9FA7-7641B619B294}" presName="level3hierChild" presStyleCnt="0"/>
      <dgm:spPr/>
    </dgm:pt>
    <dgm:pt modelId="{F67898DE-0CEA-4C6B-9553-D7CF116007AD}" type="pres">
      <dgm:prSet presAssocID="{F1BCDBB8-601C-4D57-A766-A5345DB6AA96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91E1F796-D19A-4687-8686-3C34C8E492E7}" type="pres">
      <dgm:prSet presAssocID="{F1BCDBB8-601C-4D57-A766-A5345DB6AA9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494A25C-6F73-4AF0-802F-71246E24C0F7}" type="pres">
      <dgm:prSet presAssocID="{0BE42C2F-9679-449D-840A-04C8E0F7873E}" presName="root2" presStyleCnt="0"/>
      <dgm:spPr/>
    </dgm:pt>
    <dgm:pt modelId="{9E5988D9-966C-4177-B124-B23B76F65B95}" type="pres">
      <dgm:prSet presAssocID="{0BE42C2F-9679-449D-840A-04C8E0F7873E}" presName="LevelTwoTextNode" presStyleLbl="node2" presStyleIdx="4" presStyleCnt="5" custScaleX="3036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259E10-5065-468E-89B8-AF866E13B360}" type="pres">
      <dgm:prSet presAssocID="{0BE42C2F-9679-449D-840A-04C8E0F7873E}" presName="level3hierChild" presStyleCnt="0"/>
      <dgm:spPr/>
    </dgm:pt>
  </dgm:ptLst>
  <dgm:cxnLst>
    <dgm:cxn modelId="{777D136B-1478-4BE1-AF09-24BC0CD330F2}" type="presOf" srcId="{77609BE4-476C-41C7-9437-BB2BB1A3EB2F}" destId="{544AE59F-09C3-4226-98D1-9CB3C046C622}" srcOrd="0" destOrd="0" presId="urn:microsoft.com/office/officeart/2008/layout/HorizontalMultiLevelHierarchy"/>
    <dgm:cxn modelId="{F99547B2-45C3-4CA6-BA5B-D5FD7C368A77}" type="presOf" srcId="{C03A6F40-EB05-431F-9FA7-7641B619B294}" destId="{D7BCF1F7-FC46-4069-89B4-06570B82724C}" srcOrd="0" destOrd="0" presId="urn:microsoft.com/office/officeart/2008/layout/HorizontalMultiLevelHierarchy"/>
    <dgm:cxn modelId="{61276765-ABC0-43D6-83A2-A1155EF88322}" type="presOf" srcId="{F1BCDBB8-601C-4D57-A766-A5345DB6AA96}" destId="{91E1F796-D19A-4687-8686-3C34C8E492E7}" srcOrd="1" destOrd="0" presId="urn:microsoft.com/office/officeart/2008/layout/HorizontalMultiLevelHierarchy"/>
    <dgm:cxn modelId="{AD925B8A-DF02-48FC-9FA5-56B54A2F94E3}" type="presOf" srcId="{D111A871-1B90-4338-9848-21E6797F15B0}" destId="{CE4CE907-4084-47B8-A786-D42FBD5CBB33}" srcOrd="1" destOrd="0" presId="urn:microsoft.com/office/officeart/2008/layout/HorizontalMultiLevelHierarchy"/>
    <dgm:cxn modelId="{A7FA4CA3-43B8-43A3-9095-5AFCC0A1D4C7}" type="presOf" srcId="{890CCEFA-2878-4CF9-86F5-96798F67FB71}" destId="{DE3109E6-CD71-41CE-B3F6-C51DD0630184}" srcOrd="1" destOrd="0" presId="urn:microsoft.com/office/officeart/2008/layout/HorizontalMultiLevelHierarchy"/>
    <dgm:cxn modelId="{4B278DC1-3940-4586-B17A-FAE3622225E9}" type="presOf" srcId="{712559EF-FF51-45AB-B4EB-ED9C535441D0}" destId="{48005937-7678-45FF-8594-F46D1C1C6304}" srcOrd="1" destOrd="0" presId="urn:microsoft.com/office/officeart/2008/layout/HorizontalMultiLevelHierarchy"/>
    <dgm:cxn modelId="{F598A2B0-A103-48B7-B33A-4E89A4A95B45}" type="presOf" srcId="{03D8BCEF-3958-49F6-9338-B14AFC953D7F}" destId="{BC81778A-BC87-4F63-BDC4-846EDAB966C5}" srcOrd="1" destOrd="0" presId="urn:microsoft.com/office/officeart/2008/layout/HorizontalMultiLevelHierarchy"/>
    <dgm:cxn modelId="{1FFD4A9A-2389-4EE6-8183-07A780D29F60}" type="presOf" srcId="{D111A871-1B90-4338-9848-21E6797F15B0}" destId="{8DDE9ECF-9C6E-48C1-8F36-0AA16CF1A120}" srcOrd="0" destOrd="0" presId="urn:microsoft.com/office/officeart/2008/layout/HorizontalMultiLevelHierarchy"/>
    <dgm:cxn modelId="{A7EE409E-8E04-4E09-8484-885F5AF69CD8}" srcId="{6A166A28-0BDC-4932-8345-C9B0DD022800}" destId="{3DD84DA2-C0A5-4E68-89F2-8BDFD0029EDE}" srcOrd="1" destOrd="0" parTransId="{712559EF-FF51-45AB-B4EB-ED9C535441D0}" sibTransId="{2124818C-B83F-4C39-BD70-4022195D8393}"/>
    <dgm:cxn modelId="{426BFEF3-C0AA-4D94-A7B0-95DF40F4DECF}" type="presOf" srcId="{03D8BCEF-3958-49F6-9338-B14AFC953D7F}" destId="{0CC47E7D-1E35-4886-BFFB-C76AF5639B0C}" srcOrd="0" destOrd="0" presId="urn:microsoft.com/office/officeart/2008/layout/HorizontalMultiLevelHierarchy"/>
    <dgm:cxn modelId="{A6FDA9FF-8EC5-4F82-9BC5-F29BEAC41C31}" srcId="{6A166A28-0BDC-4932-8345-C9B0DD022800}" destId="{77609BE4-476C-41C7-9437-BB2BB1A3EB2F}" srcOrd="2" destOrd="0" parTransId="{03D8BCEF-3958-49F6-9338-B14AFC953D7F}" sibTransId="{A7C3A214-EAC8-4923-84F1-4E97B889C3BC}"/>
    <dgm:cxn modelId="{20BF5908-7C16-4B03-932C-836FA14F0F36}" srcId="{B000A84F-BF72-46D9-BF2A-38D388416EB8}" destId="{6A166A28-0BDC-4932-8345-C9B0DD022800}" srcOrd="0" destOrd="0" parTransId="{B0479B30-F77C-4BAD-A576-CE988F6A533E}" sibTransId="{DBC68BA9-A5C7-4CF0-87DD-4EA9400ED2AC}"/>
    <dgm:cxn modelId="{5CFF4E4E-9B90-4792-9BC6-A9EA1BBADD3D}" type="presOf" srcId="{F1BCDBB8-601C-4D57-A766-A5345DB6AA96}" destId="{F67898DE-0CEA-4C6B-9553-D7CF116007AD}" srcOrd="0" destOrd="0" presId="urn:microsoft.com/office/officeart/2008/layout/HorizontalMultiLevelHierarchy"/>
    <dgm:cxn modelId="{8D8721E2-E866-46DC-8026-EE6AC5F44709}" type="presOf" srcId="{712559EF-FF51-45AB-B4EB-ED9C535441D0}" destId="{6E6006FF-D022-4AF6-9BB5-0E5B4415A150}" srcOrd="0" destOrd="0" presId="urn:microsoft.com/office/officeart/2008/layout/HorizontalMultiLevelHierarchy"/>
    <dgm:cxn modelId="{BB7F1172-672D-4616-8410-7EE657B6E2EF}" type="presOf" srcId="{6A166A28-0BDC-4932-8345-C9B0DD022800}" destId="{C861D19F-80B4-4D8A-A25F-F3926ED542E5}" srcOrd="0" destOrd="0" presId="urn:microsoft.com/office/officeart/2008/layout/HorizontalMultiLevelHierarchy"/>
    <dgm:cxn modelId="{A4A095DF-5A24-4915-98B3-56BC9807D689}" type="presOf" srcId="{B000A84F-BF72-46D9-BF2A-38D388416EB8}" destId="{7AF91DDE-069F-486E-8960-852ED805B323}" srcOrd="0" destOrd="0" presId="urn:microsoft.com/office/officeart/2008/layout/HorizontalMultiLevelHierarchy"/>
    <dgm:cxn modelId="{C6D90D08-5FDB-4502-BB78-2A539EEBD4A4}" srcId="{6A166A28-0BDC-4932-8345-C9B0DD022800}" destId="{C03A6F40-EB05-431F-9FA7-7641B619B294}" srcOrd="3" destOrd="0" parTransId="{D111A871-1B90-4338-9848-21E6797F15B0}" sibTransId="{7C4E6D79-D880-4641-A0A0-DDBC92087A6B}"/>
    <dgm:cxn modelId="{5D25FF91-4308-4550-97C5-6102EE94C84B}" srcId="{6A166A28-0BDC-4932-8345-C9B0DD022800}" destId="{0BE42C2F-9679-449D-840A-04C8E0F7873E}" srcOrd="4" destOrd="0" parTransId="{F1BCDBB8-601C-4D57-A766-A5345DB6AA96}" sibTransId="{02445FB7-150C-48DB-BFB8-0CFDB74BD0CC}"/>
    <dgm:cxn modelId="{5858207B-D7F2-4FAF-A8AF-37AF7013D6E8}" type="presOf" srcId="{890CCEFA-2878-4CF9-86F5-96798F67FB71}" destId="{4023D8DB-8CE5-41C3-A571-84AA5178E711}" srcOrd="0" destOrd="0" presId="urn:microsoft.com/office/officeart/2008/layout/HorizontalMultiLevelHierarchy"/>
    <dgm:cxn modelId="{3F5DCDD9-557F-4E5E-8230-6DB96610DEDD}" type="presOf" srcId="{0BE42C2F-9679-449D-840A-04C8E0F7873E}" destId="{9E5988D9-966C-4177-B124-B23B76F65B95}" srcOrd="0" destOrd="0" presId="urn:microsoft.com/office/officeart/2008/layout/HorizontalMultiLevelHierarchy"/>
    <dgm:cxn modelId="{60282E55-3613-4912-B380-2A674F906CDE}" type="presOf" srcId="{3DD84DA2-C0A5-4E68-89F2-8BDFD0029EDE}" destId="{F154697B-6C8C-4E93-903C-CFDF0017BA10}" srcOrd="0" destOrd="0" presId="urn:microsoft.com/office/officeart/2008/layout/HorizontalMultiLevelHierarchy"/>
    <dgm:cxn modelId="{0EE68121-0B5E-45CB-99EC-21FF4F9DEF79}" type="presOf" srcId="{21CAFE19-D628-43F4-BB21-72D37D133FD0}" destId="{49B100B5-26C4-4704-878E-7BC554E7648E}" srcOrd="0" destOrd="0" presId="urn:microsoft.com/office/officeart/2008/layout/HorizontalMultiLevelHierarchy"/>
    <dgm:cxn modelId="{E3C50365-1B27-4CB0-8E0D-DE572D7AB73C}" srcId="{6A166A28-0BDC-4932-8345-C9B0DD022800}" destId="{21CAFE19-D628-43F4-BB21-72D37D133FD0}" srcOrd="0" destOrd="0" parTransId="{890CCEFA-2878-4CF9-86F5-96798F67FB71}" sibTransId="{6B8A5D22-55E0-4B9D-8109-6F993CC254DC}"/>
    <dgm:cxn modelId="{F9E43E1F-48B6-4BDB-91E1-A978B73DC269}" type="presParOf" srcId="{7AF91DDE-069F-486E-8960-852ED805B323}" destId="{E8D02B7D-F358-4892-BEB4-C0B54BC4BF3D}" srcOrd="0" destOrd="0" presId="urn:microsoft.com/office/officeart/2008/layout/HorizontalMultiLevelHierarchy"/>
    <dgm:cxn modelId="{E0B48D12-836E-4924-BD8A-4E956CC53353}" type="presParOf" srcId="{E8D02B7D-F358-4892-BEB4-C0B54BC4BF3D}" destId="{C861D19F-80B4-4D8A-A25F-F3926ED542E5}" srcOrd="0" destOrd="0" presId="urn:microsoft.com/office/officeart/2008/layout/HorizontalMultiLevelHierarchy"/>
    <dgm:cxn modelId="{2391A4BF-D7CE-44E0-840F-647338A8B818}" type="presParOf" srcId="{E8D02B7D-F358-4892-BEB4-C0B54BC4BF3D}" destId="{27EE3225-B64F-443E-9133-222600609965}" srcOrd="1" destOrd="0" presId="urn:microsoft.com/office/officeart/2008/layout/HorizontalMultiLevelHierarchy"/>
    <dgm:cxn modelId="{5AE248A0-3B80-4125-9EC0-F5E7AABACCC4}" type="presParOf" srcId="{27EE3225-B64F-443E-9133-222600609965}" destId="{4023D8DB-8CE5-41C3-A571-84AA5178E711}" srcOrd="0" destOrd="0" presId="urn:microsoft.com/office/officeart/2008/layout/HorizontalMultiLevelHierarchy"/>
    <dgm:cxn modelId="{7B403A1B-23EF-4227-B9EF-A88A5C1E31F4}" type="presParOf" srcId="{4023D8DB-8CE5-41C3-A571-84AA5178E711}" destId="{DE3109E6-CD71-41CE-B3F6-C51DD0630184}" srcOrd="0" destOrd="0" presId="urn:microsoft.com/office/officeart/2008/layout/HorizontalMultiLevelHierarchy"/>
    <dgm:cxn modelId="{9ED7AEA2-5C68-42AD-9002-240B66C3478D}" type="presParOf" srcId="{27EE3225-B64F-443E-9133-222600609965}" destId="{1EF9BBCA-9060-4465-B1F6-A3A87363B0A3}" srcOrd="1" destOrd="0" presId="urn:microsoft.com/office/officeart/2008/layout/HorizontalMultiLevelHierarchy"/>
    <dgm:cxn modelId="{830F2C15-7565-4448-8E19-BF7484AC7B69}" type="presParOf" srcId="{1EF9BBCA-9060-4465-B1F6-A3A87363B0A3}" destId="{49B100B5-26C4-4704-878E-7BC554E7648E}" srcOrd="0" destOrd="0" presId="urn:microsoft.com/office/officeart/2008/layout/HorizontalMultiLevelHierarchy"/>
    <dgm:cxn modelId="{049BA3EF-E7F6-4D56-985B-DA841C0B0F23}" type="presParOf" srcId="{1EF9BBCA-9060-4465-B1F6-A3A87363B0A3}" destId="{CFEA88BB-5950-4E45-A523-866815EC8583}" srcOrd="1" destOrd="0" presId="urn:microsoft.com/office/officeart/2008/layout/HorizontalMultiLevelHierarchy"/>
    <dgm:cxn modelId="{6DE269C1-E5C6-436D-B959-B1E40E9C39A1}" type="presParOf" srcId="{27EE3225-B64F-443E-9133-222600609965}" destId="{6E6006FF-D022-4AF6-9BB5-0E5B4415A150}" srcOrd="2" destOrd="0" presId="urn:microsoft.com/office/officeart/2008/layout/HorizontalMultiLevelHierarchy"/>
    <dgm:cxn modelId="{575CCBAB-3127-4ADC-A0BB-2262023D853C}" type="presParOf" srcId="{6E6006FF-D022-4AF6-9BB5-0E5B4415A150}" destId="{48005937-7678-45FF-8594-F46D1C1C6304}" srcOrd="0" destOrd="0" presId="urn:microsoft.com/office/officeart/2008/layout/HorizontalMultiLevelHierarchy"/>
    <dgm:cxn modelId="{9DD136C0-47A8-4169-8C8D-4FCEC22C10DF}" type="presParOf" srcId="{27EE3225-B64F-443E-9133-222600609965}" destId="{CDA812B2-E201-404A-A86A-8009B4D44F25}" srcOrd="3" destOrd="0" presId="urn:microsoft.com/office/officeart/2008/layout/HorizontalMultiLevelHierarchy"/>
    <dgm:cxn modelId="{5E5BC3A2-E8F3-4284-8D52-0659FF29036D}" type="presParOf" srcId="{CDA812B2-E201-404A-A86A-8009B4D44F25}" destId="{F154697B-6C8C-4E93-903C-CFDF0017BA10}" srcOrd="0" destOrd="0" presId="urn:microsoft.com/office/officeart/2008/layout/HorizontalMultiLevelHierarchy"/>
    <dgm:cxn modelId="{881FF5A4-D081-4FA3-8D1B-BD54003985EA}" type="presParOf" srcId="{CDA812B2-E201-404A-A86A-8009B4D44F25}" destId="{EABBD299-410B-45B9-A924-C174566A434D}" srcOrd="1" destOrd="0" presId="urn:microsoft.com/office/officeart/2008/layout/HorizontalMultiLevelHierarchy"/>
    <dgm:cxn modelId="{FDA6D921-C14D-42A6-AD3C-41769A138ACD}" type="presParOf" srcId="{27EE3225-B64F-443E-9133-222600609965}" destId="{0CC47E7D-1E35-4886-BFFB-C76AF5639B0C}" srcOrd="4" destOrd="0" presId="urn:microsoft.com/office/officeart/2008/layout/HorizontalMultiLevelHierarchy"/>
    <dgm:cxn modelId="{EA4E4965-8956-4E06-991E-17CCEF5B59F9}" type="presParOf" srcId="{0CC47E7D-1E35-4886-BFFB-C76AF5639B0C}" destId="{BC81778A-BC87-4F63-BDC4-846EDAB966C5}" srcOrd="0" destOrd="0" presId="urn:microsoft.com/office/officeart/2008/layout/HorizontalMultiLevelHierarchy"/>
    <dgm:cxn modelId="{E38EC47E-9094-4027-A7CD-68032243B380}" type="presParOf" srcId="{27EE3225-B64F-443E-9133-222600609965}" destId="{7C55FB68-97F5-4CD6-8BE9-925A956678B0}" srcOrd="5" destOrd="0" presId="urn:microsoft.com/office/officeart/2008/layout/HorizontalMultiLevelHierarchy"/>
    <dgm:cxn modelId="{8053DC82-0A7E-4A66-832D-A7980BED2EAC}" type="presParOf" srcId="{7C55FB68-97F5-4CD6-8BE9-925A956678B0}" destId="{544AE59F-09C3-4226-98D1-9CB3C046C622}" srcOrd="0" destOrd="0" presId="urn:microsoft.com/office/officeart/2008/layout/HorizontalMultiLevelHierarchy"/>
    <dgm:cxn modelId="{ED70474A-D6BA-45A3-9E06-35BA0A033131}" type="presParOf" srcId="{7C55FB68-97F5-4CD6-8BE9-925A956678B0}" destId="{C696D40E-DC21-4621-88DF-188EEA83C826}" srcOrd="1" destOrd="0" presId="urn:microsoft.com/office/officeart/2008/layout/HorizontalMultiLevelHierarchy"/>
    <dgm:cxn modelId="{C395BF18-36EE-4359-9C85-95072ED6969A}" type="presParOf" srcId="{27EE3225-B64F-443E-9133-222600609965}" destId="{8DDE9ECF-9C6E-48C1-8F36-0AA16CF1A120}" srcOrd="6" destOrd="0" presId="urn:microsoft.com/office/officeart/2008/layout/HorizontalMultiLevelHierarchy"/>
    <dgm:cxn modelId="{E2E3400E-F34A-4620-88BD-53DF163ED8FE}" type="presParOf" srcId="{8DDE9ECF-9C6E-48C1-8F36-0AA16CF1A120}" destId="{CE4CE907-4084-47B8-A786-D42FBD5CBB33}" srcOrd="0" destOrd="0" presId="urn:microsoft.com/office/officeart/2008/layout/HorizontalMultiLevelHierarchy"/>
    <dgm:cxn modelId="{C3D3F7B7-A04F-4ABF-8DAC-BA8FBCC62FBB}" type="presParOf" srcId="{27EE3225-B64F-443E-9133-222600609965}" destId="{49970017-10B0-4A07-BED9-B89E9BD7879D}" srcOrd="7" destOrd="0" presId="urn:microsoft.com/office/officeart/2008/layout/HorizontalMultiLevelHierarchy"/>
    <dgm:cxn modelId="{038286B4-7661-48D1-B266-1394C8944D63}" type="presParOf" srcId="{49970017-10B0-4A07-BED9-B89E9BD7879D}" destId="{D7BCF1F7-FC46-4069-89B4-06570B82724C}" srcOrd="0" destOrd="0" presId="urn:microsoft.com/office/officeart/2008/layout/HorizontalMultiLevelHierarchy"/>
    <dgm:cxn modelId="{BB7CDDE4-06E2-467F-9207-C9D06277AA7D}" type="presParOf" srcId="{49970017-10B0-4A07-BED9-B89E9BD7879D}" destId="{B68E2149-C3FA-47DA-9BC4-CF732CBAB4F8}" srcOrd="1" destOrd="0" presId="urn:microsoft.com/office/officeart/2008/layout/HorizontalMultiLevelHierarchy"/>
    <dgm:cxn modelId="{EA5132BE-A137-47F4-BB58-345AB4B2F485}" type="presParOf" srcId="{27EE3225-B64F-443E-9133-222600609965}" destId="{F67898DE-0CEA-4C6B-9553-D7CF116007AD}" srcOrd="8" destOrd="0" presId="urn:microsoft.com/office/officeart/2008/layout/HorizontalMultiLevelHierarchy"/>
    <dgm:cxn modelId="{92A0CA3E-7073-4336-AC0E-C474FC836B71}" type="presParOf" srcId="{F67898DE-0CEA-4C6B-9553-D7CF116007AD}" destId="{91E1F796-D19A-4687-8686-3C34C8E492E7}" srcOrd="0" destOrd="0" presId="urn:microsoft.com/office/officeart/2008/layout/HorizontalMultiLevelHierarchy"/>
    <dgm:cxn modelId="{29D3D4D8-EFBB-40DB-858F-6CFBEE3EF149}" type="presParOf" srcId="{27EE3225-B64F-443E-9133-222600609965}" destId="{F494A25C-6F73-4AF0-802F-71246E24C0F7}" srcOrd="9" destOrd="0" presId="urn:microsoft.com/office/officeart/2008/layout/HorizontalMultiLevelHierarchy"/>
    <dgm:cxn modelId="{7B4F824C-8074-4862-B3B7-FFA9DE2D52A6}" type="presParOf" srcId="{F494A25C-6F73-4AF0-802F-71246E24C0F7}" destId="{9E5988D9-966C-4177-B124-B23B76F65B95}" srcOrd="0" destOrd="0" presId="urn:microsoft.com/office/officeart/2008/layout/HorizontalMultiLevelHierarchy"/>
    <dgm:cxn modelId="{E5ABFDC5-9FEE-4928-A4A6-EC30DE47772D}" type="presParOf" srcId="{F494A25C-6F73-4AF0-802F-71246E24C0F7}" destId="{BB259E10-5065-468E-89B8-AF866E13B36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D722D9-1CD0-4EBF-8939-259B89D0FA7A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ABDDCD2-93CE-4957-9B77-EC081C247E0C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gm:t>
    </dgm:pt>
    <dgm:pt modelId="{EB8A3BB1-8CCB-4DE1-9593-5BFEB33614F6}" type="parTrans" cxnId="{11EFDF0A-A455-4F10-A2E1-94EBD1D63A40}">
      <dgm:prSet/>
      <dgm:spPr/>
      <dgm:t>
        <a:bodyPr/>
        <a:lstStyle/>
        <a:p>
          <a:endParaRPr lang="ru-RU"/>
        </a:p>
      </dgm:t>
    </dgm:pt>
    <dgm:pt modelId="{6C656707-23E2-4314-B831-7DEB67B2F268}" type="sibTrans" cxnId="{11EFDF0A-A455-4F10-A2E1-94EBD1D63A40}">
      <dgm:prSet/>
      <dgm:spPr/>
      <dgm:t>
        <a:bodyPr/>
        <a:lstStyle/>
        <a:p>
          <a:endParaRPr lang="ru-RU"/>
        </a:p>
      </dgm:t>
    </dgm:pt>
    <dgm:pt modelId="{BCF039F9-BC1E-48E0-84D0-0BD8EE3EC52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gm:t>
    </dgm:pt>
    <dgm:pt modelId="{E990FFA1-2365-48FF-9E14-120F5CA79504}" type="parTrans" cxnId="{E3B53B19-BBD5-4A00-AE97-8AD130046F96}">
      <dgm:prSet/>
      <dgm:spPr/>
      <dgm:t>
        <a:bodyPr/>
        <a:lstStyle/>
        <a:p>
          <a:endParaRPr lang="ru-RU"/>
        </a:p>
      </dgm:t>
    </dgm:pt>
    <dgm:pt modelId="{A0883333-64FB-409A-94F3-8CA78E113E7B}" type="sibTrans" cxnId="{E3B53B19-BBD5-4A00-AE97-8AD130046F96}">
      <dgm:prSet/>
      <dgm:spPr/>
      <dgm:t>
        <a:bodyPr/>
        <a:lstStyle/>
        <a:p>
          <a:endParaRPr lang="ru-RU"/>
        </a:p>
      </dgm:t>
    </dgm:pt>
    <dgm:pt modelId="{E0495CA0-F25A-4565-99B0-EDE9E3278F38}">
      <dgm:prSet phldrT="[Текст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достигли</a:t>
          </a:r>
        </a:p>
      </dgm:t>
    </dgm:pt>
    <dgm:pt modelId="{AA0281C5-C9F3-4AF4-9666-1673139F0207}" type="parTrans" cxnId="{2D9AEDC0-9EA9-4CD5-BD88-3CF8C20F4A3D}">
      <dgm:prSet/>
      <dgm:spPr/>
      <dgm:t>
        <a:bodyPr/>
        <a:lstStyle/>
        <a:p>
          <a:endParaRPr lang="ru-RU"/>
        </a:p>
      </dgm:t>
    </dgm:pt>
    <dgm:pt modelId="{515B9362-1F97-4BFE-8E86-DE512166A760}" type="sibTrans" cxnId="{2D9AEDC0-9EA9-4CD5-BD88-3CF8C20F4A3D}">
      <dgm:prSet/>
      <dgm:spPr/>
      <dgm:t>
        <a:bodyPr/>
        <a:lstStyle/>
        <a:p>
          <a:endParaRPr lang="ru-RU"/>
        </a:p>
      </dgm:t>
    </dgm:pt>
    <dgm:pt modelId="{A43AA219-E68D-4F7F-BF21-CF7D6524468D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Внеурочная деятельность (10 часов рекомендованных курсов)</a:t>
          </a:r>
        </a:p>
      </dgm:t>
    </dgm:pt>
    <dgm:pt modelId="{5076D69B-1D9B-46B4-96AE-7866A72DE9AA}" type="parTrans" cxnId="{A8EEA0EC-3622-4683-81C0-9408C6052057}">
      <dgm:prSet/>
      <dgm:spPr/>
      <dgm:t>
        <a:bodyPr/>
        <a:lstStyle/>
        <a:p>
          <a:endParaRPr lang="ru-RU"/>
        </a:p>
      </dgm:t>
    </dgm:pt>
    <dgm:pt modelId="{D80CED2F-8DAE-4E00-ACD5-FC8F4B1E154F}" type="sibTrans" cxnId="{A8EEA0EC-3622-4683-81C0-9408C6052057}">
      <dgm:prSet/>
      <dgm:spPr/>
      <dgm:t>
        <a:bodyPr/>
        <a:lstStyle/>
        <a:p>
          <a:endParaRPr lang="ru-RU"/>
        </a:p>
      </dgm:t>
    </dgm:pt>
    <dgm:pt modelId="{CED15651-B2D5-4AFF-BDA9-FC7376A0D44D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Проектная и исследовательская деятельность</a:t>
          </a:r>
        </a:p>
      </dgm:t>
    </dgm:pt>
    <dgm:pt modelId="{E79D6A06-E6B7-4AEE-827B-5F2ACF8EFF44}" type="parTrans" cxnId="{EA818788-8C81-4F4A-AE85-A40693E80323}">
      <dgm:prSet/>
      <dgm:spPr/>
      <dgm:t>
        <a:bodyPr/>
        <a:lstStyle/>
        <a:p>
          <a:endParaRPr lang="ru-RU"/>
        </a:p>
      </dgm:t>
    </dgm:pt>
    <dgm:pt modelId="{673D4787-9936-48E1-BAD9-FF55C20A3228}" type="sibTrans" cxnId="{EA818788-8C81-4F4A-AE85-A40693E80323}">
      <dgm:prSet/>
      <dgm:spPr/>
      <dgm:t>
        <a:bodyPr/>
        <a:lstStyle/>
        <a:p>
          <a:endParaRPr lang="ru-RU"/>
        </a:p>
      </dgm:t>
    </dgm:pt>
    <dgm:pt modelId="{6E4B6992-48C7-4C57-81CB-0D3CF5FDDF09}">
      <dgm:prSet custT="1"/>
      <dgm:spPr/>
      <dgm:t>
        <a:bodyPr/>
        <a:lstStyle/>
        <a:p>
          <a:pPr algn="just"/>
          <a:r>
            <a:rPr lang="ru-RU" sz="1200" b="1" dirty="0" err="1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Внутришкольная</a:t>
          </a:r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 система профессионального роста и развития, наставничество (поддержка молодых учителей)</a:t>
          </a:r>
        </a:p>
      </dgm:t>
    </dgm:pt>
    <dgm:pt modelId="{43DB5E8F-5AE5-4CB0-9CDB-7D2BE06B6249}" type="parTrans" cxnId="{4F749DE7-9D66-472F-BDAC-7C908BF19C48}">
      <dgm:prSet/>
      <dgm:spPr/>
      <dgm:t>
        <a:bodyPr/>
        <a:lstStyle/>
        <a:p>
          <a:endParaRPr lang="ru-RU"/>
        </a:p>
      </dgm:t>
    </dgm:pt>
    <dgm:pt modelId="{7F1BB5FF-7019-425A-B353-43AB067A78E4}" type="sibTrans" cxnId="{4F749DE7-9D66-472F-BDAC-7C908BF19C48}">
      <dgm:prSet/>
      <dgm:spPr/>
      <dgm:t>
        <a:bodyPr/>
        <a:lstStyle/>
        <a:p>
          <a:endParaRPr lang="ru-RU"/>
        </a:p>
      </dgm:t>
    </dgm:pt>
    <dgm:pt modelId="{915F0D79-F56B-4492-9547-1BD2AE12CDAD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Современный модульный курс «Технология» - платформа технологического образования, кластер формирования </a:t>
          </a:r>
          <a:r>
            <a:rPr lang="ru-RU" sz="1200" b="1" dirty="0" err="1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метапредметных</a:t>
          </a:r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 результатов образования</a:t>
          </a:r>
        </a:p>
      </dgm:t>
    </dgm:pt>
    <dgm:pt modelId="{2CBB2225-1F6F-4D4A-A144-921F5733BD0B}" type="parTrans" cxnId="{FF0B3933-1A40-49DA-987F-08014A38FB76}">
      <dgm:prSet/>
      <dgm:spPr/>
      <dgm:t>
        <a:bodyPr/>
        <a:lstStyle/>
        <a:p>
          <a:endParaRPr lang="ru-RU"/>
        </a:p>
      </dgm:t>
    </dgm:pt>
    <dgm:pt modelId="{96BCD493-6F9A-4C00-89C9-B7D43766AC8D}" type="sibTrans" cxnId="{FF0B3933-1A40-49DA-987F-08014A38FB76}">
      <dgm:prSet/>
      <dgm:spPr/>
      <dgm:t>
        <a:bodyPr/>
        <a:lstStyle/>
        <a:p>
          <a:endParaRPr lang="ru-RU"/>
        </a:p>
      </dgm:t>
    </dgm:pt>
    <dgm:pt modelId="{D00A40D7-E0F3-4FC0-8BE6-EC990C0A4B58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Методическая служба</a:t>
          </a:r>
        </a:p>
      </dgm:t>
    </dgm:pt>
    <dgm:pt modelId="{08F47E1C-9881-40C2-8472-C81F16D8B132}" type="parTrans" cxnId="{D40623CF-AEED-408C-A915-167A737DED58}">
      <dgm:prSet/>
      <dgm:spPr/>
      <dgm:t>
        <a:bodyPr/>
        <a:lstStyle/>
        <a:p>
          <a:endParaRPr lang="ru-RU"/>
        </a:p>
      </dgm:t>
    </dgm:pt>
    <dgm:pt modelId="{146856D7-52C1-41B4-8157-41ECC5148BAB}" type="sibTrans" cxnId="{D40623CF-AEED-408C-A915-167A737DED58}">
      <dgm:prSet/>
      <dgm:spPr/>
      <dgm:t>
        <a:bodyPr/>
        <a:lstStyle/>
        <a:p>
          <a:endParaRPr lang="ru-RU"/>
        </a:p>
      </dgm:t>
    </dgm:pt>
    <dgm:pt modelId="{5F3B845D-7064-43D0-911A-3791407B1BC6}">
      <dgm:prSet custT="1"/>
      <dgm:spPr/>
      <dgm:t>
        <a:bodyPr/>
        <a:lstStyle/>
        <a:p>
          <a:pPr algn="just"/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План мероприятий по развитию инклюзивного образования</a:t>
          </a:r>
        </a:p>
      </dgm:t>
    </dgm:pt>
    <dgm:pt modelId="{2B6CB8C9-401A-4587-8D98-49D7265BFD60}" type="parTrans" cxnId="{8AE5060C-2FA3-49E9-9B68-8600D71EFF86}">
      <dgm:prSet/>
      <dgm:spPr/>
      <dgm:t>
        <a:bodyPr/>
        <a:lstStyle/>
        <a:p>
          <a:endParaRPr lang="ru-RU"/>
        </a:p>
      </dgm:t>
    </dgm:pt>
    <dgm:pt modelId="{76498337-2F71-49FA-B586-D34F236398DF}" type="sibTrans" cxnId="{8AE5060C-2FA3-49E9-9B68-8600D71EFF86}">
      <dgm:prSet/>
      <dgm:spPr/>
      <dgm:t>
        <a:bodyPr/>
        <a:lstStyle/>
        <a:p>
          <a:endParaRPr lang="ru-RU"/>
        </a:p>
      </dgm:t>
    </dgm:pt>
    <dgm:pt modelId="{63A444CE-8C81-44E9-B25C-F6C35F50D4ED}">
      <dgm:prSet custT="1"/>
      <dgm:spPr/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Единые примерные рабочие программы, единое календарное тематическое планирование</a:t>
          </a:r>
        </a:p>
      </dgm:t>
    </dgm:pt>
    <dgm:pt modelId="{2815C18C-9B85-4FAD-B43F-B7F6F79AE4CA}" type="parTrans" cxnId="{4DF8285B-BFC0-46FA-80CC-5C99F4256CB7}">
      <dgm:prSet/>
      <dgm:spPr/>
      <dgm:t>
        <a:bodyPr/>
        <a:lstStyle/>
        <a:p>
          <a:endParaRPr lang="ru-RU"/>
        </a:p>
      </dgm:t>
    </dgm:pt>
    <dgm:pt modelId="{31E2E5EB-85F9-46EE-BE53-2AE780DAF59A}" type="sibTrans" cxnId="{4DF8285B-BFC0-46FA-80CC-5C99F4256CB7}">
      <dgm:prSet/>
      <dgm:spPr/>
      <dgm:t>
        <a:bodyPr/>
        <a:lstStyle/>
        <a:p>
          <a:endParaRPr lang="ru-RU"/>
        </a:p>
      </dgm:t>
    </dgm:pt>
    <dgm:pt modelId="{45EA8118-623D-4A85-8454-C5FA0BD9512C}">
      <dgm:prSet custT="1"/>
      <dgm:spPr/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Единый подход к составлению расписания уроков</a:t>
          </a:r>
        </a:p>
      </dgm:t>
    </dgm:pt>
    <dgm:pt modelId="{395812B8-DA3A-4D9D-9489-EB7121676A0C}" type="parTrans" cxnId="{82872E4A-256F-4A50-95EC-9B57D14B85A7}">
      <dgm:prSet/>
      <dgm:spPr/>
      <dgm:t>
        <a:bodyPr/>
        <a:lstStyle/>
        <a:p>
          <a:endParaRPr lang="ru-RU"/>
        </a:p>
      </dgm:t>
    </dgm:pt>
    <dgm:pt modelId="{3BCFA28F-3A20-4E63-A406-F14ED49400EB}" type="sibTrans" cxnId="{82872E4A-256F-4A50-95EC-9B57D14B85A7}">
      <dgm:prSet/>
      <dgm:spPr/>
      <dgm:t>
        <a:bodyPr/>
        <a:lstStyle/>
        <a:p>
          <a:endParaRPr lang="ru-RU"/>
        </a:p>
      </dgm:t>
    </dgm:pt>
    <dgm:pt modelId="{094FF0B6-D04F-497E-9AA1-F2813FF93F72}">
      <dgm:prSet custT="1"/>
      <dgm:spPr/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Объективная 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внутришкольная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и внешняя система оценивания (в 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т.ч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. ВПР)</a:t>
          </a:r>
        </a:p>
      </dgm:t>
    </dgm:pt>
    <dgm:pt modelId="{DF723778-6342-4AB0-A1E6-189A4A84228D}" type="parTrans" cxnId="{80E35037-B24A-4FAC-88F5-B9AB10531A9E}">
      <dgm:prSet/>
      <dgm:spPr/>
      <dgm:t>
        <a:bodyPr/>
        <a:lstStyle/>
        <a:p>
          <a:endParaRPr lang="ru-RU"/>
        </a:p>
      </dgm:t>
    </dgm:pt>
    <dgm:pt modelId="{3D158CCE-F26E-4238-9814-46C6EF22C9BB}" type="sibTrans" cxnId="{80E35037-B24A-4FAC-88F5-B9AB10531A9E}">
      <dgm:prSet/>
      <dgm:spPr/>
      <dgm:t>
        <a:bodyPr/>
        <a:lstStyle/>
        <a:p>
          <a:endParaRPr lang="ru-RU"/>
        </a:p>
      </dgm:t>
    </dgm:pt>
    <dgm:pt modelId="{5AEF04D9-2CD1-4CB3-BBB3-C480BBA0804F}">
      <dgm:prSet custT="1"/>
      <dgm:spPr/>
      <dgm:t>
        <a:bodyPr/>
        <a:lstStyle/>
        <a:p>
          <a:r>
            <a:rPr lang="ru-RU" sz="1200" b="1" dirty="0">
              <a:solidFill>
                <a:schemeClr val="accent2"/>
              </a:solidFill>
              <a:latin typeface="Century Gothic" panose="020B0502020202020204" pitchFamily="34" charset="0"/>
            </a:rPr>
            <a:t>Единые рекомендации по контрольным работам и домашним заданиям</a:t>
          </a:r>
          <a:endParaRPr lang="ru-RU" sz="1200" b="1" dirty="0">
            <a:solidFill>
              <a:schemeClr val="accent2"/>
            </a:solidFill>
          </a:endParaRPr>
        </a:p>
      </dgm:t>
    </dgm:pt>
    <dgm:pt modelId="{D175D6C7-CC10-4C89-ABC4-ACFF87C4F367}" type="parTrans" cxnId="{632D0A6C-7077-4B0C-AE64-7768B4D62EBF}">
      <dgm:prSet/>
      <dgm:spPr/>
      <dgm:t>
        <a:bodyPr/>
        <a:lstStyle/>
        <a:p>
          <a:endParaRPr lang="ru-RU"/>
        </a:p>
      </dgm:t>
    </dgm:pt>
    <dgm:pt modelId="{8FFE5FE4-B0BF-4391-B801-CB6C1AFB4AFA}" type="sibTrans" cxnId="{632D0A6C-7077-4B0C-AE64-7768B4D62EBF}">
      <dgm:prSet/>
      <dgm:spPr/>
      <dgm:t>
        <a:bodyPr/>
        <a:lstStyle/>
        <a:p>
          <a:endParaRPr lang="ru-RU"/>
        </a:p>
      </dgm:t>
    </dgm:pt>
    <dgm:pt modelId="{5765D3E4-C13C-4C08-8342-E81FE973CBB7}">
      <dgm:prSet custT="1"/>
      <dgm:spPr/>
      <dgm:t>
        <a:bodyPr/>
        <a:lstStyle/>
        <a:p>
          <a:r>
            <a:rPr lang="ru-RU" sz="1200" b="1" dirty="0">
              <a:solidFill>
                <a:schemeClr val="accent2"/>
              </a:solidFill>
              <a:latin typeface="Century Gothic" panose="020B0502020202020204" pitchFamily="34" charset="0"/>
            </a:rPr>
            <a:t>Единая линейка учебников</a:t>
          </a:r>
        </a:p>
      </dgm:t>
    </dgm:pt>
    <dgm:pt modelId="{6A1C0280-A52E-445B-B296-66909745AD1B}" type="parTrans" cxnId="{D02AB972-D47C-4214-B3E8-BD3ACFB71E76}">
      <dgm:prSet/>
      <dgm:spPr/>
      <dgm:t>
        <a:bodyPr/>
        <a:lstStyle/>
        <a:p>
          <a:endParaRPr lang="ru-RU"/>
        </a:p>
      </dgm:t>
    </dgm:pt>
    <dgm:pt modelId="{F991901D-E32D-4A01-A22A-F7855D090F42}" type="sibTrans" cxnId="{D02AB972-D47C-4214-B3E8-BD3ACFB71E76}">
      <dgm:prSet/>
      <dgm:spPr/>
      <dgm:t>
        <a:bodyPr/>
        <a:lstStyle/>
        <a:p>
          <a:endParaRPr lang="ru-RU"/>
        </a:p>
      </dgm:t>
    </dgm:pt>
    <dgm:pt modelId="{BCF1920B-105C-43D1-A9DF-BF3A91F04A43}">
      <dgm:prSet custT="1"/>
      <dgm:spPr/>
      <dgm:t>
        <a:bodyPr/>
        <a:lstStyle/>
        <a:p>
          <a:r>
            <a:rPr lang="ru-RU" sz="1200" b="1" dirty="0">
              <a:solidFill>
                <a:schemeClr val="accent2"/>
              </a:solidFill>
              <a:latin typeface="Century Gothic" panose="020B0502020202020204" pitchFamily="34" charset="0"/>
            </a:rPr>
            <a:t>Примерные углубленные программы (с 7 класса)* (разрабатываются рекомендации на федеральном уровне)</a:t>
          </a:r>
        </a:p>
      </dgm:t>
    </dgm:pt>
    <dgm:pt modelId="{E7547E4F-6A5F-4238-9C02-62160D8AC9D0}" type="parTrans" cxnId="{263F8356-0B57-4B34-AA3A-073AFDD92ED0}">
      <dgm:prSet/>
      <dgm:spPr/>
      <dgm:t>
        <a:bodyPr/>
        <a:lstStyle/>
        <a:p>
          <a:endParaRPr lang="ru-RU"/>
        </a:p>
      </dgm:t>
    </dgm:pt>
    <dgm:pt modelId="{B838647A-8B44-48CA-B7DC-579013A024B0}" type="sibTrans" cxnId="{263F8356-0B57-4B34-AA3A-073AFDD92ED0}">
      <dgm:prSet/>
      <dgm:spPr/>
      <dgm:t>
        <a:bodyPr/>
        <a:lstStyle/>
        <a:p>
          <a:endParaRPr lang="ru-RU"/>
        </a:p>
      </dgm:t>
    </dgm:pt>
    <dgm:pt modelId="{FA8952EF-F3B2-4468-B242-05DF54BF6D79}">
      <dgm:prSet custT="1"/>
      <dgm:spPr/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Сетевая форма обучения. Академическая мобильность старшеклассников</a:t>
          </a:r>
        </a:p>
      </dgm:t>
    </dgm:pt>
    <dgm:pt modelId="{7800A4A1-0957-48AC-A3C4-535E66B45CD9}" type="parTrans" cxnId="{9D79EE8D-ED0C-4ED5-8BF2-F6A5432BF673}">
      <dgm:prSet/>
      <dgm:spPr/>
      <dgm:t>
        <a:bodyPr/>
        <a:lstStyle/>
        <a:p>
          <a:endParaRPr lang="ru-RU"/>
        </a:p>
      </dgm:t>
    </dgm:pt>
    <dgm:pt modelId="{C792D1BA-FFC4-4DD2-850C-D9822226DCFE}" type="sibTrans" cxnId="{9D79EE8D-ED0C-4ED5-8BF2-F6A5432BF673}">
      <dgm:prSet/>
      <dgm:spPr/>
      <dgm:t>
        <a:bodyPr/>
        <a:lstStyle/>
        <a:p>
          <a:endParaRPr lang="ru-RU"/>
        </a:p>
      </dgm:t>
    </dgm:pt>
    <dgm:pt modelId="{4E30C5A6-D3CC-482F-A5BB-E76F7D3EB1E3}" type="pres">
      <dgm:prSet presAssocID="{ABD722D9-1CD0-4EBF-8939-259B89D0FA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8D2E90-E5BD-4DFD-83C7-1D035AB65705}" type="pres">
      <dgm:prSet presAssocID="{7ABDDCD2-93CE-4957-9B77-EC081C247E0C}" presName="composite" presStyleCnt="0"/>
      <dgm:spPr/>
    </dgm:pt>
    <dgm:pt modelId="{E652B892-19B3-4692-91EB-189AD395A171}" type="pres">
      <dgm:prSet presAssocID="{7ABDDCD2-93CE-4957-9B77-EC081C247E0C}" presName="parentText" presStyleLbl="alignNode1" presStyleIdx="0" presStyleCnt="3" custLinFactNeighborX="-4372" custLinFactNeighborY="-188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99D01-1491-4098-86BF-F779CC293CF1}" type="pres">
      <dgm:prSet presAssocID="{7ABDDCD2-93CE-4957-9B77-EC081C247E0C}" presName="descendantText" presStyleLbl="alignAcc1" presStyleIdx="0" presStyleCnt="3" custScaleX="86225" custScaleY="221646" custLinFactNeighborX="-5601" custLinFactNeighborY="-29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B292-B7A1-46AA-A4B6-19E7D8999CD9}" type="pres">
      <dgm:prSet presAssocID="{6C656707-23E2-4314-B831-7DEB67B2F268}" presName="sp" presStyleCnt="0"/>
      <dgm:spPr/>
    </dgm:pt>
    <dgm:pt modelId="{CF2961AD-7FA0-467E-8168-F5627E4CB2C9}" type="pres">
      <dgm:prSet presAssocID="{BCF039F9-BC1E-48E0-84D0-0BD8EE3EC521}" presName="composite" presStyleCnt="0"/>
      <dgm:spPr/>
    </dgm:pt>
    <dgm:pt modelId="{5370D8E1-C1DC-42A3-88BB-2C46CCCAC8A6}" type="pres">
      <dgm:prSet presAssocID="{BCF039F9-BC1E-48E0-84D0-0BD8EE3EC521}" presName="parentText" presStyleLbl="alignNode1" presStyleIdx="1" presStyleCnt="3" custLinFactNeighborX="-2313" custLinFactNeighborY="-91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53930-1395-4368-A759-9F3FF6DD8DAB}" type="pres">
      <dgm:prSet presAssocID="{BCF039F9-BC1E-48E0-84D0-0BD8EE3EC521}" presName="descendantText" presStyleLbl="alignAcc1" presStyleIdx="1" presStyleCnt="3" custScaleX="86053" custScaleY="133680" custLinFactNeighborX="-5867" custLinFactNeighborY="26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93B99-B8FE-4474-BB8A-AA85AC82B229}" type="pres">
      <dgm:prSet presAssocID="{A0883333-64FB-409A-94F3-8CA78E113E7B}" presName="sp" presStyleCnt="0"/>
      <dgm:spPr/>
    </dgm:pt>
    <dgm:pt modelId="{3E39FB65-7E55-4C6D-8B7B-76DF9A257B40}" type="pres">
      <dgm:prSet presAssocID="{E0495CA0-F25A-4565-99B0-EDE9E3278F38}" presName="composite" presStyleCnt="0"/>
      <dgm:spPr/>
    </dgm:pt>
    <dgm:pt modelId="{F2B0B0F1-59DA-406A-A68B-EDDC81E7B376}" type="pres">
      <dgm:prSet presAssocID="{E0495CA0-F25A-4565-99B0-EDE9E3278F38}" presName="parentText" presStyleLbl="alignNode1" presStyleIdx="2" presStyleCnt="3" custScaleY="90909" custLinFactNeighborX="-36" custLinFactNeighborY="-17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9E4BB-7CB7-4499-85E6-C1AB77FDBC28}" type="pres">
      <dgm:prSet presAssocID="{E0495CA0-F25A-4565-99B0-EDE9E3278F38}" presName="descendantText" presStyleLbl="alignAcc1" presStyleIdx="2" presStyleCnt="3" custScaleX="86224" custScaleY="110000" custLinFactNeighborX="-5273" custLinFactNeighborY="36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617898-2415-44C2-B871-A04B5CAEE209}" type="presOf" srcId="{7ABDDCD2-93CE-4957-9B77-EC081C247E0C}" destId="{E652B892-19B3-4692-91EB-189AD395A171}" srcOrd="0" destOrd="0" presId="urn:microsoft.com/office/officeart/2005/8/layout/chevron2"/>
    <dgm:cxn modelId="{FF0B3933-1A40-49DA-987F-08014A38FB76}" srcId="{7ABDDCD2-93CE-4957-9B77-EC081C247E0C}" destId="{915F0D79-F56B-4492-9547-1BD2AE12CDAD}" srcOrd="3" destOrd="0" parTransId="{2CBB2225-1F6F-4D4A-A144-921F5733BD0B}" sibTransId="{96BCD493-6F9A-4C00-89C9-B7D43766AC8D}"/>
    <dgm:cxn modelId="{F25279BC-434C-4BBD-9B38-7ADE05E7385D}" type="presOf" srcId="{5765D3E4-C13C-4C08-8342-E81FE973CBB7}" destId="{C419E4BB-7CB7-4499-85E6-C1AB77FDBC28}" srcOrd="0" destOrd="1" presId="urn:microsoft.com/office/officeart/2005/8/layout/chevron2"/>
    <dgm:cxn modelId="{E3B53B19-BBD5-4A00-AE97-8AD130046F96}" srcId="{ABD722D9-1CD0-4EBF-8939-259B89D0FA7A}" destId="{BCF039F9-BC1E-48E0-84D0-0BD8EE3EC521}" srcOrd="1" destOrd="0" parTransId="{E990FFA1-2365-48FF-9E14-120F5CA79504}" sibTransId="{A0883333-64FB-409A-94F3-8CA78E113E7B}"/>
    <dgm:cxn modelId="{11EFDF0A-A455-4F10-A2E1-94EBD1D63A40}" srcId="{ABD722D9-1CD0-4EBF-8939-259B89D0FA7A}" destId="{7ABDDCD2-93CE-4957-9B77-EC081C247E0C}" srcOrd="0" destOrd="0" parTransId="{EB8A3BB1-8CCB-4DE1-9593-5BFEB33614F6}" sibTransId="{6C656707-23E2-4314-B831-7DEB67B2F268}"/>
    <dgm:cxn modelId="{8AE5060C-2FA3-49E9-9B68-8600D71EFF86}" srcId="{7ABDDCD2-93CE-4957-9B77-EC081C247E0C}" destId="{5F3B845D-7064-43D0-911A-3791407B1BC6}" srcOrd="5" destOrd="0" parTransId="{2B6CB8C9-401A-4587-8D98-49D7265BFD60}" sibTransId="{76498337-2F71-49FA-B586-D34F236398DF}"/>
    <dgm:cxn modelId="{3BBD4294-072B-44D3-81BE-7CDE561DFEE2}" type="presOf" srcId="{6E4B6992-48C7-4C57-81CB-0D3CF5FDDF09}" destId="{82F99D01-1491-4098-86BF-F779CC293CF1}" srcOrd="0" destOrd="2" presId="urn:microsoft.com/office/officeart/2005/8/layout/chevron2"/>
    <dgm:cxn modelId="{263F8356-0B57-4B34-AA3A-073AFDD92ED0}" srcId="{E0495CA0-F25A-4565-99B0-EDE9E3278F38}" destId="{BCF1920B-105C-43D1-A9DF-BF3A91F04A43}" srcOrd="2" destOrd="0" parTransId="{E7547E4F-6A5F-4238-9C02-62160D8AC9D0}" sibTransId="{B838647A-8B44-48CA-B7DC-579013A024B0}"/>
    <dgm:cxn modelId="{E6D1B6EC-FE1A-45F8-AC11-B8BA2DCA178F}" type="presOf" srcId="{E0495CA0-F25A-4565-99B0-EDE9E3278F38}" destId="{F2B0B0F1-59DA-406A-A68B-EDDC81E7B376}" srcOrd="0" destOrd="0" presId="urn:microsoft.com/office/officeart/2005/8/layout/chevron2"/>
    <dgm:cxn modelId="{EA818788-8C81-4F4A-AE85-A40693E80323}" srcId="{7ABDDCD2-93CE-4957-9B77-EC081C247E0C}" destId="{CED15651-B2D5-4AFF-BDA9-FC7376A0D44D}" srcOrd="1" destOrd="0" parTransId="{E79D6A06-E6B7-4AEE-827B-5F2ACF8EFF44}" sibTransId="{673D4787-9936-48E1-BAD9-FF55C20A3228}"/>
    <dgm:cxn modelId="{37DF2499-1AD8-4204-98F2-3E5834081E3A}" type="presOf" srcId="{BCF039F9-BC1E-48E0-84D0-0BD8EE3EC521}" destId="{5370D8E1-C1DC-42A3-88BB-2C46CCCAC8A6}" srcOrd="0" destOrd="0" presId="urn:microsoft.com/office/officeart/2005/8/layout/chevron2"/>
    <dgm:cxn modelId="{4555A068-4BF8-4537-9479-C7CF4D03597A}" type="presOf" srcId="{A43AA219-E68D-4F7F-BF21-CF7D6524468D}" destId="{82F99D01-1491-4098-86BF-F779CC293CF1}" srcOrd="0" destOrd="0" presId="urn:microsoft.com/office/officeart/2005/8/layout/chevron2"/>
    <dgm:cxn modelId="{D02AB972-D47C-4214-B3E8-BD3ACFB71E76}" srcId="{E0495CA0-F25A-4565-99B0-EDE9E3278F38}" destId="{5765D3E4-C13C-4C08-8342-E81FE973CBB7}" srcOrd="1" destOrd="0" parTransId="{6A1C0280-A52E-445B-B296-66909745AD1B}" sibTransId="{F991901D-E32D-4A01-A22A-F7855D090F42}"/>
    <dgm:cxn modelId="{632D0A6C-7077-4B0C-AE64-7768B4D62EBF}" srcId="{E0495CA0-F25A-4565-99B0-EDE9E3278F38}" destId="{5AEF04D9-2CD1-4CB3-BBB3-C480BBA0804F}" srcOrd="0" destOrd="0" parTransId="{D175D6C7-CC10-4C89-ABC4-ACFF87C4F367}" sibTransId="{8FFE5FE4-B0BF-4391-B801-CB6C1AFB4AFA}"/>
    <dgm:cxn modelId="{80E35037-B24A-4FAC-88F5-B9AB10531A9E}" srcId="{BCF039F9-BC1E-48E0-84D0-0BD8EE3EC521}" destId="{094FF0B6-D04F-497E-9AA1-F2813FF93F72}" srcOrd="2" destOrd="0" parTransId="{DF723778-6342-4AB0-A1E6-189A4A84228D}" sibTransId="{3D158CCE-F26E-4238-9814-46C6EF22C9BB}"/>
    <dgm:cxn modelId="{C74162C2-2E73-4CA9-A851-B54CF0D6BA5E}" type="presOf" srcId="{915F0D79-F56B-4492-9547-1BD2AE12CDAD}" destId="{82F99D01-1491-4098-86BF-F779CC293CF1}" srcOrd="0" destOrd="3" presId="urn:microsoft.com/office/officeart/2005/8/layout/chevron2"/>
    <dgm:cxn modelId="{9D79EE8D-ED0C-4ED5-8BF2-F6A5432BF673}" srcId="{BCF039F9-BC1E-48E0-84D0-0BD8EE3EC521}" destId="{FA8952EF-F3B2-4468-B242-05DF54BF6D79}" srcOrd="3" destOrd="0" parTransId="{7800A4A1-0957-48AC-A3C4-535E66B45CD9}" sibTransId="{C792D1BA-FFC4-4DD2-850C-D9822226DCFE}"/>
    <dgm:cxn modelId="{52363A4E-4050-4C31-BFBE-EE9502E1BABD}" type="presOf" srcId="{CED15651-B2D5-4AFF-BDA9-FC7376A0D44D}" destId="{82F99D01-1491-4098-86BF-F779CC293CF1}" srcOrd="0" destOrd="1" presId="urn:microsoft.com/office/officeart/2005/8/layout/chevron2"/>
    <dgm:cxn modelId="{2D9AEDC0-9EA9-4CD5-BD88-3CF8C20F4A3D}" srcId="{ABD722D9-1CD0-4EBF-8939-259B89D0FA7A}" destId="{E0495CA0-F25A-4565-99B0-EDE9E3278F38}" srcOrd="2" destOrd="0" parTransId="{AA0281C5-C9F3-4AF4-9666-1673139F0207}" sibTransId="{515B9362-1F97-4BFE-8E86-DE512166A760}"/>
    <dgm:cxn modelId="{A8EEA0EC-3622-4683-81C0-9408C6052057}" srcId="{7ABDDCD2-93CE-4957-9B77-EC081C247E0C}" destId="{A43AA219-E68D-4F7F-BF21-CF7D6524468D}" srcOrd="0" destOrd="0" parTransId="{5076D69B-1D9B-46B4-96AE-7866A72DE9AA}" sibTransId="{D80CED2F-8DAE-4E00-ACD5-FC8F4B1E154F}"/>
    <dgm:cxn modelId="{D40623CF-AEED-408C-A915-167A737DED58}" srcId="{7ABDDCD2-93CE-4957-9B77-EC081C247E0C}" destId="{D00A40D7-E0F3-4FC0-8BE6-EC990C0A4B58}" srcOrd="4" destOrd="0" parTransId="{08F47E1C-9881-40C2-8472-C81F16D8B132}" sibTransId="{146856D7-52C1-41B4-8157-41ECC5148BAB}"/>
    <dgm:cxn modelId="{E99267BD-FFED-4E8A-813C-4DB629348DA8}" type="presOf" srcId="{094FF0B6-D04F-497E-9AA1-F2813FF93F72}" destId="{36D53930-1395-4368-A759-9F3FF6DD8DAB}" srcOrd="0" destOrd="2" presId="urn:microsoft.com/office/officeart/2005/8/layout/chevron2"/>
    <dgm:cxn modelId="{2D4DA030-090D-4BAB-86D7-1E603A474FBC}" type="presOf" srcId="{5F3B845D-7064-43D0-911A-3791407B1BC6}" destId="{82F99D01-1491-4098-86BF-F779CC293CF1}" srcOrd="0" destOrd="5" presId="urn:microsoft.com/office/officeart/2005/8/layout/chevron2"/>
    <dgm:cxn modelId="{5BCA8D60-E198-42D0-97FE-4769C92093DE}" type="presOf" srcId="{D00A40D7-E0F3-4FC0-8BE6-EC990C0A4B58}" destId="{82F99D01-1491-4098-86BF-F779CC293CF1}" srcOrd="0" destOrd="4" presId="urn:microsoft.com/office/officeart/2005/8/layout/chevron2"/>
    <dgm:cxn modelId="{83ABB8D6-EF76-47F2-AD41-83D2583A7B0D}" type="presOf" srcId="{FA8952EF-F3B2-4468-B242-05DF54BF6D79}" destId="{36D53930-1395-4368-A759-9F3FF6DD8DAB}" srcOrd="0" destOrd="3" presId="urn:microsoft.com/office/officeart/2005/8/layout/chevron2"/>
    <dgm:cxn modelId="{68813863-42E0-46CE-81A5-69D5851986EF}" type="presOf" srcId="{ABD722D9-1CD0-4EBF-8939-259B89D0FA7A}" destId="{4E30C5A6-D3CC-482F-A5BB-E76F7D3EB1E3}" srcOrd="0" destOrd="0" presId="urn:microsoft.com/office/officeart/2005/8/layout/chevron2"/>
    <dgm:cxn modelId="{4F749DE7-9D66-472F-BDAC-7C908BF19C48}" srcId="{7ABDDCD2-93CE-4957-9B77-EC081C247E0C}" destId="{6E4B6992-48C7-4C57-81CB-0D3CF5FDDF09}" srcOrd="2" destOrd="0" parTransId="{43DB5E8F-5AE5-4CB0-9CDB-7D2BE06B6249}" sibTransId="{7F1BB5FF-7019-425A-B353-43AB067A78E4}"/>
    <dgm:cxn modelId="{82872E4A-256F-4A50-95EC-9B57D14B85A7}" srcId="{BCF039F9-BC1E-48E0-84D0-0BD8EE3EC521}" destId="{45EA8118-623D-4A85-8454-C5FA0BD9512C}" srcOrd="1" destOrd="0" parTransId="{395812B8-DA3A-4D9D-9489-EB7121676A0C}" sibTransId="{3BCFA28F-3A20-4E63-A406-F14ED49400EB}"/>
    <dgm:cxn modelId="{6A8B966D-9990-461A-B9CA-56C58A1F8CF7}" type="presOf" srcId="{63A444CE-8C81-44E9-B25C-F6C35F50D4ED}" destId="{36D53930-1395-4368-A759-9F3FF6DD8DAB}" srcOrd="0" destOrd="0" presId="urn:microsoft.com/office/officeart/2005/8/layout/chevron2"/>
    <dgm:cxn modelId="{4DF8285B-BFC0-46FA-80CC-5C99F4256CB7}" srcId="{BCF039F9-BC1E-48E0-84D0-0BD8EE3EC521}" destId="{63A444CE-8C81-44E9-B25C-F6C35F50D4ED}" srcOrd="0" destOrd="0" parTransId="{2815C18C-9B85-4FAD-B43F-B7F6F79AE4CA}" sibTransId="{31E2E5EB-85F9-46EE-BE53-2AE780DAF59A}"/>
    <dgm:cxn modelId="{689F751A-C6D9-42E3-BAED-E3C4D4E37EDF}" type="presOf" srcId="{5AEF04D9-2CD1-4CB3-BBB3-C480BBA0804F}" destId="{C419E4BB-7CB7-4499-85E6-C1AB77FDBC28}" srcOrd="0" destOrd="0" presId="urn:microsoft.com/office/officeart/2005/8/layout/chevron2"/>
    <dgm:cxn modelId="{EA71506F-8088-4104-B203-0C124F8E4D27}" type="presOf" srcId="{45EA8118-623D-4A85-8454-C5FA0BD9512C}" destId="{36D53930-1395-4368-A759-9F3FF6DD8DAB}" srcOrd="0" destOrd="1" presId="urn:microsoft.com/office/officeart/2005/8/layout/chevron2"/>
    <dgm:cxn modelId="{23760FA5-C99E-4FF1-B0EE-3D429A6D75F2}" type="presOf" srcId="{BCF1920B-105C-43D1-A9DF-BF3A91F04A43}" destId="{C419E4BB-7CB7-4499-85E6-C1AB77FDBC28}" srcOrd="0" destOrd="2" presId="urn:microsoft.com/office/officeart/2005/8/layout/chevron2"/>
    <dgm:cxn modelId="{1175AE44-450B-4FDC-A87A-A55DB7F60775}" type="presParOf" srcId="{4E30C5A6-D3CC-482F-A5BB-E76F7D3EB1E3}" destId="{808D2E90-E5BD-4DFD-83C7-1D035AB65705}" srcOrd="0" destOrd="0" presId="urn:microsoft.com/office/officeart/2005/8/layout/chevron2"/>
    <dgm:cxn modelId="{6C1E7BBB-96BE-4387-BE79-038FA1862C6D}" type="presParOf" srcId="{808D2E90-E5BD-4DFD-83C7-1D035AB65705}" destId="{E652B892-19B3-4692-91EB-189AD395A171}" srcOrd="0" destOrd="0" presId="urn:microsoft.com/office/officeart/2005/8/layout/chevron2"/>
    <dgm:cxn modelId="{65A6F7A5-5D88-480F-90F4-00B19C814985}" type="presParOf" srcId="{808D2E90-E5BD-4DFD-83C7-1D035AB65705}" destId="{82F99D01-1491-4098-86BF-F779CC293CF1}" srcOrd="1" destOrd="0" presId="urn:microsoft.com/office/officeart/2005/8/layout/chevron2"/>
    <dgm:cxn modelId="{A2B8278B-B4F5-485E-8D61-8CEC4FF0025E}" type="presParOf" srcId="{4E30C5A6-D3CC-482F-A5BB-E76F7D3EB1E3}" destId="{CCE4B292-B7A1-46AA-A4B6-19E7D8999CD9}" srcOrd="1" destOrd="0" presId="urn:microsoft.com/office/officeart/2005/8/layout/chevron2"/>
    <dgm:cxn modelId="{2A38836B-0928-4358-B4E6-74F747CC6F4B}" type="presParOf" srcId="{4E30C5A6-D3CC-482F-A5BB-E76F7D3EB1E3}" destId="{CF2961AD-7FA0-467E-8168-F5627E4CB2C9}" srcOrd="2" destOrd="0" presId="urn:microsoft.com/office/officeart/2005/8/layout/chevron2"/>
    <dgm:cxn modelId="{5A010BFE-3197-4295-BE7E-FCD49563587E}" type="presParOf" srcId="{CF2961AD-7FA0-467E-8168-F5627E4CB2C9}" destId="{5370D8E1-C1DC-42A3-88BB-2C46CCCAC8A6}" srcOrd="0" destOrd="0" presId="urn:microsoft.com/office/officeart/2005/8/layout/chevron2"/>
    <dgm:cxn modelId="{98033AB9-F559-4F20-AA36-53E6AECDEF86}" type="presParOf" srcId="{CF2961AD-7FA0-467E-8168-F5627E4CB2C9}" destId="{36D53930-1395-4368-A759-9F3FF6DD8DAB}" srcOrd="1" destOrd="0" presId="urn:microsoft.com/office/officeart/2005/8/layout/chevron2"/>
    <dgm:cxn modelId="{20028B9A-39B8-4091-905A-BF49AC74265B}" type="presParOf" srcId="{4E30C5A6-D3CC-482F-A5BB-E76F7D3EB1E3}" destId="{E7D93B99-B8FE-4474-BB8A-AA85AC82B229}" srcOrd="3" destOrd="0" presId="urn:microsoft.com/office/officeart/2005/8/layout/chevron2"/>
    <dgm:cxn modelId="{C9DC17AE-1312-4592-BA51-9CA69284CE68}" type="presParOf" srcId="{4E30C5A6-D3CC-482F-A5BB-E76F7D3EB1E3}" destId="{3E39FB65-7E55-4C6D-8B7B-76DF9A257B40}" srcOrd="4" destOrd="0" presId="urn:microsoft.com/office/officeart/2005/8/layout/chevron2"/>
    <dgm:cxn modelId="{D0CDCE05-AF50-4C1E-956F-6AD0C5829F30}" type="presParOf" srcId="{3E39FB65-7E55-4C6D-8B7B-76DF9A257B40}" destId="{F2B0B0F1-59DA-406A-A68B-EDDC81E7B376}" srcOrd="0" destOrd="0" presId="urn:microsoft.com/office/officeart/2005/8/layout/chevron2"/>
    <dgm:cxn modelId="{6B496157-B9D5-4172-847D-7D995EE19F7C}" type="presParOf" srcId="{3E39FB65-7E55-4C6D-8B7B-76DF9A257B40}" destId="{C419E4BB-7CB7-4499-85E6-C1AB77FDBC28}" srcOrd="1" destOrd="0" presId="urn:microsoft.com/office/officeart/2005/8/layout/chevron2"/>
  </dgm:cxnLst>
  <dgm:bg/>
  <dgm:whole>
    <a:ln w="9525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844120-9B50-4454-AF16-630BBE9C19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E9E2931-D7C9-4010-80D7-90CAD4CC588C}">
      <dgm:prSet custT="1"/>
      <dgm:spPr/>
      <dgm:t>
        <a:bodyPr/>
        <a:lstStyle/>
        <a:p>
          <a:pPr algn="l"/>
          <a:r>
            <a:rPr lang="ru-RU" sz="1200" dirty="0">
              <a:solidFill>
                <a:srgbClr val="002060"/>
              </a:solidFill>
              <a:latin typeface="Century Gothic" panose="020B0502020202020204" pitchFamily="34" charset="0"/>
            </a:rPr>
            <a:t>1 час в </a:t>
          </a:r>
          <a:r>
            <a:rPr lang="ru-RU" sz="1200" dirty="0" err="1">
              <a:solidFill>
                <a:srgbClr val="002060"/>
              </a:solidFill>
              <a:latin typeface="Century Gothic" panose="020B0502020202020204" pitchFamily="34" charset="0"/>
            </a:rPr>
            <a:t>нед</a:t>
          </a:r>
          <a:r>
            <a:rPr lang="ru-RU" sz="1200" dirty="0">
              <a:solidFill>
                <a:srgbClr val="002060"/>
              </a:solidFill>
              <a:latin typeface="Century Gothic" panose="020B0502020202020204" pitchFamily="34" charset="0"/>
            </a:rPr>
            <a:t>. – информационно-просветительские </a:t>
          </a:r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занятия патриотической, нравственной, экологической направленности «Разговоры о важном» </a:t>
          </a:r>
          <a:r>
            <a:rPr lang="ru-RU" sz="1200" b="0" dirty="0">
              <a:solidFill>
                <a:srgbClr val="002060"/>
              </a:solidFill>
              <a:latin typeface="Century Gothic" panose="020B0502020202020204" pitchFamily="34" charset="0"/>
            </a:rPr>
            <a:t>(понедельник, первый урок </a:t>
          </a:r>
        </a:p>
        <a:p>
          <a:pPr algn="l"/>
          <a:r>
            <a:rPr lang="ru-RU" sz="1200" b="0" dirty="0">
              <a:solidFill>
                <a:srgbClr val="002060"/>
              </a:solidFill>
              <a:latin typeface="Century Gothic" panose="020B0502020202020204" pitchFamily="34" charset="0"/>
            </a:rPr>
            <a:t>с 05.09.2022)</a:t>
          </a:r>
          <a:endParaRPr lang="ru-RU" sz="1200" b="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48822C5E-35EE-45B0-94B1-D4B471225D5F}" type="parTrans" cxnId="{8FAFE628-4034-46A4-89AE-9E661184CB7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B88D45BE-8454-4145-9EA0-62AE4092609F}" type="sibTrans" cxnId="{8FAFE628-4034-46A4-89AE-9E661184CB7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33D92C7C-9745-451F-8C8E-EFB7B08CA318}">
      <dgm:prSet custT="1"/>
      <dgm:spPr/>
      <dgm:t>
        <a:bodyPr/>
        <a:lstStyle/>
        <a:p>
          <a:r>
            <a:rPr lang="ru-RU" sz="1200" dirty="0">
              <a:solidFill>
                <a:srgbClr val="002060"/>
              </a:solidFill>
              <a:latin typeface="Century Gothic" panose="020B0502020202020204" pitchFamily="34" charset="0"/>
            </a:rPr>
            <a:t>1 час в </a:t>
          </a:r>
          <a:r>
            <a:rPr lang="ru-RU" sz="1200" dirty="0" err="1">
              <a:solidFill>
                <a:srgbClr val="002060"/>
              </a:solidFill>
              <a:latin typeface="Century Gothic" panose="020B0502020202020204" pitchFamily="34" charset="0"/>
            </a:rPr>
            <a:t>нед</a:t>
          </a:r>
          <a:r>
            <a:rPr lang="ru-RU" sz="1200" dirty="0">
              <a:solidFill>
                <a:srgbClr val="002060"/>
              </a:solidFill>
              <a:latin typeface="Century Gothic" panose="020B0502020202020204" pitchFamily="34" charset="0"/>
            </a:rPr>
            <a:t>. – формирование </a:t>
          </a:r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функциональной грамотности (в т.ч. финансовая грамотность)</a:t>
          </a:r>
        </a:p>
        <a:p>
          <a:r>
            <a:rPr lang="ru-RU" sz="1200" dirty="0">
              <a:solidFill>
                <a:srgbClr val="002060"/>
              </a:solidFill>
              <a:latin typeface="Century Gothic" panose="020B0502020202020204" pitchFamily="34" charset="0"/>
            </a:rPr>
            <a:t>1 час в </a:t>
          </a:r>
          <a:r>
            <a:rPr lang="ru-RU" sz="1200" dirty="0" err="1">
              <a:solidFill>
                <a:srgbClr val="002060"/>
              </a:solidFill>
              <a:latin typeface="Century Gothic" panose="020B0502020202020204" pitchFamily="34" charset="0"/>
            </a:rPr>
            <a:t>нед</a:t>
          </a:r>
          <a:r>
            <a:rPr lang="ru-RU" sz="1200" dirty="0">
              <a:solidFill>
                <a:srgbClr val="002060"/>
              </a:solidFill>
              <a:latin typeface="Century Gothic" panose="020B0502020202020204" pitchFamily="34" charset="0"/>
            </a:rPr>
            <a:t>. – </a:t>
          </a:r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профориентационные занятия (в </a:t>
          </a:r>
          <a:r>
            <a:rPr lang="ru-RU" sz="1200" b="1" dirty="0" err="1">
              <a:solidFill>
                <a:srgbClr val="002060"/>
              </a:solidFill>
              <a:latin typeface="Century Gothic" panose="020B0502020202020204" pitchFamily="34" charset="0"/>
            </a:rPr>
            <a:t>т.ч</a:t>
          </a:r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. основы предпринимательства)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D746D9A7-67EC-43AA-A004-024750B4FBB2}" type="sibTrans" cxnId="{CACFACFC-408F-4061-AEE4-3DE2D723EEE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62B586E5-CEF7-485C-9D02-856B29BAB697}" type="parTrans" cxnId="{CACFACFC-408F-4061-AEE4-3DE2D723EEE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FE11287B-40A9-4470-A9E4-36EF1D41B411}" type="pres">
      <dgm:prSet presAssocID="{F4844120-9B50-4454-AF16-630BBE9C19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3800B9-4CFD-4B24-8457-E264BDD13D57}" type="pres">
      <dgm:prSet presAssocID="{F4844120-9B50-4454-AF16-630BBE9C1933}" presName="Name1" presStyleCnt="0"/>
      <dgm:spPr/>
    </dgm:pt>
    <dgm:pt modelId="{F8C7C9BA-7DCD-4BAA-9F5F-BEBBB62EB612}" type="pres">
      <dgm:prSet presAssocID="{F4844120-9B50-4454-AF16-630BBE9C1933}" presName="cycle" presStyleCnt="0"/>
      <dgm:spPr/>
    </dgm:pt>
    <dgm:pt modelId="{10CA0015-B4A6-4CE9-A9C6-C47BC56965B0}" type="pres">
      <dgm:prSet presAssocID="{F4844120-9B50-4454-AF16-630BBE9C1933}" presName="srcNode" presStyleLbl="node1" presStyleIdx="0" presStyleCnt="2"/>
      <dgm:spPr/>
    </dgm:pt>
    <dgm:pt modelId="{8D996B0D-EF8A-4C4F-8730-4E7BB51E5206}" type="pres">
      <dgm:prSet presAssocID="{F4844120-9B50-4454-AF16-630BBE9C1933}" presName="conn" presStyleLbl="parChTrans1D2" presStyleIdx="0" presStyleCnt="1"/>
      <dgm:spPr/>
      <dgm:t>
        <a:bodyPr/>
        <a:lstStyle/>
        <a:p>
          <a:endParaRPr lang="ru-RU"/>
        </a:p>
      </dgm:t>
    </dgm:pt>
    <dgm:pt modelId="{83ABC7EC-F8BF-4D51-A1CB-8F0A5E7AEB35}" type="pres">
      <dgm:prSet presAssocID="{F4844120-9B50-4454-AF16-630BBE9C1933}" presName="extraNode" presStyleLbl="node1" presStyleIdx="0" presStyleCnt="2"/>
      <dgm:spPr/>
    </dgm:pt>
    <dgm:pt modelId="{FBB3F2F4-9F20-4FAF-8B0B-70AD1E925650}" type="pres">
      <dgm:prSet presAssocID="{F4844120-9B50-4454-AF16-630BBE9C1933}" presName="dstNode" presStyleLbl="node1" presStyleIdx="0" presStyleCnt="2"/>
      <dgm:spPr/>
    </dgm:pt>
    <dgm:pt modelId="{09BAC64E-2A8D-47BB-86CA-D2D30BC92902}" type="pres">
      <dgm:prSet presAssocID="{FE9E2931-D7C9-4010-80D7-90CAD4CC588C}" presName="text_1" presStyleLbl="node1" presStyleIdx="0" presStyleCnt="2" custScaleX="99450" custScaleY="145909" custLinFactNeighborX="7538" custLinFactNeighborY="-16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68336-FDCD-4E60-9501-1C27D2631092}" type="pres">
      <dgm:prSet presAssocID="{FE9E2931-D7C9-4010-80D7-90CAD4CC588C}" presName="accent_1" presStyleCnt="0"/>
      <dgm:spPr/>
    </dgm:pt>
    <dgm:pt modelId="{C51ED681-2336-49C2-A80C-6FF96404F1F9}" type="pres">
      <dgm:prSet presAssocID="{FE9E2931-D7C9-4010-80D7-90CAD4CC588C}" presName="accentRepeatNode" presStyleLbl="solidFgAcc1" presStyleIdx="0" presStyleCnt="2" custLinFactX="-60214" custLinFactNeighborX="-100000" custLinFactNeighborY="-65194"/>
      <dgm:spPr/>
    </dgm:pt>
    <dgm:pt modelId="{0592EC70-1B33-47CB-82A0-E74CB6E00EDA}" type="pres">
      <dgm:prSet presAssocID="{33D92C7C-9745-451F-8C8E-EFB7B08CA318}" presName="text_2" presStyleLbl="node1" presStyleIdx="1" presStyleCnt="2" custScaleX="98977" custScaleY="162333" custLinFactNeighborX="-23" custLinFactNeighborY="17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1FE67-8FEE-401A-B5FA-8FAF8115861E}" type="pres">
      <dgm:prSet presAssocID="{33D92C7C-9745-451F-8C8E-EFB7B08CA318}" presName="accent_2" presStyleCnt="0"/>
      <dgm:spPr/>
    </dgm:pt>
    <dgm:pt modelId="{59B18835-BA2A-47B3-B9AA-4AE8692992D4}" type="pres">
      <dgm:prSet presAssocID="{33D92C7C-9745-451F-8C8E-EFB7B08CA318}" presName="accentRepeatNode" presStyleLbl="solidFgAcc1" presStyleIdx="1" presStyleCnt="2" custLinFactNeighborY="10224"/>
      <dgm:spPr/>
    </dgm:pt>
  </dgm:ptLst>
  <dgm:cxnLst>
    <dgm:cxn modelId="{CEA1F7D2-04C3-40F2-BB8A-396E3E022CF5}" type="presOf" srcId="{FE9E2931-D7C9-4010-80D7-90CAD4CC588C}" destId="{09BAC64E-2A8D-47BB-86CA-D2D30BC92902}" srcOrd="0" destOrd="0" presId="urn:microsoft.com/office/officeart/2008/layout/VerticalCurvedList"/>
    <dgm:cxn modelId="{AD3BB0FF-AF64-4B18-90CF-7E33474D88CF}" type="presOf" srcId="{33D92C7C-9745-451F-8C8E-EFB7B08CA318}" destId="{0592EC70-1B33-47CB-82A0-E74CB6E00EDA}" srcOrd="0" destOrd="0" presId="urn:microsoft.com/office/officeart/2008/layout/VerticalCurvedList"/>
    <dgm:cxn modelId="{CB18BC9E-2016-4436-B37F-9195DC6D2AD1}" type="presOf" srcId="{B88D45BE-8454-4145-9EA0-62AE4092609F}" destId="{8D996B0D-EF8A-4C4F-8730-4E7BB51E5206}" srcOrd="0" destOrd="0" presId="urn:microsoft.com/office/officeart/2008/layout/VerticalCurvedList"/>
    <dgm:cxn modelId="{CACFACFC-408F-4061-AEE4-3DE2D723EEEB}" srcId="{F4844120-9B50-4454-AF16-630BBE9C1933}" destId="{33D92C7C-9745-451F-8C8E-EFB7B08CA318}" srcOrd="1" destOrd="0" parTransId="{62B586E5-CEF7-485C-9D02-856B29BAB697}" sibTransId="{D746D9A7-67EC-43AA-A004-024750B4FBB2}"/>
    <dgm:cxn modelId="{8FAFE628-4034-46A4-89AE-9E661184CB74}" srcId="{F4844120-9B50-4454-AF16-630BBE9C1933}" destId="{FE9E2931-D7C9-4010-80D7-90CAD4CC588C}" srcOrd="0" destOrd="0" parTransId="{48822C5E-35EE-45B0-94B1-D4B471225D5F}" sibTransId="{B88D45BE-8454-4145-9EA0-62AE4092609F}"/>
    <dgm:cxn modelId="{63B9AC07-164F-44F2-986F-9AE175233EF4}" type="presOf" srcId="{F4844120-9B50-4454-AF16-630BBE9C1933}" destId="{FE11287B-40A9-4470-A9E4-36EF1D41B411}" srcOrd="0" destOrd="0" presId="urn:microsoft.com/office/officeart/2008/layout/VerticalCurvedList"/>
    <dgm:cxn modelId="{35A15582-7D8E-40A8-81DF-A5AD14746701}" type="presParOf" srcId="{FE11287B-40A9-4470-A9E4-36EF1D41B411}" destId="{863800B9-4CFD-4B24-8457-E264BDD13D57}" srcOrd="0" destOrd="0" presId="urn:microsoft.com/office/officeart/2008/layout/VerticalCurvedList"/>
    <dgm:cxn modelId="{43B9007C-EB76-4ABD-B338-0519C309B1ED}" type="presParOf" srcId="{863800B9-4CFD-4B24-8457-E264BDD13D57}" destId="{F8C7C9BA-7DCD-4BAA-9F5F-BEBBB62EB612}" srcOrd="0" destOrd="0" presId="urn:microsoft.com/office/officeart/2008/layout/VerticalCurvedList"/>
    <dgm:cxn modelId="{9B3CEA2F-A73B-4B3B-B0CC-4F4B600B6F68}" type="presParOf" srcId="{F8C7C9BA-7DCD-4BAA-9F5F-BEBBB62EB612}" destId="{10CA0015-B4A6-4CE9-A9C6-C47BC56965B0}" srcOrd="0" destOrd="0" presId="urn:microsoft.com/office/officeart/2008/layout/VerticalCurvedList"/>
    <dgm:cxn modelId="{98B2A5EF-FD85-44E2-8901-73B17BD18E99}" type="presParOf" srcId="{F8C7C9BA-7DCD-4BAA-9F5F-BEBBB62EB612}" destId="{8D996B0D-EF8A-4C4F-8730-4E7BB51E5206}" srcOrd="1" destOrd="0" presId="urn:microsoft.com/office/officeart/2008/layout/VerticalCurvedList"/>
    <dgm:cxn modelId="{F7ACB1FE-F041-4B9B-A293-6C18F1ED716B}" type="presParOf" srcId="{F8C7C9BA-7DCD-4BAA-9F5F-BEBBB62EB612}" destId="{83ABC7EC-F8BF-4D51-A1CB-8F0A5E7AEB35}" srcOrd="2" destOrd="0" presId="urn:microsoft.com/office/officeart/2008/layout/VerticalCurvedList"/>
    <dgm:cxn modelId="{C7E3B646-11E1-4B97-80A5-2D03103D2662}" type="presParOf" srcId="{F8C7C9BA-7DCD-4BAA-9F5F-BEBBB62EB612}" destId="{FBB3F2F4-9F20-4FAF-8B0B-70AD1E925650}" srcOrd="3" destOrd="0" presId="urn:microsoft.com/office/officeart/2008/layout/VerticalCurvedList"/>
    <dgm:cxn modelId="{BA1C192F-1A2B-49F2-A8FA-122E1E2996DD}" type="presParOf" srcId="{863800B9-4CFD-4B24-8457-E264BDD13D57}" destId="{09BAC64E-2A8D-47BB-86CA-D2D30BC92902}" srcOrd="1" destOrd="0" presId="urn:microsoft.com/office/officeart/2008/layout/VerticalCurvedList"/>
    <dgm:cxn modelId="{9D40790B-54E1-4E1F-8DB8-08946A7E4696}" type="presParOf" srcId="{863800B9-4CFD-4B24-8457-E264BDD13D57}" destId="{82868336-FDCD-4E60-9501-1C27D2631092}" srcOrd="2" destOrd="0" presId="urn:microsoft.com/office/officeart/2008/layout/VerticalCurvedList"/>
    <dgm:cxn modelId="{D54A3B31-ACCA-4685-A33E-77FA75155ED6}" type="presParOf" srcId="{82868336-FDCD-4E60-9501-1C27D2631092}" destId="{C51ED681-2336-49C2-A80C-6FF96404F1F9}" srcOrd="0" destOrd="0" presId="urn:microsoft.com/office/officeart/2008/layout/VerticalCurvedList"/>
    <dgm:cxn modelId="{A9A0BE35-9E0B-4A85-8446-7BA649A1C635}" type="presParOf" srcId="{863800B9-4CFD-4B24-8457-E264BDD13D57}" destId="{0592EC70-1B33-47CB-82A0-E74CB6E00EDA}" srcOrd="3" destOrd="0" presId="urn:microsoft.com/office/officeart/2008/layout/VerticalCurvedList"/>
    <dgm:cxn modelId="{EBE98B61-5CC2-4D6F-94B8-36FF3F284644}" type="presParOf" srcId="{863800B9-4CFD-4B24-8457-E264BDD13D57}" destId="{79E1FE67-8FEE-401A-B5FA-8FAF8115861E}" srcOrd="4" destOrd="0" presId="urn:microsoft.com/office/officeart/2008/layout/VerticalCurvedList"/>
    <dgm:cxn modelId="{063BB7A7-E0B8-436C-9323-9416FD0F8CFF}" type="presParOf" srcId="{79E1FE67-8FEE-401A-B5FA-8FAF8115861E}" destId="{59B18835-BA2A-47B3-B9AA-4AE8692992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844120-9B50-4454-AF16-630BBE9C19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9E6C6FA-C108-43B9-BB09-94A041E2E570}">
      <dgm:prSet phldrT="[Текст]" custT="1"/>
      <dgm:spPr/>
      <dgm:t>
        <a:bodyPr/>
        <a:lstStyle/>
        <a:p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2 часа в </a:t>
          </a:r>
          <a:r>
            <a:rPr lang="ru-RU" sz="1200" dirty="0" err="1">
              <a:solidFill>
                <a:srgbClr val="3E2861"/>
              </a:solidFill>
              <a:latin typeface="Century Gothic" panose="020B0502020202020204" pitchFamily="34" charset="0"/>
            </a:rPr>
            <a:t>нед</a:t>
          </a:r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. – занятия, направленные на удовлетворение социальных интересов и потребностей обучающихся </a:t>
          </a:r>
          <a:r>
            <a:rPr lang="ru-RU" sz="1200" b="1" dirty="0">
              <a:solidFill>
                <a:srgbClr val="3E2861"/>
              </a:solidFill>
              <a:latin typeface="Century Gothic" panose="020B0502020202020204" pitchFamily="34" charset="0"/>
            </a:rPr>
            <a:t>(в </a:t>
          </a:r>
          <a:r>
            <a:rPr lang="ru-RU" sz="1200" b="1" dirty="0" err="1">
              <a:solidFill>
                <a:srgbClr val="3E2861"/>
              </a:solidFill>
              <a:latin typeface="Century Gothic" panose="020B0502020202020204" pitchFamily="34" charset="0"/>
            </a:rPr>
            <a:t>т.ч</a:t>
          </a:r>
          <a:r>
            <a:rPr lang="ru-RU" sz="1200" b="1" dirty="0">
              <a:solidFill>
                <a:srgbClr val="3E2861"/>
              </a:solidFill>
              <a:latin typeface="Century Gothic" panose="020B0502020202020204" pitchFamily="34" charset="0"/>
            </a:rPr>
            <a:t>. РДШ, ЮНАРМИЯ, тимуровское движение, реализация проекта «Россия – страна возможностей»)</a:t>
          </a:r>
          <a:endParaRPr lang="ru-RU" sz="1200" b="1" dirty="0">
            <a:solidFill>
              <a:schemeClr val="accent5">
                <a:lumMod val="75000"/>
              </a:schemeClr>
            </a:solidFill>
          </a:endParaRPr>
        </a:p>
      </dgm:t>
    </dgm:pt>
    <dgm:pt modelId="{367DBDC1-41D4-47CF-B8F6-8CE67DDF766A}" type="parTrans" cxnId="{5F4CF65D-82F0-4978-9C9B-E55EA4C618A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474F8BA1-9B14-47E3-B479-0272F5D0C6B6}" type="sibTrans" cxnId="{5F4CF65D-82F0-4978-9C9B-E55EA4C618A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FE9E2931-D7C9-4010-80D7-90CAD4CC588C}">
      <dgm:prSet custT="1"/>
      <dgm:spPr/>
      <dgm:t>
        <a:bodyPr/>
        <a:lstStyle/>
        <a:p>
          <a:pPr algn="l"/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3 час. в </a:t>
          </a:r>
          <a:r>
            <a:rPr lang="ru-RU" sz="1200" dirty="0" err="1">
              <a:solidFill>
                <a:srgbClr val="3E2861"/>
              </a:solidFill>
              <a:latin typeface="Century Gothic" panose="020B0502020202020204" pitchFamily="34" charset="0"/>
            </a:rPr>
            <a:t>нед</a:t>
          </a:r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. – занятия, связанные с реализацией особых интеллектуальных и социокультурных          потребностей учащихся </a:t>
          </a:r>
          <a:r>
            <a:rPr lang="ru-RU" sz="1200" b="1" dirty="0">
              <a:solidFill>
                <a:srgbClr val="3E2861"/>
              </a:solidFill>
              <a:latin typeface="Century Gothic" panose="020B0502020202020204" pitchFamily="34" charset="0"/>
            </a:rPr>
            <a:t>(углубленное изучение предметов, проектно-исследовательская деятельность,           историческое просвещение)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48822C5E-35EE-45B0-94B1-D4B471225D5F}" type="parTrans" cxnId="{8FAFE628-4034-46A4-89AE-9E661184CB7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B88D45BE-8454-4145-9EA0-62AE4092609F}" type="sibTrans" cxnId="{8FAFE628-4034-46A4-89AE-9E661184CB74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33D92C7C-9745-451F-8C8E-EFB7B08CA318}">
      <dgm:prSet custT="1"/>
      <dgm:spPr/>
      <dgm:t>
        <a:bodyPr/>
        <a:lstStyle/>
        <a:p>
          <a:pPr algn="l"/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2 часа в </a:t>
          </a:r>
          <a:r>
            <a:rPr lang="ru-RU" sz="1200" dirty="0" err="1">
              <a:solidFill>
                <a:srgbClr val="3E2861"/>
              </a:solidFill>
              <a:latin typeface="Century Gothic" panose="020B0502020202020204" pitchFamily="34" charset="0"/>
            </a:rPr>
            <a:t>нед</a:t>
          </a:r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. – занятия, направленные на удовлетворение интересов и потребностей обучающихся </a:t>
          </a:r>
        </a:p>
        <a:p>
          <a:pPr algn="l"/>
          <a:r>
            <a:rPr lang="ru-RU" sz="1200" dirty="0">
              <a:solidFill>
                <a:srgbClr val="3E2861"/>
              </a:solidFill>
              <a:latin typeface="Century Gothic" panose="020B0502020202020204" pitchFamily="34" charset="0"/>
            </a:rPr>
            <a:t>в творческом и физическом развитии (</a:t>
          </a:r>
          <a:r>
            <a:rPr lang="ru-RU" sz="1200" b="1" dirty="0">
              <a:solidFill>
                <a:srgbClr val="3E2861"/>
              </a:solidFill>
              <a:latin typeface="Century Gothic" panose="020B0502020202020204" pitchFamily="34" charset="0"/>
            </a:rPr>
            <a:t>школьные театры, школьные музеи, ШСК,  школьные медиа, реализация программы развития социальной активности обучающихся начальных классов «Орлята России»)</a:t>
          </a:r>
        </a:p>
      </dgm:t>
    </dgm:pt>
    <dgm:pt modelId="{D746D9A7-67EC-43AA-A004-024750B4FBB2}" type="sibTrans" cxnId="{CACFACFC-408F-4061-AEE4-3DE2D723EEE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62B586E5-CEF7-485C-9D02-856B29BAB697}" type="parTrans" cxnId="{CACFACFC-408F-4061-AEE4-3DE2D723EEE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</a:endParaRPr>
        </a:p>
      </dgm:t>
    </dgm:pt>
    <dgm:pt modelId="{FE11287B-40A9-4470-A9E4-36EF1D41B411}" type="pres">
      <dgm:prSet presAssocID="{F4844120-9B50-4454-AF16-630BBE9C19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3800B9-4CFD-4B24-8457-E264BDD13D57}" type="pres">
      <dgm:prSet presAssocID="{F4844120-9B50-4454-AF16-630BBE9C1933}" presName="Name1" presStyleCnt="0"/>
      <dgm:spPr/>
    </dgm:pt>
    <dgm:pt modelId="{F8C7C9BA-7DCD-4BAA-9F5F-BEBBB62EB612}" type="pres">
      <dgm:prSet presAssocID="{F4844120-9B50-4454-AF16-630BBE9C1933}" presName="cycle" presStyleCnt="0"/>
      <dgm:spPr/>
    </dgm:pt>
    <dgm:pt modelId="{10CA0015-B4A6-4CE9-A9C6-C47BC56965B0}" type="pres">
      <dgm:prSet presAssocID="{F4844120-9B50-4454-AF16-630BBE9C1933}" presName="srcNode" presStyleLbl="node1" presStyleIdx="0" presStyleCnt="3"/>
      <dgm:spPr/>
    </dgm:pt>
    <dgm:pt modelId="{8D996B0D-EF8A-4C4F-8730-4E7BB51E5206}" type="pres">
      <dgm:prSet presAssocID="{F4844120-9B50-4454-AF16-630BBE9C1933}" presName="conn" presStyleLbl="parChTrans1D2" presStyleIdx="0" presStyleCnt="1"/>
      <dgm:spPr/>
      <dgm:t>
        <a:bodyPr/>
        <a:lstStyle/>
        <a:p>
          <a:endParaRPr lang="ru-RU"/>
        </a:p>
      </dgm:t>
    </dgm:pt>
    <dgm:pt modelId="{83ABC7EC-F8BF-4D51-A1CB-8F0A5E7AEB35}" type="pres">
      <dgm:prSet presAssocID="{F4844120-9B50-4454-AF16-630BBE9C1933}" presName="extraNode" presStyleLbl="node1" presStyleIdx="0" presStyleCnt="3"/>
      <dgm:spPr/>
    </dgm:pt>
    <dgm:pt modelId="{FBB3F2F4-9F20-4FAF-8B0B-70AD1E925650}" type="pres">
      <dgm:prSet presAssocID="{F4844120-9B50-4454-AF16-630BBE9C1933}" presName="dstNode" presStyleLbl="node1" presStyleIdx="0" presStyleCnt="3"/>
      <dgm:spPr/>
    </dgm:pt>
    <dgm:pt modelId="{09BAC64E-2A8D-47BB-86CA-D2D30BC92902}" type="pres">
      <dgm:prSet presAssocID="{FE9E2931-D7C9-4010-80D7-90CAD4CC588C}" presName="text_1" presStyleLbl="node1" presStyleIdx="0" presStyleCnt="3" custScaleX="101962" custScaleY="145909" custLinFactNeighborX="-454" custLinFactNeighborY="-37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68336-FDCD-4E60-9501-1C27D2631092}" type="pres">
      <dgm:prSet presAssocID="{FE9E2931-D7C9-4010-80D7-90CAD4CC588C}" presName="accent_1" presStyleCnt="0"/>
      <dgm:spPr/>
    </dgm:pt>
    <dgm:pt modelId="{C51ED681-2336-49C2-A80C-6FF96404F1F9}" type="pres">
      <dgm:prSet presAssocID="{FE9E2931-D7C9-4010-80D7-90CAD4CC588C}" presName="accentRepeatNode" presStyleLbl="solidFgAcc1" presStyleIdx="0" presStyleCnt="3" custLinFactNeighborX="-13424" custLinFactNeighborY="-23714"/>
      <dgm:spPr/>
    </dgm:pt>
    <dgm:pt modelId="{0592EC70-1B33-47CB-82A0-E74CB6E00EDA}" type="pres">
      <dgm:prSet presAssocID="{33D92C7C-9745-451F-8C8E-EFB7B08CA318}" presName="text_2" presStyleLbl="node1" presStyleIdx="1" presStyleCnt="3" custScaleX="100645" custScaleY="161380" custLinFactNeighborX="207" custLinFactNeighborY="6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1FE67-8FEE-401A-B5FA-8FAF8115861E}" type="pres">
      <dgm:prSet presAssocID="{33D92C7C-9745-451F-8C8E-EFB7B08CA318}" presName="accent_2" presStyleCnt="0"/>
      <dgm:spPr/>
    </dgm:pt>
    <dgm:pt modelId="{59B18835-BA2A-47B3-B9AA-4AE8692992D4}" type="pres">
      <dgm:prSet presAssocID="{33D92C7C-9745-451F-8C8E-EFB7B08CA318}" presName="accentRepeatNode" presStyleLbl="solidFgAcc1" presStyleIdx="1" presStyleCnt="3" custLinFactNeighborX="-10771" custLinFactNeighborY="-11212"/>
      <dgm:spPr/>
    </dgm:pt>
    <dgm:pt modelId="{B22EED6F-AA3E-4957-AFED-4F7C1CEE536A}" type="pres">
      <dgm:prSet presAssocID="{D9E6C6FA-C108-43B9-BB09-94A041E2E570}" presName="text_3" presStyleLbl="node1" presStyleIdx="2" presStyleCnt="3" custScaleX="100904" custScaleY="142111" custLinFactNeighborY="19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BDA05-00B3-4A7F-9148-8CA607A7302B}" type="pres">
      <dgm:prSet presAssocID="{D9E6C6FA-C108-43B9-BB09-94A041E2E570}" presName="accent_3" presStyleCnt="0"/>
      <dgm:spPr/>
    </dgm:pt>
    <dgm:pt modelId="{8A5FA46E-6DC4-45D1-B961-D5D8D40D3E66}" type="pres">
      <dgm:prSet presAssocID="{D9E6C6FA-C108-43B9-BB09-94A041E2E570}" presName="accentRepeatNode" presStyleLbl="solidFgAcc1" presStyleIdx="2" presStyleCnt="3" custLinFactNeighborY="10224"/>
      <dgm:spPr/>
    </dgm:pt>
  </dgm:ptLst>
  <dgm:cxnLst>
    <dgm:cxn modelId="{72E85345-73DD-47B9-B943-6AE3BAD4412A}" type="presOf" srcId="{FE9E2931-D7C9-4010-80D7-90CAD4CC588C}" destId="{09BAC64E-2A8D-47BB-86CA-D2D30BC92902}" srcOrd="0" destOrd="0" presId="urn:microsoft.com/office/officeart/2008/layout/VerticalCurvedList"/>
    <dgm:cxn modelId="{5F4CF65D-82F0-4978-9C9B-E55EA4C618A4}" srcId="{F4844120-9B50-4454-AF16-630BBE9C1933}" destId="{D9E6C6FA-C108-43B9-BB09-94A041E2E570}" srcOrd="2" destOrd="0" parTransId="{367DBDC1-41D4-47CF-B8F6-8CE67DDF766A}" sibTransId="{474F8BA1-9B14-47E3-B479-0272F5D0C6B6}"/>
    <dgm:cxn modelId="{B65ABB1A-1087-42E9-8562-DDAF2A15FE7A}" type="presOf" srcId="{B88D45BE-8454-4145-9EA0-62AE4092609F}" destId="{8D996B0D-EF8A-4C4F-8730-4E7BB51E5206}" srcOrd="0" destOrd="0" presId="urn:microsoft.com/office/officeart/2008/layout/VerticalCurvedList"/>
    <dgm:cxn modelId="{1E1BCEDE-CAA3-4962-96BC-13794D1AFDFB}" type="presOf" srcId="{D9E6C6FA-C108-43B9-BB09-94A041E2E570}" destId="{B22EED6F-AA3E-4957-AFED-4F7C1CEE536A}" srcOrd="0" destOrd="0" presId="urn:microsoft.com/office/officeart/2008/layout/VerticalCurvedList"/>
    <dgm:cxn modelId="{CACFACFC-408F-4061-AEE4-3DE2D723EEEB}" srcId="{F4844120-9B50-4454-AF16-630BBE9C1933}" destId="{33D92C7C-9745-451F-8C8E-EFB7B08CA318}" srcOrd="1" destOrd="0" parTransId="{62B586E5-CEF7-485C-9D02-856B29BAB697}" sibTransId="{D746D9A7-67EC-43AA-A004-024750B4FBB2}"/>
    <dgm:cxn modelId="{530DA87E-724B-4B91-B944-369D5211CFD9}" type="presOf" srcId="{F4844120-9B50-4454-AF16-630BBE9C1933}" destId="{FE11287B-40A9-4470-A9E4-36EF1D41B411}" srcOrd="0" destOrd="0" presId="urn:microsoft.com/office/officeart/2008/layout/VerticalCurvedList"/>
    <dgm:cxn modelId="{8FAFE628-4034-46A4-89AE-9E661184CB74}" srcId="{F4844120-9B50-4454-AF16-630BBE9C1933}" destId="{FE9E2931-D7C9-4010-80D7-90CAD4CC588C}" srcOrd="0" destOrd="0" parTransId="{48822C5E-35EE-45B0-94B1-D4B471225D5F}" sibTransId="{B88D45BE-8454-4145-9EA0-62AE4092609F}"/>
    <dgm:cxn modelId="{FF485FB1-7503-440F-A1DE-BB19297D721C}" type="presOf" srcId="{33D92C7C-9745-451F-8C8E-EFB7B08CA318}" destId="{0592EC70-1B33-47CB-82A0-E74CB6E00EDA}" srcOrd="0" destOrd="0" presId="urn:microsoft.com/office/officeart/2008/layout/VerticalCurvedList"/>
    <dgm:cxn modelId="{9F7C518A-127B-4018-896E-D683BBD37A6D}" type="presParOf" srcId="{FE11287B-40A9-4470-A9E4-36EF1D41B411}" destId="{863800B9-4CFD-4B24-8457-E264BDD13D57}" srcOrd="0" destOrd="0" presId="urn:microsoft.com/office/officeart/2008/layout/VerticalCurvedList"/>
    <dgm:cxn modelId="{9BBDD574-0301-4150-A502-789F8A890ED4}" type="presParOf" srcId="{863800B9-4CFD-4B24-8457-E264BDD13D57}" destId="{F8C7C9BA-7DCD-4BAA-9F5F-BEBBB62EB612}" srcOrd="0" destOrd="0" presId="urn:microsoft.com/office/officeart/2008/layout/VerticalCurvedList"/>
    <dgm:cxn modelId="{B83B4A57-2F0B-4D6B-8A56-AA74E6F03ACD}" type="presParOf" srcId="{F8C7C9BA-7DCD-4BAA-9F5F-BEBBB62EB612}" destId="{10CA0015-B4A6-4CE9-A9C6-C47BC56965B0}" srcOrd="0" destOrd="0" presId="urn:microsoft.com/office/officeart/2008/layout/VerticalCurvedList"/>
    <dgm:cxn modelId="{328B1AB1-20CD-4525-A3C6-8F2036C00CDC}" type="presParOf" srcId="{F8C7C9BA-7DCD-4BAA-9F5F-BEBBB62EB612}" destId="{8D996B0D-EF8A-4C4F-8730-4E7BB51E5206}" srcOrd="1" destOrd="0" presId="urn:microsoft.com/office/officeart/2008/layout/VerticalCurvedList"/>
    <dgm:cxn modelId="{95BB8F36-DA4B-4354-9AF9-74CAA41F4E12}" type="presParOf" srcId="{F8C7C9BA-7DCD-4BAA-9F5F-BEBBB62EB612}" destId="{83ABC7EC-F8BF-4D51-A1CB-8F0A5E7AEB35}" srcOrd="2" destOrd="0" presId="urn:microsoft.com/office/officeart/2008/layout/VerticalCurvedList"/>
    <dgm:cxn modelId="{D4C2DA55-04FB-4050-85BE-0290927152E4}" type="presParOf" srcId="{F8C7C9BA-7DCD-4BAA-9F5F-BEBBB62EB612}" destId="{FBB3F2F4-9F20-4FAF-8B0B-70AD1E925650}" srcOrd="3" destOrd="0" presId="urn:microsoft.com/office/officeart/2008/layout/VerticalCurvedList"/>
    <dgm:cxn modelId="{4A745EFD-B88E-4006-A9C3-5221EEA40BAB}" type="presParOf" srcId="{863800B9-4CFD-4B24-8457-E264BDD13D57}" destId="{09BAC64E-2A8D-47BB-86CA-D2D30BC92902}" srcOrd="1" destOrd="0" presId="urn:microsoft.com/office/officeart/2008/layout/VerticalCurvedList"/>
    <dgm:cxn modelId="{F0251218-FF22-4ACC-B5F6-408F20FA750A}" type="presParOf" srcId="{863800B9-4CFD-4B24-8457-E264BDD13D57}" destId="{82868336-FDCD-4E60-9501-1C27D2631092}" srcOrd="2" destOrd="0" presId="urn:microsoft.com/office/officeart/2008/layout/VerticalCurvedList"/>
    <dgm:cxn modelId="{0BA2AF96-5506-456D-B050-AA811DCB38C5}" type="presParOf" srcId="{82868336-FDCD-4E60-9501-1C27D2631092}" destId="{C51ED681-2336-49C2-A80C-6FF96404F1F9}" srcOrd="0" destOrd="0" presId="urn:microsoft.com/office/officeart/2008/layout/VerticalCurvedList"/>
    <dgm:cxn modelId="{B322F234-DAD2-4BA7-B024-C7820128E4C7}" type="presParOf" srcId="{863800B9-4CFD-4B24-8457-E264BDD13D57}" destId="{0592EC70-1B33-47CB-82A0-E74CB6E00EDA}" srcOrd="3" destOrd="0" presId="urn:microsoft.com/office/officeart/2008/layout/VerticalCurvedList"/>
    <dgm:cxn modelId="{9D12ACC2-B670-4E8F-95E4-D977B4F77AF0}" type="presParOf" srcId="{863800B9-4CFD-4B24-8457-E264BDD13D57}" destId="{79E1FE67-8FEE-401A-B5FA-8FAF8115861E}" srcOrd="4" destOrd="0" presId="urn:microsoft.com/office/officeart/2008/layout/VerticalCurvedList"/>
    <dgm:cxn modelId="{293F23BA-80E3-40F3-BFBB-EAA028AA47E6}" type="presParOf" srcId="{79E1FE67-8FEE-401A-B5FA-8FAF8115861E}" destId="{59B18835-BA2A-47B3-B9AA-4AE8692992D4}" srcOrd="0" destOrd="0" presId="urn:microsoft.com/office/officeart/2008/layout/VerticalCurvedList"/>
    <dgm:cxn modelId="{5628107C-336F-4397-912F-4FB7A540EBBC}" type="presParOf" srcId="{863800B9-4CFD-4B24-8457-E264BDD13D57}" destId="{B22EED6F-AA3E-4957-AFED-4F7C1CEE536A}" srcOrd="5" destOrd="0" presId="urn:microsoft.com/office/officeart/2008/layout/VerticalCurvedList"/>
    <dgm:cxn modelId="{F2C8EEE7-A474-42B3-9328-153CB34D7EEA}" type="presParOf" srcId="{863800B9-4CFD-4B24-8457-E264BDD13D57}" destId="{55ABDA05-00B3-4A7F-9148-8CA607A7302B}" srcOrd="6" destOrd="0" presId="urn:microsoft.com/office/officeart/2008/layout/VerticalCurvedList"/>
    <dgm:cxn modelId="{CA57DF95-01B4-4A46-B650-6F70D5B3AB4F}" type="presParOf" srcId="{55ABDA05-00B3-4A7F-9148-8CA607A7302B}" destId="{8A5FA46E-6DC4-45D1-B961-D5D8D40D3E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844120-9B50-4454-AF16-630BBE9C19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E9E2931-D7C9-4010-80D7-90CAD4CC588C}">
      <dgm:prSet custT="1"/>
      <dgm:spPr/>
      <dgm:t>
        <a:bodyPr/>
        <a:lstStyle/>
        <a:p>
          <a:pPr algn="l"/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Примерные рабочие программы </a:t>
          </a:r>
          <a:r>
            <a:rPr lang="ru-RU" sz="1400" b="0" dirty="0">
              <a:solidFill>
                <a:schemeClr val="accent5">
                  <a:lumMod val="50000"/>
                </a:schemeClr>
              </a:solidFill>
            </a:rPr>
            <a:t>(</a:t>
          </a:r>
          <a:r>
            <a:rPr lang="ru-RU" sz="1400" dirty="0">
              <a:solidFill>
                <a:schemeClr val="accent5">
                  <a:lumMod val="50000"/>
                </a:schemeClr>
              </a:solidFill>
            </a:rPr>
            <a:t>одобрены решением ФУМО по общему образованию; актуализирована программа воспитания для школ)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48822C5E-35EE-45B0-94B1-D4B471225D5F}" type="parTrans" cxnId="{8FAFE628-4034-46A4-89AE-9E661184CB74}">
      <dgm:prSet/>
      <dgm:spPr/>
      <dgm:t>
        <a:bodyPr/>
        <a:lstStyle/>
        <a:p>
          <a:endParaRPr lang="ru-RU" sz="2000">
            <a:solidFill>
              <a:schemeClr val="accent5">
                <a:lumMod val="75000"/>
              </a:schemeClr>
            </a:solidFill>
          </a:endParaRPr>
        </a:p>
      </dgm:t>
    </dgm:pt>
    <dgm:pt modelId="{B88D45BE-8454-4145-9EA0-62AE4092609F}" type="sibTrans" cxnId="{8FAFE628-4034-46A4-89AE-9E661184CB74}">
      <dgm:prSet/>
      <dgm:spPr/>
      <dgm:t>
        <a:bodyPr/>
        <a:lstStyle/>
        <a:p>
          <a:endParaRPr lang="ru-RU" sz="2000">
            <a:solidFill>
              <a:schemeClr val="accent5">
                <a:lumMod val="75000"/>
              </a:schemeClr>
            </a:solidFill>
          </a:endParaRPr>
        </a:p>
      </dgm:t>
    </dgm:pt>
    <dgm:pt modelId="{33D92C7C-9745-451F-8C8E-EFB7B08CA318}">
      <dgm:prSet custT="1"/>
      <dgm:spPr/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Примерный календарный план воспитательной работы </a:t>
          </a:r>
          <a:r>
            <a:rPr lang="ru-RU" sz="1400" dirty="0">
              <a:solidFill>
                <a:schemeClr val="accent5">
                  <a:lumMod val="50000"/>
                </a:schemeClr>
              </a:solidFill>
            </a:rPr>
            <a:t>(инвариантный компонент календарных планов воспитательной работы)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746D9A7-67EC-43AA-A004-024750B4FBB2}" type="sibTrans" cxnId="{CACFACFC-408F-4061-AEE4-3DE2D723EEEB}">
      <dgm:prSet/>
      <dgm:spPr/>
      <dgm:t>
        <a:bodyPr/>
        <a:lstStyle/>
        <a:p>
          <a:endParaRPr lang="ru-RU" sz="2000">
            <a:solidFill>
              <a:schemeClr val="accent5">
                <a:lumMod val="75000"/>
              </a:schemeClr>
            </a:solidFill>
          </a:endParaRPr>
        </a:p>
      </dgm:t>
    </dgm:pt>
    <dgm:pt modelId="{62B586E5-CEF7-485C-9D02-856B29BAB697}" type="parTrans" cxnId="{CACFACFC-408F-4061-AEE4-3DE2D723EEEB}">
      <dgm:prSet/>
      <dgm:spPr/>
      <dgm:t>
        <a:bodyPr/>
        <a:lstStyle/>
        <a:p>
          <a:endParaRPr lang="ru-RU" sz="2000">
            <a:solidFill>
              <a:schemeClr val="accent5">
                <a:lumMod val="75000"/>
              </a:schemeClr>
            </a:solidFill>
          </a:endParaRPr>
        </a:p>
      </dgm:t>
    </dgm:pt>
    <dgm:pt modelId="{FE11287B-40A9-4470-A9E4-36EF1D41B411}" type="pres">
      <dgm:prSet presAssocID="{F4844120-9B50-4454-AF16-630BBE9C19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3800B9-4CFD-4B24-8457-E264BDD13D57}" type="pres">
      <dgm:prSet presAssocID="{F4844120-9B50-4454-AF16-630BBE9C1933}" presName="Name1" presStyleCnt="0"/>
      <dgm:spPr/>
    </dgm:pt>
    <dgm:pt modelId="{F8C7C9BA-7DCD-4BAA-9F5F-BEBBB62EB612}" type="pres">
      <dgm:prSet presAssocID="{F4844120-9B50-4454-AF16-630BBE9C1933}" presName="cycle" presStyleCnt="0"/>
      <dgm:spPr/>
    </dgm:pt>
    <dgm:pt modelId="{10CA0015-B4A6-4CE9-A9C6-C47BC56965B0}" type="pres">
      <dgm:prSet presAssocID="{F4844120-9B50-4454-AF16-630BBE9C1933}" presName="srcNode" presStyleLbl="node1" presStyleIdx="0" presStyleCnt="2"/>
      <dgm:spPr/>
    </dgm:pt>
    <dgm:pt modelId="{8D996B0D-EF8A-4C4F-8730-4E7BB51E5206}" type="pres">
      <dgm:prSet presAssocID="{F4844120-9B50-4454-AF16-630BBE9C1933}" presName="conn" presStyleLbl="parChTrans1D2" presStyleIdx="0" presStyleCnt="1"/>
      <dgm:spPr/>
      <dgm:t>
        <a:bodyPr/>
        <a:lstStyle/>
        <a:p>
          <a:endParaRPr lang="ru-RU"/>
        </a:p>
      </dgm:t>
    </dgm:pt>
    <dgm:pt modelId="{83ABC7EC-F8BF-4D51-A1CB-8F0A5E7AEB35}" type="pres">
      <dgm:prSet presAssocID="{F4844120-9B50-4454-AF16-630BBE9C1933}" presName="extraNode" presStyleLbl="node1" presStyleIdx="0" presStyleCnt="2"/>
      <dgm:spPr/>
    </dgm:pt>
    <dgm:pt modelId="{FBB3F2F4-9F20-4FAF-8B0B-70AD1E925650}" type="pres">
      <dgm:prSet presAssocID="{F4844120-9B50-4454-AF16-630BBE9C1933}" presName="dstNode" presStyleLbl="node1" presStyleIdx="0" presStyleCnt="2"/>
      <dgm:spPr/>
    </dgm:pt>
    <dgm:pt modelId="{09BAC64E-2A8D-47BB-86CA-D2D30BC92902}" type="pres">
      <dgm:prSet presAssocID="{FE9E2931-D7C9-4010-80D7-90CAD4CC588C}" presName="text_1" presStyleLbl="node1" presStyleIdx="0" presStyleCnt="2" custScaleX="99450" custScaleY="145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68336-FDCD-4E60-9501-1C27D2631092}" type="pres">
      <dgm:prSet presAssocID="{FE9E2931-D7C9-4010-80D7-90CAD4CC588C}" presName="accent_1" presStyleCnt="0"/>
      <dgm:spPr/>
    </dgm:pt>
    <dgm:pt modelId="{C51ED681-2336-49C2-A80C-6FF96404F1F9}" type="pres">
      <dgm:prSet presAssocID="{FE9E2931-D7C9-4010-80D7-90CAD4CC588C}" presName="accentRepeatNode" presStyleLbl="solidFgAcc1" presStyleIdx="0" presStyleCnt="2"/>
      <dgm:spPr>
        <a:ln>
          <a:solidFill>
            <a:schemeClr val="accent5">
              <a:lumMod val="50000"/>
            </a:schemeClr>
          </a:solidFill>
        </a:ln>
      </dgm:spPr>
    </dgm:pt>
    <dgm:pt modelId="{0592EC70-1B33-47CB-82A0-E74CB6E00EDA}" type="pres">
      <dgm:prSet presAssocID="{33D92C7C-9745-451F-8C8E-EFB7B08CA318}" presName="text_2" presStyleLbl="node1" presStyleIdx="1" presStyleCnt="2" custScaleX="98977" custScaleY="162333" custLinFactNeighborX="-358" custLinFactNeighborY="21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1FE67-8FEE-401A-B5FA-8FAF8115861E}" type="pres">
      <dgm:prSet presAssocID="{33D92C7C-9745-451F-8C8E-EFB7B08CA318}" presName="accent_2" presStyleCnt="0"/>
      <dgm:spPr/>
    </dgm:pt>
    <dgm:pt modelId="{59B18835-BA2A-47B3-B9AA-4AE8692992D4}" type="pres">
      <dgm:prSet presAssocID="{33D92C7C-9745-451F-8C8E-EFB7B08CA318}" presName="accentRepeatNode" presStyleLbl="solidFgAcc1" presStyleIdx="1" presStyleCnt="2" custLinFactNeighborY="10224"/>
      <dgm:spPr>
        <a:ln>
          <a:solidFill>
            <a:schemeClr val="accent5">
              <a:lumMod val="50000"/>
            </a:schemeClr>
          </a:solidFill>
        </a:ln>
      </dgm:spPr>
    </dgm:pt>
  </dgm:ptLst>
  <dgm:cxnLst>
    <dgm:cxn modelId="{8FAFE628-4034-46A4-89AE-9E661184CB74}" srcId="{F4844120-9B50-4454-AF16-630BBE9C1933}" destId="{FE9E2931-D7C9-4010-80D7-90CAD4CC588C}" srcOrd="0" destOrd="0" parTransId="{48822C5E-35EE-45B0-94B1-D4B471225D5F}" sibTransId="{B88D45BE-8454-4145-9EA0-62AE4092609F}"/>
    <dgm:cxn modelId="{0AE41E93-C6B0-40A9-95F1-3C36845A7501}" type="presOf" srcId="{33D92C7C-9745-451F-8C8E-EFB7B08CA318}" destId="{0592EC70-1B33-47CB-82A0-E74CB6E00EDA}" srcOrd="0" destOrd="0" presId="urn:microsoft.com/office/officeart/2008/layout/VerticalCurvedList"/>
    <dgm:cxn modelId="{96959902-3041-4C49-81C3-9007F93F554B}" type="presOf" srcId="{B88D45BE-8454-4145-9EA0-62AE4092609F}" destId="{8D996B0D-EF8A-4C4F-8730-4E7BB51E5206}" srcOrd="0" destOrd="0" presId="urn:microsoft.com/office/officeart/2008/layout/VerticalCurvedList"/>
    <dgm:cxn modelId="{F596D72B-0730-42B5-BC8F-A266FDEC2B0A}" type="presOf" srcId="{F4844120-9B50-4454-AF16-630BBE9C1933}" destId="{FE11287B-40A9-4470-A9E4-36EF1D41B411}" srcOrd="0" destOrd="0" presId="urn:microsoft.com/office/officeart/2008/layout/VerticalCurvedList"/>
    <dgm:cxn modelId="{9F8D1B7B-E84F-465E-9D84-D35DF1AF6FE7}" type="presOf" srcId="{FE9E2931-D7C9-4010-80D7-90CAD4CC588C}" destId="{09BAC64E-2A8D-47BB-86CA-D2D30BC92902}" srcOrd="0" destOrd="0" presId="urn:microsoft.com/office/officeart/2008/layout/VerticalCurvedList"/>
    <dgm:cxn modelId="{CACFACFC-408F-4061-AEE4-3DE2D723EEEB}" srcId="{F4844120-9B50-4454-AF16-630BBE9C1933}" destId="{33D92C7C-9745-451F-8C8E-EFB7B08CA318}" srcOrd="1" destOrd="0" parTransId="{62B586E5-CEF7-485C-9D02-856B29BAB697}" sibTransId="{D746D9A7-67EC-43AA-A004-024750B4FBB2}"/>
    <dgm:cxn modelId="{E5530E9A-9F51-4C6E-829C-92EEC315D178}" type="presParOf" srcId="{FE11287B-40A9-4470-A9E4-36EF1D41B411}" destId="{863800B9-4CFD-4B24-8457-E264BDD13D57}" srcOrd="0" destOrd="0" presId="urn:microsoft.com/office/officeart/2008/layout/VerticalCurvedList"/>
    <dgm:cxn modelId="{DF6DAC6E-A9EA-4EA8-9D6A-26F1379BE8C5}" type="presParOf" srcId="{863800B9-4CFD-4B24-8457-E264BDD13D57}" destId="{F8C7C9BA-7DCD-4BAA-9F5F-BEBBB62EB612}" srcOrd="0" destOrd="0" presId="urn:microsoft.com/office/officeart/2008/layout/VerticalCurvedList"/>
    <dgm:cxn modelId="{D5D5403A-2764-4615-AC30-133C0A99EECD}" type="presParOf" srcId="{F8C7C9BA-7DCD-4BAA-9F5F-BEBBB62EB612}" destId="{10CA0015-B4A6-4CE9-A9C6-C47BC56965B0}" srcOrd="0" destOrd="0" presId="urn:microsoft.com/office/officeart/2008/layout/VerticalCurvedList"/>
    <dgm:cxn modelId="{64E203C5-6C17-402E-87DB-D86CEDD71D6D}" type="presParOf" srcId="{F8C7C9BA-7DCD-4BAA-9F5F-BEBBB62EB612}" destId="{8D996B0D-EF8A-4C4F-8730-4E7BB51E5206}" srcOrd="1" destOrd="0" presId="urn:microsoft.com/office/officeart/2008/layout/VerticalCurvedList"/>
    <dgm:cxn modelId="{7D77C032-0F53-4974-8383-B2354B948C2B}" type="presParOf" srcId="{F8C7C9BA-7DCD-4BAA-9F5F-BEBBB62EB612}" destId="{83ABC7EC-F8BF-4D51-A1CB-8F0A5E7AEB35}" srcOrd="2" destOrd="0" presId="urn:microsoft.com/office/officeart/2008/layout/VerticalCurvedList"/>
    <dgm:cxn modelId="{BAF72905-C5A6-447A-827A-51A1D299823C}" type="presParOf" srcId="{F8C7C9BA-7DCD-4BAA-9F5F-BEBBB62EB612}" destId="{FBB3F2F4-9F20-4FAF-8B0B-70AD1E925650}" srcOrd="3" destOrd="0" presId="urn:microsoft.com/office/officeart/2008/layout/VerticalCurvedList"/>
    <dgm:cxn modelId="{CBEF2687-A979-4D11-A37A-D9E6139CD7E3}" type="presParOf" srcId="{863800B9-4CFD-4B24-8457-E264BDD13D57}" destId="{09BAC64E-2A8D-47BB-86CA-D2D30BC92902}" srcOrd="1" destOrd="0" presId="urn:microsoft.com/office/officeart/2008/layout/VerticalCurvedList"/>
    <dgm:cxn modelId="{7F38832F-1DDC-469C-9A92-8B6E6634A1E6}" type="presParOf" srcId="{863800B9-4CFD-4B24-8457-E264BDD13D57}" destId="{82868336-FDCD-4E60-9501-1C27D2631092}" srcOrd="2" destOrd="0" presId="urn:microsoft.com/office/officeart/2008/layout/VerticalCurvedList"/>
    <dgm:cxn modelId="{B1F8A9CD-C4EA-4CC8-9E12-C7C336B7F4B6}" type="presParOf" srcId="{82868336-FDCD-4E60-9501-1C27D2631092}" destId="{C51ED681-2336-49C2-A80C-6FF96404F1F9}" srcOrd="0" destOrd="0" presId="urn:microsoft.com/office/officeart/2008/layout/VerticalCurvedList"/>
    <dgm:cxn modelId="{8866E398-F1D5-41D0-B3FF-9146A5C9D9E8}" type="presParOf" srcId="{863800B9-4CFD-4B24-8457-E264BDD13D57}" destId="{0592EC70-1B33-47CB-82A0-E74CB6E00EDA}" srcOrd="3" destOrd="0" presId="urn:microsoft.com/office/officeart/2008/layout/VerticalCurvedList"/>
    <dgm:cxn modelId="{10FFF8F8-E800-448A-8D7B-565B8878A90B}" type="presParOf" srcId="{863800B9-4CFD-4B24-8457-E264BDD13D57}" destId="{79E1FE67-8FEE-401A-B5FA-8FAF8115861E}" srcOrd="4" destOrd="0" presId="urn:microsoft.com/office/officeart/2008/layout/VerticalCurvedList"/>
    <dgm:cxn modelId="{A84808D1-BDFB-4F65-9D4F-C0499BC85547}" type="presParOf" srcId="{79E1FE67-8FEE-401A-B5FA-8FAF8115861E}" destId="{59B18835-BA2A-47B3-B9AA-4AE8692992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844120-9B50-4454-AF16-630BBE9C19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9E6C6FA-C108-43B9-BB09-94A041E2E570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Базовые национальные ценности: </a:t>
          </a:r>
          <a:r>
            <a:rPr lang="ru-RU" sz="1400" b="0" dirty="0">
              <a:solidFill>
                <a:schemeClr val="accent5">
                  <a:lumMod val="50000"/>
                </a:schemeClr>
              </a:solidFill>
            </a:rPr>
            <a:t>Родина, семья, дружба, труд, милосердие</a:t>
          </a:r>
          <a:endParaRPr lang="ru-RU" sz="1400" b="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367DBDC1-41D4-47CF-B8F6-8CE67DDF766A}" type="parTrans" cxnId="{5F4CF65D-82F0-4978-9C9B-E55EA4C618A4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474F8BA1-9B14-47E3-B479-0272F5D0C6B6}" type="sibTrans" cxnId="{5F4CF65D-82F0-4978-9C9B-E55EA4C618A4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E6A1EDA0-6A93-4ECD-9145-A3CFA9332197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Программирование воспитания </a:t>
          </a:r>
          <a:r>
            <a:rPr lang="ru-RU" sz="1400" dirty="0">
              <a:solidFill>
                <a:schemeClr val="accent5">
                  <a:lumMod val="50000"/>
                </a:schemeClr>
              </a:solidFill>
            </a:rPr>
            <a:t>в образовательной организации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0D525618-C696-4AB2-9783-70771BCD76D1}" type="parTrans" cxnId="{3CAD74CF-604E-471A-A096-CAB85B12BC4B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29A1644B-D9C0-4D88-8935-EDE51715CDC1}" type="sibTrans" cxnId="{3CAD74CF-604E-471A-A096-CAB85B12BC4B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56E5CC34-6257-4185-AD0F-0B021C70D0CD}">
      <dgm:prSet custT="1"/>
      <dgm:spPr>
        <a:solidFill>
          <a:schemeClr val="bg2"/>
        </a:solidFill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Кадровое обеспечение </a:t>
          </a:r>
          <a:r>
            <a:rPr lang="ru-RU" sz="1400" dirty="0">
              <a:solidFill>
                <a:schemeClr val="accent5">
                  <a:lumMod val="50000"/>
                </a:schemeClr>
              </a:solidFill>
            </a:rPr>
            <a:t>воспитательной работы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908CBAFF-3E8D-422E-B856-49878359D28B}" type="parTrans" cxnId="{C2E5E03D-0610-4370-9D84-9D73945009CB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11A3C3A8-2A16-4B20-A45C-5898C73CB30F}" type="sibTrans" cxnId="{C2E5E03D-0610-4370-9D84-9D73945009CB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33D92C7C-9745-451F-8C8E-EFB7B08CA318}">
      <dgm:prSet custT="1"/>
      <dgm:spPr>
        <a:solidFill>
          <a:schemeClr val="bg2"/>
        </a:solidFill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Нормативно-правовые основы </a:t>
          </a:r>
          <a:r>
            <a:rPr lang="ru-RU" sz="1400" dirty="0">
              <a:solidFill>
                <a:schemeClr val="accent5">
                  <a:lumMod val="50000"/>
                </a:schemeClr>
              </a:solidFill>
            </a:rPr>
            <a:t>реализации государственной политики в области воспитания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746D9A7-67EC-43AA-A004-024750B4FBB2}" type="sibTrans" cxnId="{CACFACFC-408F-4061-AEE4-3DE2D723EEEB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62B586E5-CEF7-485C-9D02-856B29BAB697}" type="parTrans" cxnId="{CACFACFC-408F-4061-AEE4-3DE2D723EEEB}">
      <dgm:prSet/>
      <dgm:spPr/>
      <dgm:t>
        <a:bodyPr/>
        <a:lstStyle/>
        <a:p>
          <a:endParaRPr lang="ru-RU" sz="1400" b="1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C3B4D7B6-4C23-447D-8459-35D0D3A8788E}">
      <dgm:prSet custT="1"/>
      <dgm:spPr>
        <a:solidFill>
          <a:schemeClr val="bg2"/>
        </a:solidFill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</a:rPr>
            <a:t>Взаимодействие с родителями </a:t>
          </a:r>
          <a:r>
            <a:rPr lang="ru-RU" sz="1400" dirty="0">
              <a:solidFill>
                <a:schemeClr val="accent5">
                  <a:lumMod val="50000"/>
                </a:schemeClr>
              </a:solidFill>
            </a:rPr>
            <a:t>в образовательной организации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43B7CDB9-F404-4E34-9635-6F4FFD832A62}" type="parTrans" cxnId="{81D2281F-87F5-4502-A44D-6CB7C57DED97}">
      <dgm:prSet/>
      <dgm:spPr/>
      <dgm:t>
        <a:bodyPr/>
        <a:lstStyle/>
        <a:p>
          <a:endParaRPr lang="ru-RU" sz="1400" b="1">
            <a:latin typeface="Century Gothic" panose="020B0502020202020204" pitchFamily="34" charset="0"/>
          </a:endParaRPr>
        </a:p>
      </dgm:t>
    </dgm:pt>
    <dgm:pt modelId="{6CFCFA14-3038-4219-9532-B6F8F2B171D0}" type="sibTrans" cxnId="{81D2281F-87F5-4502-A44D-6CB7C57DED97}">
      <dgm:prSet/>
      <dgm:spPr/>
      <dgm:t>
        <a:bodyPr/>
        <a:lstStyle/>
        <a:p>
          <a:endParaRPr lang="ru-RU" sz="1400" b="1">
            <a:latin typeface="Century Gothic" panose="020B0502020202020204" pitchFamily="34" charset="0"/>
          </a:endParaRPr>
        </a:p>
      </dgm:t>
    </dgm:pt>
    <dgm:pt modelId="{FE11287B-40A9-4470-A9E4-36EF1D41B411}" type="pres">
      <dgm:prSet presAssocID="{F4844120-9B50-4454-AF16-630BBE9C19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3800B9-4CFD-4B24-8457-E264BDD13D57}" type="pres">
      <dgm:prSet presAssocID="{F4844120-9B50-4454-AF16-630BBE9C1933}" presName="Name1" presStyleCnt="0"/>
      <dgm:spPr/>
    </dgm:pt>
    <dgm:pt modelId="{F8C7C9BA-7DCD-4BAA-9F5F-BEBBB62EB612}" type="pres">
      <dgm:prSet presAssocID="{F4844120-9B50-4454-AF16-630BBE9C1933}" presName="cycle" presStyleCnt="0"/>
      <dgm:spPr/>
    </dgm:pt>
    <dgm:pt modelId="{10CA0015-B4A6-4CE9-A9C6-C47BC56965B0}" type="pres">
      <dgm:prSet presAssocID="{F4844120-9B50-4454-AF16-630BBE9C1933}" presName="srcNode" presStyleLbl="node1" presStyleIdx="0" presStyleCnt="5"/>
      <dgm:spPr/>
    </dgm:pt>
    <dgm:pt modelId="{8D996B0D-EF8A-4C4F-8730-4E7BB51E5206}" type="pres">
      <dgm:prSet presAssocID="{F4844120-9B50-4454-AF16-630BBE9C1933}" presName="conn" presStyleLbl="parChTrans1D2" presStyleIdx="0" presStyleCnt="1"/>
      <dgm:spPr/>
      <dgm:t>
        <a:bodyPr/>
        <a:lstStyle/>
        <a:p>
          <a:endParaRPr lang="ru-RU"/>
        </a:p>
      </dgm:t>
    </dgm:pt>
    <dgm:pt modelId="{83ABC7EC-F8BF-4D51-A1CB-8F0A5E7AEB35}" type="pres">
      <dgm:prSet presAssocID="{F4844120-9B50-4454-AF16-630BBE9C1933}" presName="extraNode" presStyleLbl="node1" presStyleIdx="0" presStyleCnt="5"/>
      <dgm:spPr/>
    </dgm:pt>
    <dgm:pt modelId="{FBB3F2F4-9F20-4FAF-8B0B-70AD1E925650}" type="pres">
      <dgm:prSet presAssocID="{F4844120-9B50-4454-AF16-630BBE9C1933}" presName="dstNode" presStyleLbl="node1" presStyleIdx="0" presStyleCnt="5"/>
      <dgm:spPr/>
    </dgm:pt>
    <dgm:pt modelId="{B93765B2-B8B6-4CB0-A9A4-E184F7141DCC}" type="pres">
      <dgm:prSet presAssocID="{33D92C7C-9745-451F-8C8E-EFB7B08CA31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B39D4-DA8B-4ED5-A4A9-446EE05F4183}" type="pres">
      <dgm:prSet presAssocID="{33D92C7C-9745-451F-8C8E-EFB7B08CA318}" presName="accent_1" presStyleCnt="0"/>
      <dgm:spPr/>
    </dgm:pt>
    <dgm:pt modelId="{59B18835-BA2A-47B3-B9AA-4AE8692992D4}" type="pres">
      <dgm:prSet presAssocID="{33D92C7C-9745-451F-8C8E-EFB7B08CA318}" presName="accentRepeatNode" presStyleLbl="solidFgAcc1" presStyleIdx="0" presStyleCnt="5" custLinFactNeighborY="10224"/>
      <dgm:spPr>
        <a:ln>
          <a:solidFill>
            <a:schemeClr val="accent2"/>
          </a:solidFill>
        </a:ln>
      </dgm:spPr>
    </dgm:pt>
    <dgm:pt modelId="{B9996B3D-3A0A-4C87-91A3-D48067694891}" type="pres">
      <dgm:prSet presAssocID="{D9E6C6FA-C108-43B9-BB09-94A041E2E57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36EA8-8F74-4A2E-BBDD-E404FBAED983}" type="pres">
      <dgm:prSet presAssocID="{D9E6C6FA-C108-43B9-BB09-94A041E2E570}" presName="accent_2" presStyleCnt="0"/>
      <dgm:spPr/>
    </dgm:pt>
    <dgm:pt modelId="{8A5FA46E-6DC4-45D1-B961-D5D8D40D3E66}" type="pres">
      <dgm:prSet presAssocID="{D9E6C6FA-C108-43B9-BB09-94A041E2E570}" presName="accentRepeatNode" presStyleLbl="solidFgAcc1" presStyleIdx="1" presStyleCnt="5" custLinFactNeighborY="10224"/>
      <dgm:spPr>
        <a:ln>
          <a:solidFill>
            <a:schemeClr val="accent2"/>
          </a:solidFill>
        </a:ln>
      </dgm:spPr>
    </dgm:pt>
    <dgm:pt modelId="{34835CCD-934C-4133-A371-968DBA597BCA}" type="pres">
      <dgm:prSet presAssocID="{E6A1EDA0-6A93-4ECD-9145-A3CFA933219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7F2E5-4FFD-4648-B118-F43369030050}" type="pres">
      <dgm:prSet presAssocID="{E6A1EDA0-6A93-4ECD-9145-A3CFA9332197}" presName="accent_3" presStyleCnt="0"/>
      <dgm:spPr/>
    </dgm:pt>
    <dgm:pt modelId="{5E5CA741-44E1-47C6-8469-F6ADB6073DAF}" type="pres">
      <dgm:prSet presAssocID="{E6A1EDA0-6A93-4ECD-9145-A3CFA9332197}" presName="accentRepeatNode" presStyleLbl="solidFgAcc1" presStyleIdx="2" presStyleCnt="5" custLinFactNeighborY="11502"/>
      <dgm:spPr>
        <a:ln>
          <a:solidFill>
            <a:schemeClr val="accent2"/>
          </a:solidFill>
        </a:ln>
      </dgm:spPr>
    </dgm:pt>
    <dgm:pt modelId="{D2F4C696-B0FA-420D-AE67-38DF1C4A654D}" type="pres">
      <dgm:prSet presAssocID="{56E5CC34-6257-4185-AD0F-0B021C70D0C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3E13F-ED0F-4520-B035-557F4E8998B3}" type="pres">
      <dgm:prSet presAssocID="{56E5CC34-6257-4185-AD0F-0B021C70D0CD}" presName="accent_4" presStyleCnt="0"/>
      <dgm:spPr/>
    </dgm:pt>
    <dgm:pt modelId="{FEDD0222-A771-4C03-B091-CB71A01D7809}" type="pres">
      <dgm:prSet presAssocID="{56E5CC34-6257-4185-AD0F-0B021C70D0CD}" presName="accentRepeatNode" presStyleLbl="solidFgAcc1" presStyleIdx="3" presStyleCnt="5"/>
      <dgm:spPr>
        <a:ln>
          <a:solidFill>
            <a:schemeClr val="accent2"/>
          </a:solidFill>
        </a:ln>
      </dgm:spPr>
    </dgm:pt>
    <dgm:pt modelId="{BC597E1F-0DEB-4BFD-BD45-A9361BFDF812}" type="pres">
      <dgm:prSet presAssocID="{C3B4D7B6-4C23-447D-8459-35D0D3A8788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F8F79-F3A7-4760-9537-07EEAA90A8ED}" type="pres">
      <dgm:prSet presAssocID="{C3B4D7B6-4C23-447D-8459-35D0D3A8788E}" presName="accent_5" presStyleCnt="0"/>
      <dgm:spPr/>
    </dgm:pt>
    <dgm:pt modelId="{1CF41811-830A-494E-993A-81EA13FB1908}" type="pres">
      <dgm:prSet presAssocID="{C3B4D7B6-4C23-447D-8459-35D0D3A8788E}" presName="accentRepeatNode" presStyleLbl="solidFgAcc1" presStyleIdx="4" presStyleCnt="5" custLinFactNeighborX="3885" custLinFactNeighborY="-2556"/>
      <dgm:spPr>
        <a:ln>
          <a:solidFill>
            <a:schemeClr val="accent2"/>
          </a:solidFill>
        </a:ln>
      </dgm:spPr>
    </dgm:pt>
  </dgm:ptLst>
  <dgm:cxnLst>
    <dgm:cxn modelId="{5F4CF65D-82F0-4978-9C9B-E55EA4C618A4}" srcId="{F4844120-9B50-4454-AF16-630BBE9C1933}" destId="{D9E6C6FA-C108-43B9-BB09-94A041E2E570}" srcOrd="1" destOrd="0" parTransId="{367DBDC1-41D4-47CF-B8F6-8CE67DDF766A}" sibTransId="{474F8BA1-9B14-47E3-B479-0272F5D0C6B6}"/>
    <dgm:cxn modelId="{C2E5E03D-0610-4370-9D84-9D73945009CB}" srcId="{F4844120-9B50-4454-AF16-630BBE9C1933}" destId="{56E5CC34-6257-4185-AD0F-0B021C70D0CD}" srcOrd="3" destOrd="0" parTransId="{908CBAFF-3E8D-422E-B856-49878359D28B}" sibTransId="{11A3C3A8-2A16-4B20-A45C-5898C73CB30F}"/>
    <dgm:cxn modelId="{B52EE4B7-9F44-45ED-BCEE-145616AEA672}" type="presOf" srcId="{33D92C7C-9745-451F-8C8E-EFB7B08CA318}" destId="{B93765B2-B8B6-4CB0-A9A4-E184F7141DCC}" srcOrd="0" destOrd="0" presId="urn:microsoft.com/office/officeart/2008/layout/VerticalCurvedList"/>
    <dgm:cxn modelId="{3CAD74CF-604E-471A-A096-CAB85B12BC4B}" srcId="{F4844120-9B50-4454-AF16-630BBE9C1933}" destId="{E6A1EDA0-6A93-4ECD-9145-A3CFA9332197}" srcOrd="2" destOrd="0" parTransId="{0D525618-C696-4AB2-9783-70771BCD76D1}" sibTransId="{29A1644B-D9C0-4D88-8935-EDE51715CDC1}"/>
    <dgm:cxn modelId="{81D2281F-87F5-4502-A44D-6CB7C57DED97}" srcId="{F4844120-9B50-4454-AF16-630BBE9C1933}" destId="{C3B4D7B6-4C23-447D-8459-35D0D3A8788E}" srcOrd="4" destOrd="0" parTransId="{43B7CDB9-F404-4E34-9635-6F4FFD832A62}" sibTransId="{6CFCFA14-3038-4219-9532-B6F8F2B171D0}"/>
    <dgm:cxn modelId="{F9CFC1C5-69CA-474F-A533-D52BB396124D}" type="presOf" srcId="{D746D9A7-67EC-43AA-A004-024750B4FBB2}" destId="{8D996B0D-EF8A-4C4F-8730-4E7BB51E5206}" srcOrd="0" destOrd="0" presId="urn:microsoft.com/office/officeart/2008/layout/VerticalCurvedList"/>
    <dgm:cxn modelId="{CACFACFC-408F-4061-AEE4-3DE2D723EEEB}" srcId="{F4844120-9B50-4454-AF16-630BBE9C1933}" destId="{33D92C7C-9745-451F-8C8E-EFB7B08CA318}" srcOrd="0" destOrd="0" parTransId="{62B586E5-CEF7-485C-9D02-856B29BAB697}" sibTransId="{D746D9A7-67EC-43AA-A004-024750B4FBB2}"/>
    <dgm:cxn modelId="{05621799-9930-4ECB-888B-7A2C29293E05}" type="presOf" srcId="{E6A1EDA0-6A93-4ECD-9145-A3CFA9332197}" destId="{34835CCD-934C-4133-A371-968DBA597BCA}" srcOrd="0" destOrd="0" presId="urn:microsoft.com/office/officeart/2008/layout/VerticalCurvedList"/>
    <dgm:cxn modelId="{81698C13-69A1-479E-9C47-D93483A1C1D2}" type="presOf" srcId="{56E5CC34-6257-4185-AD0F-0B021C70D0CD}" destId="{D2F4C696-B0FA-420D-AE67-38DF1C4A654D}" srcOrd="0" destOrd="0" presId="urn:microsoft.com/office/officeart/2008/layout/VerticalCurvedList"/>
    <dgm:cxn modelId="{D834B61B-2475-4E25-9CEF-424F7B2A829F}" type="presOf" srcId="{D9E6C6FA-C108-43B9-BB09-94A041E2E570}" destId="{B9996B3D-3A0A-4C87-91A3-D48067694891}" srcOrd="0" destOrd="0" presId="urn:microsoft.com/office/officeart/2008/layout/VerticalCurvedList"/>
    <dgm:cxn modelId="{342394B3-278B-43C4-AF52-1E99247559C7}" type="presOf" srcId="{F4844120-9B50-4454-AF16-630BBE9C1933}" destId="{FE11287B-40A9-4470-A9E4-36EF1D41B411}" srcOrd="0" destOrd="0" presId="urn:microsoft.com/office/officeart/2008/layout/VerticalCurvedList"/>
    <dgm:cxn modelId="{9EF18DEA-C663-4851-8D37-9B9E31C16AFD}" type="presOf" srcId="{C3B4D7B6-4C23-447D-8459-35D0D3A8788E}" destId="{BC597E1F-0DEB-4BFD-BD45-A9361BFDF812}" srcOrd="0" destOrd="0" presId="urn:microsoft.com/office/officeart/2008/layout/VerticalCurvedList"/>
    <dgm:cxn modelId="{55237D84-C43A-43D5-AA5A-562A615A4CC4}" type="presParOf" srcId="{FE11287B-40A9-4470-A9E4-36EF1D41B411}" destId="{863800B9-4CFD-4B24-8457-E264BDD13D57}" srcOrd="0" destOrd="0" presId="urn:microsoft.com/office/officeart/2008/layout/VerticalCurvedList"/>
    <dgm:cxn modelId="{34A558D3-7AC2-4DA7-9A09-B5E47BC31AA8}" type="presParOf" srcId="{863800B9-4CFD-4B24-8457-E264BDD13D57}" destId="{F8C7C9BA-7DCD-4BAA-9F5F-BEBBB62EB612}" srcOrd="0" destOrd="0" presId="urn:microsoft.com/office/officeart/2008/layout/VerticalCurvedList"/>
    <dgm:cxn modelId="{6A1035E5-E53C-4520-9307-40674909E70E}" type="presParOf" srcId="{F8C7C9BA-7DCD-4BAA-9F5F-BEBBB62EB612}" destId="{10CA0015-B4A6-4CE9-A9C6-C47BC56965B0}" srcOrd="0" destOrd="0" presId="urn:microsoft.com/office/officeart/2008/layout/VerticalCurvedList"/>
    <dgm:cxn modelId="{F3398BDD-C29F-467E-8394-4A4A2E29216B}" type="presParOf" srcId="{F8C7C9BA-7DCD-4BAA-9F5F-BEBBB62EB612}" destId="{8D996B0D-EF8A-4C4F-8730-4E7BB51E5206}" srcOrd="1" destOrd="0" presId="urn:microsoft.com/office/officeart/2008/layout/VerticalCurvedList"/>
    <dgm:cxn modelId="{3C977AA1-1291-473D-902B-7AD3B41479DD}" type="presParOf" srcId="{F8C7C9BA-7DCD-4BAA-9F5F-BEBBB62EB612}" destId="{83ABC7EC-F8BF-4D51-A1CB-8F0A5E7AEB35}" srcOrd="2" destOrd="0" presId="urn:microsoft.com/office/officeart/2008/layout/VerticalCurvedList"/>
    <dgm:cxn modelId="{D76ADF44-485A-43EA-8E31-9CA7EC143679}" type="presParOf" srcId="{F8C7C9BA-7DCD-4BAA-9F5F-BEBBB62EB612}" destId="{FBB3F2F4-9F20-4FAF-8B0B-70AD1E925650}" srcOrd="3" destOrd="0" presId="urn:microsoft.com/office/officeart/2008/layout/VerticalCurvedList"/>
    <dgm:cxn modelId="{7B2735AE-6BD7-4E37-B996-EC2772FD72F0}" type="presParOf" srcId="{863800B9-4CFD-4B24-8457-E264BDD13D57}" destId="{B93765B2-B8B6-4CB0-A9A4-E184F7141DCC}" srcOrd="1" destOrd="0" presId="urn:microsoft.com/office/officeart/2008/layout/VerticalCurvedList"/>
    <dgm:cxn modelId="{9A411BF5-453D-45F6-A2CC-7D1098E74546}" type="presParOf" srcId="{863800B9-4CFD-4B24-8457-E264BDD13D57}" destId="{FCBB39D4-DA8B-4ED5-A4A9-446EE05F4183}" srcOrd="2" destOrd="0" presId="urn:microsoft.com/office/officeart/2008/layout/VerticalCurvedList"/>
    <dgm:cxn modelId="{CDAB0231-9BB1-4E56-9583-13ED6CA89068}" type="presParOf" srcId="{FCBB39D4-DA8B-4ED5-A4A9-446EE05F4183}" destId="{59B18835-BA2A-47B3-B9AA-4AE8692992D4}" srcOrd="0" destOrd="0" presId="urn:microsoft.com/office/officeart/2008/layout/VerticalCurvedList"/>
    <dgm:cxn modelId="{FBAB0B93-5A7E-4E27-AC7F-6A656CE206EE}" type="presParOf" srcId="{863800B9-4CFD-4B24-8457-E264BDD13D57}" destId="{B9996B3D-3A0A-4C87-91A3-D48067694891}" srcOrd="3" destOrd="0" presId="urn:microsoft.com/office/officeart/2008/layout/VerticalCurvedList"/>
    <dgm:cxn modelId="{6891760A-AD39-4FE3-9433-A45BAE66D2BB}" type="presParOf" srcId="{863800B9-4CFD-4B24-8457-E264BDD13D57}" destId="{47336EA8-8F74-4A2E-BBDD-E404FBAED983}" srcOrd="4" destOrd="0" presId="urn:microsoft.com/office/officeart/2008/layout/VerticalCurvedList"/>
    <dgm:cxn modelId="{DA43BB72-2D7C-4046-BE1A-ED6FFB312FE3}" type="presParOf" srcId="{47336EA8-8F74-4A2E-BBDD-E404FBAED983}" destId="{8A5FA46E-6DC4-45D1-B961-D5D8D40D3E66}" srcOrd="0" destOrd="0" presId="urn:microsoft.com/office/officeart/2008/layout/VerticalCurvedList"/>
    <dgm:cxn modelId="{2990CFAE-3005-469B-BB4C-B9A23E87D10E}" type="presParOf" srcId="{863800B9-4CFD-4B24-8457-E264BDD13D57}" destId="{34835CCD-934C-4133-A371-968DBA597BCA}" srcOrd="5" destOrd="0" presId="urn:microsoft.com/office/officeart/2008/layout/VerticalCurvedList"/>
    <dgm:cxn modelId="{AB6D9963-BE5C-45B7-BB52-D4E54C958DF5}" type="presParOf" srcId="{863800B9-4CFD-4B24-8457-E264BDD13D57}" destId="{B7F7F2E5-4FFD-4648-B118-F43369030050}" srcOrd="6" destOrd="0" presId="urn:microsoft.com/office/officeart/2008/layout/VerticalCurvedList"/>
    <dgm:cxn modelId="{029E3067-FE1C-4BFC-8B05-5921473464F7}" type="presParOf" srcId="{B7F7F2E5-4FFD-4648-B118-F43369030050}" destId="{5E5CA741-44E1-47C6-8469-F6ADB6073DAF}" srcOrd="0" destOrd="0" presId="urn:microsoft.com/office/officeart/2008/layout/VerticalCurvedList"/>
    <dgm:cxn modelId="{1DDCFA58-7F92-44FB-8117-38E6F90A344A}" type="presParOf" srcId="{863800B9-4CFD-4B24-8457-E264BDD13D57}" destId="{D2F4C696-B0FA-420D-AE67-38DF1C4A654D}" srcOrd="7" destOrd="0" presId="urn:microsoft.com/office/officeart/2008/layout/VerticalCurvedList"/>
    <dgm:cxn modelId="{8C48F109-5BD0-48B2-90A6-20B1DB479FDA}" type="presParOf" srcId="{863800B9-4CFD-4B24-8457-E264BDD13D57}" destId="{C3E3E13F-ED0F-4520-B035-557F4E8998B3}" srcOrd="8" destOrd="0" presId="urn:microsoft.com/office/officeart/2008/layout/VerticalCurvedList"/>
    <dgm:cxn modelId="{920BF0CA-3DCB-433F-BDD4-D5FCB4598C3B}" type="presParOf" srcId="{C3E3E13F-ED0F-4520-B035-557F4E8998B3}" destId="{FEDD0222-A771-4C03-B091-CB71A01D7809}" srcOrd="0" destOrd="0" presId="urn:microsoft.com/office/officeart/2008/layout/VerticalCurvedList"/>
    <dgm:cxn modelId="{E8F7C913-ED56-4217-97D6-9168366EC52E}" type="presParOf" srcId="{863800B9-4CFD-4B24-8457-E264BDD13D57}" destId="{BC597E1F-0DEB-4BFD-BD45-A9361BFDF812}" srcOrd="9" destOrd="0" presId="urn:microsoft.com/office/officeart/2008/layout/VerticalCurvedList"/>
    <dgm:cxn modelId="{F5D10534-57BB-4D0A-83D5-1225432EC242}" type="presParOf" srcId="{863800B9-4CFD-4B24-8457-E264BDD13D57}" destId="{7E2F8F79-F3A7-4760-9537-07EEAA90A8ED}" srcOrd="10" destOrd="0" presId="urn:microsoft.com/office/officeart/2008/layout/VerticalCurvedList"/>
    <dgm:cxn modelId="{F9277548-7283-45EF-A617-C883A10DD88B}" type="presParOf" srcId="{7E2F8F79-F3A7-4760-9537-07EEAA90A8ED}" destId="{1CF41811-830A-494E-993A-81EA13FB19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0C9F83-BF90-491A-BC1B-E13B2D9AEF39}" type="doc">
      <dgm:prSet loTypeId="urn:microsoft.com/office/officeart/2005/8/layout/list1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5BEEBFF-DD92-4736-AF46-95A816C7BDB9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latin typeface="Century Gothic" panose="020B0502020202020204" pitchFamily="34" charset="0"/>
            </a:rPr>
            <a:t>Ценностные основы программы:</a:t>
          </a:r>
          <a:endParaRPr lang="ru-RU" sz="1400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FD2A21BD-A06E-4EA0-A8B6-8238D22B7621}" type="parTrans" cxnId="{E1D5568C-ECCA-43C1-8D89-2625EEEF3CF8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19D4C8A1-5B28-47B1-BE5D-1653B2BB753F}" type="sibTrans" cxnId="{E1D5568C-ECCA-43C1-8D89-2625EEEF3CF8}">
      <dgm:prSet custT="1"/>
      <dgm:spPr/>
      <dgm:t>
        <a:bodyPr/>
        <a:lstStyle/>
        <a:p>
          <a:endParaRPr lang="ru-RU" sz="1400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CEF77BA7-5A75-466A-BE4F-BA5E51118963}">
      <dgm:prSet phldrT="[Текст]" custT="1"/>
      <dgm:spPr/>
      <dgm:t>
        <a:bodyPr/>
        <a:lstStyle/>
        <a:p>
          <a:pPr algn="just">
            <a:tabLst/>
          </a:pPr>
          <a:r>
            <a:rPr lang="ru-RU" sz="1400" b="1" dirty="0">
              <a:solidFill>
                <a:srgbClr val="002060"/>
              </a:solidFill>
              <a:latin typeface="Century Gothic" panose="020B0502020202020204" pitchFamily="34" charset="0"/>
            </a:rPr>
            <a:t>Направления (треки) программы</a:t>
          </a:r>
          <a:r>
            <a:rPr lang="ru-RU" sz="1400" dirty="0">
              <a:solidFill>
                <a:srgbClr val="002060"/>
              </a:solidFill>
              <a:latin typeface="Century Gothic" panose="020B0502020202020204" pitchFamily="34" charset="0"/>
            </a:rPr>
            <a:t>: </a:t>
          </a:r>
        </a:p>
      </dgm:t>
    </dgm:pt>
    <dgm:pt modelId="{2BB91979-7967-472A-A175-8AD92ED4CF15}" type="parTrans" cxnId="{D65A4D0B-F39D-4A41-B001-3D9D33CD0D0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42D68719-6ECC-46B6-9D9B-1559810EE6A1}" type="sibTrans" cxnId="{D65A4D0B-F39D-4A41-B001-3D9D33CD0D0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5207CD55-EE2F-41D5-BD6B-3170397CCA6A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latin typeface="Century Gothic" panose="020B0502020202020204" pitchFamily="34" charset="0"/>
            </a:rPr>
            <a:t>Программу реализуют:</a:t>
          </a:r>
          <a:endParaRPr lang="ru-RU" sz="1400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DAA4BE9D-DB65-433E-B6D4-F5854258F9A3}" type="parTrans" cxnId="{BEC2B43B-3029-4651-BE7A-F7BF2F60D43D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71439CDD-A321-4514-BD12-AE77C3ACE21F}" type="sibTrans" cxnId="{BEC2B43B-3029-4651-BE7A-F7BF2F60D43D}">
      <dgm:prSet custT="1"/>
      <dgm:spPr/>
      <dgm:t>
        <a:bodyPr/>
        <a:lstStyle/>
        <a:p>
          <a:endParaRPr lang="ru-RU"/>
        </a:p>
      </dgm:t>
    </dgm:pt>
    <dgm:pt modelId="{F26948D0-1A9B-4F1B-B3D5-6729732FB9D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just"/>
          <a:r>
            <a:rPr lang="ru-RU" sz="1400" dirty="0">
              <a:solidFill>
                <a:srgbClr val="002060"/>
              </a:solidFill>
              <a:latin typeface="Century Gothic" panose="020B0502020202020204" pitchFamily="34" charset="0"/>
            </a:rPr>
            <a:t>Орленок-Эрудит </a:t>
          </a:r>
          <a:r>
            <a:rPr lang="ru-RU" sz="1400" dirty="0" smtClean="0">
              <a:solidFill>
                <a:srgbClr val="002060"/>
              </a:solidFill>
              <a:latin typeface="Century Gothic" panose="020B0502020202020204" pitchFamily="34" charset="0"/>
            </a:rPr>
            <a:t>/ Орленок-Хранитель / </a:t>
          </a:r>
          <a:r>
            <a:rPr lang="ru-RU" sz="1400" dirty="0">
              <a:solidFill>
                <a:srgbClr val="002060"/>
              </a:solidFill>
              <a:latin typeface="Century Gothic" panose="020B0502020202020204" pitchFamily="34" charset="0"/>
            </a:rPr>
            <a:t>Орленок-Мастер / Орленок-Лидер  / Орленок-Спортсмен  / Орленок-Доброволец  / Орленок-Эколог</a:t>
          </a:r>
        </a:p>
      </dgm:t>
    </dgm:pt>
    <dgm:pt modelId="{3D7B894D-A6A8-45A7-AF2F-8E169E3C718C}" type="parTrans" cxnId="{8AAAFA33-28B6-4F06-8DD6-E9BB6C94A071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533C6FEA-34E4-4BA3-BFAC-1C86FDD859B1}" type="sibTrans" cxnId="{8AAAFA33-28B6-4F06-8DD6-E9BB6C94A071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106AFB8A-E541-425C-A832-E84D22F403C2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1430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AC792FF5-C7B5-46AC-B16C-A7063218E41A}" type="parTrans" cxnId="{2E0163E0-FA31-40B7-922F-294A2684402D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68B6D3A1-808B-468F-B03C-73F623045339}" type="sibTrans" cxnId="{2E0163E0-FA31-40B7-922F-294A2684402D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3463DB08-130E-4892-8042-46C4F4319338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just"/>
          <a:r>
            <a:rPr lang="ru-RU" sz="1400" dirty="0">
              <a:solidFill>
                <a:srgbClr val="002060"/>
              </a:solidFill>
              <a:latin typeface="Century Gothic" panose="020B0502020202020204" pitchFamily="34" charset="0"/>
            </a:rPr>
            <a:t>учитель начальных классов, педагог-организатор,  советник директора по воспитанию и взаимодействию с детскими общественными организациями; наставники-старшеклассники, активисты РДШ в школе; родители  (законные представители) обучающихся начальной школы, другие члены семьи</a:t>
          </a:r>
        </a:p>
      </dgm:t>
    </dgm:pt>
    <dgm:pt modelId="{432B5D28-D93D-4BD7-BC40-EBFB1CA6FFFD}" type="parTrans" cxnId="{BE1A9880-9CC6-46F7-8160-452380B91FF8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5C95D0FA-6691-4F0D-B285-8D716B108455}" type="sibTrans" cxnId="{BE1A9880-9CC6-46F7-8160-452380B91FF8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EF218A66-B29D-40A4-A43B-FE79B4A60328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>
              <a:solidFill>
                <a:srgbClr val="002060"/>
              </a:solidFill>
              <a:latin typeface="Century Gothic" panose="020B0502020202020204" pitchFamily="34" charset="0"/>
            </a:rPr>
            <a:t>Родина, семья, команда, природа, познание, спорт, здоровье</a:t>
          </a:r>
          <a:endParaRPr lang="ru-RU" sz="1400" dirty="0">
            <a:latin typeface="Century Gothic" panose="020B0502020202020204" pitchFamily="34" charset="0"/>
          </a:endParaRPr>
        </a:p>
      </dgm:t>
    </dgm:pt>
    <dgm:pt modelId="{F605438F-3FFF-49DE-8B9F-D7E9063450EA}" type="parTrans" cxnId="{DD7C6DD6-7EF1-4E49-8002-C752CD4161F8}">
      <dgm:prSet/>
      <dgm:spPr/>
      <dgm:t>
        <a:bodyPr/>
        <a:lstStyle/>
        <a:p>
          <a:endParaRPr lang="ru-RU" sz="1400">
            <a:latin typeface="Century Gothic" panose="020B0502020202020204" pitchFamily="34" charset="0"/>
          </a:endParaRPr>
        </a:p>
      </dgm:t>
    </dgm:pt>
    <dgm:pt modelId="{4CC9F1F3-6591-4BD4-B6D1-6C0F8DF095FE}" type="sibTrans" cxnId="{DD7C6DD6-7EF1-4E49-8002-C752CD4161F8}">
      <dgm:prSet/>
      <dgm:spPr/>
      <dgm:t>
        <a:bodyPr/>
        <a:lstStyle/>
        <a:p>
          <a:endParaRPr lang="ru-RU" sz="1400">
            <a:latin typeface="Century Gothic" panose="020B0502020202020204" pitchFamily="34" charset="0"/>
          </a:endParaRPr>
        </a:p>
      </dgm:t>
    </dgm:pt>
    <dgm:pt modelId="{7F084388-7F4C-47E4-9BDC-5A0BD0A98EB9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002060"/>
              </a:solidFill>
              <a:latin typeface="Century Gothic" panose="020B0502020202020204" pitchFamily="34" charset="0"/>
            </a:rPr>
            <a:t>Развитие социальной активности учащихся начальных классов, (внеурочная деятельность, 56 часов) </a:t>
          </a:r>
          <a:endParaRPr lang="ru-RU" sz="1400" dirty="0">
            <a:solidFill>
              <a:srgbClr val="002060"/>
            </a:solidFill>
            <a:latin typeface="Century Gothic" panose="020B0502020202020204" pitchFamily="34" charset="0"/>
          </a:endParaRPr>
        </a:p>
        <a:p>
          <a:pPr algn="l"/>
          <a:endParaRPr lang="ru-RU" sz="1400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0B60BC4A-D168-4FEE-AE61-9F0B9FCAEE6C}" type="sibTrans" cxnId="{7BB46772-84DB-449E-8B33-76D13643533A}">
      <dgm:prSet custT="1"/>
      <dgm:spPr/>
      <dgm:t>
        <a:bodyPr/>
        <a:lstStyle/>
        <a:p>
          <a:endParaRPr lang="ru-RU"/>
        </a:p>
      </dgm:t>
    </dgm:pt>
    <dgm:pt modelId="{5F5A91EC-C210-4B41-A98F-D285C3F08F4F}" type="parTrans" cxnId="{7BB46772-84DB-449E-8B33-76D13643533A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32F7B2A4-157D-4947-8AE3-5F74C73C81B0}" type="pres">
      <dgm:prSet presAssocID="{910C9F83-BF90-491A-BC1B-E13B2D9AEF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23C829-6C34-4F8F-97D6-6F24EDDBAB8A}" type="pres">
      <dgm:prSet presAssocID="{7F084388-7F4C-47E4-9BDC-5A0BD0A98EB9}" presName="parentLin" presStyleCnt="0"/>
      <dgm:spPr/>
    </dgm:pt>
    <dgm:pt modelId="{1FAB8208-0644-4691-97B4-6D050CD20A1C}" type="pres">
      <dgm:prSet presAssocID="{7F084388-7F4C-47E4-9BDC-5A0BD0A98EB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1309AD5-BE50-4057-9225-4BDC88AA0BE7}" type="pres">
      <dgm:prSet presAssocID="{7F084388-7F4C-47E4-9BDC-5A0BD0A98EB9}" presName="parentText" presStyleLbl="node1" presStyleIdx="0" presStyleCnt="4" custAng="10800000" custFlipVert="1" custScaleX="142167" custScaleY="98612" custLinFactNeighborX="-90899" custLinFactNeighborY="-108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7EB12-70C6-4AFE-9081-23E7A549B776}" type="pres">
      <dgm:prSet presAssocID="{7F084388-7F4C-47E4-9BDC-5A0BD0A98EB9}" presName="negativeSpace" presStyleCnt="0"/>
      <dgm:spPr/>
    </dgm:pt>
    <dgm:pt modelId="{4C7ECC2E-2311-47BD-91FD-1C401A38F2EB}" type="pres">
      <dgm:prSet presAssocID="{7F084388-7F4C-47E4-9BDC-5A0BD0A98EB9}" presName="childText" presStyleLbl="conFgAcc1" presStyleIdx="0" presStyleCnt="4" custScaleX="100000" custScaleY="105121" custLinFactNeighborX="-524" custLinFactNeighborY="16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0C72A-4284-44E5-891C-B356CD319CD3}" type="pres">
      <dgm:prSet presAssocID="{0B60BC4A-D168-4FEE-AE61-9F0B9FCAEE6C}" presName="spaceBetweenRectangles" presStyleCnt="0"/>
      <dgm:spPr/>
    </dgm:pt>
    <dgm:pt modelId="{D3511DA5-67F3-4E28-BCED-DC56919B11B7}" type="pres">
      <dgm:prSet presAssocID="{25BEEBFF-DD92-4736-AF46-95A816C7BDB9}" presName="parentLin" presStyleCnt="0"/>
      <dgm:spPr/>
    </dgm:pt>
    <dgm:pt modelId="{CF9EA9FA-B7E7-4C0F-A89B-306DC04C6E1D}" type="pres">
      <dgm:prSet presAssocID="{25BEEBFF-DD92-4736-AF46-95A816C7BDB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18F585F-436F-4807-B345-6549FA40F227}" type="pres">
      <dgm:prSet presAssocID="{25BEEBFF-DD92-4736-AF46-95A816C7BDB9}" presName="parentText" presStyleLbl="node1" presStyleIdx="1" presStyleCnt="4" custScaleX="95981" custScaleY="31615" custLinFactX="-752" custLinFactNeighborX="-100000" custLinFactNeighborY="-147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270C2-FFFC-4D27-B816-01CD484AF3B2}" type="pres">
      <dgm:prSet presAssocID="{25BEEBFF-DD92-4736-AF46-95A816C7BDB9}" presName="negativeSpace" presStyleCnt="0"/>
      <dgm:spPr/>
    </dgm:pt>
    <dgm:pt modelId="{877D3775-2670-418E-8717-4963D03F2B46}" type="pres">
      <dgm:prSet presAssocID="{25BEEBFF-DD92-4736-AF46-95A816C7BDB9}" presName="childText" presStyleLbl="conFgAcc1" presStyleIdx="1" presStyleCnt="4" custScaleX="100000" custScaleY="114785" custLinFactNeighborX="1325" custLinFactNeighborY="-57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C0F2C-B0CB-4051-8302-07E60A2B55C6}" type="pres">
      <dgm:prSet presAssocID="{19D4C8A1-5B28-47B1-BE5D-1653B2BB753F}" presName="spaceBetweenRectangles" presStyleCnt="0"/>
      <dgm:spPr/>
    </dgm:pt>
    <dgm:pt modelId="{1974CE16-5C96-4F7C-8BD8-4BADD27578E0}" type="pres">
      <dgm:prSet presAssocID="{CEF77BA7-5A75-466A-BE4F-BA5E51118963}" presName="parentLin" presStyleCnt="0"/>
      <dgm:spPr/>
    </dgm:pt>
    <dgm:pt modelId="{E1591E5F-DA3F-486A-BB33-AFE747DABA4D}" type="pres">
      <dgm:prSet presAssocID="{CEF77BA7-5A75-466A-BE4F-BA5E5111896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97C12CA-C16E-48E0-8833-63D8DE2A845E}" type="pres">
      <dgm:prSet presAssocID="{CEF77BA7-5A75-466A-BE4F-BA5E51118963}" presName="parentText" presStyleLbl="node1" presStyleIdx="2" presStyleCnt="4" custScaleX="95219" custScaleY="40376" custLinFactX="-694" custLinFactNeighborX="-100000" custLinFactNeighborY="-22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4962D-D58C-48DF-BBD4-9D00134B0A8C}" type="pres">
      <dgm:prSet presAssocID="{CEF77BA7-5A75-466A-BE4F-BA5E51118963}" presName="negativeSpace" presStyleCnt="0"/>
      <dgm:spPr/>
    </dgm:pt>
    <dgm:pt modelId="{EC1BE5A1-9AF4-4258-B1C9-0A922108F8AD}" type="pres">
      <dgm:prSet presAssocID="{CEF77BA7-5A75-466A-BE4F-BA5E51118963}" presName="childText" presStyleLbl="conFgAcc1" presStyleIdx="2" presStyleCnt="4" custLinFactNeighborY="-75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9B5C5-1011-4D1F-B147-538E47391638}" type="pres">
      <dgm:prSet presAssocID="{42D68719-6ECC-46B6-9D9B-1559810EE6A1}" presName="spaceBetweenRectangles" presStyleCnt="0"/>
      <dgm:spPr/>
    </dgm:pt>
    <dgm:pt modelId="{2EC6B2C8-007A-490E-881D-F678CFEAEB14}" type="pres">
      <dgm:prSet presAssocID="{5207CD55-EE2F-41D5-BD6B-3170397CCA6A}" presName="parentLin" presStyleCnt="0"/>
      <dgm:spPr/>
    </dgm:pt>
    <dgm:pt modelId="{798A3804-254E-4E3D-9A23-78D0B793E4C6}" type="pres">
      <dgm:prSet presAssocID="{5207CD55-EE2F-41D5-BD6B-3170397CCA6A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FAAC768-593D-4527-B147-6B9DEE9B5B4D}" type="pres">
      <dgm:prSet presAssocID="{5207CD55-EE2F-41D5-BD6B-3170397CCA6A}" presName="parentText" presStyleLbl="node1" presStyleIdx="3" presStyleCnt="4" custScaleX="80569" custScaleY="31942" custLinFactX="-339" custLinFactNeighborX="-100000" custLinFactNeighborY="-242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9AF72-45AD-4F9F-A9F2-2A8054B76344}" type="pres">
      <dgm:prSet presAssocID="{5207CD55-EE2F-41D5-BD6B-3170397CCA6A}" presName="negativeSpace" presStyleCnt="0"/>
      <dgm:spPr/>
    </dgm:pt>
    <dgm:pt modelId="{BD4FD6F8-140D-49D3-B74F-148DDDDCD2C2}" type="pres">
      <dgm:prSet presAssocID="{5207CD55-EE2F-41D5-BD6B-3170397CCA6A}" presName="childText" presStyleLbl="conFgAcc1" presStyleIdx="3" presStyleCnt="4" custScaleY="88079" custLinFactNeighborY="-51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F51F7C-F0A9-4A60-8926-8EA18B72B84C}" type="presOf" srcId="{5207CD55-EE2F-41D5-BD6B-3170397CCA6A}" destId="{798A3804-254E-4E3D-9A23-78D0B793E4C6}" srcOrd="0" destOrd="0" presId="urn:microsoft.com/office/officeart/2005/8/layout/list1"/>
    <dgm:cxn modelId="{FD299638-43F3-4DC5-9C37-D19717DF30F5}" type="presOf" srcId="{910C9F83-BF90-491A-BC1B-E13B2D9AEF39}" destId="{32F7B2A4-157D-4947-8AE3-5F74C73C81B0}" srcOrd="0" destOrd="0" presId="urn:microsoft.com/office/officeart/2005/8/layout/list1"/>
    <dgm:cxn modelId="{8AAAFA33-28B6-4F06-8DD6-E9BB6C94A071}" srcId="{CEF77BA7-5A75-466A-BE4F-BA5E51118963}" destId="{F26948D0-1A9B-4F1B-B3D5-6729732FB9D7}" srcOrd="0" destOrd="0" parTransId="{3D7B894D-A6A8-45A7-AF2F-8E169E3C718C}" sibTransId="{533C6FEA-34E4-4BA3-BFAC-1C86FDD859B1}"/>
    <dgm:cxn modelId="{7BB46772-84DB-449E-8B33-76D13643533A}" srcId="{910C9F83-BF90-491A-BC1B-E13B2D9AEF39}" destId="{7F084388-7F4C-47E4-9BDC-5A0BD0A98EB9}" srcOrd="0" destOrd="0" parTransId="{5F5A91EC-C210-4B41-A98F-D285C3F08F4F}" sibTransId="{0B60BC4A-D168-4FEE-AE61-9F0B9FCAEE6C}"/>
    <dgm:cxn modelId="{BE1A9880-9CC6-46F7-8160-452380B91FF8}" srcId="{5207CD55-EE2F-41D5-BD6B-3170397CCA6A}" destId="{3463DB08-130E-4892-8042-46C4F4319338}" srcOrd="0" destOrd="0" parTransId="{432B5D28-D93D-4BD7-BC40-EBFB1CA6FFFD}" sibTransId="{5C95D0FA-6691-4F0D-B285-8D716B108455}"/>
    <dgm:cxn modelId="{2C2B1915-D9BD-49A1-B199-DBA758AA8809}" type="presOf" srcId="{25BEEBFF-DD92-4736-AF46-95A816C7BDB9}" destId="{F18F585F-436F-4807-B345-6549FA40F227}" srcOrd="1" destOrd="0" presId="urn:microsoft.com/office/officeart/2005/8/layout/list1"/>
    <dgm:cxn modelId="{4F37280A-D256-4ACF-BC32-7773709CE12F}" type="presOf" srcId="{5207CD55-EE2F-41D5-BD6B-3170397CCA6A}" destId="{8FAAC768-593D-4527-B147-6B9DEE9B5B4D}" srcOrd="1" destOrd="0" presId="urn:microsoft.com/office/officeart/2005/8/layout/list1"/>
    <dgm:cxn modelId="{AC166077-740C-48A8-B5FE-EDF53CD60890}" type="presOf" srcId="{EF218A66-B29D-40A4-A43B-FE79B4A60328}" destId="{877D3775-2670-418E-8717-4963D03F2B46}" srcOrd="0" destOrd="0" presId="urn:microsoft.com/office/officeart/2005/8/layout/list1"/>
    <dgm:cxn modelId="{BEC2B43B-3029-4651-BE7A-F7BF2F60D43D}" srcId="{910C9F83-BF90-491A-BC1B-E13B2D9AEF39}" destId="{5207CD55-EE2F-41D5-BD6B-3170397CCA6A}" srcOrd="3" destOrd="0" parTransId="{DAA4BE9D-DB65-433E-B6D4-F5854258F9A3}" sibTransId="{71439CDD-A321-4514-BD12-AE77C3ACE21F}"/>
    <dgm:cxn modelId="{5A0DD131-18EE-4D31-B87C-ED5ACE988F9A}" type="presOf" srcId="{7F084388-7F4C-47E4-9BDC-5A0BD0A98EB9}" destId="{1FAB8208-0644-4691-97B4-6D050CD20A1C}" srcOrd="0" destOrd="0" presId="urn:microsoft.com/office/officeart/2005/8/layout/list1"/>
    <dgm:cxn modelId="{D65A4D0B-F39D-4A41-B001-3D9D33CD0D0F}" srcId="{910C9F83-BF90-491A-BC1B-E13B2D9AEF39}" destId="{CEF77BA7-5A75-466A-BE4F-BA5E51118963}" srcOrd="2" destOrd="0" parTransId="{2BB91979-7967-472A-A175-8AD92ED4CF15}" sibTransId="{42D68719-6ECC-46B6-9D9B-1559810EE6A1}"/>
    <dgm:cxn modelId="{8F2FA0C0-FB34-4180-A2BD-4F2DC8514C35}" type="presOf" srcId="{106AFB8A-E541-425C-A832-E84D22F403C2}" destId="{4C7ECC2E-2311-47BD-91FD-1C401A38F2EB}" srcOrd="0" destOrd="0" presId="urn:microsoft.com/office/officeart/2005/8/layout/list1"/>
    <dgm:cxn modelId="{056AF8BD-4C8E-47F4-AF85-3DDB1D897C82}" type="presOf" srcId="{7F084388-7F4C-47E4-9BDC-5A0BD0A98EB9}" destId="{E1309AD5-BE50-4057-9225-4BDC88AA0BE7}" srcOrd="1" destOrd="0" presId="urn:microsoft.com/office/officeart/2005/8/layout/list1"/>
    <dgm:cxn modelId="{6B0B8E81-9748-4DD8-A96A-3463121C2D5A}" type="presOf" srcId="{25BEEBFF-DD92-4736-AF46-95A816C7BDB9}" destId="{CF9EA9FA-B7E7-4C0F-A89B-306DC04C6E1D}" srcOrd="0" destOrd="0" presId="urn:microsoft.com/office/officeart/2005/8/layout/list1"/>
    <dgm:cxn modelId="{2E0163E0-FA31-40B7-922F-294A2684402D}" srcId="{7F084388-7F4C-47E4-9BDC-5A0BD0A98EB9}" destId="{106AFB8A-E541-425C-A832-E84D22F403C2}" srcOrd="0" destOrd="0" parTransId="{AC792FF5-C7B5-46AC-B16C-A7063218E41A}" sibTransId="{68B6D3A1-808B-468F-B03C-73F623045339}"/>
    <dgm:cxn modelId="{84C7F54F-F89A-411B-9A77-75A337AE26FD}" type="presOf" srcId="{CEF77BA7-5A75-466A-BE4F-BA5E51118963}" destId="{E1591E5F-DA3F-486A-BB33-AFE747DABA4D}" srcOrd="0" destOrd="0" presId="urn:microsoft.com/office/officeart/2005/8/layout/list1"/>
    <dgm:cxn modelId="{0453AB64-51EE-42E1-B079-411F74BC094C}" type="presOf" srcId="{F26948D0-1A9B-4F1B-B3D5-6729732FB9D7}" destId="{EC1BE5A1-9AF4-4258-B1C9-0A922108F8AD}" srcOrd="0" destOrd="0" presId="urn:microsoft.com/office/officeart/2005/8/layout/list1"/>
    <dgm:cxn modelId="{DD7C6DD6-7EF1-4E49-8002-C752CD4161F8}" srcId="{25BEEBFF-DD92-4736-AF46-95A816C7BDB9}" destId="{EF218A66-B29D-40A4-A43B-FE79B4A60328}" srcOrd="0" destOrd="0" parTransId="{F605438F-3FFF-49DE-8B9F-D7E9063450EA}" sibTransId="{4CC9F1F3-6591-4BD4-B6D1-6C0F8DF095FE}"/>
    <dgm:cxn modelId="{E1D5568C-ECCA-43C1-8D89-2625EEEF3CF8}" srcId="{910C9F83-BF90-491A-BC1B-E13B2D9AEF39}" destId="{25BEEBFF-DD92-4736-AF46-95A816C7BDB9}" srcOrd="1" destOrd="0" parTransId="{FD2A21BD-A06E-4EA0-A8B6-8238D22B7621}" sibTransId="{19D4C8A1-5B28-47B1-BE5D-1653B2BB753F}"/>
    <dgm:cxn modelId="{8CE16307-F902-45B7-92F8-9423C5B9B675}" type="presOf" srcId="{CEF77BA7-5A75-466A-BE4F-BA5E51118963}" destId="{A97C12CA-C16E-48E0-8833-63D8DE2A845E}" srcOrd="1" destOrd="0" presId="urn:microsoft.com/office/officeart/2005/8/layout/list1"/>
    <dgm:cxn modelId="{C04B9414-D1BE-41D6-9E36-05A731B326AB}" type="presOf" srcId="{3463DB08-130E-4892-8042-46C4F4319338}" destId="{BD4FD6F8-140D-49D3-B74F-148DDDDCD2C2}" srcOrd="0" destOrd="0" presId="urn:microsoft.com/office/officeart/2005/8/layout/list1"/>
    <dgm:cxn modelId="{09CA2115-4113-4DE7-ADE3-59B6D9DC8E61}" type="presParOf" srcId="{32F7B2A4-157D-4947-8AE3-5F74C73C81B0}" destId="{F723C829-6C34-4F8F-97D6-6F24EDDBAB8A}" srcOrd="0" destOrd="0" presId="urn:microsoft.com/office/officeart/2005/8/layout/list1"/>
    <dgm:cxn modelId="{5A5EC00A-27E1-404B-9568-2D8324F2DB14}" type="presParOf" srcId="{F723C829-6C34-4F8F-97D6-6F24EDDBAB8A}" destId="{1FAB8208-0644-4691-97B4-6D050CD20A1C}" srcOrd="0" destOrd="0" presId="urn:microsoft.com/office/officeart/2005/8/layout/list1"/>
    <dgm:cxn modelId="{F6BDB1A8-E933-4870-8065-26C2AEFD89BC}" type="presParOf" srcId="{F723C829-6C34-4F8F-97D6-6F24EDDBAB8A}" destId="{E1309AD5-BE50-4057-9225-4BDC88AA0BE7}" srcOrd="1" destOrd="0" presId="urn:microsoft.com/office/officeart/2005/8/layout/list1"/>
    <dgm:cxn modelId="{42209952-0F35-42AF-9122-2DDDDBD1696B}" type="presParOf" srcId="{32F7B2A4-157D-4947-8AE3-5F74C73C81B0}" destId="{0DF7EB12-70C6-4AFE-9081-23E7A549B776}" srcOrd="1" destOrd="0" presId="urn:microsoft.com/office/officeart/2005/8/layout/list1"/>
    <dgm:cxn modelId="{4D0F761D-E5A2-4099-A400-37730BA4A0C3}" type="presParOf" srcId="{32F7B2A4-157D-4947-8AE3-5F74C73C81B0}" destId="{4C7ECC2E-2311-47BD-91FD-1C401A38F2EB}" srcOrd="2" destOrd="0" presId="urn:microsoft.com/office/officeart/2005/8/layout/list1"/>
    <dgm:cxn modelId="{27F09FF8-03C8-41BE-A475-63FEC433FA30}" type="presParOf" srcId="{32F7B2A4-157D-4947-8AE3-5F74C73C81B0}" destId="{C6D0C72A-4284-44E5-891C-B356CD319CD3}" srcOrd="3" destOrd="0" presId="urn:microsoft.com/office/officeart/2005/8/layout/list1"/>
    <dgm:cxn modelId="{7091A4EA-BD6B-4B4F-B6F5-FEA1060FC24F}" type="presParOf" srcId="{32F7B2A4-157D-4947-8AE3-5F74C73C81B0}" destId="{D3511DA5-67F3-4E28-BCED-DC56919B11B7}" srcOrd="4" destOrd="0" presId="urn:microsoft.com/office/officeart/2005/8/layout/list1"/>
    <dgm:cxn modelId="{79B5FC36-4885-4AD0-B1E1-BF3CB8BE4F3D}" type="presParOf" srcId="{D3511DA5-67F3-4E28-BCED-DC56919B11B7}" destId="{CF9EA9FA-B7E7-4C0F-A89B-306DC04C6E1D}" srcOrd="0" destOrd="0" presId="urn:microsoft.com/office/officeart/2005/8/layout/list1"/>
    <dgm:cxn modelId="{45754A74-D67E-4732-85D0-841FEE3F40B0}" type="presParOf" srcId="{D3511DA5-67F3-4E28-BCED-DC56919B11B7}" destId="{F18F585F-436F-4807-B345-6549FA40F227}" srcOrd="1" destOrd="0" presId="urn:microsoft.com/office/officeart/2005/8/layout/list1"/>
    <dgm:cxn modelId="{E419D78D-05FA-4F53-B7A6-96F180A7CE13}" type="presParOf" srcId="{32F7B2A4-157D-4947-8AE3-5F74C73C81B0}" destId="{FFC270C2-FFFC-4D27-B816-01CD484AF3B2}" srcOrd="5" destOrd="0" presId="urn:microsoft.com/office/officeart/2005/8/layout/list1"/>
    <dgm:cxn modelId="{37A996F8-9419-493F-A3ED-1F56981F45D4}" type="presParOf" srcId="{32F7B2A4-157D-4947-8AE3-5F74C73C81B0}" destId="{877D3775-2670-418E-8717-4963D03F2B46}" srcOrd="6" destOrd="0" presId="urn:microsoft.com/office/officeart/2005/8/layout/list1"/>
    <dgm:cxn modelId="{D4630841-9CC1-4533-9F6A-19F17B0E5067}" type="presParOf" srcId="{32F7B2A4-157D-4947-8AE3-5F74C73C81B0}" destId="{A6AC0F2C-B0CB-4051-8302-07E60A2B55C6}" srcOrd="7" destOrd="0" presId="urn:microsoft.com/office/officeart/2005/8/layout/list1"/>
    <dgm:cxn modelId="{A0B45874-F20D-4AFF-818A-1FA6C980E9EC}" type="presParOf" srcId="{32F7B2A4-157D-4947-8AE3-5F74C73C81B0}" destId="{1974CE16-5C96-4F7C-8BD8-4BADD27578E0}" srcOrd="8" destOrd="0" presId="urn:microsoft.com/office/officeart/2005/8/layout/list1"/>
    <dgm:cxn modelId="{FEB47CA0-5502-40E0-B649-41F917F25D12}" type="presParOf" srcId="{1974CE16-5C96-4F7C-8BD8-4BADD27578E0}" destId="{E1591E5F-DA3F-486A-BB33-AFE747DABA4D}" srcOrd="0" destOrd="0" presId="urn:microsoft.com/office/officeart/2005/8/layout/list1"/>
    <dgm:cxn modelId="{2739E738-0083-4EC3-8BF3-B45F5E182CE2}" type="presParOf" srcId="{1974CE16-5C96-4F7C-8BD8-4BADD27578E0}" destId="{A97C12CA-C16E-48E0-8833-63D8DE2A845E}" srcOrd="1" destOrd="0" presId="urn:microsoft.com/office/officeart/2005/8/layout/list1"/>
    <dgm:cxn modelId="{02DB81DC-5771-4DF5-8306-6B26B5F41976}" type="presParOf" srcId="{32F7B2A4-157D-4947-8AE3-5F74C73C81B0}" destId="{9844962D-D58C-48DF-BBD4-9D00134B0A8C}" srcOrd="9" destOrd="0" presId="urn:microsoft.com/office/officeart/2005/8/layout/list1"/>
    <dgm:cxn modelId="{AE01D575-991A-4EED-A5AA-6F348C679240}" type="presParOf" srcId="{32F7B2A4-157D-4947-8AE3-5F74C73C81B0}" destId="{EC1BE5A1-9AF4-4258-B1C9-0A922108F8AD}" srcOrd="10" destOrd="0" presId="urn:microsoft.com/office/officeart/2005/8/layout/list1"/>
    <dgm:cxn modelId="{EF151FA3-7E4D-459F-BB02-0AA2883852B8}" type="presParOf" srcId="{32F7B2A4-157D-4947-8AE3-5F74C73C81B0}" destId="{6679B5C5-1011-4D1F-B147-538E47391638}" srcOrd="11" destOrd="0" presId="urn:microsoft.com/office/officeart/2005/8/layout/list1"/>
    <dgm:cxn modelId="{C14C95AF-AE3C-468E-A233-81031E17FA7C}" type="presParOf" srcId="{32F7B2A4-157D-4947-8AE3-5F74C73C81B0}" destId="{2EC6B2C8-007A-490E-881D-F678CFEAEB14}" srcOrd="12" destOrd="0" presId="urn:microsoft.com/office/officeart/2005/8/layout/list1"/>
    <dgm:cxn modelId="{D21C05D8-FD12-464F-AEE6-75A4D9D44D12}" type="presParOf" srcId="{2EC6B2C8-007A-490E-881D-F678CFEAEB14}" destId="{798A3804-254E-4E3D-9A23-78D0B793E4C6}" srcOrd="0" destOrd="0" presId="urn:microsoft.com/office/officeart/2005/8/layout/list1"/>
    <dgm:cxn modelId="{62DCE877-1E5B-445D-8A0D-499A58507024}" type="presParOf" srcId="{2EC6B2C8-007A-490E-881D-F678CFEAEB14}" destId="{8FAAC768-593D-4527-B147-6B9DEE9B5B4D}" srcOrd="1" destOrd="0" presId="urn:microsoft.com/office/officeart/2005/8/layout/list1"/>
    <dgm:cxn modelId="{EFFCE822-B0FB-4E20-B185-10B9F0AAF9A5}" type="presParOf" srcId="{32F7B2A4-157D-4947-8AE3-5F74C73C81B0}" destId="{CD79AF72-45AD-4F9F-A9F2-2A8054B76344}" srcOrd="13" destOrd="0" presId="urn:microsoft.com/office/officeart/2005/8/layout/list1"/>
    <dgm:cxn modelId="{E5FDE8DB-AF3B-4452-82B8-2FBA9306B924}" type="presParOf" srcId="{32F7B2A4-157D-4947-8AE3-5F74C73C81B0}" destId="{BD4FD6F8-140D-49D3-B74F-148DDDDCD2C2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1B310E-788A-42C1-8005-5F804402B5CA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4A995A2-F627-47BE-9245-318435E20047}">
      <dgm:prSet phldrT="[Текст]" custT="1"/>
      <dgm:spPr>
        <a:solidFill>
          <a:srgbClr val="A5DAE3"/>
        </a:solidFill>
      </dgm:spPr>
      <dgm:t>
        <a:bodyPr vert="vert"/>
        <a:lstStyle/>
        <a:p>
          <a:pPr algn="l"/>
          <a:r>
            <a:rPr lang="ru-RU" sz="1400" b="1" dirty="0">
              <a:solidFill>
                <a:schemeClr val="accent5">
                  <a:lumMod val="75000"/>
                </a:schemeClr>
              </a:solidFill>
            </a:rPr>
            <a:t>Координация и взаимодействие органов исполнительной власти Томской области различной ведомственной принадлежности, а также органов местного самоуправления Томской области, образовательных организаций, научного и педагогического сообщества, общественных и иных организаций, объединений родителей (законных представителей) детей с ОВЗ в целях развития инклюзивного образования, гарантирующего и обеспечивающего доступность образовательной среды для детей с ОВЗ и их полноправное включение в жизнь общества</a:t>
          </a:r>
        </a:p>
      </dgm:t>
    </dgm:pt>
    <dgm:pt modelId="{D8BB49CB-2282-4D48-B06E-3CC76ACE3C57}" type="parTrans" cxnId="{B6463A82-A725-4736-B2A8-B8201F84CD37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F930B040-8962-4586-A470-484D8C56708F}" type="sibTrans" cxnId="{B6463A82-A725-4736-B2A8-B8201F84CD37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909574D4-7994-4006-8D02-F2C753FB38EC}">
      <dgm:prSet phldrT="[Текст]" custT="1"/>
      <dgm:spPr/>
      <dgm:t>
        <a:bodyPr/>
        <a:lstStyle/>
        <a:p>
          <a:pPr algn="l"/>
          <a:r>
            <a:rPr lang="ru-RU" sz="1200" b="1" dirty="0"/>
            <a:t>Нормативное правовое регулирование и научно-методическая поддержка образования, организационно-управленческие решения в сфере образования </a:t>
          </a:r>
          <a:endParaRPr lang="ru-RU" sz="1200" dirty="0"/>
        </a:p>
      </dgm:t>
    </dgm:pt>
    <dgm:pt modelId="{1FE91FFD-3575-4F68-BF78-FA98534E4971}" type="parTrans" cxnId="{E399A95F-A46B-44CB-82ED-723AA8457AEE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F9798F49-A358-4431-A42E-E25C4D618FC7}" type="sibTrans" cxnId="{E399A95F-A46B-44CB-82ED-723AA8457AEE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C2F3DD23-DFE1-4647-A7A1-3380CCE89977}">
      <dgm:prSet phldrT="[Текст]" custT="1"/>
      <dgm:spPr/>
      <dgm:t>
        <a:bodyPr/>
        <a:lstStyle/>
        <a:p>
          <a:pPr algn="l"/>
          <a:r>
            <a:rPr lang="ru-RU" sz="1200" b="1"/>
            <a:t>Учебно-методическое и дидактическое обеспечение образования </a:t>
          </a:r>
          <a:endParaRPr lang="ru-RU" sz="1200" dirty="0"/>
        </a:p>
      </dgm:t>
    </dgm:pt>
    <dgm:pt modelId="{110671AA-D68D-48FC-A2C4-DFADBB0FCD87}" type="parTrans" cxnId="{B4D1AC4E-88D7-41EE-9451-B4883F5DA1C9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18519B08-ABB9-4618-8B98-B14BB5D82234}" type="sibTrans" cxnId="{B4D1AC4E-88D7-41EE-9451-B4883F5DA1C9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45EB0712-A6E9-4A11-9DFF-9F776E0EF324}">
      <dgm:prSet phldrT="[Текст]" custT="1"/>
      <dgm:spPr/>
      <dgm:t>
        <a:bodyPr/>
        <a:lstStyle/>
        <a:p>
          <a:pPr algn="l"/>
          <a:r>
            <a:rPr lang="ru-RU" sz="1200" b="1"/>
            <a:t>Система психолого-педагогического сопровождения образования </a:t>
          </a:r>
          <a:endParaRPr lang="ru-RU" sz="1200" dirty="0"/>
        </a:p>
      </dgm:t>
    </dgm:pt>
    <dgm:pt modelId="{8B57CDA2-E069-4C03-A76F-7BE03DAA784F}" type="parTrans" cxnId="{4D987229-9FEC-4927-BEDB-B89953BAEB40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DC858CE0-2773-470D-812D-2E39787490F5}" type="sibTrans" cxnId="{4D987229-9FEC-4927-BEDB-B89953BAEB40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658A4157-9A61-40C3-A150-DC853FF49DB0}">
      <dgm:prSet phldrT="[Текст]" custT="1"/>
      <dgm:spPr/>
      <dgm:t>
        <a:bodyPr/>
        <a:lstStyle/>
        <a:p>
          <a:pPr algn="l"/>
          <a:r>
            <a:rPr lang="ru-RU" sz="1200" b="1"/>
            <a:t>Инфраструктура образования </a:t>
          </a:r>
          <a:endParaRPr lang="ru-RU" sz="1200" dirty="0"/>
        </a:p>
      </dgm:t>
    </dgm:pt>
    <dgm:pt modelId="{14BDC3DD-4DC4-4199-90F0-002CF48322EE}" type="parTrans" cxnId="{9AEA1E07-DB51-4600-9E7F-B10E462EA05C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01332D17-6084-4521-ABB8-361D08F22E56}" type="sibTrans" cxnId="{9AEA1E07-DB51-4600-9E7F-B10E462EA05C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CDCBA62E-515A-4054-AB85-67B743338F36}">
      <dgm:prSet phldrT="[Текст]" custT="1"/>
      <dgm:spPr/>
      <dgm:t>
        <a:bodyPr/>
        <a:lstStyle/>
        <a:p>
          <a:pPr algn="l"/>
          <a:r>
            <a:rPr lang="ru-RU" sz="1200" b="1"/>
            <a:t>Информационное пространство образования </a:t>
          </a:r>
          <a:endParaRPr lang="ru-RU" sz="1200" dirty="0"/>
        </a:p>
      </dgm:t>
    </dgm:pt>
    <dgm:pt modelId="{2358FBE6-A218-4744-BC0C-2DB0A20E19A4}" type="parTrans" cxnId="{435523A0-DD09-4D09-BA14-630B3EE56982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925D8F25-E4B6-4C91-A6C4-7811F923D268}" type="sibTrans" cxnId="{435523A0-DD09-4D09-BA14-630B3EE56982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2D9604C0-A806-4775-9254-67C6A04EC19B}">
      <dgm:prSet phldrT="[Текст]" custT="1"/>
      <dgm:spPr/>
      <dgm:t>
        <a:bodyPr/>
        <a:lstStyle/>
        <a:p>
          <a:pPr algn="l"/>
          <a:r>
            <a:rPr lang="ru-RU" sz="1200" b="1"/>
            <a:t>Кадровое обеспечение образования </a:t>
          </a:r>
          <a:endParaRPr lang="ru-RU" sz="1200" dirty="0"/>
        </a:p>
      </dgm:t>
    </dgm:pt>
    <dgm:pt modelId="{350EC0B4-5374-4528-A04C-07DE51546ED6}" type="parTrans" cxnId="{79217209-7812-4496-8FFD-A4E4634C05DC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77F8AA04-4B8B-439D-82D5-9CB70FFF8447}" type="sibTrans" cxnId="{79217209-7812-4496-8FFD-A4E4634C05DC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91A4A534-B2AB-4F79-9F89-C87F9BE5E1FC}">
      <dgm:prSet phldrT="[Текст]" custT="1"/>
      <dgm:spPr/>
      <dgm:t>
        <a:bodyPr/>
        <a:lstStyle/>
        <a:p>
          <a:pPr algn="l"/>
          <a:r>
            <a:rPr lang="ru-RU" sz="1200" b="1"/>
            <a:t>Качество образования обучающихся</a:t>
          </a:r>
          <a:endParaRPr lang="ru-RU" sz="1200" dirty="0"/>
        </a:p>
      </dgm:t>
    </dgm:pt>
    <dgm:pt modelId="{9F520E3D-8A41-478E-BC5A-6719E38D8EE2}" type="parTrans" cxnId="{4BB9C924-CB92-4256-8771-D1CF0E81C2CC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2E2628B0-1200-49A3-88D2-E4CA417DB0E8}" type="sibTrans" cxnId="{4BB9C924-CB92-4256-8771-D1CF0E81C2CC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A5D8736C-4891-4C83-BE6B-A96F4D748313}">
      <dgm:prSet phldrT="[Текст]" custT="1"/>
      <dgm:spPr/>
      <dgm:t>
        <a:bodyPr/>
        <a:lstStyle/>
        <a:p>
          <a:pPr algn="l"/>
          <a:r>
            <a:rPr lang="ru-RU" sz="1200" b="1"/>
            <a:t>Мониторинг и контроль исполнения законодательства </a:t>
          </a:r>
          <a:endParaRPr lang="ru-RU" sz="1200" dirty="0"/>
        </a:p>
      </dgm:t>
    </dgm:pt>
    <dgm:pt modelId="{07B46BD1-E020-4676-872B-4FCD52086F6B}" type="parTrans" cxnId="{19CE9F19-0FA4-41E6-9BB4-35FBD31E6B35}">
      <dgm:prSet custT="1"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4317A47F-38E7-4791-83C6-5B87282C465C}" type="sibTrans" cxnId="{19CE9F19-0FA4-41E6-9BB4-35FBD31E6B35}">
      <dgm:prSet/>
      <dgm:spPr/>
      <dgm:t>
        <a:bodyPr/>
        <a:lstStyle/>
        <a:p>
          <a:endParaRPr lang="ru-RU" sz="1200">
            <a:solidFill>
              <a:schemeClr val="accent5">
                <a:lumMod val="50000"/>
              </a:schemeClr>
            </a:solidFill>
          </a:endParaRPr>
        </a:p>
      </dgm:t>
    </dgm:pt>
    <dgm:pt modelId="{FD74521C-BE53-40FB-86CA-7A823919DDCC}" type="pres">
      <dgm:prSet presAssocID="{C61B310E-788A-42C1-8005-5F804402B5C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256849-F6FF-4656-913F-F62DE44ED2A5}" type="pres">
      <dgm:prSet presAssocID="{04A995A2-F627-47BE-9245-318435E20047}" presName="root1" presStyleCnt="0"/>
      <dgm:spPr/>
    </dgm:pt>
    <dgm:pt modelId="{53A75349-4369-4CA5-A525-F7DC86DA0183}" type="pres">
      <dgm:prSet presAssocID="{04A995A2-F627-47BE-9245-318435E20047}" presName="LevelOneTextNode" presStyleLbl="node0" presStyleIdx="0" presStyleCnt="1" custScaleX="619412" custScaleY="1578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5D6FD6-20DA-4446-9B17-8F132EC48089}" type="pres">
      <dgm:prSet presAssocID="{04A995A2-F627-47BE-9245-318435E20047}" presName="level2hierChild" presStyleCnt="0"/>
      <dgm:spPr/>
    </dgm:pt>
    <dgm:pt modelId="{73A32DA2-F04C-4A1C-8A59-4F1DD82987D4}" type="pres">
      <dgm:prSet presAssocID="{1FE91FFD-3575-4F68-BF78-FA98534E4971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FD7C73C4-C1E9-4C84-B852-B833B71FF412}" type="pres">
      <dgm:prSet presAssocID="{1FE91FFD-3575-4F68-BF78-FA98534E4971}" presName="connTx" presStyleLbl="parChTrans1D2" presStyleIdx="0" presStyleCnt="8"/>
      <dgm:spPr/>
      <dgm:t>
        <a:bodyPr/>
        <a:lstStyle/>
        <a:p>
          <a:endParaRPr lang="ru-RU"/>
        </a:p>
      </dgm:t>
    </dgm:pt>
    <dgm:pt modelId="{8A000507-C61C-4705-848D-DBAA0F7344F8}" type="pres">
      <dgm:prSet presAssocID="{909574D4-7994-4006-8D02-F2C753FB38EC}" presName="root2" presStyleCnt="0"/>
      <dgm:spPr/>
    </dgm:pt>
    <dgm:pt modelId="{85265DD3-766F-4177-84A8-66CDDF028FCB}" type="pres">
      <dgm:prSet presAssocID="{909574D4-7994-4006-8D02-F2C753FB38EC}" presName="LevelTwoTextNode" presStyleLbl="node2" presStyleIdx="0" presStyleCnt="8" custScaleX="325628" custScaleY="1410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3CBCB9-5B76-41BD-B50F-B4F3EA1FCD60}" type="pres">
      <dgm:prSet presAssocID="{909574D4-7994-4006-8D02-F2C753FB38EC}" presName="level3hierChild" presStyleCnt="0"/>
      <dgm:spPr/>
    </dgm:pt>
    <dgm:pt modelId="{C4184162-9B65-4F5F-B781-62B9B51FA6E1}" type="pres">
      <dgm:prSet presAssocID="{110671AA-D68D-48FC-A2C4-DFADBB0FCD87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F14ECAFD-5ED9-43C0-A40E-F52BE3413A1C}" type="pres">
      <dgm:prSet presAssocID="{110671AA-D68D-48FC-A2C4-DFADBB0FCD87}" presName="connTx" presStyleLbl="parChTrans1D2" presStyleIdx="1" presStyleCnt="8"/>
      <dgm:spPr/>
      <dgm:t>
        <a:bodyPr/>
        <a:lstStyle/>
        <a:p>
          <a:endParaRPr lang="ru-RU"/>
        </a:p>
      </dgm:t>
    </dgm:pt>
    <dgm:pt modelId="{8DB5CF53-CF4B-4861-AF3F-85E45C737D54}" type="pres">
      <dgm:prSet presAssocID="{C2F3DD23-DFE1-4647-A7A1-3380CCE89977}" presName="root2" presStyleCnt="0"/>
      <dgm:spPr/>
    </dgm:pt>
    <dgm:pt modelId="{A3B1DD0E-4D5E-43C0-B532-C5BFDD87CB12}" type="pres">
      <dgm:prSet presAssocID="{C2F3DD23-DFE1-4647-A7A1-3380CCE89977}" presName="LevelTwoTextNode" presStyleLbl="node2" presStyleIdx="1" presStyleCnt="8" custScaleX="314055" custScaleY="87401" custLinFactNeighborY="2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77F261-F003-45A4-B61C-E7D9E6A7F1BE}" type="pres">
      <dgm:prSet presAssocID="{C2F3DD23-DFE1-4647-A7A1-3380CCE89977}" presName="level3hierChild" presStyleCnt="0"/>
      <dgm:spPr/>
    </dgm:pt>
    <dgm:pt modelId="{92F9BA82-CBBA-4811-9972-DA28F70B3A6F}" type="pres">
      <dgm:prSet presAssocID="{8B57CDA2-E069-4C03-A76F-7BE03DAA784F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6879D3AA-85B8-41E0-8660-BCCD88A03E80}" type="pres">
      <dgm:prSet presAssocID="{8B57CDA2-E069-4C03-A76F-7BE03DAA784F}" presName="connTx" presStyleLbl="parChTrans1D2" presStyleIdx="2" presStyleCnt="8"/>
      <dgm:spPr/>
      <dgm:t>
        <a:bodyPr/>
        <a:lstStyle/>
        <a:p>
          <a:endParaRPr lang="ru-RU"/>
        </a:p>
      </dgm:t>
    </dgm:pt>
    <dgm:pt modelId="{1F740D4C-A302-4CF7-AF5E-8C61B84CA195}" type="pres">
      <dgm:prSet presAssocID="{45EB0712-A6E9-4A11-9DFF-9F776E0EF324}" presName="root2" presStyleCnt="0"/>
      <dgm:spPr/>
    </dgm:pt>
    <dgm:pt modelId="{A0113119-518E-4C2E-8FAF-E8681E1592D1}" type="pres">
      <dgm:prSet presAssocID="{45EB0712-A6E9-4A11-9DFF-9F776E0EF324}" presName="LevelTwoTextNode" presStyleLbl="node2" presStyleIdx="2" presStyleCnt="8" custScaleX="313097" custScaleY="934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CBDE39-D6AF-4DAE-B1E6-883D790125E1}" type="pres">
      <dgm:prSet presAssocID="{45EB0712-A6E9-4A11-9DFF-9F776E0EF324}" presName="level3hierChild" presStyleCnt="0"/>
      <dgm:spPr/>
    </dgm:pt>
    <dgm:pt modelId="{B3837D9D-AC73-4102-A066-BFFD4007C218}" type="pres">
      <dgm:prSet presAssocID="{14BDC3DD-4DC4-4199-90F0-002CF48322EE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42E8D435-72A2-44DC-A49A-6180B2BBD354}" type="pres">
      <dgm:prSet presAssocID="{14BDC3DD-4DC4-4199-90F0-002CF48322EE}" presName="connTx" presStyleLbl="parChTrans1D2" presStyleIdx="3" presStyleCnt="8"/>
      <dgm:spPr/>
      <dgm:t>
        <a:bodyPr/>
        <a:lstStyle/>
        <a:p>
          <a:endParaRPr lang="ru-RU"/>
        </a:p>
      </dgm:t>
    </dgm:pt>
    <dgm:pt modelId="{5F4DABD9-9E74-4783-AA51-999233854EE9}" type="pres">
      <dgm:prSet presAssocID="{658A4157-9A61-40C3-A150-DC853FF49DB0}" presName="root2" presStyleCnt="0"/>
      <dgm:spPr/>
    </dgm:pt>
    <dgm:pt modelId="{54346D70-645B-4AD4-B4E5-313EDC4A38ED}" type="pres">
      <dgm:prSet presAssocID="{658A4157-9A61-40C3-A150-DC853FF49DB0}" presName="LevelTwoTextNode" presStyleLbl="node2" presStyleIdx="3" presStyleCnt="8" custScaleX="310341" custScaleY="66964" custLinFactNeighborX="757" custLinFactNeighborY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6FF947-B2C4-4683-8160-AAD5BDEE01F0}" type="pres">
      <dgm:prSet presAssocID="{658A4157-9A61-40C3-A150-DC853FF49DB0}" presName="level3hierChild" presStyleCnt="0"/>
      <dgm:spPr/>
    </dgm:pt>
    <dgm:pt modelId="{67675F98-2D1A-489E-A5A4-9364D6DAFD09}" type="pres">
      <dgm:prSet presAssocID="{2358FBE6-A218-4744-BC0C-2DB0A20E19A4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24BE03E7-E4AD-4592-87EC-746ACC4847B3}" type="pres">
      <dgm:prSet presAssocID="{2358FBE6-A218-4744-BC0C-2DB0A20E19A4}" presName="connTx" presStyleLbl="parChTrans1D2" presStyleIdx="4" presStyleCnt="8"/>
      <dgm:spPr/>
      <dgm:t>
        <a:bodyPr/>
        <a:lstStyle/>
        <a:p>
          <a:endParaRPr lang="ru-RU"/>
        </a:p>
      </dgm:t>
    </dgm:pt>
    <dgm:pt modelId="{BC9D5D45-FE85-4BCD-9C83-8CA0220E31F8}" type="pres">
      <dgm:prSet presAssocID="{CDCBA62E-515A-4054-AB85-67B743338F36}" presName="root2" presStyleCnt="0"/>
      <dgm:spPr/>
    </dgm:pt>
    <dgm:pt modelId="{53FF2836-959A-4F75-9B06-2E8BE582F9AB}" type="pres">
      <dgm:prSet presAssocID="{CDCBA62E-515A-4054-AB85-67B743338F36}" presName="LevelTwoTextNode" presStyleLbl="node2" presStyleIdx="4" presStyleCnt="8" custScaleX="302013" custScaleY="80867" custLinFactNeighborX="2270" custLinFactNeighborY="-24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719860-7045-41E4-A9F5-0C3C75EB1F57}" type="pres">
      <dgm:prSet presAssocID="{CDCBA62E-515A-4054-AB85-67B743338F36}" presName="level3hierChild" presStyleCnt="0"/>
      <dgm:spPr/>
    </dgm:pt>
    <dgm:pt modelId="{7CBCF37B-5EAE-4116-8939-59258CAC5793}" type="pres">
      <dgm:prSet presAssocID="{350EC0B4-5374-4528-A04C-07DE51546ED6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720453B6-1457-4E8F-923C-2BCC2E52F8CD}" type="pres">
      <dgm:prSet presAssocID="{350EC0B4-5374-4528-A04C-07DE51546ED6}" presName="connTx" presStyleLbl="parChTrans1D2" presStyleIdx="5" presStyleCnt="8"/>
      <dgm:spPr/>
      <dgm:t>
        <a:bodyPr/>
        <a:lstStyle/>
        <a:p>
          <a:endParaRPr lang="ru-RU"/>
        </a:p>
      </dgm:t>
    </dgm:pt>
    <dgm:pt modelId="{288F3488-4AD8-4458-90EE-E5C8D75FEF9A}" type="pres">
      <dgm:prSet presAssocID="{2D9604C0-A806-4775-9254-67C6A04EC19B}" presName="root2" presStyleCnt="0"/>
      <dgm:spPr/>
    </dgm:pt>
    <dgm:pt modelId="{97BE88BA-5052-4637-B48A-E0E4756D6F0C}" type="pres">
      <dgm:prSet presAssocID="{2D9604C0-A806-4775-9254-67C6A04EC19B}" presName="LevelTwoTextNode" presStyleLbl="node2" presStyleIdx="5" presStyleCnt="8" custScaleX="306036" custScaleY="713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A1473B-AC4F-4BAC-B5F2-217F4FCFCCB2}" type="pres">
      <dgm:prSet presAssocID="{2D9604C0-A806-4775-9254-67C6A04EC19B}" presName="level3hierChild" presStyleCnt="0"/>
      <dgm:spPr/>
    </dgm:pt>
    <dgm:pt modelId="{EA681D7B-6C31-4CDC-A30C-73EE5BB4ED94}" type="pres">
      <dgm:prSet presAssocID="{9F520E3D-8A41-478E-BC5A-6719E38D8EE2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E2C4C90D-E694-4726-BD2F-292324D45528}" type="pres">
      <dgm:prSet presAssocID="{9F520E3D-8A41-478E-BC5A-6719E38D8EE2}" presName="connTx" presStyleLbl="parChTrans1D2" presStyleIdx="6" presStyleCnt="8"/>
      <dgm:spPr/>
      <dgm:t>
        <a:bodyPr/>
        <a:lstStyle/>
        <a:p>
          <a:endParaRPr lang="ru-RU"/>
        </a:p>
      </dgm:t>
    </dgm:pt>
    <dgm:pt modelId="{0E9C536C-A432-4E21-B3E2-4B793CC06412}" type="pres">
      <dgm:prSet presAssocID="{91A4A534-B2AB-4F79-9F89-C87F9BE5E1FC}" presName="root2" presStyleCnt="0"/>
      <dgm:spPr/>
    </dgm:pt>
    <dgm:pt modelId="{17AD535A-499C-4EC2-9FB9-CE6F52DE1B08}" type="pres">
      <dgm:prSet presAssocID="{91A4A534-B2AB-4F79-9F89-C87F9BE5E1FC}" presName="LevelTwoTextNode" presStyleLbl="node2" presStyleIdx="6" presStyleCnt="8" custScaleX="310452" custScaleY="719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4056A5-DE1A-453F-89E6-5C35F827E9D8}" type="pres">
      <dgm:prSet presAssocID="{91A4A534-B2AB-4F79-9F89-C87F9BE5E1FC}" presName="level3hierChild" presStyleCnt="0"/>
      <dgm:spPr/>
    </dgm:pt>
    <dgm:pt modelId="{5484141B-03EC-4C59-AA8F-616A2F9FE706}" type="pres">
      <dgm:prSet presAssocID="{07B46BD1-E020-4676-872B-4FCD52086F6B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6347D933-FB9D-442F-8965-81170DEB2698}" type="pres">
      <dgm:prSet presAssocID="{07B46BD1-E020-4676-872B-4FCD52086F6B}" presName="connTx" presStyleLbl="parChTrans1D2" presStyleIdx="7" presStyleCnt="8"/>
      <dgm:spPr/>
      <dgm:t>
        <a:bodyPr/>
        <a:lstStyle/>
        <a:p>
          <a:endParaRPr lang="ru-RU"/>
        </a:p>
      </dgm:t>
    </dgm:pt>
    <dgm:pt modelId="{47851210-4797-4506-B8C1-199F2AAC6A58}" type="pres">
      <dgm:prSet presAssocID="{A5D8736C-4891-4C83-BE6B-A96F4D748313}" presName="root2" presStyleCnt="0"/>
      <dgm:spPr/>
    </dgm:pt>
    <dgm:pt modelId="{553CB084-97AC-4EF2-8DFA-5E61CFF71558}" type="pres">
      <dgm:prSet presAssocID="{A5D8736C-4891-4C83-BE6B-A96F4D748313}" presName="LevelTwoTextNode" presStyleLbl="node2" presStyleIdx="7" presStyleCnt="8" custScaleX="308732" custScaleY="701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7F22D2-2660-4439-9C96-1D2BBEFF9212}" type="pres">
      <dgm:prSet presAssocID="{A5D8736C-4891-4C83-BE6B-A96F4D748313}" presName="level3hierChild" presStyleCnt="0"/>
      <dgm:spPr/>
    </dgm:pt>
  </dgm:ptLst>
  <dgm:cxnLst>
    <dgm:cxn modelId="{3113C15C-B027-40A1-AF65-B8F0ADD51CC7}" type="presOf" srcId="{8B57CDA2-E069-4C03-A76F-7BE03DAA784F}" destId="{6879D3AA-85B8-41E0-8660-BCCD88A03E80}" srcOrd="1" destOrd="0" presId="urn:microsoft.com/office/officeart/2008/layout/HorizontalMultiLevelHierarchy"/>
    <dgm:cxn modelId="{19CE9F19-0FA4-41E6-9BB4-35FBD31E6B35}" srcId="{04A995A2-F627-47BE-9245-318435E20047}" destId="{A5D8736C-4891-4C83-BE6B-A96F4D748313}" srcOrd="7" destOrd="0" parTransId="{07B46BD1-E020-4676-872B-4FCD52086F6B}" sibTransId="{4317A47F-38E7-4791-83C6-5B87282C465C}"/>
    <dgm:cxn modelId="{AE7B2EB1-D525-403E-92EB-085E93C718F0}" type="presOf" srcId="{9F520E3D-8A41-478E-BC5A-6719E38D8EE2}" destId="{E2C4C90D-E694-4726-BD2F-292324D45528}" srcOrd="1" destOrd="0" presId="urn:microsoft.com/office/officeart/2008/layout/HorizontalMultiLevelHierarchy"/>
    <dgm:cxn modelId="{5987D299-CC12-4346-B65F-B9F1A7DA8792}" type="presOf" srcId="{8B57CDA2-E069-4C03-A76F-7BE03DAA784F}" destId="{92F9BA82-CBBA-4811-9972-DA28F70B3A6F}" srcOrd="0" destOrd="0" presId="urn:microsoft.com/office/officeart/2008/layout/HorizontalMultiLevelHierarchy"/>
    <dgm:cxn modelId="{435523A0-DD09-4D09-BA14-630B3EE56982}" srcId="{04A995A2-F627-47BE-9245-318435E20047}" destId="{CDCBA62E-515A-4054-AB85-67B743338F36}" srcOrd="4" destOrd="0" parTransId="{2358FBE6-A218-4744-BC0C-2DB0A20E19A4}" sibTransId="{925D8F25-E4B6-4C91-A6C4-7811F923D268}"/>
    <dgm:cxn modelId="{9F3D3F29-59FE-4B69-AC0C-AC216E0AC33A}" type="presOf" srcId="{07B46BD1-E020-4676-872B-4FCD52086F6B}" destId="{5484141B-03EC-4C59-AA8F-616A2F9FE706}" srcOrd="0" destOrd="0" presId="urn:microsoft.com/office/officeart/2008/layout/HorizontalMultiLevelHierarchy"/>
    <dgm:cxn modelId="{877C19A8-E244-4333-9988-5AED28C88E49}" type="presOf" srcId="{110671AA-D68D-48FC-A2C4-DFADBB0FCD87}" destId="{F14ECAFD-5ED9-43C0-A40E-F52BE3413A1C}" srcOrd="1" destOrd="0" presId="urn:microsoft.com/office/officeart/2008/layout/HorizontalMultiLevelHierarchy"/>
    <dgm:cxn modelId="{FFD87240-D7C6-412C-8192-35593EAF5BAE}" type="presOf" srcId="{91A4A534-B2AB-4F79-9F89-C87F9BE5E1FC}" destId="{17AD535A-499C-4EC2-9FB9-CE6F52DE1B08}" srcOrd="0" destOrd="0" presId="urn:microsoft.com/office/officeart/2008/layout/HorizontalMultiLevelHierarchy"/>
    <dgm:cxn modelId="{CF9DE347-415A-41AE-A2F7-C7A346025DDF}" type="presOf" srcId="{658A4157-9A61-40C3-A150-DC853FF49DB0}" destId="{54346D70-645B-4AD4-B4E5-313EDC4A38ED}" srcOrd="0" destOrd="0" presId="urn:microsoft.com/office/officeart/2008/layout/HorizontalMultiLevelHierarchy"/>
    <dgm:cxn modelId="{F871BAFE-FDC7-47CD-B420-E364BBAD0029}" type="presOf" srcId="{CDCBA62E-515A-4054-AB85-67B743338F36}" destId="{53FF2836-959A-4F75-9B06-2E8BE582F9AB}" srcOrd="0" destOrd="0" presId="urn:microsoft.com/office/officeart/2008/layout/HorizontalMultiLevelHierarchy"/>
    <dgm:cxn modelId="{4CAB2D1F-0D28-43B4-A17F-691297411E7C}" type="presOf" srcId="{45EB0712-A6E9-4A11-9DFF-9F776E0EF324}" destId="{A0113119-518E-4C2E-8FAF-E8681E1592D1}" srcOrd="0" destOrd="0" presId="urn:microsoft.com/office/officeart/2008/layout/HorizontalMultiLevelHierarchy"/>
    <dgm:cxn modelId="{302A1993-F708-4513-A9BF-00B014E6113F}" type="presOf" srcId="{2D9604C0-A806-4775-9254-67C6A04EC19B}" destId="{97BE88BA-5052-4637-B48A-E0E4756D6F0C}" srcOrd="0" destOrd="0" presId="urn:microsoft.com/office/officeart/2008/layout/HorizontalMultiLevelHierarchy"/>
    <dgm:cxn modelId="{2930449E-CAE8-474A-9982-337905F7B2E2}" type="presOf" srcId="{350EC0B4-5374-4528-A04C-07DE51546ED6}" destId="{720453B6-1457-4E8F-923C-2BCC2E52F8CD}" srcOrd="1" destOrd="0" presId="urn:microsoft.com/office/officeart/2008/layout/HorizontalMultiLevelHierarchy"/>
    <dgm:cxn modelId="{EE782186-9608-48FB-B116-A17263BF8BF0}" type="presOf" srcId="{110671AA-D68D-48FC-A2C4-DFADBB0FCD87}" destId="{C4184162-9B65-4F5F-B781-62B9B51FA6E1}" srcOrd="0" destOrd="0" presId="urn:microsoft.com/office/officeart/2008/layout/HorizontalMultiLevelHierarchy"/>
    <dgm:cxn modelId="{FE1FC2BB-A621-4DEC-BDC7-A97FAF6F0765}" type="presOf" srcId="{350EC0B4-5374-4528-A04C-07DE51546ED6}" destId="{7CBCF37B-5EAE-4116-8939-59258CAC5793}" srcOrd="0" destOrd="0" presId="urn:microsoft.com/office/officeart/2008/layout/HorizontalMultiLevelHierarchy"/>
    <dgm:cxn modelId="{86E83202-15F9-42F3-9C20-6DDE080AC5DA}" type="presOf" srcId="{1FE91FFD-3575-4F68-BF78-FA98534E4971}" destId="{FD7C73C4-C1E9-4C84-B852-B833B71FF412}" srcOrd="1" destOrd="0" presId="urn:microsoft.com/office/officeart/2008/layout/HorizontalMultiLevelHierarchy"/>
    <dgm:cxn modelId="{7DDAF99C-D378-4913-84C9-9E17FC01B000}" type="presOf" srcId="{C2F3DD23-DFE1-4647-A7A1-3380CCE89977}" destId="{A3B1DD0E-4D5E-43C0-B532-C5BFDD87CB12}" srcOrd="0" destOrd="0" presId="urn:microsoft.com/office/officeart/2008/layout/HorizontalMultiLevelHierarchy"/>
    <dgm:cxn modelId="{068963B5-94AD-4446-A6F9-624DF5B96BE4}" type="presOf" srcId="{04A995A2-F627-47BE-9245-318435E20047}" destId="{53A75349-4369-4CA5-A525-F7DC86DA0183}" srcOrd="0" destOrd="0" presId="urn:microsoft.com/office/officeart/2008/layout/HorizontalMultiLevelHierarchy"/>
    <dgm:cxn modelId="{2A49C034-727A-48A4-9831-E937EE68A76F}" type="presOf" srcId="{909574D4-7994-4006-8D02-F2C753FB38EC}" destId="{85265DD3-766F-4177-84A8-66CDDF028FCB}" srcOrd="0" destOrd="0" presId="urn:microsoft.com/office/officeart/2008/layout/HorizontalMultiLevelHierarchy"/>
    <dgm:cxn modelId="{79217209-7812-4496-8FFD-A4E4634C05DC}" srcId="{04A995A2-F627-47BE-9245-318435E20047}" destId="{2D9604C0-A806-4775-9254-67C6A04EC19B}" srcOrd="5" destOrd="0" parTransId="{350EC0B4-5374-4528-A04C-07DE51546ED6}" sibTransId="{77F8AA04-4B8B-439D-82D5-9CB70FFF8447}"/>
    <dgm:cxn modelId="{26FB6168-3C35-4DE9-9ADB-A5F1EB8A445C}" type="presOf" srcId="{9F520E3D-8A41-478E-BC5A-6719E38D8EE2}" destId="{EA681D7B-6C31-4CDC-A30C-73EE5BB4ED94}" srcOrd="0" destOrd="0" presId="urn:microsoft.com/office/officeart/2008/layout/HorizontalMultiLevelHierarchy"/>
    <dgm:cxn modelId="{88C6D6A2-6C01-43DD-9261-FBADC8B86C8A}" type="presOf" srcId="{A5D8736C-4891-4C83-BE6B-A96F4D748313}" destId="{553CB084-97AC-4EF2-8DFA-5E61CFF71558}" srcOrd="0" destOrd="0" presId="urn:microsoft.com/office/officeart/2008/layout/HorizontalMultiLevelHierarchy"/>
    <dgm:cxn modelId="{4D987229-9FEC-4927-BEDB-B89953BAEB40}" srcId="{04A995A2-F627-47BE-9245-318435E20047}" destId="{45EB0712-A6E9-4A11-9DFF-9F776E0EF324}" srcOrd="2" destOrd="0" parTransId="{8B57CDA2-E069-4C03-A76F-7BE03DAA784F}" sibTransId="{DC858CE0-2773-470D-812D-2E39787490F5}"/>
    <dgm:cxn modelId="{7053A5A4-AB1B-4A9A-B673-F56138F6C01B}" type="presOf" srcId="{14BDC3DD-4DC4-4199-90F0-002CF48322EE}" destId="{B3837D9D-AC73-4102-A066-BFFD4007C218}" srcOrd="0" destOrd="0" presId="urn:microsoft.com/office/officeart/2008/layout/HorizontalMultiLevelHierarchy"/>
    <dgm:cxn modelId="{FDD0F66F-5487-4A2B-A4E7-385CC8853D86}" type="presOf" srcId="{07B46BD1-E020-4676-872B-4FCD52086F6B}" destId="{6347D933-FB9D-442F-8965-81170DEB2698}" srcOrd="1" destOrd="0" presId="urn:microsoft.com/office/officeart/2008/layout/HorizontalMultiLevelHierarchy"/>
    <dgm:cxn modelId="{5F14B4F6-4790-4128-905B-B0B64BED7C60}" type="presOf" srcId="{14BDC3DD-4DC4-4199-90F0-002CF48322EE}" destId="{42E8D435-72A2-44DC-A49A-6180B2BBD354}" srcOrd="1" destOrd="0" presId="urn:microsoft.com/office/officeart/2008/layout/HorizontalMultiLevelHierarchy"/>
    <dgm:cxn modelId="{663F7088-66E9-4DF5-A56F-C8F7CAC47422}" type="presOf" srcId="{C61B310E-788A-42C1-8005-5F804402B5CA}" destId="{FD74521C-BE53-40FB-86CA-7A823919DDCC}" srcOrd="0" destOrd="0" presId="urn:microsoft.com/office/officeart/2008/layout/HorizontalMultiLevelHierarchy"/>
    <dgm:cxn modelId="{A7E06C5F-9A22-47DB-9D37-01821F1F7D61}" type="presOf" srcId="{2358FBE6-A218-4744-BC0C-2DB0A20E19A4}" destId="{67675F98-2D1A-489E-A5A4-9364D6DAFD09}" srcOrd="0" destOrd="0" presId="urn:microsoft.com/office/officeart/2008/layout/HorizontalMultiLevelHierarchy"/>
    <dgm:cxn modelId="{B09FD67E-6BA6-4F3B-AFF9-C9165FEAAF96}" type="presOf" srcId="{2358FBE6-A218-4744-BC0C-2DB0A20E19A4}" destId="{24BE03E7-E4AD-4592-87EC-746ACC4847B3}" srcOrd="1" destOrd="0" presId="urn:microsoft.com/office/officeart/2008/layout/HorizontalMultiLevelHierarchy"/>
    <dgm:cxn modelId="{B4D1AC4E-88D7-41EE-9451-B4883F5DA1C9}" srcId="{04A995A2-F627-47BE-9245-318435E20047}" destId="{C2F3DD23-DFE1-4647-A7A1-3380CCE89977}" srcOrd="1" destOrd="0" parTransId="{110671AA-D68D-48FC-A2C4-DFADBB0FCD87}" sibTransId="{18519B08-ABB9-4618-8B98-B14BB5D82234}"/>
    <dgm:cxn modelId="{B6463A82-A725-4736-B2A8-B8201F84CD37}" srcId="{C61B310E-788A-42C1-8005-5F804402B5CA}" destId="{04A995A2-F627-47BE-9245-318435E20047}" srcOrd="0" destOrd="0" parTransId="{D8BB49CB-2282-4D48-B06E-3CC76ACE3C57}" sibTransId="{F930B040-8962-4586-A470-484D8C56708F}"/>
    <dgm:cxn modelId="{0F5D48F1-6A98-45F8-BEB4-145B8F4AB5A8}" type="presOf" srcId="{1FE91FFD-3575-4F68-BF78-FA98534E4971}" destId="{73A32DA2-F04C-4A1C-8A59-4F1DD82987D4}" srcOrd="0" destOrd="0" presId="urn:microsoft.com/office/officeart/2008/layout/HorizontalMultiLevelHierarchy"/>
    <dgm:cxn modelId="{9AEA1E07-DB51-4600-9E7F-B10E462EA05C}" srcId="{04A995A2-F627-47BE-9245-318435E20047}" destId="{658A4157-9A61-40C3-A150-DC853FF49DB0}" srcOrd="3" destOrd="0" parTransId="{14BDC3DD-4DC4-4199-90F0-002CF48322EE}" sibTransId="{01332D17-6084-4521-ABB8-361D08F22E56}"/>
    <dgm:cxn modelId="{E399A95F-A46B-44CB-82ED-723AA8457AEE}" srcId="{04A995A2-F627-47BE-9245-318435E20047}" destId="{909574D4-7994-4006-8D02-F2C753FB38EC}" srcOrd="0" destOrd="0" parTransId="{1FE91FFD-3575-4F68-BF78-FA98534E4971}" sibTransId="{F9798F49-A358-4431-A42E-E25C4D618FC7}"/>
    <dgm:cxn modelId="{4BB9C924-CB92-4256-8771-D1CF0E81C2CC}" srcId="{04A995A2-F627-47BE-9245-318435E20047}" destId="{91A4A534-B2AB-4F79-9F89-C87F9BE5E1FC}" srcOrd="6" destOrd="0" parTransId="{9F520E3D-8A41-478E-BC5A-6719E38D8EE2}" sibTransId="{2E2628B0-1200-49A3-88D2-E4CA417DB0E8}"/>
    <dgm:cxn modelId="{F924259C-9E30-4ED6-8242-04B0C29703FD}" type="presParOf" srcId="{FD74521C-BE53-40FB-86CA-7A823919DDCC}" destId="{64256849-F6FF-4656-913F-F62DE44ED2A5}" srcOrd="0" destOrd="0" presId="urn:microsoft.com/office/officeart/2008/layout/HorizontalMultiLevelHierarchy"/>
    <dgm:cxn modelId="{A88A720B-B297-4349-9718-976EAA8A6625}" type="presParOf" srcId="{64256849-F6FF-4656-913F-F62DE44ED2A5}" destId="{53A75349-4369-4CA5-A525-F7DC86DA0183}" srcOrd="0" destOrd="0" presId="urn:microsoft.com/office/officeart/2008/layout/HorizontalMultiLevelHierarchy"/>
    <dgm:cxn modelId="{8838D15C-CFEA-49C1-967A-0BA3FF37E139}" type="presParOf" srcId="{64256849-F6FF-4656-913F-F62DE44ED2A5}" destId="{C85D6FD6-20DA-4446-9B17-8F132EC48089}" srcOrd="1" destOrd="0" presId="urn:microsoft.com/office/officeart/2008/layout/HorizontalMultiLevelHierarchy"/>
    <dgm:cxn modelId="{0B15D3E5-42AA-497B-9053-A426BF20E8E6}" type="presParOf" srcId="{C85D6FD6-20DA-4446-9B17-8F132EC48089}" destId="{73A32DA2-F04C-4A1C-8A59-4F1DD82987D4}" srcOrd="0" destOrd="0" presId="urn:microsoft.com/office/officeart/2008/layout/HorizontalMultiLevelHierarchy"/>
    <dgm:cxn modelId="{1847C2EF-F88C-4C50-808E-C0F9699A0E51}" type="presParOf" srcId="{73A32DA2-F04C-4A1C-8A59-4F1DD82987D4}" destId="{FD7C73C4-C1E9-4C84-B852-B833B71FF412}" srcOrd="0" destOrd="0" presId="urn:microsoft.com/office/officeart/2008/layout/HorizontalMultiLevelHierarchy"/>
    <dgm:cxn modelId="{45C289C2-C9CA-4131-9ACE-794E0D0F3C2E}" type="presParOf" srcId="{C85D6FD6-20DA-4446-9B17-8F132EC48089}" destId="{8A000507-C61C-4705-848D-DBAA0F7344F8}" srcOrd="1" destOrd="0" presId="urn:microsoft.com/office/officeart/2008/layout/HorizontalMultiLevelHierarchy"/>
    <dgm:cxn modelId="{0405600C-8959-4F98-B968-FF7096C86E5C}" type="presParOf" srcId="{8A000507-C61C-4705-848D-DBAA0F7344F8}" destId="{85265DD3-766F-4177-84A8-66CDDF028FCB}" srcOrd="0" destOrd="0" presId="urn:microsoft.com/office/officeart/2008/layout/HorizontalMultiLevelHierarchy"/>
    <dgm:cxn modelId="{717F18B4-0E1A-48A4-98A2-66E3698225B1}" type="presParOf" srcId="{8A000507-C61C-4705-848D-DBAA0F7344F8}" destId="{A43CBCB9-5B76-41BD-B50F-B4F3EA1FCD60}" srcOrd="1" destOrd="0" presId="urn:microsoft.com/office/officeart/2008/layout/HorizontalMultiLevelHierarchy"/>
    <dgm:cxn modelId="{459BAB5F-BEC0-4817-8619-2FDA5622DC12}" type="presParOf" srcId="{C85D6FD6-20DA-4446-9B17-8F132EC48089}" destId="{C4184162-9B65-4F5F-B781-62B9B51FA6E1}" srcOrd="2" destOrd="0" presId="urn:microsoft.com/office/officeart/2008/layout/HorizontalMultiLevelHierarchy"/>
    <dgm:cxn modelId="{CF251498-6DA8-4CDD-876C-CC194FAEC6E8}" type="presParOf" srcId="{C4184162-9B65-4F5F-B781-62B9B51FA6E1}" destId="{F14ECAFD-5ED9-43C0-A40E-F52BE3413A1C}" srcOrd="0" destOrd="0" presId="urn:microsoft.com/office/officeart/2008/layout/HorizontalMultiLevelHierarchy"/>
    <dgm:cxn modelId="{52B647DE-8F6F-4127-A972-6F7C6570B51F}" type="presParOf" srcId="{C85D6FD6-20DA-4446-9B17-8F132EC48089}" destId="{8DB5CF53-CF4B-4861-AF3F-85E45C737D54}" srcOrd="3" destOrd="0" presId="urn:microsoft.com/office/officeart/2008/layout/HorizontalMultiLevelHierarchy"/>
    <dgm:cxn modelId="{56A5C26D-6069-465F-9639-76204D9A364D}" type="presParOf" srcId="{8DB5CF53-CF4B-4861-AF3F-85E45C737D54}" destId="{A3B1DD0E-4D5E-43C0-B532-C5BFDD87CB12}" srcOrd="0" destOrd="0" presId="urn:microsoft.com/office/officeart/2008/layout/HorizontalMultiLevelHierarchy"/>
    <dgm:cxn modelId="{08743A06-EFB9-4468-B36E-A5AA199EFD6F}" type="presParOf" srcId="{8DB5CF53-CF4B-4861-AF3F-85E45C737D54}" destId="{B077F261-F003-45A4-B61C-E7D9E6A7F1BE}" srcOrd="1" destOrd="0" presId="urn:microsoft.com/office/officeart/2008/layout/HorizontalMultiLevelHierarchy"/>
    <dgm:cxn modelId="{5E87368F-7B48-4D54-9459-7D25B831AB55}" type="presParOf" srcId="{C85D6FD6-20DA-4446-9B17-8F132EC48089}" destId="{92F9BA82-CBBA-4811-9972-DA28F70B3A6F}" srcOrd="4" destOrd="0" presId="urn:microsoft.com/office/officeart/2008/layout/HorizontalMultiLevelHierarchy"/>
    <dgm:cxn modelId="{71402699-3ADE-4A3A-808B-3C8E34478DF8}" type="presParOf" srcId="{92F9BA82-CBBA-4811-9972-DA28F70B3A6F}" destId="{6879D3AA-85B8-41E0-8660-BCCD88A03E80}" srcOrd="0" destOrd="0" presId="urn:microsoft.com/office/officeart/2008/layout/HorizontalMultiLevelHierarchy"/>
    <dgm:cxn modelId="{CEA17BCE-0B44-4A22-95E0-F9E0F53DEFAE}" type="presParOf" srcId="{C85D6FD6-20DA-4446-9B17-8F132EC48089}" destId="{1F740D4C-A302-4CF7-AF5E-8C61B84CA195}" srcOrd="5" destOrd="0" presId="urn:microsoft.com/office/officeart/2008/layout/HorizontalMultiLevelHierarchy"/>
    <dgm:cxn modelId="{04651CDA-EF29-44FC-9AFB-1ABFAD1F7391}" type="presParOf" srcId="{1F740D4C-A302-4CF7-AF5E-8C61B84CA195}" destId="{A0113119-518E-4C2E-8FAF-E8681E1592D1}" srcOrd="0" destOrd="0" presId="urn:microsoft.com/office/officeart/2008/layout/HorizontalMultiLevelHierarchy"/>
    <dgm:cxn modelId="{527583E0-BEFE-44D5-A75F-3DD8B6771A11}" type="presParOf" srcId="{1F740D4C-A302-4CF7-AF5E-8C61B84CA195}" destId="{F0CBDE39-D6AF-4DAE-B1E6-883D790125E1}" srcOrd="1" destOrd="0" presId="urn:microsoft.com/office/officeart/2008/layout/HorizontalMultiLevelHierarchy"/>
    <dgm:cxn modelId="{4E87B37E-C2E7-413E-A9C3-6EB2E515A551}" type="presParOf" srcId="{C85D6FD6-20DA-4446-9B17-8F132EC48089}" destId="{B3837D9D-AC73-4102-A066-BFFD4007C218}" srcOrd="6" destOrd="0" presId="urn:microsoft.com/office/officeart/2008/layout/HorizontalMultiLevelHierarchy"/>
    <dgm:cxn modelId="{9D2D4EC0-6F09-4751-8083-A999351C052D}" type="presParOf" srcId="{B3837D9D-AC73-4102-A066-BFFD4007C218}" destId="{42E8D435-72A2-44DC-A49A-6180B2BBD354}" srcOrd="0" destOrd="0" presId="urn:microsoft.com/office/officeart/2008/layout/HorizontalMultiLevelHierarchy"/>
    <dgm:cxn modelId="{9E84F542-2D96-42CB-980B-C08022FCDA1C}" type="presParOf" srcId="{C85D6FD6-20DA-4446-9B17-8F132EC48089}" destId="{5F4DABD9-9E74-4783-AA51-999233854EE9}" srcOrd="7" destOrd="0" presId="urn:microsoft.com/office/officeart/2008/layout/HorizontalMultiLevelHierarchy"/>
    <dgm:cxn modelId="{53DCCBD9-E05D-4B0E-A928-05ABDC6AD297}" type="presParOf" srcId="{5F4DABD9-9E74-4783-AA51-999233854EE9}" destId="{54346D70-645B-4AD4-B4E5-313EDC4A38ED}" srcOrd="0" destOrd="0" presId="urn:microsoft.com/office/officeart/2008/layout/HorizontalMultiLevelHierarchy"/>
    <dgm:cxn modelId="{BF99E792-ED0B-491E-B691-2FBF641AAB4D}" type="presParOf" srcId="{5F4DABD9-9E74-4783-AA51-999233854EE9}" destId="{9C6FF947-B2C4-4683-8160-AAD5BDEE01F0}" srcOrd="1" destOrd="0" presId="urn:microsoft.com/office/officeart/2008/layout/HorizontalMultiLevelHierarchy"/>
    <dgm:cxn modelId="{AAB1E581-50BE-4F59-9AF1-955AC86B4F28}" type="presParOf" srcId="{C85D6FD6-20DA-4446-9B17-8F132EC48089}" destId="{67675F98-2D1A-489E-A5A4-9364D6DAFD09}" srcOrd="8" destOrd="0" presId="urn:microsoft.com/office/officeart/2008/layout/HorizontalMultiLevelHierarchy"/>
    <dgm:cxn modelId="{FBF071A8-6827-43C5-80FC-6D202FF3EE27}" type="presParOf" srcId="{67675F98-2D1A-489E-A5A4-9364D6DAFD09}" destId="{24BE03E7-E4AD-4592-87EC-746ACC4847B3}" srcOrd="0" destOrd="0" presId="urn:microsoft.com/office/officeart/2008/layout/HorizontalMultiLevelHierarchy"/>
    <dgm:cxn modelId="{FDFA90C5-5968-422D-8152-1D52E8DF78D1}" type="presParOf" srcId="{C85D6FD6-20DA-4446-9B17-8F132EC48089}" destId="{BC9D5D45-FE85-4BCD-9C83-8CA0220E31F8}" srcOrd="9" destOrd="0" presId="urn:microsoft.com/office/officeart/2008/layout/HorizontalMultiLevelHierarchy"/>
    <dgm:cxn modelId="{4C4E3289-1428-4B6E-B13A-2B8199DD55D4}" type="presParOf" srcId="{BC9D5D45-FE85-4BCD-9C83-8CA0220E31F8}" destId="{53FF2836-959A-4F75-9B06-2E8BE582F9AB}" srcOrd="0" destOrd="0" presId="urn:microsoft.com/office/officeart/2008/layout/HorizontalMultiLevelHierarchy"/>
    <dgm:cxn modelId="{9D750578-A690-4820-97BF-B1318B0D6476}" type="presParOf" srcId="{BC9D5D45-FE85-4BCD-9C83-8CA0220E31F8}" destId="{06719860-7045-41E4-A9F5-0C3C75EB1F57}" srcOrd="1" destOrd="0" presId="urn:microsoft.com/office/officeart/2008/layout/HorizontalMultiLevelHierarchy"/>
    <dgm:cxn modelId="{0545AF25-3493-4ACC-A483-E11758533A45}" type="presParOf" srcId="{C85D6FD6-20DA-4446-9B17-8F132EC48089}" destId="{7CBCF37B-5EAE-4116-8939-59258CAC5793}" srcOrd="10" destOrd="0" presId="urn:microsoft.com/office/officeart/2008/layout/HorizontalMultiLevelHierarchy"/>
    <dgm:cxn modelId="{2254B286-0B6B-43EA-8F9A-DC74A1D9E280}" type="presParOf" srcId="{7CBCF37B-5EAE-4116-8939-59258CAC5793}" destId="{720453B6-1457-4E8F-923C-2BCC2E52F8CD}" srcOrd="0" destOrd="0" presId="urn:microsoft.com/office/officeart/2008/layout/HorizontalMultiLevelHierarchy"/>
    <dgm:cxn modelId="{818454FD-5642-4AB6-A41A-F626D06724C1}" type="presParOf" srcId="{C85D6FD6-20DA-4446-9B17-8F132EC48089}" destId="{288F3488-4AD8-4458-90EE-E5C8D75FEF9A}" srcOrd="11" destOrd="0" presId="urn:microsoft.com/office/officeart/2008/layout/HorizontalMultiLevelHierarchy"/>
    <dgm:cxn modelId="{71D9BCC2-554B-4DEC-BB1A-71F04DCDEB31}" type="presParOf" srcId="{288F3488-4AD8-4458-90EE-E5C8D75FEF9A}" destId="{97BE88BA-5052-4637-B48A-E0E4756D6F0C}" srcOrd="0" destOrd="0" presId="urn:microsoft.com/office/officeart/2008/layout/HorizontalMultiLevelHierarchy"/>
    <dgm:cxn modelId="{C997018B-1589-4A61-BA58-1D8E5DEE42BC}" type="presParOf" srcId="{288F3488-4AD8-4458-90EE-E5C8D75FEF9A}" destId="{F7A1473B-AC4F-4BAC-B5F2-217F4FCFCCB2}" srcOrd="1" destOrd="0" presId="urn:microsoft.com/office/officeart/2008/layout/HorizontalMultiLevelHierarchy"/>
    <dgm:cxn modelId="{0176BB4F-6402-45B5-BF6D-A14284BFCFD4}" type="presParOf" srcId="{C85D6FD6-20DA-4446-9B17-8F132EC48089}" destId="{EA681D7B-6C31-4CDC-A30C-73EE5BB4ED94}" srcOrd="12" destOrd="0" presId="urn:microsoft.com/office/officeart/2008/layout/HorizontalMultiLevelHierarchy"/>
    <dgm:cxn modelId="{B805F199-0305-446D-B251-667C9C0E7C5C}" type="presParOf" srcId="{EA681D7B-6C31-4CDC-A30C-73EE5BB4ED94}" destId="{E2C4C90D-E694-4726-BD2F-292324D45528}" srcOrd="0" destOrd="0" presId="urn:microsoft.com/office/officeart/2008/layout/HorizontalMultiLevelHierarchy"/>
    <dgm:cxn modelId="{B694C52C-E81B-4529-BFBB-3B3F6941CE57}" type="presParOf" srcId="{C85D6FD6-20DA-4446-9B17-8F132EC48089}" destId="{0E9C536C-A432-4E21-B3E2-4B793CC06412}" srcOrd="13" destOrd="0" presId="urn:microsoft.com/office/officeart/2008/layout/HorizontalMultiLevelHierarchy"/>
    <dgm:cxn modelId="{489EC58B-B7CB-414D-9639-17D188CC6C00}" type="presParOf" srcId="{0E9C536C-A432-4E21-B3E2-4B793CC06412}" destId="{17AD535A-499C-4EC2-9FB9-CE6F52DE1B08}" srcOrd="0" destOrd="0" presId="urn:microsoft.com/office/officeart/2008/layout/HorizontalMultiLevelHierarchy"/>
    <dgm:cxn modelId="{F018A1CD-9A96-4A16-8CA7-8849FF0D2C90}" type="presParOf" srcId="{0E9C536C-A432-4E21-B3E2-4B793CC06412}" destId="{F64056A5-DE1A-453F-89E6-5C35F827E9D8}" srcOrd="1" destOrd="0" presId="urn:microsoft.com/office/officeart/2008/layout/HorizontalMultiLevelHierarchy"/>
    <dgm:cxn modelId="{A877BCAC-0CC3-4700-A9C3-054FCA16C403}" type="presParOf" srcId="{C85D6FD6-20DA-4446-9B17-8F132EC48089}" destId="{5484141B-03EC-4C59-AA8F-616A2F9FE706}" srcOrd="14" destOrd="0" presId="urn:microsoft.com/office/officeart/2008/layout/HorizontalMultiLevelHierarchy"/>
    <dgm:cxn modelId="{C98ACDB3-3B88-4157-9E99-58CCDC2A9B85}" type="presParOf" srcId="{5484141B-03EC-4C59-AA8F-616A2F9FE706}" destId="{6347D933-FB9D-442F-8965-81170DEB2698}" srcOrd="0" destOrd="0" presId="urn:microsoft.com/office/officeart/2008/layout/HorizontalMultiLevelHierarchy"/>
    <dgm:cxn modelId="{3158C7A3-0E0A-4304-9025-0680A9329DEA}" type="presParOf" srcId="{C85D6FD6-20DA-4446-9B17-8F132EC48089}" destId="{47851210-4797-4506-B8C1-199F2AAC6A58}" srcOrd="15" destOrd="0" presId="urn:microsoft.com/office/officeart/2008/layout/HorizontalMultiLevelHierarchy"/>
    <dgm:cxn modelId="{1D550ED9-C762-4EFD-AB4F-F4948EBB298E}" type="presParOf" srcId="{47851210-4797-4506-B8C1-199F2AAC6A58}" destId="{553CB084-97AC-4EF2-8DFA-5E61CFF71558}" srcOrd="0" destOrd="0" presId="urn:microsoft.com/office/officeart/2008/layout/HorizontalMultiLevelHierarchy"/>
    <dgm:cxn modelId="{238110E8-D909-4A43-AC26-72C47D12C446}" type="presParOf" srcId="{47851210-4797-4506-B8C1-199F2AAC6A58}" destId="{A77F22D2-2660-4439-9C96-1D2BBEFF9212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F12ED-9D79-457A-9CF2-7F50AF041F4B}">
      <dsp:nvSpPr>
        <dsp:cNvPr id="0" name=""/>
        <dsp:cNvSpPr/>
      </dsp:nvSpPr>
      <dsp:spPr>
        <a:xfrm rot="5400000">
          <a:off x="1187502" y="514558"/>
          <a:ext cx="803025" cy="96884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AE656BA8-09C5-498E-B9DE-DFDDBAB6894C}">
      <dsp:nvSpPr>
        <dsp:cNvPr id="0" name=""/>
        <dsp:cNvSpPr/>
      </dsp:nvSpPr>
      <dsp:spPr>
        <a:xfrm>
          <a:off x="202731" y="1722"/>
          <a:ext cx="3414786" cy="645893"/>
        </a:xfrm>
        <a:prstGeom prst="roundRect">
          <a:avLst>
            <a:gd name="adj" fmla="val 10000"/>
          </a:avLst>
        </a:prstGeom>
        <a:solidFill>
          <a:srgbClr val="A5DAE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Проведение самодиагностики образовательных организаций</a:t>
          </a:r>
        </a:p>
      </dsp:txBody>
      <dsp:txXfrm>
        <a:off x="221649" y="20640"/>
        <a:ext cx="3376950" cy="608057"/>
      </dsp:txXfrm>
    </dsp:sp>
    <dsp:sp modelId="{24BDC8D1-BBE6-4763-B555-CB6017DFB5CD}">
      <dsp:nvSpPr>
        <dsp:cNvPr id="0" name=""/>
        <dsp:cNvSpPr/>
      </dsp:nvSpPr>
      <dsp:spPr>
        <a:xfrm rot="5400000">
          <a:off x="1187502" y="1321250"/>
          <a:ext cx="803025" cy="96884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D688EFEB-9509-4559-B4AF-E272B9B430EF}">
      <dsp:nvSpPr>
        <dsp:cNvPr id="0" name=""/>
        <dsp:cNvSpPr/>
      </dsp:nvSpPr>
      <dsp:spPr>
        <a:xfrm>
          <a:off x="243535" y="809090"/>
          <a:ext cx="3333177" cy="644550"/>
        </a:xfrm>
        <a:prstGeom prst="roundRect">
          <a:avLst>
            <a:gd name="adj" fmla="val 10000"/>
          </a:avLst>
        </a:prstGeom>
        <a:solidFill>
          <a:srgbClr val="A5DAE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Разработка методических рекомендаций</a:t>
          </a:r>
        </a:p>
      </dsp:txBody>
      <dsp:txXfrm>
        <a:off x="262413" y="827968"/>
        <a:ext cx="3295421" cy="606794"/>
      </dsp:txXfrm>
    </dsp:sp>
    <dsp:sp modelId="{9CF95B04-FCDA-4A9B-BC57-4662DE011689}">
      <dsp:nvSpPr>
        <dsp:cNvPr id="0" name=""/>
        <dsp:cNvSpPr/>
      </dsp:nvSpPr>
      <dsp:spPr>
        <a:xfrm>
          <a:off x="1594764" y="1724599"/>
          <a:ext cx="3657337" cy="96884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AB86BEE0-5966-4D06-8BB7-684A8EE05C4F}">
      <dsp:nvSpPr>
        <dsp:cNvPr id="0" name=""/>
        <dsp:cNvSpPr/>
      </dsp:nvSpPr>
      <dsp:spPr>
        <a:xfrm>
          <a:off x="225273" y="1615113"/>
          <a:ext cx="3369703" cy="645893"/>
        </a:xfrm>
        <a:prstGeom prst="roundRect">
          <a:avLst>
            <a:gd name="adj" fmla="val 10000"/>
          </a:avLst>
        </a:prstGeom>
        <a:solidFill>
          <a:srgbClr val="A5DAE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Апробация в пилотных школах</a:t>
          </a:r>
        </a:p>
      </dsp:txBody>
      <dsp:txXfrm>
        <a:off x="244191" y="1634031"/>
        <a:ext cx="3331867" cy="608057"/>
      </dsp:txXfrm>
    </dsp:sp>
    <dsp:sp modelId="{B83DB8E9-6FB0-463F-8122-95994430A6F7}">
      <dsp:nvSpPr>
        <dsp:cNvPr id="0" name=""/>
        <dsp:cNvSpPr/>
      </dsp:nvSpPr>
      <dsp:spPr>
        <a:xfrm rot="16027508">
          <a:off x="4803267" y="1290714"/>
          <a:ext cx="865186" cy="96884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959C3F46-FB6C-42CC-8A99-F8F4250C4869}">
      <dsp:nvSpPr>
        <dsp:cNvPr id="0" name=""/>
        <dsp:cNvSpPr/>
      </dsp:nvSpPr>
      <dsp:spPr>
        <a:xfrm>
          <a:off x="3980348" y="1615113"/>
          <a:ext cx="3196635" cy="645893"/>
        </a:xfrm>
        <a:prstGeom prst="roundRect">
          <a:avLst>
            <a:gd name="adj" fmla="val 10000"/>
          </a:avLst>
        </a:prstGeom>
        <a:solidFill>
          <a:srgbClr val="109EB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Выявление и ликвидация дефицитов для реализации концепции</a:t>
          </a:r>
        </a:p>
      </dsp:txBody>
      <dsp:txXfrm>
        <a:off x="3999266" y="1634031"/>
        <a:ext cx="3158799" cy="608057"/>
      </dsp:txXfrm>
    </dsp:sp>
    <dsp:sp modelId="{F06C74C9-EADB-4D88-8088-A5D44AB4C654}">
      <dsp:nvSpPr>
        <dsp:cNvPr id="0" name=""/>
        <dsp:cNvSpPr/>
      </dsp:nvSpPr>
      <dsp:spPr>
        <a:xfrm rot="16349495">
          <a:off x="4861989" y="483346"/>
          <a:ext cx="747670" cy="96884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B5E90163-A847-4BEC-B81B-4FDC96A6E37F}">
      <dsp:nvSpPr>
        <dsp:cNvPr id="0" name=""/>
        <dsp:cNvSpPr/>
      </dsp:nvSpPr>
      <dsp:spPr>
        <a:xfrm>
          <a:off x="3950223" y="747342"/>
          <a:ext cx="3170100" cy="645893"/>
        </a:xfrm>
        <a:prstGeom prst="roundRect">
          <a:avLst>
            <a:gd name="adj" fmla="val 10000"/>
          </a:avLst>
        </a:prstGeom>
        <a:solidFill>
          <a:srgbClr val="109EB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Массовое внедрение концепции</a:t>
          </a:r>
          <a:endParaRPr lang="ru-RU" sz="1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3969141" y="766260"/>
        <a:ext cx="3132264" cy="608057"/>
      </dsp:txXfrm>
    </dsp:sp>
    <dsp:sp modelId="{A1CCE4F9-3566-4B40-B16F-23A7DDD69EBB}">
      <dsp:nvSpPr>
        <dsp:cNvPr id="0" name=""/>
        <dsp:cNvSpPr/>
      </dsp:nvSpPr>
      <dsp:spPr>
        <a:xfrm>
          <a:off x="5263037" y="109865"/>
          <a:ext cx="3353890" cy="96884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FA9F819F-453A-4BFA-B77A-548360270841}">
      <dsp:nvSpPr>
        <dsp:cNvPr id="0" name=""/>
        <dsp:cNvSpPr/>
      </dsp:nvSpPr>
      <dsp:spPr>
        <a:xfrm>
          <a:off x="3972759" y="379"/>
          <a:ext cx="3211814" cy="645893"/>
        </a:xfrm>
        <a:prstGeom prst="roundRect">
          <a:avLst>
            <a:gd name="adj" fmla="val 10000"/>
          </a:avLst>
        </a:prstGeom>
        <a:solidFill>
          <a:srgbClr val="109EB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Обеспечение материально-технической базы образовательных организаций</a:t>
          </a:r>
        </a:p>
      </dsp:txBody>
      <dsp:txXfrm>
        <a:off x="3991677" y="19297"/>
        <a:ext cx="3173978" cy="608057"/>
      </dsp:txXfrm>
    </dsp:sp>
    <dsp:sp modelId="{650312E6-F404-4854-9310-3B590B451199}">
      <dsp:nvSpPr>
        <dsp:cNvPr id="0" name=""/>
        <dsp:cNvSpPr/>
      </dsp:nvSpPr>
      <dsp:spPr>
        <a:xfrm>
          <a:off x="7539815" y="379"/>
          <a:ext cx="2806020" cy="645893"/>
        </a:xfrm>
        <a:prstGeom prst="roundRect">
          <a:avLst>
            <a:gd name="adj" fmla="val 10000"/>
          </a:avLst>
        </a:prstGeom>
        <a:solidFill>
          <a:srgbClr val="109EB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bg1"/>
              </a:solidFill>
              <a:latin typeface="Century Gothic" panose="020B0502020202020204" pitchFamily="34" charset="0"/>
            </a:rPr>
            <a:t>Внесение изменений в нормативно-правовые акты</a:t>
          </a:r>
        </a:p>
      </dsp:txBody>
      <dsp:txXfrm>
        <a:off x="7558733" y="19297"/>
        <a:ext cx="2768184" cy="6080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49338" y="931035"/>
          <a:ext cx="1546977" cy="1082884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281385" y="1240430"/>
        <a:ext cx="1082884" cy="464093"/>
      </dsp:txXfrm>
    </dsp:sp>
    <dsp:sp modelId="{82F99D01-1491-4098-86BF-F779CC293CF1}">
      <dsp:nvSpPr>
        <dsp:cNvPr id="0" name=""/>
        <dsp:cNvSpPr/>
      </dsp:nvSpPr>
      <dsp:spPr>
        <a:xfrm rot="5400000">
          <a:off x="2777882" y="-1241333"/>
          <a:ext cx="2966440" cy="56464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Рабочая программа воспитания</a:t>
          </a:r>
          <a:endParaRPr lang="ru-RU" sz="13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Календарный план воспитательной работы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Советник по воспитанию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Единые подходы к работе с родительским сообществом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Комната детских инициатив/ученического самоуправления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Государственная символика (флаг, гимн, герб), официальные церемонии и торжественные мероприятия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Ученическое самоуправление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Детские и молодежные общественные объединения (РДШ, ЮНАРМИЯ, «Большая перемена», «Орлята России»)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Программы краеведения и школьного туризма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Повышение квалификации педагогических работников в сфере воспитания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Волонтерское движение</a:t>
          </a:r>
        </a:p>
      </dsp:txBody>
      <dsp:txXfrm rot="-5400000">
        <a:off x="1437870" y="243489"/>
        <a:ext cx="5501654" cy="2676820"/>
      </dsp:txXfrm>
    </dsp:sp>
    <dsp:sp modelId="{5370D8E1-C1DC-42A3-88BB-2C46CCCAC8A6}">
      <dsp:nvSpPr>
        <dsp:cNvPr id="0" name=""/>
        <dsp:cNvSpPr/>
      </dsp:nvSpPr>
      <dsp:spPr>
        <a:xfrm rot="5400000">
          <a:off x="18476" y="2969907"/>
          <a:ext cx="1546977" cy="1082884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250523" y="3279302"/>
        <a:ext cx="1082884" cy="464093"/>
      </dsp:txXfrm>
    </dsp:sp>
    <dsp:sp modelId="{36D53930-1395-4368-A759-9F3FF6DD8DAB}">
      <dsp:nvSpPr>
        <dsp:cNvPr id="0" name=""/>
        <dsp:cNvSpPr/>
      </dsp:nvSpPr>
      <dsp:spPr>
        <a:xfrm rot="5400000">
          <a:off x="3231128" y="1652576"/>
          <a:ext cx="531073" cy="40752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Штаб воспитательной работы</a:t>
          </a:r>
          <a:endParaRPr lang="ru-RU" sz="13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Подходы к оценке воспитательной работы</a:t>
          </a:r>
        </a:p>
      </dsp:txBody>
      <dsp:txXfrm rot="-5400000">
        <a:off x="1459045" y="3450585"/>
        <a:ext cx="4049315" cy="4792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-194621" y="624915"/>
          <a:ext cx="1692300" cy="1303058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0" y="1081823"/>
        <a:ext cx="1303058" cy="389242"/>
      </dsp:txXfrm>
    </dsp:sp>
    <dsp:sp modelId="{82F99D01-1491-4098-86BF-F779CC293CF1}">
      <dsp:nvSpPr>
        <dsp:cNvPr id="0" name=""/>
        <dsp:cNvSpPr/>
      </dsp:nvSpPr>
      <dsp:spPr>
        <a:xfrm rot="5400000">
          <a:off x="2919990" y="-1200551"/>
          <a:ext cx="1789588" cy="4506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</a:t>
          </a:r>
          <a:r>
            <a:rPr lang="ru-RU" sz="1300" b="1" kern="1200" dirty="0" err="1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профпроб</a:t>
          </a: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 в разных профессиях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Тематические экскурсии и события с участием профессиональных сообществ и бизнеса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Программа «Билет в будущее»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Сетевые программы профориентации с СПО, вузами</a:t>
          </a:r>
        </a:p>
      </dsp:txBody>
      <dsp:txXfrm rot="-5400000">
        <a:off x="1561294" y="245505"/>
        <a:ext cx="4419620" cy="1614868"/>
      </dsp:txXfrm>
    </dsp:sp>
    <dsp:sp modelId="{5370D8E1-C1DC-42A3-88BB-2C46CCCAC8A6}">
      <dsp:nvSpPr>
        <dsp:cNvPr id="0" name=""/>
        <dsp:cNvSpPr/>
      </dsp:nvSpPr>
      <dsp:spPr>
        <a:xfrm rot="5400000">
          <a:off x="-279226" y="2525033"/>
          <a:ext cx="1861512" cy="130305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1" y="2897335"/>
        <a:ext cx="1303058" cy="558454"/>
      </dsp:txXfrm>
    </dsp:sp>
    <dsp:sp modelId="{36D53930-1395-4368-A759-9F3FF6DD8DAB}">
      <dsp:nvSpPr>
        <dsp:cNvPr id="0" name=""/>
        <dsp:cNvSpPr/>
      </dsp:nvSpPr>
      <dsp:spPr>
        <a:xfrm rot="5400000">
          <a:off x="3172662" y="773057"/>
          <a:ext cx="1304095" cy="46056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1" kern="1200" dirty="0">
            <a:solidFill>
              <a:srgbClr val="2162AE"/>
            </a:solidFill>
            <a:latin typeface="Century Gothic" panose="020B0502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Психологическое и </a:t>
          </a:r>
          <a:r>
            <a:rPr lang="ru-RU" sz="1300" b="1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тьюторское</a:t>
          </a: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 сопровождение выбора профессии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Вовлечение семьи в </a:t>
          </a:r>
          <a:r>
            <a:rPr lang="ru-RU" sz="1300" b="1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профориентационный</a:t>
          </a: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 процесс</a:t>
          </a:r>
        </a:p>
      </dsp:txBody>
      <dsp:txXfrm rot="-5400000">
        <a:off x="1521889" y="2487492"/>
        <a:ext cx="4541982" cy="11767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6B0D-EF8A-4C4F-8730-4E7BB51E5206}">
      <dsp:nvSpPr>
        <dsp:cNvPr id="0" name=""/>
        <dsp:cNvSpPr/>
      </dsp:nvSpPr>
      <dsp:spPr>
        <a:xfrm>
          <a:off x="-5488112" y="-825511"/>
          <a:ext cx="6419110" cy="641911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C64E-2A8D-47BB-86CA-D2D30BC92902}">
      <dsp:nvSpPr>
        <dsp:cNvPr id="0" name=""/>
        <dsp:cNvSpPr/>
      </dsp:nvSpPr>
      <dsp:spPr>
        <a:xfrm>
          <a:off x="465518" y="198194"/>
          <a:ext cx="8829911" cy="10702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34" tIns="30480" rIns="30480" bIns="3048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Всероссийский проект «Большая перемена». </a:t>
          </a:r>
          <a:r>
            <a:rPr lang="ru-RU" sz="1200" b="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Цель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b="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-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выявление и формирование сообщества школьников с активной жизненной позицией</a:t>
          </a:r>
          <a:r>
            <a:rPr lang="ru-RU" sz="1200" kern="1200" dirty="0">
              <a:solidFill>
                <a:schemeClr val="tx1"/>
              </a:solidFill>
              <a:latin typeface="Century Gothic" panose="020B0502020202020204" pitchFamily="34" charset="0"/>
            </a:rPr>
            <a:t>, лидеров мнения, которые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не боятся проявлять себя, учиться новому и менять мир к лучшему в своем сообществе, своей группе, школе, стране.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2020 г. -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68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полуфиналистов, </a:t>
          </a:r>
          <a:r>
            <a:rPr lang="ru-RU" sz="12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4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победителя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2021 г. –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43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полуфиналиста, </a:t>
          </a:r>
          <a:r>
            <a:rPr lang="ru-RU" sz="12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4</a:t>
          </a:r>
          <a:r>
            <a:rPr lang="ru-RU" sz="1200" kern="1200" dirty="0">
              <a:solidFill>
                <a:schemeClr val="accent2"/>
              </a:solidFill>
              <a:latin typeface="Century Gothic" panose="020B0502020202020204" pitchFamily="34" charset="0"/>
            </a:rPr>
            <a:t>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победителя                    2022 г. –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61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полуфиналист </a:t>
          </a:r>
          <a:r>
            <a:rPr lang="ru-RU" sz="1200" i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*.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465518" y="198194"/>
        <a:ext cx="8829911" cy="1070275"/>
      </dsp:txXfrm>
    </dsp:sp>
    <dsp:sp modelId="{C51ED681-2336-49C2-A80C-6FF96404F1F9}">
      <dsp:nvSpPr>
        <dsp:cNvPr id="0" name=""/>
        <dsp:cNvSpPr/>
      </dsp:nvSpPr>
      <dsp:spPr>
        <a:xfrm>
          <a:off x="-17349" y="274880"/>
          <a:ext cx="916903" cy="916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EC70-1B33-47CB-82A0-E74CB6E00EDA}">
      <dsp:nvSpPr>
        <dsp:cNvPr id="0" name=""/>
        <dsp:cNvSpPr/>
      </dsp:nvSpPr>
      <dsp:spPr>
        <a:xfrm>
          <a:off x="525983" y="1354079"/>
          <a:ext cx="8757196" cy="1190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34" tIns="30480" rIns="30480" bIns="3048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Школьный театр (театральная студия). До конца 2022 г. – 155     2023 г. – 230, 2024 г. – 307 (100%) .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Региональный подход </a:t>
          </a:r>
          <a:r>
            <a:rPr lang="ru-RU" sz="1200" b="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–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создание условий для развития творческих способностей детей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от детского сада до выпускника школы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2022 г.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 ДОУ действует 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38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театральных студий,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200" b="1" kern="1200" dirty="0">
              <a:solidFill>
                <a:schemeClr val="tx1"/>
              </a:solidFill>
              <a:latin typeface="Century Gothic" panose="020B0502020202020204" pitchFamily="34" charset="0"/>
            </a:rPr>
            <a:t>в </a:t>
          </a:r>
          <a:r>
            <a:rPr lang="ru-RU" sz="1200" kern="1200" dirty="0">
              <a:solidFill>
                <a:schemeClr val="tx1"/>
              </a:solidFill>
              <a:latin typeface="Century Gothic" panose="020B0502020202020204" pitchFamily="34" charset="0"/>
            </a:rPr>
            <a:t>УДО</a:t>
          </a:r>
          <a:r>
            <a:rPr lang="ru-RU" sz="1200" b="1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– 28              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ВСЕГО: 221 детский театр/студия  </a:t>
          </a:r>
        </a:p>
      </dsp:txBody>
      <dsp:txXfrm>
        <a:off x="525983" y="1354079"/>
        <a:ext cx="8757196" cy="1190749"/>
      </dsp:txXfrm>
    </dsp:sp>
    <dsp:sp modelId="{59B18835-BA2A-47B3-B9AA-4AE8692992D4}">
      <dsp:nvSpPr>
        <dsp:cNvPr id="0" name=""/>
        <dsp:cNvSpPr/>
      </dsp:nvSpPr>
      <dsp:spPr>
        <a:xfrm>
          <a:off x="0" y="1457546"/>
          <a:ext cx="916903" cy="916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EED6F-AA3E-4957-AFED-4F7C1CEE536A}">
      <dsp:nvSpPr>
        <dsp:cNvPr id="0" name=""/>
        <dsp:cNvSpPr/>
      </dsp:nvSpPr>
      <dsp:spPr>
        <a:xfrm>
          <a:off x="414124" y="2669776"/>
          <a:ext cx="8846937" cy="907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34" tIns="30480" rIns="30480" bIns="3048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Школьный пресс-центр (газета, телевидение, журнал). Региональный проект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«Формирование благоприятной </a:t>
          </a:r>
          <a:r>
            <a:rPr lang="ru-RU" sz="1200" kern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медиаобразовательной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среды в системе общего образования Томской области» (региональная сеть до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44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Центров, </a:t>
          </a:r>
          <a:r>
            <a:rPr lang="ru-RU" sz="1200" kern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медиаобразовательные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программы </a:t>
          </a:r>
          <a:r>
            <a:rPr lang="ru-RU" sz="1200" kern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доп.образования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и внеурочной деятельности, до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80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программ)</a:t>
          </a:r>
          <a:endParaRPr lang="ru-RU" sz="12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14124" y="2669776"/>
        <a:ext cx="8846937" cy="907653"/>
      </dsp:txXfrm>
    </dsp:sp>
    <dsp:sp modelId="{8A5FA46E-6DC4-45D1-B961-D5D8D40D3E66}">
      <dsp:nvSpPr>
        <dsp:cNvPr id="0" name=""/>
        <dsp:cNvSpPr/>
      </dsp:nvSpPr>
      <dsp:spPr>
        <a:xfrm>
          <a:off x="0" y="2570224"/>
          <a:ext cx="916903" cy="916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D6D6D-196C-478C-A7EC-1C2C5D415633}">
      <dsp:nvSpPr>
        <dsp:cNvPr id="0" name=""/>
        <dsp:cNvSpPr/>
      </dsp:nvSpPr>
      <dsp:spPr>
        <a:xfrm>
          <a:off x="496105" y="3667994"/>
          <a:ext cx="8768736" cy="7335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34" tIns="30480" rIns="30480" bIns="3048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Школьный музей (музейные комнаты) и музейная педагогика.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На 01.06.2022 действует –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165 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школьных музеев; до конца 2022 г. –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180</a:t>
          </a: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К 2024 г.  –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во всех школах</a:t>
          </a:r>
          <a:endParaRPr lang="ru-RU" sz="12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96105" y="3667994"/>
        <a:ext cx="8768736" cy="733522"/>
      </dsp:txXfrm>
    </dsp:sp>
    <dsp:sp modelId="{FEDD0222-A771-4C03-B091-CB71A01D7809}">
      <dsp:nvSpPr>
        <dsp:cNvPr id="0" name=""/>
        <dsp:cNvSpPr/>
      </dsp:nvSpPr>
      <dsp:spPr>
        <a:xfrm>
          <a:off x="-17349" y="3576304"/>
          <a:ext cx="916903" cy="916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42D7B-EB85-4823-8B1B-E5FF7129A8E9}">
      <dsp:nvSpPr>
        <dsp:cNvPr id="0" name=""/>
        <dsp:cNvSpPr/>
      </dsp:nvSpPr>
      <dsp:spPr>
        <a:xfrm rot="16200000">
          <a:off x="626208" y="847856"/>
          <a:ext cx="1568422" cy="10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6926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626208" y="847856"/>
        <a:ext cx="1568422" cy="109900"/>
      </dsp:txXfrm>
    </dsp:sp>
    <dsp:sp modelId="{FFFF57B5-BD78-4526-8750-01EE9191D2FD}">
      <dsp:nvSpPr>
        <dsp:cNvPr id="0" name=""/>
        <dsp:cNvSpPr/>
      </dsp:nvSpPr>
      <dsp:spPr>
        <a:xfrm rot="10800000" flipH="1" flipV="1">
          <a:off x="279313" y="472070"/>
          <a:ext cx="2113817" cy="8903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96926" rIns="128016" bIns="128016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u="none" kern="1200" dirty="0">
              <a:solidFill>
                <a:schemeClr val="accent2">
                  <a:lumMod val="75000"/>
                </a:schemeClr>
              </a:solidFill>
              <a:effectLst/>
              <a:latin typeface="Century Gothic" panose="020B0502020202020204" pitchFamily="34" charset="0"/>
            </a:rPr>
            <a:t>Инициатива ДОО ТО 2022 г.</a:t>
          </a:r>
          <a:endParaRPr lang="ru-RU" sz="1800" u="none" kern="1200" dirty="0">
            <a:solidFill>
              <a:schemeClr val="accent2">
                <a:lumMod val="75000"/>
              </a:schemeClr>
            </a:solidFill>
            <a:effectLst/>
            <a:latin typeface="Century Gothic" panose="020B0502020202020204" pitchFamily="34" charset="0"/>
          </a:endParaRPr>
        </a:p>
      </dsp:txBody>
      <dsp:txXfrm rot="-10800000">
        <a:off x="279313" y="472070"/>
        <a:ext cx="2113817" cy="890393"/>
      </dsp:txXfrm>
    </dsp:sp>
    <dsp:sp modelId="{C1DE4C37-B2F0-486C-91B0-AB50A3DDCF0B}">
      <dsp:nvSpPr>
        <dsp:cNvPr id="0" name=""/>
        <dsp:cNvSpPr/>
      </dsp:nvSpPr>
      <dsp:spPr>
        <a:xfrm>
          <a:off x="513910" y="533095"/>
          <a:ext cx="203359" cy="2029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9FC2F-AA05-4203-8A9F-4B080A0BEBC3}">
      <dsp:nvSpPr>
        <dsp:cNvPr id="0" name=""/>
        <dsp:cNvSpPr/>
      </dsp:nvSpPr>
      <dsp:spPr>
        <a:xfrm rot="16200000">
          <a:off x="3371007" y="1189685"/>
          <a:ext cx="1568422" cy="10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6926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3371007" y="1189685"/>
        <a:ext cx="1568422" cy="109900"/>
      </dsp:txXfrm>
    </dsp:sp>
    <dsp:sp modelId="{22B5C166-F8ED-4EF3-ADC6-DF25C4B8FC74}">
      <dsp:nvSpPr>
        <dsp:cNvPr id="0" name=""/>
        <dsp:cNvSpPr/>
      </dsp:nvSpPr>
      <dsp:spPr>
        <a:xfrm>
          <a:off x="2806394" y="139493"/>
          <a:ext cx="3074536" cy="14491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6926" rIns="99568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Открытый межрегиональный Фестиваль для детей с ограниченными возможностями здоровья и детей-инвалидов</a:t>
          </a:r>
          <a:endParaRPr lang="ru-RU" sz="1400" b="1" kern="1200" dirty="0">
            <a:solidFill>
              <a:srgbClr val="F38221"/>
            </a:solidFill>
            <a:latin typeface="Century Gothic" panose="020B0502020202020204" pitchFamily="34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«Театр твоего успеха» </a:t>
          </a:r>
          <a:endParaRPr lang="ru-RU" sz="1400" b="1" kern="1200" dirty="0">
            <a:solidFill>
              <a:srgbClr val="F38221"/>
            </a:solidFill>
            <a:latin typeface="Century Gothic" panose="020B0502020202020204" pitchFamily="34" charset="0"/>
          </a:endParaRPr>
        </a:p>
      </dsp:txBody>
      <dsp:txXfrm>
        <a:off x="2806394" y="139493"/>
        <a:ext cx="3074536" cy="1449190"/>
      </dsp:txXfrm>
    </dsp:sp>
    <dsp:sp modelId="{FE316C11-3B7C-47BA-8BEE-1D2AA21BEBF1}">
      <dsp:nvSpPr>
        <dsp:cNvPr id="0" name=""/>
        <dsp:cNvSpPr/>
      </dsp:nvSpPr>
      <dsp:spPr>
        <a:xfrm>
          <a:off x="2216083" y="1124188"/>
          <a:ext cx="945069" cy="8866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F7445-7542-424E-89B6-840D54ED27B0}">
      <dsp:nvSpPr>
        <dsp:cNvPr id="0" name=""/>
        <dsp:cNvSpPr/>
      </dsp:nvSpPr>
      <dsp:spPr>
        <a:xfrm rot="16200000">
          <a:off x="6500436" y="1119338"/>
          <a:ext cx="1568422" cy="10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6926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6500436" y="1119338"/>
        <a:ext cx="1568422" cy="109900"/>
      </dsp:txXfrm>
    </dsp:sp>
    <dsp:sp modelId="{AD326CDA-8A41-4F00-95DF-75A83724F5F7}">
      <dsp:nvSpPr>
        <dsp:cNvPr id="0" name=""/>
        <dsp:cNvSpPr/>
      </dsp:nvSpPr>
      <dsp:spPr>
        <a:xfrm>
          <a:off x="6295787" y="285502"/>
          <a:ext cx="2785864" cy="12795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6926" rIns="99568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Открытый межрегиональный  конкурс-фестиваль «Как прекрасен этот мир» </a:t>
          </a:r>
          <a:endParaRPr lang="ru-RU" sz="1400" b="1" kern="1200" dirty="0">
            <a:solidFill>
              <a:srgbClr val="F38221"/>
            </a:solidFill>
            <a:latin typeface="Century Gothic" panose="020B0502020202020204" pitchFamily="34" charset="0"/>
          </a:endParaRPr>
        </a:p>
      </dsp:txBody>
      <dsp:txXfrm>
        <a:off x="6295787" y="285502"/>
        <a:ext cx="2785864" cy="1279503"/>
      </dsp:txXfrm>
    </dsp:sp>
    <dsp:sp modelId="{8B6442C7-0C06-4F49-9F1C-E726B62A9ED0}">
      <dsp:nvSpPr>
        <dsp:cNvPr id="0" name=""/>
        <dsp:cNvSpPr/>
      </dsp:nvSpPr>
      <dsp:spPr>
        <a:xfrm>
          <a:off x="6204493" y="56175"/>
          <a:ext cx="843620" cy="80724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-71681" y="529789"/>
          <a:ext cx="1526762" cy="1175595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103903" y="942004"/>
        <a:ext cx="1175595" cy="351167"/>
      </dsp:txXfrm>
    </dsp:sp>
    <dsp:sp modelId="{82F99D01-1491-4098-86BF-F779CC293CF1}">
      <dsp:nvSpPr>
        <dsp:cNvPr id="0" name=""/>
        <dsp:cNvSpPr/>
      </dsp:nvSpPr>
      <dsp:spPr>
        <a:xfrm rot="5400000">
          <a:off x="2279824" y="-816919"/>
          <a:ext cx="2000197" cy="3678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конкурсов, олимпиад, фестивалей, конференций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«Большая перемена»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хор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театр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пресс-центр (газета, телевидение, журнал)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Школьный музей и музейная педагогика</a:t>
          </a:r>
        </a:p>
      </dsp:txBody>
      <dsp:txXfrm rot="-5400000">
        <a:off x="1440861" y="119686"/>
        <a:ext cx="3580481" cy="1804913"/>
      </dsp:txXfrm>
    </dsp:sp>
    <dsp:sp modelId="{5370D8E1-C1DC-42A3-88BB-2C46CCCAC8A6}">
      <dsp:nvSpPr>
        <dsp:cNvPr id="0" name=""/>
        <dsp:cNvSpPr/>
      </dsp:nvSpPr>
      <dsp:spPr>
        <a:xfrm rot="5400000">
          <a:off x="-157286" y="2483205"/>
          <a:ext cx="1679422" cy="1175595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94628" y="2819090"/>
        <a:ext cx="1175595" cy="503827"/>
      </dsp:txXfrm>
    </dsp:sp>
    <dsp:sp modelId="{36D53930-1395-4368-A759-9F3FF6DD8DAB}">
      <dsp:nvSpPr>
        <dsp:cNvPr id="0" name=""/>
        <dsp:cNvSpPr/>
      </dsp:nvSpPr>
      <dsp:spPr>
        <a:xfrm rot="5400000">
          <a:off x="2916638" y="1124823"/>
          <a:ext cx="1214803" cy="4051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Школьный музыкальный коллектив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Школа полного дня: внеурочная деятельность и дополнительное образование</a:t>
          </a:r>
        </a:p>
      </dsp:txBody>
      <dsp:txXfrm rot="-5400000">
        <a:off x="1498331" y="2602432"/>
        <a:ext cx="3992116" cy="10961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624093" y="599217"/>
          <a:ext cx="1242642" cy="956825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767002" y="934722"/>
        <a:ext cx="956825" cy="285817"/>
      </dsp:txXfrm>
    </dsp:sp>
    <dsp:sp modelId="{82F99D01-1491-4098-86BF-F779CC293CF1}">
      <dsp:nvSpPr>
        <dsp:cNvPr id="0" name=""/>
        <dsp:cNvSpPr/>
      </dsp:nvSpPr>
      <dsp:spPr>
        <a:xfrm rot="5400000">
          <a:off x="3965101" y="-1594098"/>
          <a:ext cx="1011665" cy="51920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Школьные спортивные команды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Горячее питание (единое меню, родительский контроль)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Летний оздоровительный лагерь (профильные смены)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Популяризация выполнения норм ГТО</a:t>
          </a:r>
        </a:p>
      </dsp:txBody>
      <dsp:txXfrm rot="-5400000">
        <a:off x="1874906" y="545482"/>
        <a:ext cx="5142672" cy="912895"/>
      </dsp:txXfrm>
    </dsp:sp>
    <dsp:sp modelId="{5370D8E1-C1DC-42A3-88BB-2C46CCCAC8A6}">
      <dsp:nvSpPr>
        <dsp:cNvPr id="0" name=""/>
        <dsp:cNvSpPr/>
      </dsp:nvSpPr>
      <dsp:spPr>
        <a:xfrm rot="5400000">
          <a:off x="561613" y="2022566"/>
          <a:ext cx="1366893" cy="956825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766648" y="2295945"/>
        <a:ext cx="956825" cy="410068"/>
      </dsp:txXfrm>
    </dsp:sp>
    <dsp:sp modelId="{36D53930-1395-4368-A759-9F3FF6DD8DAB}">
      <dsp:nvSpPr>
        <dsp:cNvPr id="0" name=""/>
        <dsp:cNvSpPr/>
      </dsp:nvSpPr>
      <dsp:spPr>
        <a:xfrm rot="5400000">
          <a:off x="3998146" y="-294536"/>
          <a:ext cx="1393386" cy="5599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Профилактика употребления ПАВ (наркотики, алкоголь, табак)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Медицинское сопровождение, вакцинация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Единые инструменты мониторинга здоровья обучающихся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Единые рекомендации  по </a:t>
          </a:r>
          <a:r>
            <a:rPr lang="ru-RU" sz="1300" b="1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здоровьесбережению</a:t>
          </a: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 в школе, в том числе при занятиях за ПК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1" kern="1200" dirty="0">
            <a:solidFill>
              <a:srgbClr val="2162AE"/>
            </a:solidFill>
          </a:endParaRPr>
        </a:p>
      </dsp:txBody>
      <dsp:txXfrm rot="-5400000">
        <a:off x="1894905" y="1876724"/>
        <a:ext cx="5531850" cy="1257348"/>
      </dsp:txXfrm>
    </dsp:sp>
    <dsp:sp modelId="{D8B3C836-9810-4767-B1A6-59C9CCA5A6A6}">
      <dsp:nvSpPr>
        <dsp:cNvPr id="0" name=""/>
        <dsp:cNvSpPr/>
      </dsp:nvSpPr>
      <dsp:spPr>
        <a:xfrm rot="5400000">
          <a:off x="526727" y="3349261"/>
          <a:ext cx="1366893" cy="956825"/>
        </a:xfrm>
        <a:prstGeom prst="chevron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достигли</a:t>
          </a:r>
        </a:p>
      </dsp:txBody>
      <dsp:txXfrm rot="-5400000">
        <a:off x="731762" y="3622640"/>
        <a:ext cx="956825" cy="410068"/>
      </dsp:txXfrm>
    </dsp:sp>
    <dsp:sp modelId="{19ED9807-019C-49CC-80F0-724DF04C27F0}">
      <dsp:nvSpPr>
        <dsp:cNvPr id="0" name=""/>
        <dsp:cNvSpPr/>
      </dsp:nvSpPr>
      <dsp:spPr>
        <a:xfrm rot="5400000">
          <a:off x="4295950" y="1039811"/>
          <a:ext cx="888480" cy="5699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2"/>
              </a:solidFill>
              <a:effectLst/>
              <a:latin typeface="Century Gothic" panose="020B0502020202020204" pitchFamily="34" charset="0"/>
            </a:rPr>
            <a:t>Психогигиенические и психопрофилактические мероприятия, ограничение использования мобильных телефонов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2"/>
              </a:solidFill>
              <a:effectLst/>
              <a:latin typeface="Century Gothic" panose="020B0502020202020204" pitchFamily="34" charset="0"/>
            </a:rPr>
            <a:t>Доступность спортивной инфраструктуры для семей с детьми (во внеклассное время)</a:t>
          </a:r>
        </a:p>
      </dsp:txBody>
      <dsp:txXfrm rot="-5400000">
        <a:off x="1890422" y="3488711"/>
        <a:ext cx="5656165" cy="8017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6B0D-EF8A-4C4F-8730-4E7BB51E5206}">
      <dsp:nvSpPr>
        <dsp:cNvPr id="0" name=""/>
        <dsp:cNvSpPr/>
      </dsp:nvSpPr>
      <dsp:spPr>
        <a:xfrm>
          <a:off x="-5390928" y="-825511"/>
          <a:ext cx="6419110" cy="641911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765B2-B8B6-4CB0-A9A4-E184F7141DCC}">
      <dsp:nvSpPr>
        <dsp:cNvPr id="0" name=""/>
        <dsp:cNvSpPr/>
      </dsp:nvSpPr>
      <dsp:spPr>
        <a:xfrm>
          <a:off x="449600" y="297910"/>
          <a:ext cx="8402212" cy="596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3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Приоритеты школ Томской области в спортивной направленности: </a:t>
          </a:r>
          <a:r>
            <a:rPr lang="ru-RU" sz="1200" b="0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волейбол, баскетбол, шахматы/шашки, легкая атлетика, футбол, настольный теннис, лыжи, лапта, самбо </a:t>
          </a:r>
        </a:p>
      </dsp:txBody>
      <dsp:txXfrm>
        <a:off x="449600" y="297910"/>
        <a:ext cx="8402212" cy="596201"/>
      </dsp:txXfrm>
    </dsp:sp>
    <dsp:sp modelId="{59B18835-BA2A-47B3-B9AA-4AE8692992D4}">
      <dsp:nvSpPr>
        <dsp:cNvPr id="0" name=""/>
        <dsp:cNvSpPr/>
      </dsp:nvSpPr>
      <dsp:spPr>
        <a:xfrm>
          <a:off x="76974" y="299579"/>
          <a:ext cx="745252" cy="745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96B3D-3A0A-4C87-91A3-D48067694891}">
      <dsp:nvSpPr>
        <dsp:cNvPr id="0" name=""/>
        <dsp:cNvSpPr/>
      </dsp:nvSpPr>
      <dsp:spPr>
        <a:xfrm>
          <a:off x="876820" y="1082159"/>
          <a:ext cx="7974992" cy="8728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3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ШСК 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– Всероссийский реестр ШСК, Томская область 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70% школ (215 школ в реестре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Подали заявки 256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 из 307 общеобразовательных организаций (данные на 15.08.2022)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До 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конца 2022 г. 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– 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80% школ в реестре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, до конца 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2023 г. 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-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100% школ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876820" y="1082159"/>
        <a:ext cx="7974992" cy="872898"/>
      </dsp:txXfrm>
    </dsp:sp>
    <dsp:sp modelId="{8A5FA46E-6DC4-45D1-B961-D5D8D40D3E66}">
      <dsp:nvSpPr>
        <dsp:cNvPr id="0" name=""/>
        <dsp:cNvSpPr/>
      </dsp:nvSpPr>
      <dsp:spPr>
        <a:xfrm>
          <a:off x="504194" y="1193596"/>
          <a:ext cx="745252" cy="745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35CCD-934C-4133-A371-968DBA597BCA}">
      <dsp:nvSpPr>
        <dsp:cNvPr id="0" name=""/>
        <dsp:cNvSpPr/>
      </dsp:nvSpPr>
      <dsp:spPr>
        <a:xfrm>
          <a:off x="1007943" y="2085943"/>
          <a:ext cx="7843869" cy="596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3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Школьные спортивные команды 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во 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Всероссийских спортивных соревнованиях 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–Президентские спортивные состязания, Президентские спортивные игры</a:t>
          </a:r>
          <a:endParaRPr lang="ru-RU" sz="1200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1007943" y="2085943"/>
        <a:ext cx="7843869" cy="596201"/>
      </dsp:txXfrm>
    </dsp:sp>
    <dsp:sp modelId="{5E5CA741-44E1-47C6-8469-F6ADB6073DAF}">
      <dsp:nvSpPr>
        <dsp:cNvPr id="0" name=""/>
        <dsp:cNvSpPr/>
      </dsp:nvSpPr>
      <dsp:spPr>
        <a:xfrm>
          <a:off x="635317" y="2097136"/>
          <a:ext cx="745252" cy="745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4C696-B0FA-420D-AE67-38DF1C4A654D}">
      <dsp:nvSpPr>
        <dsp:cNvPr id="0" name=""/>
        <dsp:cNvSpPr/>
      </dsp:nvSpPr>
      <dsp:spPr>
        <a:xfrm>
          <a:off x="876820" y="2979959"/>
          <a:ext cx="7974992" cy="596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3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Горячее питание (единое меню, родительский контроль)</a:t>
          </a:r>
          <a:endParaRPr lang="ru-RU" sz="1200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876820" y="2979959"/>
        <a:ext cx="7974992" cy="596201"/>
      </dsp:txXfrm>
    </dsp:sp>
    <dsp:sp modelId="{FEDD0222-A771-4C03-B091-CB71A01D7809}">
      <dsp:nvSpPr>
        <dsp:cNvPr id="0" name=""/>
        <dsp:cNvSpPr/>
      </dsp:nvSpPr>
      <dsp:spPr>
        <a:xfrm>
          <a:off x="504194" y="2905434"/>
          <a:ext cx="745252" cy="745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97E1F-0DEB-4BFD-BD45-A9361BFDF812}">
      <dsp:nvSpPr>
        <dsp:cNvPr id="0" name=""/>
        <dsp:cNvSpPr/>
      </dsp:nvSpPr>
      <dsp:spPr>
        <a:xfrm>
          <a:off x="449600" y="3735627"/>
          <a:ext cx="8402212" cy="872898"/>
        </a:xfrm>
        <a:prstGeom prst="rect">
          <a:avLst/>
        </a:prstGeom>
        <a:solidFill>
          <a:srgbClr val="A5DAE3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3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Новое 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региональное участие во всероссийских спортивных проектах: 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с 01.09.2022 – «Футбол в школе» во всех муниципалитетах Томской области, </a:t>
          </a:r>
          <a:r>
            <a:rPr lang="ru-RU" sz="1200" b="1" kern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34</a:t>
          </a: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 школах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2162AE"/>
              </a:solidFill>
              <a:latin typeface="Century Gothic" panose="020B0502020202020204" pitchFamily="34" charset="0"/>
            </a:rPr>
            <a:t>Региональный проект «Привитие интереса и достижение спортивных результатов в футболе у детей во взаимодействии детского сада, школы и ДЮСШ» (Зырянский район)</a:t>
          </a:r>
        </a:p>
      </dsp:txBody>
      <dsp:txXfrm>
        <a:off x="449600" y="3735627"/>
        <a:ext cx="8402212" cy="872898"/>
      </dsp:txXfrm>
    </dsp:sp>
    <dsp:sp modelId="{1CF41811-830A-494E-993A-81EA13FB1908}">
      <dsp:nvSpPr>
        <dsp:cNvPr id="0" name=""/>
        <dsp:cNvSpPr/>
      </dsp:nvSpPr>
      <dsp:spPr>
        <a:xfrm>
          <a:off x="76974" y="3799450"/>
          <a:ext cx="745252" cy="745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405644" y="876606"/>
          <a:ext cx="1537769" cy="1184070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582494" y="1291791"/>
        <a:ext cx="1184070" cy="353699"/>
      </dsp:txXfrm>
    </dsp:sp>
    <dsp:sp modelId="{82F99D01-1491-4098-86BF-F779CC293CF1}">
      <dsp:nvSpPr>
        <dsp:cNvPr id="0" name=""/>
        <dsp:cNvSpPr/>
      </dsp:nvSpPr>
      <dsp:spPr>
        <a:xfrm rot="5400000">
          <a:off x="3285296" y="-742526"/>
          <a:ext cx="2014616" cy="46279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Развитие и повышение квалификации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Методическое сопровождение педагогического состава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наставничества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Участие педагогов в конкурсном движении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Единый реестр профессиональных конкурсов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Система материального и нематериального стимулирования</a:t>
          </a:r>
        </a:p>
      </dsp:txBody>
      <dsp:txXfrm rot="-5400000">
        <a:off x="1978648" y="662467"/>
        <a:ext cx="4529569" cy="1817926"/>
      </dsp:txXfrm>
    </dsp:sp>
    <dsp:sp modelId="{5370D8E1-C1DC-42A3-88BB-2C46CCCAC8A6}">
      <dsp:nvSpPr>
        <dsp:cNvPr id="0" name=""/>
        <dsp:cNvSpPr/>
      </dsp:nvSpPr>
      <dsp:spPr>
        <a:xfrm rot="5400000">
          <a:off x="389021" y="2846033"/>
          <a:ext cx="1691529" cy="118407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642751" y="3184338"/>
        <a:ext cx="1184070" cy="507459"/>
      </dsp:txXfrm>
    </dsp:sp>
    <dsp:sp modelId="{36D53930-1395-4368-A759-9F3FF6DD8DAB}">
      <dsp:nvSpPr>
        <dsp:cNvPr id="0" name=""/>
        <dsp:cNvSpPr/>
      </dsp:nvSpPr>
      <dsp:spPr>
        <a:xfrm rot="5400000">
          <a:off x="3426169" y="1495581"/>
          <a:ext cx="1223560" cy="41837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Единое штатное расписание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Школьная команда</a:t>
          </a:r>
        </a:p>
      </dsp:txBody>
      <dsp:txXfrm rot="-5400000">
        <a:off x="1946052" y="3035428"/>
        <a:ext cx="4124066" cy="11041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-128332" y="563531"/>
          <a:ext cx="1115894" cy="859229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1" y="864814"/>
        <a:ext cx="859229" cy="256665"/>
      </dsp:txXfrm>
    </dsp:sp>
    <dsp:sp modelId="{82F99D01-1491-4098-86BF-F779CC293CF1}">
      <dsp:nvSpPr>
        <dsp:cNvPr id="0" name=""/>
        <dsp:cNvSpPr/>
      </dsp:nvSpPr>
      <dsp:spPr>
        <a:xfrm rot="5400000">
          <a:off x="2281058" y="-811656"/>
          <a:ext cx="1013092" cy="34557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50000"/>
                </a:schemeClr>
              </a:solidFill>
            </a:rPr>
            <a:t>Кабинет педагога-психолога для проведения коррекционно-развивающих занятий и проведения консультаций</a:t>
          </a:r>
          <a:endParaRPr lang="ru-RU" sz="13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>
              <a:solidFill>
                <a:schemeClr val="accent6">
                  <a:lumMod val="50000"/>
                </a:schemeClr>
              </a:solidFill>
            </a:rPr>
            <a:t>Антибуллинговые</a:t>
          </a:r>
          <a:r>
            <a:rPr lang="ru-RU" sz="1300" b="1" kern="1200" dirty="0">
              <a:solidFill>
                <a:schemeClr val="accent6">
                  <a:lumMod val="50000"/>
                </a:schemeClr>
              </a:solidFill>
            </a:rPr>
            <a:t> программы</a:t>
          </a:r>
          <a:endParaRPr lang="ru-RU" sz="13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 rot="-5400000">
        <a:off x="1059726" y="459131"/>
        <a:ext cx="3406302" cy="914182"/>
      </dsp:txXfrm>
    </dsp:sp>
    <dsp:sp modelId="{5370D8E1-C1DC-42A3-88BB-2C46CCCAC8A6}">
      <dsp:nvSpPr>
        <dsp:cNvPr id="0" name=""/>
        <dsp:cNvSpPr/>
      </dsp:nvSpPr>
      <dsp:spPr>
        <a:xfrm rot="5400000">
          <a:off x="-123364" y="2313195"/>
          <a:ext cx="1227471" cy="859229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60758" y="2558689"/>
        <a:ext cx="859229" cy="368242"/>
      </dsp:txXfrm>
    </dsp:sp>
    <dsp:sp modelId="{36D53930-1395-4368-A759-9F3FF6DD8DAB}">
      <dsp:nvSpPr>
        <dsp:cNvPr id="0" name=""/>
        <dsp:cNvSpPr/>
      </dsp:nvSpPr>
      <dsp:spPr>
        <a:xfrm rot="5400000">
          <a:off x="3431853" y="-673156"/>
          <a:ext cx="2061979" cy="69388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</a:rPr>
            <a:t>Психологический комфорт для всех (психолог, логопед, дефектолог, медсестра)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</a:rPr>
            <a:t>Зона отдыха (школа полного дня)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</a:rPr>
            <a:t>Создание «Центра здоровья» (бассейн; танцевальные классы; соляная пещера;  </a:t>
          </a:r>
          <a:r>
            <a:rPr lang="ru-RU" sz="1300" b="1" kern="1200" dirty="0" err="1">
              <a:solidFill>
                <a:srgbClr val="2162AE"/>
              </a:solidFill>
            </a:rPr>
            <a:t>кабинетНаш</a:t>
          </a:r>
          <a:r>
            <a:rPr lang="ru-RU" sz="1300" b="1" kern="1200" dirty="0">
              <a:solidFill>
                <a:srgbClr val="2162AE"/>
              </a:solidFill>
            </a:rPr>
            <a:t> организм» (изучение питания); </a:t>
          </a:r>
          <a:r>
            <a:rPr lang="ru-RU" sz="1300" b="1" kern="1200" dirty="0" err="1">
              <a:solidFill>
                <a:srgbClr val="2162AE"/>
              </a:solidFill>
            </a:rPr>
            <a:t>скалодром</a:t>
          </a:r>
          <a:r>
            <a:rPr lang="ru-RU" sz="1300" b="1" kern="1200" dirty="0">
              <a:solidFill>
                <a:srgbClr val="2162AE"/>
              </a:solidFill>
            </a:rPr>
            <a:t>; интерактивная комната (комната тишины)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</a:rPr>
            <a:t>Эмоциональная поддержка в период сдачи экзаменов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</a:rPr>
            <a:t>Креативные пространства (специальные наставники организуют конкурсы/ фестивали/ конференции, привлекают к подобной деятельности учеников)</a:t>
          </a:r>
        </a:p>
      </dsp:txBody>
      <dsp:txXfrm rot="-5400000">
        <a:off x="993405" y="1865950"/>
        <a:ext cx="6838218" cy="186066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E9ECF-9C6E-48C1-8F36-0AA16CF1A120}">
      <dsp:nvSpPr>
        <dsp:cNvPr id="0" name=""/>
        <dsp:cNvSpPr/>
      </dsp:nvSpPr>
      <dsp:spPr>
        <a:xfrm>
          <a:off x="1293948" y="2249745"/>
          <a:ext cx="452690" cy="1393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45" y="0"/>
              </a:lnTo>
              <a:lnTo>
                <a:pt x="226345" y="1393738"/>
              </a:lnTo>
              <a:lnTo>
                <a:pt x="452690" y="1393738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1483658" y="2909979"/>
        <a:ext cx="73270" cy="73270"/>
      </dsp:txXfrm>
    </dsp:sp>
    <dsp:sp modelId="{0CC47E7D-1E35-4886-BFFB-C76AF5639B0C}">
      <dsp:nvSpPr>
        <dsp:cNvPr id="0" name=""/>
        <dsp:cNvSpPr/>
      </dsp:nvSpPr>
      <dsp:spPr>
        <a:xfrm>
          <a:off x="1293948" y="2249745"/>
          <a:ext cx="452690" cy="536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45" y="0"/>
              </a:lnTo>
              <a:lnTo>
                <a:pt x="226345" y="536691"/>
              </a:lnTo>
              <a:lnTo>
                <a:pt x="452690" y="53669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1502741" y="2500538"/>
        <a:ext cx="35105" cy="35105"/>
      </dsp:txXfrm>
    </dsp:sp>
    <dsp:sp modelId="{6E6006FF-D022-4AF6-9BB5-0E5B4415A150}">
      <dsp:nvSpPr>
        <dsp:cNvPr id="0" name=""/>
        <dsp:cNvSpPr/>
      </dsp:nvSpPr>
      <dsp:spPr>
        <a:xfrm>
          <a:off x="1293948" y="1827305"/>
          <a:ext cx="452690" cy="422439"/>
        </a:xfrm>
        <a:custGeom>
          <a:avLst/>
          <a:gdLst/>
          <a:ahLst/>
          <a:cxnLst/>
          <a:rect l="0" t="0" r="0" b="0"/>
          <a:pathLst>
            <a:path>
              <a:moveTo>
                <a:pt x="0" y="422439"/>
              </a:moveTo>
              <a:lnTo>
                <a:pt x="226345" y="422439"/>
              </a:lnTo>
              <a:lnTo>
                <a:pt x="226345" y="0"/>
              </a:lnTo>
              <a:lnTo>
                <a:pt x="452690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1504814" y="2023045"/>
        <a:ext cx="30959" cy="30959"/>
      </dsp:txXfrm>
    </dsp:sp>
    <dsp:sp modelId="{D0AE9E1C-1094-489A-8956-02B437009CB1}">
      <dsp:nvSpPr>
        <dsp:cNvPr id="0" name=""/>
        <dsp:cNvSpPr/>
      </dsp:nvSpPr>
      <dsp:spPr>
        <a:xfrm>
          <a:off x="1293948" y="845396"/>
          <a:ext cx="452690" cy="1404348"/>
        </a:xfrm>
        <a:custGeom>
          <a:avLst/>
          <a:gdLst/>
          <a:ahLst/>
          <a:cxnLst/>
          <a:rect l="0" t="0" r="0" b="0"/>
          <a:pathLst>
            <a:path>
              <a:moveTo>
                <a:pt x="0" y="1404348"/>
              </a:moveTo>
              <a:lnTo>
                <a:pt x="226345" y="1404348"/>
              </a:lnTo>
              <a:lnTo>
                <a:pt x="226345" y="0"/>
              </a:lnTo>
              <a:lnTo>
                <a:pt x="452690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83406" y="1510683"/>
        <a:ext cx="73775" cy="73775"/>
      </dsp:txXfrm>
    </dsp:sp>
    <dsp:sp modelId="{C861D19F-80B4-4D8A-A25F-F3926ED542E5}">
      <dsp:nvSpPr>
        <dsp:cNvPr id="0" name=""/>
        <dsp:cNvSpPr/>
      </dsp:nvSpPr>
      <dsp:spPr>
        <a:xfrm rot="16200000">
          <a:off x="-1148024" y="1602770"/>
          <a:ext cx="3589998" cy="129394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vert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Карта действий по организации работы, направленной на профилактику и противодействие травли в ОО Томской области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rPr>
            <a:t>Совместно  с уполномоченным по правам ребенка в ТО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rPr>
            <a:t>С 01.09.2022 года</a:t>
          </a:r>
        </a:p>
      </dsp:txBody>
      <dsp:txXfrm>
        <a:off x="-1148024" y="1602770"/>
        <a:ext cx="3589998" cy="1293948"/>
      </dsp:txXfrm>
    </dsp:sp>
    <dsp:sp modelId="{1969C359-9A18-479B-8638-525EC5A4FF03}">
      <dsp:nvSpPr>
        <dsp:cNvPr id="0" name=""/>
        <dsp:cNvSpPr/>
      </dsp:nvSpPr>
      <dsp:spPr>
        <a:xfrm>
          <a:off x="1746639" y="502578"/>
          <a:ext cx="3319903" cy="6856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Общепрофилактическая</a:t>
          </a:r>
          <a:r>
            <a:rPr lang="ru-RU" sz="1100" kern="1200" dirty="0">
              <a:solidFill>
                <a:srgbClr val="2162AE"/>
              </a:solidFill>
              <a:latin typeface="Century Gothic" panose="020B0502020202020204" pitchFamily="34" charset="0"/>
            </a:rPr>
            <a:t> работа, направленная на профилактику и противодействие травли</a:t>
          </a:r>
        </a:p>
      </dsp:txBody>
      <dsp:txXfrm>
        <a:off x="1746639" y="502578"/>
        <a:ext cx="3319903" cy="685637"/>
      </dsp:txXfrm>
    </dsp:sp>
    <dsp:sp modelId="{F154697B-6C8C-4E93-903C-CFDF0017BA10}">
      <dsp:nvSpPr>
        <dsp:cNvPr id="0" name=""/>
        <dsp:cNvSpPr/>
      </dsp:nvSpPr>
      <dsp:spPr>
        <a:xfrm>
          <a:off x="1746639" y="1371013"/>
          <a:ext cx="3303688" cy="9125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rgbClr val="2162AE"/>
              </a:solidFill>
              <a:latin typeface="Century Gothic" panose="020B0502020202020204" pitchFamily="34" charset="0"/>
            </a:rPr>
            <a:t>Разработка методических рекомендаций педагогическим работникам по предотвращению травли и их внедрение в работу общеобразовательных организации</a:t>
          </a:r>
        </a:p>
      </dsp:txBody>
      <dsp:txXfrm>
        <a:off x="1746639" y="1371013"/>
        <a:ext cx="3303688" cy="912583"/>
      </dsp:txXfrm>
    </dsp:sp>
    <dsp:sp modelId="{544AE59F-09C3-4226-98D1-9CB3C046C622}">
      <dsp:nvSpPr>
        <dsp:cNvPr id="0" name=""/>
        <dsp:cNvSpPr/>
      </dsp:nvSpPr>
      <dsp:spPr>
        <a:xfrm>
          <a:off x="1746639" y="2443618"/>
          <a:ext cx="3327549" cy="6856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Общепрофилактическая</a:t>
          </a:r>
          <a:r>
            <a:rPr lang="ru-RU" sz="1050" kern="1200" dirty="0">
              <a:solidFill>
                <a:srgbClr val="2162AE"/>
              </a:solidFill>
              <a:latin typeface="Century Gothic" panose="020B0502020202020204" pitchFamily="34" charset="0"/>
            </a:rPr>
            <a:t> </a:t>
          </a:r>
          <a:r>
            <a:rPr lang="ru-RU" sz="105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антибуллинговая</a:t>
          </a:r>
          <a:r>
            <a:rPr lang="ru-RU" sz="1050" kern="1200" dirty="0">
              <a:solidFill>
                <a:srgbClr val="2162AE"/>
              </a:solidFill>
              <a:latin typeface="Century Gothic" panose="020B0502020202020204" pitchFamily="34" charset="0"/>
            </a:rPr>
            <a:t> работа со школьниками</a:t>
          </a:r>
        </a:p>
      </dsp:txBody>
      <dsp:txXfrm>
        <a:off x="1746639" y="2443618"/>
        <a:ext cx="3327549" cy="685637"/>
      </dsp:txXfrm>
    </dsp:sp>
    <dsp:sp modelId="{D7BCF1F7-FC46-4069-89B4-06570B82724C}">
      <dsp:nvSpPr>
        <dsp:cNvPr id="0" name=""/>
        <dsp:cNvSpPr/>
      </dsp:nvSpPr>
      <dsp:spPr>
        <a:xfrm>
          <a:off x="1746639" y="3300665"/>
          <a:ext cx="3306634" cy="6856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rgbClr val="2162AE"/>
              </a:solidFill>
              <a:latin typeface="Century Gothic" panose="020B0502020202020204" pitchFamily="34" charset="0"/>
            </a:rPr>
            <a:t>Организация родительского просвещения по противодействию и преодолению травли</a:t>
          </a:r>
        </a:p>
      </dsp:txBody>
      <dsp:txXfrm>
        <a:off x="1746639" y="3300665"/>
        <a:ext cx="3306634" cy="685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DFA51-1BE8-4B96-A032-0767946BAEC6}">
      <dsp:nvSpPr>
        <dsp:cNvPr id="0" name=""/>
        <dsp:cNvSpPr/>
      </dsp:nvSpPr>
      <dsp:spPr>
        <a:xfrm>
          <a:off x="0" y="496870"/>
          <a:ext cx="2388313" cy="814382"/>
        </a:xfrm>
        <a:prstGeom prst="chevron">
          <a:avLst/>
        </a:prstGeom>
        <a:solidFill>
          <a:schemeClr val="lt1"/>
        </a:solidFill>
        <a:ln w="63500" cap="flat" cmpd="sng" algn="ctr">
          <a:solidFill>
            <a:srgbClr val="A5DAE3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rgbClr val="31356E"/>
            </a:solidFill>
          </a:endParaRPr>
        </a:p>
      </dsp:txBody>
      <dsp:txXfrm>
        <a:off x="407191" y="496870"/>
        <a:ext cx="1573931" cy="814382"/>
      </dsp:txXfrm>
    </dsp:sp>
    <dsp:sp modelId="{0080E53A-AD44-4561-96BC-7C0F2EA5ABAC}">
      <dsp:nvSpPr>
        <dsp:cNvPr id="0" name=""/>
        <dsp:cNvSpPr/>
      </dsp:nvSpPr>
      <dsp:spPr>
        <a:xfrm>
          <a:off x="2210173" y="512477"/>
          <a:ext cx="2645316" cy="804871"/>
        </a:xfrm>
        <a:prstGeom prst="chevron">
          <a:avLst/>
        </a:prstGeom>
        <a:solidFill>
          <a:schemeClr val="lt1"/>
        </a:solidFill>
        <a:ln w="63500" cap="flat" cmpd="sng" algn="ctr">
          <a:solidFill>
            <a:srgbClr val="A5DAE3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31356E"/>
            </a:solidFill>
          </a:endParaRPr>
        </a:p>
      </dsp:txBody>
      <dsp:txXfrm>
        <a:off x="2612609" y="512477"/>
        <a:ext cx="1840445" cy="804871"/>
      </dsp:txXfrm>
    </dsp:sp>
    <dsp:sp modelId="{27832671-7BEF-4927-872D-F9B49300A121}">
      <dsp:nvSpPr>
        <dsp:cNvPr id="0" name=""/>
        <dsp:cNvSpPr/>
      </dsp:nvSpPr>
      <dsp:spPr>
        <a:xfrm>
          <a:off x="4671443" y="527624"/>
          <a:ext cx="2548912" cy="774577"/>
        </a:xfrm>
        <a:prstGeom prst="chevron">
          <a:avLst/>
        </a:prstGeom>
        <a:solidFill>
          <a:schemeClr val="lt1"/>
        </a:solidFill>
        <a:ln w="63500" cap="flat" cmpd="sng" algn="ctr">
          <a:solidFill>
            <a:srgbClr val="A5DAE3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1356E"/>
            </a:solidFill>
          </a:endParaRPr>
        </a:p>
      </dsp:txBody>
      <dsp:txXfrm>
        <a:off x="5058732" y="527624"/>
        <a:ext cx="1774335" cy="774577"/>
      </dsp:txXfrm>
    </dsp:sp>
    <dsp:sp modelId="{62EA1CE3-4683-4BAF-8600-445BE4C7014A}">
      <dsp:nvSpPr>
        <dsp:cNvPr id="0" name=""/>
        <dsp:cNvSpPr/>
      </dsp:nvSpPr>
      <dsp:spPr>
        <a:xfrm>
          <a:off x="7008691" y="516081"/>
          <a:ext cx="2388461" cy="77457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109E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31356E"/>
            </a:solidFill>
          </a:endParaRPr>
        </a:p>
      </dsp:txBody>
      <dsp:txXfrm>
        <a:off x="7395980" y="516081"/>
        <a:ext cx="1613884" cy="774577"/>
      </dsp:txXfrm>
    </dsp:sp>
    <dsp:sp modelId="{00ACD069-3B66-4470-97E8-6DFF61630B9B}">
      <dsp:nvSpPr>
        <dsp:cNvPr id="0" name=""/>
        <dsp:cNvSpPr/>
      </dsp:nvSpPr>
      <dsp:spPr>
        <a:xfrm>
          <a:off x="9177756" y="515345"/>
          <a:ext cx="2441024" cy="78693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109E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31356E"/>
            </a:solidFill>
          </a:endParaRPr>
        </a:p>
      </dsp:txBody>
      <dsp:txXfrm>
        <a:off x="9571221" y="515345"/>
        <a:ext cx="1654094" cy="78693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490915" y="645115"/>
          <a:ext cx="1171619" cy="902137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625657" y="961443"/>
        <a:ext cx="902137" cy="269482"/>
      </dsp:txXfrm>
    </dsp:sp>
    <dsp:sp modelId="{82F99D01-1491-4098-86BF-F779CC293CF1}">
      <dsp:nvSpPr>
        <dsp:cNvPr id="0" name=""/>
        <dsp:cNvSpPr/>
      </dsp:nvSpPr>
      <dsp:spPr>
        <a:xfrm rot="5400000">
          <a:off x="2833407" y="-718185"/>
          <a:ext cx="1825422" cy="3995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ЦОС (поддержка всех активностей)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Кванториум/Точка роста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Сцена (театр, конференция, фестиваль)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Спортивная инфраструктура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Школьный сад (огород)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Государственное общественное управление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Комплексная безопасность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Библиотека/Медиацентр</a:t>
          </a:r>
        </a:p>
      </dsp:txBody>
      <dsp:txXfrm rot="-5400000">
        <a:off x="1748449" y="455883"/>
        <a:ext cx="3906229" cy="1647202"/>
      </dsp:txXfrm>
    </dsp:sp>
    <dsp:sp modelId="{5370D8E1-C1DC-42A3-88BB-2C46CCCAC8A6}">
      <dsp:nvSpPr>
        <dsp:cNvPr id="0" name=""/>
        <dsp:cNvSpPr/>
      </dsp:nvSpPr>
      <dsp:spPr>
        <a:xfrm rot="5400000">
          <a:off x="465963" y="2634125"/>
          <a:ext cx="1288768" cy="902137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659279" y="2891879"/>
        <a:ext cx="902137" cy="386631"/>
      </dsp:txXfrm>
    </dsp:sp>
    <dsp:sp modelId="{36D53930-1395-4368-A759-9F3FF6DD8DAB}">
      <dsp:nvSpPr>
        <dsp:cNvPr id="0" name=""/>
        <dsp:cNvSpPr/>
      </dsp:nvSpPr>
      <dsp:spPr>
        <a:xfrm rot="5400000">
          <a:off x="3522938" y="571305"/>
          <a:ext cx="1544851" cy="5062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Трансформируемое </a:t>
          </a:r>
          <a:r>
            <a:rPr lang="ru-RU" sz="1300" b="1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зонированное</a:t>
          </a: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 пространство, архитектурная доступность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«Белый интернет»,  ограничение использования мобильных телефонов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Единые подходы к штатному расписанию</a:t>
          </a:r>
          <a:b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</a:b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(количество административного персонала на контингент, узкие специалисты)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Школьное кафе</a:t>
          </a:r>
        </a:p>
      </dsp:txBody>
      <dsp:txXfrm rot="-5400000">
        <a:off x="1764012" y="2405645"/>
        <a:ext cx="4987291" cy="139402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898DE-0CEA-4C6B-9553-D7CF116007AD}">
      <dsp:nvSpPr>
        <dsp:cNvPr id="0" name=""/>
        <dsp:cNvSpPr/>
      </dsp:nvSpPr>
      <dsp:spPr>
        <a:xfrm>
          <a:off x="757683" y="1721069"/>
          <a:ext cx="376237" cy="1433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118" y="0"/>
              </a:lnTo>
              <a:lnTo>
                <a:pt x="188118" y="1433832"/>
              </a:lnTo>
              <a:lnTo>
                <a:pt x="376237" y="143383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908742" y="2400926"/>
        <a:ext cx="74118" cy="74118"/>
      </dsp:txXfrm>
    </dsp:sp>
    <dsp:sp modelId="{8DDE9ECF-9C6E-48C1-8F36-0AA16CF1A120}">
      <dsp:nvSpPr>
        <dsp:cNvPr id="0" name=""/>
        <dsp:cNvSpPr/>
      </dsp:nvSpPr>
      <dsp:spPr>
        <a:xfrm>
          <a:off x="757683" y="1721069"/>
          <a:ext cx="376237" cy="716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118" y="0"/>
              </a:lnTo>
              <a:lnTo>
                <a:pt x="188118" y="716916"/>
              </a:lnTo>
              <a:lnTo>
                <a:pt x="376237" y="71691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925560" y="2059286"/>
        <a:ext cx="40482" cy="40482"/>
      </dsp:txXfrm>
    </dsp:sp>
    <dsp:sp modelId="{0CC47E7D-1E35-4886-BFFB-C76AF5639B0C}">
      <dsp:nvSpPr>
        <dsp:cNvPr id="0" name=""/>
        <dsp:cNvSpPr/>
      </dsp:nvSpPr>
      <dsp:spPr>
        <a:xfrm>
          <a:off x="757683" y="1675349"/>
          <a:ext cx="376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6237" y="4572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936395" y="1711663"/>
        <a:ext cx="18811" cy="18811"/>
      </dsp:txXfrm>
    </dsp:sp>
    <dsp:sp modelId="{6E6006FF-D022-4AF6-9BB5-0E5B4415A150}">
      <dsp:nvSpPr>
        <dsp:cNvPr id="0" name=""/>
        <dsp:cNvSpPr/>
      </dsp:nvSpPr>
      <dsp:spPr>
        <a:xfrm>
          <a:off x="757683" y="1013679"/>
          <a:ext cx="376237" cy="707389"/>
        </a:xfrm>
        <a:custGeom>
          <a:avLst/>
          <a:gdLst/>
          <a:ahLst/>
          <a:cxnLst/>
          <a:rect l="0" t="0" r="0" b="0"/>
          <a:pathLst>
            <a:path>
              <a:moveTo>
                <a:pt x="0" y="707389"/>
              </a:moveTo>
              <a:lnTo>
                <a:pt x="188118" y="707389"/>
              </a:lnTo>
              <a:lnTo>
                <a:pt x="188118" y="0"/>
              </a:lnTo>
              <a:lnTo>
                <a:pt x="376237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925771" y="1347344"/>
        <a:ext cx="40061" cy="40061"/>
      </dsp:txXfrm>
    </dsp:sp>
    <dsp:sp modelId="{4023D8DB-8CE5-41C3-A571-84AA5178E711}">
      <dsp:nvSpPr>
        <dsp:cNvPr id="0" name=""/>
        <dsp:cNvSpPr/>
      </dsp:nvSpPr>
      <dsp:spPr>
        <a:xfrm>
          <a:off x="757683" y="287237"/>
          <a:ext cx="376237" cy="1433832"/>
        </a:xfrm>
        <a:custGeom>
          <a:avLst/>
          <a:gdLst/>
          <a:ahLst/>
          <a:cxnLst/>
          <a:rect l="0" t="0" r="0" b="0"/>
          <a:pathLst>
            <a:path>
              <a:moveTo>
                <a:pt x="0" y="1433832"/>
              </a:moveTo>
              <a:lnTo>
                <a:pt x="188118" y="1433832"/>
              </a:lnTo>
              <a:lnTo>
                <a:pt x="188118" y="0"/>
              </a:lnTo>
              <a:lnTo>
                <a:pt x="376237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908742" y="967093"/>
        <a:ext cx="74118" cy="74118"/>
      </dsp:txXfrm>
    </dsp:sp>
    <dsp:sp modelId="{C861D19F-80B4-4D8A-A25F-F3926ED542E5}">
      <dsp:nvSpPr>
        <dsp:cNvPr id="0" name=""/>
        <dsp:cNvSpPr/>
      </dsp:nvSpPr>
      <dsp:spPr>
        <a:xfrm rot="16200000">
          <a:off x="-1038380" y="1434303"/>
          <a:ext cx="3018594" cy="573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Школа </a:t>
          </a:r>
          <a:r>
            <a:rPr lang="ru-RU" sz="1400" b="1" kern="1200" dirty="0" err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Минпросвещения</a:t>
          </a: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 России</a:t>
          </a:r>
        </a:p>
      </dsp:txBody>
      <dsp:txXfrm>
        <a:off x="-1038380" y="1434303"/>
        <a:ext cx="3018594" cy="573532"/>
      </dsp:txXfrm>
    </dsp:sp>
    <dsp:sp modelId="{49B100B5-26C4-4704-878E-7BC554E7648E}">
      <dsp:nvSpPr>
        <dsp:cNvPr id="0" name=""/>
        <dsp:cNvSpPr/>
      </dsp:nvSpPr>
      <dsp:spPr>
        <a:xfrm>
          <a:off x="1133920" y="470"/>
          <a:ext cx="2930872" cy="573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МАОУ Школа "Эврика-Развитие" Г. Томска</a:t>
          </a:r>
          <a:endParaRPr lang="ru-RU" sz="1300" kern="1200" dirty="0">
            <a:latin typeface="Century Gothic" panose="020B0502020202020204" pitchFamily="34" charset="0"/>
          </a:endParaRPr>
        </a:p>
      </dsp:txBody>
      <dsp:txXfrm>
        <a:off x="1133920" y="470"/>
        <a:ext cx="2930872" cy="573532"/>
      </dsp:txXfrm>
    </dsp:sp>
    <dsp:sp modelId="{F154697B-6C8C-4E93-903C-CFDF0017BA10}">
      <dsp:nvSpPr>
        <dsp:cNvPr id="0" name=""/>
        <dsp:cNvSpPr/>
      </dsp:nvSpPr>
      <dsp:spPr>
        <a:xfrm>
          <a:off x="1133920" y="726913"/>
          <a:ext cx="2930872" cy="573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МАОУ Школа "Перспектива"</a:t>
          </a:r>
          <a:endParaRPr lang="ru-RU" sz="1300" kern="1200" dirty="0">
            <a:latin typeface="Century Gothic" panose="020B0502020202020204" pitchFamily="34" charset="0"/>
          </a:endParaRPr>
        </a:p>
      </dsp:txBody>
      <dsp:txXfrm>
        <a:off x="1133920" y="726913"/>
        <a:ext cx="2930872" cy="573532"/>
      </dsp:txXfrm>
    </dsp:sp>
    <dsp:sp modelId="{544AE59F-09C3-4226-98D1-9CB3C046C622}">
      <dsp:nvSpPr>
        <dsp:cNvPr id="0" name=""/>
        <dsp:cNvSpPr/>
      </dsp:nvSpPr>
      <dsp:spPr>
        <a:xfrm>
          <a:off x="1133920" y="1434303"/>
          <a:ext cx="2930872" cy="573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ОГАОУ "Губернаторский </a:t>
          </a:r>
          <a:r>
            <a:rPr lang="ru-RU" sz="130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Светленский</a:t>
          </a: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 Лицей"</a:t>
          </a:r>
          <a:endParaRPr lang="ru-RU" sz="1300" kern="1200" dirty="0">
            <a:latin typeface="Century Gothic" panose="020B0502020202020204" pitchFamily="34" charset="0"/>
          </a:endParaRPr>
        </a:p>
      </dsp:txBody>
      <dsp:txXfrm>
        <a:off x="1133920" y="1434303"/>
        <a:ext cx="2930872" cy="573532"/>
      </dsp:txXfrm>
    </dsp:sp>
    <dsp:sp modelId="{D7BCF1F7-FC46-4069-89B4-06570B82724C}">
      <dsp:nvSpPr>
        <dsp:cNvPr id="0" name=""/>
        <dsp:cNvSpPr/>
      </dsp:nvSpPr>
      <dsp:spPr>
        <a:xfrm>
          <a:off x="1133920" y="2151219"/>
          <a:ext cx="2930872" cy="573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МБОУ Академический лицей им. Г. А. </a:t>
          </a:r>
          <a:r>
            <a:rPr lang="ru-RU" sz="130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Псахье</a:t>
          </a: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 </a:t>
          </a:r>
          <a:r>
            <a:rPr lang="ru-RU" sz="130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г.Томска</a:t>
          </a:r>
          <a:endParaRPr lang="ru-RU" sz="1300" kern="1200" dirty="0">
            <a:latin typeface="Century Gothic" panose="020B0502020202020204" pitchFamily="34" charset="0"/>
          </a:endParaRPr>
        </a:p>
      </dsp:txBody>
      <dsp:txXfrm>
        <a:off x="1133920" y="2151219"/>
        <a:ext cx="2930872" cy="573532"/>
      </dsp:txXfrm>
    </dsp:sp>
    <dsp:sp modelId="{9E5988D9-966C-4177-B124-B23B76F65B95}">
      <dsp:nvSpPr>
        <dsp:cNvPr id="0" name=""/>
        <dsp:cNvSpPr/>
      </dsp:nvSpPr>
      <dsp:spPr>
        <a:xfrm>
          <a:off x="1133920" y="2868135"/>
          <a:ext cx="2930872" cy="573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rgbClr val="2162AE"/>
              </a:solidFill>
              <a:latin typeface="Century Gothic" panose="020B0502020202020204" pitchFamily="34" charset="0"/>
            </a:rPr>
            <a:t>МАОУ Гуманитарный лицей </a:t>
          </a:r>
          <a:r>
            <a:rPr lang="ru-RU" sz="1300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г.Томска</a:t>
          </a:r>
          <a:endParaRPr lang="ru-RU" sz="1300" kern="1200" dirty="0">
            <a:latin typeface="Century Gothic" panose="020B0502020202020204" pitchFamily="34" charset="0"/>
          </a:endParaRPr>
        </a:p>
      </dsp:txBody>
      <dsp:txXfrm>
        <a:off x="1133920" y="2868135"/>
        <a:ext cx="2930872" cy="57353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898DE-0CEA-4C6B-9553-D7CF116007AD}">
      <dsp:nvSpPr>
        <dsp:cNvPr id="0" name=""/>
        <dsp:cNvSpPr/>
      </dsp:nvSpPr>
      <dsp:spPr>
        <a:xfrm>
          <a:off x="2113786" y="2044811"/>
          <a:ext cx="439113" cy="1706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556" y="0"/>
              </a:lnTo>
              <a:lnTo>
                <a:pt x="219556" y="1706920"/>
              </a:lnTo>
              <a:lnTo>
                <a:pt x="439113" y="170692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Century Gothic" panose="020B0502020202020204" pitchFamily="34" charset="0"/>
          </a:endParaRPr>
        </a:p>
      </dsp:txBody>
      <dsp:txXfrm>
        <a:off x="2289280" y="2854208"/>
        <a:ext cx="88124" cy="88124"/>
      </dsp:txXfrm>
    </dsp:sp>
    <dsp:sp modelId="{8DDE9ECF-9C6E-48C1-8F36-0AA16CF1A120}">
      <dsp:nvSpPr>
        <dsp:cNvPr id="0" name=""/>
        <dsp:cNvSpPr/>
      </dsp:nvSpPr>
      <dsp:spPr>
        <a:xfrm>
          <a:off x="2113786" y="2044811"/>
          <a:ext cx="439113" cy="870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556" y="0"/>
              </a:lnTo>
              <a:lnTo>
                <a:pt x="219556" y="870194"/>
              </a:lnTo>
              <a:lnTo>
                <a:pt x="439113" y="87019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2308975" y="2455540"/>
        <a:ext cx="48735" cy="48735"/>
      </dsp:txXfrm>
    </dsp:sp>
    <dsp:sp modelId="{0CC47E7D-1E35-4886-BFFB-C76AF5639B0C}">
      <dsp:nvSpPr>
        <dsp:cNvPr id="0" name=""/>
        <dsp:cNvSpPr/>
      </dsp:nvSpPr>
      <dsp:spPr>
        <a:xfrm>
          <a:off x="2113786" y="1999090"/>
          <a:ext cx="4391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9556" y="45720"/>
              </a:lnTo>
              <a:lnTo>
                <a:pt x="219556" y="79189"/>
              </a:lnTo>
              <a:lnTo>
                <a:pt x="439113" y="7918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2322333" y="2033801"/>
        <a:ext cx="22019" cy="22019"/>
      </dsp:txXfrm>
    </dsp:sp>
    <dsp:sp modelId="{6E6006FF-D022-4AF6-9BB5-0E5B4415A150}">
      <dsp:nvSpPr>
        <dsp:cNvPr id="0" name=""/>
        <dsp:cNvSpPr/>
      </dsp:nvSpPr>
      <dsp:spPr>
        <a:xfrm>
          <a:off x="2113786" y="1252672"/>
          <a:ext cx="420824" cy="792138"/>
        </a:xfrm>
        <a:custGeom>
          <a:avLst/>
          <a:gdLst/>
          <a:ahLst/>
          <a:cxnLst/>
          <a:rect l="0" t="0" r="0" b="0"/>
          <a:pathLst>
            <a:path>
              <a:moveTo>
                <a:pt x="0" y="792138"/>
              </a:moveTo>
              <a:lnTo>
                <a:pt x="210412" y="792138"/>
              </a:lnTo>
              <a:lnTo>
                <a:pt x="210412" y="0"/>
              </a:lnTo>
              <a:lnTo>
                <a:pt x="420824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anose="020B0502020202020204" pitchFamily="34" charset="0"/>
          </a:endParaRPr>
        </a:p>
      </dsp:txBody>
      <dsp:txXfrm>
        <a:off x="2301774" y="1626317"/>
        <a:ext cx="44849" cy="44849"/>
      </dsp:txXfrm>
    </dsp:sp>
    <dsp:sp modelId="{4023D8DB-8CE5-41C3-A571-84AA5178E711}">
      <dsp:nvSpPr>
        <dsp:cNvPr id="0" name=""/>
        <dsp:cNvSpPr/>
      </dsp:nvSpPr>
      <dsp:spPr>
        <a:xfrm>
          <a:off x="2113786" y="371359"/>
          <a:ext cx="448488" cy="1673451"/>
        </a:xfrm>
        <a:custGeom>
          <a:avLst/>
          <a:gdLst/>
          <a:ahLst/>
          <a:cxnLst/>
          <a:rect l="0" t="0" r="0" b="0"/>
          <a:pathLst>
            <a:path>
              <a:moveTo>
                <a:pt x="0" y="1673451"/>
              </a:moveTo>
              <a:lnTo>
                <a:pt x="224244" y="1673451"/>
              </a:lnTo>
              <a:lnTo>
                <a:pt x="224244" y="0"/>
              </a:lnTo>
              <a:lnTo>
                <a:pt x="448488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Century Gothic" panose="020B0502020202020204" pitchFamily="34" charset="0"/>
          </a:endParaRPr>
        </a:p>
      </dsp:txBody>
      <dsp:txXfrm>
        <a:off x="2294718" y="1164772"/>
        <a:ext cx="86625" cy="86625"/>
      </dsp:txXfrm>
    </dsp:sp>
    <dsp:sp modelId="{C861D19F-80B4-4D8A-A25F-F3926ED542E5}">
      <dsp:nvSpPr>
        <dsp:cNvPr id="0" name=""/>
        <dsp:cNvSpPr/>
      </dsp:nvSpPr>
      <dsp:spPr>
        <a:xfrm rot="16200000">
          <a:off x="-31390" y="1661162"/>
          <a:ext cx="3523056" cy="7672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Задачи</a:t>
          </a:r>
        </a:p>
      </dsp:txBody>
      <dsp:txXfrm>
        <a:off x="-31390" y="1661162"/>
        <a:ext cx="3523056" cy="767297"/>
      </dsp:txXfrm>
    </dsp:sp>
    <dsp:sp modelId="{49B100B5-26C4-4704-878E-7BC554E7648E}">
      <dsp:nvSpPr>
        <dsp:cNvPr id="0" name=""/>
        <dsp:cNvSpPr/>
      </dsp:nvSpPr>
      <dsp:spPr>
        <a:xfrm>
          <a:off x="2562275" y="3199"/>
          <a:ext cx="6665966" cy="7363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Провести самодиагностику муниципальной системы образования</a:t>
          </a:r>
          <a:endParaRPr lang="ru-RU" sz="1400" kern="1200" dirty="0">
            <a:latin typeface="Century Gothic" panose="020B0502020202020204" pitchFamily="34" charset="0"/>
          </a:endParaRPr>
        </a:p>
      </dsp:txBody>
      <dsp:txXfrm>
        <a:off x="2562275" y="3199"/>
        <a:ext cx="6665966" cy="736318"/>
      </dsp:txXfrm>
    </dsp:sp>
    <dsp:sp modelId="{F154697B-6C8C-4E93-903C-CFDF0017BA10}">
      <dsp:nvSpPr>
        <dsp:cNvPr id="0" name=""/>
        <dsp:cNvSpPr/>
      </dsp:nvSpPr>
      <dsp:spPr>
        <a:xfrm>
          <a:off x="2534611" y="917982"/>
          <a:ext cx="6665966" cy="66938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Провести самодиагностику каждой образовательной организации</a:t>
          </a:r>
          <a:endParaRPr lang="ru-RU" sz="1100" kern="1200" dirty="0">
            <a:latin typeface="Century Gothic" panose="020B0502020202020204" pitchFamily="34" charset="0"/>
          </a:endParaRPr>
        </a:p>
      </dsp:txBody>
      <dsp:txXfrm>
        <a:off x="2534611" y="917982"/>
        <a:ext cx="6665966" cy="669380"/>
      </dsp:txXfrm>
    </dsp:sp>
    <dsp:sp modelId="{544AE59F-09C3-4226-98D1-9CB3C046C622}">
      <dsp:nvSpPr>
        <dsp:cNvPr id="0" name=""/>
        <dsp:cNvSpPr/>
      </dsp:nvSpPr>
      <dsp:spPr>
        <a:xfrm>
          <a:off x="2552900" y="1743589"/>
          <a:ext cx="6665966" cy="66938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На основе дефицитов, выявленных по итогам проведения самодиагностики, разработать «дорожные карты» по повышению уровня соответствия модели </a:t>
          </a:r>
          <a:r>
            <a:rPr lang="ru-RU" sz="1200" b="1" kern="1200" dirty="0">
              <a:solidFill>
                <a:schemeClr val="tx1"/>
              </a:solidFill>
              <a:latin typeface="Century Gothic" panose="020B0502020202020204" pitchFamily="34" charset="0"/>
            </a:rPr>
            <a:t>«Школа </a:t>
          </a:r>
          <a:r>
            <a:rPr lang="ru-RU" sz="1200" b="1" kern="1200" dirty="0" err="1">
              <a:solidFill>
                <a:srgbClr val="2162AE"/>
              </a:solidFill>
              <a:latin typeface="Century Gothic" panose="020B0502020202020204" pitchFamily="34" charset="0"/>
            </a:rPr>
            <a:t>Минпросвещения</a:t>
          </a:r>
          <a:r>
            <a:rPr lang="ru-RU" sz="12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 России» управленческими командами МОУО/образовательными организациями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552900" y="1743589"/>
        <a:ext cx="6665966" cy="669380"/>
      </dsp:txXfrm>
    </dsp:sp>
    <dsp:sp modelId="{D7BCF1F7-FC46-4069-89B4-06570B82724C}">
      <dsp:nvSpPr>
        <dsp:cNvPr id="0" name=""/>
        <dsp:cNvSpPr/>
      </dsp:nvSpPr>
      <dsp:spPr>
        <a:xfrm>
          <a:off x="2552900" y="2580315"/>
          <a:ext cx="6665966" cy="66938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Обсудить пути актуализации программы развития муниципальной системы образования/образовательных организаций в контексте дальнейшего развития проекта</a:t>
          </a:r>
          <a:endParaRPr lang="ru-RU" sz="1400" kern="1200" dirty="0">
            <a:latin typeface="Century Gothic" panose="020B0502020202020204" pitchFamily="34" charset="0"/>
          </a:endParaRPr>
        </a:p>
      </dsp:txBody>
      <dsp:txXfrm>
        <a:off x="2552900" y="2580315"/>
        <a:ext cx="6665966" cy="669380"/>
      </dsp:txXfrm>
    </dsp:sp>
    <dsp:sp modelId="{9E5988D9-966C-4177-B124-B23B76F65B95}">
      <dsp:nvSpPr>
        <dsp:cNvPr id="0" name=""/>
        <dsp:cNvSpPr/>
      </dsp:nvSpPr>
      <dsp:spPr>
        <a:xfrm>
          <a:off x="2552900" y="3417041"/>
          <a:ext cx="6665966" cy="66938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2162AE"/>
              </a:solidFill>
              <a:latin typeface="Century Gothic" panose="020B0502020202020204" pitchFamily="34" charset="0"/>
            </a:rPr>
            <a:t>Сформировать план реализации проекта в муниципалитете, выявить риски его эффективной реализации и способы минимизации рисков</a:t>
          </a:r>
          <a:endParaRPr lang="ru-RU" sz="1400" kern="1200" dirty="0">
            <a:latin typeface="Century Gothic" panose="020B0502020202020204" pitchFamily="34" charset="0"/>
          </a:endParaRPr>
        </a:p>
      </dsp:txBody>
      <dsp:txXfrm>
        <a:off x="2552900" y="3417041"/>
        <a:ext cx="6665966" cy="669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2B892-19B3-4692-91EB-189AD395A171}">
      <dsp:nvSpPr>
        <dsp:cNvPr id="0" name=""/>
        <dsp:cNvSpPr/>
      </dsp:nvSpPr>
      <dsp:spPr>
        <a:xfrm rot="5400000">
          <a:off x="284748" y="867255"/>
          <a:ext cx="1185108" cy="829575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</a:t>
          </a:r>
        </a:p>
      </dsp:txBody>
      <dsp:txXfrm rot="-5400000">
        <a:off x="462515" y="1104277"/>
        <a:ext cx="829575" cy="355533"/>
      </dsp:txXfrm>
    </dsp:sp>
    <dsp:sp modelId="{82F99D01-1491-4098-86BF-F779CC293CF1}">
      <dsp:nvSpPr>
        <dsp:cNvPr id="0" name=""/>
        <dsp:cNvSpPr/>
      </dsp:nvSpPr>
      <dsp:spPr>
        <a:xfrm rot="5400000">
          <a:off x="4022879" y="-2373419"/>
          <a:ext cx="1707384" cy="68908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Внеурочная деятельность (10 часов рекомендованных курсов)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Проектная и исследовательская деятельность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err="1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Внутришкольная</a:t>
          </a: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 система профессионального роста и развития, наставничество (поддержка молодых учителей)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Современный модульный курс «Технология» - платформа технологического образования, кластер формирования </a:t>
          </a:r>
          <a:r>
            <a:rPr lang="ru-RU" sz="1200" b="1" kern="1200" dirty="0" err="1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метапредметных</a:t>
          </a: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 результатов образования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Методическая служба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rPr>
            <a:t>План мероприятий по развитию инклюзивного образования</a:t>
          </a:r>
        </a:p>
      </dsp:txBody>
      <dsp:txXfrm rot="-5400000">
        <a:off x="1431171" y="301637"/>
        <a:ext cx="6807452" cy="1540688"/>
      </dsp:txXfrm>
    </dsp:sp>
    <dsp:sp modelId="{5370D8E1-C1DC-42A3-88BB-2C46CCCAC8A6}">
      <dsp:nvSpPr>
        <dsp:cNvPr id="0" name=""/>
        <dsp:cNvSpPr/>
      </dsp:nvSpPr>
      <dsp:spPr>
        <a:xfrm rot="5400000">
          <a:off x="301828" y="2188279"/>
          <a:ext cx="1185108" cy="829575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Достигли  частично</a:t>
          </a:r>
        </a:p>
      </dsp:txBody>
      <dsp:txXfrm rot="-5400000">
        <a:off x="479595" y="2425301"/>
        <a:ext cx="829575" cy="355533"/>
      </dsp:txXfrm>
    </dsp:sp>
    <dsp:sp modelId="{36D53930-1395-4368-A759-9F3FF6DD8DAB}">
      <dsp:nvSpPr>
        <dsp:cNvPr id="0" name=""/>
        <dsp:cNvSpPr/>
      </dsp:nvSpPr>
      <dsp:spPr>
        <a:xfrm rot="5400000">
          <a:off x="4333396" y="-723601"/>
          <a:ext cx="1029764" cy="6863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Единые примерные рабочие программы, единое календарное тематическое планирование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Единый подход к составлению расписания уроков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Объективная 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внутришкольная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и внешняя система оценивания (в 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т.ч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. ВПР)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Сетевая форма обучения. Академическая мобильность старшеклассников</a:t>
          </a:r>
        </a:p>
      </dsp:txBody>
      <dsp:txXfrm rot="-5400000">
        <a:off x="1416611" y="2243453"/>
        <a:ext cx="6813067" cy="929226"/>
      </dsp:txXfrm>
    </dsp:sp>
    <dsp:sp modelId="{F2B0B0F1-59DA-406A-A68B-EDDC81E7B376}">
      <dsp:nvSpPr>
        <dsp:cNvPr id="0" name=""/>
        <dsp:cNvSpPr/>
      </dsp:nvSpPr>
      <dsp:spPr>
        <a:xfrm rot="5400000">
          <a:off x="374587" y="3338895"/>
          <a:ext cx="1077370" cy="829575"/>
        </a:xfrm>
        <a:prstGeom prst="chevron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достигли</a:t>
          </a:r>
        </a:p>
      </dsp:txBody>
      <dsp:txXfrm rot="-5400000">
        <a:off x="498485" y="3629786"/>
        <a:ext cx="829575" cy="247795"/>
      </dsp:txXfrm>
    </dsp:sp>
    <dsp:sp modelId="{C419E4BB-7CB7-4499-85E6-C1AB77FDBC28}">
      <dsp:nvSpPr>
        <dsp:cNvPr id="0" name=""/>
        <dsp:cNvSpPr/>
      </dsp:nvSpPr>
      <dsp:spPr>
        <a:xfrm rot="5400000">
          <a:off x="4479066" y="404872"/>
          <a:ext cx="847352" cy="68906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Единые рекомендации по контрольным работам и домашним заданиям</a:t>
          </a:r>
          <a:endParaRPr lang="ru-RU" sz="1200" b="1" kern="1200" dirty="0">
            <a:solidFill>
              <a:schemeClr val="accent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Единая линейка учебников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Примерные углубленные программы (с 7 класса)* (разрабатываются рекомендации на федеральном уровне)</a:t>
          </a:r>
        </a:p>
      </dsp:txBody>
      <dsp:txXfrm rot="-5400000">
        <a:off x="1457422" y="3467880"/>
        <a:ext cx="6849276" cy="764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6B0D-EF8A-4C4F-8730-4E7BB51E5206}">
      <dsp:nvSpPr>
        <dsp:cNvPr id="0" name=""/>
        <dsp:cNvSpPr/>
      </dsp:nvSpPr>
      <dsp:spPr>
        <a:xfrm>
          <a:off x="-1902871" y="-298328"/>
          <a:ext cx="2299731" cy="2299731"/>
        </a:xfrm>
        <a:prstGeom prst="blockArc">
          <a:avLst>
            <a:gd name="adj1" fmla="val 18900000"/>
            <a:gd name="adj2" fmla="val 2700000"/>
            <a:gd name="adj3" fmla="val 939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C64E-2A8D-47BB-86CA-D2D30BC92902}">
      <dsp:nvSpPr>
        <dsp:cNvPr id="0" name=""/>
        <dsp:cNvSpPr/>
      </dsp:nvSpPr>
      <dsp:spPr>
        <a:xfrm>
          <a:off x="367813" y="50801"/>
          <a:ext cx="8274627" cy="7098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18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</a:rPr>
            <a:t>1 час в </a:t>
          </a:r>
          <a:r>
            <a:rPr lang="ru-RU" sz="120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нед</a:t>
          </a:r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</a:rPr>
            <a:t>. – информационно-просветительские </a:t>
          </a:r>
          <a:r>
            <a:rPr lang="ru-RU" sz="12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занятия патриотической, нравственной, экологической направленности «Разговоры о важном» </a:t>
          </a:r>
          <a:r>
            <a:rPr lang="ru-RU" sz="12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(понедельник, первый урок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solidFill>
                <a:srgbClr val="002060"/>
              </a:solidFill>
              <a:latin typeface="Century Gothic" panose="020B0502020202020204" pitchFamily="34" charset="0"/>
            </a:rPr>
            <a:t>с 05.09.2022)</a:t>
          </a:r>
          <a:endParaRPr lang="ru-RU" sz="1200" b="0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367813" y="50801"/>
        <a:ext cx="8274627" cy="709897"/>
      </dsp:txXfrm>
    </dsp:sp>
    <dsp:sp modelId="{C51ED681-2336-49C2-A80C-6FF96404F1F9}">
      <dsp:nvSpPr>
        <dsp:cNvPr id="0" name=""/>
        <dsp:cNvSpPr/>
      </dsp:nvSpPr>
      <dsp:spPr>
        <a:xfrm>
          <a:off x="0" y="0"/>
          <a:ext cx="608167" cy="608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EC70-1B33-47CB-82A0-E74CB6E00EDA}">
      <dsp:nvSpPr>
        <dsp:cNvPr id="0" name=""/>
        <dsp:cNvSpPr/>
      </dsp:nvSpPr>
      <dsp:spPr>
        <a:xfrm>
          <a:off x="365153" y="907106"/>
          <a:ext cx="8235272" cy="789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18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</a:rPr>
            <a:t>1 час в </a:t>
          </a:r>
          <a:r>
            <a:rPr lang="ru-RU" sz="120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нед</a:t>
          </a:r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</a:rPr>
            <a:t>. – формирование </a:t>
          </a:r>
          <a:r>
            <a:rPr lang="ru-RU" sz="12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функциональной грамотности (в т.ч. финансовая грамотность)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</a:rPr>
            <a:t>1 час в </a:t>
          </a:r>
          <a:r>
            <a:rPr lang="ru-RU" sz="120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нед</a:t>
          </a:r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</a:rPr>
            <a:t>. – </a:t>
          </a:r>
          <a:r>
            <a:rPr lang="ru-RU" sz="12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профориентационные занятия (в </a:t>
          </a:r>
          <a:r>
            <a:rPr lang="ru-RU" sz="1200" b="1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т.ч</a:t>
          </a:r>
          <a:r>
            <a:rPr lang="ru-RU" sz="12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. основы предпринимательства)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365153" y="907106"/>
        <a:ext cx="8235272" cy="789805"/>
      </dsp:txXfrm>
    </dsp:sp>
    <dsp:sp modelId="{59B18835-BA2A-47B3-B9AA-4AE8692992D4}">
      <dsp:nvSpPr>
        <dsp:cNvPr id="0" name=""/>
        <dsp:cNvSpPr/>
      </dsp:nvSpPr>
      <dsp:spPr>
        <a:xfrm>
          <a:off x="20424" y="974600"/>
          <a:ext cx="608167" cy="608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6B0D-EF8A-4C4F-8730-4E7BB51E5206}">
      <dsp:nvSpPr>
        <dsp:cNvPr id="0" name=""/>
        <dsp:cNvSpPr/>
      </dsp:nvSpPr>
      <dsp:spPr>
        <a:xfrm>
          <a:off x="-2507718" y="-380871"/>
          <a:ext cx="2944715" cy="2944715"/>
        </a:xfrm>
        <a:prstGeom prst="blockArc">
          <a:avLst>
            <a:gd name="adj1" fmla="val 18900000"/>
            <a:gd name="adj2" fmla="val 2700000"/>
            <a:gd name="adj3" fmla="val 734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C64E-2A8D-47BB-86CA-D2D30BC92902}">
      <dsp:nvSpPr>
        <dsp:cNvPr id="0" name=""/>
        <dsp:cNvSpPr/>
      </dsp:nvSpPr>
      <dsp:spPr>
        <a:xfrm>
          <a:off x="144566" y="0"/>
          <a:ext cx="8635548" cy="637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54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3 час. в </a:t>
          </a:r>
          <a:r>
            <a:rPr lang="ru-RU" sz="1200" kern="1200" dirty="0" err="1">
              <a:solidFill>
                <a:srgbClr val="3E2861"/>
              </a:solidFill>
              <a:latin typeface="Century Gothic" panose="020B0502020202020204" pitchFamily="34" charset="0"/>
            </a:rPr>
            <a:t>нед</a:t>
          </a: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. – занятия, связанные с реализацией особых интеллектуальных и социокультурных          потребностей учащихся </a:t>
          </a:r>
          <a:r>
            <a:rPr lang="ru-RU" sz="1200" b="1" kern="1200" dirty="0">
              <a:solidFill>
                <a:srgbClr val="3E2861"/>
              </a:solidFill>
              <a:latin typeface="Century Gothic" panose="020B0502020202020204" pitchFamily="34" charset="0"/>
            </a:rPr>
            <a:t>(углубленное изучение предметов, проектно-исследовательская деятельность,           историческое просвещение)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144566" y="0"/>
        <a:ext cx="8635548" cy="637030"/>
      </dsp:txXfrm>
    </dsp:sp>
    <dsp:sp modelId="{C51ED681-2336-49C2-A80C-6FF96404F1F9}">
      <dsp:nvSpPr>
        <dsp:cNvPr id="0" name=""/>
        <dsp:cNvSpPr/>
      </dsp:nvSpPr>
      <dsp:spPr>
        <a:xfrm>
          <a:off x="-6769" y="34305"/>
          <a:ext cx="545743" cy="545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EC70-1B33-47CB-82A0-E74CB6E00EDA}">
      <dsp:nvSpPr>
        <dsp:cNvPr id="0" name=""/>
        <dsp:cNvSpPr/>
      </dsp:nvSpPr>
      <dsp:spPr>
        <a:xfrm>
          <a:off x="415204" y="767502"/>
          <a:ext cx="8364281" cy="7045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54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2 часа в </a:t>
          </a:r>
          <a:r>
            <a:rPr lang="ru-RU" sz="1200" kern="1200" dirty="0" err="1">
              <a:solidFill>
                <a:srgbClr val="3E2861"/>
              </a:solidFill>
              <a:latin typeface="Century Gothic" panose="020B0502020202020204" pitchFamily="34" charset="0"/>
            </a:rPr>
            <a:t>нед</a:t>
          </a: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. – занятия, направленные на удовлетворение интересов и потребностей обучающихся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в творческом и физическом развитии (</a:t>
          </a:r>
          <a:r>
            <a:rPr lang="ru-RU" sz="1200" b="1" kern="1200" dirty="0">
              <a:solidFill>
                <a:srgbClr val="3E2861"/>
              </a:solidFill>
              <a:latin typeface="Century Gothic" panose="020B0502020202020204" pitchFamily="34" charset="0"/>
            </a:rPr>
            <a:t>школьные театры, школьные музеи, ШСК,  школьные медиа, реализация программы развития социальной активности обучающихся начальных классов «Орлята России»)</a:t>
          </a:r>
        </a:p>
      </dsp:txBody>
      <dsp:txXfrm>
        <a:off x="415204" y="767502"/>
        <a:ext cx="8364281" cy="704576"/>
      </dsp:txXfrm>
    </dsp:sp>
    <dsp:sp modelId="{59B18835-BA2A-47B3-B9AA-4AE8692992D4}">
      <dsp:nvSpPr>
        <dsp:cNvPr id="0" name=""/>
        <dsp:cNvSpPr/>
      </dsp:nvSpPr>
      <dsp:spPr>
        <a:xfrm>
          <a:off x="93150" y="757426"/>
          <a:ext cx="545743" cy="545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EED6F-AA3E-4957-AFED-4F7C1CEE536A}">
      <dsp:nvSpPr>
        <dsp:cNvPr id="0" name=""/>
        <dsp:cNvSpPr/>
      </dsp:nvSpPr>
      <dsp:spPr>
        <a:xfrm>
          <a:off x="227820" y="1519875"/>
          <a:ext cx="8545942" cy="620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54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2 часа в </a:t>
          </a:r>
          <a:r>
            <a:rPr lang="ru-RU" sz="1200" kern="1200" dirty="0" err="1">
              <a:solidFill>
                <a:srgbClr val="3E2861"/>
              </a:solidFill>
              <a:latin typeface="Century Gothic" panose="020B0502020202020204" pitchFamily="34" charset="0"/>
            </a:rPr>
            <a:t>нед</a:t>
          </a:r>
          <a:r>
            <a:rPr lang="ru-RU" sz="1200" kern="1200" dirty="0">
              <a:solidFill>
                <a:srgbClr val="3E2861"/>
              </a:solidFill>
              <a:latin typeface="Century Gothic" panose="020B0502020202020204" pitchFamily="34" charset="0"/>
            </a:rPr>
            <a:t>. – занятия, направленные на удовлетворение социальных интересов и потребностей обучающихся </a:t>
          </a:r>
          <a:r>
            <a:rPr lang="ru-RU" sz="1200" b="1" kern="1200" dirty="0">
              <a:solidFill>
                <a:srgbClr val="3E2861"/>
              </a:solidFill>
              <a:latin typeface="Century Gothic" panose="020B0502020202020204" pitchFamily="34" charset="0"/>
            </a:rPr>
            <a:t>(в </a:t>
          </a:r>
          <a:r>
            <a:rPr lang="ru-RU" sz="1200" b="1" kern="1200" dirty="0" err="1">
              <a:solidFill>
                <a:srgbClr val="3E2861"/>
              </a:solidFill>
              <a:latin typeface="Century Gothic" panose="020B0502020202020204" pitchFamily="34" charset="0"/>
            </a:rPr>
            <a:t>т.ч</a:t>
          </a:r>
          <a:r>
            <a:rPr lang="ru-RU" sz="1200" b="1" kern="1200" dirty="0">
              <a:solidFill>
                <a:srgbClr val="3E2861"/>
              </a:solidFill>
              <a:latin typeface="Century Gothic" panose="020B0502020202020204" pitchFamily="34" charset="0"/>
            </a:rPr>
            <a:t>. РДШ, ЮНАРМИЯ, тимуровское движение, реализация проекта «Россия – страна возможностей»)</a:t>
          </a:r>
          <a:endParaRPr lang="ru-RU" sz="12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27820" y="1519875"/>
        <a:ext cx="8545942" cy="620448"/>
      </dsp:txXfrm>
    </dsp:sp>
    <dsp:sp modelId="{8A5FA46E-6DC4-45D1-B961-D5D8D40D3E66}">
      <dsp:nvSpPr>
        <dsp:cNvPr id="0" name=""/>
        <dsp:cNvSpPr/>
      </dsp:nvSpPr>
      <dsp:spPr>
        <a:xfrm>
          <a:off x="-6769" y="1529303"/>
          <a:ext cx="545743" cy="545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6B0D-EF8A-4C4F-8730-4E7BB51E5206}">
      <dsp:nvSpPr>
        <dsp:cNvPr id="0" name=""/>
        <dsp:cNvSpPr/>
      </dsp:nvSpPr>
      <dsp:spPr>
        <a:xfrm>
          <a:off x="-1521101" y="-239791"/>
          <a:ext cx="1842327" cy="1842327"/>
        </a:xfrm>
        <a:prstGeom prst="blockArc">
          <a:avLst>
            <a:gd name="adj1" fmla="val 18900000"/>
            <a:gd name="adj2" fmla="val 2700000"/>
            <a:gd name="adj3" fmla="val 1172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C64E-2A8D-47BB-86CA-D2D30BC92902}">
      <dsp:nvSpPr>
        <dsp:cNvPr id="0" name=""/>
        <dsp:cNvSpPr/>
      </dsp:nvSpPr>
      <dsp:spPr>
        <a:xfrm>
          <a:off x="285747" y="105317"/>
          <a:ext cx="8496416" cy="5680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01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Примерные рабочие программы </a:t>
          </a:r>
          <a:r>
            <a:rPr lang="ru-RU" sz="1400" b="0" kern="1200" dirty="0">
              <a:solidFill>
                <a:schemeClr val="accent5">
                  <a:lumMod val="50000"/>
                </a:schemeClr>
              </a:solidFill>
            </a:rPr>
            <a:t>(</a:t>
          </a:r>
          <a:r>
            <a:rPr lang="ru-RU" sz="1400" kern="1200" dirty="0">
              <a:solidFill>
                <a:schemeClr val="accent5">
                  <a:lumMod val="50000"/>
                </a:schemeClr>
              </a:solidFill>
            </a:rPr>
            <a:t>одобрены решением ФУМО по общему образованию; актуализирована программа воспитания для школ)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285747" y="105317"/>
        <a:ext cx="8496416" cy="568036"/>
      </dsp:txXfrm>
    </dsp:sp>
    <dsp:sp modelId="{C51ED681-2336-49C2-A80C-6FF96404F1F9}">
      <dsp:nvSpPr>
        <dsp:cNvPr id="0" name=""/>
        <dsp:cNvSpPr/>
      </dsp:nvSpPr>
      <dsp:spPr>
        <a:xfrm>
          <a:off x="18935" y="146018"/>
          <a:ext cx="486635" cy="486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EC70-1B33-47CB-82A0-E74CB6E00EDA}">
      <dsp:nvSpPr>
        <dsp:cNvPr id="0" name=""/>
        <dsp:cNvSpPr/>
      </dsp:nvSpPr>
      <dsp:spPr>
        <a:xfrm>
          <a:off x="275367" y="730767"/>
          <a:ext cx="8456006" cy="631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01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Примерный календарный план воспитательной работы </a:t>
          </a:r>
          <a:r>
            <a:rPr lang="ru-RU" sz="1400" kern="1200" dirty="0">
              <a:solidFill>
                <a:schemeClr val="accent5">
                  <a:lumMod val="50000"/>
                </a:schemeClr>
              </a:solidFill>
            </a:rPr>
            <a:t>(инвариантный компонент календарных планов воспитательной работы)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275367" y="730767"/>
        <a:ext cx="8456006" cy="631976"/>
      </dsp:txXfrm>
    </dsp:sp>
    <dsp:sp modelId="{59B18835-BA2A-47B3-B9AA-4AE8692992D4}">
      <dsp:nvSpPr>
        <dsp:cNvPr id="0" name=""/>
        <dsp:cNvSpPr/>
      </dsp:nvSpPr>
      <dsp:spPr>
        <a:xfrm>
          <a:off x="18935" y="779843"/>
          <a:ext cx="486635" cy="486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6B0D-EF8A-4C4F-8730-4E7BB51E5206}">
      <dsp:nvSpPr>
        <dsp:cNvPr id="0" name=""/>
        <dsp:cNvSpPr/>
      </dsp:nvSpPr>
      <dsp:spPr>
        <a:xfrm>
          <a:off x="-3275420" y="-503897"/>
          <a:ext cx="3906039" cy="3906039"/>
        </a:xfrm>
        <a:prstGeom prst="blockArc">
          <a:avLst>
            <a:gd name="adj1" fmla="val 18900000"/>
            <a:gd name="adj2" fmla="val 2700000"/>
            <a:gd name="adj3" fmla="val 553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765B2-B8B6-4CB0-A9A4-E184F7141DCC}">
      <dsp:nvSpPr>
        <dsp:cNvPr id="0" name=""/>
        <dsp:cNvSpPr/>
      </dsp:nvSpPr>
      <dsp:spPr>
        <a:xfrm>
          <a:off x="276815" y="181082"/>
          <a:ext cx="8564027" cy="36239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Нормативно-правовые основы </a:t>
          </a:r>
          <a:r>
            <a:rPr lang="ru-RU" sz="1400" kern="1200" dirty="0">
              <a:solidFill>
                <a:schemeClr val="accent5">
                  <a:lumMod val="50000"/>
                </a:schemeClr>
              </a:solidFill>
            </a:rPr>
            <a:t>реализации государственной политики в области воспитания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276815" y="181082"/>
        <a:ext cx="8564027" cy="362396"/>
      </dsp:txXfrm>
    </dsp:sp>
    <dsp:sp modelId="{59B18835-BA2A-47B3-B9AA-4AE8692992D4}">
      <dsp:nvSpPr>
        <dsp:cNvPr id="0" name=""/>
        <dsp:cNvSpPr/>
      </dsp:nvSpPr>
      <dsp:spPr>
        <a:xfrm>
          <a:off x="50317" y="182096"/>
          <a:ext cx="452995" cy="452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96B3D-3A0A-4C87-91A3-D48067694891}">
      <dsp:nvSpPr>
        <dsp:cNvPr id="0" name=""/>
        <dsp:cNvSpPr/>
      </dsp:nvSpPr>
      <dsp:spPr>
        <a:xfrm>
          <a:off x="536497" y="724503"/>
          <a:ext cx="8304345" cy="36239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Базовые национальные ценности: </a:t>
          </a:r>
          <a:r>
            <a:rPr lang="ru-RU" sz="1400" b="0" kern="1200" dirty="0">
              <a:solidFill>
                <a:schemeClr val="accent5">
                  <a:lumMod val="50000"/>
                </a:schemeClr>
              </a:solidFill>
            </a:rPr>
            <a:t>Родина, семья, дружба, труд, милосердие</a:t>
          </a:r>
          <a:endParaRPr lang="ru-RU" sz="1400" b="0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536497" y="724503"/>
        <a:ext cx="8304345" cy="362396"/>
      </dsp:txXfrm>
    </dsp:sp>
    <dsp:sp modelId="{8A5FA46E-6DC4-45D1-B961-D5D8D40D3E66}">
      <dsp:nvSpPr>
        <dsp:cNvPr id="0" name=""/>
        <dsp:cNvSpPr/>
      </dsp:nvSpPr>
      <dsp:spPr>
        <a:xfrm>
          <a:off x="310000" y="725517"/>
          <a:ext cx="452995" cy="452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35CCD-934C-4133-A371-968DBA597BCA}">
      <dsp:nvSpPr>
        <dsp:cNvPr id="0" name=""/>
        <dsp:cNvSpPr/>
      </dsp:nvSpPr>
      <dsp:spPr>
        <a:xfrm>
          <a:off x="616199" y="1267923"/>
          <a:ext cx="8224643" cy="36239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Программирование воспитания </a:t>
          </a:r>
          <a:r>
            <a:rPr lang="ru-RU" sz="1400" kern="1200" dirty="0">
              <a:solidFill>
                <a:schemeClr val="accent5">
                  <a:lumMod val="50000"/>
                </a:schemeClr>
              </a:solidFill>
            </a:rPr>
            <a:t>в образовательной организации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616199" y="1267923"/>
        <a:ext cx="8224643" cy="362396"/>
      </dsp:txXfrm>
    </dsp:sp>
    <dsp:sp modelId="{5E5CA741-44E1-47C6-8469-F6ADB6073DAF}">
      <dsp:nvSpPr>
        <dsp:cNvPr id="0" name=""/>
        <dsp:cNvSpPr/>
      </dsp:nvSpPr>
      <dsp:spPr>
        <a:xfrm>
          <a:off x="389701" y="1274727"/>
          <a:ext cx="452995" cy="452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4C696-B0FA-420D-AE67-38DF1C4A654D}">
      <dsp:nvSpPr>
        <dsp:cNvPr id="0" name=""/>
        <dsp:cNvSpPr/>
      </dsp:nvSpPr>
      <dsp:spPr>
        <a:xfrm>
          <a:off x="536497" y="1811344"/>
          <a:ext cx="8304345" cy="36239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Кадровое обеспечение </a:t>
          </a:r>
          <a:r>
            <a:rPr lang="ru-RU" sz="1400" kern="1200" dirty="0">
              <a:solidFill>
                <a:schemeClr val="accent5">
                  <a:lumMod val="50000"/>
                </a:schemeClr>
              </a:solidFill>
            </a:rPr>
            <a:t>воспитательной работы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536497" y="1811344"/>
        <a:ext cx="8304345" cy="362396"/>
      </dsp:txXfrm>
    </dsp:sp>
    <dsp:sp modelId="{FEDD0222-A771-4C03-B091-CB71A01D7809}">
      <dsp:nvSpPr>
        <dsp:cNvPr id="0" name=""/>
        <dsp:cNvSpPr/>
      </dsp:nvSpPr>
      <dsp:spPr>
        <a:xfrm>
          <a:off x="310000" y="1766044"/>
          <a:ext cx="452995" cy="452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97E1F-0DEB-4BFD-BD45-A9361BFDF812}">
      <dsp:nvSpPr>
        <dsp:cNvPr id="0" name=""/>
        <dsp:cNvSpPr/>
      </dsp:nvSpPr>
      <dsp:spPr>
        <a:xfrm>
          <a:off x="276815" y="2354765"/>
          <a:ext cx="8564027" cy="36239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</a:rPr>
            <a:t>Взаимодействие с родителями </a:t>
          </a:r>
          <a:r>
            <a:rPr lang="ru-RU" sz="1400" kern="1200" dirty="0">
              <a:solidFill>
                <a:schemeClr val="accent5">
                  <a:lumMod val="50000"/>
                </a:schemeClr>
              </a:solidFill>
            </a:rPr>
            <a:t>в образовательной организации</a:t>
          </a:r>
          <a:endParaRPr lang="ru-RU" sz="1400" b="1" kern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276815" y="2354765"/>
        <a:ext cx="8564027" cy="362396"/>
      </dsp:txXfrm>
    </dsp:sp>
    <dsp:sp modelId="{1CF41811-830A-494E-993A-81EA13FB1908}">
      <dsp:nvSpPr>
        <dsp:cNvPr id="0" name=""/>
        <dsp:cNvSpPr/>
      </dsp:nvSpPr>
      <dsp:spPr>
        <a:xfrm>
          <a:off x="67916" y="2297887"/>
          <a:ext cx="452995" cy="452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ECC2E-2311-47BD-91FD-1C401A38F2EB}">
      <dsp:nvSpPr>
        <dsp:cNvPr id="0" name=""/>
        <dsp:cNvSpPr/>
      </dsp:nvSpPr>
      <dsp:spPr>
        <a:xfrm>
          <a:off x="0" y="372069"/>
          <a:ext cx="7275765" cy="582790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4680" tIns="291592" rIns="564680" bIns="99568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>
        <a:off x="0" y="372069"/>
        <a:ext cx="7275765" cy="582790"/>
      </dsp:txXfrm>
    </dsp:sp>
    <dsp:sp modelId="{E1309AD5-BE50-4057-9225-4BDC88AA0BE7}">
      <dsp:nvSpPr>
        <dsp:cNvPr id="0" name=""/>
        <dsp:cNvSpPr/>
      </dsp:nvSpPr>
      <dsp:spPr>
        <a:xfrm rot="10800000" flipV="1">
          <a:off x="31653" y="0"/>
          <a:ext cx="6922424" cy="64042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505" tIns="0" rIns="19250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Развитие социальной активности учащихся начальных классов, (внеурочная деятельность, 56 часов) </a:t>
          </a:r>
          <a:endParaRPr lang="ru-RU" sz="1400" kern="1200" dirty="0">
            <a:solidFill>
              <a:srgbClr val="002060"/>
            </a:solidFill>
            <a:latin typeface="Century Gothic" panose="020B0502020202020204" pitchFamily="34" charset="0"/>
          </a:endParaRPr>
        </a:p>
        <a:p>
          <a:pPr lvl="0" algn="l">
            <a:spcBef>
              <a:spcPct val="0"/>
            </a:spcBef>
          </a:pPr>
          <a:endParaRPr lang="ru-RU" sz="14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 rot="-10800000">
        <a:off x="62916" y="31263"/>
        <a:ext cx="6859898" cy="577899"/>
      </dsp:txXfrm>
    </dsp:sp>
    <dsp:sp modelId="{877D3775-2670-418E-8717-4963D03F2B46}">
      <dsp:nvSpPr>
        <dsp:cNvPr id="0" name=""/>
        <dsp:cNvSpPr/>
      </dsp:nvSpPr>
      <dsp:spPr>
        <a:xfrm>
          <a:off x="0" y="867502"/>
          <a:ext cx="7275765" cy="875006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4680" tIns="291592" rIns="56468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rgbClr val="002060"/>
              </a:solidFill>
              <a:latin typeface="Century Gothic" panose="020B0502020202020204" pitchFamily="34" charset="0"/>
            </a:rPr>
            <a:t>Родина, семья, команда, природа, познание, спорт, здоровье</a:t>
          </a:r>
          <a:endParaRPr lang="ru-RU" sz="1400" kern="1200" dirty="0">
            <a:latin typeface="Century Gothic" panose="020B0502020202020204" pitchFamily="34" charset="0"/>
          </a:endParaRPr>
        </a:p>
      </dsp:txBody>
      <dsp:txXfrm>
        <a:off x="0" y="867502"/>
        <a:ext cx="7275765" cy="875006"/>
      </dsp:txXfrm>
    </dsp:sp>
    <dsp:sp modelId="{F18F585F-436F-4807-B345-6549FA40F227}">
      <dsp:nvSpPr>
        <dsp:cNvPr id="0" name=""/>
        <dsp:cNvSpPr/>
      </dsp:nvSpPr>
      <dsp:spPr>
        <a:xfrm>
          <a:off x="0" y="959035"/>
          <a:ext cx="4888346" cy="205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505" tIns="0" rIns="19250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Ценностные основы программы:</a:t>
          </a:r>
          <a:endParaRPr lang="ru-RU" sz="14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>
        <a:off x="10023" y="969058"/>
        <a:ext cx="4868300" cy="185274"/>
      </dsp:txXfrm>
    </dsp:sp>
    <dsp:sp modelId="{EC1BE5A1-9AF4-4258-B1C9-0A922108F8AD}">
      <dsp:nvSpPr>
        <dsp:cNvPr id="0" name=""/>
        <dsp:cNvSpPr/>
      </dsp:nvSpPr>
      <dsp:spPr>
        <a:xfrm>
          <a:off x="0" y="1776870"/>
          <a:ext cx="7275765" cy="1178100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4680" tIns="291592" rIns="564680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rgbClr val="002060"/>
              </a:solidFill>
              <a:latin typeface="Century Gothic" panose="020B0502020202020204" pitchFamily="34" charset="0"/>
            </a:rPr>
            <a:t>Орленок-Эрудит </a:t>
          </a:r>
          <a:r>
            <a:rPr lang="ru-RU" sz="1400" kern="1200" dirty="0" smtClean="0">
              <a:solidFill>
                <a:srgbClr val="002060"/>
              </a:solidFill>
              <a:latin typeface="Century Gothic" panose="020B0502020202020204" pitchFamily="34" charset="0"/>
            </a:rPr>
            <a:t>/ Орленок-Хранитель / </a:t>
          </a:r>
          <a:r>
            <a:rPr lang="ru-RU" sz="1400" kern="1200" dirty="0">
              <a:solidFill>
                <a:srgbClr val="002060"/>
              </a:solidFill>
              <a:latin typeface="Century Gothic" panose="020B0502020202020204" pitchFamily="34" charset="0"/>
            </a:rPr>
            <a:t>Орленок-Мастер / Орленок-Лидер  / Орленок-Спортсмен  / Орленок-Доброволец  / Орленок-Эколог</a:t>
          </a:r>
        </a:p>
      </dsp:txBody>
      <dsp:txXfrm>
        <a:off x="0" y="1776870"/>
        <a:ext cx="7275765" cy="1178100"/>
      </dsp:txXfrm>
    </dsp:sp>
    <dsp:sp modelId="{A97C12CA-C16E-48E0-8833-63D8DE2A845E}">
      <dsp:nvSpPr>
        <dsp:cNvPr id="0" name=""/>
        <dsp:cNvSpPr/>
      </dsp:nvSpPr>
      <dsp:spPr>
        <a:xfrm>
          <a:off x="0" y="1785915"/>
          <a:ext cx="4849537" cy="262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505" tIns="0" rIns="192505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4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Направления (треки) программы</a:t>
          </a:r>
          <a:r>
            <a:rPr lang="ru-RU" sz="1400" kern="1200" dirty="0">
              <a:solidFill>
                <a:srgbClr val="002060"/>
              </a:solidFill>
              <a:latin typeface="Century Gothic" panose="020B0502020202020204" pitchFamily="34" charset="0"/>
            </a:rPr>
            <a:t>: </a:t>
          </a:r>
        </a:p>
      </dsp:txBody>
      <dsp:txXfrm>
        <a:off x="12800" y="1798715"/>
        <a:ext cx="4823937" cy="236617"/>
      </dsp:txXfrm>
    </dsp:sp>
    <dsp:sp modelId="{BD4FD6F8-140D-49D3-B74F-148DDDDCD2C2}">
      <dsp:nvSpPr>
        <dsp:cNvPr id="0" name=""/>
        <dsp:cNvSpPr/>
      </dsp:nvSpPr>
      <dsp:spPr>
        <a:xfrm>
          <a:off x="0" y="2879281"/>
          <a:ext cx="7275765" cy="1373371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4680" tIns="291592" rIns="564680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rgbClr val="002060"/>
              </a:solidFill>
              <a:latin typeface="Century Gothic" panose="020B0502020202020204" pitchFamily="34" charset="0"/>
            </a:rPr>
            <a:t>учитель начальных классов, педагог-организатор,  советник директора по воспитанию и взаимодействию с детскими общественными организациями; наставники-старшеклассники, активисты РДШ в школе; родители  (законные представители) обучающихся начальной школы, другие члены семьи</a:t>
          </a:r>
        </a:p>
      </dsp:txBody>
      <dsp:txXfrm>
        <a:off x="0" y="2879281"/>
        <a:ext cx="7275765" cy="1373371"/>
      </dsp:txXfrm>
    </dsp:sp>
    <dsp:sp modelId="{8FAAC768-593D-4527-B147-6B9DEE9B5B4D}">
      <dsp:nvSpPr>
        <dsp:cNvPr id="0" name=""/>
        <dsp:cNvSpPr/>
      </dsp:nvSpPr>
      <dsp:spPr>
        <a:xfrm>
          <a:off x="0" y="3006032"/>
          <a:ext cx="4103407" cy="20744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505" tIns="0" rIns="19250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Century Gothic" panose="020B0502020202020204" pitchFamily="34" charset="0"/>
            </a:rPr>
            <a:t>Программу реализуют:</a:t>
          </a:r>
          <a:endParaRPr lang="ru-RU" sz="14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>
        <a:off x="10127" y="3016159"/>
        <a:ext cx="4083153" cy="1871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4141B-03EC-4C59-AA8F-616A2F9FE706}">
      <dsp:nvSpPr>
        <dsp:cNvPr id="0" name=""/>
        <dsp:cNvSpPr/>
      </dsp:nvSpPr>
      <dsp:spPr>
        <a:xfrm>
          <a:off x="2834556" y="2268413"/>
          <a:ext cx="299009" cy="1795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504" y="0"/>
              </a:lnTo>
              <a:lnTo>
                <a:pt x="149504" y="1795878"/>
              </a:lnTo>
              <a:lnTo>
                <a:pt x="299009" y="179587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38546" y="3120837"/>
        <a:ext cx="91030" cy="91030"/>
      </dsp:txXfrm>
    </dsp:sp>
    <dsp:sp modelId="{EA681D7B-6C31-4CDC-A30C-73EE5BB4ED94}">
      <dsp:nvSpPr>
        <dsp:cNvPr id="0" name=""/>
        <dsp:cNvSpPr/>
      </dsp:nvSpPr>
      <dsp:spPr>
        <a:xfrm>
          <a:off x="2834556" y="2268413"/>
          <a:ext cx="299009" cy="1358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504" y="0"/>
              </a:lnTo>
              <a:lnTo>
                <a:pt x="149504" y="1358078"/>
              </a:lnTo>
              <a:lnTo>
                <a:pt x="299009" y="135807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49296" y="2912687"/>
        <a:ext cx="69530" cy="69530"/>
      </dsp:txXfrm>
    </dsp:sp>
    <dsp:sp modelId="{7CBCF37B-5EAE-4116-8939-59258CAC5793}">
      <dsp:nvSpPr>
        <dsp:cNvPr id="0" name=""/>
        <dsp:cNvSpPr/>
      </dsp:nvSpPr>
      <dsp:spPr>
        <a:xfrm>
          <a:off x="2834556" y="2268413"/>
          <a:ext cx="299009" cy="917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504" y="0"/>
              </a:lnTo>
              <a:lnTo>
                <a:pt x="149504" y="917677"/>
              </a:lnTo>
              <a:lnTo>
                <a:pt x="299009" y="91767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59932" y="2703122"/>
        <a:ext cx="48258" cy="48258"/>
      </dsp:txXfrm>
    </dsp:sp>
    <dsp:sp modelId="{67675F98-2D1A-489E-A5A4-9364D6DAFD09}">
      <dsp:nvSpPr>
        <dsp:cNvPr id="0" name=""/>
        <dsp:cNvSpPr/>
      </dsp:nvSpPr>
      <dsp:spPr>
        <a:xfrm>
          <a:off x="2834556" y="2268413"/>
          <a:ext cx="332946" cy="445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473" y="0"/>
              </a:lnTo>
              <a:lnTo>
                <a:pt x="166473" y="445585"/>
              </a:lnTo>
              <a:lnTo>
                <a:pt x="332946" y="44558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87124" y="2477299"/>
        <a:ext cx="27811" cy="27811"/>
      </dsp:txXfrm>
    </dsp:sp>
    <dsp:sp modelId="{B3837D9D-AC73-4102-A066-BFFD4007C218}">
      <dsp:nvSpPr>
        <dsp:cNvPr id="0" name=""/>
        <dsp:cNvSpPr/>
      </dsp:nvSpPr>
      <dsp:spPr>
        <a:xfrm>
          <a:off x="2834556" y="2222693"/>
          <a:ext cx="3103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5163" y="45720"/>
              </a:lnTo>
              <a:lnTo>
                <a:pt x="155163" y="51759"/>
              </a:lnTo>
              <a:lnTo>
                <a:pt x="310326" y="5175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81960" y="2260653"/>
        <a:ext cx="15519" cy="15519"/>
      </dsp:txXfrm>
    </dsp:sp>
    <dsp:sp modelId="{92F9BA82-CBBA-4811-9972-DA28F70B3A6F}">
      <dsp:nvSpPr>
        <dsp:cNvPr id="0" name=""/>
        <dsp:cNvSpPr/>
      </dsp:nvSpPr>
      <dsp:spPr>
        <a:xfrm>
          <a:off x="2834556" y="1794800"/>
          <a:ext cx="299009" cy="473612"/>
        </a:xfrm>
        <a:custGeom>
          <a:avLst/>
          <a:gdLst/>
          <a:ahLst/>
          <a:cxnLst/>
          <a:rect l="0" t="0" r="0" b="0"/>
          <a:pathLst>
            <a:path>
              <a:moveTo>
                <a:pt x="0" y="473612"/>
              </a:moveTo>
              <a:lnTo>
                <a:pt x="149504" y="473612"/>
              </a:lnTo>
              <a:lnTo>
                <a:pt x="149504" y="0"/>
              </a:lnTo>
              <a:lnTo>
                <a:pt x="299009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70058" y="2017604"/>
        <a:ext cx="28005" cy="28005"/>
      </dsp:txXfrm>
    </dsp:sp>
    <dsp:sp modelId="{C4184162-9B65-4F5F-B781-62B9B51FA6E1}">
      <dsp:nvSpPr>
        <dsp:cNvPr id="0" name=""/>
        <dsp:cNvSpPr/>
      </dsp:nvSpPr>
      <dsp:spPr>
        <a:xfrm>
          <a:off x="2834556" y="1279847"/>
          <a:ext cx="299009" cy="988565"/>
        </a:xfrm>
        <a:custGeom>
          <a:avLst/>
          <a:gdLst/>
          <a:ahLst/>
          <a:cxnLst/>
          <a:rect l="0" t="0" r="0" b="0"/>
          <a:pathLst>
            <a:path>
              <a:moveTo>
                <a:pt x="0" y="988565"/>
              </a:moveTo>
              <a:lnTo>
                <a:pt x="149504" y="988565"/>
              </a:lnTo>
              <a:lnTo>
                <a:pt x="149504" y="0"/>
              </a:lnTo>
              <a:lnTo>
                <a:pt x="299009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58241" y="1748310"/>
        <a:ext cx="51639" cy="51639"/>
      </dsp:txXfrm>
    </dsp:sp>
    <dsp:sp modelId="{73A32DA2-F04C-4A1C-8A59-4F1DD82987D4}">
      <dsp:nvSpPr>
        <dsp:cNvPr id="0" name=""/>
        <dsp:cNvSpPr/>
      </dsp:nvSpPr>
      <dsp:spPr>
        <a:xfrm>
          <a:off x="2834556" y="634019"/>
          <a:ext cx="299009" cy="1634393"/>
        </a:xfrm>
        <a:custGeom>
          <a:avLst/>
          <a:gdLst/>
          <a:ahLst/>
          <a:cxnLst/>
          <a:rect l="0" t="0" r="0" b="0"/>
          <a:pathLst>
            <a:path>
              <a:moveTo>
                <a:pt x="0" y="1634393"/>
              </a:moveTo>
              <a:lnTo>
                <a:pt x="149504" y="1634393"/>
              </a:lnTo>
              <a:lnTo>
                <a:pt x="149504" y="0"/>
              </a:lnTo>
              <a:lnTo>
                <a:pt x="299009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accent5">
                <a:lumMod val="50000"/>
              </a:schemeClr>
            </a:solidFill>
          </a:endParaRPr>
        </a:p>
      </dsp:txBody>
      <dsp:txXfrm>
        <a:off x="2942523" y="1409678"/>
        <a:ext cx="83075" cy="83075"/>
      </dsp:txXfrm>
    </dsp:sp>
    <dsp:sp modelId="{53A75349-4369-4CA5-A525-F7DC86DA0183}">
      <dsp:nvSpPr>
        <dsp:cNvPr id="0" name=""/>
        <dsp:cNvSpPr/>
      </dsp:nvSpPr>
      <dsp:spPr>
        <a:xfrm rot="16200000">
          <a:off x="-470177" y="856752"/>
          <a:ext cx="3786146" cy="2823321"/>
        </a:xfrm>
        <a:prstGeom prst="rect">
          <a:avLst/>
        </a:prstGeom>
        <a:solidFill>
          <a:srgbClr val="A5DAE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vert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>
                  <a:lumMod val="75000"/>
                </a:schemeClr>
              </a:solidFill>
            </a:rPr>
            <a:t>Координация и взаимодействие органов исполнительной власти Томской области различной ведомственной принадлежности, а также органов местного самоуправления Томской области, образовательных организаций, научного и педагогического сообщества, общественных и иных организаций, объединений родителей (законных представителей) детей с ОВЗ в целях развития инклюзивного образования, гарантирующего и обеспечивающего доступность образовательной среды для детей с ОВЗ и их полноправное включение в жизнь общества</a:t>
          </a:r>
        </a:p>
      </dsp:txBody>
      <dsp:txXfrm>
        <a:off x="-470177" y="856752"/>
        <a:ext cx="3786146" cy="2823321"/>
      </dsp:txXfrm>
    </dsp:sp>
    <dsp:sp modelId="{85265DD3-766F-4177-84A8-66CDDF028FCB}">
      <dsp:nvSpPr>
        <dsp:cNvPr id="0" name=""/>
        <dsp:cNvSpPr/>
      </dsp:nvSpPr>
      <dsp:spPr>
        <a:xfrm>
          <a:off x="3133566" y="312605"/>
          <a:ext cx="4868288" cy="6428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Нормативное правовое регулирование и научно-методическая поддержка образования, организационно-управленческие решения в сфере образования </a:t>
          </a:r>
          <a:endParaRPr lang="ru-RU" sz="1200" kern="1200" dirty="0"/>
        </a:p>
      </dsp:txBody>
      <dsp:txXfrm>
        <a:off x="3133566" y="312605"/>
        <a:ext cx="4868288" cy="642828"/>
      </dsp:txXfrm>
    </dsp:sp>
    <dsp:sp modelId="{A3B1DD0E-4D5E-43C0-B532-C5BFDD87CB12}">
      <dsp:nvSpPr>
        <dsp:cNvPr id="0" name=""/>
        <dsp:cNvSpPr/>
      </dsp:nvSpPr>
      <dsp:spPr>
        <a:xfrm>
          <a:off x="3133566" y="1080658"/>
          <a:ext cx="4695266" cy="3983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Учебно-методическое и дидактическое обеспечение образования </a:t>
          </a:r>
          <a:endParaRPr lang="ru-RU" sz="1200" kern="1200" dirty="0"/>
        </a:p>
      </dsp:txBody>
      <dsp:txXfrm>
        <a:off x="3133566" y="1080658"/>
        <a:ext cx="4695266" cy="398379"/>
      </dsp:txXfrm>
    </dsp:sp>
    <dsp:sp modelId="{A0113119-518E-4C2E-8FAF-E8681E1592D1}">
      <dsp:nvSpPr>
        <dsp:cNvPr id="0" name=""/>
        <dsp:cNvSpPr/>
      </dsp:nvSpPr>
      <dsp:spPr>
        <a:xfrm>
          <a:off x="3133566" y="1581717"/>
          <a:ext cx="4680944" cy="4261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Система психолого-педагогического сопровождения образования </a:t>
          </a:r>
          <a:endParaRPr lang="ru-RU" sz="1200" kern="1200" dirty="0"/>
        </a:p>
      </dsp:txBody>
      <dsp:txXfrm>
        <a:off x="3133566" y="1581717"/>
        <a:ext cx="4680944" cy="426165"/>
      </dsp:txXfrm>
    </dsp:sp>
    <dsp:sp modelId="{54346D70-645B-4AD4-B4E5-313EDC4A38ED}">
      <dsp:nvSpPr>
        <dsp:cNvPr id="0" name=""/>
        <dsp:cNvSpPr/>
      </dsp:nvSpPr>
      <dsp:spPr>
        <a:xfrm>
          <a:off x="3144883" y="2121839"/>
          <a:ext cx="4639740" cy="3052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Инфраструктура образования </a:t>
          </a:r>
          <a:endParaRPr lang="ru-RU" sz="1200" kern="1200" dirty="0"/>
        </a:p>
      </dsp:txBody>
      <dsp:txXfrm>
        <a:off x="3144883" y="2121839"/>
        <a:ext cx="4639740" cy="305226"/>
      </dsp:txXfrm>
    </dsp:sp>
    <dsp:sp modelId="{53FF2836-959A-4F75-9B06-2E8BE582F9AB}">
      <dsp:nvSpPr>
        <dsp:cNvPr id="0" name=""/>
        <dsp:cNvSpPr/>
      </dsp:nvSpPr>
      <dsp:spPr>
        <a:xfrm>
          <a:off x="3167503" y="2529699"/>
          <a:ext cx="4515233" cy="3685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Информационное пространство образования </a:t>
          </a:r>
          <a:endParaRPr lang="ru-RU" sz="1200" kern="1200" dirty="0"/>
        </a:p>
      </dsp:txBody>
      <dsp:txXfrm>
        <a:off x="3167503" y="2529699"/>
        <a:ext cx="4515233" cy="368597"/>
      </dsp:txXfrm>
    </dsp:sp>
    <dsp:sp modelId="{97BE88BA-5052-4637-B48A-E0E4756D6F0C}">
      <dsp:nvSpPr>
        <dsp:cNvPr id="0" name=""/>
        <dsp:cNvSpPr/>
      </dsp:nvSpPr>
      <dsp:spPr>
        <a:xfrm>
          <a:off x="3133566" y="3023561"/>
          <a:ext cx="4575379" cy="3250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Кадровое обеспечение образования </a:t>
          </a:r>
          <a:endParaRPr lang="ru-RU" sz="1200" kern="1200" dirty="0"/>
        </a:p>
      </dsp:txBody>
      <dsp:txXfrm>
        <a:off x="3133566" y="3023561"/>
        <a:ext cx="4575379" cy="325058"/>
      </dsp:txXfrm>
    </dsp:sp>
    <dsp:sp modelId="{17AD535A-499C-4EC2-9FB9-CE6F52DE1B08}">
      <dsp:nvSpPr>
        <dsp:cNvPr id="0" name=""/>
        <dsp:cNvSpPr/>
      </dsp:nvSpPr>
      <dsp:spPr>
        <a:xfrm>
          <a:off x="3133566" y="3462571"/>
          <a:ext cx="4641400" cy="3278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Качество образования обучающихся</a:t>
          </a:r>
          <a:endParaRPr lang="ru-RU" sz="1200" kern="1200" dirty="0"/>
        </a:p>
      </dsp:txBody>
      <dsp:txXfrm>
        <a:off x="3133566" y="3462571"/>
        <a:ext cx="4641400" cy="327838"/>
      </dsp:txXfrm>
    </dsp:sp>
    <dsp:sp modelId="{553CB084-97AC-4EF2-8DFA-5E61CFF71558}">
      <dsp:nvSpPr>
        <dsp:cNvPr id="0" name=""/>
        <dsp:cNvSpPr/>
      </dsp:nvSpPr>
      <dsp:spPr>
        <a:xfrm>
          <a:off x="3133566" y="3904362"/>
          <a:ext cx="4615685" cy="319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Мониторинг и контроль исполнения законодательства </a:t>
          </a:r>
          <a:endParaRPr lang="ru-RU" sz="1200" kern="1200" dirty="0"/>
        </a:p>
      </dsp:txBody>
      <dsp:txXfrm>
        <a:off x="3133566" y="3904362"/>
        <a:ext cx="4615685" cy="31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0.09535</cdr:x>
      <cdr:y>0.98708</cdr:y>
    </cdr:from>
    <cdr:to>
      <cdr:x>0.81155</cdr:x>
      <cdr:y>1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8BB4EA88-F139-2198-2D68-82F7A3708CBF}"/>
            </a:ext>
          </a:extLst>
        </cdr:cNvPr>
        <cdr:cNvCxnSpPr/>
      </cdr:nvCxnSpPr>
      <cdr:spPr>
        <a:xfrm xmlns:a="http://schemas.openxmlformats.org/drawingml/2006/main" flipV="1">
          <a:off x="533231" y="3913257"/>
          <a:ext cx="4005206" cy="2387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1" i="0" u="none" strike="noStrike" kern="1200" dirty="0">
                <a:solidFill>
                  <a:srgbClr val="F38221"/>
                </a:solidFill>
                <a:effectLst/>
                <a:latin typeface="Century Gothic"/>
                <a:ea typeface="Times New Roman"/>
                <a:cs typeface="Times New Roman"/>
              </a:rPr>
              <a:t>27,78%</a:t>
            </a:r>
            <a:r>
              <a:rPr lang="ru-RU" sz="1200" b="1" i="0" u="none" strike="noStrike" kern="1200" dirty="0">
                <a:solidFill>
                  <a:srgbClr val="ED7D31"/>
                </a:solidFill>
                <a:effectLst/>
                <a:latin typeface="Century Gothic"/>
                <a:ea typeface="Times New Roman"/>
                <a:cs typeface="Times New Roman"/>
              </a:rPr>
              <a:t>  </a:t>
            </a:r>
            <a:r>
              <a:rPr lang="ru-RU" sz="1200" b="0" i="0" u="none" strike="noStrike" kern="120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ОО  - чаще </a:t>
            </a:r>
            <a:r>
              <a:rPr lang="ru-RU" sz="1200" b="1" i="0" u="none" strike="noStrike" kern="120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1 </a:t>
            </a:r>
            <a:r>
              <a:rPr lang="ru-RU" sz="1200" b="0" i="0" u="none" strike="noStrike" kern="120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раза в </a:t>
            </a:r>
            <a:r>
              <a:rPr lang="ru-RU" sz="1200" b="1" i="0" u="none" strike="noStrike" kern="120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2,5 </a:t>
            </a:r>
            <a:r>
              <a:rPr lang="ru-RU" sz="1200" b="0" i="0" u="none" strike="noStrike" kern="120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недели 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1" i="0" u="none" strike="noStrike" kern="1200" dirty="0">
                <a:solidFill>
                  <a:srgbClr val="F38221"/>
                </a:solidFill>
                <a:effectLst/>
                <a:latin typeface="Century Gothic"/>
                <a:ea typeface="Times New Roman"/>
                <a:cs typeface="Times New Roman"/>
              </a:rPr>
              <a:t>40,7%  </a:t>
            </a:r>
            <a:r>
              <a:rPr lang="ru-RU" sz="1200" b="0" i="0" u="none" strike="noStrike" kern="120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ОО - </a:t>
            </a: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более </a:t>
            </a:r>
            <a:r>
              <a:rPr lang="ru-RU" sz="1200" b="1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1 </a:t>
            </a: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ОП в день;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marR="0" indent="0" algn="l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42,6% ОО – графики ОП не актуализированы и/или не утверждены;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57,4% ОО – без учета ОП федерального  регионального уровня;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б) не проводить на 1-м и последнем уроках;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в) не проводить более </a:t>
            </a:r>
            <a:r>
              <a:rPr lang="ru-RU" sz="1200" b="1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1 </a:t>
            </a: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оценочной процедуры в день для 1-го класса;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г) исключить замещение ООП многократным выполнением однотипных заданий конкретной оценочной процедуры </a:t>
            </a:r>
            <a:r>
              <a:rPr lang="en-US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&lt;</a:t>
            </a: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…</a:t>
            </a:r>
            <a:r>
              <a:rPr lang="en-US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&gt;</a:t>
            </a: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д)  реализация всех этапов оценочной процедуры;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l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0" i="0" u="none" strike="noStrike" kern="1200" baseline="0" dirty="0">
                <a:solidFill>
                  <a:srgbClr val="3B3871"/>
                </a:solidFill>
                <a:effectLst/>
                <a:latin typeface="Century Gothic"/>
                <a:ea typeface="Times New Roman"/>
                <a:cs typeface="Times New Roman"/>
              </a:rPr>
              <a:t>е) не использовать ксерокопии листов с заданиями</a:t>
            </a:r>
            <a:endParaRPr lang="ru-RU" sz="1200" b="0" i="0" u="none" strike="noStrike" dirty="0">
              <a:effectLst/>
              <a:latin typeface="Arial"/>
            </a:endParaRPr>
          </a:p>
          <a:p>
            <a:pPr marL="0" indent="0" algn="ctr" rtl="0" eaLnBrk="1" fontAlgn="t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>
                <a:tab pos="378460" algn="l"/>
              </a:tabLst>
            </a:pPr>
            <a:r>
              <a:rPr lang="ru-RU" sz="1200" b="1" i="0" u="none" strike="noStrike" kern="1200" baseline="0" dirty="0">
                <a:solidFill>
                  <a:srgbClr val="EC5F0F"/>
                </a:solidFill>
                <a:effectLst/>
                <a:latin typeface="Century Gothic"/>
                <a:ea typeface="Times New Roman"/>
                <a:cs typeface="Times New Roman"/>
              </a:rPr>
              <a:t>Единый график проведения в ОО</a:t>
            </a:r>
            <a:endParaRPr lang="ru-RU" sz="1200" b="0" i="0" u="none" strike="noStrike" dirty="0">
              <a:effectLst/>
              <a:latin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93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6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C527-C1F3-470F-BD2A-DA51C60D7E81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2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A4C7-EEEC-43ED-98AA-233D714748C7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2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C31F-647A-49AB-864C-DFDADDA3B899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8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DDB8-BF99-407D-B603-A57840DBD216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8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1BCC-2030-432C-9B7F-9FA8EDD4A233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277A-6203-4AD5-B51B-E5329829D82B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8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3107-8C5E-4321-8EEF-662912BA36C4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2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13E0-577B-4B89-8ABD-41224FF83BFC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22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FAE7-7B19-4D14-9B1D-D65D5D2A95B3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76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75-22B9-45F8-BA86-71ADD24DD10A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A4ED-ADED-4B0A-A827-04794C998060}" type="datetime1">
              <a:rPr lang="ru-RU" smtClean="0"/>
              <a:pPr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image" Target="../media/image19.jpeg"/><Relationship Id="rId10" Type="http://schemas.openxmlformats.org/officeDocument/2006/relationships/diagramData" Target="../diagrams/data7.xml"/><Relationship Id="rId4" Type="http://schemas.openxmlformats.org/officeDocument/2006/relationships/image" Target="../media/image6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microsoft.com/office/2007/relationships/diagramDrawing" Target="../diagrams/drawing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4.emf"/><Relationship Id="rId4" Type="http://schemas.openxmlformats.org/officeDocument/2006/relationships/image" Target="../media/image6.png"/><Relationship Id="rId9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6.png"/><Relationship Id="rId9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6.png"/><Relationship Id="rId9" Type="http://schemas.microsoft.com/office/2007/relationships/diagramDrawing" Target="../diagrams/drawing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37.jpe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36.jpeg"/><Relationship Id="rId4" Type="http://schemas.openxmlformats.org/officeDocument/2006/relationships/diagramData" Target="../diagrams/data12.xml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6.png"/><Relationship Id="rId9" Type="http://schemas.microsoft.com/office/2007/relationships/diagramDrawing" Target="../diagrams/drawing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6.png"/><Relationship Id="rId9" Type="http://schemas.microsoft.com/office/2007/relationships/diagramDrawing" Target="../diagrams/drawing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6.png"/><Relationship Id="rId9" Type="http://schemas.microsoft.com/office/2007/relationships/diagramDrawing" Target="../diagrams/drawing1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44.jpe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43.jpeg"/><Relationship Id="rId4" Type="http://schemas.openxmlformats.org/officeDocument/2006/relationships/diagramData" Target="../diagrams/data16.xml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6.png"/><Relationship Id="rId9" Type="http://schemas.microsoft.com/office/2007/relationships/diagramDrawing" Target="../diagrams/drawing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9.xml"/><Relationship Id="rId5" Type="http://schemas.openxmlformats.org/officeDocument/2006/relationships/chart" Target="../charts/chart2.xml"/><Relationship Id="rId10" Type="http://schemas.microsoft.com/office/2007/relationships/diagramDrawing" Target="../diagrams/drawing19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9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openxmlformats.org/officeDocument/2006/relationships/image" Target="../media/image50.jpeg"/><Relationship Id="rId3" Type="http://schemas.openxmlformats.org/officeDocument/2006/relationships/image" Target="../media/image6.png"/><Relationship Id="rId7" Type="http://schemas.openxmlformats.org/officeDocument/2006/relationships/diagramColors" Target="../diagrams/colors20.xml"/><Relationship Id="rId12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11" Type="http://schemas.openxmlformats.org/officeDocument/2006/relationships/image" Target="../media/image48.jpeg"/><Relationship Id="rId5" Type="http://schemas.openxmlformats.org/officeDocument/2006/relationships/diagramLayout" Target="../diagrams/layout20.xml"/><Relationship Id="rId10" Type="http://schemas.openxmlformats.org/officeDocument/2006/relationships/image" Target="../media/image47.jpeg"/><Relationship Id="rId4" Type="http://schemas.openxmlformats.org/officeDocument/2006/relationships/diagramData" Target="../diagrams/data20.xml"/><Relationship Id="rId9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6.png"/><Relationship Id="rId9" Type="http://schemas.microsoft.com/office/2007/relationships/diagramDrawing" Target="../diagrams/drawing2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Круг с секторам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571459"/>
            <a:ext cx="5724565" cy="572456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7617435" y="2237424"/>
            <a:ext cx="2767380" cy="930804"/>
            <a:chOff x="2636838" y="1795463"/>
            <a:chExt cx="6669087" cy="2243137"/>
          </a:xfrm>
        </p:grpSpPr>
        <p:grpSp>
          <p:nvGrpSpPr>
            <p:cNvPr id="1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6917815" y="3357752"/>
            <a:ext cx="41571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828282"/>
                </a:solidFill>
              </a:rPr>
              <a:t>forum.toipkro.ru/</a:t>
            </a:r>
            <a:r>
              <a:rPr lang="en-US" sz="2000" b="1" dirty="0" err="1">
                <a:solidFill>
                  <a:srgbClr val="828282"/>
                </a:solidFill>
              </a:rPr>
              <a:t>avgustpro</a:t>
            </a:r>
            <a:endParaRPr lang="ru-RU" sz="2000" b="1" dirty="0">
              <a:solidFill>
                <a:srgbClr val="828282"/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7722752" y="3995052"/>
            <a:ext cx="248533" cy="924983"/>
            <a:chOff x="7808913" y="3725334"/>
            <a:chExt cx="248533" cy="924983"/>
          </a:xfrm>
        </p:grpSpPr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7808913" y="3725334"/>
              <a:ext cx="248533" cy="255449"/>
            </a:xfrm>
            <a:custGeom>
              <a:avLst/>
              <a:gdLst/>
              <a:ahLst/>
              <a:cxnLst>
                <a:cxn ang="0">
                  <a:pos x="244" y="3"/>
                </a:cxn>
                <a:cxn ang="0">
                  <a:pos x="176" y="24"/>
                </a:cxn>
                <a:cxn ang="0">
                  <a:pos x="115" y="59"/>
                </a:cxn>
                <a:cxn ang="0">
                  <a:pos x="65" y="107"/>
                </a:cxn>
                <a:cxn ang="0">
                  <a:pos x="28" y="168"/>
                </a:cxn>
                <a:cxn ang="0">
                  <a:pos x="5" y="236"/>
                </a:cxn>
                <a:cxn ang="0">
                  <a:pos x="0" y="296"/>
                </a:cxn>
                <a:cxn ang="0">
                  <a:pos x="9" y="370"/>
                </a:cxn>
                <a:cxn ang="0">
                  <a:pos x="35" y="436"/>
                </a:cxn>
                <a:cxn ang="0">
                  <a:pos x="75" y="495"/>
                </a:cxn>
                <a:cxn ang="0">
                  <a:pos x="127" y="540"/>
                </a:cxn>
                <a:cxn ang="0">
                  <a:pos x="189" y="573"/>
                </a:cxn>
                <a:cxn ang="0">
                  <a:pos x="258" y="590"/>
                </a:cxn>
                <a:cxn ang="0">
                  <a:pos x="317" y="590"/>
                </a:cxn>
                <a:cxn ang="0">
                  <a:pos x="386" y="573"/>
                </a:cxn>
                <a:cxn ang="0">
                  <a:pos x="448" y="540"/>
                </a:cxn>
                <a:cxn ang="0">
                  <a:pos x="500" y="495"/>
                </a:cxn>
                <a:cxn ang="0">
                  <a:pos x="540" y="436"/>
                </a:cxn>
                <a:cxn ang="0">
                  <a:pos x="566" y="370"/>
                </a:cxn>
                <a:cxn ang="0">
                  <a:pos x="575" y="296"/>
                </a:cxn>
                <a:cxn ang="0">
                  <a:pos x="570" y="236"/>
                </a:cxn>
                <a:cxn ang="0">
                  <a:pos x="547" y="168"/>
                </a:cxn>
                <a:cxn ang="0">
                  <a:pos x="510" y="107"/>
                </a:cxn>
                <a:cxn ang="0">
                  <a:pos x="460" y="59"/>
                </a:cxn>
                <a:cxn ang="0">
                  <a:pos x="399" y="24"/>
                </a:cxn>
                <a:cxn ang="0">
                  <a:pos x="331" y="3"/>
                </a:cxn>
                <a:cxn ang="0">
                  <a:pos x="456" y="412"/>
                </a:cxn>
                <a:cxn ang="0">
                  <a:pos x="440" y="422"/>
                </a:cxn>
                <a:cxn ang="0">
                  <a:pos x="388" y="423"/>
                </a:cxn>
                <a:cxn ang="0">
                  <a:pos x="358" y="409"/>
                </a:cxn>
                <a:cxn ang="0">
                  <a:pos x="316" y="370"/>
                </a:cxn>
                <a:cxn ang="0">
                  <a:pos x="305" y="380"/>
                </a:cxn>
                <a:cxn ang="0">
                  <a:pos x="298" y="419"/>
                </a:cxn>
                <a:cxn ang="0">
                  <a:pos x="274" y="422"/>
                </a:cxn>
                <a:cxn ang="0">
                  <a:pos x="232" y="417"/>
                </a:cxn>
                <a:cxn ang="0">
                  <a:pos x="183" y="388"/>
                </a:cxn>
                <a:cxn ang="0">
                  <a:pos x="133" y="325"/>
                </a:cxn>
                <a:cxn ang="0">
                  <a:pos x="82" y="227"/>
                </a:cxn>
                <a:cxn ang="0">
                  <a:pos x="89" y="214"/>
                </a:cxn>
                <a:cxn ang="0">
                  <a:pos x="152" y="212"/>
                </a:cxn>
                <a:cxn ang="0">
                  <a:pos x="173" y="245"/>
                </a:cxn>
                <a:cxn ang="0">
                  <a:pos x="205" y="305"/>
                </a:cxn>
                <a:cxn ang="0">
                  <a:pos x="219" y="308"/>
                </a:cxn>
                <a:cxn ang="0">
                  <a:pos x="229" y="269"/>
                </a:cxn>
                <a:cxn ang="0">
                  <a:pos x="215" y="220"/>
                </a:cxn>
                <a:cxn ang="0">
                  <a:pos x="210" y="212"/>
                </a:cxn>
                <a:cxn ang="0">
                  <a:pos x="252" y="198"/>
                </a:cxn>
                <a:cxn ang="0">
                  <a:pos x="289" y="204"/>
                </a:cxn>
                <a:cxn ang="0">
                  <a:pos x="301" y="223"/>
                </a:cxn>
                <a:cxn ang="0">
                  <a:pos x="302" y="293"/>
                </a:cxn>
                <a:cxn ang="0">
                  <a:pos x="310" y="308"/>
                </a:cxn>
                <a:cxn ang="0">
                  <a:pos x="338" y="278"/>
                </a:cxn>
                <a:cxn ang="0">
                  <a:pos x="371" y="215"/>
                </a:cxn>
                <a:cxn ang="0">
                  <a:pos x="413" y="212"/>
                </a:cxn>
                <a:cxn ang="0">
                  <a:pos x="453" y="216"/>
                </a:cxn>
                <a:cxn ang="0">
                  <a:pos x="455" y="231"/>
                </a:cxn>
                <a:cxn ang="0">
                  <a:pos x="421" y="286"/>
                </a:cxn>
                <a:cxn ang="0">
                  <a:pos x="396" y="326"/>
                </a:cxn>
                <a:cxn ang="0">
                  <a:pos x="429" y="366"/>
                </a:cxn>
                <a:cxn ang="0">
                  <a:pos x="456" y="407"/>
                </a:cxn>
              </a:cxnLst>
              <a:rect l="0" t="0" r="r" b="b"/>
              <a:pathLst>
                <a:path w="575" h="591">
                  <a:moveTo>
                    <a:pt x="288" y="0"/>
                  </a:moveTo>
                  <a:lnTo>
                    <a:pt x="288" y="0"/>
                  </a:lnTo>
                  <a:lnTo>
                    <a:pt x="272" y="1"/>
                  </a:lnTo>
                  <a:lnTo>
                    <a:pt x="258" y="2"/>
                  </a:lnTo>
                  <a:lnTo>
                    <a:pt x="244" y="3"/>
                  </a:lnTo>
                  <a:lnTo>
                    <a:pt x="230" y="7"/>
                  </a:lnTo>
                  <a:lnTo>
                    <a:pt x="216" y="10"/>
                  </a:lnTo>
                  <a:lnTo>
                    <a:pt x="202" y="14"/>
                  </a:lnTo>
                  <a:lnTo>
                    <a:pt x="189" y="18"/>
                  </a:lnTo>
                  <a:lnTo>
                    <a:pt x="176" y="24"/>
                  </a:lnTo>
                  <a:lnTo>
                    <a:pt x="163" y="29"/>
                  </a:lnTo>
                  <a:lnTo>
                    <a:pt x="151" y="36"/>
                  </a:lnTo>
                  <a:lnTo>
                    <a:pt x="139" y="43"/>
                  </a:lnTo>
                  <a:lnTo>
                    <a:pt x="127" y="51"/>
                  </a:lnTo>
                  <a:lnTo>
                    <a:pt x="115" y="59"/>
                  </a:lnTo>
                  <a:lnTo>
                    <a:pt x="104" y="67"/>
                  </a:lnTo>
                  <a:lnTo>
                    <a:pt x="94" y="77"/>
                  </a:lnTo>
                  <a:lnTo>
                    <a:pt x="85" y="87"/>
                  </a:lnTo>
                  <a:lnTo>
                    <a:pt x="75" y="97"/>
                  </a:lnTo>
                  <a:lnTo>
                    <a:pt x="65" y="107"/>
                  </a:lnTo>
                  <a:lnTo>
                    <a:pt x="58" y="119"/>
                  </a:lnTo>
                  <a:lnTo>
                    <a:pt x="49" y="130"/>
                  </a:lnTo>
                  <a:lnTo>
                    <a:pt x="41" y="142"/>
                  </a:lnTo>
                  <a:lnTo>
                    <a:pt x="35" y="155"/>
                  </a:lnTo>
                  <a:lnTo>
                    <a:pt x="28" y="168"/>
                  </a:lnTo>
                  <a:lnTo>
                    <a:pt x="23" y="181"/>
                  </a:lnTo>
                  <a:lnTo>
                    <a:pt x="17" y="194"/>
                  </a:lnTo>
                  <a:lnTo>
                    <a:pt x="13" y="208"/>
                  </a:lnTo>
                  <a:lnTo>
                    <a:pt x="9" y="222"/>
                  </a:lnTo>
                  <a:lnTo>
                    <a:pt x="5" y="236"/>
                  </a:lnTo>
                  <a:lnTo>
                    <a:pt x="3" y="251"/>
                  </a:lnTo>
                  <a:lnTo>
                    <a:pt x="1" y="266"/>
                  </a:lnTo>
                  <a:lnTo>
                    <a:pt x="0" y="28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311"/>
                  </a:lnTo>
                  <a:lnTo>
                    <a:pt x="1" y="326"/>
                  </a:lnTo>
                  <a:lnTo>
                    <a:pt x="3" y="341"/>
                  </a:lnTo>
                  <a:lnTo>
                    <a:pt x="5" y="356"/>
                  </a:lnTo>
                  <a:lnTo>
                    <a:pt x="9" y="370"/>
                  </a:lnTo>
                  <a:lnTo>
                    <a:pt x="13" y="384"/>
                  </a:lnTo>
                  <a:lnTo>
                    <a:pt x="17" y="397"/>
                  </a:lnTo>
                  <a:lnTo>
                    <a:pt x="23" y="411"/>
                  </a:lnTo>
                  <a:lnTo>
                    <a:pt x="28" y="424"/>
                  </a:lnTo>
                  <a:lnTo>
                    <a:pt x="35" y="436"/>
                  </a:lnTo>
                  <a:lnTo>
                    <a:pt x="41" y="449"/>
                  </a:lnTo>
                  <a:lnTo>
                    <a:pt x="49" y="461"/>
                  </a:lnTo>
                  <a:lnTo>
                    <a:pt x="58" y="473"/>
                  </a:lnTo>
                  <a:lnTo>
                    <a:pt x="65" y="484"/>
                  </a:lnTo>
                  <a:lnTo>
                    <a:pt x="75" y="495"/>
                  </a:lnTo>
                  <a:lnTo>
                    <a:pt x="85" y="504"/>
                  </a:lnTo>
                  <a:lnTo>
                    <a:pt x="94" y="514"/>
                  </a:lnTo>
                  <a:lnTo>
                    <a:pt x="104" y="524"/>
                  </a:lnTo>
                  <a:lnTo>
                    <a:pt x="115" y="533"/>
                  </a:lnTo>
                  <a:lnTo>
                    <a:pt x="127" y="540"/>
                  </a:lnTo>
                  <a:lnTo>
                    <a:pt x="139" y="549"/>
                  </a:lnTo>
                  <a:lnTo>
                    <a:pt x="151" y="555"/>
                  </a:lnTo>
                  <a:lnTo>
                    <a:pt x="163" y="562"/>
                  </a:lnTo>
                  <a:lnTo>
                    <a:pt x="176" y="568"/>
                  </a:lnTo>
                  <a:lnTo>
                    <a:pt x="189" y="573"/>
                  </a:lnTo>
                  <a:lnTo>
                    <a:pt x="202" y="578"/>
                  </a:lnTo>
                  <a:lnTo>
                    <a:pt x="216" y="581"/>
                  </a:lnTo>
                  <a:lnTo>
                    <a:pt x="230" y="585"/>
                  </a:lnTo>
                  <a:lnTo>
                    <a:pt x="244" y="588"/>
                  </a:lnTo>
                  <a:lnTo>
                    <a:pt x="258" y="590"/>
                  </a:lnTo>
                  <a:lnTo>
                    <a:pt x="272" y="591"/>
                  </a:lnTo>
                  <a:lnTo>
                    <a:pt x="288" y="591"/>
                  </a:lnTo>
                  <a:lnTo>
                    <a:pt x="288" y="591"/>
                  </a:lnTo>
                  <a:lnTo>
                    <a:pt x="303" y="591"/>
                  </a:lnTo>
                  <a:lnTo>
                    <a:pt x="317" y="590"/>
                  </a:lnTo>
                  <a:lnTo>
                    <a:pt x="331" y="588"/>
                  </a:lnTo>
                  <a:lnTo>
                    <a:pt x="345" y="585"/>
                  </a:lnTo>
                  <a:lnTo>
                    <a:pt x="359" y="581"/>
                  </a:lnTo>
                  <a:lnTo>
                    <a:pt x="373" y="578"/>
                  </a:lnTo>
                  <a:lnTo>
                    <a:pt x="386" y="573"/>
                  </a:lnTo>
                  <a:lnTo>
                    <a:pt x="399" y="568"/>
                  </a:lnTo>
                  <a:lnTo>
                    <a:pt x="412" y="562"/>
                  </a:lnTo>
                  <a:lnTo>
                    <a:pt x="424" y="555"/>
                  </a:lnTo>
                  <a:lnTo>
                    <a:pt x="436" y="549"/>
                  </a:lnTo>
                  <a:lnTo>
                    <a:pt x="448" y="540"/>
                  </a:lnTo>
                  <a:lnTo>
                    <a:pt x="460" y="533"/>
                  </a:lnTo>
                  <a:lnTo>
                    <a:pt x="471" y="524"/>
                  </a:lnTo>
                  <a:lnTo>
                    <a:pt x="481" y="514"/>
                  </a:lnTo>
                  <a:lnTo>
                    <a:pt x="490" y="504"/>
                  </a:lnTo>
                  <a:lnTo>
                    <a:pt x="500" y="495"/>
                  </a:lnTo>
                  <a:lnTo>
                    <a:pt x="510" y="484"/>
                  </a:lnTo>
                  <a:lnTo>
                    <a:pt x="518" y="473"/>
                  </a:lnTo>
                  <a:lnTo>
                    <a:pt x="526" y="461"/>
                  </a:lnTo>
                  <a:lnTo>
                    <a:pt x="534" y="449"/>
                  </a:lnTo>
                  <a:lnTo>
                    <a:pt x="540" y="436"/>
                  </a:lnTo>
                  <a:lnTo>
                    <a:pt x="547" y="424"/>
                  </a:lnTo>
                  <a:lnTo>
                    <a:pt x="552" y="411"/>
                  </a:lnTo>
                  <a:lnTo>
                    <a:pt x="558" y="397"/>
                  </a:lnTo>
                  <a:lnTo>
                    <a:pt x="562" y="384"/>
                  </a:lnTo>
                  <a:lnTo>
                    <a:pt x="566" y="370"/>
                  </a:lnTo>
                  <a:lnTo>
                    <a:pt x="570" y="356"/>
                  </a:lnTo>
                  <a:lnTo>
                    <a:pt x="572" y="341"/>
                  </a:lnTo>
                  <a:lnTo>
                    <a:pt x="574" y="326"/>
                  </a:lnTo>
                  <a:lnTo>
                    <a:pt x="575" y="311"/>
                  </a:lnTo>
                  <a:lnTo>
                    <a:pt x="575" y="296"/>
                  </a:lnTo>
                  <a:lnTo>
                    <a:pt x="575" y="296"/>
                  </a:lnTo>
                  <a:lnTo>
                    <a:pt x="575" y="281"/>
                  </a:lnTo>
                  <a:lnTo>
                    <a:pt x="574" y="266"/>
                  </a:lnTo>
                  <a:lnTo>
                    <a:pt x="572" y="251"/>
                  </a:lnTo>
                  <a:lnTo>
                    <a:pt x="570" y="236"/>
                  </a:lnTo>
                  <a:lnTo>
                    <a:pt x="566" y="222"/>
                  </a:lnTo>
                  <a:lnTo>
                    <a:pt x="562" y="208"/>
                  </a:lnTo>
                  <a:lnTo>
                    <a:pt x="558" y="194"/>
                  </a:lnTo>
                  <a:lnTo>
                    <a:pt x="552" y="181"/>
                  </a:lnTo>
                  <a:lnTo>
                    <a:pt x="547" y="168"/>
                  </a:lnTo>
                  <a:lnTo>
                    <a:pt x="540" y="155"/>
                  </a:lnTo>
                  <a:lnTo>
                    <a:pt x="534" y="142"/>
                  </a:lnTo>
                  <a:lnTo>
                    <a:pt x="526" y="130"/>
                  </a:lnTo>
                  <a:lnTo>
                    <a:pt x="518" y="119"/>
                  </a:lnTo>
                  <a:lnTo>
                    <a:pt x="510" y="107"/>
                  </a:lnTo>
                  <a:lnTo>
                    <a:pt x="500" y="97"/>
                  </a:lnTo>
                  <a:lnTo>
                    <a:pt x="490" y="87"/>
                  </a:lnTo>
                  <a:lnTo>
                    <a:pt x="481" y="77"/>
                  </a:lnTo>
                  <a:lnTo>
                    <a:pt x="471" y="67"/>
                  </a:lnTo>
                  <a:lnTo>
                    <a:pt x="460" y="59"/>
                  </a:lnTo>
                  <a:lnTo>
                    <a:pt x="448" y="51"/>
                  </a:lnTo>
                  <a:lnTo>
                    <a:pt x="436" y="43"/>
                  </a:lnTo>
                  <a:lnTo>
                    <a:pt x="424" y="36"/>
                  </a:lnTo>
                  <a:lnTo>
                    <a:pt x="412" y="29"/>
                  </a:lnTo>
                  <a:lnTo>
                    <a:pt x="399" y="24"/>
                  </a:lnTo>
                  <a:lnTo>
                    <a:pt x="386" y="18"/>
                  </a:lnTo>
                  <a:lnTo>
                    <a:pt x="373" y="14"/>
                  </a:lnTo>
                  <a:lnTo>
                    <a:pt x="359" y="10"/>
                  </a:lnTo>
                  <a:lnTo>
                    <a:pt x="345" y="7"/>
                  </a:lnTo>
                  <a:lnTo>
                    <a:pt x="331" y="3"/>
                  </a:lnTo>
                  <a:lnTo>
                    <a:pt x="317" y="2"/>
                  </a:lnTo>
                  <a:lnTo>
                    <a:pt x="303" y="1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456" y="412"/>
                  </a:moveTo>
                  <a:lnTo>
                    <a:pt x="456" y="412"/>
                  </a:lnTo>
                  <a:lnTo>
                    <a:pt x="453" y="417"/>
                  </a:lnTo>
                  <a:lnTo>
                    <a:pt x="450" y="419"/>
                  </a:lnTo>
                  <a:lnTo>
                    <a:pt x="446" y="421"/>
                  </a:lnTo>
                  <a:lnTo>
                    <a:pt x="440" y="422"/>
                  </a:lnTo>
                  <a:lnTo>
                    <a:pt x="427" y="423"/>
                  </a:lnTo>
                  <a:lnTo>
                    <a:pt x="413" y="423"/>
                  </a:lnTo>
                  <a:lnTo>
                    <a:pt x="413" y="423"/>
                  </a:lnTo>
                  <a:lnTo>
                    <a:pt x="400" y="423"/>
                  </a:lnTo>
                  <a:lnTo>
                    <a:pt x="388" y="423"/>
                  </a:lnTo>
                  <a:lnTo>
                    <a:pt x="379" y="422"/>
                  </a:lnTo>
                  <a:lnTo>
                    <a:pt x="371" y="420"/>
                  </a:lnTo>
                  <a:lnTo>
                    <a:pt x="371" y="420"/>
                  </a:lnTo>
                  <a:lnTo>
                    <a:pt x="366" y="415"/>
                  </a:lnTo>
                  <a:lnTo>
                    <a:pt x="358" y="409"/>
                  </a:lnTo>
                  <a:lnTo>
                    <a:pt x="342" y="393"/>
                  </a:lnTo>
                  <a:lnTo>
                    <a:pt x="327" y="376"/>
                  </a:lnTo>
                  <a:lnTo>
                    <a:pt x="320" y="372"/>
                  </a:lnTo>
                  <a:lnTo>
                    <a:pt x="318" y="371"/>
                  </a:lnTo>
                  <a:lnTo>
                    <a:pt x="316" y="370"/>
                  </a:lnTo>
                  <a:lnTo>
                    <a:pt x="316" y="370"/>
                  </a:lnTo>
                  <a:lnTo>
                    <a:pt x="312" y="371"/>
                  </a:lnTo>
                  <a:lnTo>
                    <a:pt x="309" y="373"/>
                  </a:lnTo>
                  <a:lnTo>
                    <a:pt x="307" y="376"/>
                  </a:lnTo>
                  <a:lnTo>
                    <a:pt x="305" y="380"/>
                  </a:lnTo>
                  <a:lnTo>
                    <a:pt x="303" y="387"/>
                  </a:lnTo>
                  <a:lnTo>
                    <a:pt x="302" y="395"/>
                  </a:lnTo>
                  <a:lnTo>
                    <a:pt x="299" y="411"/>
                  </a:lnTo>
                  <a:lnTo>
                    <a:pt x="298" y="417"/>
                  </a:lnTo>
                  <a:lnTo>
                    <a:pt x="298" y="419"/>
                  </a:lnTo>
                  <a:lnTo>
                    <a:pt x="297" y="420"/>
                  </a:lnTo>
                  <a:lnTo>
                    <a:pt x="297" y="420"/>
                  </a:lnTo>
                  <a:lnTo>
                    <a:pt x="293" y="421"/>
                  </a:lnTo>
                  <a:lnTo>
                    <a:pt x="288" y="422"/>
                  </a:lnTo>
                  <a:lnTo>
                    <a:pt x="274" y="422"/>
                  </a:lnTo>
                  <a:lnTo>
                    <a:pt x="261" y="422"/>
                  </a:lnTo>
                  <a:lnTo>
                    <a:pt x="252" y="421"/>
                  </a:lnTo>
                  <a:lnTo>
                    <a:pt x="252" y="421"/>
                  </a:lnTo>
                  <a:lnTo>
                    <a:pt x="241" y="419"/>
                  </a:lnTo>
                  <a:lnTo>
                    <a:pt x="232" y="417"/>
                  </a:lnTo>
                  <a:lnTo>
                    <a:pt x="222" y="413"/>
                  </a:lnTo>
                  <a:lnTo>
                    <a:pt x="214" y="409"/>
                  </a:lnTo>
                  <a:lnTo>
                    <a:pt x="206" y="405"/>
                  </a:lnTo>
                  <a:lnTo>
                    <a:pt x="197" y="399"/>
                  </a:lnTo>
                  <a:lnTo>
                    <a:pt x="183" y="388"/>
                  </a:lnTo>
                  <a:lnTo>
                    <a:pt x="169" y="374"/>
                  </a:lnTo>
                  <a:lnTo>
                    <a:pt x="157" y="359"/>
                  </a:lnTo>
                  <a:lnTo>
                    <a:pt x="145" y="343"/>
                  </a:lnTo>
                  <a:lnTo>
                    <a:pt x="133" y="325"/>
                  </a:lnTo>
                  <a:lnTo>
                    <a:pt x="133" y="325"/>
                  </a:lnTo>
                  <a:lnTo>
                    <a:pt x="108" y="283"/>
                  </a:lnTo>
                  <a:lnTo>
                    <a:pt x="99" y="266"/>
                  </a:lnTo>
                  <a:lnTo>
                    <a:pt x="91" y="249"/>
                  </a:lnTo>
                  <a:lnTo>
                    <a:pt x="86" y="236"/>
                  </a:lnTo>
                  <a:lnTo>
                    <a:pt x="82" y="227"/>
                  </a:lnTo>
                  <a:lnTo>
                    <a:pt x="81" y="219"/>
                  </a:lnTo>
                  <a:lnTo>
                    <a:pt x="82" y="217"/>
                  </a:lnTo>
                  <a:lnTo>
                    <a:pt x="84" y="216"/>
                  </a:lnTo>
                  <a:lnTo>
                    <a:pt x="84" y="216"/>
                  </a:lnTo>
                  <a:lnTo>
                    <a:pt x="89" y="214"/>
                  </a:lnTo>
                  <a:lnTo>
                    <a:pt x="94" y="213"/>
                  </a:lnTo>
                  <a:lnTo>
                    <a:pt x="111" y="212"/>
                  </a:lnTo>
                  <a:lnTo>
                    <a:pt x="130" y="212"/>
                  </a:lnTo>
                  <a:lnTo>
                    <a:pt x="152" y="212"/>
                  </a:lnTo>
                  <a:lnTo>
                    <a:pt x="152" y="212"/>
                  </a:lnTo>
                  <a:lnTo>
                    <a:pt x="154" y="213"/>
                  </a:lnTo>
                  <a:lnTo>
                    <a:pt x="156" y="215"/>
                  </a:lnTo>
                  <a:lnTo>
                    <a:pt x="161" y="222"/>
                  </a:lnTo>
                  <a:lnTo>
                    <a:pt x="167" y="233"/>
                  </a:lnTo>
                  <a:lnTo>
                    <a:pt x="173" y="245"/>
                  </a:lnTo>
                  <a:lnTo>
                    <a:pt x="184" y="271"/>
                  </a:lnTo>
                  <a:lnTo>
                    <a:pt x="192" y="287"/>
                  </a:lnTo>
                  <a:lnTo>
                    <a:pt x="192" y="287"/>
                  </a:lnTo>
                  <a:lnTo>
                    <a:pt x="202" y="300"/>
                  </a:lnTo>
                  <a:lnTo>
                    <a:pt x="205" y="305"/>
                  </a:lnTo>
                  <a:lnTo>
                    <a:pt x="209" y="307"/>
                  </a:lnTo>
                  <a:lnTo>
                    <a:pt x="212" y="309"/>
                  </a:lnTo>
                  <a:lnTo>
                    <a:pt x="215" y="309"/>
                  </a:lnTo>
                  <a:lnTo>
                    <a:pt x="217" y="309"/>
                  </a:lnTo>
                  <a:lnTo>
                    <a:pt x="219" y="308"/>
                  </a:lnTo>
                  <a:lnTo>
                    <a:pt x="223" y="306"/>
                  </a:lnTo>
                  <a:lnTo>
                    <a:pt x="226" y="302"/>
                  </a:lnTo>
                  <a:lnTo>
                    <a:pt x="228" y="295"/>
                  </a:lnTo>
                  <a:lnTo>
                    <a:pt x="228" y="295"/>
                  </a:lnTo>
                  <a:lnTo>
                    <a:pt x="229" y="269"/>
                  </a:lnTo>
                  <a:lnTo>
                    <a:pt x="229" y="251"/>
                  </a:lnTo>
                  <a:lnTo>
                    <a:pt x="227" y="238"/>
                  </a:lnTo>
                  <a:lnTo>
                    <a:pt x="223" y="229"/>
                  </a:lnTo>
                  <a:lnTo>
                    <a:pt x="219" y="223"/>
                  </a:lnTo>
                  <a:lnTo>
                    <a:pt x="215" y="220"/>
                  </a:lnTo>
                  <a:lnTo>
                    <a:pt x="209" y="219"/>
                  </a:lnTo>
                  <a:lnTo>
                    <a:pt x="205" y="219"/>
                  </a:lnTo>
                  <a:lnTo>
                    <a:pt x="205" y="219"/>
                  </a:lnTo>
                  <a:lnTo>
                    <a:pt x="207" y="215"/>
                  </a:lnTo>
                  <a:lnTo>
                    <a:pt x="210" y="212"/>
                  </a:lnTo>
                  <a:lnTo>
                    <a:pt x="214" y="208"/>
                  </a:lnTo>
                  <a:lnTo>
                    <a:pt x="219" y="205"/>
                  </a:lnTo>
                  <a:lnTo>
                    <a:pt x="229" y="202"/>
                  </a:lnTo>
                  <a:lnTo>
                    <a:pt x="241" y="200"/>
                  </a:lnTo>
                  <a:lnTo>
                    <a:pt x="252" y="198"/>
                  </a:lnTo>
                  <a:lnTo>
                    <a:pt x="260" y="198"/>
                  </a:lnTo>
                  <a:lnTo>
                    <a:pt x="269" y="198"/>
                  </a:lnTo>
                  <a:lnTo>
                    <a:pt x="269" y="198"/>
                  </a:lnTo>
                  <a:lnTo>
                    <a:pt x="280" y="202"/>
                  </a:lnTo>
                  <a:lnTo>
                    <a:pt x="289" y="204"/>
                  </a:lnTo>
                  <a:lnTo>
                    <a:pt x="295" y="208"/>
                  </a:lnTo>
                  <a:lnTo>
                    <a:pt x="295" y="208"/>
                  </a:lnTo>
                  <a:lnTo>
                    <a:pt x="297" y="210"/>
                  </a:lnTo>
                  <a:lnTo>
                    <a:pt x="299" y="215"/>
                  </a:lnTo>
                  <a:lnTo>
                    <a:pt x="301" y="223"/>
                  </a:lnTo>
                  <a:lnTo>
                    <a:pt x="301" y="236"/>
                  </a:lnTo>
                  <a:lnTo>
                    <a:pt x="301" y="236"/>
                  </a:lnTo>
                  <a:lnTo>
                    <a:pt x="301" y="260"/>
                  </a:lnTo>
                  <a:lnTo>
                    <a:pt x="301" y="283"/>
                  </a:lnTo>
                  <a:lnTo>
                    <a:pt x="302" y="293"/>
                  </a:lnTo>
                  <a:lnTo>
                    <a:pt x="303" y="300"/>
                  </a:lnTo>
                  <a:lnTo>
                    <a:pt x="306" y="306"/>
                  </a:lnTo>
                  <a:lnTo>
                    <a:pt x="308" y="307"/>
                  </a:lnTo>
                  <a:lnTo>
                    <a:pt x="310" y="308"/>
                  </a:lnTo>
                  <a:lnTo>
                    <a:pt x="310" y="308"/>
                  </a:lnTo>
                  <a:lnTo>
                    <a:pt x="315" y="307"/>
                  </a:lnTo>
                  <a:lnTo>
                    <a:pt x="319" y="304"/>
                  </a:lnTo>
                  <a:lnTo>
                    <a:pt x="323" y="299"/>
                  </a:lnTo>
                  <a:lnTo>
                    <a:pt x="329" y="293"/>
                  </a:lnTo>
                  <a:lnTo>
                    <a:pt x="338" y="278"/>
                  </a:lnTo>
                  <a:lnTo>
                    <a:pt x="348" y="259"/>
                  </a:lnTo>
                  <a:lnTo>
                    <a:pt x="348" y="259"/>
                  </a:lnTo>
                  <a:lnTo>
                    <a:pt x="363" y="229"/>
                  </a:lnTo>
                  <a:lnTo>
                    <a:pt x="369" y="218"/>
                  </a:lnTo>
                  <a:lnTo>
                    <a:pt x="371" y="215"/>
                  </a:lnTo>
                  <a:lnTo>
                    <a:pt x="372" y="214"/>
                  </a:lnTo>
                  <a:lnTo>
                    <a:pt x="372" y="214"/>
                  </a:lnTo>
                  <a:lnTo>
                    <a:pt x="378" y="213"/>
                  </a:lnTo>
                  <a:lnTo>
                    <a:pt x="387" y="212"/>
                  </a:lnTo>
                  <a:lnTo>
                    <a:pt x="413" y="212"/>
                  </a:lnTo>
                  <a:lnTo>
                    <a:pt x="413" y="212"/>
                  </a:lnTo>
                  <a:lnTo>
                    <a:pt x="438" y="212"/>
                  </a:lnTo>
                  <a:lnTo>
                    <a:pt x="448" y="213"/>
                  </a:lnTo>
                  <a:lnTo>
                    <a:pt x="451" y="214"/>
                  </a:lnTo>
                  <a:lnTo>
                    <a:pt x="453" y="216"/>
                  </a:lnTo>
                  <a:lnTo>
                    <a:pt x="453" y="216"/>
                  </a:lnTo>
                  <a:lnTo>
                    <a:pt x="455" y="217"/>
                  </a:lnTo>
                  <a:lnTo>
                    <a:pt x="456" y="219"/>
                  </a:lnTo>
                  <a:lnTo>
                    <a:pt x="456" y="225"/>
                  </a:lnTo>
                  <a:lnTo>
                    <a:pt x="455" y="231"/>
                  </a:lnTo>
                  <a:lnTo>
                    <a:pt x="451" y="239"/>
                  </a:lnTo>
                  <a:lnTo>
                    <a:pt x="443" y="255"/>
                  </a:lnTo>
                  <a:lnTo>
                    <a:pt x="432" y="272"/>
                  </a:lnTo>
                  <a:lnTo>
                    <a:pt x="432" y="272"/>
                  </a:lnTo>
                  <a:lnTo>
                    <a:pt x="421" y="286"/>
                  </a:lnTo>
                  <a:lnTo>
                    <a:pt x="409" y="302"/>
                  </a:lnTo>
                  <a:lnTo>
                    <a:pt x="404" y="309"/>
                  </a:lnTo>
                  <a:lnTo>
                    <a:pt x="399" y="316"/>
                  </a:lnTo>
                  <a:lnTo>
                    <a:pt x="397" y="322"/>
                  </a:lnTo>
                  <a:lnTo>
                    <a:pt x="396" y="326"/>
                  </a:lnTo>
                  <a:lnTo>
                    <a:pt x="396" y="326"/>
                  </a:lnTo>
                  <a:lnTo>
                    <a:pt x="397" y="331"/>
                  </a:lnTo>
                  <a:lnTo>
                    <a:pt x="399" y="334"/>
                  </a:lnTo>
                  <a:lnTo>
                    <a:pt x="407" y="344"/>
                  </a:lnTo>
                  <a:lnTo>
                    <a:pt x="429" y="366"/>
                  </a:lnTo>
                  <a:lnTo>
                    <a:pt x="439" y="376"/>
                  </a:lnTo>
                  <a:lnTo>
                    <a:pt x="448" y="388"/>
                  </a:lnTo>
                  <a:lnTo>
                    <a:pt x="451" y="395"/>
                  </a:lnTo>
                  <a:lnTo>
                    <a:pt x="455" y="400"/>
                  </a:lnTo>
                  <a:lnTo>
                    <a:pt x="456" y="407"/>
                  </a:lnTo>
                  <a:lnTo>
                    <a:pt x="456" y="412"/>
                  </a:lnTo>
                  <a:lnTo>
                    <a:pt x="456" y="412"/>
                  </a:lnTo>
                  <a:close/>
                </a:path>
              </a:pathLst>
            </a:custGeom>
            <a:solidFill>
              <a:srgbClr val="80828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 noEditPoints="1"/>
            </p:cNvSpPr>
            <p:nvPr/>
          </p:nvSpPr>
          <p:spPr bwMode="auto">
            <a:xfrm>
              <a:off x="7808913" y="4401783"/>
              <a:ext cx="248533" cy="248534"/>
            </a:xfrm>
            <a:custGeom>
              <a:avLst/>
              <a:gdLst/>
              <a:ahLst/>
              <a:cxnLst>
                <a:cxn ang="0">
                  <a:pos x="321" y="225"/>
                </a:cxn>
                <a:cxn ang="0">
                  <a:pos x="337" y="177"/>
                </a:cxn>
                <a:cxn ang="0">
                  <a:pos x="293" y="137"/>
                </a:cxn>
                <a:cxn ang="0">
                  <a:pos x="263" y="142"/>
                </a:cxn>
                <a:cxn ang="0">
                  <a:pos x="238" y="178"/>
                </a:cxn>
                <a:cxn ang="0">
                  <a:pos x="251" y="222"/>
                </a:cxn>
                <a:cxn ang="0">
                  <a:pos x="288" y="0"/>
                </a:cxn>
                <a:cxn ang="0">
                  <a:pos x="216" y="9"/>
                </a:cxn>
                <a:cxn ang="0">
                  <a:pos x="139" y="41"/>
                </a:cxn>
                <a:cxn ang="0">
                  <a:pos x="75" y="94"/>
                </a:cxn>
                <a:cxn ang="0">
                  <a:pos x="28" y="163"/>
                </a:cxn>
                <a:cxn ang="0">
                  <a:pos x="3" y="243"/>
                </a:cxn>
                <a:cxn ang="0">
                  <a:pos x="1" y="317"/>
                </a:cxn>
                <a:cxn ang="0">
                  <a:pos x="23" y="399"/>
                </a:cxn>
                <a:cxn ang="0">
                  <a:pos x="65" y="470"/>
                </a:cxn>
                <a:cxn ang="0">
                  <a:pos x="127" y="525"/>
                </a:cxn>
                <a:cxn ang="0">
                  <a:pos x="202" y="562"/>
                </a:cxn>
                <a:cxn ang="0">
                  <a:pos x="288" y="575"/>
                </a:cxn>
                <a:cxn ang="0">
                  <a:pos x="359" y="565"/>
                </a:cxn>
                <a:cxn ang="0">
                  <a:pos x="436" y="533"/>
                </a:cxn>
                <a:cxn ang="0">
                  <a:pos x="500" y="481"/>
                </a:cxn>
                <a:cxn ang="0">
                  <a:pos x="547" y="412"/>
                </a:cxn>
                <a:cxn ang="0">
                  <a:pos x="572" y="331"/>
                </a:cxn>
                <a:cxn ang="0">
                  <a:pos x="574" y="258"/>
                </a:cxn>
                <a:cxn ang="0">
                  <a:pos x="552" y="176"/>
                </a:cxn>
                <a:cxn ang="0">
                  <a:pos x="510" y="104"/>
                </a:cxn>
                <a:cxn ang="0">
                  <a:pos x="448" y="49"/>
                </a:cxn>
                <a:cxn ang="0">
                  <a:pos x="373" y="13"/>
                </a:cxn>
                <a:cxn ang="0">
                  <a:pos x="288" y="0"/>
                </a:cxn>
                <a:cxn ang="0">
                  <a:pos x="213" y="116"/>
                </a:cxn>
                <a:cxn ang="0">
                  <a:pos x="279" y="85"/>
                </a:cxn>
                <a:cxn ang="0">
                  <a:pos x="322" y="89"/>
                </a:cxn>
                <a:cxn ang="0">
                  <a:pos x="381" y="143"/>
                </a:cxn>
                <a:cxn ang="0">
                  <a:pos x="391" y="187"/>
                </a:cxn>
                <a:cxn ang="0">
                  <a:pos x="363" y="256"/>
                </a:cxn>
                <a:cxn ang="0">
                  <a:pos x="307" y="288"/>
                </a:cxn>
                <a:cxn ang="0">
                  <a:pos x="241" y="279"/>
                </a:cxn>
                <a:cxn ang="0">
                  <a:pos x="196" y="234"/>
                </a:cxn>
                <a:cxn ang="0">
                  <a:pos x="186" y="182"/>
                </a:cxn>
                <a:cxn ang="0">
                  <a:pos x="385" y="345"/>
                </a:cxn>
                <a:cxn ang="0">
                  <a:pos x="321" y="369"/>
                </a:cxn>
                <a:cxn ang="0">
                  <a:pos x="378" y="439"/>
                </a:cxn>
                <a:cxn ang="0">
                  <a:pos x="392" y="469"/>
                </a:cxn>
                <a:cxn ang="0">
                  <a:pos x="369" y="490"/>
                </a:cxn>
                <a:cxn ang="0">
                  <a:pos x="338" y="473"/>
                </a:cxn>
                <a:cxn ang="0">
                  <a:pos x="286" y="423"/>
                </a:cxn>
                <a:cxn ang="0">
                  <a:pos x="231" y="480"/>
                </a:cxn>
                <a:cxn ang="0">
                  <a:pos x="200" y="488"/>
                </a:cxn>
                <a:cxn ang="0">
                  <a:pos x="184" y="468"/>
                </a:cxn>
                <a:cxn ang="0">
                  <a:pos x="204" y="433"/>
                </a:cxn>
                <a:cxn ang="0">
                  <a:pos x="239" y="366"/>
                </a:cxn>
                <a:cxn ang="0">
                  <a:pos x="182" y="340"/>
                </a:cxn>
                <a:cxn ang="0">
                  <a:pos x="165" y="313"/>
                </a:cxn>
                <a:cxn ang="0">
                  <a:pos x="195" y="289"/>
                </a:cxn>
                <a:cxn ang="0">
                  <a:pos x="220" y="303"/>
                </a:cxn>
                <a:cxn ang="0">
                  <a:pos x="289" y="320"/>
                </a:cxn>
                <a:cxn ang="0">
                  <a:pos x="356" y="302"/>
                </a:cxn>
                <a:cxn ang="0">
                  <a:pos x="385" y="289"/>
                </a:cxn>
                <a:cxn ang="0">
                  <a:pos x="408" y="306"/>
                </a:cxn>
                <a:cxn ang="0">
                  <a:pos x="404" y="330"/>
                </a:cxn>
              </a:cxnLst>
              <a:rect l="0" t="0" r="r" b="b"/>
              <a:pathLst>
                <a:path w="575" h="575">
                  <a:moveTo>
                    <a:pt x="282" y="238"/>
                  </a:moveTo>
                  <a:lnTo>
                    <a:pt x="282" y="238"/>
                  </a:lnTo>
                  <a:lnTo>
                    <a:pt x="293" y="237"/>
                  </a:lnTo>
                  <a:lnTo>
                    <a:pt x="303" y="234"/>
                  </a:lnTo>
                  <a:lnTo>
                    <a:pt x="312" y="231"/>
                  </a:lnTo>
                  <a:lnTo>
                    <a:pt x="321" y="225"/>
                  </a:lnTo>
                  <a:lnTo>
                    <a:pt x="328" y="217"/>
                  </a:lnTo>
                  <a:lnTo>
                    <a:pt x="333" y="209"/>
                  </a:lnTo>
                  <a:lnTo>
                    <a:pt x="336" y="200"/>
                  </a:lnTo>
                  <a:lnTo>
                    <a:pt x="338" y="189"/>
                  </a:lnTo>
                  <a:lnTo>
                    <a:pt x="338" y="189"/>
                  </a:lnTo>
                  <a:lnTo>
                    <a:pt x="337" y="177"/>
                  </a:lnTo>
                  <a:lnTo>
                    <a:pt x="334" y="166"/>
                  </a:lnTo>
                  <a:lnTo>
                    <a:pt x="329" y="157"/>
                  </a:lnTo>
                  <a:lnTo>
                    <a:pt x="322" y="149"/>
                  </a:lnTo>
                  <a:lnTo>
                    <a:pt x="314" y="143"/>
                  </a:lnTo>
                  <a:lnTo>
                    <a:pt x="304" y="139"/>
                  </a:lnTo>
                  <a:lnTo>
                    <a:pt x="293" y="137"/>
                  </a:lnTo>
                  <a:lnTo>
                    <a:pt x="281" y="137"/>
                  </a:lnTo>
                  <a:lnTo>
                    <a:pt x="281" y="137"/>
                  </a:lnTo>
                  <a:lnTo>
                    <a:pt x="273" y="138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63" y="142"/>
                  </a:lnTo>
                  <a:lnTo>
                    <a:pt x="256" y="147"/>
                  </a:lnTo>
                  <a:lnTo>
                    <a:pt x="251" y="151"/>
                  </a:lnTo>
                  <a:lnTo>
                    <a:pt x="246" y="156"/>
                  </a:lnTo>
                  <a:lnTo>
                    <a:pt x="242" y="163"/>
                  </a:lnTo>
                  <a:lnTo>
                    <a:pt x="240" y="170"/>
                  </a:lnTo>
                  <a:lnTo>
                    <a:pt x="238" y="178"/>
                  </a:lnTo>
                  <a:lnTo>
                    <a:pt x="237" y="187"/>
                  </a:lnTo>
                  <a:lnTo>
                    <a:pt x="237" y="187"/>
                  </a:lnTo>
                  <a:lnTo>
                    <a:pt x="238" y="198"/>
                  </a:lnTo>
                  <a:lnTo>
                    <a:pt x="241" y="206"/>
                  </a:lnTo>
                  <a:lnTo>
                    <a:pt x="245" y="215"/>
                  </a:lnTo>
                  <a:lnTo>
                    <a:pt x="251" y="222"/>
                  </a:lnTo>
                  <a:lnTo>
                    <a:pt x="257" y="228"/>
                  </a:lnTo>
                  <a:lnTo>
                    <a:pt x="265" y="232"/>
                  </a:lnTo>
                  <a:lnTo>
                    <a:pt x="273" y="235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72" y="0"/>
                  </a:lnTo>
                  <a:lnTo>
                    <a:pt x="258" y="1"/>
                  </a:lnTo>
                  <a:lnTo>
                    <a:pt x="244" y="3"/>
                  </a:lnTo>
                  <a:lnTo>
                    <a:pt x="230" y="6"/>
                  </a:lnTo>
                  <a:lnTo>
                    <a:pt x="216" y="9"/>
                  </a:lnTo>
                  <a:lnTo>
                    <a:pt x="202" y="13"/>
                  </a:lnTo>
                  <a:lnTo>
                    <a:pt x="189" y="17"/>
                  </a:lnTo>
                  <a:lnTo>
                    <a:pt x="176" y="23"/>
                  </a:lnTo>
                  <a:lnTo>
                    <a:pt x="163" y="28"/>
                  </a:lnTo>
                  <a:lnTo>
                    <a:pt x="151" y="35"/>
                  </a:lnTo>
                  <a:lnTo>
                    <a:pt x="139" y="41"/>
                  </a:lnTo>
                  <a:lnTo>
                    <a:pt x="127" y="49"/>
                  </a:lnTo>
                  <a:lnTo>
                    <a:pt x="115" y="57"/>
                  </a:lnTo>
                  <a:lnTo>
                    <a:pt x="104" y="65"/>
                  </a:lnTo>
                  <a:lnTo>
                    <a:pt x="94" y="75"/>
                  </a:lnTo>
                  <a:lnTo>
                    <a:pt x="85" y="84"/>
                  </a:lnTo>
                  <a:lnTo>
                    <a:pt x="75" y="94"/>
                  </a:lnTo>
                  <a:lnTo>
                    <a:pt x="65" y="104"/>
                  </a:lnTo>
                  <a:lnTo>
                    <a:pt x="58" y="115"/>
                  </a:lnTo>
                  <a:lnTo>
                    <a:pt x="49" y="127"/>
                  </a:lnTo>
                  <a:lnTo>
                    <a:pt x="41" y="138"/>
                  </a:lnTo>
                  <a:lnTo>
                    <a:pt x="35" y="150"/>
                  </a:lnTo>
                  <a:lnTo>
                    <a:pt x="28" y="163"/>
                  </a:lnTo>
                  <a:lnTo>
                    <a:pt x="23" y="176"/>
                  </a:lnTo>
                  <a:lnTo>
                    <a:pt x="17" y="189"/>
                  </a:lnTo>
                  <a:lnTo>
                    <a:pt x="13" y="202"/>
                  </a:lnTo>
                  <a:lnTo>
                    <a:pt x="9" y="216"/>
                  </a:lnTo>
                  <a:lnTo>
                    <a:pt x="5" y="229"/>
                  </a:lnTo>
                  <a:lnTo>
                    <a:pt x="3" y="243"/>
                  </a:lnTo>
                  <a:lnTo>
                    <a:pt x="1" y="258"/>
                  </a:lnTo>
                  <a:lnTo>
                    <a:pt x="0" y="272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0" y="302"/>
                  </a:lnTo>
                  <a:lnTo>
                    <a:pt x="1" y="317"/>
                  </a:lnTo>
                  <a:lnTo>
                    <a:pt x="3" y="331"/>
                  </a:lnTo>
                  <a:lnTo>
                    <a:pt x="5" y="345"/>
                  </a:lnTo>
                  <a:lnTo>
                    <a:pt x="9" y="359"/>
                  </a:lnTo>
                  <a:lnTo>
                    <a:pt x="13" y="373"/>
                  </a:lnTo>
                  <a:lnTo>
                    <a:pt x="17" y="386"/>
                  </a:lnTo>
                  <a:lnTo>
                    <a:pt x="23" y="399"/>
                  </a:lnTo>
                  <a:lnTo>
                    <a:pt x="28" y="412"/>
                  </a:lnTo>
                  <a:lnTo>
                    <a:pt x="35" y="424"/>
                  </a:lnTo>
                  <a:lnTo>
                    <a:pt x="41" y="436"/>
                  </a:lnTo>
                  <a:lnTo>
                    <a:pt x="49" y="448"/>
                  </a:lnTo>
                  <a:lnTo>
                    <a:pt x="58" y="459"/>
                  </a:lnTo>
                  <a:lnTo>
                    <a:pt x="65" y="470"/>
                  </a:lnTo>
                  <a:lnTo>
                    <a:pt x="75" y="481"/>
                  </a:lnTo>
                  <a:lnTo>
                    <a:pt x="85" y="490"/>
                  </a:lnTo>
                  <a:lnTo>
                    <a:pt x="94" y="500"/>
                  </a:lnTo>
                  <a:lnTo>
                    <a:pt x="104" y="509"/>
                  </a:lnTo>
                  <a:lnTo>
                    <a:pt x="115" y="518"/>
                  </a:lnTo>
                  <a:lnTo>
                    <a:pt x="127" y="525"/>
                  </a:lnTo>
                  <a:lnTo>
                    <a:pt x="139" y="533"/>
                  </a:lnTo>
                  <a:lnTo>
                    <a:pt x="151" y="540"/>
                  </a:lnTo>
                  <a:lnTo>
                    <a:pt x="163" y="547"/>
                  </a:lnTo>
                  <a:lnTo>
                    <a:pt x="176" y="552"/>
                  </a:lnTo>
                  <a:lnTo>
                    <a:pt x="189" y="558"/>
                  </a:lnTo>
                  <a:lnTo>
                    <a:pt x="202" y="562"/>
                  </a:lnTo>
                  <a:lnTo>
                    <a:pt x="216" y="565"/>
                  </a:lnTo>
                  <a:lnTo>
                    <a:pt x="230" y="568"/>
                  </a:lnTo>
                  <a:lnTo>
                    <a:pt x="244" y="572"/>
                  </a:lnTo>
                  <a:lnTo>
                    <a:pt x="258" y="573"/>
                  </a:lnTo>
                  <a:lnTo>
                    <a:pt x="272" y="574"/>
                  </a:lnTo>
                  <a:lnTo>
                    <a:pt x="288" y="575"/>
                  </a:lnTo>
                  <a:lnTo>
                    <a:pt x="288" y="575"/>
                  </a:lnTo>
                  <a:lnTo>
                    <a:pt x="303" y="574"/>
                  </a:lnTo>
                  <a:lnTo>
                    <a:pt x="317" y="573"/>
                  </a:lnTo>
                  <a:lnTo>
                    <a:pt x="331" y="572"/>
                  </a:lnTo>
                  <a:lnTo>
                    <a:pt x="345" y="568"/>
                  </a:lnTo>
                  <a:lnTo>
                    <a:pt x="359" y="565"/>
                  </a:lnTo>
                  <a:lnTo>
                    <a:pt x="373" y="562"/>
                  </a:lnTo>
                  <a:lnTo>
                    <a:pt x="386" y="558"/>
                  </a:lnTo>
                  <a:lnTo>
                    <a:pt x="399" y="552"/>
                  </a:lnTo>
                  <a:lnTo>
                    <a:pt x="412" y="547"/>
                  </a:lnTo>
                  <a:lnTo>
                    <a:pt x="424" y="540"/>
                  </a:lnTo>
                  <a:lnTo>
                    <a:pt x="436" y="533"/>
                  </a:lnTo>
                  <a:lnTo>
                    <a:pt x="448" y="525"/>
                  </a:lnTo>
                  <a:lnTo>
                    <a:pt x="460" y="518"/>
                  </a:lnTo>
                  <a:lnTo>
                    <a:pt x="471" y="509"/>
                  </a:lnTo>
                  <a:lnTo>
                    <a:pt x="481" y="500"/>
                  </a:lnTo>
                  <a:lnTo>
                    <a:pt x="490" y="490"/>
                  </a:lnTo>
                  <a:lnTo>
                    <a:pt x="500" y="481"/>
                  </a:lnTo>
                  <a:lnTo>
                    <a:pt x="510" y="470"/>
                  </a:lnTo>
                  <a:lnTo>
                    <a:pt x="518" y="459"/>
                  </a:lnTo>
                  <a:lnTo>
                    <a:pt x="526" y="448"/>
                  </a:lnTo>
                  <a:lnTo>
                    <a:pt x="534" y="436"/>
                  </a:lnTo>
                  <a:lnTo>
                    <a:pt x="540" y="424"/>
                  </a:lnTo>
                  <a:lnTo>
                    <a:pt x="547" y="412"/>
                  </a:lnTo>
                  <a:lnTo>
                    <a:pt x="552" y="399"/>
                  </a:lnTo>
                  <a:lnTo>
                    <a:pt x="558" y="386"/>
                  </a:lnTo>
                  <a:lnTo>
                    <a:pt x="562" y="373"/>
                  </a:lnTo>
                  <a:lnTo>
                    <a:pt x="566" y="359"/>
                  </a:lnTo>
                  <a:lnTo>
                    <a:pt x="570" y="345"/>
                  </a:lnTo>
                  <a:lnTo>
                    <a:pt x="572" y="331"/>
                  </a:lnTo>
                  <a:lnTo>
                    <a:pt x="574" y="317"/>
                  </a:lnTo>
                  <a:lnTo>
                    <a:pt x="575" y="302"/>
                  </a:lnTo>
                  <a:lnTo>
                    <a:pt x="575" y="288"/>
                  </a:lnTo>
                  <a:lnTo>
                    <a:pt x="575" y="288"/>
                  </a:lnTo>
                  <a:lnTo>
                    <a:pt x="575" y="272"/>
                  </a:lnTo>
                  <a:lnTo>
                    <a:pt x="574" y="258"/>
                  </a:lnTo>
                  <a:lnTo>
                    <a:pt x="572" y="243"/>
                  </a:lnTo>
                  <a:lnTo>
                    <a:pt x="570" y="229"/>
                  </a:lnTo>
                  <a:lnTo>
                    <a:pt x="566" y="216"/>
                  </a:lnTo>
                  <a:lnTo>
                    <a:pt x="562" y="202"/>
                  </a:lnTo>
                  <a:lnTo>
                    <a:pt x="558" y="189"/>
                  </a:lnTo>
                  <a:lnTo>
                    <a:pt x="552" y="176"/>
                  </a:lnTo>
                  <a:lnTo>
                    <a:pt x="547" y="163"/>
                  </a:lnTo>
                  <a:lnTo>
                    <a:pt x="540" y="150"/>
                  </a:lnTo>
                  <a:lnTo>
                    <a:pt x="534" y="138"/>
                  </a:lnTo>
                  <a:lnTo>
                    <a:pt x="526" y="127"/>
                  </a:lnTo>
                  <a:lnTo>
                    <a:pt x="518" y="115"/>
                  </a:lnTo>
                  <a:lnTo>
                    <a:pt x="510" y="104"/>
                  </a:lnTo>
                  <a:lnTo>
                    <a:pt x="500" y="94"/>
                  </a:lnTo>
                  <a:lnTo>
                    <a:pt x="490" y="84"/>
                  </a:lnTo>
                  <a:lnTo>
                    <a:pt x="481" y="75"/>
                  </a:lnTo>
                  <a:lnTo>
                    <a:pt x="471" y="65"/>
                  </a:lnTo>
                  <a:lnTo>
                    <a:pt x="460" y="57"/>
                  </a:lnTo>
                  <a:lnTo>
                    <a:pt x="448" y="49"/>
                  </a:lnTo>
                  <a:lnTo>
                    <a:pt x="436" y="41"/>
                  </a:lnTo>
                  <a:lnTo>
                    <a:pt x="424" y="35"/>
                  </a:lnTo>
                  <a:lnTo>
                    <a:pt x="412" y="28"/>
                  </a:lnTo>
                  <a:lnTo>
                    <a:pt x="399" y="23"/>
                  </a:lnTo>
                  <a:lnTo>
                    <a:pt x="386" y="17"/>
                  </a:lnTo>
                  <a:lnTo>
                    <a:pt x="373" y="13"/>
                  </a:lnTo>
                  <a:lnTo>
                    <a:pt x="359" y="9"/>
                  </a:lnTo>
                  <a:lnTo>
                    <a:pt x="345" y="6"/>
                  </a:lnTo>
                  <a:lnTo>
                    <a:pt x="331" y="3"/>
                  </a:lnTo>
                  <a:lnTo>
                    <a:pt x="317" y="1"/>
                  </a:lnTo>
                  <a:lnTo>
                    <a:pt x="303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192" y="150"/>
                  </a:moveTo>
                  <a:lnTo>
                    <a:pt x="192" y="150"/>
                  </a:lnTo>
                  <a:lnTo>
                    <a:pt x="197" y="138"/>
                  </a:lnTo>
                  <a:lnTo>
                    <a:pt x="204" y="127"/>
                  </a:lnTo>
                  <a:lnTo>
                    <a:pt x="213" y="116"/>
                  </a:lnTo>
                  <a:lnTo>
                    <a:pt x="223" y="106"/>
                  </a:lnTo>
                  <a:lnTo>
                    <a:pt x="223" y="106"/>
                  </a:lnTo>
                  <a:lnTo>
                    <a:pt x="234" y="99"/>
                  </a:lnTo>
                  <a:lnTo>
                    <a:pt x="247" y="92"/>
                  </a:lnTo>
                  <a:lnTo>
                    <a:pt x="263" y="87"/>
                  </a:lnTo>
                  <a:lnTo>
                    <a:pt x="279" y="85"/>
                  </a:lnTo>
                  <a:lnTo>
                    <a:pt x="279" y="85"/>
                  </a:lnTo>
                  <a:lnTo>
                    <a:pt x="289" y="85"/>
                  </a:lnTo>
                  <a:lnTo>
                    <a:pt x="297" y="85"/>
                  </a:lnTo>
                  <a:lnTo>
                    <a:pt x="306" y="86"/>
                  </a:lnTo>
                  <a:lnTo>
                    <a:pt x="315" y="87"/>
                  </a:lnTo>
                  <a:lnTo>
                    <a:pt x="322" y="89"/>
                  </a:lnTo>
                  <a:lnTo>
                    <a:pt x="330" y="92"/>
                  </a:lnTo>
                  <a:lnTo>
                    <a:pt x="343" y="100"/>
                  </a:lnTo>
                  <a:lnTo>
                    <a:pt x="355" y="109"/>
                  </a:lnTo>
                  <a:lnTo>
                    <a:pt x="366" y="119"/>
                  </a:lnTo>
                  <a:lnTo>
                    <a:pt x="374" y="131"/>
                  </a:lnTo>
                  <a:lnTo>
                    <a:pt x="381" y="143"/>
                  </a:lnTo>
                  <a:lnTo>
                    <a:pt x="381" y="143"/>
                  </a:lnTo>
                  <a:lnTo>
                    <a:pt x="385" y="153"/>
                  </a:lnTo>
                  <a:lnTo>
                    <a:pt x="387" y="164"/>
                  </a:lnTo>
                  <a:lnTo>
                    <a:pt x="389" y="175"/>
                  </a:lnTo>
                  <a:lnTo>
                    <a:pt x="391" y="187"/>
                  </a:lnTo>
                  <a:lnTo>
                    <a:pt x="391" y="187"/>
                  </a:lnTo>
                  <a:lnTo>
                    <a:pt x="391" y="195"/>
                  </a:lnTo>
                  <a:lnTo>
                    <a:pt x="389" y="204"/>
                  </a:lnTo>
                  <a:lnTo>
                    <a:pt x="385" y="219"/>
                  </a:lnTo>
                  <a:lnTo>
                    <a:pt x="380" y="233"/>
                  </a:lnTo>
                  <a:lnTo>
                    <a:pt x="372" y="245"/>
                  </a:lnTo>
                  <a:lnTo>
                    <a:pt x="363" y="256"/>
                  </a:lnTo>
                  <a:lnTo>
                    <a:pt x="354" y="266"/>
                  </a:lnTo>
                  <a:lnTo>
                    <a:pt x="343" y="273"/>
                  </a:lnTo>
                  <a:lnTo>
                    <a:pt x="331" y="280"/>
                  </a:lnTo>
                  <a:lnTo>
                    <a:pt x="331" y="280"/>
                  </a:lnTo>
                  <a:lnTo>
                    <a:pt x="319" y="284"/>
                  </a:lnTo>
                  <a:lnTo>
                    <a:pt x="307" y="288"/>
                  </a:lnTo>
                  <a:lnTo>
                    <a:pt x="295" y="290"/>
                  </a:lnTo>
                  <a:lnTo>
                    <a:pt x="283" y="290"/>
                  </a:lnTo>
                  <a:lnTo>
                    <a:pt x="272" y="289"/>
                  </a:lnTo>
                  <a:lnTo>
                    <a:pt x="261" y="286"/>
                  </a:lnTo>
                  <a:lnTo>
                    <a:pt x="251" y="283"/>
                  </a:lnTo>
                  <a:lnTo>
                    <a:pt x="241" y="279"/>
                  </a:lnTo>
                  <a:lnTo>
                    <a:pt x="231" y="273"/>
                  </a:lnTo>
                  <a:lnTo>
                    <a:pt x="222" y="267"/>
                  </a:lnTo>
                  <a:lnTo>
                    <a:pt x="215" y="259"/>
                  </a:lnTo>
                  <a:lnTo>
                    <a:pt x="208" y="252"/>
                  </a:lnTo>
                  <a:lnTo>
                    <a:pt x="202" y="243"/>
                  </a:lnTo>
                  <a:lnTo>
                    <a:pt x="196" y="234"/>
                  </a:lnTo>
                  <a:lnTo>
                    <a:pt x="192" y="225"/>
                  </a:lnTo>
                  <a:lnTo>
                    <a:pt x="189" y="215"/>
                  </a:lnTo>
                  <a:lnTo>
                    <a:pt x="189" y="215"/>
                  </a:lnTo>
                  <a:lnTo>
                    <a:pt x="187" y="207"/>
                  </a:lnTo>
                  <a:lnTo>
                    <a:pt x="186" y="199"/>
                  </a:lnTo>
                  <a:lnTo>
                    <a:pt x="186" y="182"/>
                  </a:lnTo>
                  <a:lnTo>
                    <a:pt x="187" y="166"/>
                  </a:lnTo>
                  <a:lnTo>
                    <a:pt x="192" y="150"/>
                  </a:lnTo>
                  <a:lnTo>
                    <a:pt x="192" y="150"/>
                  </a:lnTo>
                  <a:close/>
                  <a:moveTo>
                    <a:pt x="394" y="339"/>
                  </a:moveTo>
                  <a:lnTo>
                    <a:pt x="394" y="339"/>
                  </a:lnTo>
                  <a:lnTo>
                    <a:pt x="385" y="345"/>
                  </a:lnTo>
                  <a:lnTo>
                    <a:pt x="375" y="350"/>
                  </a:lnTo>
                  <a:lnTo>
                    <a:pt x="366" y="356"/>
                  </a:lnTo>
                  <a:lnTo>
                    <a:pt x="356" y="359"/>
                  </a:lnTo>
                  <a:lnTo>
                    <a:pt x="345" y="363"/>
                  </a:lnTo>
                  <a:lnTo>
                    <a:pt x="333" y="367"/>
                  </a:lnTo>
                  <a:lnTo>
                    <a:pt x="321" y="369"/>
                  </a:lnTo>
                  <a:lnTo>
                    <a:pt x="308" y="370"/>
                  </a:lnTo>
                  <a:lnTo>
                    <a:pt x="308" y="370"/>
                  </a:lnTo>
                  <a:lnTo>
                    <a:pt x="338" y="401"/>
                  </a:lnTo>
                  <a:lnTo>
                    <a:pt x="370" y="433"/>
                  </a:lnTo>
                  <a:lnTo>
                    <a:pt x="370" y="433"/>
                  </a:lnTo>
                  <a:lnTo>
                    <a:pt x="378" y="439"/>
                  </a:lnTo>
                  <a:lnTo>
                    <a:pt x="385" y="447"/>
                  </a:lnTo>
                  <a:lnTo>
                    <a:pt x="388" y="451"/>
                  </a:lnTo>
                  <a:lnTo>
                    <a:pt x="391" y="457"/>
                  </a:lnTo>
                  <a:lnTo>
                    <a:pt x="392" y="462"/>
                  </a:lnTo>
                  <a:lnTo>
                    <a:pt x="392" y="469"/>
                  </a:lnTo>
                  <a:lnTo>
                    <a:pt x="392" y="469"/>
                  </a:lnTo>
                  <a:lnTo>
                    <a:pt x="389" y="474"/>
                  </a:lnTo>
                  <a:lnTo>
                    <a:pt x="387" y="478"/>
                  </a:lnTo>
                  <a:lnTo>
                    <a:pt x="383" y="483"/>
                  </a:lnTo>
                  <a:lnTo>
                    <a:pt x="379" y="486"/>
                  </a:lnTo>
                  <a:lnTo>
                    <a:pt x="374" y="488"/>
                  </a:lnTo>
                  <a:lnTo>
                    <a:pt x="369" y="490"/>
                  </a:lnTo>
                  <a:lnTo>
                    <a:pt x="362" y="490"/>
                  </a:lnTo>
                  <a:lnTo>
                    <a:pt x="357" y="489"/>
                  </a:lnTo>
                  <a:lnTo>
                    <a:pt x="357" y="489"/>
                  </a:lnTo>
                  <a:lnTo>
                    <a:pt x="352" y="486"/>
                  </a:lnTo>
                  <a:lnTo>
                    <a:pt x="347" y="483"/>
                  </a:lnTo>
                  <a:lnTo>
                    <a:pt x="338" y="473"/>
                  </a:lnTo>
                  <a:lnTo>
                    <a:pt x="338" y="473"/>
                  </a:lnTo>
                  <a:lnTo>
                    <a:pt x="296" y="431"/>
                  </a:lnTo>
                  <a:lnTo>
                    <a:pt x="296" y="431"/>
                  </a:lnTo>
                  <a:lnTo>
                    <a:pt x="289" y="423"/>
                  </a:lnTo>
                  <a:lnTo>
                    <a:pt x="289" y="423"/>
                  </a:lnTo>
                  <a:lnTo>
                    <a:pt x="286" y="423"/>
                  </a:lnTo>
                  <a:lnTo>
                    <a:pt x="284" y="426"/>
                  </a:lnTo>
                  <a:lnTo>
                    <a:pt x="280" y="431"/>
                  </a:lnTo>
                  <a:lnTo>
                    <a:pt x="280" y="431"/>
                  </a:lnTo>
                  <a:lnTo>
                    <a:pt x="239" y="472"/>
                  </a:lnTo>
                  <a:lnTo>
                    <a:pt x="239" y="472"/>
                  </a:lnTo>
                  <a:lnTo>
                    <a:pt x="231" y="480"/>
                  </a:lnTo>
                  <a:lnTo>
                    <a:pt x="227" y="484"/>
                  </a:lnTo>
                  <a:lnTo>
                    <a:pt x="222" y="487"/>
                  </a:lnTo>
                  <a:lnTo>
                    <a:pt x="218" y="489"/>
                  </a:lnTo>
                  <a:lnTo>
                    <a:pt x="213" y="490"/>
                  </a:lnTo>
                  <a:lnTo>
                    <a:pt x="206" y="490"/>
                  </a:lnTo>
                  <a:lnTo>
                    <a:pt x="200" y="488"/>
                  </a:lnTo>
                  <a:lnTo>
                    <a:pt x="200" y="488"/>
                  </a:lnTo>
                  <a:lnTo>
                    <a:pt x="193" y="483"/>
                  </a:lnTo>
                  <a:lnTo>
                    <a:pt x="190" y="480"/>
                  </a:lnTo>
                  <a:lnTo>
                    <a:pt x="188" y="476"/>
                  </a:lnTo>
                  <a:lnTo>
                    <a:pt x="186" y="472"/>
                  </a:lnTo>
                  <a:lnTo>
                    <a:pt x="184" y="468"/>
                  </a:lnTo>
                  <a:lnTo>
                    <a:pt x="184" y="462"/>
                  </a:lnTo>
                  <a:lnTo>
                    <a:pt x="186" y="457"/>
                  </a:lnTo>
                  <a:lnTo>
                    <a:pt x="186" y="457"/>
                  </a:lnTo>
                  <a:lnTo>
                    <a:pt x="188" y="450"/>
                  </a:lnTo>
                  <a:lnTo>
                    <a:pt x="193" y="444"/>
                  </a:lnTo>
                  <a:lnTo>
                    <a:pt x="204" y="433"/>
                  </a:lnTo>
                  <a:lnTo>
                    <a:pt x="204" y="433"/>
                  </a:lnTo>
                  <a:lnTo>
                    <a:pt x="237" y="401"/>
                  </a:lnTo>
                  <a:lnTo>
                    <a:pt x="268" y="370"/>
                  </a:lnTo>
                  <a:lnTo>
                    <a:pt x="268" y="370"/>
                  </a:lnTo>
                  <a:lnTo>
                    <a:pt x="253" y="368"/>
                  </a:lnTo>
                  <a:lnTo>
                    <a:pt x="239" y="366"/>
                  </a:lnTo>
                  <a:lnTo>
                    <a:pt x="226" y="362"/>
                  </a:lnTo>
                  <a:lnTo>
                    <a:pt x="214" y="358"/>
                  </a:lnTo>
                  <a:lnTo>
                    <a:pt x="214" y="358"/>
                  </a:lnTo>
                  <a:lnTo>
                    <a:pt x="203" y="353"/>
                  </a:lnTo>
                  <a:lnTo>
                    <a:pt x="192" y="346"/>
                  </a:lnTo>
                  <a:lnTo>
                    <a:pt x="182" y="340"/>
                  </a:lnTo>
                  <a:lnTo>
                    <a:pt x="174" y="332"/>
                  </a:lnTo>
                  <a:lnTo>
                    <a:pt x="174" y="332"/>
                  </a:lnTo>
                  <a:lnTo>
                    <a:pt x="168" y="327"/>
                  </a:lnTo>
                  <a:lnTo>
                    <a:pt x="166" y="320"/>
                  </a:lnTo>
                  <a:lnTo>
                    <a:pt x="166" y="320"/>
                  </a:lnTo>
                  <a:lnTo>
                    <a:pt x="165" y="313"/>
                  </a:lnTo>
                  <a:lnTo>
                    <a:pt x="167" y="306"/>
                  </a:lnTo>
                  <a:lnTo>
                    <a:pt x="170" y="299"/>
                  </a:lnTo>
                  <a:lnTo>
                    <a:pt x="175" y="295"/>
                  </a:lnTo>
                  <a:lnTo>
                    <a:pt x="181" y="291"/>
                  </a:lnTo>
                  <a:lnTo>
                    <a:pt x="188" y="289"/>
                  </a:lnTo>
                  <a:lnTo>
                    <a:pt x="195" y="289"/>
                  </a:lnTo>
                  <a:lnTo>
                    <a:pt x="203" y="291"/>
                  </a:lnTo>
                  <a:lnTo>
                    <a:pt x="203" y="291"/>
                  </a:lnTo>
                  <a:lnTo>
                    <a:pt x="207" y="294"/>
                  </a:lnTo>
                  <a:lnTo>
                    <a:pt x="212" y="296"/>
                  </a:lnTo>
                  <a:lnTo>
                    <a:pt x="220" y="303"/>
                  </a:lnTo>
                  <a:lnTo>
                    <a:pt x="220" y="303"/>
                  </a:lnTo>
                  <a:lnTo>
                    <a:pt x="234" y="309"/>
                  </a:lnTo>
                  <a:lnTo>
                    <a:pt x="250" y="316"/>
                  </a:lnTo>
                  <a:lnTo>
                    <a:pt x="259" y="318"/>
                  </a:lnTo>
                  <a:lnTo>
                    <a:pt x="268" y="319"/>
                  </a:lnTo>
                  <a:lnTo>
                    <a:pt x="278" y="320"/>
                  </a:lnTo>
                  <a:lnTo>
                    <a:pt x="289" y="320"/>
                  </a:lnTo>
                  <a:lnTo>
                    <a:pt x="289" y="320"/>
                  </a:lnTo>
                  <a:lnTo>
                    <a:pt x="307" y="319"/>
                  </a:lnTo>
                  <a:lnTo>
                    <a:pt x="325" y="315"/>
                  </a:lnTo>
                  <a:lnTo>
                    <a:pt x="343" y="309"/>
                  </a:lnTo>
                  <a:lnTo>
                    <a:pt x="349" y="306"/>
                  </a:lnTo>
                  <a:lnTo>
                    <a:pt x="356" y="302"/>
                  </a:lnTo>
                  <a:lnTo>
                    <a:pt x="356" y="302"/>
                  </a:lnTo>
                  <a:lnTo>
                    <a:pt x="369" y="293"/>
                  </a:lnTo>
                  <a:lnTo>
                    <a:pt x="376" y="290"/>
                  </a:lnTo>
                  <a:lnTo>
                    <a:pt x="381" y="289"/>
                  </a:lnTo>
                  <a:lnTo>
                    <a:pt x="385" y="289"/>
                  </a:lnTo>
                  <a:lnTo>
                    <a:pt x="385" y="289"/>
                  </a:lnTo>
                  <a:lnTo>
                    <a:pt x="391" y="289"/>
                  </a:lnTo>
                  <a:lnTo>
                    <a:pt x="395" y="291"/>
                  </a:lnTo>
                  <a:lnTo>
                    <a:pt x="399" y="294"/>
                  </a:lnTo>
                  <a:lnTo>
                    <a:pt x="403" y="297"/>
                  </a:lnTo>
                  <a:lnTo>
                    <a:pt x="406" y="302"/>
                  </a:lnTo>
                  <a:lnTo>
                    <a:pt x="408" y="306"/>
                  </a:lnTo>
                  <a:lnTo>
                    <a:pt x="409" y="311"/>
                  </a:lnTo>
                  <a:lnTo>
                    <a:pt x="410" y="317"/>
                  </a:lnTo>
                  <a:lnTo>
                    <a:pt x="410" y="317"/>
                  </a:lnTo>
                  <a:lnTo>
                    <a:pt x="409" y="320"/>
                  </a:lnTo>
                  <a:lnTo>
                    <a:pt x="408" y="323"/>
                  </a:lnTo>
                  <a:lnTo>
                    <a:pt x="404" y="330"/>
                  </a:lnTo>
                  <a:lnTo>
                    <a:pt x="399" y="334"/>
                  </a:lnTo>
                  <a:lnTo>
                    <a:pt x="394" y="339"/>
                  </a:lnTo>
                  <a:lnTo>
                    <a:pt x="394" y="339"/>
                  </a:lnTo>
                  <a:close/>
                </a:path>
              </a:pathLst>
            </a:custGeom>
            <a:solidFill>
              <a:srgbClr val="80828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037712" y="3979704"/>
            <a:ext cx="21536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828282"/>
                </a:solidFill>
              </a:rPr>
              <a:t>VK.COM/TOIPKRO</a:t>
            </a:r>
            <a:endParaRPr lang="ru-RU" sz="1600" dirty="0">
              <a:solidFill>
                <a:srgbClr val="82828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37711" y="4641700"/>
            <a:ext cx="24822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>
                <a:solidFill>
                  <a:srgbClr val="828282"/>
                </a:solidFill>
              </a:rPr>
              <a:t>OK.RU/TOIPKRO.INSTITUT</a:t>
            </a:r>
            <a:endParaRPr lang="ru-RU">
              <a:solidFill>
                <a:srgbClr val="828282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6253" y="2321419"/>
            <a:ext cx="501205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2162AE"/>
                </a:solidFill>
              </a:rPr>
              <a:t>Развитие региональной системы общего образования в контексте государственных стратегических задач</a:t>
            </a:r>
          </a:p>
        </p:txBody>
      </p:sp>
      <p:pic>
        <p:nvPicPr>
          <p:cNvPr id="79" name="Рисунок 78" descr="Гер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381" y="609104"/>
            <a:ext cx="1143994" cy="1143994"/>
          </a:xfrm>
          <a:prstGeom prst="rect">
            <a:avLst/>
          </a:prstGeom>
        </p:spPr>
      </p:pic>
      <p:pic>
        <p:nvPicPr>
          <p:cNvPr id="81" name="Рисунок 80" descr="Лого Проект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1631" y="540000"/>
            <a:ext cx="1390650" cy="1390650"/>
          </a:xfrm>
          <a:prstGeom prst="rect">
            <a:avLst/>
          </a:prstGeom>
        </p:spPr>
      </p:pic>
      <p:sp>
        <p:nvSpPr>
          <p:cNvPr id="65" name="Заголовок 2"/>
          <p:cNvSpPr txBox="1">
            <a:spLocks/>
          </p:cNvSpPr>
          <p:nvPr/>
        </p:nvSpPr>
        <p:spPr>
          <a:xfrm>
            <a:off x="147205" y="5225058"/>
            <a:ext cx="4201390" cy="96619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ru-RU" sz="1800" dirty="0">
                <a:solidFill>
                  <a:srgbClr val="1E358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Грабцевич Ирина Борисовна, </a:t>
            </a:r>
          </a:p>
          <a:p>
            <a:r>
              <a:rPr lang="ru-RU" sz="1800" dirty="0">
                <a:solidFill>
                  <a:srgbClr val="1E358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начальник Департамента общего образования Томской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2136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z="1050" smtClean="0">
                <a:latin typeface="Century Gothic" panose="020B0502020202020204" pitchFamily="34" charset="0"/>
              </a:rPr>
              <a:pPr/>
              <a:t>10</a:t>
            </a:fld>
            <a:endParaRPr lang="ru-RU" sz="105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27525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entury Gothic" panose="020B0502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958830" y="341358"/>
            <a:ext cx="588412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«Школа 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России»: концептуальные основы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864198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160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pPr algn="ctr"/>
              <a:t>10</a:t>
            </a:fld>
            <a:endParaRPr lang="ru-RU" sz="16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8664" y="1464646"/>
            <a:ext cx="1650271" cy="165027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448671" y="1265233"/>
            <a:ext cx="62604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Единое образовательное пространство (обучение и воспитание</a:t>
            </a:r>
            <a:r>
              <a:rPr lang="ru-RU" sz="1400" b="1" spc="-15" dirty="0">
                <a:solidFill>
                  <a:srgbClr val="41878D"/>
                </a:solidFill>
                <a:latin typeface="Century Gothic" panose="020B0502020202020204" pitchFamily="34" charset="0"/>
                <a:cs typeface="Arial"/>
              </a:rPr>
              <a:t>)</a:t>
            </a:r>
            <a:endParaRPr lang="ru-RU" sz="1400" dirty="0"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00" name="object 809"/>
          <p:cNvGrpSpPr/>
          <p:nvPr/>
        </p:nvGrpSpPr>
        <p:grpSpPr>
          <a:xfrm>
            <a:off x="705027" y="2179603"/>
            <a:ext cx="2929255" cy="395605"/>
            <a:chOff x="988217" y="1805259"/>
            <a:chExt cx="2929255" cy="395605"/>
          </a:xfrm>
        </p:grpSpPr>
        <p:sp>
          <p:nvSpPr>
            <p:cNvPr id="101" name="object 810"/>
            <p:cNvSpPr/>
            <p:nvPr/>
          </p:nvSpPr>
          <p:spPr>
            <a:xfrm>
              <a:off x="988217" y="1805259"/>
              <a:ext cx="1859280" cy="201930"/>
            </a:xfrm>
            <a:custGeom>
              <a:avLst/>
              <a:gdLst/>
              <a:ahLst/>
              <a:cxnLst/>
              <a:rect l="l" t="t" r="r" b="b"/>
              <a:pathLst>
                <a:path w="1859280" h="201930">
                  <a:moveTo>
                    <a:pt x="1858683" y="0"/>
                  </a:moveTo>
                  <a:lnTo>
                    <a:pt x="0" y="0"/>
                  </a:lnTo>
                  <a:lnTo>
                    <a:pt x="0" y="201333"/>
                  </a:lnTo>
                  <a:lnTo>
                    <a:pt x="1858683" y="201333"/>
                  </a:lnTo>
                  <a:lnTo>
                    <a:pt x="1858683" y="0"/>
                  </a:lnTo>
                  <a:close/>
                </a:path>
              </a:pathLst>
            </a:custGeom>
            <a:solidFill>
              <a:srgbClr val="5BB0B6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2" name="object 811"/>
            <p:cNvSpPr/>
            <p:nvPr/>
          </p:nvSpPr>
          <p:spPr>
            <a:xfrm>
              <a:off x="1128666" y="2043154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3" name="object 812"/>
            <p:cNvSpPr/>
            <p:nvPr/>
          </p:nvSpPr>
          <p:spPr>
            <a:xfrm>
              <a:off x="1128666" y="2043154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4" name="object 813"/>
          <p:cNvSpPr txBox="1"/>
          <p:nvPr/>
        </p:nvSpPr>
        <p:spPr>
          <a:xfrm>
            <a:off x="510079" y="1851200"/>
            <a:ext cx="3718560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 dirty="0">
              <a:solidFill>
                <a:srgbClr val="002060"/>
              </a:solidFill>
              <a:latin typeface="Century Gothic" panose="020B05020202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 dirty="0">
              <a:solidFill>
                <a:srgbClr val="002060"/>
              </a:solidFill>
              <a:latin typeface="Century Gothic" panose="020B0502020202020204" pitchFamily="34" charset="0"/>
              <a:cs typeface="Times New Roman"/>
            </a:endParaRPr>
          </a:p>
          <a:p>
            <a:pPr marL="325755">
              <a:lnSpc>
                <a:spcPct val="100000"/>
              </a:lnSpc>
            </a:pPr>
            <a:r>
              <a:rPr sz="70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СОЦИАЛЬНЫЕ:</a:t>
            </a:r>
            <a:endParaRPr sz="70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05" name="object 814"/>
          <p:cNvSpPr txBox="1"/>
          <p:nvPr/>
        </p:nvSpPr>
        <p:spPr>
          <a:xfrm>
            <a:off x="823602" y="2389965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проблема</a:t>
            </a:r>
            <a:r>
              <a:rPr sz="1000" spc="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самоопределения</a:t>
            </a:r>
            <a:r>
              <a:rPr sz="1000" spc="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детей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106" name="object 815"/>
          <p:cNvGrpSpPr/>
          <p:nvPr/>
        </p:nvGrpSpPr>
        <p:grpSpPr>
          <a:xfrm>
            <a:off x="715310" y="2372822"/>
            <a:ext cx="2919095" cy="1754505"/>
            <a:chOff x="998500" y="1998478"/>
            <a:chExt cx="2919095" cy="1754505"/>
          </a:xfrm>
        </p:grpSpPr>
        <p:sp>
          <p:nvSpPr>
            <p:cNvPr id="107" name="object 816"/>
            <p:cNvSpPr/>
            <p:nvPr/>
          </p:nvSpPr>
          <p:spPr>
            <a:xfrm>
              <a:off x="1029022" y="2004828"/>
              <a:ext cx="0" cy="1741805"/>
            </a:xfrm>
            <a:custGeom>
              <a:avLst/>
              <a:gdLst/>
              <a:ahLst/>
              <a:cxnLst/>
              <a:rect l="l" t="t" r="r" b="b"/>
              <a:pathLst>
                <a:path h="1741804">
                  <a:moveTo>
                    <a:pt x="0" y="0"/>
                  </a:moveTo>
                  <a:lnTo>
                    <a:pt x="0" y="1741436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8" name="object 817"/>
            <p:cNvSpPr/>
            <p:nvPr/>
          </p:nvSpPr>
          <p:spPr>
            <a:xfrm>
              <a:off x="1027672" y="2126033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9" name="object 818"/>
            <p:cNvSpPr/>
            <p:nvPr/>
          </p:nvSpPr>
          <p:spPr>
            <a:xfrm>
              <a:off x="1006120" y="210448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0" name="object 819"/>
            <p:cNvSpPr/>
            <p:nvPr/>
          </p:nvSpPr>
          <p:spPr>
            <a:xfrm>
              <a:off x="1006120" y="210448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1" name="object 820"/>
            <p:cNvSpPr/>
            <p:nvPr/>
          </p:nvSpPr>
          <p:spPr>
            <a:xfrm>
              <a:off x="1107108" y="210448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2" name="object 821"/>
            <p:cNvSpPr/>
            <p:nvPr/>
          </p:nvSpPr>
          <p:spPr>
            <a:xfrm>
              <a:off x="1107108" y="210448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3" name="object 822"/>
            <p:cNvSpPr/>
            <p:nvPr/>
          </p:nvSpPr>
          <p:spPr>
            <a:xfrm>
              <a:off x="1128666" y="2233388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4" name="object 823"/>
            <p:cNvSpPr/>
            <p:nvPr/>
          </p:nvSpPr>
          <p:spPr>
            <a:xfrm>
              <a:off x="1128666" y="2233388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5" name="object 824"/>
          <p:cNvSpPr txBox="1"/>
          <p:nvPr/>
        </p:nvSpPr>
        <p:spPr>
          <a:xfrm>
            <a:off x="835329" y="2577102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интернет-зависимость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116" name="object 825"/>
          <p:cNvGrpSpPr/>
          <p:nvPr/>
        </p:nvGrpSpPr>
        <p:grpSpPr>
          <a:xfrm>
            <a:off x="715310" y="2661442"/>
            <a:ext cx="2919095" cy="295275"/>
            <a:chOff x="998500" y="2287098"/>
            <a:chExt cx="2919095" cy="295275"/>
          </a:xfrm>
        </p:grpSpPr>
        <p:sp>
          <p:nvSpPr>
            <p:cNvPr id="117" name="object 826"/>
            <p:cNvSpPr/>
            <p:nvPr/>
          </p:nvSpPr>
          <p:spPr>
            <a:xfrm>
              <a:off x="1027672" y="2316267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8" name="object 827"/>
            <p:cNvSpPr/>
            <p:nvPr/>
          </p:nvSpPr>
          <p:spPr>
            <a:xfrm>
              <a:off x="1006120" y="229471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9" name="object 828"/>
            <p:cNvSpPr/>
            <p:nvPr/>
          </p:nvSpPr>
          <p:spPr>
            <a:xfrm>
              <a:off x="1006120" y="229471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0" name="object 829"/>
            <p:cNvSpPr/>
            <p:nvPr/>
          </p:nvSpPr>
          <p:spPr>
            <a:xfrm>
              <a:off x="1107108" y="229471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1" name="object 830"/>
            <p:cNvSpPr/>
            <p:nvPr/>
          </p:nvSpPr>
          <p:spPr>
            <a:xfrm>
              <a:off x="1107108" y="229471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2" name="object 831"/>
            <p:cNvSpPr/>
            <p:nvPr/>
          </p:nvSpPr>
          <p:spPr>
            <a:xfrm>
              <a:off x="1128666" y="2424761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3" name="object 832"/>
            <p:cNvSpPr/>
            <p:nvPr/>
          </p:nvSpPr>
          <p:spPr>
            <a:xfrm>
              <a:off x="1128666" y="2424761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4" name="object 833"/>
          <p:cNvSpPr txBox="1"/>
          <p:nvPr/>
        </p:nvSpPr>
        <p:spPr>
          <a:xfrm>
            <a:off x="924390" y="2807095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кибербуллинг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125" name="object 834"/>
          <p:cNvGrpSpPr/>
          <p:nvPr/>
        </p:nvGrpSpPr>
        <p:grpSpPr>
          <a:xfrm>
            <a:off x="715310" y="2852815"/>
            <a:ext cx="2919095" cy="292100"/>
            <a:chOff x="998500" y="2478471"/>
            <a:chExt cx="2919095" cy="292100"/>
          </a:xfrm>
        </p:grpSpPr>
        <p:sp>
          <p:nvSpPr>
            <p:cNvPr id="126" name="object 835"/>
            <p:cNvSpPr/>
            <p:nvPr/>
          </p:nvSpPr>
          <p:spPr>
            <a:xfrm>
              <a:off x="1027672" y="2507640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7" name="object 836"/>
            <p:cNvSpPr/>
            <p:nvPr/>
          </p:nvSpPr>
          <p:spPr>
            <a:xfrm>
              <a:off x="1006120" y="248609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8" name="object 837"/>
            <p:cNvSpPr/>
            <p:nvPr/>
          </p:nvSpPr>
          <p:spPr>
            <a:xfrm>
              <a:off x="1006120" y="248609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9" name="object 838"/>
            <p:cNvSpPr/>
            <p:nvPr/>
          </p:nvSpPr>
          <p:spPr>
            <a:xfrm>
              <a:off x="1107108" y="248609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0" name="object 839"/>
            <p:cNvSpPr/>
            <p:nvPr/>
          </p:nvSpPr>
          <p:spPr>
            <a:xfrm>
              <a:off x="1107108" y="248609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1" name="object 840"/>
            <p:cNvSpPr/>
            <p:nvPr/>
          </p:nvSpPr>
          <p:spPr>
            <a:xfrm>
              <a:off x="1128666" y="2613030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2" name="object 841"/>
            <p:cNvSpPr/>
            <p:nvPr/>
          </p:nvSpPr>
          <p:spPr>
            <a:xfrm>
              <a:off x="1128666" y="2613030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3" name="object 842"/>
          <p:cNvSpPr txBox="1"/>
          <p:nvPr/>
        </p:nvSpPr>
        <p:spPr>
          <a:xfrm>
            <a:off x="842550" y="2978494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социальное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неравенство</a:t>
            </a:r>
          </a:p>
        </p:txBody>
      </p:sp>
      <p:grpSp>
        <p:nvGrpSpPr>
          <p:cNvPr id="134" name="object 843"/>
          <p:cNvGrpSpPr/>
          <p:nvPr/>
        </p:nvGrpSpPr>
        <p:grpSpPr>
          <a:xfrm>
            <a:off x="715310" y="3041083"/>
            <a:ext cx="2919095" cy="292100"/>
            <a:chOff x="998500" y="2666739"/>
            <a:chExt cx="2919095" cy="292100"/>
          </a:xfrm>
        </p:grpSpPr>
        <p:sp>
          <p:nvSpPr>
            <p:cNvPr id="135" name="object 844"/>
            <p:cNvSpPr/>
            <p:nvPr/>
          </p:nvSpPr>
          <p:spPr>
            <a:xfrm>
              <a:off x="1027672" y="2695908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6" name="object 845"/>
            <p:cNvSpPr/>
            <p:nvPr/>
          </p:nvSpPr>
          <p:spPr>
            <a:xfrm>
              <a:off x="1006120" y="267435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7" name="object 846"/>
            <p:cNvSpPr/>
            <p:nvPr/>
          </p:nvSpPr>
          <p:spPr>
            <a:xfrm>
              <a:off x="1006120" y="267435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8" name="object 847"/>
            <p:cNvSpPr/>
            <p:nvPr/>
          </p:nvSpPr>
          <p:spPr>
            <a:xfrm>
              <a:off x="1107108" y="267435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9" name="object 848"/>
            <p:cNvSpPr/>
            <p:nvPr/>
          </p:nvSpPr>
          <p:spPr>
            <a:xfrm>
              <a:off x="1107108" y="267435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0" name="object 849"/>
            <p:cNvSpPr/>
            <p:nvPr/>
          </p:nvSpPr>
          <p:spPr>
            <a:xfrm>
              <a:off x="1128666" y="2801296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1" name="object 850"/>
            <p:cNvSpPr/>
            <p:nvPr/>
          </p:nvSpPr>
          <p:spPr>
            <a:xfrm>
              <a:off x="1128666" y="2801296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2" name="object 851"/>
          <p:cNvSpPr txBox="1"/>
          <p:nvPr/>
        </p:nvSpPr>
        <p:spPr>
          <a:xfrm>
            <a:off x="853277" y="3155030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отсутствие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мотивации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6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к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обучению</a:t>
            </a:r>
          </a:p>
        </p:txBody>
      </p:sp>
      <p:grpSp>
        <p:nvGrpSpPr>
          <p:cNvPr id="143" name="object 852"/>
          <p:cNvGrpSpPr/>
          <p:nvPr/>
        </p:nvGrpSpPr>
        <p:grpSpPr>
          <a:xfrm>
            <a:off x="715310" y="3229353"/>
            <a:ext cx="2919095" cy="295275"/>
            <a:chOff x="998500" y="2855009"/>
            <a:chExt cx="2919095" cy="295275"/>
          </a:xfrm>
        </p:grpSpPr>
        <p:sp>
          <p:nvSpPr>
            <p:cNvPr id="144" name="object 853"/>
            <p:cNvSpPr/>
            <p:nvPr/>
          </p:nvSpPr>
          <p:spPr>
            <a:xfrm>
              <a:off x="1027672" y="2884175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5" name="object 854"/>
            <p:cNvSpPr/>
            <p:nvPr/>
          </p:nvSpPr>
          <p:spPr>
            <a:xfrm>
              <a:off x="1006120" y="286262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3"/>
                  </a:lnTo>
                  <a:lnTo>
                    <a:pt x="6313" y="6311"/>
                  </a:lnTo>
                  <a:lnTo>
                    <a:pt x="1694" y="13158"/>
                  </a:lnTo>
                  <a:lnTo>
                    <a:pt x="0" y="21539"/>
                  </a:lnTo>
                  <a:lnTo>
                    <a:pt x="1694" y="29932"/>
                  </a:lnTo>
                  <a:lnTo>
                    <a:pt x="6313" y="36782"/>
                  </a:lnTo>
                  <a:lnTo>
                    <a:pt x="13164" y="41398"/>
                  </a:lnTo>
                  <a:lnTo>
                    <a:pt x="21551" y="43091"/>
                  </a:lnTo>
                  <a:lnTo>
                    <a:pt x="29939" y="41398"/>
                  </a:lnTo>
                  <a:lnTo>
                    <a:pt x="36790" y="36782"/>
                  </a:lnTo>
                  <a:lnTo>
                    <a:pt x="41409" y="29932"/>
                  </a:lnTo>
                  <a:lnTo>
                    <a:pt x="43103" y="21539"/>
                  </a:lnTo>
                  <a:lnTo>
                    <a:pt x="41409" y="13158"/>
                  </a:lnTo>
                  <a:lnTo>
                    <a:pt x="36790" y="6311"/>
                  </a:lnTo>
                  <a:lnTo>
                    <a:pt x="29939" y="1693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6" name="object 855"/>
            <p:cNvSpPr/>
            <p:nvPr/>
          </p:nvSpPr>
          <p:spPr>
            <a:xfrm>
              <a:off x="1006120" y="286262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3"/>
                  </a:lnTo>
                  <a:lnTo>
                    <a:pt x="36790" y="6311"/>
                  </a:lnTo>
                  <a:lnTo>
                    <a:pt x="41409" y="13158"/>
                  </a:lnTo>
                  <a:lnTo>
                    <a:pt x="43103" y="21539"/>
                  </a:lnTo>
                  <a:lnTo>
                    <a:pt x="41409" y="29932"/>
                  </a:lnTo>
                  <a:lnTo>
                    <a:pt x="36790" y="36782"/>
                  </a:lnTo>
                  <a:lnTo>
                    <a:pt x="29939" y="41398"/>
                  </a:lnTo>
                  <a:lnTo>
                    <a:pt x="21551" y="43091"/>
                  </a:lnTo>
                  <a:lnTo>
                    <a:pt x="13164" y="41398"/>
                  </a:lnTo>
                  <a:lnTo>
                    <a:pt x="6313" y="36782"/>
                  </a:lnTo>
                  <a:lnTo>
                    <a:pt x="1694" y="29932"/>
                  </a:lnTo>
                  <a:lnTo>
                    <a:pt x="0" y="21539"/>
                  </a:lnTo>
                  <a:lnTo>
                    <a:pt x="1694" y="13158"/>
                  </a:lnTo>
                  <a:lnTo>
                    <a:pt x="6313" y="6311"/>
                  </a:lnTo>
                  <a:lnTo>
                    <a:pt x="13164" y="1693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7" name="object 856"/>
            <p:cNvSpPr/>
            <p:nvPr/>
          </p:nvSpPr>
          <p:spPr>
            <a:xfrm>
              <a:off x="1107108" y="286262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3"/>
                  </a:lnTo>
                  <a:lnTo>
                    <a:pt x="6313" y="6311"/>
                  </a:lnTo>
                  <a:lnTo>
                    <a:pt x="1694" y="13158"/>
                  </a:lnTo>
                  <a:lnTo>
                    <a:pt x="0" y="21539"/>
                  </a:lnTo>
                  <a:lnTo>
                    <a:pt x="1694" y="29932"/>
                  </a:lnTo>
                  <a:lnTo>
                    <a:pt x="6313" y="36782"/>
                  </a:lnTo>
                  <a:lnTo>
                    <a:pt x="13164" y="41398"/>
                  </a:lnTo>
                  <a:lnTo>
                    <a:pt x="21551" y="43091"/>
                  </a:lnTo>
                  <a:lnTo>
                    <a:pt x="29939" y="41398"/>
                  </a:lnTo>
                  <a:lnTo>
                    <a:pt x="36790" y="36782"/>
                  </a:lnTo>
                  <a:lnTo>
                    <a:pt x="41409" y="29932"/>
                  </a:lnTo>
                  <a:lnTo>
                    <a:pt x="43103" y="21539"/>
                  </a:lnTo>
                  <a:lnTo>
                    <a:pt x="41409" y="13158"/>
                  </a:lnTo>
                  <a:lnTo>
                    <a:pt x="36790" y="6311"/>
                  </a:lnTo>
                  <a:lnTo>
                    <a:pt x="29939" y="1693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8" name="object 857"/>
            <p:cNvSpPr/>
            <p:nvPr/>
          </p:nvSpPr>
          <p:spPr>
            <a:xfrm>
              <a:off x="1107108" y="286262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3"/>
                  </a:lnTo>
                  <a:lnTo>
                    <a:pt x="36790" y="6311"/>
                  </a:lnTo>
                  <a:lnTo>
                    <a:pt x="41409" y="13158"/>
                  </a:lnTo>
                  <a:lnTo>
                    <a:pt x="43103" y="21539"/>
                  </a:lnTo>
                  <a:lnTo>
                    <a:pt x="41409" y="29932"/>
                  </a:lnTo>
                  <a:lnTo>
                    <a:pt x="36790" y="36782"/>
                  </a:lnTo>
                  <a:lnTo>
                    <a:pt x="29939" y="41398"/>
                  </a:lnTo>
                  <a:lnTo>
                    <a:pt x="21551" y="43091"/>
                  </a:lnTo>
                  <a:lnTo>
                    <a:pt x="13164" y="41398"/>
                  </a:lnTo>
                  <a:lnTo>
                    <a:pt x="6313" y="36782"/>
                  </a:lnTo>
                  <a:lnTo>
                    <a:pt x="1694" y="29932"/>
                  </a:lnTo>
                  <a:lnTo>
                    <a:pt x="0" y="21539"/>
                  </a:lnTo>
                  <a:lnTo>
                    <a:pt x="1694" y="13158"/>
                  </a:lnTo>
                  <a:lnTo>
                    <a:pt x="6313" y="6311"/>
                  </a:lnTo>
                  <a:lnTo>
                    <a:pt x="13164" y="1693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9" name="object 858"/>
            <p:cNvSpPr/>
            <p:nvPr/>
          </p:nvSpPr>
          <p:spPr>
            <a:xfrm>
              <a:off x="1128666" y="2992502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0" name="object 859"/>
            <p:cNvSpPr/>
            <p:nvPr/>
          </p:nvSpPr>
          <p:spPr>
            <a:xfrm>
              <a:off x="1128666" y="2992502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1" name="object 860"/>
          <p:cNvSpPr txBox="1"/>
          <p:nvPr/>
        </p:nvSpPr>
        <p:spPr>
          <a:xfrm>
            <a:off x="860853" y="3334619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девиантное</a:t>
            </a:r>
            <a:r>
              <a:rPr sz="1000" spc="-3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поведение</a:t>
            </a:r>
          </a:p>
        </p:txBody>
      </p:sp>
      <p:grpSp>
        <p:nvGrpSpPr>
          <p:cNvPr id="152" name="object 861"/>
          <p:cNvGrpSpPr/>
          <p:nvPr/>
        </p:nvGrpSpPr>
        <p:grpSpPr>
          <a:xfrm>
            <a:off x="715310" y="3420559"/>
            <a:ext cx="2919095" cy="379730"/>
            <a:chOff x="998500" y="3046215"/>
            <a:chExt cx="2919095" cy="379730"/>
          </a:xfrm>
        </p:grpSpPr>
        <p:sp>
          <p:nvSpPr>
            <p:cNvPr id="153" name="object 862"/>
            <p:cNvSpPr/>
            <p:nvPr/>
          </p:nvSpPr>
          <p:spPr>
            <a:xfrm>
              <a:off x="1027672" y="3075382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object 863"/>
            <p:cNvSpPr/>
            <p:nvPr/>
          </p:nvSpPr>
          <p:spPr>
            <a:xfrm>
              <a:off x="1006120" y="305383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5" name="object 864"/>
            <p:cNvSpPr/>
            <p:nvPr/>
          </p:nvSpPr>
          <p:spPr>
            <a:xfrm>
              <a:off x="1006120" y="305383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6" name="object 865"/>
            <p:cNvSpPr/>
            <p:nvPr/>
          </p:nvSpPr>
          <p:spPr>
            <a:xfrm>
              <a:off x="1107108" y="305383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7" name="object 866"/>
            <p:cNvSpPr/>
            <p:nvPr/>
          </p:nvSpPr>
          <p:spPr>
            <a:xfrm>
              <a:off x="1107108" y="305383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8" name="object 867"/>
            <p:cNvSpPr/>
            <p:nvPr/>
          </p:nvSpPr>
          <p:spPr>
            <a:xfrm>
              <a:off x="1128666" y="3183713"/>
              <a:ext cx="2787015" cy="240665"/>
            </a:xfrm>
            <a:custGeom>
              <a:avLst/>
              <a:gdLst/>
              <a:ahLst/>
              <a:cxnLst/>
              <a:rect l="l" t="t" r="r" b="b"/>
              <a:pathLst>
                <a:path w="2787015" h="240664">
                  <a:moveTo>
                    <a:pt x="2787002" y="0"/>
                  </a:moveTo>
                  <a:lnTo>
                    <a:pt x="0" y="0"/>
                  </a:lnTo>
                  <a:lnTo>
                    <a:pt x="0" y="240423"/>
                  </a:lnTo>
                  <a:lnTo>
                    <a:pt x="2787002" y="240423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object 868"/>
            <p:cNvSpPr/>
            <p:nvPr/>
          </p:nvSpPr>
          <p:spPr>
            <a:xfrm>
              <a:off x="1128666" y="3183713"/>
              <a:ext cx="2787015" cy="240665"/>
            </a:xfrm>
            <a:custGeom>
              <a:avLst/>
              <a:gdLst/>
              <a:ahLst/>
              <a:cxnLst/>
              <a:rect l="l" t="t" r="r" b="b"/>
              <a:pathLst>
                <a:path w="2787015" h="240664">
                  <a:moveTo>
                    <a:pt x="2787002" y="0"/>
                  </a:moveTo>
                  <a:lnTo>
                    <a:pt x="2787002" y="240423"/>
                  </a:lnTo>
                  <a:lnTo>
                    <a:pt x="0" y="240423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60" name="object 869"/>
          <p:cNvSpPr txBox="1"/>
          <p:nvPr/>
        </p:nvSpPr>
        <p:spPr>
          <a:xfrm>
            <a:off x="930764" y="3522747"/>
            <a:ext cx="205422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отсутствие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организации досуга</a:t>
            </a:r>
            <a:endParaRPr sz="100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sp>
        <p:nvSpPr>
          <p:cNvPr id="161" name="object 870"/>
          <p:cNvSpPr txBox="1"/>
          <p:nvPr/>
        </p:nvSpPr>
        <p:spPr>
          <a:xfrm>
            <a:off x="930761" y="3631989"/>
            <a:ext cx="14109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во внеурочное 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время</a:t>
            </a:r>
          </a:p>
        </p:txBody>
      </p:sp>
      <p:grpSp>
        <p:nvGrpSpPr>
          <p:cNvPr id="162" name="object 871"/>
          <p:cNvGrpSpPr/>
          <p:nvPr/>
        </p:nvGrpSpPr>
        <p:grpSpPr>
          <a:xfrm>
            <a:off x="715310" y="3611766"/>
            <a:ext cx="2919095" cy="381000"/>
            <a:chOff x="998500" y="3237422"/>
            <a:chExt cx="2919095" cy="381000"/>
          </a:xfrm>
        </p:grpSpPr>
        <p:sp>
          <p:nvSpPr>
            <p:cNvPr id="163" name="object 872"/>
            <p:cNvSpPr/>
            <p:nvPr/>
          </p:nvSpPr>
          <p:spPr>
            <a:xfrm>
              <a:off x="1027672" y="3266592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4" name="object 873"/>
            <p:cNvSpPr/>
            <p:nvPr/>
          </p:nvSpPr>
          <p:spPr>
            <a:xfrm>
              <a:off x="1006120" y="324504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5" name="object 874"/>
            <p:cNvSpPr/>
            <p:nvPr/>
          </p:nvSpPr>
          <p:spPr>
            <a:xfrm>
              <a:off x="1006120" y="324504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6" name="object 875"/>
            <p:cNvSpPr/>
            <p:nvPr/>
          </p:nvSpPr>
          <p:spPr>
            <a:xfrm>
              <a:off x="1107108" y="324504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7" name="object 876"/>
            <p:cNvSpPr/>
            <p:nvPr/>
          </p:nvSpPr>
          <p:spPr>
            <a:xfrm>
              <a:off x="1107108" y="324504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8" name="object 877"/>
            <p:cNvSpPr/>
            <p:nvPr/>
          </p:nvSpPr>
          <p:spPr>
            <a:xfrm>
              <a:off x="1128666" y="3460718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9" name="object 878"/>
            <p:cNvSpPr/>
            <p:nvPr/>
          </p:nvSpPr>
          <p:spPr>
            <a:xfrm>
              <a:off x="1128666" y="3460718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0" name="object 879"/>
          <p:cNvSpPr txBox="1"/>
          <p:nvPr/>
        </p:nvSpPr>
        <p:spPr>
          <a:xfrm>
            <a:off x="846848" y="3799752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гиперактивность,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800" spc="-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ОВЗ</a:t>
            </a:r>
            <a:endParaRPr sz="8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171" name="object 880"/>
          <p:cNvGrpSpPr/>
          <p:nvPr/>
        </p:nvGrpSpPr>
        <p:grpSpPr>
          <a:xfrm>
            <a:off x="715310" y="3888771"/>
            <a:ext cx="2919095" cy="297815"/>
            <a:chOff x="998500" y="3514427"/>
            <a:chExt cx="2919095" cy="297815"/>
          </a:xfrm>
        </p:grpSpPr>
        <p:sp>
          <p:nvSpPr>
            <p:cNvPr id="172" name="object 881"/>
            <p:cNvSpPr/>
            <p:nvPr/>
          </p:nvSpPr>
          <p:spPr>
            <a:xfrm>
              <a:off x="1027672" y="3543598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object 882"/>
            <p:cNvSpPr/>
            <p:nvPr/>
          </p:nvSpPr>
          <p:spPr>
            <a:xfrm>
              <a:off x="1006120" y="352204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4" name="object 883"/>
            <p:cNvSpPr/>
            <p:nvPr/>
          </p:nvSpPr>
          <p:spPr>
            <a:xfrm>
              <a:off x="1006120" y="352204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5" name="object 884"/>
            <p:cNvSpPr/>
            <p:nvPr/>
          </p:nvSpPr>
          <p:spPr>
            <a:xfrm>
              <a:off x="1107108" y="352204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object 885"/>
            <p:cNvSpPr/>
            <p:nvPr/>
          </p:nvSpPr>
          <p:spPr>
            <a:xfrm>
              <a:off x="1107108" y="352204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7" name="object 886"/>
            <p:cNvSpPr/>
            <p:nvPr/>
          </p:nvSpPr>
          <p:spPr>
            <a:xfrm>
              <a:off x="1128666" y="3654870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8" name="object 887"/>
            <p:cNvSpPr/>
            <p:nvPr/>
          </p:nvSpPr>
          <p:spPr>
            <a:xfrm>
              <a:off x="1128666" y="3654870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9" name="object 888"/>
          <p:cNvSpPr txBox="1"/>
          <p:nvPr/>
        </p:nvSpPr>
        <p:spPr>
          <a:xfrm>
            <a:off x="856086" y="3986829"/>
            <a:ext cx="246641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проблемы</a:t>
            </a:r>
            <a:r>
              <a:rPr sz="1000" spc="30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с</a:t>
            </a:r>
            <a:r>
              <a:rPr sz="1000" spc="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организацией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питания</a:t>
            </a:r>
          </a:p>
        </p:txBody>
      </p:sp>
      <p:grpSp>
        <p:nvGrpSpPr>
          <p:cNvPr id="180" name="object 889"/>
          <p:cNvGrpSpPr/>
          <p:nvPr/>
        </p:nvGrpSpPr>
        <p:grpSpPr>
          <a:xfrm>
            <a:off x="705027" y="4082924"/>
            <a:ext cx="2929255" cy="549275"/>
            <a:chOff x="988217" y="3708580"/>
            <a:chExt cx="2929255" cy="549275"/>
          </a:xfrm>
        </p:grpSpPr>
        <p:sp>
          <p:nvSpPr>
            <p:cNvPr id="181" name="object 890"/>
            <p:cNvSpPr/>
            <p:nvPr/>
          </p:nvSpPr>
          <p:spPr>
            <a:xfrm>
              <a:off x="1027672" y="3737749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2" name="object 891"/>
            <p:cNvSpPr/>
            <p:nvPr/>
          </p:nvSpPr>
          <p:spPr>
            <a:xfrm>
              <a:off x="1006120" y="371620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3" name="object 892"/>
            <p:cNvSpPr/>
            <p:nvPr/>
          </p:nvSpPr>
          <p:spPr>
            <a:xfrm>
              <a:off x="1006120" y="371620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4" name="object 893"/>
            <p:cNvSpPr/>
            <p:nvPr/>
          </p:nvSpPr>
          <p:spPr>
            <a:xfrm>
              <a:off x="1107108" y="371620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7"/>
                  </a:lnTo>
                  <a:lnTo>
                    <a:pt x="6313" y="36783"/>
                  </a:lnTo>
                  <a:lnTo>
                    <a:pt x="13164" y="41399"/>
                  </a:lnTo>
                  <a:lnTo>
                    <a:pt x="21551" y="43091"/>
                  </a:lnTo>
                  <a:lnTo>
                    <a:pt x="29939" y="41399"/>
                  </a:lnTo>
                  <a:lnTo>
                    <a:pt x="36790" y="36783"/>
                  </a:lnTo>
                  <a:lnTo>
                    <a:pt x="41409" y="29937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5" name="object 894"/>
            <p:cNvSpPr/>
            <p:nvPr/>
          </p:nvSpPr>
          <p:spPr>
            <a:xfrm>
              <a:off x="1107108" y="371620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7"/>
                  </a:lnTo>
                  <a:lnTo>
                    <a:pt x="36790" y="36783"/>
                  </a:lnTo>
                  <a:lnTo>
                    <a:pt x="29939" y="41399"/>
                  </a:lnTo>
                  <a:lnTo>
                    <a:pt x="21551" y="43091"/>
                  </a:lnTo>
                  <a:lnTo>
                    <a:pt x="13164" y="41399"/>
                  </a:lnTo>
                  <a:lnTo>
                    <a:pt x="6313" y="36783"/>
                  </a:lnTo>
                  <a:lnTo>
                    <a:pt x="1694" y="29937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6" name="object 895"/>
            <p:cNvSpPr/>
            <p:nvPr/>
          </p:nvSpPr>
          <p:spPr>
            <a:xfrm>
              <a:off x="988217" y="3862659"/>
              <a:ext cx="1859280" cy="201930"/>
            </a:xfrm>
            <a:custGeom>
              <a:avLst/>
              <a:gdLst/>
              <a:ahLst/>
              <a:cxnLst/>
              <a:rect l="l" t="t" r="r" b="b"/>
              <a:pathLst>
                <a:path w="1859280" h="201929">
                  <a:moveTo>
                    <a:pt x="1858683" y="0"/>
                  </a:moveTo>
                  <a:lnTo>
                    <a:pt x="0" y="0"/>
                  </a:lnTo>
                  <a:lnTo>
                    <a:pt x="0" y="201333"/>
                  </a:lnTo>
                  <a:lnTo>
                    <a:pt x="1858683" y="201333"/>
                  </a:lnTo>
                  <a:lnTo>
                    <a:pt x="1858683" y="0"/>
                  </a:lnTo>
                  <a:close/>
                </a:path>
              </a:pathLst>
            </a:custGeom>
            <a:solidFill>
              <a:srgbClr val="5BB0B6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7" name="object 896"/>
            <p:cNvSpPr/>
            <p:nvPr/>
          </p:nvSpPr>
          <p:spPr>
            <a:xfrm>
              <a:off x="1128666" y="4100554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0" y="0"/>
                  </a:lnTo>
                  <a:lnTo>
                    <a:pt x="0" y="155600"/>
                  </a:lnTo>
                  <a:lnTo>
                    <a:pt x="2787002" y="155600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8" name="object 897"/>
            <p:cNvSpPr/>
            <p:nvPr/>
          </p:nvSpPr>
          <p:spPr>
            <a:xfrm>
              <a:off x="1128666" y="4100554"/>
              <a:ext cx="2787015" cy="156210"/>
            </a:xfrm>
            <a:custGeom>
              <a:avLst/>
              <a:gdLst/>
              <a:ahLst/>
              <a:cxnLst/>
              <a:rect l="l" t="t" r="r" b="b"/>
              <a:pathLst>
                <a:path w="2787015" h="156210">
                  <a:moveTo>
                    <a:pt x="2787002" y="0"/>
                  </a:moveTo>
                  <a:lnTo>
                    <a:pt x="2787002" y="155600"/>
                  </a:lnTo>
                  <a:lnTo>
                    <a:pt x="0" y="155600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89" name="object 898"/>
          <p:cNvSpPr txBox="1"/>
          <p:nvPr/>
        </p:nvSpPr>
        <p:spPr>
          <a:xfrm>
            <a:off x="924390" y="4253567"/>
            <a:ext cx="1423035" cy="12375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ПРОФЕССИОНАЛЬНЫЕ:</a:t>
            </a:r>
            <a:endParaRPr sz="70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90" name="object 899"/>
          <p:cNvSpPr txBox="1"/>
          <p:nvPr/>
        </p:nvSpPr>
        <p:spPr>
          <a:xfrm>
            <a:off x="914155" y="4454054"/>
            <a:ext cx="2784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чрезмерная образовательная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нагрузка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191" name="object 900"/>
          <p:cNvGrpSpPr/>
          <p:nvPr/>
        </p:nvGrpSpPr>
        <p:grpSpPr>
          <a:xfrm>
            <a:off x="715310" y="4430222"/>
            <a:ext cx="2919095" cy="1416685"/>
            <a:chOff x="998500" y="4055878"/>
            <a:chExt cx="2919095" cy="1416685"/>
          </a:xfrm>
        </p:grpSpPr>
        <p:sp>
          <p:nvSpPr>
            <p:cNvPr id="192" name="object 901"/>
            <p:cNvSpPr/>
            <p:nvPr/>
          </p:nvSpPr>
          <p:spPr>
            <a:xfrm>
              <a:off x="1029022" y="4062228"/>
              <a:ext cx="0" cy="1403985"/>
            </a:xfrm>
            <a:custGeom>
              <a:avLst/>
              <a:gdLst/>
              <a:ahLst/>
              <a:cxnLst/>
              <a:rect l="l" t="t" r="r" b="b"/>
              <a:pathLst>
                <a:path h="1403985">
                  <a:moveTo>
                    <a:pt x="0" y="0"/>
                  </a:moveTo>
                  <a:lnTo>
                    <a:pt x="0" y="1403692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3" name="object 902"/>
            <p:cNvSpPr/>
            <p:nvPr/>
          </p:nvSpPr>
          <p:spPr>
            <a:xfrm>
              <a:off x="1027672" y="4183433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4" name="object 903"/>
            <p:cNvSpPr/>
            <p:nvPr/>
          </p:nvSpPr>
          <p:spPr>
            <a:xfrm>
              <a:off x="1006120" y="416188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5" name="object 904"/>
            <p:cNvSpPr/>
            <p:nvPr/>
          </p:nvSpPr>
          <p:spPr>
            <a:xfrm>
              <a:off x="1006120" y="416188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6" name="object 905"/>
            <p:cNvSpPr/>
            <p:nvPr/>
          </p:nvSpPr>
          <p:spPr>
            <a:xfrm>
              <a:off x="1107108" y="416188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7" name="object 906"/>
            <p:cNvSpPr/>
            <p:nvPr/>
          </p:nvSpPr>
          <p:spPr>
            <a:xfrm>
              <a:off x="1107108" y="416188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8" name="object 907"/>
            <p:cNvSpPr/>
            <p:nvPr/>
          </p:nvSpPr>
          <p:spPr>
            <a:xfrm>
              <a:off x="1128666" y="4287247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0" y="0"/>
                  </a:lnTo>
                  <a:lnTo>
                    <a:pt x="0" y="237604"/>
                  </a:lnTo>
                  <a:lnTo>
                    <a:pt x="2787002" y="237604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9" name="object 908"/>
            <p:cNvSpPr/>
            <p:nvPr/>
          </p:nvSpPr>
          <p:spPr>
            <a:xfrm>
              <a:off x="1128666" y="4287247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2787002" y="237604"/>
                  </a:lnTo>
                  <a:lnTo>
                    <a:pt x="0" y="237604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0" name="object 909"/>
          <p:cNvSpPr txBox="1"/>
          <p:nvPr/>
        </p:nvSpPr>
        <p:spPr>
          <a:xfrm>
            <a:off x="930764" y="4626279"/>
            <a:ext cx="2707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привлечение</a:t>
            </a:r>
            <a:r>
              <a:rPr sz="1000" spc="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3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репетиторов</a:t>
            </a:r>
            <a:r>
              <a:rPr sz="1000" spc="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для</a:t>
            </a:r>
            <a:r>
              <a:rPr sz="1000" spc="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3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достижения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sp>
        <p:nvSpPr>
          <p:cNvPr id="201" name="object 910"/>
          <p:cNvSpPr txBox="1"/>
          <p:nvPr/>
        </p:nvSpPr>
        <p:spPr>
          <a:xfrm>
            <a:off x="936011" y="4726041"/>
            <a:ext cx="321722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высоких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3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образовательных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результатов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202" name="object 911"/>
          <p:cNvGrpSpPr/>
          <p:nvPr/>
        </p:nvGrpSpPr>
        <p:grpSpPr>
          <a:xfrm>
            <a:off x="715310" y="4744100"/>
            <a:ext cx="2919095" cy="423545"/>
            <a:chOff x="998500" y="4369756"/>
            <a:chExt cx="2919095" cy="423545"/>
          </a:xfrm>
        </p:grpSpPr>
        <p:sp>
          <p:nvSpPr>
            <p:cNvPr id="203" name="object 912"/>
            <p:cNvSpPr/>
            <p:nvPr/>
          </p:nvSpPr>
          <p:spPr>
            <a:xfrm>
              <a:off x="1027672" y="4398925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4" name="object 913"/>
            <p:cNvSpPr/>
            <p:nvPr/>
          </p:nvSpPr>
          <p:spPr>
            <a:xfrm>
              <a:off x="1006120" y="437737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" name="object 914"/>
            <p:cNvSpPr/>
            <p:nvPr/>
          </p:nvSpPr>
          <p:spPr>
            <a:xfrm>
              <a:off x="1006120" y="437737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6" name="object 915"/>
            <p:cNvSpPr/>
            <p:nvPr/>
          </p:nvSpPr>
          <p:spPr>
            <a:xfrm>
              <a:off x="1107108" y="437737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7" name="object 916"/>
            <p:cNvSpPr/>
            <p:nvPr/>
          </p:nvSpPr>
          <p:spPr>
            <a:xfrm>
              <a:off x="1107108" y="437737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8" name="object 917"/>
            <p:cNvSpPr/>
            <p:nvPr/>
          </p:nvSpPr>
          <p:spPr>
            <a:xfrm>
              <a:off x="1128666" y="4553945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0" y="0"/>
                  </a:lnTo>
                  <a:lnTo>
                    <a:pt x="0" y="237604"/>
                  </a:lnTo>
                  <a:lnTo>
                    <a:pt x="2787002" y="237604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9" name="object 918"/>
            <p:cNvSpPr/>
            <p:nvPr/>
          </p:nvSpPr>
          <p:spPr>
            <a:xfrm>
              <a:off x="1128666" y="4553945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2787002" y="237604"/>
                  </a:lnTo>
                  <a:lnTo>
                    <a:pt x="0" y="237604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0" name="object 919"/>
          <p:cNvSpPr txBox="1"/>
          <p:nvPr/>
        </p:nvSpPr>
        <p:spPr>
          <a:xfrm>
            <a:off x="914357" y="4887551"/>
            <a:ext cx="23075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неоднородность </a:t>
            </a:r>
            <a:r>
              <a:rPr sz="1000" spc="-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образовательного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sp>
        <p:nvSpPr>
          <p:cNvPr id="211" name="object 920"/>
          <p:cNvSpPr txBox="1"/>
          <p:nvPr/>
        </p:nvSpPr>
        <p:spPr>
          <a:xfrm>
            <a:off x="916487" y="4993298"/>
            <a:ext cx="246554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пространства</a:t>
            </a:r>
          </a:p>
        </p:txBody>
      </p:sp>
      <p:grpSp>
        <p:nvGrpSpPr>
          <p:cNvPr id="212" name="object 921"/>
          <p:cNvGrpSpPr/>
          <p:nvPr/>
        </p:nvGrpSpPr>
        <p:grpSpPr>
          <a:xfrm>
            <a:off x="715310" y="5010798"/>
            <a:ext cx="2919095" cy="423545"/>
            <a:chOff x="998500" y="4636454"/>
            <a:chExt cx="2919095" cy="423545"/>
          </a:xfrm>
        </p:grpSpPr>
        <p:sp>
          <p:nvSpPr>
            <p:cNvPr id="213" name="object 922"/>
            <p:cNvSpPr/>
            <p:nvPr/>
          </p:nvSpPr>
          <p:spPr>
            <a:xfrm>
              <a:off x="1027672" y="4665624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4" name="object 923"/>
            <p:cNvSpPr/>
            <p:nvPr/>
          </p:nvSpPr>
          <p:spPr>
            <a:xfrm>
              <a:off x="1006120" y="464407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5" name="object 924"/>
            <p:cNvSpPr/>
            <p:nvPr/>
          </p:nvSpPr>
          <p:spPr>
            <a:xfrm>
              <a:off x="1006120" y="464407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6" name="object 925"/>
            <p:cNvSpPr/>
            <p:nvPr/>
          </p:nvSpPr>
          <p:spPr>
            <a:xfrm>
              <a:off x="1107108" y="464407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7" name="object 926"/>
            <p:cNvSpPr/>
            <p:nvPr/>
          </p:nvSpPr>
          <p:spPr>
            <a:xfrm>
              <a:off x="1107108" y="464407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8" name="object 927"/>
            <p:cNvSpPr/>
            <p:nvPr/>
          </p:nvSpPr>
          <p:spPr>
            <a:xfrm>
              <a:off x="1128666" y="4820644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0" y="0"/>
                  </a:lnTo>
                  <a:lnTo>
                    <a:pt x="0" y="237604"/>
                  </a:lnTo>
                  <a:lnTo>
                    <a:pt x="2787002" y="237604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9" name="object 928"/>
            <p:cNvSpPr/>
            <p:nvPr/>
          </p:nvSpPr>
          <p:spPr>
            <a:xfrm>
              <a:off x="1128666" y="4820644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2787002" y="237604"/>
                  </a:lnTo>
                  <a:lnTo>
                    <a:pt x="0" y="237604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0" name="object 929"/>
          <p:cNvSpPr txBox="1"/>
          <p:nvPr/>
        </p:nvSpPr>
        <p:spPr>
          <a:xfrm>
            <a:off x="910805" y="5191535"/>
            <a:ext cx="276534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неоднородность </a:t>
            </a:r>
            <a:r>
              <a:rPr sz="1000" spc="5" dirty="0" err="1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профессиональных</a:t>
            </a:r>
            <a:r>
              <a:rPr lang="ru-RU"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компетенций учителей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222" name="object 931"/>
          <p:cNvGrpSpPr/>
          <p:nvPr/>
        </p:nvGrpSpPr>
        <p:grpSpPr>
          <a:xfrm>
            <a:off x="715310" y="5277497"/>
            <a:ext cx="2919095" cy="426084"/>
            <a:chOff x="998500" y="4903153"/>
            <a:chExt cx="2919095" cy="426084"/>
          </a:xfrm>
        </p:grpSpPr>
        <p:sp>
          <p:nvSpPr>
            <p:cNvPr id="223" name="object 932"/>
            <p:cNvSpPr/>
            <p:nvPr/>
          </p:nvSpPr>
          <p:spPr>
            <a:xfrm>
              <a:off x="1027672" y="4932323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4" name="object 933"/>
            <p:cNvSpPr/>
            <p:nvPr/>
          </p:nvSpPr>
          <p:spPr>
            <a:xfrm>
              <a:off x="1006120" y="491077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5" name="object 934"/>
            <p:cNvSpPr/>
            <p:nvPr/>
          </p:nvSpPr>
          <p:spPr>
            <a:xfrm>
              <a:off x="1006120" y="491077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6" name="object 935"/>
            <p:cNvSpPr/>
            <p:nvPr/>
          </p:nvSpPr>
          <p:spPr>
            <a:xfrm>
              <a:off x="1107108" y="491077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7" name="object 936"/>
            <p:cNvSpPr/>
            <p:nvPr/>
          </p:nvSpPr>
          <p:spPr>
            <a:xfrm>
              <a:off x="1107108" y="491077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8" name="object 937"/>
            <p:cNvSpPr/>
            <p:nvPr/>
          </p:nvSpPr>
          <p:spPr>
            <a:xfrm>
              <a:off x="1128666" y="5089751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0" y="0"/>
                  </a:lnTo>
                  <a:lnTo>
                    <a:pt x="0" y="237604"/>
                  </a:lnTo>
                  <a:lnTo>
                    <a:pt x="2787002" y="237604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9" name="object 938"/>
            <p:cNvSpPr/>
            <p:nvPr/>
          </p:nvSpPr>
          <p:spPr>
            <a:xfrm>
              <a:off x="1128666" y="5089751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2787002" y="237604"/>
                  </a:lnTo>
                  <a:lnTo>
                    <a:pt x="0" y="237604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30" name="object 939"/>
          <p:cNvSpPr txBox="1"/>
          <p:nvPr/>
        </p:nvSpPr>
        <p:spPr>
          <a:xfrm>
            <a:off x="929102" y="5533618"/>
            <a:ext cx="32241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неоднородность</a:t>
            </a:r>
            <a:r>
              <a:rPr sz="1000" spc="-3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" dirty="0" err="1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подходов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lang="ru-RU" sz="1000" spc="-6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к</a:t>
            </a:r>
            <a:r>
              <a:rPr lang="ru-RU" sz="1000" spc="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уч</a:t>
            </a:r>
            <a:r>
              <a:rPr lang="ru-RU" sz="1000" spc="-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е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бно-м</a:t>
            </a:r>
            <a:r>
              <a:rPr lang="ru-RU" sz="1000" spc="-4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е</a:t>
            </a:r>
            <a:r>
              <a:rPr lang="ru-RU" sz="1000" spc="-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т</a:t>
            </a:r>
            <a:r>
              <a:rPr lang="ru-RU" sz="1000" spc="-2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</a:t>
            </a:r>
            <a:r>
              <a:rPr lang="ru-RU" sz="1000" spc="-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дичес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к</a:t>
            </a:r>
            <a:r>
              <a:rPr lang="ru-RU"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ой</a:t>
            </a:r>
            <a:r>
              <a:rPr lang="ru-RU" sz="1000" spc="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lang="ru-RU" sz="1000" spc="-2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до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к</a:t>
            </a:r>
            <a:r>
              <a:rPr lang="ru-RU" sz="1000" spc="-1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у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мен</a:t>
            </a:r>
            <a:r>
              <a:rPr lang="ru-RU" sz="1000" spc="-2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т</a:t>
            </a:r>
            <a:r>
              <a:rPr lang="ru-RU"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ации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232" name="object 941"/>
          <p:cNvGrpSpPr/>
          <p:nvPr/>
        </p:nvGrpSpPr>
        <p:grpSpPr>
          <a:xfrm>
            <a:off x="714442" y="5888967"/>
            <a:ext cx="2919095" cy="431800"/>
            <a:chOff x="998500" y="5172260"/>
            <a:chExt cx="2919095" cy="431800"/>
          </a:xfrm>
        </p:grpSpPr>
        <p:sp>
          <p:nvSpPr>
            <p:cNvPr id="233" name="object 942"/>
            <p:cNvSpPr/>
            <p:nvPr/>
          </p:nvSpPr>
          <p:spPr>
            <a:xfrm>
              <a:off x="1027672" y="5201430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4" name="object 943"/>
            <p:cNvSpPr/>
            <p:nvPr/>
          </p:nvSpPr>
          <p:spPr>
            <a:xfrm>
              <a:off x="1006120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5" name="object 944"/>
            <p:cNvSpPr/>
            <p:nvPr/>
          </p:nvSpPr>
          <p:spPr>
            <a:xfrm>
              <a:off x="1006120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6" name="object 945"/>
            <p:cNvSpPr/>
            <p:nvPr/>
          </p:nvSpPr>
          <p:spPr>
            <a:xfrm>
              <a:off x="1107108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7" name="object 946"/>
            <p:cNvSpPr/>
            <p:nvPr/>
          </p:nvSpPr>
          <p:spPr>
            <a:xfrm>
              <a:off x="1107108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8" name="object 947"/>
            <p:cNvSpPr/>
            <p:nvPr/>
          </p:nvSpPr>
          <p:spPr>
            <a:xfrm>
              <a:off x="1128666" y="5364488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0" y="0"/>
                  </a:lnTo>
                  <a:lnTo>
                    <a:pt x="0" y="237604"/>
                  </a:lnTo>
                  <a:lnTo>
                    <a:pt x="2787002" y="237604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9" name="object 948"/>
            <p:cNvSpPr/>
            <p:nvPr/>
          </p:nvSpPr>
          <p:spPr>
            <a:xfrm>
              <a:off x="1128666" y="5364488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2787002" y="237604"/>
                  </a:lnTo>
                  <a:lnTo>
                    <a:pt x="0" y="237604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40" name="object 949"/>
          <p:cNvSpPr txBox="1"/>
          <p:nvPr/>
        </p:nvSpPr>
        <p:spPr>
          <a:xfrm>
            <a:off x="922801" y="5856411"/>
            <a:ext cx="253682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дефицит 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специализированных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кадров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sp>
        <p:nvSpPr>
          <p:cNvPr id="241" name="object 950"/>
          <p:cNvSpPr txBox="1"/>
          <p:nvPr/>
        </p:nvSpPr>
        <p:spPr>
          <a:xfrm>
            <a:off x="865144" y="6033545"/>
            <a:ext cx="240601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(логопед,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-1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дефектолог,</a:t>
            </a:r>
            <a:r>
              <a:rPr sz="10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психолог</a:t>
            </a:r>
            <a:r>
              <a:rPr sz="1000" spc="29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 </a:t>
            </a:r>
            <a:r>
              <a:rPr sz="1000" spc="5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rPr>
              <a:t>др.)</a:t>
            </a:r>
            <a:endParaRPr sz="1000" dirty="0">
              <a:solidFill>
                <a:srgbClr val="002060"/>
              </a:solidFill>
              <a:latin typeface="Century Gothic" panose="020B0502020202020204" pitchFamily="34" charset="0"/>
              <a:cs typeface="Microsoft Sans Serif"/>
            </a:endParaRPr>
          </a:p>
        </p:txBody>
      </p:sp>
      <p:grpSp>
        <p:nvGrpSpPr>
          <p:cNvPr id="242" name="object 951"/>
          <p:cNvGrpSpPr/>
          <p:nvPr/>
        </p:nvGrpSpPr>
        <p:grpSpPr>
          <a:xfrm>
            <a:off x="4228639" y="1563542"/>
            <a:ext cx="4241268" cy="3131494"/>
            <a:chOff x="1372404" y="1943324"/>
            <a:chExt cx="9231150" cy="2798922"/>
          </a:xfrm>
        </p:grpSpPr>
        <p:sp>
          <p:nvSpPr>
            <p:cNvPr id="248" name="object 957"/>
            <p:cNvSpPr/>
            <p:nvPr/>
          </p:nvSpPr>
          <p:spPr>
            <a:xfrm>
              <a:off x="9224865" y="1955119"/>
              <a:ext cx="1378689" cy="2787127"/>
            </a:xfrm>
            <a:custGeom>
              <a:avLst/>
              <a:gdLst/>
              <a:ahLst/>
              <a:cxnLst/>
              <a:rect l="l" t="t" r="r" b="b"/>
              <a:pathLst>
                <a:path w="2339340" h="4465320">
                  <a:moveTo>
                    <a:pt x="2339327" y="0"/>
                  </a:moveTo>
                  <a:lnTo>
                    <a:pt x="0" y="0"/>
                  </a:lnTo>
                  <a:lnTo>
                    <a:pt x="0" y="4465320"/>
                  </a:lnTo>
                  <a:lnTo>
                    <a:pt x="2339327" y="4465320"/>
                  </a:lnTo>
                  <a:lnTo>
                    <a:pt x="2339327" y="0"/>
                  </a:lnTo>
                  <a:close/>
                </a:path>
              </a:pathLst>
            </a:custGeom>
            <a:solidFill>
              <a:srgbClr val="83CBCF">
                <a:alpha val="18998"/>
              </a:srgbClr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chemeClr val="accent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2" name="object 961"/>
            <p:cNvSpPr/>
            <p:nvPr/>
          </p:nvSpPr>
          <p:spPr>
            <a:xfrm>
              <a:off x="1372404" y="1943324"/>
              <a:ext cx="6100449" cy="303964"/>
            </a:xfrm>
            <a:custGeom>
              <a:avLst/>
              <a:gdLst/>
              <a:ahLst/>
              <a:cxnLst/>
              <a:rect l="l" t="t" r="r" b="b"/>
              <a:pathLst>
                <a:path w="2635250" h="222250">
                  <a:moveTo>
                    <a:pt x="2635186" y="0"/>
                  </a:moveTo>
                  <a:lnTo>
                    <a:pt x="0" y="0"/>
                  </a:lnTo>
                  <a:lnTo>
                    <a:pt x="0" y="222237"/>
                  </a:lnTo>
                  <a:lnTo>
                    <a:pt x="2635186" y="222237"/>
                  </a:lnTo>
                  <a:lnTo>
                    <a:pt x="26351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chemeClr val="accent2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53" name="object 962"/>
          <p:cNvSpPr txBox="1"/>
          <p:nvPr/>
        </p:nvSpPr>
        <p:spPr>
          <a:xfrm>
            <a:off x="4320000" y="1618782"/>
            <a:ext cx="2642775" cy="21929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00" b="1" dirty="0">
                <a:solidFill>
                  <a:srgbClr val="3E2861"/>
                </a:solidFill>
                <a:latin typeface="Century Gothic" panose="020B0502020202020204" pitchFamily="34" charset="0"/>
                <a:cs typeface="Arial"/>
              </a:rPr>
              <a:t>ПРОЕКТ</a:t>
            </a:r>
            <a:r>
              <a:rPr sz="1200" b="1" spc="5" dirty="0">
                <a:solidFill>
                  <a:srgbClr val="3E286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b="1" spc="-5" dirty="0">
                <a:solidFill>
                  <a:srgbClr val="3E2861"/>
                </a:solidFill>
                <a:latin typeface="Century Gothic" panose="020B0502020202020204" pitchFamily="34" charset="0"/>
                <a:cs typeface="Arial"/>
              </a:rPr>
              <a:t>«ШКОЛА</a:t>
            </a:r>
            <a:r>
              <a:rPr sz="1200" b="1" spc="5" dirty="0">
                <a:solidFill>
                  <a:srgbClr val="3E286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b="1" spc="-5" dirty="0">
                <a:solidFill>
                  <a:srgbClr val="3E2861"/>
                </a:solidFill>
                <a:latin typeface="Century Gothic" panose="020B0502020202020204" pitchFamily="34" charset="0"/>
                <a:cs typeface="Arial"/>
              </a:rPr>
              <a:t>ПРОСВЕЩЕНИЯ»</a:t>
            </a:r>
            <a:endParaRPr sz="1200" dirty="0">
              <a:solidFill>
                <a:srgbClr val="3E2861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64" name="object 973"/>
          <p:cNvGrpSpPr/>
          <p:nvPr/>
        </p:nvGrpSpPr>
        <p:grpSpPr>
          <a:xfrm>
            <a:off x="7951007" y="1747385"/>
            <a:ext cx="548198" cy="2950942"/>
            <a:chOff x="7885265" y="2004972"/>
            <a:chExt cx="563849" cy="3333370"/>
          </a:xfrm>
        </p:grpSpPr>
        <p:sp>
          <p:nvSpPr>
            <p:cNvPr id="266" name="object 975"/>
            <p:cNvSpPr/>
            <p:nvPr/>
          </p:nvSpPr>
          <p:spPr>
            <a:xfrm>
              <a:off x="7885265" y="2004972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30">
                  <a:moveTo>
                    <a:pt x="454926" y="237007"/>
                  </a:moveTo>
                  <a:lnTo>
                    <a:pt x="452958" y="211188"/>
                  </a:lnTo>
                  <a:lnTo>
                    <a:pt x="448043" y="186334"/>
                  </a:lnTo>
                  <a:lnTo>
                    <a:pt x="440347" y="162623"/>
                  </a:lnTo>
                  <a:lnTo>
                    <a:pt x="430072" y="140208"/>
                  </a:lnTo>
                  <a:lnTo>
                    <a:pt x="383946" y="168059"/>
                  </a:lnTo>
                  <a:lnTo>
                    <a:pt x="391083" y="184302"/>
                  </a:lnTo>
                  <a:lnTo>
                    <a:pt x="396455" y="201422"/>
                  </a:lnTo>
                  <a:lnTo>
                    <a:pt x="399910" y="219316"/>
                  </a:lnTo>
                  <a:lnTo>
                    <a:pt x="401294" y="237871"/>
                  </a:lnTo>
                  <a:lnTo>
                    <a:pt x="396240" y="280720"/>
                  </a:lnTo>
                  <a:lnTo>
                    <a:pt x="380631" y="319417"/>
                  </a:lnTo>
                  <a:lnTo>
                    <a:pt x="356006" y="352374"/>
                  </a:lnTo>
                  <a:lnTo>
                    <a:pt x="323850" y="378053"/>
                  </a:lnTo>
                  <a:lnTo>
                    <a:pt x="285686" y="394881"/>
                  </a:lnTo>
                  <a:lnTo>
                    <a:pt x="243001" y="401320"/>
                  </a:lnTo>
                  <a:lnTo>
                    <a:pt x="200152" y="396252"/>
                  </a:lnTo>
                  <a:lnTo>
                    <a:pt x="161467" y="380657"/>
                  </a:lnTo>
                  <a:lnTo>
                    <a:pt x="128498" y="356019"/>
                  </a:lnTo>
                  <a:lnTo>
                    <a:pt x="102831" y="323862"/>
                  </a:lnTo>
                  <a:lnTo>
                    <a:pt x="85991" y="285686"/>
                  </a:lnTo>
                  <a:lnTo>
                    <a:pt x="79552" y="243014"/>
                  </a:lnTo>
                  <a:lnTo>
                    <a:pt x="84620" y="200164"/>
                  </a:lnTo>
                  <a:lnTo>
                    <a:pt x="100228" y="161467"/>
                  </a:lnTo>
                  <a:lnTo>
                    <a:pt x="124866" y="128511"/>
                  </a:lnTo>
                  <a:lnTo>
                    <a:pt x="157010" y="102844"/>
                  </a:lnTo>
                  <a:lnTo>
                    <a:pt x="195173" y="86004"/>
                  </a:lnTo>
                  <a:lnTo>
                    <a:pt x="237845" y="79578"/>
                  </a:lnTo>
                  <a:lnTo>
                    <a:pt x="278485" y="84086"/>
                  </a:lnTo>
                  <a:lnTo>
                    <a:pt x="315455" y="98120"/>
                  </a:lnTo>
                  <a:lnTo>
                    <a:pt x="347446" y="120370"/>
                  </a:lnTo>
                  <a:lnTo>
                    <a:pt x="373151" y="149580"/>
                  </a:lnTo>
                  <a:lnTo>
                    <a:pt x="419138" y="121818"/>
                  </a:lnTo>
                  <a:lnTo>
                    <a:pt x="384835" y="81876"/>
                  </a:lnTo>
                  <a:lnTo>
                    <a:pt x="341833" y="51396"/>
                  </a:lnTo>
                  <a:lnTo>
                    <a:pt x="291947" y="32156"/>
                  </a:lnTo>
                  <a:lnTo>
                    <a:pt x="236994" y="25946"/>
                  </a:lnTo>
                  <a:lnTo>
                    <a:pt x="187909" y="32397"/>
                  </a:lnTo>
                  <a:lnTo>
                    <a:pt x="143014" y="49263"/>
                  </a:lnTo>
                  <a:lnTo>
                    <a:pt x="103593" y="75222"/>
                  </a:lnTo>
                  <a:lnTo>
                    <a:pt x="70916" y="108966"/>
                  </a:lnTo>
                  <a:lnTo>
                    <a:pt x="46228" y="149199"/>
                  </a:lnTo>
                  <a:lnTo>
                    <a:pt x="30822" y="194602"/>
                  </a:lnTo>
                  <a:lnTo>
                    <a:pt x="25946" y="243878"/>
                  </a:lnTo>
                  <a:lnTo>
                    <a:pt x="32397" y="292963"/>
                  </a:lnTo>
                  <a:lnTo>
                    <a:pt x="49250" y="337858"/>
                  </a:lnTo>
                  <a:lnTo>
                    <a:pt x="75209" y="377278"/>
                  </a:lnTo>
                  <a:lnTo>
                    <a:pt x="108966" y="409968"/>
                  </a:lnTo>
                  <a:lnTo>
                    <a:pt x="149199" y="434644"/>
                  </a:lnTo>
                  <a:lnTo>
                    <a:pt x="194602" y="450062"/>
                  </a:lnTo>
                  <a:lnTo>
                    <a:pt x="243865" y="454939"/>
                  </a:lnTo>
                  <a:lnTo>
                    <a:pt x="292950" y="448487"/>
                  </a:lnTo>
                  <a:lnTo>
                    <a:pt x="337845" y="431622"/>
                  </a:lnTo>
                  <a:lnTo>
                    <a:pt x="377266" y="405676"/>
                  </a:lnTo>
                  <a:lnTo>
                    <a:pt x="409943" y="371919"/>
                  </a:lnTo>
                  <a:lnTo>
                    <a:pt x="434632" y="331685"/>
                  </a:lnTo>
                  <a:lnTo>
                    <a:pt x="450049" y="286283"/>
                  </a:lnTo>
                  <a:lnTo>
                    <a:pt x="454926" y="237007"/>
                  </a:lnTo>
                  <a:close/>
                </a:path>
                <a:path w="481329" h="481330">
                  <a:moveTo>
                    <a:pt x="480872" y="236588"/>
                  </a:moveTo>
                  <a:lnTo>
                    <a:pt x="478612" y="207289"/>
                  </a:lnTo>
                  <a:lnTo>
                    <a:pt x="472948" y="179095"/>
                  </a:lnTo>
                  <a:lnTo>
                    <a:pt x="464083" y="152209"/>
                  </a:lnTo>
                  <a:lnTo>
                    <a:pt x="452259" y="126809"/>
                  </a:lnTo>
                  <a:lnTo>
                    <a:pt x="440817" y="133718"/>
                  </a:lnTo>
                  <a:lnTo>
                    <a:pt x="451853" y="157581"/>
                  </a:lnTo>
                  <a:lnTo>
                    <a:pt x="460108" y="182841"/>
                  </a:lnTo>
                  <a:lnTo>
                    <a:pt x="465404" y="209308"/>
                  </a:lnTo>
                  <a:lnTo>
                    <a:pt x="467512" y="236804"/>
                  </a:lnTo>
                  <a:lnTo>
                    <a:pt x="463626" y="282587"/>
                  </a:lnTo>
                  <a:lnTo>
                    <a:pt x="451053" y="325399"/>
                  </a:lnTo>
                  <a:lnTo>
                    <a:pt x="430707" y="364312"/>
                  </a:lnTo>
                  <a:lnTo>
                    <a:pt x="403491" y="398373"/>
                  </a:lnTo>
                  <a:lnTo>
                    <a:pt x="370319" y="426669"/>
                  </a:lnTo>
                  <a:lnTo>
                    <a:pt x="332079" y="448246"/>
                  </a:lnTo>
                  <a:lnTo>
                    <a:pt x="289699" y="462178"/>
                  </a:lnTo>
                  <a:lnTo>
                    <a:pt x="244055" y="467512"/>
                  </a:lnTo>
                  <a:lnTo>
                    <a:pt x="198285" y="463638"/>
                  </a:lnTo>
                  <a:lnTo>
                    <a:pt x="155473" y="451065"/>
                  </a:lnTo>
                  <a:lnTo>
                    <a:pt x="116573" y="430720"/>
                  </a:lnTo>
                  <a:lnTo>
                    <a:pt x="82511" y="403517"/>
                  </a:lnTo>
                  <a:lnTo>
                    <a:pt x="54216" y="370344"/>
                  </a:lnTo>
                  <a:lnTo>
                    <a:pt x="32639" y="332105"/>
                  </a:lnTo>
                  <a:lnTo>
                    <a:pt x="18707" y="289725"/>
                  </a:lnTo>
                  <a:lnTo>
                    <a:pt x="13347" y="244081"/>
                  </a:lnTo>
                  <a:lnTo>
                    <a:pt x="17246" y="198297"/>
                  </a:lnTo>
                  <a:lnTo>
                    <a:pt x="29819" y="155486"/>
                  </a:lnTo>
                  <a:lnTo>
                    <a:pt x="50165" y="116586"/>
                  </a:lnTo>
                  <a:lnTo>
                    <a:pt x="77368" y="82511"/>
                  </a:lnTo>
                  <a:lnTo>
                    <a:pt x="110553" y="54229"/>
                  </a:lnTo>
                  <a:lnTo>
                    <a:pt x="148780" y="32639"/>
                  </a:lnTo>
                  <a:lnTo>
                    <a:pt x="191160" y="18707"/>
                  </a:lnTo>
                  <a:lnTo>
                    <a:pt x="236791" y="13347"/>
                  </a:lnTo>
                  <a:lnTo>
                    <a:pt x="283743" y="17475"/>
                  </a:lnTo>
                  <a:lnTo>
                    <a:pt x="327533" y="30708"/>
                  </a:lnTo>
                  <a:lnTo>
                    <a:pt x="367144" y="52095"/>
                  </a:lnTo>
                  <a:lnTo>
                    <a:pt x="401586" y="80645"/>
                  </a:lnTo>
                  <a:lnTo>
                    <a:pt x="429844" y="115354"/>
                  </a:lnTo>
                  <a:lnTo>
                    <a:pt x="441274" y="108432"/>
                  </a:lnTo>
                  <a:lnTo>
                    <a:pt x="411365" y="71539"/>
                  </a:lnTo>
                  <a:lnTo>
                    <a:pt x="374865" y="41198"/>
                  </a:lnTo>
                  <a:lnTo>
                    <a:pt x="332854" y="18465"/>
                  </a:lnTo>
                  <a:lnTo>
                    <a:pt x="286397" y="4394"/>
                  </a:lnTo>
                  <a:lnTo>
                    <a:pt x="236588" y="0"/>
                  </a:lnTo>
                  <a:lnTo>
                    <a:pt x="188264" y="5676"/>
                  </a:lnTo>
                  <a:lnTo>
                    <a:pt x="143383" y="20421"/>
                  </a:lnTo>
                  <a:lnTo>
                    <a:pt x="102908" y="43281"/>
                  </a:lnTo>
                  <a:lnTo>
                    <a:pt x="67779" y="73228"/>
                  </a:lnTo>
                  <a:lnTo>
                    <a:pt x="38963" y="109296"/>
                  </a:lnTo>
                  <a:lnTo>
                    <a:pt x="17424" y="150495"/>
                  </a:lnTo>
                  <a:lnTo>
                    <a:pt x="4114" y="195821"/>
                  </a:lnTo>
                  <a:lnTo>
                    <a:pt x="0" y="244297"/>
                  </a:lnTo>
                  <a:lnTo>
                    <a:pt x="5664" y="292620"/>
                  </a:lnTo>
                  <a:lnTo>
                    <a:pt x="20421" y="337489"/>
                  </a:lnTo>
                  <a:lnTo>
                    <a:pt x="43268" y="377977"/>
                  </a:lnTo>
                  <a:lnTo>
                    <a:pt x="73215" y="413092"/>
                  </a:lnTo>
                  <a:lnTo>
                    <a:pt x="109283" y="441909"/>
                  </a:lnTo>
                  <a:lnTo>
                    <a:pt x="150469" y="463461"/>
                  </a:lnTo>
                  <a:lnTo>
                    <a:pt x="195795" y="476770"/>
                  </a:lnTo>
                  <a:lnTo>
                    <a:pt x="244271" y="480885"/>
                  </a:lnTo>
                  <a:lnTo>
                    <a:pt x="292595" y="475221"/>
                  </a:lnTo>
                  <a:lnTo>
                    <a:pt x="337464" y="460463"/>
                  </a:lnTo>
                  <a:lnTo>
                    <a:pt x="377952" y="437616"/>
                  </a:lnTo>
                  <a:lnTo>
                    <a:pt x="413080" y="407657"/>
                  </a:lnTo>
                  <a:lnTo>
                    <a:pt x="441896" y="371589"/>
                  </a:lnTo>
                  <a:lnTo>
                    <a:pt x="463448" y="330390"/>
                  </a:lnTo>
                  <a:lnTo>
                    <a:pt x="476758" y="285064"/>
                  </a:lnTo>
                  <a:lnTo>
                    <a:pt x="480872" y="236588"/>
                  </a:lnTo>
                  <a:close/>
                </a:path>
              </a:pathLst>
            </a:custGeom>
            <a:solidFill>
              <a:srgbClr val="616E7D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67" name="object 976"/>
            <p:cNvSpPr/>
            <p:nvPr/>
          </p:nvSpPr>
          <p:spPr>
            <a:xfrm>
              <a:off x="7964822" y="2084542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4">
                  <a:moveTo>
                    <a:pt x="158292" y="0"/>
                  </a:moveTo>
                  <a:lnTo>
                    <a:pt x="115628" y="6431"/>
                  </a:lnTo>
                  <a:lnTo>
                    <a:pt x="77466" y="23263"/>
                  </a:lnTo>
                  <a:lnTo>
                    <a:pt x="45313" y="48937"/>
                  </a:lnTo>
                  <a:lnTo>
                    <a:pt x="20679" y="81897"/>
                  </a:lnTo>
                  <a:lnTo>
                    <a:pt x="5072" y="120582"/>
                  </a:lnTo>
                  <a:lnTo>
                    <a:pt x="0" y="163436"/>
                  </a:lnTo>
                  <a:lnTo>
                    <a:pt x="6440" y="206111"/>
                  </a:lnTo>
                  <a:lnTo>
                    <a:pt x="23277" y="244283"/>
                  </a:lnTo>
                  <a:lnTo>
                    <a:pt x="48953" y="276440"/>
                  </a:lnTo>
                  <a:lnTo>
                    <a:pt x="81912" y="301076"/>
                  </a:lnTo>
                  <a:lnTo>
                    <a:pt x="120596" y="316679"/>
                  </a:lnTo>
                  <a:lnTo>
                    <a:pt x="163449" y="321741"/>
                  </a:lnTo>
                  <a:lnTo>
                    <a:pt x="206127" y="315309"/>
                  </a:lnTo>
                  <a:lnTo>
                    <a:pt x="244298" y="298475"/>
                  </a:lnTo>
                  <a:lnTo>
                    <a:pt x="276452" y="272797"/>
                  </a:lnTo>
                  <a:lnTo>
                    <a:pt x="301082" y="239835"/>
                  </a:lnTo>
                  <a:lnTo>
                    <a:pt x="316681" y="201147"/>
                  </a:lnTo>
                  <a:lnTo>
                    <a:pt x="321741" y="158292"/>
                  </a:lnTo>
                  <a:lnTo>
                    <a:pt x="320359" y="139735"/>
                  </a:lnTo>
                  <a:lnTo>
                    <a:pt x="304393" y="88493"/>
                  </a:lnTo>
                  <a:lnTo>
                    <a:pt x="258394" y="116268"/>
                  </a:lnTo>
                  <a:lnTo>
                    <a:pt x="262409" y="126339"/>
                  </a:lnTo>
                  <a:lnTo>
                    <a:pt x="265417" y="136879"/>
                  </a:lnTo>
                  <a:lnTo>
                    <a:pt x="267348" y="147834"/>
                  </a:lnTo>
                  <a:lnTo>
                    <a:pt x="268135" y="159156"/>
                  </a:lnTo>
                  <a:lnTo>
                    <a:pt x="260370" y="201031"/>
                  </a:lnTo>
                  <a:lnTo>
                    <a:pt x="237929" y="235488"/>
                  </a:lnTo>
                  <a:lnTo>
                    <a:pt x="204203" y="259017"/>
                  </a:lnTo>
                  <a:lnTo>
                    <a:pt x="162585" y="268109"/>
                  </a:lnTo>
                  <a:lnTo>
                    <a:pt x="120715" y="260356"/>
                  </a:lnTo>
                  <a:lnTo>
                    <a:pt x="86258" y="237917"/>
                  </a:lnTo>
                  <a:lnTo>
                    <a:pt x="62726" y="204192"/>
                  </a:lnTo>
                  <a:lnTo>
                    <a:pt x="53632" y="162585"/>
                  </a:lnTo>
                  <a:lnTo>
                    <a:pt x="61395" y="120697"/>
                  </a:lnTo>
                  <a:lnTo>
                    <a:pt x="83834" y="86237"/>
                  </a:lnTo>
                  <a:lnTo>
                    <a:pt x="117552" y="62710"/>
                  </a:lnTo>
                  <a:lnTo>
                    <a:pt x="159156" y="53619"/>
                  </a:lnTo>
                  <a:lnTo>
                    <a:pt x="185480" y="56447"/>
                  </a:lnTo>
                  <a:lnTo>
                    <a:pt x="209516" y="65282"/>
                  </a:lnTo>
                  <a:lnTo>
                    <a:pt x="230474" y="79335"/>
                  </a:lnTo>
                  <a:lnTo>
                    <a:pt x="247561" y="97815"/>
                  </a:lnTo>
                  <a:lnTo>
                    <a:pt x="293598" y="70015"/>
                  </a:lnTo>
                  <a:lnTo>
                    <a:pt x="267897" y="40801"/>
                  </a:lnTo>
                  <a:lnTo>
                    <a:pt x="235904" y="18538"/>
                  </a:lnTo>
                  <a:lnTo>
                    <a:pt x="198931" y="4510"/>
                  </a:lnTo>
                  <a:lnTo>
                    <a:pt x="158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pic>
          <p:nvPicPr>
            <p:cNvPr id="268" name="object 97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8455" y="2138155"/>
              <a:ext cx="214502" cy="214502"/>
            </a:xfrm>
            <a:prstGeom prst="rect">
              <a:avLst/>
            </a:prstGeom>
          </p:spPr>
        </p:pic>
        <p:sp>
          <p:nvSpPr>
            <p:cNvPr id="269" name="object 978"/>
            <p:cNvSpPr/>
            <p:nvPr/>
          </p:nvSpPr>
          <p:spPr>
            <a:xfrm>
              <a:off x="8125899" y="2028954"/>
              <a:ext cx="323215" cy="223520"/>
            </a:xfrm>
            <a:custGeom>
              <a:avLst/>
              <a:gdLst/>
              <a:ahLst/>
              <a:cxnLst/>
              <a:rect l="l" t="t" r="r" b="b"/>
              <a:pathLst>
                <a:path w="323215" h="223519">
                  <a:moveTo>
                    <a:pt x="276682" y="0"/>
                  </a:moveTo>
                  <a:lnTo>
                    <a:pt x="275361" y="25"/>
                  </a:lnTo>
                  <a:lnTo>
                    <a:pt x="265175" y="6172"/>
                  </a:lnTo>
                  <a:lnTo>
                    <a:pt x="263905" y="8470"/>
                  </a:lnTo>
                  <a:lnTo>
                    <a:pt x="264807" y="49504"/>
                  </a:lnTo>
                  <a:lnTo>
                    <a:pt x="262940" y="50647"/>
                  </a:lnTo>
                  <a:lnTo>
                    <a:pt x="262102" y="12839"/>
                  </a:lnTo>
                  <a:lnTo>
                    <a:pt x="261416" y="11709"/>
                  </a:lnTo>
                  <a:lnTo>
                    <a:pt x="259270" y="10528"/>
                  </a:lnTo>
                  <a:lnTo>
                    <a:pt x="257936" y="10553"/>
                  </a:lnTo>
                  <a:lnTo>
                    <a:pt x="247726" y="16700"/>
                  </a:lnTo>
                  <a:lnTo>
                    <a:pt x="246481" y="18999"/>
                  </a:lnTo>
                  <a:lnTo>
                    <a:pt x="247383" y="60032"/>
                  </a:lnTo>
                  <a:lnTo>
                    <a:pt x="245490" y="61163"/>
                  </a:lnTo>
                  <a:lnTo>
                    <a:pt x="244665" y="23368"/>
                  </a:lnTo>
                  <a:lnTo>
                    <a:pt x="243979" y="22237"/>
                  </a:lnTo>
                  <a:lnTo>
                    <a:pt x="241833" y="21056"/>
                  </a:lnTo>
                  <a:lnTo>
                    <a:pt x="240499" y="21056"/>
                  </a:lnTo>
                  <a:lnTo>
                    <a:pt x="230314" y="27216"/>
                  </a:lnTo>
                  <a:lnTo>
                    <a:pt x="229057" y="29527"/>
                  </a:lnTo>
                  <a:lnTo>
                    <a:pt x="229857" y="66052"/>
                  </a:lnTo>
                  <a:lnTo>
                    <a:pt x="229222" y="67195"/>
                  </a:lnTo>
                  <a:lnTo>
                    <a:pt x="1587" y="204685"/>
                  </a:lnTo>
                  <a:lnTo>
                    <a:pt x="0" y="211683"/>
                  </a:lnTo>
                  <a:lnTo>
                    <a:pt x="6692" y="221907"/>
                  </a:lnTo>
                  <a:lnTo>
                    <a:pt x="12318" y="223189"/>
                  </a:lnTo>
                  <a:lnTo>
                    <a:pt x="240156" y="85585"/>
                  </a:lnTo>
                  <a:lnTo>
                    <a:pt x="241439" y="85547"/>
                  </a:lnTo>
                  <a:lnTo>
                    <a:pt x="274967" y="103225"/>
                  </a:lnTo>
                  <a:lnTo>
                    <a:pt x="277545" y="103162"/>
                  </a:lnTo>
                  <a:lnTo>
                    <a:pt x="287731" y="97002"/>
                  </a:lnTo>
                  <a:lnTo>
                    <a:pt x="288366" y="95821"/>
                  </a:lnTo>
                  <a:lnTo>
                    <a:pt x="288302" y="93332"/>
                  </a:lnTo>
                  <a:lnTo>
                    <a:pt x="287578" y="92202"/>
                  </a:lnTo>
                  <a:lnTo>
                    <a:pt x="253809" y="74396"/>
                  </a:lnTo>
                  <a:lnTo>
                    <a:pt x="255600" y="73317"/>
                  </a:lnTo>
                  <a:lnTo>
                    <a:pt x="292404" y="92710"/>
                  </a:lnTo>
                  <a:lnTo>
                    <a:pt x="294970" y="92633"/>
                  </a:lnTo>
                  <a:lnTo>
                    <a:pt x="305155" y="86461"/>
                  </a:lnTo>
                  <a:lnTo>
                    <a:pt x="305803" y="85305"/>
                  </a:lnTo>
                  <a:lnTo>
                    <a:pt x="305739" y="82804"/>
                  </a:lnTo>
                  <a:lnTo>
                    <a:pt x="305028" y="81673"/>
                  </a:lnTo>
                  <a:lnTo>
                    <a:pt x="271233" y="63881"/>
                  </a:lnTo>
                  <a:lnTo>
                    <a:pt x="273024" y="62788"/>
                  </a:lnTo>
                  <a:lnTo>
                    <a:pt x="307682" y="81051"/>
                  </a:lnTo>
                  <a:lnTo>
                    <a:pt x="309816" y="82181"/>
                  </a:lnTo>
                  <a:lnTo>
                    <a:pt x="312407" y="82105"/>
                  </a:lnTo>
                  <a:lnTo>
                    <a:pt x="322579" y="75946"/>
                  </a:lnTo>
                  <a:lnTo>
                    <a:pt x="323214" y="74777"/>
                  </a:lnTo>
                  <a:lnTo>
                    <a:pt x="323164" y="72288"/>
                  </a:lnTo>
                  <a:lnTo>
                    <a:pt x="322440" y="71145"/>
                  </a:lnTo>
                  <a:lnTo>
                    <a:pt x="288658" y="53340"/>
                  </a:lnTo>
                  <a:lnTo>
                    <a:pt x="293103" y="50660"/>
                  </a:lnTo>
                  <a:lnTo>
                    <a:pt x="293687" y="49872"/>
                  </a:lnTo>
                  <a:lnTo>
                    <a:pt x="294119" y="48082"/>
                  </a:lnTo>
                  <a:lnTo>
                    <a:pt x="293954" y="47129"/>
                  </a:lnTo>
                  <a:lnTo>
                    <a:pt x="287858" y="37350"/>
                  </a:lnTo>
                  <a:lnTo>
                    <a:pt x="285749" y="36855"/>
                  </a:lnTo>
                  <a:lnTo>
                    <a:pt x="280327" y="40106"/>
                  </a:lnTo>
                  <a:lnTo>
                    <a:pt x="279514" y="2324"/>
                  </a:lnTo>
                  <a:lnTo>
                    <a:pt x="278841" y="1193"/>
                  </a:lnTo>
                  <a:lnTo>
                    <a:pt x="276682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70" name="object 979"/>
            <p:cNvSpPr/>
            <p:nvPr/>
          </p:nvSpPr>
          <p:spPr>
            <a:xfrm>
              <a:off x="7885265" y="2683152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30">
                  <a:moveTo>
                    <a:pt x="454926" y="237007"/>
                  </a:moveTo>
                  <a:lnTo>
                    <a:pt x="452958" y="211188"/>
                  </a:lnTo>
                  <a:lnTo>
                    <a:pt x="448043" y="186334"/>
                  </a:lnTo>
                  <a:lnTo>
                    <a:pt x="440347" y="162623"/>
                  </a:lnTo>
                  <a:lnTo>
                    <a:pt x="430072" y="140208"/>
                  </a:lnTo>
                  <a:lnTo>
                    <a:pt x="383946" y="168059"/>
                  </a:lnTo>
                  <a:lnTo>
                    <a:pt x="391083" y="184302"/>
                  </a:lnTo>
                  <a:lnTo>
                    <a:pt x="396455" y="201422"/>
                  </a:lnTo>
                  <a:lnTo>
                    <a:pt x="399910" y="219316"/>
                  </a:lnTo>
                  <a:lnTo>
                    <a:pt x="401294" y="237871"/>
                  </a:lnTo>
                  <a:lnTo>
                    <a:pt x="396240" y="280720"/>
                  </a:lnTo>
                  <a:lnTo>
                    <a:pt x="380631" y="319405"/>
                  </a:lnTo>
                  <a:lnTo>
                    <a:pt x="356006" y="352374"/>
                  </a:lnTo>
                  <a:lnTo>
                    <a:pt x="323850" y="378053"/>
                  </a:lnTo>
                  <a:lnTo>
                    <a:pt x="285686" y="394881"/>
                  </a:lnTo>
                  <a:lnTo>
                    <a:pt x="243001" y="401320"/>
                  </a:lnTo>
                  <a:lnTo>
                    <a:pt x="200152" y="396252"/>
                  </a:lnTo>
                  <a:lnTo>
                    <a:pt x="161467" y="380657"/>
                  </a:lnTo>
                  <a:lnTo>
                    <a:pt x="128498" y="356019"/>
                  </a:lnTo>
                  <a:lnTo>
                    <a:pt x="102831" y="323862"/>
                  </a:lnTo>
                  <a:lnTo>
                    <a:pt x="85991" y="285686"/>
                  </a:lnTo>
                  <a:lnTo>
                    <a:pt x="79552" y="243014"/>
                  </a:lnTo>
                  <a:lnTo>
                    <a:pt x="84620" y="200152"/>
                  </a:lnTo>
                  <a:lnTo>
                    <a:pt x="100228" y="161467"/>
                  </a:lnTo>
                  <a:lnTo>
                    <a:pt x="124866" y="128511"/>
                  </a:lnTo>
                  <a:lnTo>
                    <a:pt x="157010" y="102844"/>
                  </a:lnTo>
                  <a:lnTo>
                    <a:pt x="195173" y="86004"/>
                  </a:lnTo>
                  <a:lnTo>
                    <a:pt x="237845" y="79578"/>
                  </a:lnTo>
                  <a:lnTo>
                    <a:pt x="278485" y="84086"/>
                  </a:lnTo>
                  <a:lnTo>
                    <a:pt x="315455" y="98107"/>
                  </a:lnTo>
                  <a:lnTo>
                    <a:pt x="347446" y="120370"/>
                  </a:lnTo>
                  <a:lnTo>
                    <a:pt x="373151" y="149580"/>
                  </a:lnTo>
                  <a:lnTo>
                    <a:pt x="419138" y="121818"/>
                  </a:lnTo>
                  <a:lnTo>
                    <a:pt x="384835" y="81876"/>
                  </a:lnTo>
                  <a:lnTo>
                    <a:pt x="341833" y="51396"/>
                  </a:lnTo>
                  <a:lnTo>
                    <a:pt x="291947" y="32156"/>
                  </a:lnTo>
                  <a:lnTo>
                    <a:pt x="236994" y="25946"/>
                  </a:lnTo>
                  <a:lnTo>
                    <a:pt x="187909" y="32397"/>
                  </a:lnTo>
                  <a:lnTo>
                    <a:pt x="143014" y="49263"/>
                  </a:lnTo>
                  <a:lnTo>
                    <a:pt x="103593" y="75222"/>
                  </a:lnTo>
                  <a:lnTo>
                    <a:pt x="70916" y="108966"/>
                  </a:lnTo>
                  <a:lnTo>
                    <a:pt x="46228" y="149199"/>
                  </a:lnTo>
                  <a:lnTo>
                    <a:pt x="30822" y="194602"/>
                  </a:lnTo>
                  <a:lnTo>
                    <a:pt x="25946" y="243878"/>
                  </a:lnTo>
                  <a:lnTo>
                    <a:pt x="32397" y="292963"/>
                  </a:lnTo>
                  <a:lnTo>
                    <a:pt x="49250" y="337858"/>
                  </a:lnTo>
                  <a:lnTo>
                    <a:pt x="75209" y="377278"/>
                  </a:lnTo>
                  <a:lnTo>
                    <a:pt x="108966" y="409968"/>
                  </a:lnTo>
                  <a:lnTo>
                    <a:pt x="149199" y="434644"/>
                  </a:lnTo>
                  <a:lnTo>
                    <a:pt x="194602" y="450062"/>
                  </a:lnTo>
                  <a:lnTo>
                    <a:pt x="243865" y="454939"/>
                  </a:lnTo>
                  <a:lnTo>
                    <a:pt x="292950" y="448487"/>
                  </a:lnTo>
                  <a:lnTo>
                    <a:pt x="337845" y="431622"/>
                  </a:lnTo>
                  <a:lnTo>
                    <a:pt x="377266" y="405663"/>
                  </a:lnTo>
                  <a:lnTo>
                    <a:pt x="409943" y="371919"/>
                  </a:lnTo>
                  <a:lnTo>
                    <a:pt x="434632" y="331685"/>
                  </a:lnTo>
                  <a:lnTo>
                    <a:pt x="450049" y="286283"/>
                  </a:lnTo>
                  <a:lnTo>
                    <a:pt x="454926" y="237007"/>
                  </a:lnTo>
                  <a:close/>
                </a:path>
                <a:path w="481329" h="481330">
                  <a:moveTo>
                    <a:pt x="480872" y="236588"/>
                  </a:moveTo>
                  <a:lnTo>
                    <a:pt x="478612" y="207289"/>
                  </a:lnTo>
                  <a:lnTo>
                    <a:pt x="472948" y="179095"/>
                  </a:lnTo>
                  <a:lnTo>
                    <a:pt x="464083" y="152209"/>
                  </a:lnTo>
                  <a:lnTo>
                    <a:pt x="452259" y="126809"/>
                  </a:lnTo>
                  <a:lnTo>
                    <a:pt x="440817" y="133718"/>
                  </a:lnTo>
                  <a:lnTo>
                    <a:pt x="451853" y="157581"/>
                  </a:lnTo>
                  <a:lnTo>
                    <a:pt x="460108" y="182841"/>
                  </a:lnTo>
                  <a:lnTo>
                    <a:pt x="465404" y="209308"/>
                  </a:lnTo>
                  <a:lnTo>
                    <a:pt x="467512" y="236804"/>
                  </a:lnTo>
                  <a:lnTo>
                    <a:pt x="463626" y="282587"/>
                  </a:lnTo>
                  <a:lnTo>
                    <a:pt x="451053" y="325399"/>
                  </a:lnTo>
                  <a:lnTo>
                    <a:pt x="430707" y="364312"/>
                  </a:lnTo>
                  <a:lnTo>
                    <a:pt x="403491" y="398373"/>
                  </a:lnTo>
                  <a:lnTo>
                    <a:pt x="370319" y="426669"/>
                  </a:lnTo>
                  <a:lnTo>
                    <a:pt x="332079" y="448246"/>
                  </a:lnTo>
                  <a:lnTo>
                    <a:pt x="289699" y="462165"/>
                  </a:lnTo>
                  <a:lnTo>
                    <a:pt x="244055" y="467512"/>
                  </a:lnTo>
                  <a:lnTo>
                    <a:pt x="198285" y="463626"/>
                  </a:lnTo>
                  <a:lnTo>
                    <a:pt x="155473" y="451065"/>
                  </a:lnTo>
                  <a:lnTo>
                    <a:pt x="116573" y="430720"/>
                  </a:lnTo>
                  <a:lnTo>
                    <a:pt x="82511" y="403517"/>
                  </a:lnTo>
                  <a:lnTo>
                    <a:pt x="54216" y="370332"/>
                  </a:lnTo>
                  <a:lnTo>
                    <a:pt x="32639" y="332105"/>
                  </a:lnTo>
                  <a:lnTo>
                    <a:pt x="18707" y="289712"/>
                  </a:lnTo>
                  <a:lnTo>
                    <a:pt x="13347" y="244081"/>
                  </a:lnTo>
                  <a:lnTo>
                    <a:pt x="17246" y="198297"/>
                  </a:lnTo>
                  <a:lnTo>
                    <a:pt x="29819" y="155486"/>
                  </a:lnTo>
                  <a:lnTo>
                    <a:pt x="50165" y="116586"/>
                  </a:lnTo>
                  <a:lnTo>
                    <a:pt x="77368" y="82511"/>
                  </a:lnTo>
                  <a:lnTo>
                    <a:pt x="110553" y="54216"/>
                  </a:lnTo>
                  <a:lnTo>
                    <a:pt x="148780" y="32639"/>
                  </a:lnTo>
                  <a:lnTo>
                    <a:pt x="191160" y="18707"/>
                  </a:lnTo>
                  <a:lnTo>
                    <a:pt x="236791" y="13347"/>
                  </a:lnTo>
                  <a:lnTo>
                    <a:pt x="283743" y="17475"/>
                  </a:lnTo>
                  <a:lnTo>
                    <a:pt x="327533" y="30708"/>
                  </a:lnTo>
                  <a:lnTo>
                    <a:pt x="367144" y="52095"/>
                  </a:lnTo>
                  <a:lnTo>
                    <a:pt x="401586" y="80632"/>
                  </a:lnTo>
                  <a:lnTo>
                    <a:pt x="429844" y="115354"/>
                  </a:lnTo>
                  <a:lnTo>
                    <a:pt x="441274" y="108432"/>
                  </a:lnTo>
                  <a:lnTo>
                    <a:pt x="411365" y="71539"/>
                  </a:lnTo>
                  <a:lnTo>
                    <a:pt x="374865" y="41198"/>
                  </a:lnTo>
                  <a:lnTo>
                    <a:pt x="332854" y="18465"/>
                  </a:lnTo>
                  <a:lnTo>
                    <a:pt x="286397" y="4381"/>
                  </a:lnTo>
                  <a:lnTo>
                    <a:pt x="236588" y="0"/>
                  </a:lnTo>
                  <a:lnTo>
                    <a:pt x="188264" y="5676"/>
                  </a:lnTo>
                  <a:lnTo>
                    <a:pt x="143383" y="20421"/>
                  </a:lnTo>
                  <a:lnTo>
                    <a:pt x="102908" y="43268"/>
                  </a:lnTo>
                  <a:lnTo>
                    <a:pt x="67779" y="73228"/>
                  </a:lnTo>
                  <a:lnTo>
                    <a:pt x="38963" y="109296"/>
                  </a:lnTo>
                  <a:lnTo>
                    <a:pt x="17424" y="150495"/>
                  </a:lnTo>
                  <a:lnTo>
                    <a:pt x="4114" y="195821"/>
                  </a:lnTo>
                  <a:lnTo>
                    <a:pt x="0" y="244297"/>
                  </a:lnTo>
                  <a:lnTo>
                    <a:pt x="5664" y="292620"/>
                  </a:lnTo>
                  <a:lnTo>
                    <a:pt x="20421" y="337489"/>
                  </a:lnTo>
                  <a:lnTo>
                    <a:pt x="43268" y="377977"/>
                  </a:lnTo>
                  <a:lnTo>
                    <a:pt x="73215" y="413092"/>
                  </a:lnTo>
                  <a:lnTo>
                    <a:pt x="109283" y="441909"/>
                  </a:lnTo>
                  <a:lnTo>
                    <a:pt x="150469" y="463448"/>
                  </a:lnTo>
                  <a:lnTo>
                    <a:pt x="195795" y="476770"/>
                  </a:lnTo>
                  <a:lnTo>
                    <a:pt x="244271" y="480885"/>
                  </a:lnTo>
                  <a:lnTo>
                    <a:pt x="292595" y="475221"/>
                  </a:lnTo>
                  <a:lnTo>
                    <a:pt x="337464" y="460463"/>
                  </a:lnTo>
                  <a:lnTo>
                    <a:pt x="377952" y="437616"/>
                  </a:lnTo>
                  <a:lnTo>
                    <a:pt x="413080" y="407657"/>
                  </a:lnTo>
                  <a:lnTo>
                    <a:pt x="441896" y="371589"/>
                  </a:lnTo>
                  <a:lnTo>
                    <a:pt x="463448" y="330390"/>
                  </a:lnTo>
                  <a:lnTo>
                    <a:pt x="476758" y="285064"/>
                  </a:lnTo>
                  <a:lnTo>
                    <a:pt x="480872" y="236588"/>
                  </a:lnTo>
                  <a:close/>
                </a:path>
              </a:pathLst>
            </a:custGeom>
            <a:solidFill>
              <a:srgbClr val="616E7D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71" name="object 980"/>
            <p:cNvSpPr/>
            <p:nvPr/>
          </p:nvSpPr>
          <p:spPr>
            <a:xfrm>
              <a:off x="7964822" y="2762720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4">
                  <a:moveTo>
                    <a:pt x="158292" y="0"/>
                  </a:moveTo>
                  <a:lnTo>
                    <a:pt x="115628" y="6431"/>
                  </a:lnTo>
                  <a:lnTo>
                    <a:pt x="77466" y="23263"/>
                  </a:lnTo>
                  <a:lnTo>
                    <a:pt x="45313" y="48937"/>
                  </a:lnTo>
                  <a:lnTo>
                    <a:pt x="20679" y="81897"/>
                  </a:lnTo>
                  <a:lnTo>
                    <a:pt x="5072" y="120582"/>
                  </a:lnTo>
                  <a:lnTo>
                    <a:pt x="0" y="163436"/>
                  </a:lnTo>
                  <a:lnTo>
                    <a:pt x="6440" y="206111"/>
                  </a:lnTo>
                  <a:lnTo>
                    <a:pt x="23277" y="244283"/>
                  </a:lnTo>
                  <a:lnTo>
                    <a:pt x="48953" y="276440"/>
                  </a:lnTo>
                  <a:lnTo>
                    <a:pt x="81912" y="301076"/>
                  </a:lnTo>
                  <a:lnTo>
                    <a:pt x="120596" y="316679"/>
                  </a:lnTo>
                  <a:lnTo>
                    <a:pt x="163449" y="321741"/>
                  </a:lnTo>
                  <a:lnTo>
                    <a:pt x="206127" y="315309"/>
                  </a:lnTo>
                  <a:lnTo>
                    <a:pt x="244298" y="298475"/>
                  </a:lnTo>
                  <a:lnTo>
                    <a:pt x="276452" y="272797"/>
                  </a:lnTo>
                  <a:lnTo>
                    <a:pt x="301082" y="239835"/>
                  </a:lnTo>
                  <a:lnTo>
                    <a:pt x="316681" y="201147"/>
                  </a:lnTo>
                  <a:lnTo>
                    <a:pt x="321741" y="158292"/>
                  </a:lnTo>
                  <a:lnTo>
                    <a:pt x="320359" y="139735"/>
                  </a:lnTo>
                  <a:lnTo>
                    <a:pt x="304393" y="88493"/>
                  </a:lnTo>
                  <a:lnTo>
                    <a:pt x="258394" y="116268"/>
                  </a:lnTo>
                  <a:lnTo>
                    <a:pt x="262409" y="126339"/>
                  </a:lnTo>
                  <a:lnTo>
                    <a:pt x="265417" y="136877"/>
                  </a:lnTo>
                  <a:lnTo>
                    <a:pt x="267348" y="147829"/>
                  </a:lnTo>
                  <a:lnTo>
                    <a:pt x="268135" y="159143"/>
                  </a:lnTo>
                  <a:lnTo>
                    <a:pt x="260370" y="201026"/>
                  </a:lnTo>
                  <a:lnTo>
                    <a:pt x="237929" y="235486"/>
                  </a:lnTo>
                  <a:lnTo>
                    <a:pt x="204203" y="259016"/>
                  </a:lnTo>
                  <a:lnTo>
                    <a:pt x="162585" y="268109"/>
                  </a:lnTo>
                  <a:lnTo>
                    <a:pt x="120715" y="260351"/>
                  </a:lnTo>
                  <a:lnTo>
                    <a:pt x="86258" y="237912"/>
                  </a:lnTo>
                  <a:lnTo>
                    <a:pt x="62726" y="204190"/>
                  </a:lnTo>
                  <a:lnTo>
                    <a:pt x="53632" y="162585"/>
                  </a:lnTo>
                  <a:lnTo>
                    <a:pt x="61395" y="120697"/>
                  </a:lnTo>
                  <a:lnTo>
                    <a:pt x="83834" y="86237"/>
                  </a:lnTo>
                  <a:lnTo>
                    <a:pt x="117552" y="62710"/>
                  </a:lnTo>
                  <a:lnTo>
                    <a:pt x="159156" y="53619"/>
                  </a:lnTo>
                  <a:lnTo>
                    <a:pt x="185480" y="56447"/>
                  </a:lnTo>
                  <a:lnTo>
                    <a:pt x="209516" y="65282"/>
                  </a:lnTo>
                  <a:lnTo>
                    <a:pt x="230474" y="79335"/>
                  </a:lnTo>
                  <a:lnTo>
                    <a:pt x="247561" y="97815"/>
                  </a:lnTo>
                  <a:lnTo>
                    <a:pt x="293598" y="70015"/>
                  </a:lnTo>
                  <a:lnTo>
                    <a:pt x="267897" y="40801"/>
                  </a:lnTo>
                  <a:lnTo>
                    <a:pt x="235904" y="18538"/>
                  </a:lnTo>
                  <a:lnTo>
                    <a:pt x="198931" y="4510"/>
                  </a:lnTo>
                  <a:lnTo>
                    <a:pt x="158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pic>
          <p:nvPicPr>
            <p:cNvPr id="272" name="object 98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8455" y="2816334"/>
              <a:ext cx="214502" cy="214503"/>
            </a:xfrm>
            <a:prstGeom prst="rect">
              <a:avLst/>
            </a:prstGeom>
          </p:spPr>
        </p:pic>
        <p:sp>
          <p:nvSpPr>
            <p:cNvPr id="273" name="object 982"/>
            <p:cNvSpPr/>
            <p:nvPr/>
          </p:nvSpPr>
          <p:spPr>
            <a:xfrm>
              <a:off x="8125899" y="2707133"/>
              <a:ext cx="323215" cy="223520"/>
            </a:xfrm>
            <a:custGeom>
              <a:avLst/>
              <a:gdLst/>
              <a:ahLst/>
              <a:cxnLst/>
              <a:rect l="l" t="t" r="r" b="b"/>
              <a:pathLst>
                <a:path w="323215" h="223519">
                  <a:moveTo>
                    <a:pt x="276682" y="0"/>
                  </a:moveTo>
                  <a:lnTo>
                    <a:pt x="275361" y="25"/>
                  </a:lnTo>
                  <a:lnTo>
                    <a:pt x="265175" y="6172"/>
                  </a:lnTo>
                  <a:lnTo>
                    <a:pt x="263905" y="8470"/>
                  </a:lnTo>
                  <a:lnTo>
                    <a:pt x="264807" y="49504"/>
                  </a:lnTo>
                  <a:lnTo>
                    <a:pt x="262940" y="50647"/>
                  </a:lnTo>
                  <a:lnTo>
                    <a:pt x="262102" y="12839"/>
                  </a:lnTo>
                  <a:lnTo>
                    <a:pt x="261416" y="11709"/>
                  </a:lnTo>
                  <a:lnTo>
                    <a:pt x="259270" y="10528"/>
                  </a:lnTo>
                  <a:lnTo>
                    <a:pt x="257936" y="10553"/>
                  </a:lnTo>
                  <a:lnTo>
                    <a:pt x="247726" y="16700"/>
                  </a:lnTo>
                  <a:lnTo>
                    <a:pt x="246481" y="18999"/>
                  </a:lnTo>
                  <a:lnTo>
                    <a:pt x="247383" y="60032"/>
                  </a:lnTo>
                  <a:lnTo>
                    <a:pt x="245490" y="61163"/>
                  </a:lnTo>
                  <a:lnTo>
                    <a:pt x="244665" y="23368"/>
                  </a:lnTo>
                  <a:lnTo>
                    <a:pt x="243979" y="22237"/>
                  </a:lnTo>
                  <a:lnTo>
                    <a:pt x="241833" y="21056"/>
                  </a:lnTo>
                  <a:lnTo>
                    <a:pt x="240499" y="21056"/>
                  </a:lnTo>
                  <a:lnTo>
                    <a:pt x="230314" y="27216"/>
                  </a:lnTo>
                  <a:lnTo>
                    <a:pt x="229057" y="29527"/>
                  </a:lnTo>
                  <a:lnTo>
                    <a:pt x="229857" y="66052"/>
                  </a:lnTo>
                  <a:lnTo>
                    <a:pt x="229222" y="67195"/>
                  </a:lnTo>
                  <a:lnTo>
                    <a:pt x="1587" y="204685"/>
                  </a:lnTo>
                  <a:lnTo>
                    <a:pt x="0" y="211683"/>
                  </a:lnTo>
                  <a:lnTo>
                    <a:pt x="6692" y="221907"/>
                  </a:lnTo>
                  <a:lnTo>
                    <a:pt x="12318" y="223189"/>
                  </a:lnTo>
                  <a:lnTo>
                    <a:pt x="240156" y="85585"/>
                  </a:lnTo>
                  <a:lnTo>
                    <a:pt x="241439" y="85547"/>
                  </a:lnTo>
                  <a:lnTo>
                    <a:pt x="274967" y="103225"/>
                  </a:lnTo>
                  <a:lnTo>
                    <a:pt x="277545" y="103162"/>
                  </a:lnTo>
                  <a:lnTo>
                    <a:pt x="287731" y="97002"/>
                  </a:lnTo>
                  <a:lnTo>
                    <a:pt x="288366" y="95821"/>
                  </a:lnTo>
                  <a:lnTo>
                    <a:pt x="288302" y="93332"/>
                  </a:lnTo>
                  <a:lnTo>
                    <a:pt x="287578" y="92202"/>
                  </a:lnTo>
                  <a:lnTo>
                    <a:pt x="253809" y="74409"/>
                  </a:lnTo>
                  <a:lnTo>
                    <a:pt x="255600" y="73317"/>
                  </a:lnTo>
                  <a:lnTo>
                    <a:pt x="292404" y="92710"/>
                  </a:lnTo>
                  <a:lnTo>
                    <a:pt x="294970" y="92633"/>
                  </a:lnTo>
                  <a:lnTo>
                    <a:pt x="305155" y="86461"/>
                  </a:lnTo>
                  <a:lnTo>
                    <a:pt x="305803" y="85305"/>
                  </a:lnTo>
                  <a:lnTo>
                    <a:pt x="305739" y="82804"/>
                  </a:lnTo>
                  <a:lnTo>
                    <a:pt x="305028" y="81673"/>
                  </a:lnTo>
                  <a:lnTo>
                    <a:pt x="271233" y="63881"/>
                  </a:lnTo>
                  <a:lnTo>
                    <a:pt x="273024" y="62788"/>
                  </a:lnTo>
                  <a:lnTo>
                    <a:pt x="307682" y="81051"/>
                  </a:lnTo>
                  <a:lnTo>
                    <a:pt x="309816" y="82181"/>
                  </a:lnTo>
                  <a:lnTo>
                    <a:pt x="312407" y="82105"/>
                  </a:lnTo>
                  <a:lnTo>
                    <a:pt x="322579" y="75946"/>
                  </a:lnTo>
                  <a:lnTo>
                    <a:pt x="323214" y="74777"/>
                  </a:lnTo>
                  <a:lnTo>
                    <a:pt x="323164" y="72288"/>
                  </a:lnTo>
                  <a:lnTo>
                    <a:pt x="322440" y="71145"/>
                  </a:lnTo>
                  <a:lnTo>
                    <a:pt x="288658" y="53340"/>
                  </a:lnTo>
                  <a:lnTo>
                    <a:pt x="293103" y="50660"/>
                  </a:lnTo>
                  <a:lnTo>
                    <a:pt x="293687" y="49872"/>
                  </a:lnTo>
                  <a:lnTo>
                    <a:pt x="294119" y="48082"/>
                  </a:lnTo>
                  <a:lnTo>
                    <a:pt x="293954" y="47129"/>
                  </a:lnTo>
                  <a:lnTo>
                    <a:pt x="287858" y="37350"/>
                  </a:lnTo>
                  <a:lnTo>
                    <a:pt x="285749" y="36855"/>
                  </a:lnTo>
                  <a:lnTo>
                    <a:pt x="280327" y="40119"/>
                  </a:lnTo>
                  <a:lnTo>
                    <a:pt x="279514" y="2324"/>
                  </a:lnTo>
                  <a:lnTo>
                    <a:pt x="278841" y="1193"/>
                  </a:lnTo>
                  <a:lnTo>
                    <a:pt x="276682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74" name="object 983"/>
            <p:cNvSpPr/>
            <p:nvPr/>
          </p:nvSpPr>
          <p:spPr>
            <a:xfrm>
              <a:off x="7885265" y="3402442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29">
                  <a:moveTo>
                    <a:pt x="454926" y="236994"/>
                  </a:moveTo>
                  <a:lnTo>
                    <a:pt x="452958" y="211175"/>
                  </a:lnTo>
                  <a:lnTo>
                    <a:pt x="448043" y="186321"/>
                  </a:lnTo>
                  <a:lnTo>
                    <a:pt x="440347" y="162610"/>
                  </a:lnTo>
                  <a:lnTo>
                    <a:pt x="430072" y="140195"/>
                  </a:lnTo>
                  <a:lnTo>
                    <a:pt x="383946" y="168059"/>
                  </a:lnTo>
                  <a:lnTo>
                    <a:pt x="391083" y="184302"/>
                  </a:lnTo>
                  <a:lnTo>
                    <a:pt x="396455" y="201409"/>
                  </a:lnTo>
                  <a:lnTo>
                    <a:pt x="399910" y="219303"/>
                  </a:lnTo>
                  <a:lnTo>
                    <a:pt x="401294" y="237858"/>
                  </a:lnTo>
                  <a:lnTo>
                    <a:pt x="396240" y="280708"/>
                  </a:lnTo>
                  <a:lnTo>
                    <a:pt x="380631" y="319405"/>
                  </a:lnTo>
                  <a:lnTo>
                    <a:pt x="356006" y="352361"/>
                  </a:lnTo>
                  <a:lnTo>
                    <a:pt x="323850" y="378040"/>
                  </a:lnTo>
                  <a:lnTo>
                    <a:pt x="285686" y="394881"/>
                  </a:lnTo>
                  <a:lnTo>
                    <a:pt x="243001" y="401307"/>
                  </a:lnTo>
                  <a:lnTo>
                    <a:pt x="200152" y="396240"/>
                  </a:lnTo>
                  <a:lnTo>
                    <a:pt x="161467" y="380644"/>
                  </a:lnTo>
                  <a:lnTo>
                    <a:pt x="128498" y="356006"/>
                  </a:lnTo>
                  <a:lnTo>
                    <a:pt x="102831" y="323850"/>
                  </a:lnTo>
                  <a:lnTo>
                    <a:pt x="85991" y="285673"/>
                  </a:lnTo>
                  <a:lnTo>
                    <a:pt x="79552" y="243001"/>
                  </a:lnTo>
                  <a:lnTo>
                    <a:pt x="84620" y="200152"/>
                  </a:lnTo>
                  <a:lnTo>
                    <a:pt x="100228" y="161467"/>
                  </a:lnTo>
                  <a:lnTo>
                    <a:pt x="124866" y="128498"/>
                  </a:lnTo>
                  <a:lnTo>
                    <a:pt x="157010" y="102831"/>
                  </a:lnTo>
                  <a:lnTo>
                    <a:pt x="195173" y="85991"/>
                  </a:lnTo>
                  <a:lnTo>
                    <a:pt x="237845" y="79565"/>
                  </a:lnTo>
                  <a:lnTo>
                    <a:pt x="278485" y="84074"/>
                  </a:lnTo>
                  <a:lnTo>
                    <a:pt x="315455" y="98107"/>
                  </a:lnTo>
                  <a:lnTo>
                    <a:pt x="347446" y="120370"/>
                  </a:lnTo>
                  <a:lnTo>
                    <a:pt x="373151" y="149580"/>
                  </a:lnTo>
                  <a:lnTo>
                    <a:pt x="419138" y="121805"/>
                  </a:lnTo>
                  <a:lnTo>
                    <a:pt x="384835" y="81864"/>
                  </a:lnTo>
                  <a:lnTo>
                    <a:pt x="341833" y="51384"/>
                  </a:lnTo>
                  <a:lnTo>
                    <a:pt x="291947" y="32143"/>
                  </a:lnTo>
                  <a:lnTo>
                    <a:pt x="236994" y="25946"/>
                  </a:lnTo>
                  <a:lnTo>
                    <a:pt x="187909" y="32397"/>
                  </a:lnTo>
                  <a:lnTo>
                    <a:pt x="143014" y="49250"/>
                  </a:lnTo>
                  <a:lnTo>
                    <a:pt x="103593" y="75209"/>
                  </a:lnTo>
                  <a:lnTo>
                    <a:pt x="70916" y="108953"/>
                  </a:lnTo>
                  <a:lnTo>
                    <a:pt x="46228" y="149186"/>
                  </a:lnTo>
                  <a:lnTo>
                    <a:pt x="30822" y="194589"/>
                  </a:lnTo>
                  <a:lnTo>
                    <a:pt x="25946" y="243865"/>
                  </a:lnTo>
                  <a:lnTo>
                    <a:pt x="32397" y="292950"/>
                  </a:lnTo>
                  <a:lnTo>
                    <a:pt x="49250" y="337845"/>
                  </a:lnTo>
                  <a:lnTo>
                    <a:pt x="75209" y="377266"/>
                  </a:lnTo>
                  <a:lnTo>
                    <a:pt x="108966" y="409956"/>
                  </a:lnTo>
                  <a:lnTo>
                    <a:pt x="149199" y="434632"/>
                  </a:lnTo>
                  <a:lnTo>
                    <a:pt x="194602" y="450049"/>
                  </a:lnTo>
                  <a:lnTo>
                    <a:pt x="243865" y="454926"/>
                  </a:lnTo>
                  <a:lnTo>
                    <a:pt x="292950" y="448475"/>
                  </a:lnTo>
                  <a:lnTo>
                    <a:pt x="337845" y="431622"/>
                  </a:lnTo>
                  <a:lnTo>
                    <a:pt x="377266" y="405663"/>
                  </a:lnTo>
                  <a:lnTo>
                    <a:pt x="409943" y="371906"/>
                  </a:lnTo>
                  <a:lnTo>
                    <a:pt x="434632" y="331673"/>
                  </a:lnTo>
                  <a:lnTo>
                    <a:pt x="450049" y="286270"/>
                  </a:lnTo>
                  <a:lnTo>
                    <a:pt x="454926" y="236994"/>
                  </a:lnTo>
                  <a:close/>
                </a:path>
                <a:path w="481329" h="481329">
                  <a:moveTo>
                    <a:pt x="480872" y="236588"/>
                  </a:moveTo>
                  <a:lnTo>
                    <a:pt x="478612" y="207289"/>
                  </a:lnTo>
                  <a:lnTo>
                    <a:pt x="472948" y="179095"/>
                  </a:lnTo>
                  <a:lnTo>
                    <a:pt x="464083" y="152196"/>
                  </a:lnTo>
                  <a:lnTo>
                    <a:pt x="452259" y="126809"/>
                  </a:lnTo>
                  <a:lnTo>
                    <a:pt x="440817" y="133718"/>
                  </a:lnTo>
                  <a:lnTo>
                    <a:pt x="451853" y="157568"/>
                  </a:lnTo>
                  <a:lnTo>
                    <a:pt x="460108" y="182829"/>
                  </a:lnTo>
                  <a:lnTo>
                    <a:pt x="465404" y="209308"/>
                  </a:lnTo>
                  <a:lnTo>
                    <a:pt x="467512" y="236804"/>
                  </a:lnTo>
                  <a:lnTo>
                    <a:pt x="463626" y="282575"/>
                  </a:lnTo>
                  <a:lnTo>
                    <a:pt x="451053" y="325386"/>
                  </a:lnTo>
                  <a:lnTo>
                    <a:pt x="430707" y="364299"/>
                  </a:lnTo>
                  <a:lnTo>
                    <a:pt x="403491" y="398360"/>
                  </a:lnTo>
                  <a:lnTo>
                    <a:pt x="370319" y="426656"/>
                  </a:lnTo>
                  <a:lnTo>
                    <a:pt x="332079" y="448233"/>
                  </a:lnTo>
                  <a:lnTo>
                    <a:pt x="289699" y="462165"/>
                  </a:lnTo>
                  <a:lnTo>
                    <a:pt x="244055" y="467512"/>
                  </a:lnTo>
                  <a:lnTo>
                    <a:pt x="198285" y="463626"/>
                  </a:lnTo>
                  <a:lnTo>
                    <a:pt x="155473" y="451053"/>
                  </a:lnTo>
                  <a:lnTo>
                    <a:pt x="116573" y="430707"/>
                  </a:lnTo>
                  <a:lnTo>
                    <a:pt x="82511" y="403504"/>
                  </a:lnTo>
                  <a:lnTo>
                    <a:pt x="54216" y="370319"/>
                  </a:lnTo>
                  <a:lnTo>
                    <a:pt x="32639" y="332092"/>
                  </a:lnTo>
                  <a:lnTo>
                    <a:pt x="18707" y="289699"/>
                  </a:lnTo>
                  <a:lnTo>
                    <a:pt x="13347" y="244081"/>
                  </a:lnTo>
                  <a:lnTo>
                    <a:pt x="17246" y="198297"/>
                  </a:lnTo>
                  <a:lnTo>
                    <a:pt x="29819" y="155473"/>
                  </a:lnTo>
                  <a:lnTo>
                    <a:pt x="50165" y="116573"/>
                  </a:lnTo>
                  <a:lnTo>
                    <a:pt x="77368" y="82499"/>
                  </a:lnTo>
                  <a:lnTo>
                    <a:pt x="110553" y="54216"/>
                  </a:lnTo>
                  <a:lnTo>
                    <a:pt x="148780" y="32639"/>
                  </a:lnTo>
                  <a:lnTo>
                    <a:pt x="191160" y="18694"/>
                  </a:lnTo>
                  <a:lnTo>
                    <a:pt x="236791" y="13347"/>
                  </a:lnTo>
                  <a:lnTo>
                    <a:pt x="283743" y="17462"/>
                  </a:lnTo>
                  <a:lnTo>
                    <a:pt x="327533" y="30695"/>
                  </a:lnTo>
                  <a:lnTo>
                    <a:pt x="367144" y="52082"/>
                  </a:lnTo>
                  <a:lnTo>
                    <a:pt x="401586" y="80632"/>
                  </a:lnTo>
                  <a:lnTo>
                    <a:pt x="429844" y="115354"/>
                  </a:lnTo>
                  <a:lnTo>
                    <a:pt x="441274" y="108432"/>
                  </a:lnTo>
                  <a:lnTo>
                    <a:pt x="411365" y="71526"/>
                  </a:lnTo>
                  <a:lnTo>
                    <a:pt x="374865" y="41186"/>
                  </a:lnTo>
                  <a:lnTo>
                    <a:pt x="332854" y="18453"/>
                  </a:lnTo>
                  <a:lnTo>
                    <a:pt x="286397" y="4368"/>
                  </a:lnTo>
                  <a:lnTo>
                    <a:pt x="236588" y="0"/>
                  </a:lnTo>
                  <a:lnTo>
                    <a:pt x="188264" y="5664"/>
                  </a:lnTo>
                  <a:lnTo>
                    <a:pt x="143383" y="20408"/>
                  </a:lnTo>
                  <a:lnTo>
                    <a:pt x="102908" y="43256"/>
                  </a:lnTo>
                  <a:lnTo>
                    <a:pt x="67779" y="73215"/>
                  </a:lnTo>
                  <a:lnTo>
                    <a:pt x="38963" y="109283"/>
                  </a:lnTo>
                  <a:lnTo>
                    <a:pt x="17424" y="150482"/>
                  </a:lnTo>
                  <a:lnTo>
                    <a:pt x="4114" y="195808"/>
                  </a:lnTo>
                  <a:lnTo>
                    <a:pt x="0" y="244284"/>
                  </a:lnTo>
                  <a:lnTo>
                    <a:pt x="5664" y="292595"/>
                  </a:lnTo>
                  <a:lnTo>
                    <a:pt x="20421" y="337477"/>
                  </a:lnTo>
                  <a:lnTo>
                    <a:pt x="43268" y="377964"/>
                  </a:lnTo>
                  <a:lnTo>
                    <a:pt x="73215" y="413092"/>
                  </a:lnTo>
                  <a:lnTo>
                    <a:pt x="109283" y="441896"/>
                  </a:lnTo>
                  <a:lnTo>
                    <a:pt x="150469" y="463448"/>
                  </a:lnTo>
                  <a:lnTo>
                    <a:pt x="195795" y="476758"/>
                  </a:lnTo>
                  <a:lnTo>
                    <a:pt x="244271" y="480885"/>
                  </a:lnTo>
                  <a:lnTo>
                    <a:pt x="292595" y="475208"/>
                  </a:lnTo>
                  <a:lnTo>
                    <a:pt x="337464" y="460451"/>
                  </a:lnTo>
                  <a:lnTo>
                    <a:pt x="377952" y="437603"/>
                  </a:lnTo>
                  <a:lnTo>
                    <a:pt x="413080" y="407644"/>
                  </a:lnTo>
                  <a:lnTo>
                    <a:pt x="441896" y="371576"/>
                  </a:lnTo>
                  <a:lnTo>
                    <a:pt x="463448" y="330390"/>
                  </a:lnTo>
                  <a:lnTo>
                    <a:pt x="476758" y="285051"/>
                  </a:lnTo>
                  <a:lnTo>
                    <a:pt x="480872" y="236588"/>
                  </a:lnTo>
                  <a:close/>
                </a:path>
              </a:pathLst>
            </a:custGeom>
            <a:solidFill>
              <a:srgbClr val="616E7D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75" name="object 984"/>
            <p:cNvSpPr/>
            <p:nvPr/>
          </p:nvSpPr>
          <p:spPr>
            <a:xfrm>
              <a:off x="7964822" y="3482000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158292" y="0"/>
                  </a:moveTo>
                  <a:lnTo>
                    <a:pt x="115628" y="6431"/>
                  </a:lnTo>
                  <a:lnTo>
                    <a:pt x="77466" y="23263"/>
                  </a:lnTo>
                  <a:lnTo>
                    <a:pt x="45313" y="48937"/>
                  </a:lnTo>
                  <a:lnTo>
                    <a:pt x="20679" y="81897"/>
                  </a:lnTo>
                  <a:lnTo>
                    <a:pt x="5072" y="120582"/>
                  </a:lnTo>
                  <a:lnTo>
                    <a:pt x="0" y="163436"/>
                  </a:lnTo>
                  <a:lnTo>
                    <a:pt x="6440" y="206111"/>
                  </a:lnTo>
                  <a:lnTo>
                    <a:pt x="23277" y="244283"/>
                  </a:lnTo>
                  <a:lnTo>
                    <a:pt x="48953" y="276440"/>
                  </a:lnTo>
                  <a:lnTo>
                    <a:pt x="81912" y="301076"/>
                  </a:lnTo>
                  <a:lnTo>
                    <a:pt x="120596" y="316679"/>
                  </a:lnTo>
                  <a:lnTo>
                    <a:pt x="163449" y="321741"/>
                  </a:lnTo>
                  <a:lnTo>
                    <a:pt x="206127" y="315309"/>
                  </a:lnTo>
                  <a:lnTo>
                    <a:pt x="244298" y="298475"/>
                  </a:lnTo>
                  <a:lnTo>
                    <a:pt x="276452" y="272797"/>
                  </a:lnTo>
                  <a:lnTo>
                    <a:pt x="301082" y="239835"/>
                  </a:lnTo>
                  <a:lnTo>
                    <a:pt x="316681" y="201147"/>
                  </a:lnTo>
                  <a:lnTo>
                    <a:pt x="321741" y="158292"/>
                  </a:lnTo>
                  <a:lnTo>
                    <a:pt x="320359" y="139735"/>
                  </a:lnTo>
                  <a:lnTo>
                    <a:pt x="304393" y="88493"/>
                  </a:lnTo>
                  <a:lnTo>
                    <a:pt x="258394" y="116268"/>
                  </a:lnTo>
                  <a:lnTo>
                    <a:pt x="262409" y="126339"/>
                  </a:lnTo>
                  <a:lnTo>
                    <a:pt x="265417" y="136877"/>
                  </a:lnTo>
                  <a:lnTo>
                    <a:pt x="267348" y="147829"/>
                  </a:lnTo>
                  <a:lnTo>
                    <a:pt x="268135" y="159143"/>
                  </a:lnTo>
                  <a:lnTo>
                    <a:pt x="260370" y="201026"/>
                  </a:lnTo>
                  <a:lnTo>
                    <a:pt x="237929" y="235486"/>
                  </a:lnTo>
                  <a:lnTo>
                    <a:pt x="204203" y="259016"/>
                  </a:lnTo>
                  <a:lnTo>
                    <a:pt x="162585" y="268109"/>
                  </a:lnTo>
                  <a:lnTo>
                    <a:pt x="120715" y="260351"/>
                  </a:lnTo>
                  <a:lnTo>
                    <a:pt x="86258" y="237912"/>
                  </a:lnTo>
                  <a:lnTo>
                    <a:pt x="62726" y="204190"/>
                  </a:lnTo>
                  <a:lnTo>
                    <a:pt x="53632" y="162585"/>
                  </a:lnTo>
                  <a:lnTo>
                    <a:pt x="61395" y="120699"/>
                  </a:lnTo>
                  <a:lnTo>
                    <a:pt x="83834" y="86242"/>
                  </a:lnTo>
                  <a:lnTo>
                    <a:pt x="117552" y="62715"/>
                  </a:lnTo>
                  <a:lnTo>
                    <a:pt x="159156" y="53619"/>
                  </a:lnTo>
                  <a:lnTo>
                    <a:pt x="185480" y="56447"/>
                  </a:lnTo>
                  <a:lnTo>
                    <a:pt x="209516" y="65282"/>
                  </a:lnTo>
                  <a:lnTo>
                    <a:pt x="230474" y="79335"/>
                  </a:lnTo>
                  <a:lnTo>
                    <a:pt x="247561" y="97815"/>
                  </a:lnTo>
                  <a:lnTo>
                    <a:pt x="293598" y="70015"/>
                  </a:lnTo>
                  <a:lnTo>
                    <a:pt x="267897" y="40801"/>
                  </a:lnTo>
                  <a:lnTo>
                    <a:pt x="235904" y="18538"/>
                  </a:lnTo>
                  <a:lnTo>
                    <a:pt x="198931" y="4510"/>
                  </a:lnTo>
                  <a:lnTo>
                    <a:pt x="158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pic>
          <p:nvPicPr>
            <p:cNvPr id="276" name="object 98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8455" y="3535613"/>
              <a:ext cx="214502" cy="214503"/>
            </a:xfrm>
            <a:prstGeom prst="rect">
              <a:avLst/>
            </a:prstGeom>
          </p:spPr>
        </p:pic>
        <p:sp>
          <p:nvSpPr>
            <p:cNvPr id="277" name="object 986"/>
            <p:cNvSpPr/>
            <p:nvPr/>
          </p:nvSpPr>
          <p:spPr>
            <a:xfrm>
              <a:off x="8125899" y="3426412"/>
              <a:ext cx="323215" cy="223520"/>
            </a:xfrm>
            <a:custGeom>
              <a:avLst/>
              <a:gdLst/>
              <a:ahLst/>
              <a:cxnLst/>
              <a:rect l="l" t="t" r="r" b="b"/>
              <a:pathLst>
                <a:path w="323215" h="223520">
                  <a:moveTo>
                    <a:pt x="276682" y="0"/>
                  </a:moveTo>
                  <a:lnTo>
                    <a:pt x="275361" y="25"/>
                  </a:lnTo>
                  <a:lnTo>
                    <a:pt x="265175" y="6172"/>
                  </a:lnTo>
                  <a:lnTo>
                    <a:pt x="263905" y="8470"/>
                  </a:lnTo>
                  <a:lnTo>
                    <a:pt x="264807" y="49504"/>
                  </a:lnTo>
                  <a:lnTo>
                    <a:pt x="262940" y="50647"/>
                  </a:lnTo>
                  <a:lnTo>
                    <a:pt x="262102" y="12839"/>
                  </a:lnTo>
                  <a:lnTo>
                    <a:pt x="261416" y="11709"/>
                  </a:lnTo>
                  <a:lnTo>
                    <a:pt x="259270" y="10528"/>
                  </a:lnTo>
                  <a:lnTo>
                    <a:pt x="257936" y="10553"/>
                  </a:lnTo>
                  <a:lnTo>
                    <a:pt x="247726" y="16700"/>
                  </a:lnTo>
                  <a:lnTo>
                    <a:pt x="246481" y="18999"/>
                  </a:lnTo>
                  <a:lnTo>
                    <a:pt x="247383" y="60032"/>
                  </a:lnTo>
                  <a:lnTo>
                    <a:pt x="245490" y="61163"/>
                  </a:lnTo>
                  <a:lnTo>
                    <a:pt x="244665" y="23355"/>
                  </a:lnTo>
                  <a:lnTo>
                    <a:pt x="243979" y="22237"/>
                  </a:lnTo>
                  <a:lnTo>
                    <a:pt x="241833" y="21043"/>
                  </a:lnTo>
                  <a:lnTo>
                    <a:pt x="240499" y="21056"/>
                  </a:lnTo>
                  <a:lnTo>
                    <a:pt x="230314" y="27216"/>
                  </a:lnTo>
                  <a:lnTo>
                    <a:pt x="229057" y="29527"/>
                  </a:lnTo>
                  <a:lnTo>
                    <a:pt x="229857" y="66052"/>
                  </a:lnTo>
                  <a:lnTo>
                    <a:pt x="229222" y="67195"/>
                  </a:lnTo>
                  <a:lnTo>
                    <a:pt x="1587" y="204685"/>
                  </a:lnTo>
                  <a:lnTo>
                    <a:pt x="0" y="211683"/>
                  </a:lnTo>
                  <a:lnTo>
                    <a:pt x="6692" y="221907"/>
                  </a:lnTo>
                  <a:lnTo>
                    <a:pt x="12318" y="223189"/>
                  </a:lnTo>
                  <a:lnTo>
                    <a:pt x="240156" y="85585"/>
                  </a:lnTo>
                  <a:lnTo>
                    <a:pt x="241439" y="85547"/>
                  </a:lnTo>
                  <a:lnTo>
                    <a:pt x="274967" y="103225"/>
                  </a:lnTo>
                  <a:lnTo>
                    <a:pt x="277545" y="103149"/>
                  </a:lnTo>
                  <a:lnTo>
                    <a:pt x="287731" y="97002"/>
                  </a:lnTo>
                  <a:lnTo>
                    <a:pt x="288366" y="95821"/>
                  </a:lnTo>
                  <a:lnTo>
                    <a:pt x="288302" y="93332"/>
                  </a:lnTo>
                  <a:lnTo>
                    <a:pt x="287578" y="92202"/>
                  </a:lnTo>
                  <a:lnTo>
                    <a:pt x="253809" y="74396"/>
                  </a:lnTo>
                  <a:lnTo>
                    <a:pt x="255600" y="73317"/>
                  </a:lnTo>
                  <a:lnTo>
                    <a:pt x="292404" y="92710"/>
                  </a:lnTo>
                  <a:lnTo>
                    <a:pt x="294970" y="92633"/>
                  </a:lnTo>
                  <a:lnTo>
                    <a:pt x="305155" y="86461"/>
                  </a:lnTo>
                  <a:lnTo>
                    <a:pt x="305803" y="85293"/>
                  </a:lnTo>
                  <a:lnTo>
                    <a:pt x="305739" y="82804"/>
                  </a:lnTo>
                  <a:lnTo>
                    <a:pt x="305028" y="81673"/>
                  </a:lnTo>
                  <a:lnTo>
                    <a:pt x="271233" y="63881"/>
                  </a:lnTo>
                  <a:lnTo>
                    <a:pt x="273024" y="62788"/>
                  </a:lnTo>
                  <a:lnTo>
                    <a:pt x="307682" y="81051"/>
                  </a:lnTo>
                  <a:lnTo>
                    <a:pt x="309816" y="82181"/>
                  </a:lnTo>
                  <a:lnTo>
                    <a:pt x="312407" y="82092"/>
                  </a:lnTo>
                  <a:lnTo>
                    <a:pt x="322579" y="75946"/>
                  </a:lnTo>
                  <a:lnTo>
                    <a:pt x="323214" y="74777"/>
                  </a:lnTo>
                  <a:lnTo>
                    <a:pt x="323164" y="72275"/>
                  </a:lnTo>
                  <a:lnTo>
                    <a:pt x="322440" y="71145"/>
                  </a:lnTo>
                  <a:lnTo>
                    <a:pt x="288658" y="53340"/>
                  </a:lnTo>
                  <a:lnTo>
                    <a:pt x="293103" y="50660"/>
                  </a:lnTo>
                  <a:lnTo>
                    <a:pt x="293687" y="49872"/>
                  </a:lnTo>
                  <a:lnTo>
                    <a:pt x="294119" y="48082"/>
                  </a:lnTo>
                  <a:lnTo>
                    <a:pt x="293954" y="47129"/>
                  </a:lnTo>
                  <a:lnTo>
                    <a:pt x="287858" y="37350"/>
                  </a:lnTo>
                  <a:lnTo>
                    <a:pt x="285749" y="36855"/>
                  </a:lnTo>
                  <a:lnTo>
                    <a:pt x="280327" y="40106"/>
                  </a:lnTo>
                  <a:lnTo>
                    <a:pt x="279514" y="2324"/>
                  </a:lnTo>
                  <a:lnTo>
                    <a:pt x="278841" y="1193"/>
                  </a:lnTo>
                  <a:lnTo>
                    <a:pt x="276682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78" name="object 987"/>
            <p:cNvSpPr/>
            <p:nvPr/>
          </p:nvSpPr>
          <p:spPr>
            <a:xfrm>
              <a:off x="7885265" y="4140731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29">
                  <a:moveTo>
                    <a:pt x="454926" y="237007"/>
                  </a:moveTo>
                  <a:lnTo>
                    <a:pt x="452958" y="211188"/>
                  </a:lnTo>
                  <a:lnTo>
                    <a:pt x="448043" y="186334"/>
                  </a:lnTo>
                  <a:lnTo>
                    <a:pt x="440347" y="162623"/>
                  </a:lnTo>
                  <a:lnTo>
                    <a:pt x="430072" y="140208"/>
                  </a:lnTo>
                  <a:lnTo>
                    <a:pt x="383946" y="168059"/>
                  </a:lnTo>
                  <a:lnTo>
                    <a:pt x="391083" y="184302"/>
                  </a:lnTo>
                  <a:lnTo>
                    <a:pt x="396455" y="201422"/>
                  </a:lnTo>
                  <a:lnTo>
                    <a:pt x="399910" y="219316"/>
                  </a:lnTo>
                  <a:lnTo>
                    <a:pt x="401294" y="237871"/>
                  </a:lnTo>
                  <a:lnTo>
                    <a:pt x="396240" y="280720"/>
                  </a:lnTo>
                  <a:lnTo>
                    <a:pt x="380631" y="319405"/>
                  </a:lnTo>
                  <a:lnTo>
                    <a:pt x="356006" y="352374"/>
                  </a:lnTo>
                  <a:lnTo>
                    <a:pt x="323850" y="378053"/>
                  </a:lnTo>
                  <a:lnTo>
                    <a:pt x="285686" y="394881"/>
                  </a:lnTo>
                  <a:lnTo>
                    <a:pt x="243001" y="401320"/>
                  </a:lnTo>
                  <a:lnTo>
                    <a:pt x="200152" y="396252"/>
                  </a:lnTo>
                  <a:lnTo>
                    <a:pt x="161467" y="380657"/>
                  </a:lnTo>
                  <a:lnTo>
                    <a:pt x="128498" y="356019"/>
                  </a:lnTo>
                  <a:lnTo>
                    <a:pt x="102831" y="323862"/>
                  </a:lnTo>
                  <a:lnTo>
                    <a:pt x="85991" y="285686"/>
                  </a:lnTo>
                  <a:lnTo>
                    <a:pt x="79552" y="243014"/>
                  </a:lnTo>
                  <a:lnTo>
                    <a:pt x="84620" y="200152"/>
                  </a:lnTo>
                  <a:lnTo>
                    <a:pt x="100228" y="161467"/>
                  </a:lnTo>
                  <a:lnTo>
                    <a:pt x="124866" y="128511"/>
                  </a:lnTo>
                  <a:lnTo>
                    <a:pt x="157010" y="102844"/>
                  </a:lnTo>
                  <a:lnTo>
                    <a:pt x="195173" y="86004"/>
                  </a:lnTo>
                  <a:lnTo>
                    <a:pt x="237845" y="79578"/>
                  </a:lnTo>
                  <a:lnTo>
                    <a:pt x="278485" y="84086"/>
                  </a:lnTo>
                  <a:lnTo>
                    <a:pt x="315455" y="98107"/>
                  </a:lnTo>
                  <a:lnTo>
                    <a:pt x="347446" y="120370"/>
                  </a:lnTo>
                  <a:lnTo>
                    <a:pt x="373151" y="149580"/>
                  </a:lnTo>
                  <a:lnTo>
                    <a:pt x="419138" y="121818"/>
                  </a:lnTo>
                  <a:lnTo>
                    <a:pt x="384835" y="81876"/>
                  </a:lnTo>
                  <a:lnTo>
                    <a:pt x="341833" y="51396"/>
                  </a:lnTo>
                  <a:lnTo>
                    <a:pt x="291947" y="32156"/>
                  </a:lnTo>
                  <a:lnTo>
                    <a:pt x="236994" y="25946"/>
                  </a:lnTo>
                  <a:lnTo>
                    <a:pt x="187909" y="32397"/>
                  </a:lnTo>
                  <a:lnTo>
                    <a:pt x="143014" y="49263"/>
                  </a:lnTo>
                  <a:lnTo>
                    <a:pt x="103593" y="75222"/>
                  </a:lnTo>
                  <a:lnTo>
                    <a:pt x="70916" y="108966"/>
                  </a:lnTo>
                  <a:lnTo>
                    <a:pt x="46228" y="149199"/>
                  </a:lnTo>
                  <a:lnTo>
                    <a:pt x="30822" y="194602"/>
                  </a:lnTo>
                  <a:lnTo>
                    <a:pt x="25946" y="243878"/>
                  </a:lnTo>
                  <a:lnTo>
                    <a:pt x="32397" y="292963"/>
                  </a:lnTo>
                  <a:lnTo>
                    <a:pt x="49250" y="337858"/>
                  </a:lnTo>
                  <a:lnTo>
                    <a:pt x="75209" y="377278"/>
                  </a:lnTo>
                  <a:lnTo>
                    <a:pt x="108966" y="409968"/>
                  </a:lnTo>
                  <a:lnTo>
                    <a:pt x="149199" y="434644"/>
                  </a:lnTo>
                  <a:lnTo>
                    <a:pt x="194602" y="450062"/>
                  </a:lnTo>
                  <a:lnTo>
                    <a:pt x="243865" y="454939"/>
                  </a:lnTo>
                  <a:lnTo>
                    <a:pt x="292950" y="448487"/>
                  </a:lnTo>
                  <a:lnTo>
                    <a:pt x="337845" y="431622"/>
                  </a:lnTo>
                  <a:lnTo>
                    <a:pt x="377266" y="405663"/>
                  </a:lnTo>
                  <a:lnTo>
                    <a:pt x="409943" y="371919"/>
                  </a:lnTo>
                  <a:lnTo>
                    <a:pt x="434632" y="331685"/>
                  </a:lnTo>
                  <a:lnTo>
                    <a:pt x="450049" y="286283"/>
                  </a:lnTo>
                  <a:lnTo>
                    <a:pt x="454926" y="237007"/>
                  </a:lnTo>
                  <a:close/>
                </a:path>
                <a:path w="481329" h="481329">
                  <a:moveTo>
                    <a:pt x="480872" y="236588"/>
                  </a:moveTo>
                  <a:lnTo>
                    <a:pt x="478612" y="207289"/>
                  </a:lnTo>
                  <a:lnTo>
                    <a:pt x="472948" y="179095"/>
                  </a:lnTo>
                  <a:lnTo>
                    <a:pt x="464083" y="152209"/>
                  </a:lnTo>
                  <a:lnTo>
                    <a:pt x="452259" y="126809"/>
                  </a:lnTo>
                  <a:lnTo>
                    <a:pt x="440817" y="133718"/>
                  </a:lnTo>
                  <a:lnTo>
                    <a:pt x="451853" y="157581"/>
                  </a:lnTo>
                  <a:lnTo>
                    <a:pt x="460108" y="182841"/>
                  </a:lnTo>
                  <a:lnTo>
                    <a:pt x="465404" y="209308"/>
                  </a:lnTo>
                  <a:lnTo>
                    <a:pt x="467512" y="236804"/>
                  </a:lnTo>
                  <a:lnTo>
                    <a:pt x="463626" y="282587"/>
                  </a:lnTo>
                  <a:lnTo>
                    <a:pt x="451053" y="325399"/>
                  </a:lnTo>
                  <a:lnTo>
                    <a:pt x="430707" y="364312"/>
                  </a:lnTo>
                  <a:lnTo>
                    <a:pt x="403491" y="398373"/>
                  </a:lnTo>
                  <a:lnTo>
                    <a:pt x="370319" y="426669"/>
                  </a:lnTo>
                  <a:lnTo>
                    <a:pt x="332079" y="448246"/>
                  </a:lnTo>
                  <a:lnTo>
                    <a:pt x="289699" y="462165"/>
                  </a:lnTo>
                  <a:lnTo>
                    <a:pt x="244055" y="467512"/>
                  </a:lnTo>
                  <a:lnTo>
                    <a:pt x="198285" y="463626"/>
                  </a:lnTo>
                  <a:lnTo>
                    <a:pt x="155473" y="451065"/>
                  </a:lnTo>
                  <a:lnTo>
                    <a:pt x="116573" y="430720"/>
                  </a:lnTo>
                  <a:lnTo>
                    <a:pt x="82511" y="403504"/>
                  </a:lnTo>
                  <a:lnTo>
                    <a:pt x="54216" y="370332"/>
                  </a:lnTo>
                  <a:lnTo>
                    <a:pt x="32639" y="332105"/>
                  </a:lnTo>
                  <a:lnTo>
                    <a:pt x="18707" y="289712"/>
                  </a:lnTo>
                  <a:lnTo>
                    <a:pt x="13347" y="244081"/>
                  </a:lnTo>
                  <a:lnTo>
                    <a:pt x="17246" y="198297"/>
                  </a:lnTo>
                  <a:lnTo>
                    <a:pt x="29819" y="155486"/>
                  </a:lnTo>
                  <a:lnTo>
                    <a:pt x="50165" y="116586"/>
                  </a:lnTo>
                  <a:lnTo>
                    <a:pt x="77368" y="82511"/>
                  </a:lnTo>
                  <a:lnTo>
                    <a:pt x="110553" y="54216"/>
                  </a:lnTo>
                  <a:lnTo>
                    <a:pt x="148780" y="32639"/>
                  </a:lnTo>
                  <a:lnTo>
                    <a:pt x="191160" y="18707"/>
                  </a:lnTo>
                  <a:lnTo>
                    <a:pt x="236791" y="13347"/>
                  </a:lnTo>
                  <a:lnTo>
                    <a:pt x="283743" y="17462"/>
                  </a:lnTo>
                  <a:lnTo>
                    <a:pt x="327533" y="30708"/>
                  </a:lnTo>
                  <a:lnTo>
                    <a:pt x="367144" y="52095"/>
                  </a:lnTo>
                  <a:lnTo>
                    <a:pt x="401586" y="80632"/>
                  </a:lnTo>
                  <a:lnTo>
                    <a:pt x="429844" y="115354"/>
                  </a:lnTo>
                  <a:lnTo>
                    <a:pt x="441274" y="108432"/>
                  </a:lnTo>
                  <a:lnTo>
                    <a:pt x="411365" y="71539"/>
                  </a:lnTo>
                  <a:lnTo>
                    <a:pt x="374865" y="41198"/>
                  </a:lnTo>
                  <a:lnTo>
                    <a:pt x="332854" y="18465"/>
                  </a:lnTo>
                  <a:lnTo>
                    <a:pt x="286397" y="4381"/>
                  </a:lnTo>
                  <a:lnTo>
                    <a:pt x="236588" y="0"/>
                  </a:lnTo>
                  <a:lnTo>
                    <a:pt x="188264" y="5676"/>
                  </a:lnTo>
                  <a:lnTo>
                    <a:pt x="143383" y="20421"/>
                  </a:lnTo>
                  <a:lnTo>
                    <a:pt x="102908" y="43268"/>
                  </a:lnTo>
                  <a:lnTo>
                    <a:pt x="67779" y="73228"/>
                  </a:lnTo>
                  <a:lnTo>
                    <a:pt x="38963" y="109296"/>
                  </a:lnTo>
                  <a:lnTo>
                    <a:pt x="17424" y="150495"/>
                  </a:lnTo>
                  <a:lnTo>
                    <a:pt x="4114" y="195821"/>
                  </a:lnTo>
                  <a:lnTo>
                    <a:pt x="0" y="244297"/>
                  </a:lnTo>
                  <a:lnTo>
                    <a:pt x="5664" y="292620"/>
                  </a:lnTo>
                  <a:lnTo>
                    <a:pt x="20421" y="337489"/>
                  </a:lnTo>
                  <a:lnTo>
                    <a:pt x="43268" y="377977"/>
                  </a:lnTo>
                  <a:lnTo>
                    <a:pt x="73215" y="413092"/>
                  </a:lnTo>
                  <a:lnTo>
                    <a:pt x="109283" y="441909"/>
                  </a:lnTo>
                  <a:lnTo>
                    <a:pt x="150469" y="463448"/>
                  </a:lnTo>
                  <a:lnTo>
                    <a:pt x="195795" y="476770"/>
                  </a:lnTo>
                  <a:lnTo>
                    <a:pt x="244271" y="480885"/>
                  </a:lnTo>
                  <a:lnTo>
                    <a:pt x="292595" y="475221"/>
                  </a:lnTo>
                  <a:lnTo>
                    <a:pt x="337464" y="460463"/>
                  </a:lnTo>
                  <a:lnTo>
                    <a:pt x="377952" y="437616"/>
                  </a:lnTo>
                  <a:lnTo>
                    <a:pt x="413080" y="407657"/>
                  </a:lnTo>
                  <a:lnTo>
                    <a:pt x="441896" y="371589"/>
                  </a:lnTo>
                  <a:lnTo>
                    <a:pt x="463448" y="330390"/>
                  </a:lnTo>
                  <a:lnTo>
                    <a:pt x="476758" y="285064"/>
                  </a:lnTo>
                  <a:lnTo>
                    <a:pt x="480872" y="236588"/>
                  </a:lnTo>
                  <a:close/>
                </a:path>
              </a:pathLst>
            </a:custGeom>
            <a:solidFill>
              <a:srgbClr val="616E7D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79" name="object 988"/>
            <p:cNvSpPr/>
            <p:nvPr/>
          </p:nvSpPr>
          <p:spPr>
            <a:xfrm>
              <a:off x="7964822" y="4220299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158292" y="0"/>
                  </a:moveTo>
                  <a:lnTo>
                    <a:pt x="115628" y="6431"/>
                  </a:lnTo>
                  <a:lnTo>
                    <a:pt x="77466" y="23263"/>
                  </a:lnTo>
                  <a:lnTo>
                    <a:pt x="45313" y="48937"/>
                  </a:lnTo>
                  <a:lnTo>
                    <a:pt x="20679" y="81897"/>
                  </a:lnTo>
                  <a:lnTo>
                    <a:pt x="5072" y="120582"/>
                  </a:lnTo>
                  <a:lnTo>
                    <a:pt x="0" y="163436"/>
                  </a:lnTo>
                  <a:lnTo>
                    <a:pt x="6440" y="206111"/>
                  </a:lnTo>
                  <a:lnTo>
                    <a:pt x="23277" y="244283"/>
                  </a:lnTo>
                  <a:lnTo>
                    <a:pt x="48953" y="276440"/>
                  </a:lnTo>
                  <a:lnTo>
                    <a:pt x="81912" y="301076"/>
                  </a:lnTo>
                  <a:lnTo>
                    <a:pt x="120596" y="316679"/>
                  </a:lnTo>
                  <a:lnTo>
                    <a:pt x="163449" y="321741"/>
                  </a:lnTo>
                  <a:lnTo>
                    <a:pt x="206127" y="315309"/>
                  </a:lnTo>
                  <a:lnTo>
                    <a:pt x="244298" y="298475"/>
                  </a:lnTo>
                  <a:lnTo>
                    <a:pt x="276452" y="272797"/>
                  </a:lnTo>
                  <a:lnTo>
                    <a:pt x="301082" y="239835"/>
                  </a:lnTo>
                  <a:lnTo>
                    <a:pt x="316681" y="201147"/>
                  </a:lnTo>
                  <a:lnTo>
                    <a:pt x="321741" y="158292"/>
                  </a:lnTo>
                  <a:lnTo>
                    <a:pt x="320359" y="139735"/>
                  </a:lnTo>
                  <a:lnTo>
                    <a:pt x="304393" y="88493"/>
                  </a:lnTo>
                  <a:lnTo>
                    <a:pt x="258394" y="116268"/>
                  </a:lnTo>
                  <a:lnTo>
                    <a:pt x="262409" y="126339"/>
                  </a:lnTo>
                  <a:lnTo>
                    <a:pt x="265417" y="136877"/>
                  </a:lnTo>
                  <a:lnTo>
                    <a:pt x="267348" y="147829"/>
                  </a:lnTo>
                  <a:lnTo>
                    <a:pt x="268135" y="159143"/>
                  </a:lnTo>
                  <a:lnTo>
                    <a:pt x="260370" y="201026"/>
                  </a:lnTo>
                  <a:lnTo>
                    <a:pt x="237929" y="235486"/>
                  </a:lnTo>
                  <a:lnTo>
                    <a:pt x="204203" y="259016"/>
                  </a:lnTo>
                  <a:lnTo>
                    <a:pt x="162585" y="268109"/>
                  </a:lnTo>
                  <a:lnTo>
                    <a:pt x="120715" y="260351"/>
                  </a:lnTo>
                  <a:lnTo>
                    <a:pt x="86258" y="237912"/>
                  </a:lnTo>
                  <a:lnTo>
                    <a:pt x="62726" y="204190"/>
                  </a:lnTo>
                  <a:lnTo>
                    <a:pt x="53632" y="162585"/>
                  </a:lnTo>
                  <a:lnTo>
                    <a:pt x="61395" y="120697"/>
                  </a:lnTo>
                  <a:lnTo>
                    <a:pt x="83834" y="86237"/>
                  </a:lnTo>
                  <a:lnTo>
                    <a:pt x="117552" y="62710"/>
                  </a:lnTo>
                  <a:lnTo>
                    <a:pt x="159156" y="53619"/>
                  </a:lnTo>
                  <a:lnTo>
                    <a:pt x="185480" y="56447"/>
                  </a:lnTo>
                  <a:lnTo>
                    <a:pt x="209516" y="65282"/>
                  </a:lnTo>
                  <a:lnTo>
                    <a:pt x="230474" y="79335"/>
                  </a:lnTo>
                  <a:lnTo>
                    <a:pt x="247561" y="97815"/>
                  </a:lnTo>
                  <a:lnTo>
                    <a:pt x="293598" y="70015"/>
                  </a:lnTo>
                  <a:lnTo>
                    <a:pt x="267897" y="40801"/>
                  </a:lnTo>
                  <a:lnTo>
                    <a:pt x="235904" y="18538"/>
                  </a:lnTo>
                  <a:lnTo>
                    <a:pt x="198931" y="4510"/>
                  </a:lnTo>
                  <a:lnTo>
                    <a:pt x="158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pic>
          <p:nvPicPr>
            <p:cNvPr id="280" name="object 9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8455" y="4273925"/>
              <a:ext cx="214502" cy="214490"/>
            </a:xfrm>
            <a:prstGeom prst="rect">
              <a:avLst/>
            </a:prstGeom>
          </p:spPr>
        </p:pic>
        <p:sp>
          <p:nvSpPr>
            <p:cNvPr id="281" name="object 990"/>
            <p:cNvSpPr/>
            <p:nvPr/>
          </p:nvSpPr>
          <p:spPr>
            <a:xfrm>
              <a:off x="8125899" y="4164712"/>
              <a:ext cx="323215" cy="223520"/>
            </a:xfrm>
            <a:custGeom>
              <a:avLst/>
              <a:gdLst/>
              <a:ahLst/>
              <a:cxnLst/>
              <a:rect l="l" t="t" r="r" b="b"/>
              <a:pathLst>
                <a:path w="323215" h="223520">
                  <a:moveTo>
                    <a:pt x="276682" y="0"/>
                  </a:moveTo>
                  <a:lnTo>
                    <a:pt x="275361" y="25"/>
                  </a:lnTo>
                  <a:lnTo>
                    <a:pt x="265175" y="6172"/>
                  </a:lnTo>
                  <a:lnTo>
                    <a:pt x="263905" y="8470"/>
                  </a:lnTo>
                  <a:lnTo>
                    <a:pt x="264807" y="49504"/>
                  </a:lnTo>
                  <a:lnTo>
                    <a:pt x="262940" y="50647"/>
                  </a:lnTo>
                  <a:lnTo>
                    <a:pt x="262102" y="12839"/>
                  </a:lnTo>
                  <a:lnTo>
                    <a:pt x="261416" y="11709"/>
                  </a:lnTo>
                  <a:lnTo>
                    <a:pt x="259270" y="10528"/>
                  </a:lnTo>
                  <a:lnTo>
                    <a:pt x="257936" y="10553"/>
                  </a:lnTo>
                  <a:lnTo>
                    <a:pt x="247726" y="16700"/>
                  </a:lnTo>
                  <a:lnTo>
                    <a:pt x="246481" y="18999"/>
                  </a:lnTo>
                  <a:lnTo>
                    <a:pt x="247383" y="60032"/>
                  </a:lnTo>
                  <a:lnTo>
                    <a:pt x="245490" y="61163"/>
                  </a:lnTo>
                  <a:lnTo>
                    <a:pt x="244665" y="23367"/>
                  </a:lnTo>
                  <a:lnTo>
                    <a:pt x="243979" y="22237"/>
                  </a:lnTo>
                  <a:lnTo>
                    <a:pt x="241833" y="21043"/>
                  </a:lnTo>
                  <a:lnTo>
                    <a:pt x="240499" y="21056"/>
                  </a:lnTo>
                  <a:lnTo>
                    <a:pt x="230314" y="27216"/>
                  </a:lnTo>
                  <a:lnTo>
                    <a:pt x="229057" y="29527"/>
                  </a:lnTo>
                  <a:lnTo>
                    <a:pt x="229857" y="66052"/>
                  </a:lnTo>
                  <a:lnTo>
                    <a:pt x="229222" y="67195"/>
                  </a:lnTo>
                  <a:lnTo>
                    <a:pt x="1587" y="204685"/>
                  </a:lnTo>
                  <a:lnTo>
                    <a:pt x="0" y="211683"/>
                  </a:lnTo>
                  <a:lnTo>
                    <a:pt x="6692" y="221907"/>
                  </a:lnTo>
                  <a:lnTo>
                    <a:pt x="12318" y="223189"/>
                  </a:lnTo>
                  <a:lnTo>
                    <a:pt x="240156" y="85585"/>
                  </a:lnTo>
                  <a:lnTo>
                    <a:pt x="241439" y="85547"/>
                  </a:lnTo>
                  <a:lnTo>
                    <a:pt x="274967" y="103225"/>
                  </a:lnTo>
                  <a:lnTo>
                    <a:pt x="277545" y="103162"/>
                  </a:lnTo>
                  <a:lnTo>
                    <a:pt x="287731" y="97002"/>
                  </a:lnTo>
                  <a:lnTo>
                    <a:pt x="288366" y="95821"/>
                  </a:lnTo>
                  <a:lnTo>
                    <a:pt x="288302" y="93332"/>
                  </a:lnTo>
                  <a:lnTo>
                    <a:pt x="287578" y="92201"/>
                  </a:lnTo>
                  <a:lnTo>
                    <a:pt x="253809" y="74396"/>
                  </a:lnTo>
                  <a:lnTo>
                    <a:pt x="255600" y="73317"/>
                  </a:lnTo>
                  <a:lnTo>
                    <a:pt x="292404" y="92709"/>
                  </a:lnTo>
                  <a:lnTo>
                    <a:pt x="294970" y="92633"/>
                  </a:lnTo>
                  <a:lnTo>
                    <a:pt x="305155" y="86461"/>
                  </a:lnTo>
                  <a:lnTo>
                    <a:pt x="305803" y="85305"/>
                  </a:lnTo>
                  <a:lnTo>
                    <a:pt x="305739" y="82803"/>
                  </a:lnTo>
                  <a:lnTo>
                    <a:pt x="305028" y="81673"/>
                  </a:lnTo>
                  <a:lnTo>
                    <a:pt x="271233" y="63880"/>
                  </a:lnTo>
                  <a:lnTo>
                    <a:pt x="273024" y="62788"/>
                  </a:lnTo>
                  <a:lnTo>
                    <a:pt x="307682" y="81051"/>
                  </a:lnTo>
                  <a:lnTo>
                    <a:pt x="309816" y="82181"/>
                  </a:lnTo>
                  <a:lnTo>
                    <a:pt x="312407" y="82105"/>
                  </a:lnTo>
                  <a:lnTo>
                    <a:pt x="322579" y="75945"/>
                  </a:lnTo>
                  <a:lnTo>
                    <a:pt x="323214" y="74777"/>
                  </a:lnTo>
                  <a:lnTo>
                    <a:pt x="323164" y="72288"/>
                  </a:lnTo>
                  <a:lnTo>
                    <a:pt x="322440" y="71145"/>
                  </a:lnTo>
                  <a:lnTo>
                    <a:pt x="288658" y="53339"/>
                  </a:lnTo>
                  <a:lnTo>
                    <a:pt x="293103" y="50660"/>
                  </a:lnTo>
                  <a:lnTo>
                    <a:pt x="293687" y="49872"/>
                  </a:lnTo>
                  <a:lnTo>
                    <a:pt x="294119" y="48082"/>
                  </a:lnTo>
                  <a:lnTo>
                    <a:pt x="293954" y="47129"/>
                  </a:lnTo>
                  <a:lnTo>
                    <a:pt x="287858" y="37350"/>
                  </a:lnTo>
                  <a:lnTo>
                    <a:pt x="285749" y="36855"/>
                  </a:lnTo>
                  <a:lnTo>
                    <a:pt x="280327" y="40106"/>
                  </a:lnTo>
                  <a:lnTo>
                    <a:pt x="279514" y="2324"/>
                  </a:lnTo>
                  <a:lnTo>
                    <a:pt x="278841" y="1193"/>
                  </a:lnTo>
                  <a:lnTo>
                    <a:pt x="276682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82" name="object 991"/>
            <p:cNvSpPr/>
            <p:nvPr/>
          </p:nvSpPr>
          <p:spPr>
            <a:xfrm>
              <a:off x="7885265" y="4857012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29">
                  <a:moveTo>
                    <a:pt x="454926" y="237007"/>
                  </a:moveTo>
                  <a:lnTo>
                    <a:pt x="452958" y="211188"/>
                  </a:lnTo>
                  <a:lnTo>
                    <a:pt x="448043" y="186334"/>
                  </a:lnTo>
                  <a:lnTo>
                    <a:pt x="440347" y="162623"/>
                  </a:lnTo>
                  <a:lnTo>
                    <a:pt x="430072" y="140208"/>
                  </a:lnTo>
                  <a:lnTo>
                    <a:pt x="383946" y="168071"/>
                  </a:lnTo>
                  <a:lnTo>
                    <a:pt x="391083" y="184315"/>
                  </a:lnTo>
                  <a:lnTo>
                    <a:pt x="396455" y="201422"/>
                  </a:lnTo>
                  <a:lnTo>
                    <a:pt x="399910" y="219316"/>
                  </a:lnTo>
                  <a:lnTo>
                    <a:pt x="401294" y="237871"/>
                  </a:lnTo>
                  <a:lnTo>
                    <a:pt x="396240" y="280720"/>
                  </a:lnTo>
                  <a:lnTo>
                    <a:pt x="380631" y="319405"/>
                  </a:lnTo>
                  <a:lnTo>
                    <a:pt x="356006" y="352374"/>
                  </a:lnTo>
                  <a:lnTo>
                    <a:pt x="323850" y="378053"/>
                  </a:lnTo>
                  <a:lnTo>
                    <a:pt x="285686" y="394881"/>
                  </a:lnTo>
                  <a:lnTo>
                    <a:pt x="243001" y="401320"/>
                  </a:lnTo>
                  <a:lnTo>
                    <a:pt x="200152" y="396252"/>
                  </a:lnTo>
                  <a:lnTo>
                    <a:pt x="161467" y="380657"/>
                  </a:lnTo>
                  <a:lnTo>
                    <a:pt x="128498" y="356019"/>
                  </a:lnTo>
                  <a:lnTo>
                    <a:pt x="102831" y="323862"/>
                  </a:lnTo>
                  <a:lnTo>
                    <a:pt x="85991" y="285686"/>
                  </a:lnTo>
                  <a:lnTo>
                    <a:pt x="79552" y="243014"/>
                  </a:lnTo>
                  <a:lnTo>
                    <a:pt x="84620" y="200152"/>
                  </a:lnTo>
                  <a:lnTo>
                    <a:pt x="100228" y="161467"/>
                  </a:lnTo>
                  <a:lnTo>
                    <a:pt x="124866" y="128511"/>
                  </a:lnTo>
                  <a:lnTo>
                    <a:pt x="157010" y="102844"/>
                  </a:lnTo>
                  <a:lnTo>
                    <a:pt x="195173" y="86004"/>
                  </a:lnTo>
                  <a:lnTo>
                    <a:pt x="237845" y="79578"/>
                  </a:lnTo>
                  <a:lnTo>
                    <a:pt x="278485" y="84086"/>
                  </a:lnTo>
                  <a:lnTo>
                    <a:pt x="315455" y="98120"/>
                  </a:lnTo>
                  <a:lnTo>
                    <a:pt x="347446" y="120383"/>
                  </a:lnTo>
                  <a:lnTo>
                    <a:pt x="373151" y="149593"/>
                  </a:lnTo>
                  <a:lnTo>
                    <a:pt x="419138" y="121818"/>
                  </a:lnTo>
                  <a:lnTo>
                    <a:pt x="384835" y="81876"/>
                  </a:lnTo>
                  <a:lnTo>
                    <a:pt x="341833" y="51396"/>
                  </a:lnTo>
                  <a:lnTo>
                    <a:pt x="291947" y="32156"/>
                  </a:lnTo>
                  <a:lnTo>
                    <a:pt x="236994" y="25958"/>
                  </a:lnTo>
                  <a:lnTo>
                    <a:pt x="187909" y="32410"/>
                  </a:lnTo>
                  <a:lnTo>
                    <a:pt x="143014" y="49263"/>
                  </a:lnTo>
                  <a:lnTo>
                    <a:pt x="103593" y="75222"/>
                  </a:lnTo>
                  <a:lnTo>
                    <a:pt x="70916" y="108966"/>
                  </a:lnTo>
                  <a:lnTo>
                    <a:pt x="46228" y="149199"/>
                  </a:lnTo>
                  <a:lnTo>
                    <a:pt x="30822" y="194602"/>
                  </a:lnTo>
                  <a:lnTo>
                    <a:pt x="25946" y="243878"/>
                  </a:lnTo>
                  <a:lnTo>
                    <a:pt x="32397" y="292963"/>
                  </a:lnTo>
                  <a:lnTo>
                    <a:pt x="49250" y="337858"/>
                  </a:lnTo>
                  <a:lnTo>
                    <a:pt x="75209" y="377278"/>
                  </a:lnTo>
                  <a:lnTo>
                    <a:pt x="108966" y="409968"/>
                  </a:lnTo>
                  <a:lnTo>
                    <a:pt x="149199" y="434644"/>
                  </a:lnTo>
                  <a:lnTo>
                    <a:pt x="194602" y="450062"/>
                  </a:lnTo>
                  <a:lnTo>
                    <a:pt x="243865" y="454939"/>
                  </a:lnTo>
                  <a:lnTo>
                    <a:pt x="292950" y="448487"/>
                  </a:lnTo>
                  <a:lnTo>
                    <a:pt x="337845" y="431622"/>
                  </a:lnTo>
                  <a:lnTo>
                    <a:pt x="377266" y="405663"/>
                  </a:lnTo>
                  <a:lnTo>
                    <a:pt x="409943" y="371919"/>
                  </a:lnTo>
                  <a:lnTo>
                    <a:pt x="434632" y="331685"/>
                  </a:lnTo>
                  <a:lnTo>
                    <a:pt x="450049" y="286283"/>
                  </a:lnTo>
                  <a:lnTo>
                    <a:pt x="454926" y="237007"/>
                  </a:lnTo>
                  <a:close/>
                </a:path>
                <a:path w="481329" h="481329">
                  <a:moveTo>
                    <a:pt x="480872" y="236588"/>
                  </a:moveTo>
                  <a:lnTo>
                    <a:pt x="478612" y="207289"/>
                  </a:lnTo>
                  <a:lnTo>
                    <a:pt x="472948" y="179095"/>
                  </a:lnTo>
                  <a:lnTo>
                    <a:pt x="464083" y="152209"/>
                  </a:lnTo>
                  <a:lnTo>
                    <a:pt x="452259" y="126809"/>
                  </a:lnTo>
                  <a:lnTo>
                    <a:pt x="440817" y="133718"/>
                  </a:lnTo>
                  <a:lnTo>
                    <a:pt x="451853" y="157581"/>
                  </a:lnTo>
                  <a:lnTo>
                    <a:pt x="460108" y="182841"/>
                  </a:lnTo>
                  <a:lnTo>
                    <a:pt x="465404" y="209308"/>
                  </a:lnTo>
                  <a:lnTo>
                    <a:pt x="467512" y="236804"/>
                  </a:lnTo>
                  <a:lnTo>
                    <a:pt x="463626" y="282587"/>
                  </a:lnTo>
                  <a:lnTo>
                    <a:pt x="451053" y="325399"/>
                  </a:lnTo>
                  <a:lnTo>
                    <a:pt x="430707" y="364312"/>
                  </a:lnTo>
                  <a:lnTo>
                    <a:pt x="403491" y="398373"/>
                  </a:lnTo>
                  <a:lnTo>
                    <a:pt x="370319" y="426669"/>
                  </a:lnTo>
                  <a:lnTo>
                    <a:pt x="332079" y="448246"/>
                  </a:lnTo>
                  <a:lnTo>
                    <a:pt x="289699" y="462178"/>
                  </a:lnTo>
                  <a:lnTo>
                    <a:pt x="244055" y="467512"/>
                  </a:lnTo>
                  <a:lnTo>
                    <a:pt x="198285" y="463638"/>
                  </a:lnTo>
                  <a:lnTo>
                    <a:pt x="155473" y="451065"/>
                  </a:lnTo>
                  <a:lnTo>
                    <a:pt x="116573" y="430720"/>
                  </a:lnTo>
                  <a:lnTo>
                    <a:pt x="82511" y="403504"/>
                  </a:lnTo>
                  <a:lnTo>
                    <a:pt x="54216" y="370332"/>
                  </a:lnTo>
                  <a:lnTo>
                    <a:pt x="32639" y="332105"/>
                  </a:lnTo>
                  <a:lnTo>
                    <a:pt x="18707" y="289712"/>
                  </a:lnTo>
                  <a:lnTo>
                    <a:pt x="13347" y="244081"/>
                  </a:lnTo>
                  <a:lnTo>
                    <a:pt x="17246" y="198297"/>
                  </a:lnTo>
                  <a:lnTo>
                    <a:pt x="29819" y="155486"/>
                  </a:lnTo>
                  <a:lnTo>
                    <a:pt x="50165" y="116586"/>
                  </a:lnTo>
                  <a:lnTo>
                    <a:pt x="77368" y="82511"/>
                  </a:lnTo>
                  <a:lnTo>
                    <a:pt x="110553" y="54229"/>
                  </a:lnTo>
                  <a:lnTo>
                    <a:pt x="148780" y="32639"/>
                  </a:lnTo>
                  <a:lnTo>
                    <a:pt x="191160" y="18707"/>
                  </a:lnTo>
                  <a:lnTo>
                    <a:pt x="236791" y="13347"/>
                  </a:lnTo>
                  <a:lnTo>
                    <a:pt x="283743" y="17475"/>
                  </a:lnTo>
                  <a:lnTo>
                    <a:pt x="327533" y="30708"/>
                  </a:lnTo>
                  <a:lnTo>
                    <a:pt x="367144" y="52095"/>
                  </a:lnTo>
                  <a:lnTo>
                    <a:pt x="401586" y="80645"/>
                  </a:lnTo>
                  <a:lnTo>
                    <a:pt x="429844" y="115354"/>
                  </a:lnTo>
                  <a:lnTo>
                    <a:pt x="441274" y="108432"/>
                  </a:lnTo>
                  <a:lnTo>
                    <a:pt x="411365" y="71539"/>
                  </a:lnTo>
                  <a:lnTo>
                    <a:pt x="374865" y="41198"/>
                  </a:lnTo>
                  <a:lnTo>
                    <a:pt x="332854" y="18465"/>
                  </a:lnTo>
                  <a:lnTo>
                    <a:pt x="286397" y="4394"/>
                  </a:lnTo>
                  <a:lnTo>
                    <a:pt x="236588" y="0"/>
                  </a:lnTo>
                  <a:lnTo>
                    <a:pt x="188264" y="5676"/>
                  </a:lnTo>
                  <a:lnTo>
                    <a:pt x="143383" y="20421"/>
                  </a:lnTo>
                  <a:lnTo>
                    <a:pt x="102908" y="43281"/>
                  </a:lnTo>
                  <a:lnTo>
                    <a:pt x="67779" y="73228"/>
                  </a:lnTo>
                  <a:lnTo>
                    <a:pt x="38963" y="109296"/>
                  </a:lnTo>
                  <a:lnTo>
                    <a:pt x="17424" y="150495"/>
                  </a:lnTo>
                  <a:lnTo>
                    <a:pt x="4114" y="195821"/>
                  </a:lnTo>
                  <a:lnTo>
                    <a:pt x="0" y="244297"/>
                  </a:lnTo>
                  <a:lnTo>
                    <a:pt x="5664" y="292620"/>
                  </a:lnTo>
                  <a:lnTo>
                    <a:pt x="20421" y="337489"/>
                  </a:lnTo>
                  <a:lnTo>
                    <a:pt x="43268" y="377977"/>
                  </a:lnTo>
                  <a:lnTo>
                    <a:pt x="73215" y="413092"/>
                  </a:lnTo>
                  <a:lnTo>
                    <a:pt x="109283" y="441909"/>
                  </a:lnTo>
                  <a:lnTo>
                    <a:pt x="150469" y="463461"/>
                  </a:lnTo>
                  <a:lnTo>
                    <a:pt x="195795" y="476770"/>
                  </a:lnTo>
                  <a:lnTo>
                    <a:pt x="244271" y="480885"/>
                  </a:lnTo>
                  <a:lnTo>
                    <a:pt x="292595" y="475221"/>
                  </a:lnTo>
                  <a:lnTo>
                    <a:pt x="337464" y="460463"/>
                  </a:lnTo>
                  <a:lnTo>
                    <a:pt x="377952" y="437616"/>
                  </a:lnTo>
                  <a:lnTo>
                    <a:pt x="413080" y="407657"/>
                  </a:lnTo>
                  <a:lnTo>
                    <a:pt x="441896" y="371589"/>
                  </a:lnTo>
                  <a:lnTo>
                    <a:pt x="463448" y="330390"/>
                  </a:lnTo>
                  <a:lnTo>
                    <a:pt x="476758" y="285064"/>
                  </a:lnTo>
                  <a:lnTo>
                    <a:pt x="480872" y="236588"/>
                  </a:lnTo>
                  <a:close/>
                </a:path>
              </a:pathLst>
            </a:custGeom>
            <a:solidFill>
              <a:srgbClr val="616E7D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283" name="object 992"/>
            <p:cNvSpPr/>
            <p:nvPr/>
          </p:nvSpPr>
          <p:spPr>
            <a:xfrm>
              <a:off x="7964822" y="4936581"/>
              <a:ext cx="321945" cy="321945"/>
            </a:xfrm>
            <a:custGeom>
              <a:avLst/>
              <a:gdLst/>
              <a:ahLst/>
              <a:cxnLst/>
              <a:rect l="l" t="t" r="r" b="b"/>
              <a:pathLst>
                <a:path w="321945" h="321945">
                  <a:moveTo>
                    <a:pt x="158292" y="0"/>
                  </a:moveTo>
                  <a:lnTo>
                    <a:pt x="115628" y="6431"/>
                  </a:lnTo>
                  <a:lnTo>
                    <a:pt x="77466" y="23263"/>
                  </a:lnTo>
                  <a:lnTo>
                    <a:pt x="45313" y="48937"/>
                  </a:lnTo>
                  <a:lnTo>
                    <a:pt x="20679" y="81897"/>
                  </a:lnTo>
                  <a:lnTo>
                    <a:pt x="5072" y="120582"/>
                  </a:lnTo>
                  <a:lnTo>
                    <a:pt x="0" y="163436"/>
                  </a:lnTo>
                  <a:lnTo>
                    <a:pt x="6440" y="206111"/>
                  </a:lnTo>
                  <a:lnTo>
                    <a:pt x="23277" y="244283"/>
                  </a:lnTo>
                  <a:lnTo>
                    <a:pt x="48953" y="276440"/>
                  </a:lnTo>
                  <a:lnTo>
                    <a:pt x="81912" y="301076"/>
                  </a:lnTo>
                  <a:lnTo>
                    <a:pt x="120596" y="316679"/>
                  </a:lnTo>
                  <a:lnTo>
                    <a:pt x="163449" y="321741"/>
                  </a:lnTo>
                  <a:lnTo>
                    <a:pt x="206127" y="315309"/>
                  </a:lnTo>
                  <a:lnTo>
                    <a:pt x="244298" y="298475"/>
                  </a:lnTo>
                  <a:lnTo>
                    <a:pt x="276452" y="272797"/>
                  </a:lnTo>
                  <a:lnTo>
                    <a:pt x="301082" y="239835"/>
                  </a:lnTo>
                  <a:lnTo>
                    <a:pt x="316681" y="201147"/>
                  </a:lnTo>
                  <a:lnTo>
                    <a:pt x="321741" y="158292"/>
                  </a:lnTo>
                  <a:lnTo>
                    <a:pt x="320359" y="139735"/>
                  </a:lnTo>
                  <a:lnTo>
                    <a:pt x="304393" y="88493"/>
                  </a:lnTo>
                  <a:lnTo>
                    <a:pt x="258394" y="116268"/>
                  </a:lnTo>
                  <a:lnTo>
                    <a:pt x="262409" y="126339"/>
                  </a:lnTo>
                  <a:lnTo>
                    <a:pt x="265417" y="136877"/>
                  </a:lnTo>
                  <a:lnTo>
                    <a:pt x="267348" y="147829"/>
                  </a:lnTo>
                  <a:lnTo>
                    <a:pt x="268135" y="159143"/>
                  </a:lnTo>
                  <a:lnTo>
                    <a:pt x="260370" y="201026"/>
                  </a:lnTo>
                  <a:lnTo>
                    <a:pt x="237929" y="235486"/>
                  </a:lnTo>
                  <a:lnTo>
                    <a:pt x="204203" y="259016"/>
                  </a:lnTo>
                  <a:lnTo>
                    <a:pt x="162585" y="268109"/>
                  </a:lnTo>
                  <a:lnTo>
                    <a:pt x="120715" y="260356"/>
                  </a:lnTo>
                  <a:lnTo>
                    <a:pt x="86258" y="237917"/>
                  </a:lnTo>
                  <a:lnTo>
                    <a:pt x="62726" y="204192"/>
                  </a:lnTo>
                  <a:lnTo>
                    <a:pt x="53632" y="162585"/>
                  </a:lnTo>
                  <a:lnTo>
                    <a:pt x="61395" y="120704"/>
                  </a:lnTo>
                  <a:lnTo>
                    <a:pt x="83834" y="86247"/>
                  </a:lnTo>
                  <a:lnTo>
                    <a:pt x="117552" y="62717"/>
                  </a:lnTo>
                  <a:lnTo>
                    <a:pt x="159156" y="53619"/>
                  </a:lnTo>
                  <a:lnTo>
                    <a:pt x="185480" y="56447"/>
                  </a:lnTo>
                  <a:lnTo>
                    <a:pt x="209516" y="65282"/>
                  </a:lnTo>
                  <a:lnTo>
                    <a:pt x="230474" y="79335"/>
                  </a:lnTo>
                  <a:lnTo>
                    <a:pt x="247561" y="97815"/>
                  </a:lnTo>
                  <a:lnTo>
                    <a:pt x="293598" y="70015"/>
                  </a:lnTo>
                  <a:lnTo>
                    <a:pt x="267897" y="40801"/>
                  </a:lnTo>
                  <a:lnTo>
                    <a:pt x="235904" y="18538"/>
                  </a:lnTo>
                  <a:lnTo>
                    <a:pt x="198931" y="4510"/>
                  </a:lnTo>
                  <a:lnTo>
                    <a:pt x="158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  <p:pic>
          <p:nvPicPr>
            <p:cNvPr id="284" name="object 99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8455" y="4990194"/>
              <a:ext cx="214502" cy="214503"/>
            </a:xfrm>
            <a:prstGeom prst="rect">
              <a:avLst/>
            </a:prstGeom>
          </p:spPr>
        </p:pic>
        <p:sp>
          <p:nvSpPr>
            <p:cNvPr id="285" name="object 994"/>
            <p:cNvSpPr/>
            <p:nvPr/>
          </p:nvSpPr>
          <p:spPr>
            <a:xfrm>
              <a:off x="8125899" y="4880993"/>
              <a:ext cx="323215" cy="223520"/>
            </a:xfrm>
            <a:custGeom>
              <a:avLst/>
              <a:gdLst/>
              <a:ahLst/>
              <a:cxnLst/>
              <a:rect l="l" t="t" r="r" b="b"/>
              <a:pathLst>
                <a:path w="323215" h="223520">
                  <a:moveTo>
                    <a:pt x="276682" y="0"/>
                  </a:moveTo>
                  <a:lnTo>
                    <a:pt x="275361" y="25"/>
                  </a:lnTo>
                  <a:lnTo>
                    <a:pt x="265175" y="6172"/>
                  </a:lnTo>
                  <a:lnTo>
                    <a:pt x="263905" y="8470"/>
                  </a:lnTo>
                  <a:lnTo>
                    <a:pt x="264807" y="49504"/>
                  </a:lnTo>
                  <a:lnTo>
                    <a:pt x="262940" y="50647"/>
                  </a:lnTo>
                  <a:lnTo>
                    <a:pt x="262102" y="12839"/>
                  </a:lnTo>
                  <a:lnTo>
                    <a:pt x="261416" y="11709"/>
                  </a:lnTo>
                  <a:lnTo>
                    <a:pt x="259270" y="10528"/>
                  </a:lnTo>
                  <a:lnTo>
                    <a:pt x="257936" y="10553"/>
                  </a:lnTo>
                  <a:lnTo>
                    <a:pt x="247726" y="16700"/>
                  </a:lnTo>
                  <a:lnTo>
                    <a:pt x="246481" y="18999"/>
                  </a:lnTo>
                  <a:lnTo>
                    <a:pt x="247383" y="60032"/>
                  </a:lnTo>
                  <a:lnTo>
                    <a:pt x="245490" y="61163"/>
                  </a:lnTo>
                  <a:lnTo>
                    <a:pt x="244665" y="23355"/>
                  </a:lnTo>
                  <a:lnTo>
                    <a:pt x="243979" y="22237"/>
                  </a:lnTo>
                  <a:lnTo>
                    <a:pt x="241833" y="21043"/>
                  </a:lnTo>
                  <a:lnTo>
                    <a:pt x="240499" y="21056"/>
                  </a:lnTo>
                  <a:lnTo>
                    <a:pt x="230314" y="27216"/>
                  </a:lnTo>
                  <a:lnTo>
                    <a:pt x="229057" y="29527"/>
                  </a:lnTo>
                  <a:lnTo>
                    <a:pt x="229857" y="66052"/>
                  </a:lnTo>
                  <a:lnTo>
                    <a:pt x="229222" y="67195"/>
                  </a:lnTo>
                  <a:lnTo>
                    <a:pt x="1587" y="204685"/>
                  </a:lnTo>
                  <a:lnTo>
                    <a:pt x="0" y="211683"/>
                  </a:lnTo>
                  <a:lnTo>
                    <a:pt x="6692" y="221907"/>
                  </a:lnTo>
                  <a:lnTo>
                    <a:pt x="12318" y="223189"/>
                  </a:lnTo>
                  <a:lnTo>
                    <a:pt x="240156" y="85585"/>
                  </a:lnTo>
                  <a:lnTo>
                    <a:pt x="241439" y="85547"/>
                  </a:lnTo>
                  <a:lnTo>
                    <a:pt x="274967" y="103225"/>
                  </a:lnTo>
                  <a:lnTo>
                    <a:pt x="277545" y="103149"/>
                  </a:lnTo>
                  <a:lnTo>
                    <a:pt x="287731" y="97002"/>
                  </a:lnTo>
                  <a:lnTo>
                    <a:pt x="288366" y="95821"/>
                  </a:lnTo>
                  <a:lnTo>
                    <a:pt x="288302" y="93332"/>
                  </a:lnTo>
                  <a:lnTo>
                    <a:pt x="287578" y="92202"/>
                  </a:lnTo>
                  <a:lnTo>
                    <a:pt x="253809" y="74396"/>
                  </a:lnTo>
                  <a:lnTo>
                    <a:pt x="255600" y="73317"/>
                  </a:lnTo>
                  <a:lnTo>
                    <a:pt x="292404" y="92710"/>
                  </a:lnTo>
                  <a:lnTo>
                    <a:pt x="294970" y="92633"/>
                  </a:lnTo>
                  <a:lnTo>
                    <a:pt x="305155" y="86461"/>
                  </a:lnTo>
                  <a:lnTo>
                    <a:pt x="305803" y="85293"/>
                  </a:lnTo>
                  <a:lnTo>
                    <a:pt x="305739" y="82804"/>
                  </a:lnTo>
                  <a:lnTo>
                    <a:pt x="305028" y="81673"/>
                  </a:lnTo>
                  <a:lnTo>
                    <a:pt x="271233" y="63881"/>
                  </a:lnTo>
                  <a:lnTo>
                    <a:pt x="273024" y="62788"/>
                  </a:lnTo>
                  <a:lnTo>
                    <a:pt x="307682" y="81051"/>
                  </a:lnTo>
                  <a:lnTo>
                    <a:pt x="309816" y="82181"/>
                  </a:lnTo>
                  <a:lnTo>
                    <a:pt x="312407" y="82092"/>
                  </a:lnTo>
                  <a:lnTo>
                    <a:pt x="322579" y="75946"/>
                  </a:lnTo>
                  <a:lnTo>
                    <a:pt x="323214" y="74777"/>
                  </a:lnTo>
                  <a:lnTo>
                    <a:pt x="323164" y="72275"/>
                  </a:lnTo>
                  <a:lnTo>
                    <a:pt x="322440" y="71145"/>
                  </a:lnTo>
                  <a:lnTo>
                    <a:pt x="288658" y="53340"/>
                  </a:lnTo>
                  <a:lnTo>
                    <a:pt x="293103" y="50660"/>
                  </a:lnTo>
                  <a:lnTo>
                    <a:pt x="293687" y="49872"/>
                  </a:lnTo>
                  <a:lnTo>
                    <a:pt x="294119" y="48082"/>
                  </a:lnTo>
                  <a:lnTo>
                    <a:pt x="293954" y="47129"/>
                  </a:lnTo>
                  <a:lnTo>
                    <a:pt x="287858" y="37350"/>
                  </a:lnTo>
                  <a:lnTo>
                    <a:pt x="285749" y="36855"/>
                  </a:lnTo>
                  <a:lnTo>
                    <a:pt x="280327" y="40106"/>
                  </a:lnTo>
                  <a:lnTo>
                    <a:pt x="279514" y="2324"/>
                  </a:lnTo>
                  <a:lnTo>
                    <a:pt x="278841" y="1193"/>
                  </a:lnTo>
                  <a:lnTo>
                    <a:pt x="276682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2000">
                <a:latin typeface="Century Gothic" panose="020B0502020202020204" pitchFamily="34" charset="0"/>
              </a:endParaRPr>
            </a:p>
          </p:txBody>
        </p:sp>
      </p:grpSp>
      <p:sp>
        <p:nvSpPr>
          <p:cNvPr id="286" name="object 995"/>
          <p:cNvSpPr txBox="1"/>
          <p:nvPr/>
        </p:nvSpPr>
        <p:spPr>
          <a:xfrm>
            <a:off x="8628053" y="1893988"/>
            <a:ext cx="783590" cy="1782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ЗДОРОВЬЕ</a:t>
            </a:r>
            <a:endParaRPr sz="105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7" name="object 996"/>
          <p:cNvSpPr txBox="1"/>
          <p:nvPr/>
        </p:nvSpPr>
        <p:spPr>
          <a:xfrm>
            <a:off x="8617893" y="2492298"/>
            <a:ext cx="949325" cy="1782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spc="-1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ТВОРЧЕСТВО</a:t>
            </a:r>
            <a:endParaRPr sz="105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8" name="object 997"/>
          <p:cNvSpPr txBox="1"/>
          <p:nvPr/>
        </p:nvSpPr>
        <p:spPr>
          <a:xfrm>
            <a:off x="8617893" y="3140510"/>
            <a:ext cx="964565" cy="1782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spc="-3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В</a:t>
            </a:r>
            <a:r>
              <a:rPr sz="105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ОСПИ</a:t>
            </a:r>
            <a:r>
              <a:rPr sz="1050" b="1" spc="-7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Т</a:t>
            </a:r>
            <a:r>
              <a:rPr sz="105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АНИ</a:t>
            </a:r>
            <a:r>
              <a:rPr sz="1050" b="1" spc="2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Е</a:t>
            </a:r>
            <a:endParaRPr sz="105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9" name="object 998"/>
          <p:cNvSpPr txBox="1"/>
          <p:nvPr/>
        </p:nvSpPr>
        <p:spPr>
          <a:xfrm>
            <a:off x="8608368" y="3751273"/>
            <a:ext cx="1362710" cy="1782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spc="-1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ПРОФОРИЕНТАЦИЯ</a:t>
            </a:r>
            <a:endParaRPr sz="105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0" name="object 999"/>
          <p:cNvSpPr txBox="1"/>
          <p:nvPr/>
        </p:nvSpPr>
        <p:spPr>
          <a:xfrm>
            <a:off x="8586968" y="4421022"/>
            <a:ext cx="586740" cy="1782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spc="-1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З</a:t>
            </a:r>
            <a:r>
              <a:rPr sz="105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НАНИ</a:t>
            </a:r>
            <a:r>
              <a:rPr sz="1050" b="1" spc="25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Е</a:t>
            </a:r>
            <a:endParaRPr sz="105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91" name="Группа 290"/>
          <p:cNvGrpSpPr/>
          <p:nvPr/>
        </p:nvGrpSpPr>
        <p:grpSpPr>
          <a:xfrm>
            <a:off x="9864408" y="291434"/>
            <a:ext cx="2137091" cy="1076845"/>
            <a:chOff x="2630290" y="1225343"/>
            <a:chExt cx="2759865" cy="1390650"/>
          </a:xfrm>
        </p:grpSpPr>
        <p:pic>
          <p:nvPicPr>
            <p:cNvPr id="292" name="Рисунок 291" descr="Герб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293" name="Рисунок 292" descr="Лого Проекты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pSp>
        <p:nvGrpSpPr>
          <p:cNvPr id="294" name="object 941"/>
          <p:cNvGrpSpPr/>
          <p:nvPr/>
        </p:nvGrpSpPr>
        <p:grpSpPr>
          <a:xfrm>
            <a:off x="709915" y="5574708"/>
            <a:ext cx="2919095" cy="431800"/>
            <a:chOff x="998500" y="5172260"/>
            <a:chExt cx="2919095" cy="431800"/>
          </a:xfrm>
        </p:grpSpPr>
        <p:sp>
          <p:nvSpPr>
            <p:cNvPr id="295" name="object 942"/>
            <p:cNvSpPr/>
            <p:nvPr/>
          </p:nvSpPr>
          <p:spPr>
            <a:xfrm>
              <a:off x="1027672" y="5201430"/>
              <a:ext cx="104139" cy="0"/>
            </a:xfrm>
            <a:custGeom>
              <a:avLst/>
              <a:gdLst/>
              <a:ahLst/>
              <a:cxnLst/>
              <a:rect l="l" t="t" r="r" b="b"/>
              <a:pathLst>
                <a:path w="104140">
                  <a:moveTo>
                    <a:pt x="0" y="0"/>
                  </a:moveTo>
                  <a:lnTo>
                    <a:pt x="103695" y="0"/>
                  </a:lnTo>
                </a:path>
              </a:pathLst>
            </a:custGeom>
            <a:ln w="12192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6" name="object 943"/>
            <p:cNvSpPr/>
            <p:nvPr/>
          </p:nvSpPr>
          <p:spPr>
            <a:xfrm>
              <a:off x="1006120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9E4A5F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7" name="object 944"/>
            <p:cNvSpPr/>
            <p:nvPr/>
          </p:nvSpPr>
          <p:spPr>
            <a:xfrm>
              <a:off x="1006120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15240">
              <a:solidFill>
                <a:srgbClr val="9E4A5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8" name="object 945"/>
            <p:cNvSpPr/>
            <p:nvPr/>
          </p:nvSpPr>
          <p:spPr>
            <a:xfrm>
              <a:off x="1107108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13164" y="1694"/>
                  </a:lnTo>
                  <a:lnTo>
                    <a:pt x="6313" y="6313"/>
                  </a:lnTo>
                  <a:lnTo>
                    <a:pt x="1694" y="13164"/>
                  </a:lnTo>
                  <a:lnTo>
                    <a:pt x="0" y="21551"/>
                  </a:lnTo>
                  <a:lnTo>
                    <a:pt x="1694" y="29939"/>
                  </a:lnTo>
                  <a:lnTo>
                    <a:pt x="6313" y="36790"/>
                  </a:lnTo>
                  <a:lnTo>
                    <a:pt x="13164" y="41409"/>
                  </a:lnTo>
                  <a:lnTo>
                    <a:pt x="21551" y="43103"/>
                  </a:lnTo>
                  <a:lnTo>
                    <a:pt x="29939" y="41409"/>
                  </a:lnTo>
                  <a:lnTo>
                    <a:pt x="36790" y="36790"/>
                  </a:lnTo>
                  <a:lnTo>
                    <a:pt x="41409" y="29939"/>
                  </a:lnTo>
                  <a:lnTo>
                    <a:pt x="43103" y="21551"/>
                  </a:lnTo>
                  <a:lnTo>
                    <a:pt x="41409" y="13164"/>
                  </a:lnTo>
                  <a:lnTo>
                    <a:pt x="36790" y="6313"/>
                  </a:lnTo>
                  <a:lnTo>
                    <a:pt x="29939" y="1694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rgbClr val="41878D"/>
            </a:solidFill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9" name="object 946"/>
            <p:cNvSpPr/>
            <p:nvPr/>
          </p:nvSpPr>
          <p:spPr>
            <a:xfrm>
              <a:off x="1107108" y="51798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551" y="0"/>
                  </a:moveTo>
                  <a:lnTo>
                    <a:pt x="29939" y="1694"/>
                  </a:lnTo>
                  <a:lnTo>
                    <a:pt x="36790" y="6313"/>
                  </a:lnTo>
                  <a:lnTo>
                    <a:pt x="41409" y="13164"/>
                  </a:lnTo>
                  <a:lnTo>
                    <a:pt x="43103" y="21551"/>
                  </a:lnTo>
                  <a:lnTo>
                    <a:pt x="41409" y="29939"/>
                  </a:lnTo>
                  <a:lnTo>
                    <a:pt x="36790" y="36790"/>
                  </a:lnTo>
                  <a:lnTo>
                    <a:pt x="29939" y="41409"/>
                  </a:lnTo>
                  <a:lnTo>
                    <a:pt x="21551" y="43103"/>
                  </a:lnTo>
                  <a:lnTo>
                    <a:pt x="13164" y="41409"/>
                  </a:lnTo>
                  <a:lnTo>
                    <a:pt x="6313" y="36790"/>
                  </a:lnTo>
                  <a:lnTo>
                    <a:pt x="1694" y="29939"/>
                  </a:lnTo>
                  <a:lnTo>
                    <a:pt x="0" y="21551"/>
                  </a:lnTo>
                  <a:lnTo>
                    <a:pt x="1694" y="13164"/>
                  </a:lnTo>
                  <a:lnTo>
                    <a:pt x="6313" y="6313"/>
                  </a:lnTo>
                  <a:lnTo>
                    <a:pt x="13164" y="1694"/>
                  </a:lnTo>
                  <a:lnTo>
                    <a:pt x="21551" y="0"/>
                  </a:lnTo>
                  <a:close/>
                </a:path>
              </a:pathLst>
            </a:custGeom>
            <a:ln w="3175">
              <a:solidFill>
                <a:srgbClr val="41878D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0" name="object 947"/>
            <p:cNvSpPr/>
            <p:nvPr/>
          </p:nvSpPr>
          <p:spPr>
            <a:xfrm>
              <a:off x="1128666" y="5364488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0" y="0"/>
                  </a:lnTo>
                  <a:lnTo>
                    <a:pt x="0" y="237604"/>
                  </a:lnTo>
                  <a:lnTo>
                    <a:pt x="2787002" y="237604"/>
                  </a:lnTo>
                  <a:lnTo>
                    <a:pt x="278700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1" name="object 948"/>
            <p:cNvSpPr/>
            <p:nvPr/>
          </p:nvSpPr>
          <p:spPr>
            <a:xfrm>
              <a:off x="1128666" y="5364488"/>
              <a:ext cx="2787015" cy="238125"/>
            </a:xfrm>
            <a:custGeom>
              <a:avLst/>
              <a:gdLst/>
              <a:ahLst/>
              <a:cxnLst/>
              <a:rect l="l" t="t" r="r" b="b"/>
              <a:pathLst>
                <a:path w="2787015" h="238125">
                  <a:moveTo>
                    <a:pt x="2787002" y="0"/>
                  </a:moveTo>
                  <a:lnTo>
                    <a:pt x="2787002" y="237604"/>
                  </a:lnTo>
                  <a:lnTo>
                    <a:pt x="0" y="237604"/>
                  </a:lnTo>
                  <a:lnTo>
                    <a:pt x="0" y="0"/>
                  </a:lnTo>
                  <a:lnTo>
                    <a:pt x="2787002" y="0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3" name="object 806"/>
          <p:cNvSpPr/>
          <p:nvPr/>
        </p:nvSpPr>
        <p:spPr>
          <a:xfrm>
            <a:off x="279400" y="1545729"/>
            <a:ext cx="3429465" cy="4704189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5" name="Группа 304"/>
          <p:cNvGrpSpPr/>
          <p:nvPr/>
        </p:nvGrpSpPr>
        <p:grpSpPr>
          <a:xfrm>
            <a:off x="673846" y="1559379"/>
            <a:ext cx="2273679" cy="366015"/>
            <a:chOff x="3961026" y="-8441"/>
            <a:chExt cx="3211814" cy="645893"/>
          </a:xfrm>
        </p:grpSpPr>
        <p:sp>
          <p:nvSpPr>
            <p:cNvPr id="306" name="Скругленный прямоугольник 305"/>
            <p:cNvSpPr/>
            <p:nvPr/>
          </p:nvSpPr>
          <p:spPr>
            <a:xfrm>
              <a:off x="3961026" y="-8441"/>
              <a:ext cx="3211814" cy="645893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7" name="Скругленный прямоугольник 4"/>
            <p:cNvSpPr/>
            <p:nvPr/>
          </p:nvSpPr>
          <p:spPr>
            <a:xfrm>
              <a:off x="3991677" y="19297"/>
              <a:ext cx="3173978" cy="608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ПРОБЛЕМЫ</a:t>
              </a:r>
            </a:p>
          </p:txBody>
        </p:sp>
      </p:grpSp>
      <p:grpSp>
        <p:nvGrpSpPr>
          <p:cNvPr id="308" name="Группа 307"/>
          <p:cNvGrpSpPr/>
          <p:nvPr/>
        </p:nvGrpSpPr>
        <p:grpSpPr>
          <a:xfrm>
            <a:off x="3975100" y="1884436"/>
            <a:ext cx="3267317" cy="3023123"/>
            <a:chOff x="150293" y="-40199"/>
            <a:chExt cx="3439561" cy="536346"/>
          </a:xfrm>
        </p:grpSpPr>
        <p:sp>
          <p:nvSpPr>
            <p:cNvPr id="309" name="Скругленный прямоугольник 308"/>
            <p:cNvSpPr/>
            <p:nvPr/>
          </p:nvSpPr>
          <p:spPr>
            <a:xfrm>
              <a:off x="195162" y="-35619"/>
              <a:ext cx="3394692" cy="531766"/>
            </a:xfrm>
            <a:prstGeom prst="roundRect">
              <a:avLst>
                <a:gd name="adj" fmla="val 10000"/>
              </a:avLst>
            </a:prstGeom>
            <a:solidFill>
              <a:srgbClr val="A5DAE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0" name="Скругленный прямоугольник 4"/>
            <p:cNvSpPr/>
            <p:nvPr/>
          </p:nvSpPr>
          <p:spPr>
            <a:xfrm>
              <a:off x="150293" y="-40199"/>
              <a:ext cx="3376950" cy="5128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2700" algn="just">
                <a:spcBef>
                  <a:spcPts val="100"/>
                </a:spcBef>
              </a:pPr>
              <a:r>
                <a:rPr lang="ru-RU" sz="1400" b="1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центр</a:t>
              </a:r>
              <a:r>
                <a:rPr lang="ru-RU" sz="1400" b="1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b="1" spc="-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образования,</a:t>
              </a:r>
              <a:r>
                <a:rPr lang="ru-RU" sz="1400" b="1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b="1" spc="-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воспитания</a:t>
              </a:r>
              <a:r>
                <a:rPr lang="ru-RU" sz="1400" b="1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b="1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и просвещения,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объединяющий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территориально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и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духовно</a:t>
              </a:r>
              <a:r>
                <a:rPr lang="ru-RU" sz="1400" spc="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детей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и взрослых,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разные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поколения, разные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профессии,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разные 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социальные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группы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для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обретения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смысла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2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жизни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2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через</a:t>
              </a:r>
              <a:r>
                <a:rPr lang="ru-RU" sz="1400" spc="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познание, </a:t>
              </a:r>
              <a:r>
                <a:rPr lang="ru-RU" sz="1400" spc="-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созидание,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нравственные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ценности 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для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2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творческого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построения </a:t>
              </a:r>
              <a:r>
                <a:rPr lang="ru-RU" sz="1400" spc="-2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будущего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2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каждого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и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всех</a:t>
              </a:r>
              <a:r>
                <a:rPr lang="ru-RU" sz="1400" spc="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в</a:t>
              </a:r>
              <a:r>
                <a:rPr lang="ru-RU" sz="1400" spc="5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 </a:t>
              </a:r>
              <a:r>
                <a:rPr lang="ru-RU" sz="1400" spc="-10" dirty="0">
                  <a:solidFill>
                    <a:srgbClr val="002060"/>
                  </a:solidFill>
                  <a:latin typeface="Century Gothic" panose="020B0502020202020204" pitchFamily="34" charset="0"/>
                  <a:cs typeface="Microsoft Sans Serif"/>
                </a:rPr>
                <a:t>России</a:t>
              </a:r>
              <a:endPara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Microsoft Sans Serif"/>
              </a:endParaRPr>
            </a:p>
          </p:txBody>
        </p:sp>
      </p:grpSp>
      <p:pic>
        <p:nvPicPr>
          <p:cNvPr id="313" name="Рисунок 3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23645" r="6256" b="23781"/>
          <a:stretch/>
        </p:blipFill>
        <p:spPr>
          <a:xfrm>
            <a:off x="3758279" y="5282909"/>
            <a:ext cx="1440160" cy="742570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id="{9F5A9521-9F52-4BFE-BCE0-9A6A3D38A404}"/>
              </a:ext>
            </a:extLst>
          </p:cNvPr>
          <p:cNvSpPr txBox="1"/>
          <p:nvPr/>
        </p:nvSpPr>
        <p:spPr>
          <a:xfrm>
            <a:off x="4074392" y="5024149"/>
            <a:ext cx="1271120" cy="27700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08000"/>
                </a:solidFill>
                <a:latin typeface="Arial Black" panose="020B0A04020102020204" pitchFamily="34" charset="0"/>
              </a:rPr>
              <a:t>УЧИТЕЛЬ</a:t>
            </a:r>
          </a:p>
        </p:txBody>
      </p:sp>
      <p:pic>
        <p:nvPicPr>
          <p:cNvPr id="315" name="Рисунок 3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23645" r="6256" b="23781"/>
          <a:stretch/>
        </p:blipFill>
        <p:spPr>
          <a:xfrm>
            <a:off x="6350567" y="5216167"/>
            <a:ext cx="1440160" cy="742570"/>
          </a:xfrm>
          <a:prstGeom prst="rect">
            <a:avLst/>
          </a:prstGeom>
        </p:spPr>
      </p:pic>
      <p:pic>
        <p:nvPicPr>
          <p:cNvPr id="316" name="Рисунок 3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23645" r="6256" b="23781"/>
          <a:stretch/>
        </p:blipFill>
        <p:spPr>
          <a:xfrm>
            <a:off x="9158879" y="5296479"/>
            <a:ext cx="1440160" cy="742570"/>
          </a:xfrm>
          <a:prstGeom prst="rect">
            <a:avLst/>
          </a:prstGeom>
        </p:spPr>
      </p:pic>
      <p:sp>
        <p:nvSpPr>
          <p:cNvPr id="317" name="TextBox 316">
            <a:extLst>
              <a:ext uri="{FF2B5EF4-FFF2-40B4-BE49-F238E27FC236}">
                <a16:creationId xmlns:a16="http://schemas.microsoft.com/office/drawing/2014/main" id="{9F5A9521-9F52-4BFE-BCE0-9A6A3D38A404}"/>
              </a:ext>
            </a:extLst>
          </p:cNvPr>
          <p:cNvSpPr txBox="1"/>
          <p:nvPr/>
        </p:nvSpPr>
        <p:spPr>
          <a:xfrm>
            <a:off x="6152754" y="5024149"/>
            <a:ext cx="2675651" cy="27700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8000"/>
                </a:solidFill>
                <a:latin typeface="Arial Black" panose="020B0A04020102020204" pitchFamily="34" charset="0"/>
              </a:rPr>
              <a:t>ШКОЛЬНЫЙ КЛИМАТ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9F5A9521-9F52-4BFE-BCE0-9A6A3D38A404}"/>
              </a:ext>
            </a:extLst>
          </p:cNvPr>
          <p:cNvSpPr txBox="1"/>
          <p:nvPr/>
        </p:nvSpPr>
        <p:spPr>
          <a:xfrm>
            <a:off x="8793143" y="5024149"/>
            <a:ext cx="2832858" cy="27700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8000"/>
                </a:solidFill>
                <a:latin typeface="Arial Black" panose="020B0A04020102020204" pitchFamily="34" charset="0"/>
              </a:rPr>
              <a:t>ОБРАЗОВАТЕЛЬНАЯ СРЕДА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26E5D720-B297-4218-92DE-55380B145463}"/>
              </a:ext>
            </a:extLst>
          </p:cNvPr>
          <p:cNvSpPr txBox="1"/>
          <p:nvPr/>
        </p:nvSpPr>
        <p:spPr>
          <a:xfrm>
            <a:off x="3326231" y="5960253"/>
            <a:ext cx="2712194" cy="27700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Учителями славится Россия!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26E5D720-B297-4218-92DE-55380B145463}"/>
              </a:ext>
            </a:extLst>
          </p:cNvPr>
          <p:cNvSpPr txBox="1"/>
          <p:nvPr/>
        </p:nvSpPr>
        <p:spPr>
          <a:xfrm>
            <a:off x="5965310" y="5960253"/>
            <a:ext cx="2712194" cy="27700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 всего погода в школе!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26E5D720-B297-4218-92DE-55380B145463}"/>
              </a:ext>
            </a:extLst>
          </p:cNvPr>
          <p:cNvSpPr txBox="1"/>
          <p:nvPr/>
        </p:nvSpPr>
        <p:spPr>
          <a:xfrm>
            <a:off x="8793143" y="5960253"/>
            <a:ext cx="2712194" cy="27700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«Среда» семь дней в неделю!</a:t>
            </a:r>
          </a:p>
        </p:txBody>
      </p:sp>
      <p:sp>
        <p:nvSpPr>
          <p:cNvPr id="254" name="TextBox 30"/>
          <p:cNvSpPr txBox="1">
            <a:spLocks noChangeArrowheads="1"/>
          </p:cNvSpPr>
          <p:nvPr/>
        </p:nvSpPr>
        <p:spPr bwMode="auto">
          <a:xfrm>
            <a:off x="10904882" y="3196102"/>
            <a:ext cx="1012031" cy="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200" b="1" dirty="0">
                <a:solidFill>
                  <a:schemeClr val="accent2"/>
                </a:solidFill>
                <a:latin typeface="Montserrat SemiBold" charset="-52"/>
                <a:ea typeface="Roboto"/>
                <a:cs typeface="Roboto"/>
              </a:rPr>
              <a:t>Базовый уровень</a:t>
            </a:r>
          </a:p>
        </p:txBody>
      </p:sp>
      <p:pic>
        <p:nvPicPr>
          <p:cNvPr id="255" name="Рисунок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74313">
            <a:off x="10373096" y="3104064"/>
            <a:ext cx="502873" cy="33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" name="TextBox 30"/>
          <p:cNvSpPr txBox="1">
            <a:spLocks noChangeArrowheads="1"/>
          </p:cNvSpPr>
          <p:nvPr/>
        </p:nvSpPr>
        <p:spPr bwMode="auto">
          <a:xfrm>
            <a:off x="10938080" y="3804508"/>
            <a:ext cx="1012031" cy="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Montserrat SemiBold" charset="-52"/>
                <a:ea typeface="Roboto"/>
                <a:cs typeface="Roboto"/>
              </a:rPr>
              <a:t>Средний уровень</a:t>
            </a:r>
          </a:p>
        </p:txBody>
      </p:sp>
      <p:sp>
        <p:nvSpPr>
          <p:cNvPr id="257" name="TextBox 30"/>
          <p:cNvSpPr txBox="1">
            <a:spLocks noChangeArrowheads="1"/>
          </p:cNvSpPr>
          <p:nvPr/>
        </p:nvSpPr>
        <p:spPr bwMode="auto">
          <a:xfrm>
            <a:off x="10938080" y="4381517"/>
            <a:ext cx="1012031" cy="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200" b="1" dirty="0">
                <a:solidFill>
                  <a:schemeClr val="accent6">
                    <a:lumMod val="75000"/>
                  </a:schemeClr>
                </a:solidFill>
                <a:latin typeface="Montserrat SemiBold" charset="-52"/>
                <a:ea typeface="Roboto"/>
                <a:cs typeface="Roboto"/>
              </a:rPr>
              <a:t>Полный уровень</a:t>
            </a:r>
          </a:p>
        </p:txBody>
      </p:sp>
      <p:pic>
        <p:nvPicPr>
          <p:cNvPr id="259" name="Рисунок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74313">
            <a:off x="10357022" y="3737744"/>
            <a:ext cx="502873" cy="33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Рисунок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74313">
            <a:off x="10389078" y="4292005"/>
            <a:ext cx="502873" cy="33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389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10" y="381847"/>
            <a:ext cx="588412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 «Школа 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России»: концептуальные основы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71012" y="5911591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11</a:t>
            </a:fld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69315" y="1293476"/>
            <a:ext cx="8993171" cy="843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rgbClr val="2162AE"/>
                </a:solidFill>
                <a:latin typeface="Century Gothic" panose="020B0502020202020204" pitchFamily="34" charset="0"/>
              </a:rPr>
              <a:t>Этапы реализации проекта «Школа </a:t>
            </a:r>
            <a:r>
              <a:rPr lang="ru-RU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2162AE"/>
                </a:solidFill>
                <a:latin typeface="Century Gothic" panose="020B0502020202020204" pitchFamily="34" charset="0"/>
              </a:rPr>
              <a:t> России» и формирование системы управления качеством образования в школах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ru-RU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1" name="object 18"/>
          <p:cNvSpPr txBox="1"/>
          <p:nvPr/>
        </p:nvSpPr>
        <p:spPr>
          <a:xfrm>
            <a:off x="533866" y="5412649"/>
            <a:ext cx="10914003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89953" marR="3081" indent="-282637">
              <a:spcBef>
                <a:spcPts val="58"/>
              </a:spcBef>
            </a:pPr>
            <a:r>
              <a:rPr lang="ru-RU" sz="1001" b="1" spc="-24" dirty="0">
                <a:solidFill>
                  <a:srgbClr val="FFFFFF"/>
                </a:solidFill>
                <a:latin typeface="Tahoma"/>
                <a:cs typeface="Tahoma"/>
              </a:rPr>
              <a:t>Для школы, расположенной в сельской местности и малокомплектной школы, с количеством обучающихся менее 100 человек</a:t>
            </a:r>
            <a:endParaRPr lang="ru-RU" sz="849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2" name="object 24"/>
          <p:cNvSpPr/>
          <p:nvPr/>
        </p:nvSpPr>
        <p:spPr>
          <a:xfrm>
            <a:off x="635383" y="1721752"/>
            <a:ext cx="10527665" cy="0"/>
          </a:xfrm>
          <a:custGeom>
            <a:avLst/>
            <a:gdLst/>
            <a:ahLst/>
            <a:cxnLst/>
            <a:rect l="l" t="t" r="r" b="b"/>
            <a:pathLst>
              <a:path w="17360900" h="52704">
                <a:moveTo>
                  <a:pt x="0" y="52354"/>
                </a:moveTo>
                <a:lnTo>
                  <a:pt x="17360727" y="52354"/>
                </a:lnTo>
                <a:lnTo>
                  <a:pt x="17360727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solidFill>
            <a:srgbClr val="031B83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93" name="object 24"/>
          <p:cNvSpPr/>
          <p:nvPr/>
        </p:nvSpPr>
        <p:spPr>
          <a:xfrm>
            <a:off x="635383" y="1583129"/>
            <a:ext cx="10522268" cy="0"/>
          </a:xfrm>
          <a:custGeom>
            <a:avLst/>
            <a:gdLst/>
            <a:ahLst/>
            <a:cxnLst/>
            <a:rect l="l" t="t" r="r" b="b"/>
            <a:pathLst>
              <a:path w="17360900" h="52704">
                <a:moveTo>
                  <a:pt x="0" y="52354"/>
                </a:moveTo>
                <a:lnTo>
                  <a:pt x="17360727" y="52354"/>
                </a:lnTo>
                <a:lnTo>
                  <a:pt x="17360727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solidFill>
            <a:srgbClr val="031B83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94" name="object 24"/>
          <p:cNvSpPr/>
          <p:nvPr/>
        </p:nvSpPr>
        <p:spPr>
          <a:xfrm>
            <a:off x="551070" y="1906583"/>
            <a:ext cx="10522268" cy="0"/>
          </a:xfrm>
          <a:custGeom>
            <a:avLst/>
            <a:gdLst/>
            <a:ahLst/>
            <a:cxnLst/>
            <a:rect l="l" t="t" r="r" b="b"/>
            <a:pathLst>
              <a:path w="17360900" h="52704">
                <a:moveTo>
                  <a:pt x="0" y="52354"/>
                </a:moveTo>
                <a:lnTo>
                  <a:pt x="17360727" y="52354"/>
                </a:lnTo>
                <a:lnTo>
                  <a:pt x="17360727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solidFill>
            <a:srgbClr val="031B83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5056878" y="1909386"/>
            <a:ext cx="397122" cy="36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98" name="Схема 297">
            <a:extLst>
              <a:ext uri="{FF2B5EF4-FFF2-40B4-BE49-F238E27FC236}">
                <a16:creationId xmlns:a16="http://schemas.microsoft.com/office/drawing/2014/main" id="{E0EC76D5-9FA4-40C8-910D-E3B35475B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261212"/>
              </p:ext>
            </p:extLst>
          </p:nvPr>
        </p:nvGraphicFramePr>
        <p:xfrm>
          <a:off x="603493" y="3651170"/>
          <a:ext cx="10548568" cy="226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99" name="Схема 298">
            <a:extLst>
              <a:ext uri="{FF2B5EF4-FFF2-40B4-BE49-F238E27FC236}">
                <a16:creationId xmlns:a16="http://schemas.microsoft.com/office/drawing/2014/main" id="{5DF8C510-3715-48F1-BDE1-AE4632759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3024726"/>
              </p:ext>
            </p:extLst>
          </p:nvPr>
        </p:nvGraphicFramePr>
        <p:xfrm>
          <a:off x="77742" y="1939605"/>
          <a:ext cx="11687655" cy="1829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00" name="TextBox 299">
            <a:extLst>
              <a:ext uri="{FF2B5EF4-FFF2-40B4-BE49-F238E27FC236}">
                <a16:creationId xmlns:a16="http://schemas.microsoft.com/office/drawing/2014/main" id="{E713018E-A833-4F68-9F1C-822031B7A287}"/>
              </a:ext>
            </a:extLst>
          </p:cNvPr>
          <p:cNvSpPr txBox="1"/>
          <p:nvPr/>
        </p:nvSpPr>
        <p:spPr>
          <a:xfrm>
            <a:off x="80639" y="1789881"/>
            <a:ext cx="104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defRPr/>
            </a:pPr>
            <a:r>
              <a:rPr lang="ru-RU" sz="2400" b="1" kern="1200" dirty="0">
                <a:solidFill>
                  <a:srgbClr val="5B9BD5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2022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B9E3F508-54B9-48C6-8364-2F1E2DA0BB2D}"/>
              </a:ext>
            </a:extLst>
          </p:cNvPr>
          <p:cNvSpPr txBox="1"/>
          <p:nvPr/>
        </p:nvSpPr>
        <p:spPr>
          <a:xfrm>
            <a:off x="11001709" y="1789162"/>
            <a:ext cx="104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defRPr/>
            </a:pPr>
            <a:r>
              <a:rPr lang="ru-RU" sz="2400" b="1" kern="1200" dirty="0">
                <a:solidFill>
                  <a:srgbClr val="109EB4"/>
                </a:solidFill>
                <a:latin typeface="Century Gothic" panose="020B0502020202020204" pitchFamily="34" charset="0"/>
              </a:rPr>
              <a:t>2023</a:t>
            </a:r>
          </a:p>
        </p:txBody>
      </p:sp>
      <p:cxnSp>
        <p:nvCxnSpPr>
          <p:cNvPr id="302" name="Прямая соединительная линия 301">
            <a:extLst>
              <a:ext uri="{FF2B5EF4-FFF2-40B4-BE49-F238E27FC236}">
                <a16:creationId xmlns:a16="http://schemas.microsoft.com/office/drawing/2014/main" id="{10CC47BC-EB79-4A24-BC90-8EE7F7486952}"/>
              </a:ext>
            </a:extLst>
          </p:cNvPr>
          <p:cNvCxnSpPr>
            <a:cxnSpLocks/>
          </p:cNvCxnSpPr>
          <p:nvPr/>
        </p:nvCxnSpPr>
        <p:spPr>
          <a:xfrm flipV="1">
            <a:off x="1148549" y="2090165"/>
            <a:ext cx="9601706" cy="718"/>
          </a:xfrm>
          <a:prstGeom prst="line">
            <a:avLst/>
          </a:prstGeom>
          <a:ln w="85725">
            <a:gradFill flip="none" rotWithShape="1">
              <a:gsLst>
                <a:gs pos="100000">
                  <a:srgbClr val="085F8A"/>
                </a:gs>
                <a:gs pos="0">
                  <a:srgbClr val="60BFCE"/>
                </a:gs>
                <a:gs pos="100000">
                  <a:srgbClr val="109EB4"/>
                </a:gs>
              </a:gsLst>
              <a:lin ang="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TextBox 302">
            <a:extLst>
              <a:ext uri="{FF2B5EF4-FFF2-40B4-BE49-F238E27FC236}">
                <a16:creationId xmlns:a16="http://schemas.microsoft.com/office/drawing/2014/main" id="{BEF2CBDF-58EB-48C2-93A8-613CC0A000DA}"/>
              </a:ext>
            </a:extLst>
          </p:cNvPr>
          <p:cNvSpPr txBox="1"/>
          <p:nvPr/>
        </p:nvSpPr>
        <p:spPr>
          <a:xfrm>
            <a:off x="537062" y="2650808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Самодиагностика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D2061E48-3620-4FA6-A8D2-3EBB6199A98C}"/>
              </a:ext>
            </a:extLst>
          </p:cNvPr>
          <p:cNvSpPr txBox="1"/>
          <p:nvPr/>
        </p:nvSpPr>
        <p:spPr>
          <a:xfrm>
            <a:off x="3122231" y="2656432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Методика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1C68F1F0-E2E5-445A-B635-0B43FD9670F3}"/>
              </a:ext>
            </a:extLst>
          </p:cNvPr>
          <p:cNvSpPr txBox="1"/>
          <p:nvPr/>
        </p:nvSpPr>
        <p:spPr>
          <a:xfrm>
            <a:off x="5454000" y="2689089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Апробация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7546BAE3-B12E-4214-AC2A-7D1058870AD4}"/>
              </a:ext>
            </a:extLst>
          </p:cNvPr>
          <p:cNvSpPr txBox="1"/>
          <p:nvPr/>
        </p:nvSpPr>
        <p:spPr>
          <a:xfrm>
            <a:off x="7791865" y="2650808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Внедрение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EAB97B2C-3C80-47D6-913B-9E8AF47473FA}"/>
              </a:ext>
            </a:extLst>
          </p:cNvPr>
          <p:cNvSpPr txBox="1"/>
          <p:nvPr/>
        </p:nvSpPr>
        <p:spPr>
          <a:xfrm>
            <a:off x="9626829" y="2573220"/>
            <a:ext cx="197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Корректировка</a:t>
            </a:r>
          </a:p>
          <a:p>
            <a:pPr algn="ctr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дефицитов</a:t>
            </a:r>
          </a:p>
        </p:txBody>
      </p:sp>
      <p:pic>
        <p:nvPicPr>
          <p:cNvPr id="308" name="Рисунок 34">
            <a:extLst>
              <a:ext uri="{FF2B5EF4-FFF2-40B4-BE49-F238E27FC236}">
                <a16:creationId xmlns:a16="http://schemas.microsoft.com/office/drawing/2014/main" id="{6023194C-3157-394D-B1A6-01E0D427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84798">
            <a:off x="9880983" y="4790006"/>
            <a:ext cx="1252726" cy="82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Группа 74"/>
          <p:cNvGrpSpPr/>
          <p:nvPr/>
        </p:nvGrpSpPr>
        <p:grpSpPr>
          <a:xfrm>
            <a:off x="9864408" y="291434"/>
            <a:ext cx="2137091" cy="1076845"/>
            <a:chOff x="2630290" y="1225343"/>
            <a:chExt cx="2759865" cy="1390650"/>
          </a:xfrm>
        </p:grpSpPr>
        <p:pic>
          <p:nvPicPr>
            <p:cNvPr id="76" name="Рисунок 75" descr="Герб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77" name="Рисунок 76" descr="Лого Проекты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54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87199" y="1280729"/>
            <a:ext cx="10797881" cy="379451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54301" y="239275"/>
            <a:ext cx="69596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4910" y="1887538"/>
            <a:ext cx="2137090" cy="2557606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Прямоугольник 63"/>
          <p:cNvSpPr/>
          <p:nvPr/>
        </p:nvSpPr>
        <p:spPr>
          <a:xfrm>
            <a:off x="-32715" y="6010402"/>
            <a:ext cx="300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*по состоянию на 01.08.2022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-709127" y="4252410"/>
            <a:ext cx="8562562" cy="379451"/>
            <a:chOff x="3991678" y="7554"/>
            <a:chExt cx="3116780" cy="535795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4294663" y="7554"/>
              <a:ext cx="2532840" cy="535795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3991678" y="161085"/>
              <a:ext cx="3116780" cy="1654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Предварительные итоги региональной самодиагностики по готовности к реализации проекта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 «Школа </a:t>
              </a:r>
              <a:r>
                <a:rPr lang="ru-RU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Минпросвещения</a:t>
              </a: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 России» *</a:t>
              </a:r>
            </a:p>
          </p:txBody>
        </p:sp>
      </p:grpSp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92414"/>
              </p:ext>
            </p:extLst>
          </p:nvPr>
        </p:nvGraphicFramePr>
        <p:xfrm>
          <a:off x="149434" y="4785660"/>
          <a:ext cx="8724900" cy="14541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5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30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Уровень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Кол-во показателей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Критерии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02"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Полный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41"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Приближен к полному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воспитание, творчество, учитель, профориентация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Средний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Century Gothic" panose="020B0502020202020204" pitchFamily="34" charset="0"/>
                        </a:rPr>
                        <a:t>знание</a:t>
                      </a:r>
                      <a:r>
                        <a:rPr lang="ru-RU" sz="1050">
                          <a:latin typeface="Century Gothic" panose="020B0502020202020204" pitchFamily="34" charset="0"/>
                        </a:rPr>
                        <a:t>,  </a:t>
                      </a:r>
                      <a:r>
                        <a:rPr lang="ru-RU" sz="1050" dirty="0">
                          <a:latin typeface="Century Gothic" panose="020B0502020202020204" pitchFamily="34" charset="0"/>
                        </a:rPr>
                        <a:t>здоровье, образовательная среда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Базовый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Century Gothic" panose="020B0502020202020204" pitchFamily="34" charset="0"/>
                        </a:rPr>
                        <a:t>школьный климат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" name="object 806"/>
          <p:cNvSpPr/>
          <p:nvPr/>
        </p:nvSpPr>
        <p:spPr>
          <a:xfrm>
            <a:off x="9333366" y="4001889"/>
            <a:ext cx="2793652" cy="2246512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</a:t>
            </a:r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  <p:graphicFrame>
        <p:nvGraphicFramePr>
          <p:cNvPr id="73" name="Таблица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29384"/>
              </p:ext>
            </p:extLst>
          </p:nvPr>
        </p:nvGraphicFramePr>
        <p:xfrm>
          <a:off x="149434" y="1703596"/>
          <a:ext cx="8748300" cy="244792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66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30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Критерии образа  будущего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Показатель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Региональный показатель*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1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Воспитание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приближен к полному уровню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2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Творчество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приближен к полному уровню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3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Учитель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приближен к полному уровню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4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Профориентация</a:t>
                      </a:r>
                      <a:r>
                        <a:rPr lang="ru-RU" sz="105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 приближен</a:t>
                      </a:r>
                      <a:r>
                        <a:rPr lang="ru-RU" sz="1050" b="1" baseline="0" dirty="0">
                          <a:latin typeface="Century Gothic" panose="020B0502020202020204" pitchFamily="34" charset="0"/>
                        </a:rPr>
                        <a:t> к полному уровню</a:t>
                      </a:r>
                      <a:endParaRPr lang="ru-RU" sz="105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5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Здоровье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средний уровень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6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Знание: качество и объективность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средний уровень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1304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7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Образовательная</a:t>
                      </a:r>
                      <a:r>
                        <a:rPr lang="ru-RU" sz="105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среда</a:t>
                      </a:r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средний уровень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986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Century Gothic" panose="020B0502020202020204" pitchFamily="34" charset="0"/>
                        </a:rPr>
                        <a:t>8</a:t>
                      </a:r>
                      <a:endParaRPr lang="ru-RU" sz="105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Школьный климат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latin typeface="Century Gothic" panose="020B0502020202020204" pitchFamily="34" charset="0"/>
                        </a:rPr>
                        <a:t>базовый уровень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12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10" y="1283948"/>
            <a:ext cx="10184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Единое образовательное пространство (обучение и воспитание): критерии образа будущего</a:t>
            </a:r>
            <a:endParaRPr lang="ru-RU" sz="16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ru-RU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49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*Региональная самодиагностика по критерию:  6 из 13 (средний уровень)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67735" y="336840"/>
            <a:ext cx="71879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 региональной системы общего образования 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  <a:endParaRPr lang="ru-RU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13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24436" y="1331209"/>
            <a:ext cx="1076845" cy="1076845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142704" y="1315250"/>
            <a:ext cx="3809701" cy="442061"/>
            <a:chOff x="0" y="496870"/>
            <a:chExt cx="2388313" cy="814382"/>
          </a:xfrm>
        </p:grpSpPr>
        <p:sp>
          <p:nvSpPr>
            <p:cNvPr id="70" name="Нашивка 69"/>
            <p:cNvSpPr/>
            <p:nvPr/>
          </p:nvSpPr>
          <p:spPr>
            <a:xfrm>
              <a:off x="0" y="496870"/>
              <a:ext cx="2388313" cy="814382"/>
            </a:xfrm>
            <a:prstGeom prst="chevron">
              <a:avLst/>
            </a:prstGeom>
            <a:ln w="28575">
              <a:solidFill>
                <a:srgbClr val="A5DAE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71" name="Нашивка 4"/>
            <p:cNvSpPr/>
            <p:nvPr/>
          </p:nvSpPr>
          <p:spPr>
            <a:xfrm>
              <a:off x="407191" y="496870"/>
              <a:ext cx="1573931" cy="81438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31356E"/>
                </a:solidFill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618331" y="1308032"/>
            <a:ext cx="2667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Знание: </a:t>
            </a:r>
          </a:p>
          <a:p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качество и объективность 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3952406" y="1309285"/>
            <a:ext cx="4790378" cy="429786"/>
            <a:chOff x="7122991" y="516155"/>
            <a:chExt cx="2388461" cy="774577"/>
          </a:xfrm>
        </p:grpSpPr>
        <p:sp>
          <p:nvSpPr>
            <p:cNvPr id="73" name="Нашивка 72"/>
            <p:cNvSpPr/>
            <p:nvPr/>
          </p:nvSpPr>
          <p:spPr>
            <a:xfrm>
              <a:off x="7122991" y="516155"/>
              <a:ext cx="2388461" cy="774577"/>
            </a:xfrm>
            <a:prstGeom prst="chevron">
              <a:avLst/>
            </a:prstGeom>
            <a:ln w="28575">
              <a:solidFill>
                <a:srgbClr val="109EB4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Нашивка 4"/>
            <p:cNvSpPr/>
            <p:nvPr/>
          </p:nvSpPr>
          <p:spPr>
            <a:xfrm>
              <a:off x="7510280" y="516155"/>
              <a:ext cx="1613884" cy="774577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ln>
                  <a:solidFill>
                    <a:sysClr val="windowText" lastClr="000000"/>
                  </a:solidFill>
                </a:ln>
                <a:solidFill>
                  <a:srgbClr val="31356E"/>
                </a:solidFill>
              </a:endParaRPr>
            </a:p>
          </p:txBody>
        </p:sp>
      </p:grpSp>
      <p:sp>
        <p:nvSpPr>
          <p:cNvPr id="76" name="Прямоугольник 75"/>
          <p:cNvSpPr/>
          <p:nvPr/>
        </p:nvSpPr>
        <p:spPr>
          <a:xfrm>
            <a:off x="4431742" y="1377786"/>
            <a:ext cx="3732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6* </a:t>
            </a:r>
          </a:p>
        </p:txBody>
      </p:sp>
      <p:sp>
        <p:nvSpPr>
          <p:cNvPr id="78" name="object 806"/>
          <p:cNvSpPr/>
          <p:nvPr/>
        </p:nvSpPr>
        <p:spPr>
          <a:xfrm>
            <a:off x="8809491" y="1334927"/>
            <a:ext cx="3162665" cy="4428526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b="1" dirty="0">
                <a:latin typeface="Century Gothic" panose="020B0502020202020204" pitchFamily="34" charset="0"/>
              </a:rPr>
              <a:t>Реализация программ внеурочной деятельности </a:t>
            </a:r>
            <a:r>
              <a:rPr lang="ru-RU" sz="1200" dirty="0">
                <a:latin typeface="Century Gothic" panose="020B0502020202020204" pitchFamily="34" charset="0"/>
              </a:rPr>
              <a:t>для всех обучающихся согласно рекомендациям Министерства просвещения РФ</a:t>
            </a:r>
          </a:p>
          <a:p>
            <a:pPr marL="228600" indent="-228600" algn="just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dirty="0">
                <a:latin typeface="Century Gothic" panose="020B0502020202020204" pitchFamily="34" charset="0"/>
              </a:rPr>
              <a:t>Переход на примерные рабочие программы с 1-5 класс при </a:t>
            </a:r>
            <a:r>
              <a:rPr lang="ru-RU" sz="1200" b="1" dirty="0">
                <a:latin typeface="Century Gothic" panose="020B0502020202020204" pitchFamily="34" charset="0"/>
              </a:rPr>
              <a:t>переходе на обновленные ФГОС</a:t>
            </a:r>
          </a:p>
          <a:p>
            <a:pPr marL="228600" indent="-228600" algn="just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3. Совершенствование муниципальной </a:t>
            </a:r>
            <a:r>
              <a:rPr lang="ru-RU" sz="1200" b="1" dirty="0">
                <a:latin typeface="Century Gothic" panose="020B0502020202020204" pitchFamily="34" charset="0"/>
              </a:rPr>
              <a:t>методической службы</a:t>
            </a:r>
          </a:p>
          <a:p>
            <a:pPr algn="just"/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4. Совершенствование </a:t>
            </a:r>
            <a:r>
              <a:rPr lang="ru-RU" sz="1200" dirty="0" err="1">
                <a:latin typeface="Century Gothic" panose="020B0502020202020204" pitchFamily="34" charset="0"/>
              </a:rPr>
              <a:t>внутришкольной</a:t>
            </a:r>
            <a:r>
              <a:rPr lang="ru-RU" sz="1200" dirty="0">
                <a:latin typeface="Century Gothic" panose="020B0502020202020204" pitchFamily="34" charset="0"/>
              </a:rPr>
              <a:t> системы </a:t>
            </a:r>
            <a:r>
              <a:rPr lang="ru-RU" sz="1200" b="1" dirty="0">
                <a:latin typeface="Century Gothic" panose="020B0502020202020204" pitchFamily="34" charset="0"/>
              </a:rPr>
              <a:t>профессионального роста и развития, наставничество </a:t>
            </a:r>
            <a:r>
              <a:rPr lang="ru-RU" sz="1200" dirty="0">
                <a:latin typeface="Century Gothic" panose="020B0502020202020204" pitchFamily="34" charset="0"/>
              </a:rPr>
              <a:t>(поддержка молодых учителей)</a:t>
            </a: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</a:t>
            </a: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 </a:t>
            </a:r>
            <a:endParaRPr dirty="0">
              <a:latin typeface="Century Gothic" panose="020B0502020202020204" pitchFamily="34" charset="0"/>
            </a:endParaRPr>
          </a:p>
        </p:txBody>
      </p:sp>
      <p:graphicFrame>
        <p:nvGraphicFramePr>
          <p:cNvPr id="160" name="Схема 159"/>
          <p:cNvGraphicFramePr/>
          <p:nvPr>
            <p:extLst>
              <p:ext uri="{D42A27DB-BD31-4B8C-83A1-F6EECF244321}">
                <p14:modId xmlns:p14="http://schemas.microsoft.com/office/powerpoint/2010/main" val="4129570306"/>
              </p:ext>
            </p:extLst>
          </p:nvPr>
        </p:nvGraphicFramePr>
        <p:xfrm>
          <a:off x="-468151" y="1726478"/>
          <a:ext cx="9268368" cy="4756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13900" y="3235087"/>
            <a:ext cx="8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≥50%</a:t>
            </a:r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7886582" y="4116893"/>
            <a:ext cx="92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от 30 </a:t>
            </a:r>
          </a:p>
          <a:p>
            <a:r>
              <a:rPr lang="ru-RU" b="1" dirty="0"/>
              <a:t>до 49%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7927407" y="5328580"/>
            <a:ext cx="8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&lt;30%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510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162502" y="1177245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14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58" name="Прямоугольник 57"/>
          <p:cNvSpPr/>
          <p:nvPr/>
        </p:nvSpPr>
        <p:spPr>
          <a:xfrm>
            <a:off x="2689470" y="241271"/>
            <a:ext cx="6813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Планирование внеурочной деятельности в рамках реализации обновленных ФГОС начального и основного общего образования 2022-2023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-185716" y="1188073"/>
            <a:ext cx="7202507" cy="424610"/>
            <a:chOff x="407191" y="496870"/>
            <a:chExt cx="1966635" cy="5860015"/>
          </a:xfrm>
        </p:grpSpPr>
        <p:sp>
          <p:nvSpPr>
            <p:cNvPr id="67" name="Нашивка 66"/>
            <p:cNvSpPr/>
            <p:nvPr/>
          </p:nvSpPr>
          <p:spPr>
            <a:xfrm>
              <a:off x="489272" y="1465896"/>
              <a:ext cx="1884554" cy="4890989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A5DAE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sz="1600" b="1" dirty="0">
                  <a:solidFill>
                    <a:srgbClr val="3E2861"/>
                  </a:solidFill>
                  <a:latin typeface="Century Gothic" panose="020B0502020202020204" pitchFamily="34" charset="0"/>
                </a:rPr>
                <a:t>10 часов </a:t>
              </a:r>
              <a:r>
                <a:rPr lang="ru-RU" sz="1600" dirty="0">
                  <a:solidFill>
                    <a:srgbClr val="3E2861"/>
                  </a:solidFill>
                  <a:latin typeface="Century Gothic" panose="020B0502020202020204" pitchFamily="34" charset="0"/>
                </a:rPr>
                <a:t>рекомендованных курсов - для всех обучающихся </a:t>
              </a:r>
            </a:p>
          </p:txBody>
        </p:sp>
        <p:sp>
          <p:nvSpPr>
            <p:cNvPr id="68" name="Нашивка 4"/>
            <p:cNvSpPr/>
            <p:nvPr/>
          </p:nvSpPr>
          <p:spPr>
            <a:xfrm>
              <a:off x="407191" y="496870"/>
              <a:ext cx="1573931" cy="814382"/>
            </a:xfrm>
            <a:prstGeom prst="rect">
              <a:avLst/>
            </a:prstGeom>
            <a:ln w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31356E"/>
                </a:solidFill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0" y="3374773"/>
            <a:ext cx="6852504" cy="437300"/>
            <a:chOff x="403441" y="496870"/>
            <a:chExt cx="2101288" cy="15378625"/>
          </a:xfrm>
        </p:grpSpPr>
        <p:sp>
          <p:nvSpPr>
            <p:cNvPr id="74" name="Нашивка 73"/>
            <p:cNvSpPr/>
            <p:nvPr/>
          </p:nvSpPr>
          <p:spPr>
            <a:xfrm>
              <a:off x="453230" y="1453324"/>
              <a:ext cx="2051499" cy="1442217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A5DAE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sz="1600" dirty="0">
                  <a:solidFill>
                    <a:srgbClr val="3E2861"/>
                  </a:solidFill>
                  <a:latin typeface="Century Gothic" panose="020B0502020202020204" pitchFamily="34" charset="0"/>
                </a:rPr>
                <a:t>Вариативная часть плана внеурочной деятельности</a:t>
              </a:r>
            </a:p>
          </p:txBody>
        </p:sp>
        <p:sp>
          <p:nvSpPr>
            <p:cNvPr id="75" name="Нашивка 4"/>
            <p:cNvSpPr/>
            <p:nvPr/>
          </p:nvSpPr>
          <p:spPr>
            <a:xfrm>
              <a:off x="403441" y="496870"/>
              <a:ext cx="1573931" cy="814376"/>
            </a:xfrm>
            <a:prstGeom prst="rect">
              <a:avLst/>
            </a:prstGeom>
            <a:ln w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31356E"/>
                </a:solidFill>
              </a:endParaRPr>
            </a:p>
          </p:txBody>
        </p:sp>
      </p:grpSp>
      <p:graphicFrame>
        <p:nvGraphicFramePr>
          <p:cNvPr id="72" name="Схема 71"/>
          <p:cNvGraphicFramePr/>
          <p:nvPr>
            <p:extLst>
              <p:ext uri="{D42A27DB-BD31-4B8C-83A1-F6EECF244321}">
                <p14:modId xmlns:p14="http://schemas.microsoft.com/office/powerpoint/2010/main" val="3994970792"/>
              </p:ext>
            </p:extLst>
          </p:nvPr>
        </p:nvGraphicFramePr>
        <p:xfrm>
          <a:off x="160060" y="1612683"/>
          <a:ext cx="8642441" cy="170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9" name="Схема 78"/>
          <p:cNvGraphicFramePr/>
          <p:nvPr>
            <p:extLst>
              <p:ext uri="{D42A27DB-BD31-4B8C-83A1-F6EECF244321}">
                <p14:modId xmlns:p14="http://schemas.microsoft.com/office/powerpoint/2010/main" val="69238543"/>
              </p:ext>
            </p:extLst>
          </p:nvPr>
        </p:nvGraphicFramePr>
        <p:xfrm>
          <a:off x="80029" y="3942150"/>
          <a:ext cx="8802501" cy="2182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22969" y="1897445"/>
            <a:ext cx="2291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1.09.2022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Введение обновлённых образовательных стандартов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 1-5 классах </a:t>
            </a:r>
          </a:p>
        </p:txBody>
      </p:sp>
      <p:pic>
        <p:nvPicPr>
          <p:cNvPr id="69" name="Рисунок 68" descr="https://funart.pro/uploads/posts/2021-04/1618396467_43-funart_pro-p-deti-v-shkole-deti-krasivo-foto-46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"/>
          <a:stretch/>
        </p:blipFill>
        <p:spPr bwMode="auto">
          <a:xfrm>
            <a:off x="9339943" y="4036235"/>
            <a:ext cx="2174033" cy="1506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950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15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0367" y="1385012"/>
            <a:ext cx="1869427" cy="186942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518204" y="348735"/>
            <a:ext cx="715906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Особенности воспитательной работы с детьми (обучающимися) и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пед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работниками в образовательных организациях Томской области в 2022-2023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ru-RU" sz="1600" dirty="0"/>
          </a:p>
        </p:txBody>
      </p:sp>
      <p:grpSp>
        <p:nvGrpSpPr>
          <p:cNvPr id="62" name="Группа 61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63" name="Рисунок 62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4" name="Рисунок 63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aphicFrame>
        <p:nvGraphicFramePr>
          <p:cNvPr id="65" name="Схема 64"/>
          <p:cNvGraphicFramePr/>
          <p:nvPr>
            <p:extLst>
              <p:ext uri="{D42A27DB-BD31-4B8C-83A1-F6EECF244321}">
                <p14:modId xmlns:p14="http://schemas.microsoft.com/office/powerpoint/2010/main" val="4248933132"/>
              </p:ext>
            </p:extLst>
          </p:nvPr>
        </p:nvGraphicFramePr>
        <p:xfrm>
          <a:off x="101600" y="1571624"/>
          <a:ext cx="8801100" cy="136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174575" y="1251852"/>
            <a:ext cx="5845226" cy="31977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Скругленный прямоугольник 4"/>
          <p:cNvSpPr/>
          <p:nvPr/>
        </p:nvSpPr>
        <p:spPr>
          <a:xfrm>
            <a:off x="172519" y="1300841"/>
            <a:ext cx="5136082" cy="2707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Обновление содержания воспитания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38074" y="3086099"/>
            <a:ext cx="8664626" cy="31977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Скругленный прямоугольник 4"/>
          <p:cNvSpPr/>
          <p:nvPr/>
        </p:nvSpPr>
        <p:spPr>
          <a:xfrm>
            <a:off x="274102" y="3110592"/>
            <a:ext cx="8526998" cy="2952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Общероссийский модуль «Государственная политика в сфере воспитания»</a:t>
            </a:r>
          </a:p>
        </p:txBody>
      </p:sp>
      <p:graphicFrame>
        <p:nvGraphicFramePr>
          <p:cNvPr id="70" name="Схема 69"/>
          <p:cNvGraphicFramePr/>
          <p:nvPr/>
        </p:nvGraphicFramePr>
        <p:xfrm>
          <a:off x="98792" y="3496879"/>
          <a:ext cx="8877618" cy="2898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1" name="Рисунок 70" descr="https://www.maam.ru/upload/blogs/detsad-1771571-1645599539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7"/>
          <a:stretch/>
        </p:blipFill>
        <p:spPr bwMode="auto">
          <a:xfrm>
            <a:off x="9518124" y="4072679"/>
            <a:ext cx="2339134" cy="1674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139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590119" y="328556"/>
            <a:ext cx="701175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Особенности воспитательной работы с детьми (обучающимися) и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пед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работниками в образовательных организациях Томской области в 2022-2023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ru-RU" sz="2000" dirty="0"/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16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кругленный прямоугольник 61"/>
          <p:cNvSpPr/>
          <p:nvPr/>
        </p:nvSpPr>
        <p:spPr>
          <a:xfrm>
            <a:off x="250774" y="1251558"/>
            <a:ext cx="5845226" cy="56606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4" name="Группа 63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65" name="Рисунок 64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6" name="Рисунок 65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71" name="Скругленный прямоугольник 4"/>
          <p:cNvSpPr/>
          <p:nvPr/>
        </p:nvSpPr>
        <p:spPr>
          <a:xfrm>
            <a:off x="396266" y="1337582"/>
            <a:ext cx="5847283" cy="4680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Проект «Разговор о важном»</a:t>
            </a:r>
          </a:p>
        </p:txBody>
      </p:sp>
      <p:pic>
        <p:nvPicPr>
          <p:cNvPr id="60" name="Рисунок 59" descr="Разговоры о важном. Сервис для классных руководителей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41" y="4224797"/>
            <a:ext cx="3270885" cy="17183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50774" y="2053066"/>
            <a:ext cx="4190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Цикл внеурочных занятий  </a:t>
            </a:r>
            <a:r>
              <a:rPr lang="ru-RU" dirty="0">
                <a:solidFill>
                  <a:srgbClr val="F38221"/>
                </a:solidFill>
              </a:rPr>
              <a:t>34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часа в год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Понедельник- 1 (первый) урок   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Старт - </a:t>
            </a:r>
            <a:r>
              <a:rPr lang="ru-RU" b="1" dirty="0">
                <a:solidFill>
                  <a:srgbClr val="F38221"/>
                </a:solidFill>
              </a:rPr>
              <a:t>05.09.2022</a:t>
            </a:r>
            <a:endParaRPr lang="ru-RU" dirty="0">
              <a:solidFill>
                <a:srgbClr val="2162A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827" y="3038983"/>
            <a:ext cx="48250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Темы и содержание внеурочных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занятий разрабатываются на федеральном уровне: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Разработка сценариев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внеурочных занятий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1-2 классы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3-4 классы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5-6 классы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7-9 классы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10-11 классы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СПО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Визуализированный контент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Интерактивные задания 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3741575" y="3971710"/>
            <a:ext cx="1091682" cy="0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621616" y="3971710"/>
            <a:ext cx="0" cy="1960537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TextBox 68"/>
          <p:cNvSpPr txBox="1"/>
          <p:nvPr/>
        </p:nvSpPr>
        <p:spPr>
          <a:xfrm>
            <a:off x="3621616" y="4119825"/>
            <a:ext cx="1800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Ответственный за проведение -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классный руководитель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09119" y="1980643"/>
            <a:ext cx="3433665" cy="1200329"/>
          </a:xfrm>
          <a:prstGeom prst="rect">
            <a:avLst/>
          </a:prstGeom>
          <a:solidFill>
            <a:srgbClr val="A5DAE3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Еженедельные просветительские занятия патриотической, нравственной, экологической направленности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004042" y="1445516"/>
            <a:ext cx="2791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Рекорды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Я иду…в театр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Зачем мечтать?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Без срока давности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Русские писатели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Основной закон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Традиции и семейные ценности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…………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86779" y="6466114"/>
            <a:ext cx="934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Стратегия национальной безопасности России   *Указ Президента РФ от 02.07.2021 № 400</a:t>
            </a:r>
          </a:p>
        </p:txBody>
      </p:sp>
    </p:spTree>
    <p:extLst>
      <p:ext uri="{BB962C8B-B14F-4D97-AF65-F5344CB8AC3E}">
        <p14:creationId xmlns:p14="http://schemas.microsoft.com/office/powerpoint/2010/main" val="379962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913290" y="92790"/>
            <a:ext cx="5884123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Особенности воспитательной работы с детьми (обучающимися) и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пед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работниками в образовательных организациях Томской области в 2022-2023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17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6505" y="1744069"/>
            <a:ext cx="1885540" cy="188554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870599" y="1934282"/>
            <a:ext cx="2475979" cy="80021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ys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Единые подходы к работе с родительским сообществом</a:t>
            </a:r>
          </a:p>
          <a:p>
            <a:pPr algn="ctr"/>
            <a:endParaRPr lang="en-US" sz="8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157898" y="1922066"/>
            <a:ext cx="2556722" cy="76636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Советник по воспитанию и работе с детскими объединениями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016827" y="1911342"/>
            <a:ext cx="2386525" cy="81560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Государственная символика </a:t>
            </a:r>
          </a:p>
          <a:p>
            <a:pPr lvl="0" algn="ctr"/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(флаг, гимн, герб)</a:t>
            </a:r>
          </a:p>
          <a:p>
            <a:pPr lvl="0" algn="ctr"/>
            <a:endParaRPr lang="ru-RU" sz="5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57898" y="2858801"/>
            <a:ext cx="25194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entury Gothic" panose="020B0502020202020204" pitchFamily="34" charset="0"/>
              </a:rPr>
              <a:t>Конкурс </a:t>
            </a:r>
          </a:p>
          <a:p>
            <a:pPr algn="just"/>
            <a:r>
              <a:rPr lang="ru-RU" sz="1400" dirty="0">
                <a:latin typeface="Century Gothic" panose="020B0502020202020204" pitchFamily="34" charset="0"/>
              </a:rPr>
              <a:t>«Навигаторы детства 2.0»</a:t>
            </a:r>
          </a:p>
          <a:p>
            <a:pPr algn="just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640</a:t>
            </a:r>
            <a:r>
              <a:rPr lang="ru-RU" sz="1400" dirty="0">
                <a:latin typeface="Century Gothic" panose="020B0502020202020204" pitchFamily="34" charset="0"/>
              </a:rPr>
              <a:t> заявок</a:t>
            </a:r>
          </a:p>
          <a:p>
            <a:pPr algn="just"/>
            <a:endParaRPr lang="ru-RU" sz="1400" dirty="0">
              <a:latin typeface="Century Gothic" panose="020B0502020202020204" pitchFamily="34" charset="0"/>
            </a:endParaRPr>
          </a:p>
          <a:p>
            <a:pPr algn="just"/>
            <a:r>
              <a:rPr lang="ru-RU" sz="1400" dirty="0">
                <a:latin typeface="Century Gothic" panose="020B0502020202020204" pitchFamily="34" charset="0"/>
              </a:rPr>
              <a:t>Прошли отбор </a:t>
            </a:r>
          </a:p>
          <a:p>
            <a:pPr algn="just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356</a:t>
            </a:r>
            <a:r>
              <a:rPr lang="ru-RU" sz="1400" dirty="0">
                <a:latin typeface="Century Gothic" panose="020B0502020202020204" pitchFamily="34" charset="0"/>
              </a:rPr>
              <a:t> педагогов </a:t>
            </a:r>
          </a:p>
          <a:p>
            <a:pPr algn="just"/>
            <a:r>
              <a:rPr lang="ru-RU" sz="1400" dirty="0">
                <a:latin typeface="Century Gothic" panose="020B0502020202020204" pitchFamily="34" charset="0"/>
              </a:rPr>
              <a:t>из </a:t>
            </a:r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241</a:t>
            </a:r>
            <a:r>
              <a:rPr lang="ru-RU" sz="1400" dirty="0">
                <a:latin typeface="Century Gothic" panose="020B0502020202020204" pitchFamily="34" charset="0"/>
              </a:rPr>
              <a:t> ОУ и </a:t>
            </a:r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25</a:t>
            </a:r>
            <a:r>
              <a:rPr lang="ru-RU" sz="1400" dirty="0">
                <a:latin typeface="Century Gothic" panose="020B0502020202020204" pitchFamily="34" charset="0"/>
              </a:rPr>
              <a:t> СПО</a:t>
            </a:r>
          </a:p>
          <a:p>
            <a:pPr algn="just"/>
            <a:endParaRPr lang="ru-RU" sz="1400" dirty="0">
              <a:latin typeface="Century Gothic" panose="020B0502020202020204" pitchFamily="34" charset="0"/>
            </a:endParaRPr>
          </a:p>
          <a:p>
            <a:pPr algn="just"/>
            <a:r>
              <a:rPr lang="ru-RU" sz="1400" dirty="0">
                <a:latin typeface="Century Gothic" panose="020B0502020202020204" pitchFamily="34" charset="0"/>
              </a:rPr>
              <a:t>Прошли обучение </a:t>
            </a:r>
          </a:p>
          <a:p>
            <a:pPr algn="just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241</a:t>
            </a:r>
            <a:r>
              <a:rPr lang="ru-RU" sz="1400" dirty="0">
                <a:solidFill>
                  <a:srgbClr val="F38221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</a:rPr>
              <a:t>педагогов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016828" y="2922276"/>
            <a:ext cx="23865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322</a:t>
            </a:r>
            <a:r>
              <a:rPr lang="ru-RU" sz="1400" dirty="0">
                <a:solidFill>
                  <a:srgbClr val="2162AE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</a:rPr>
              <a:t>комплектов государственной символики </a:t>
            </a:r>
          </a:p>
          <a:p>
            <a:pPr lvl="0"/>
            <a:endParaRPr lang="ru-RU" sz="1400" dirty="0">
              <a:latin typeface="Century Gothic" panose="020B0502020202020204" pitchFamily="34" charset="0"/>
            </a:endParaRPr>
          </a:p>
          <a:p>
            <a:pPr lvl="0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01.09.2022</a:t>
            </a:r>
            <a:r>
              <a:rPr lang="ru-RU" sz="1400" dirty="0">
                <a:latin typeface="Century Gothic" panose="020B0502020202020204" pitchFamily="34" charset="0"/>
              </a:rPr>
              <a:t>  торжественные линейка</a:t>
            </a:r>
          </a:p>
          <a:p>
            <a:pPr lvl="0"/>
            <a:endParaRPr lang="ru-RU" sz="1400" dirty="0">
              <a:latin typeface="Century Gothic" panose="020B0502020202020204" pitchFamily="34" charset="0"/>
            </a:endParaRPr>
          </a:p>
          <a:p>
            <a:pPr lvl="0"/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Стандарт церемониала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870599" y="2921451"/>
            <a:ext cx="24106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Региональный родительский Совет </a:t>
            </a:r>
            <a:r>
              <a:rPr lang="ru-RU" sz="1400" dirty="0">
                <a:latin typeface="Century Gothic" panose="020B0502020202020204" pitchFamily="34" charset="0"/>
              </a:rPr>
              <a:t>при Департаменте общего образования Томской области </a:t>
            </a:r>
          </a:p>
          <a:p>
            <a:endParaRPr lang="ru-RU" sz="1400" dirty="0">
              <a:latin typeface="Century Gothic" panose="020B0502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</a:rPr>
              <a:t>Состав – </a:t>
            </a:r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28</a:t>
            </a:r>
            <a:r>
              <a:rPr lang="ru-RU" sz="1400" dirty="0">
                <a:latin typeface="Century Gothic" panose="020B0502020202020204" pitchFamily="34" charset="0"/>
              </a:rPr>
              <a:t> человек, представители всех МО, общественные организации</a:t>
            </a:r>
          </a:p>
          <a:p>
            <a:endParaRPr lang="ru-RU" sz="1400" dirty="0">
              <a:latin typeface="Century Gothic" panose="020B0502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</a:rPr>
              <a:t>Первое заседание – </a:t>
            </a:r>
            <a:r>
              <a:rPr lang="ru-RU" sz="1400" b="1" dirty="0">
                <a:solidFill>
                  <a:srgbClr val="F38221"/>
                </a:solidFill>
                <a:latin typeface="Century Gothic" panose="020B0502020202020204" pitchFamily="34" charset="0"/>
              </a:rPr>
              <a:t>30.08.2022 </a:t>
            </a:r>
          </a:p>
        </p:txBody>
      </p:sp>
      <p:sp>
        <p:nvSpPr>
          <p:cNvPr id="76" name="Нашивка 4"/>
          <p:cNvSpPr/>
          <p:nvPr/>
        </p:nvSpPr>
        <p:spPr>
          <a:xfrm>
            <a:off x="7222060" y="2223690"/>
            <a:ext cx="1124518" cy="3516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57898" y="1230694"/>
            <a:ext cx="7824052" cy="441341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Скругленный прямоугольник 4"/>
          <p:cNvSpPr/>
          <p:nvPr/>
        </p:nvSpPr>
        <p:spPr>
          <a:xfrm>
            <a:off x="255930" y="1243621"/>
            <a:ext cx="7726020" cy="4154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Направления работы в системе общего образования с 01.09.2022</a:t>
            </a:r>
          </a:p>
        </p:txBody>
      </p:sp>
      <p:pic>
        <p:nvPicPr>
          <p:cNvPr id="84" name="Рисунок 83" descr="С 1 сентября во всех школах и колледжах Ростовской области появится должность советника директор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8" y="5105569"/>
            <a:ext cx="1824825" cy="10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Рисунок 86" descr="Церемония поднятия флага России прошла в 12 хохольских школах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4260279"/>
            <a:ext cx="2348041" cy="1479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04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10" y="381847"/>
            <a:ext cx="58841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000" dirty="0"/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18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2457" y="1289908"/>
            <a:ext cx="2186668" cy="2186668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aphicFrame>
        <p:nvGraphicFramePr>
          <p:cNvPr id="64" name="Схема 63"/>
          <p:cNvGraphicFramePr/>
          <p:nvPr>
            <p:extLst>
              <p:ext uri="{D42A27DB-BD31-4B8C-83A1-F6EECF244321}">
                <p14:modId xmlns:p14="http://schemas.microsoft.com/office/powerpoint/2010/main" val="1803593186"/>
              </p:ext>
            </p:extLst>
          </p:nvPr>
        </p:nvGraphicFramePr>
        <p:xfrm>
          <a:off x="344235" y="1847850"/>
          <a:ext cx="7275765" cy="4456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2518204" y="348735"/>
            <a:ext cx="71590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Детские общественные движения и организации </a:t>
            </a:r>
            <a:endParaRPr lang="ru-RU" dirty="0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91970" y="1234193"/>
            <a:ext cx="6666030" cy="364555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Скругленный прямоугольник 4"/>
          <p:cNvSpPr/>
          <p:nvPr/>
        </p:nvSpPr>
        <p:spPr>
          <a:xfrm>
            <a:off x="235870" y="1251558"/>
            <a:ext cx="8168259" cy="3200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Воспитательная среда                           </a:t>
            </a:r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Проект «Орлята России»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0" y="6345124"/>
            <a:ext cx="9677271" cy="510236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Региональное отделение Российского движения детей и молодежи</a:t>
            </a:r>
          </a:p>
        </p:txBody>
      </p:sp>
      <p:pic>
        <p:nvPicPr>
          <p:cNvPr id="68" name="Рисунок 67" descr="https://school11kgd.ru/upload/iblock/708/708bb6ff78d662d296d1e852f59cb5ae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645" y="3954726"/>
            <a:ext cx="3005844" cy="1932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42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1691257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Соисполнители МКП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ДОО ТО, ДПО ТО, </a:t>
            </a:r>
            <a:r>
              <a:rPr lang="ru-RU" sz="1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ДВСиД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ТО, ДСЗН ТО, </a:t>
            </a:r>
            <a:r>
              <a:rPr lang="ru-RU" sz="1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ДНиВО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ТО, ДК ТО, </a:t>
            </a:r>
            <a:r>
              <a:rPr lang="ru-RU" sz="1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ДФКиС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ТО, ТГПУ, НКО.  Создана рабочая группа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19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5873" y="1376970"/>
            <a:ext cx="1869427" cy="1869427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2518204" y="348735"/>
            <a:ext cx="715906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Особенности воспитательной работы с детьми (обучающимися) и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пед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работниками в образовательных организациях Томской области в 2022-2023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4930" y="1256567"/>
            <a:ext cx="9182895" cy="772258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Межведомственный региональный комплексный план по развитию инклюзивного общего и дополнительного образования, детского отдыха, созданию специальных условий для обучающихся с инвалидностью, с ОВЗ до 2030 года</a:t>
            </a:r>
            <a:endParaRPr 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69" name="Схема 68"/>
          <p:cNvGraphicFramePr/>
          <p:nvPr>
            <p:extLst>
              <p:ext uri="{D42A27DB-BD31-4B8C-83A1-F6EECF244321}">
                <p14:modId xmlns:p14="http://schemas.microsoft.com/office/powerpoint/2010/main" val="1395537483"/>
              </p:ext>
            </p:extLst>
          </p:nvPr>
        </p:nvGraphicFramePr>
        <p:xfrm>
          <a:off x="503033" y="1858297"/>
          <a:ext cx="8013090" cy="4536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0" name="Picture 3">
            <a:extLst>
              <a:ext uri="{FF2B5EF4-FFF2-40B4-BE49-F238E27FC236}">
                <a16:creationId xmlns:a16="http://schemas.microsoft.com/office/drawing/2014/main" id="{B36C1017-A793-4865-883A-4456B1AC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970" y="3602345"/>
            <a:ext cx="3225330" cy="221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2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z="1050" smtClean="0">
                <a:latin typeface="Century Gothic" panose="020B0502020202020204" pitchFamily="34" charset="0"/>
              </a:rPr>
              <a:pPr/>
              <a:t>2</a:t>
            </a:fld>
            <a:endParaRPr lang="ru-RU" sz="105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864408" y="291434"/>
            <a:ext cx="2137091" cy="1076845"/>
            <a:chOff x="2630290" y="1225343"/>
            <a:chExt cx="2759865" cy="1390650"/>
          </a:xfrm>
        </p:grpSpPr>
        <p:pic>
          <p:nvPicPr>
            <p:cNvPr id="5" name="Рисунок 4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7" name="Рисунок 6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entury Gothic" panose="020B0502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latin typeface="Century Gothic" panose="020B0502020202020204" pitchFamily="34" charset="0"/>
              </a:endParaRPr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590799" y="232887"/>
            <a:ext cx="715327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Указ Президента Российской Федерации от 21 июля 2020г. № 474 «О национальных целях развития Российской Федерации на период до 2030 года»</a:t>
            </a:r>
          </a:p>
          <a:p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864198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160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pPr algn="ctr"/>
              <a:t>2</a:t>
            </a:fld>
            <a:endParaRPr lang="ru-RU" sz="16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76802" y="1666772"/>
            <a:ext cx="1172547" cy="132232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14184" y="1162922"/>
            <a:ext cx="9333357" cy="5201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</a:t>
            </a:r>
            <a:r>
              <a:rPr lang="ru-RU" sz="20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Главные цели реализации национального проекта «Образование»:</a:t>
            </a:r>
          </a:p>
          <a:p>
            <a:pPr marL="342900" indent="-342900" algn="just">
              <a:buAutoNum type="arabicPeriod"/>
            </a:pPr>
            <a:endParaRPr lang="ru-RU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Вхождение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 Российской Федерации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 число 10 ведущих стран мира 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по качеству общего образования.</a:t>
            </a:r>
          </a:p>
          <a:p>
            <a:pPr algn="just"/>
            <a:endParaRPr lang="ru-RU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0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AutoNum type="arabicPeriod" startAt="2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Выравнивание стартовых возможностей 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детей дошкольного возраста за счет обеспечения 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сохранения 100 процентов доступности 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качественного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дошкольного образования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ru-RU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AutoNum type="arabicPeriod" startAt="2"/>
            </a:pPr>
            <a:endParaRPr lang="ru-RU" sz="10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3. Формирование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 эффективной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системы выявления, поддержки 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 развития     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обучающихся.</a:t>
            </a:r>
          </a:p>
          <a:p>
            <a:pPr algn="just"/>
            <a:endParaRPr lang="ru-RU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AutoNum type="arabicPeriod" startAt="2"/>
            </a:pPr>
            <a:endParaRPr lang="ru-RU" sz="10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4. Развитие системы кадрового обеспечения сферы образования</a:t>
            </a:r>
            <a:r>
              <a:rPr lang="ru-RU" dirty="0">
                <a:solidFill>
                  <a:srgbClr val="2162AE"/>
                </a:solidFill>
                <a:latin typeface="Century Gothic" panose="020B0502020202020204" pitchFamily="34" charset="0"/>
              </a:rPr>
              <a:t>, позволяющей каждому педагогу повышать уровень профессионального мастерства на протяжении всей профессиональной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514406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" name="Группа 63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65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79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76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9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70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109" name="Прямая соединительная линия 108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2945931" y="432341"/>
            <a:ext cx="60151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Региональные проекты в области воспитания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 2022-2023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уч.году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20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6" name="Рисунок 115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0174" y="1571624"/>
            <a:ext cx="3028951" cy="3028951"/>
          </a:xfrm>
          <a:prstGeom prst="rect">
            <a:avLst/>
          </a:prstGeom>
        </p:spPr>
      </p:pic>
      <p:grpSp>
        <p:nvGrpSpPr>
          <p:cNvPr id="114" name="Группа 30"/>
          <p:cNvGrpSpPr>
            <a:grpSpLocks/>
          </p:cNvGrpSpPr>
          <p:nvPr/>
        </p:nvGrpSpPr>
        <p:grpSpPr bwMode="auto">
          <a:xfrm>
            <a:off x="396875" y="2198106"/>
            <a:ext cx="3203523" cy="3866144"/>
            <a:chOff x="479377" y="692696"/>
            <a:chExt cx="3836960" cy="5184577"/>
          </a:xfrm>
        </p:grpSpPr>
        <p:grpSp>
          <p:nvGrpSpPr>
            <p:cNvPr id="115" name="Group 16"/>
            <p:cNvGrpSpPr>
              <a:grpSpLocks/>
            </p:cNvGrpSpPr>
            <p:nvPr/>
          </p:nvGrpSpPr>
          <p:grpSpPr bwMode="auto">
            <a:xfrm>
              <a:off x="479377" y="692696"/>
              <a:ext cx="3832209" cy="868371"/>
              <a:chOff x="3467491" y="2652941"/>
              <a:chExt cx="5242945" cy="1188042"/>
            </a:xfrm>
          </p:grpSpPr>
          <p:grpSp>
            <p:nvGrpSpPr>
              <p:cNvPr id="128" name="Group 2"/>
              <p:cNvGrpSpPr>
                <a:grpSpLocks/>
              </p:cNvGrpSpPr>
              <p:nvPr/>
            </p:nvGrpSpPr>
            <p:grpSpPr bwMode="auto">
              <a:xfrm>
                <a:off x="3467491" y="2775272"/>
                <a:ext cx="5242945" cy="981076"/>
                <a:chOff x="609600" y="2828925"/>
                <a:chExt cx="4733925" cy="885825"/>
              </a:xfrm>
            </p:grpSpPr>
            <p:sp>
              <p:nvSpPr>
                <p:cNvPr id="131" name="Rectangle 3"/>
                <p:cNvSpPr/>
                <p:nvPr/>
              </p:nvSpPr>
              <p:spPr>
                <a:xfrm>
                  <a:off x="609600" y="2828617"/>
                  <a:ext cx="886873" cy="885753"/>
                </a:xfrm>
                <a:prstGeom prst="rect">
                  <a:avLst/>
                </a:prstGeom>
                <a:solidFill>
                  <a:srgbClr val="E613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88"/>
                </a:p>
              </p:txBody>
            </p:sp>
            <p:sp>
              <p:nvSpPr>
                <p:cNvPr id="132" name="Rectangle 4"/>
                <p:cNvSpPr/>
                <p:nvPr/>
              </p:nvSpPr>
              <p:spPr>
                <a:xfrm>
                  <a:off x="1571134" y="2828617"/>
                  <a:ext cx="886873" cy="885753"/>
                </a:xfrm>
                <a:prstGeom prst="rect">
                  <a:avLst/>
                </a:prstGeom>
                <a:solidFill>
                  <a:srgbClr val="ED7D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88"/>
                </a:p>
              </p:txBody>
            </p:sp>
            <p:sp>
              <p:nvSpPr>
                <p:cNvPr id="133" name="Rectangle 5"/>
                <p:cNvSpPr/>
                <p:nvPr/>
              </p:nvSpPr>
              <p:spPr>
                <a:xfrm>
                  <a:off x="2534930" y="2828617"/>
                  <a:ext cx="884610" cy="885753"/>
                </a:xfrm>
                <a:prstGeom prst="rect">
                  <a:avLst/>
                </a:prstGeom>
                <a:solidFill>
                  <a:srgbClr val="A0C8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88"/>
                </a:p>
              </p:txBody>
            </p:sp>
            <p:sp>
              <p:nvSpPr>
                <p:cNvPr id="134" name="Rectangle 6"/>
                <p:cNvSpPr/>
                <p:nvPr/>
              </p:nvSpPr>
              <p:spPr>
                <a:xfrm>
                  <a:off x="3494200" y="2828617"/>
                  <a:ext cx="886873" cy="885753"/>
                </a:xfrm>
                <a:prstGeom prst="rect">
                  <a:avLst/>
                </a:prstGeom>
                <a:solidFill>
                  <a:srgbClr val="32B5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88"/>
                </a:p>
              </p:txBody>
            </p:sp>
            <p:sp>
              <p:nvSpPr>
                <p:cNvPr id="135" name="Rectangle 7"/>
                <p:cNvSpPr/>
                <p:nvPr/>
              </p:nvSpPr>
              <p:spPr>
                <a:xfrm>
                  <a:off x="4457996" y="2828617"/>
                  <a:ext cx="884610" cy="885753"/>
                </a:xfrm>
                <a:prstGeom prst="rect">
                  <a:avLst/>
                </a:prstGeom>
                <a:solidFill>
                  <a:srgbClr val="B44B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88"/>
                </a:p>
              </p:txBody>
            </p:sp>
          </p:grpSp>
          <p:sp>
            <p:nvSpPr>
              <p:cNvPr id="129" name="Trapezoid 24"/>
              <p:cNvSpPr>
                <a:spLocks noChangeAspect="1"/>
              </p:cNvSpPr>
              <p:nvPr/>
            </p:nvSpPr>
            <p:spPr>
              <a:xfrm rot="8369018">
                <a:off x="6544492" y="2652941"/>
                <a:ext cx="1145106" cy="1156355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233"/>
              </a:p>
            </p:txBody>
          </p:sp>
          <p:sp>
            <p:nvSpPr>
              <p:cNvPr id="130" name="Oval 21"/>
              <p:cNvSpPr/>
              <p:nvPr/>
            </p:nvSpPr>
            <p:spPr>
              <a:xfrm rot="14306008">
                <a:off x="5554787" y="2870134"/>
                <a:ext cx="1062323" cy="876995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5605" tIns="37802" rIns="75605" bIns="37802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2233"/>
              </a:p>
            </p:txBody>
          </p:sp>
        </p:grpSp>
        <p:grpSp>
          <p:nvGrpSpPr>
            <p:cNvPr id="119" name="Group 67"/>
            <p:cNvGrpSpPr>
              <a:grpSpLocks/>
            </p:cNvGrpSpPr>
            <p:nvPr/>
          </p:nvGrpSpPr>
          <p:grpSpPr bwMode="auto">
            <a:xfrm>
              <a:off x="483216" y="2088708"/>
              <a:ext cx="3833121" cy="3788565"/>
              <a:chOff x="588062" y="2601517"/>
              <a:chExt cx="3833121" cy="4256482"/>
            </a:xfrm>
          </p:grpSpPr>
          <p:sp>
            <p:nvSpPr>
              <p:cNvPr id="123" name="Rectangle 62"/>
              <p:cNvSpPr/>
              <p:nvPr/>
            </p:nvSpPr>
            <p:spPr>
              <a:xfrm>
                <a:off x="587885" y="2602537"/>
                <a:ext cx="717942" cy="4255462"/>
              </a:xfrm>
              <a:prstGeom prst="rect">
                <a:avLst/>
              </a:prstGeom>
              <a:solidFill>
                <a:srgbClr val="E613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88"/>
              </a:p>
            </p:txBody>
          </p:sp>
          <p:sp>
            <p:nvSpPr>
              <p:cNvPr id="124" name="Rectangle 63"/>
              <p:cNvSpPr/>
              <p:nvPr/>
            </p:nvSpPr>
            <p:spPr>
              <a:xfrm>
                <a:off x="1368098" y="2602537"/>
                <a:ext cx="716111" cy="4255462"/>
              </a:xfrm>
              <a:prstGeom prst="rect">
                <a:avLst/>
              </a:prstGeom>
              <a:solidFill>
                <a:srgbClr val="ED7D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88"/>
              </a:p>
            </p:txBody>
          </p:sp>
          <p:sp>
            <p:nvSpPr>
              <p:cNvPr id="125" name="Rectangle 64"/>
              <p:cNvSpPr/>
              <p:nvPr/>
            </p:nvSpPr>
            <p:spPr>
              <a:xfrm>
                <a:off x="2146479" y="2602537"/>
                <a:ext cx="716110" cy="4255462"/>
              </a:xfrm>
              <a:prstGeom prst="rect">
                <a:avLst/>
              </a:prstGeom>
              <a:solidFill>
                <a:srgbClr val="A0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88"/>
              </a:p>
            </p:txBody>
          </p:sp>
          <p:sp>
            <p:nvSpPr>
              <p:cNvPr id="126" name="Rectangle 65"/>
              <p:cNvSpPr/>
              <p:nvPr/>
            </p:nvSpPr>
            <p:spPr>
              <a:xfrm>
                <a:off x="2924860" y="2602537"/>
                <a:ext cx="716111" cy="4255462"/>
              </a:xfrm>
              <a:prstGeom prst="rect">
                <a:avLst/>
              </a:prstGeom>
              <a:solidFill>
                <a:srgbClr val="32B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88"/>
              </a:p>
            </p:txBody>
          </p:sp>
          <p:sp>
            <p:nvSpPr>
              <p:cNvPr id="127" name="Rectangle 66"/>
              <p:cNvSpPr/>
              <p:nvPr/>
            </p:nvSpPr>
            <p:spPr>
              <a:xfrm>
                <a:off x="3703241" y="2602537"/>
                <a:ext cx="717942" cy="4255462"/>
              </a:xfrm>
              <a:prstGeom prst="rect">
                <a:avLst/>
              </a:prstGeom>
              <a:solidFill>
                <a:srgbClr val="B44B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88"/>
              </a:p>
            </p:txBody>
          </p:sp>
        </p:grpSp>
        <p:sp>
          <p:nvSpPr>
            <p:cNvPr id="120" name="Block Arc 41"/>
            <p:cNvSpPr/>
            <p:nvPr/>
          </p:nvSpPr>
          <p:spPr>
            <a:xfrm>
              <a:off x="3715610" y="813440"/>
              <a:ext cx="485343" cy="655735"/>
            </a:xfrm>
            <a:custGeom>
              <a:avLst/>
              <a:gdLst/>
              <a:ahLst/>
              <a:cxnLst/>
              <a:rect l="l" t="t" r="r" b="b"/>
              <a:pathLst>
                <a:path w="2512265" h="3505352">
                  <a:moveTo>
                    <a:pt x="1276582" y="2106401"/>
                  </a:moveTo>
                  <a:cubicBezTo>
                    <a:pt x="1154832" y="2195007"/>
                    <a:pt x="1018024" y="2262207"/>
                    <a:pt x="871321" y="2302645"/>
                  </a:cubicBezTo>
                  <a:cubicBezTo>
                    <a:pt x="1041049" y="2346709"/>
                    <a:pt x="1216984" y="2342691"/>
                    <a:pt x="1380867" y="2295542"/>
                  </a:cubicBezTo>
                  <a:cubicBezTo>
                    <a:pt x="1352791" y="2227964"/>
                    <a:pt x="1317377" y="2164934"/>
                    <a:pt x="1276582" y="2106401"/>
                  </a:cubicBezTo>
                  <a:close/>
                  <a:moveTo>
                    <a:pt x="931061" y="1768598"/>
                  </a:moveTo>
                  <a:lnTo>
                    <a:pt x="785084" y="2021438"/>
                  </a:lnTo>
                  <a:lnTo>
                    <a:pt x="684448" y="2196711"/>
                  </a:lnTo>
                  <a:cubicBezTo>
                    <a:pt x="868931" y="2169533"/>
                    <a:pt x="1041385" y="2098006"/>
                    <a:pt x="1189228" y="1991290"/>
                  </a:cubicBezTo>
                  <a:cubicBezTo>
                    <a:pt x="1113839" y="1904543"/>
                    <a:pt x="1026949" y="1829435"/>
                    <a:pt x="931061" y="1768598"/>
                  </a:cubicBezTo>
                  <a:close/>
                  <a:moveTo>
                    <a:pt x="1626242" y="1739577"/>
                  </a:moveTo>
                  <a:cubicBezTo>
                    <a:pt x="1556851" y="1850020"/>
                    <a:pt x="1471526" y="1947792"/>
                    <a:pt x="1374302" y="2030973"/>
                  </a:cubicBezTo>
                  <a:cubicBezTo>
                    <a:pt x="1422822" y="2099916"/>
                    <a:pt x="1464618" y="2174537"/>
                    <a:pt x="1497466" y="2254701"/>
                  </a:cubicBezTo>
                  <a:cubicBezTo>
                    <a:pt x="1664534" y="2184833"/>
                    <a:pt x="1813198" y="2068027"/>
                    <a:pt x="1922549" y="1910651"/>
                  </a:cubicBezTo>
                  <a:close/>
                  <a:moveTo>
                    <a:pt x="531158" y="1601275"/>
                  </a:moveTo>
                  <a:cubicBezTo>
                    <a:pt x="514831" y="1769123"/>
                    <a:pt x="535254" y="1939877"/>
                    <a:pt x="594029" y="2101141"/>
                  </a:cubicBezTo>
                  <a:lnTo>
                    <a:pt x="822377" y="1705631"/>
                  </a:lnTo>
                  <a:cubicBezTo>
                    <a:pt x="730789" y="1658398"/>
                    <a:pt x="632873" y="1623335"/>
                    <a:pt x="531158" y="1601275"/>
                  </a:cubicBezTo>
                  <a:close/>
                  <a:moveTo>
                    <a:pt x="270885" y="1572115"/>
                  </a:moveTo>
                  <a:cubicBezTo>
                    <a:pt x="231457" y="1572339"/>
                    <a:pt x="191799" y="1574812"/>
                    <a:pt x="152057" y="1579894"/>
                  </a:cubicBezTo>
                  <a:cubicBezTo>
                    <a:pt x="195418" y="1760005"/>
                    <a:pt x="289893" y="1927350"/>
                    <a:pt x="428945" y="2058945"/>
                  </a:cubicBezTo>
                  <a:cubicBezTo>
                    <a:pt x="384418" y="1901749"/>
                    <a:pt x="371313" y="1738504"/>
                    <a:pt x="388331" y="1577832"/>
                  </a:cubicBezTo>
                  <a:cubicBezTo>
                    <a:pt x="349511" y="1573916"/>
                    <a:pt x="310313" y="1571891"/>
                    <a:pt x="270885" y="1572115"/>
                  </a:cubicBezTo>
                  <a:close/>
                  <a:moveTo>
                    <a:pt x="1117422" y="1445810"/>
                  </a:moveTo>
                  <a:lnTo>
                    <a:pt x="992684" y="1661863"/>
                  </a:lnTo>
                  <a:cubicBezTo>
                    <a:pt x="1102065" y="1730612"/>
                    <a:pt x="1200940" y="1816138"/>
                    <a:pt x="1286200" y="1915345"/>
                  </a:cubicBezTo>
                  <a:cubicBezTo>
                    <a:pt x="1368713" y="1844119"/>
                    <a:pt x="1441290" y="1760865"/>
                    <a:pt x="1500981" y="1667258"/>
                  </a:cubicBezTo>
                  <a:close/>
                  <a:moveTo>
                    <a:pt x="2092402" y="1221082"/>
                  </a:moveTo>
                  <a:cubicBezTo>
                    <a:pt x="2001593" y="1234047"/>
                    <a:pt x="1911092" y="1235450"/>
                    <a:pt x="1822337" y="1227227"/>
                  </a:cubicBezTo>
                  <a:cubicBezTo>
                    <a:pt x="1800443" y="1366691"/>
                    <a:pt x="1756170" y="1503162"/>
                    <a:pt x="1688847" y="1630684"/>
                  </a:cubicBezTo>
                  <a:lnTo>
                    <a:pt x="1987299" y="1802996"/>
                  </a:lnTo>
                  <a:cubicBezTo>
                    <a:pt x="2084887" y="1618081"/>
                    <a:pt x="2117858" y="1415133"/>
                    <a:pt x="2092402" y="1221082"/>
                  </a:cubicBezTo>
                  <a:close/>
                  <a:moveTo>
                    <a:pt x="649579" y="1175701"/>
                  </a:moveTo>
                  <a:cubicBezTo>
                    <a:pt x="600911" y="1272240"/>
                    <a:pt x="566994" y="1374279"/>
                    <a:pt x="548013" y="1478728"/>
                  </a:cubicBezTo>
                  <a:cubicBezTo>
                    <a:pt x="665588" y="1503392"/>
                    <a:pt x="778659" y="1543786"/>
                    <a:pt x="883938" y="1599004"/>
                  </a:cubicBezTo>
                  <a:lnTo>
                    <a:pt x="1008644" y="1383007"/>
                  </a:lnTo>
                  <a:close/>
                  <a:moveTo>
                    <a:pt x="1325201" y="1085928"/>
                  </a:moveTo>
                  <a:lnTo>
                    <a:pt x="1180226" y="1337032"/>
                  </a:lnTo>
                  <a:lnTo>
                    <a:pt x="1563461" y="1558293"/>
                  </a:lnTo>
                  <a:cubicBezTo>
                    <a:pt x="1621429" y="1447029"/>
                    <a:pt x="1659763" y="1328223"/>
                    <a:pt x="1679185" y="1206861"/>
                  </a:cubicBezTo>
                  <a:cubicBezTo>
                    <a:pt x="1555153" y="1183834"/>
                    <a:pt x="1435895" y="1143161"/>
                    <a:pt x="1325201" y="1085928"/>
                  </a:cubicBezTo>
                  <a:close/>
                  <a:moveTo>
                    <a:pt x="216369" y="925587"/>
                  </a:moveTo>
                  <a:cubicBezTo>
                    <a:pt x="135862" y="1096620"/>
                    <a:pt x="108667" y="1281041"/>
                    <a:pt x="130011" y="1458436"/>
                  </a:cubicBezTo>
                  <a:cubicBezTo>
                    <a:pt x="222591" y="1446071"/>
                    <a:pt x="314795" y="1446181"/>
                    <a:pt x="405131" y="1455463"/>
                  </a:cubicBezTo>
                  <a:cubicBezTo>
                    <a:pt x="426945" y="1333935"/>
                    <a:pt x="466667" y="1215249"/>
                    <a:pt x="524206" y="1103317"/>
                  </a:cubicBezTo>
                  <a:close/>
                  <a:moveTo>
                    <a:pt x="943246" y="797103"/>
                  </a:moveTo>
                  <a:cubicBezTo>
                    <a:pt x="853400" y="873630"/>
                    <a:pt x="774733" y="963960"/>
                    <a:pt x="711316" y="1066306"/>
                  </a:cubicBezTo>
                  <a:lnTo>
                    <a:pt x="1071447" y="1274228"/>
                  </a:lnTo>
                  <a:lnTo>
                    <a:pt x="1215869" y="1024081"/>
                  </a:lnTo>
                  <a:cubicBezTo>
                    <a:pt x="1115458" y="961776"/>
                    <a:pt x="1023809" y="885272"/>
                    <a:pt x="943246" y="797103"/>
                  </a:cubicBezTo>
                  <a:close/>
                  <a:moveTo>
                    <a:pt x="1777831" y="614825"/>
                  </a:moveTo>
                  <a:cubicBezTo>
                    <a:pt x="1828108" y="774217"/>
                    <a:pt x="1847177" y="940426"/>
                    <a:pt x="1835302" y="1104709"/>
                  </a:cubicBezTo>
                  <a:cubicBezTo>
                    <a:pt x="1912529" y="1111680"/>
                    <a:pt x="1991200" y="1110618"/>
                    <a:pt x="2070135" y="1099634"/>
                  </a:cubicBezTo>
                  <a:cubicBezTo>
                    <a:pt x="2023430" y="916066"/>
                    <a:pt x="1923963" y="746103"/>
                    <a:pt x="1777831" y="614825"/>
                  </a:cubicBezTo>
                  <a:close/>
                  <a:moveTo>
                    <a:pt x="1613169" y="587153"/>
                  </a:moveTo>
                  <a:lnTo>
                    <a:pt x="1386789" y="979253"/>
                  </a:lnTo>
                  <a:cubicBezTo>
                    <a:pt x="1482593" y="1028182"/>
                    <a:pt x="1585369" y="1063521"/>
                    <a:pt x="1692132" y="1084514"/>
                  </a:cubicBezTo>
                  <a:cubicBezTo>
                    <a:pt x="1702376" y="916614"/>
                    <a:pt x="1676765" y="746730"/>
                    <a:pt x="1613169" y="587153"/>
                  </a:cubicBezTo>
                  <a:close/>
                  <a:moveTo>
                    <a:pt x="1500307" y="531421"/>
                  </a:moveTo>
                  <a:cubicBezTo>
                    <a:pt x="1333628" y="560682"/>
                    <a:pt x="1177718" y="626786"/>
                    <a:pt x="1041762" y="721997"/>
                  </a:cubicBezTo>
                  <a:cubicBezTo>
                    <a:pt x="1111912" y="797410"/>
                    <a:pt x="1191076" y="863204"/>
                    <a:pt x="1277416" y="917480"/>
                  </a:cubicBezTo>
                  <a:close/>
                  <a:moveTo>
                    <a:pt x="708730" y="442269"/>
                  </a:moveTo>
                  <a:cubicBezTo>
                    <a:pt x="536145" y="518354"/>
                    <a:pt x="384460" y="645249"/>
                    <a:pt x="277225" y="815684"/>
                  </a:cubicBezTo>
                  <a:lnTo>
                    <a:pt x="586010" y="993961"/>
                  </a:lnTo>
                  <a:cubicBezTo>
                    <a:pt x="658009" y="876621"/>
                    <a:pt x="747803" y="773217"/>
                    <a:pt x="850548" y="685844"/>
                  </a:cubicBezTo>
                  <a:cubicBezTo>
                    <a:pt x="795399" y="611028"/>
                    <a:pt x="747545" y="529652"/>
                    <a:pt x="708730" y="442269"/>
                  </a:cubicBezTo>
                  <a:close/>
                  <a:moveTo>
                    <a:pt x="1114411" y="355452"/>
                  </a:moveTo>
                  <a:cubicBezTo>
                    <a:pt x="1016499" y="355167"/>
                    <a:pt x="919324" y="369705"/>
                    <a:pt x="826255" y="398131"/>
                  </a:cubicBezTo>
                  <a:cubicBezTo>
                    <a:pt x="858722" y="474940"/>
                    <a:pt x="900618" y="545829"/>
                    <a:pt x="948599" y="611249"/>
                  </a:cubicBezTo>
                  <a:cubicBezTo>
                    <a:pt x="1085375" y="512974"/>
                    <a:pt x="1240825" y="441488"/>
                    <a:pt x="1406980" y="401715"/>
                  </a:cubicBezTo>
                  <a:cubicBezTo>
                    <a:pt x="1310969" y="370847"/>
                    <a:pt x="1212322" y="355738"/>
                    <a:pt x="1114411" y="355452"/>
                  </a:cubicBezTo>
                  <a:close/>
                  <a:moveTo>
                    <a:pt x="1776283" y="295101"/>
                  </a:moveTo>
                  <a:lnTo>
                    <a:pt x="1710896" y="408983"/>
                  </a:lnTo>
                  <a:cubicBezTo>
                    <a:pt x="2209777" y="726145"/>
                    <a:pt x="2373723" y="1383396"/>
                    <a:pt x="2075153" y="1900534"/>
                  </a:cubicBezTo>
                  <a:cubicBezTo>
                    <a:pt x="1777480" y="2416119"/>
                    <a:pt x="1129323" y="2603192"/>
                    <a:pt x="606057" y="2333243"/>
                  </a:cubicBezTo>
                  <a:lnTo>
                    <a:pt x="534769" y="2457402"/>
                  </a:lnTo>
                  <a:cubicBezTo>
                    <a:pt x="1115347" y="2755664"/>
                    <a:pt x="1834151" y="2554240"/>
                    <a:pt x="2173557" y="1987198"/>
                  </a:cubicBezTo>
                  <a:cubicBezTo>
                    <a:pt x="2520801" y="1407062"/>
                    <a:pt x="2343129" y="657734"/>
                    <a:pt x="1776283" y="295101"/>
                  </a:cubicBezTo>
                  <a:close/>
                  <a:moveTo>
                    <a:pt x="1831804" y="0"/>
                  </a:moveTo>
                  <a:cubicBezTo>
                    <a:pt x="1881515" y="0"/>
                    <a:pt x="1921814" y="40299"/>
                    <a:pt x="1921814" y="90010"/>
                  </a:cubicBezTo>
                  <a:cubicBezTo>
                    <a:pt x="1921814" y="123853"/>
                    <a:pt x="1903137" y="153333"/>
                    <a:pt x="1874873" y="167531"/>
                  </a:cubicBezTo>
                  <a:cubicBezTo>
                    <a:pt x="2505724" y="579432"/>
                    <a:pt x="2701456" y="1419035"/>
                    <a:pt x="2311836" y="2069966"/>
                  </a:cubicBezTo>
                  <a:cubicBezTo>
                    <a:pt x="2067801" y="2477672"/>
                    <a:pt x="1650037" y="2717958"/>
                    <a:pt x="1209422" y="2750781"/>
                  </a:cubicBezTo>
                  <a:lnTo>
                    <a:pt x="1209422" y="3191198"/>
                  </a:lnTo>
                  <a:cubicBezTo>
                    <a:pt x="1228953" y="3190691"/>
                    <a:pt x="1248332" y="3191937"/>
                    <a:pt x="1267595" y="3193449"/>
                  </a:cubicBezTo>
                  <a:cubicBezTo>
                    <a:pt x="1660899" y="3224325"/>
                    <a:pt x="1926978" y="3358049"/>
                    <a:pt x="1884661" y="3503570"/>
                  </a:cubicBezTo>
                  <a:lnTo>
                    <a:pt x="318693" y="3505352"/>
                  </a:lnTo>
                  <a:cubicBezTo>
                    <a:pt x="273700" y="3359367"/>
                    <a:pt x="539657" y="3224666"/>
                    <a:pt x="934393" y="3193515"/>
                  </a:cubicBezTo>
                  <a:lnTo>
                    <a:pt x="993398" y="3191208"/>
                  </a:lnTo>
                  <a:lnTo>
                    <a:pt x="993398" y="2750894"/>
                  </a:lnTo>
                  <a:cubicBezTo>
                    <a:pt x="812915" y="2737642"/>
                    <a:pt x="632784" y="2688481"/>
                    <a:pt x="463078" y="2601537"/>
                  </a:cubicBezTo>
                  <a:cubicBezTo>
                    <a:pt x="463677" y="2602537"/>
                    <a:pt x="463694" y="2603560"/>
                    <a:pt x="463694" y="2604587"/>
                  </a:cubicBezTo>
                  <a:cubicBezTo>
                    <a:pt x="463694" y="2654298"/>
                    <a:pt x="423395" y="2694597"/>
                    <a:pt x="373684" y="2694597"/>
                  </a:cubicBezTo>
                  <a:cubicBezTo>
                    <a:pt x="323973" y="2694597"/>
                    <a:pt x="283674" y="2654298"/>
                    <a:pt x="283674" y="2604587"/>
                  </a:cubicBezTo>
                  <a:cubicBezTo>
                    <a:pt x="283674" y="2554876"/>
                    <a:pt x="323973" y="2514577"/>
                    <a:pt x="373684" y="2514577"/>
                  </a:cubicBezTo>
                  <a:lnTo>
                    <a:pt x="377019" y="2515250"/>
                  </a:lnTo>
                  <a:lnTo>
                    <a:pt x="511820" y="2280472"/>
                  </a:lnTo>
                  <a:lnTo>
                    <a:pt x="495824" y="2271237"/>
                  </a:lnTo>
                  <a:lnTo>
                    <a:pt x="496783" y="2269575"/>
                  </a:lnTo>
                  <a:cubicBezTo>
                    <a:pt x="34226" y="1964050"/>
                    <a:pt x="-130424" y="1362029"/>
                    <a:pt x="110016" y="864184"/>
                  </a:cubicBezTo>
                  <a:lnTo>
                    <a:pt x="106296" y="862036"/>
                  </a:lnTo>
                  <a:lnTo>
                    <a:pt x="148828" y="788370"/>
                  </a:lnTo>
                  <a:lnTo>
                    <a:pt x="169099" y="753258"/>
                  </a:lnTo>
                  <a:lnTo>
                    <a:pt x="170873" y="754281"/>
                  </a:lnTo>
                  <a:cubicBezTo>
                    <a:pt x="475914" y="264737"/>
                    <a:pt x="1106018" y="92008"/>
                    <a:pt x="1617242" y="355196"/>
                  </a:cubicBezTo>
                  <a:lnTo>
                    <a:pt x="1748044" y="127384"/>
                  </a:lnTo>
                  <a:lnTo>
                    <a:pt x="1751959" y="129632"/>
                  </a:lnTo>
                  <a:cubicBezTo>
                    <a:pt x="1745165" y="117975"/>
                    <a:pt x="1741794" y="104386"/>
                    <a:pt x="1741794" y="90010"/>
                  </a:cubicBezTo>
                  <a:cubicBezTo>
                    <a:pt x="1741794" y="40299"/>
                    <a:pt x="1782093" y="0"/>
                    <a:pt x="1831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5" tIns="37802" rIns="75605" bIns="3780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232">
                <a:solidFill>
                  <a:schemeClr val="tx1"/>
                </a:solidFill>
              </a:endParaRPr>
            </a:p>
          </p:txBody>
        </p:sp>
        <p:pic>
          <p:nvPicPr>
            <p:cNvPr id="121" name="Picture 6" descr="https://koldshi.vld.muzkult.ru/media/2020/05/21/1254400115/23.jpg"/>
            <p:cNvPicPr>
              <a:picLocks noChangeAspect="1" noChangeArrowheads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15"/>
            <a:stretch>
              <a:fillRect/>
            </a:stretch>
          </p:blipFill>
          <p:spPr bwMode="auto">
            <a:xfrm>
              <a:off x="563741" y="782111"/>
              <a:ext cx="640686" cy="7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Rectangle 16"/>
            <p:cNvSpPr/>
            <p:nvPr/>
          </p:nvSpPr>
          <p:spPr>
            <a:xfrm>
              <a:off x="1323692" y="902605"/>
              <a:ext cx="609884" cy="425392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5" tIns="37802" rIns="75605" bIns="3780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232"/>
            </a:p>
          </p:txBody>
        </p:sp>
      </p:grpSp>
      <p:sp>
        <p:nvSpPr>
          <p:cNvPr id="136" name="Прямоугольник 135"/>
          <p:cNvSpPr/>
          <p:nvPr/>
        </p:nvSpPr>
        <p:spPr>
          <a:xfrm>
            <a:off x="345445" y="2912008"/>
            <a:ext cx="3276921" cy="1412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88"/>
          </a:p>
        </p:txBody>
      </p:sp>
      <p:sp>
        <p:nvSpPr>
          <p:cNvPr id="137" name="Прямоугольник 31"/>
          <p:cNvSpPr>
            <a:spLocks noChangeArrowheads="1"/>
          </p:cNvSpPr>
          <p:nvPr/>
        </p:nvSpPr>
        <p:spPr bwMode="auto">
          <a:xfrm>
            <a:off x="310304" y="2904204"/>
            <a:ext cx="338701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388"/>
              </a:spcBef>
            </a:pPr>
            <a:r>
              <a:rPr lang="ru-RU" alt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Федеральный закон от 31.07.2020 № 304-ФЗ  «О внесении изменений в Федеральный закон "Об образовании в Российской Федерации" по вопросам воспитания обучающихся»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396876" y="4743450"/>
            <a:ext cx="3234106" cy="276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Основные направления воспитания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4010079" y="2223338"/>
            <a:ext cx="5867235" cy="32932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гражданское воспитание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патриотическое воспитание и формирование     </a:t>
            </a:r>
          </a:p>
          <a:p>
            <a:pPr indent="-234950" defTabSz="715963">
              <a:spcBef>
                <a:spcPts val="388"/>
              </a:spcBef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      российской идентичности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духовное и нравственное воспитание детей на </a:t>
            </a:r>
          </a:p>
          <a:p>
            <a:pPr indent="-234950" defTabSz="715963">
              <a:spcBef>
                <a:spcPts val="388"/>
              </a:spcBef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     основе российских традиционных ценностей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трудовое воспитание и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профсамоопределение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физвоспитание и формирование ЗОЖ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экологическое воспитание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профилактика безнадзорности и  правонарушений детей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эффективное классное руководство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поддержка семейного воспитания, финансовая грамотность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расширение воспитательных возможностей информационных ресурсов, </a:t>
            </a:r>
            <a:r>
              <a:rPr lang="ru-RU" sz="1200" dirty="0">
                <a:solidFill>
                  <a:srgbClr val="3E2861"/>
                </a:solidFill>
                <a:latin typeface="Century Gothic" pitchFamily="34" charset="0"/>
                <a:cs typeface="Arial" pitchFamily="34" charset="0"/>
              </a:rPr>
              <a:t>медиа: грамотность, культура, творчество, безопасность</a:t>
            </a:r>
          </a:p>
          <a:p>
            <a:pPr indent="-234950" defTabSz="715963">
              <a:spcBef>
                <a:spcPts val="388"/>
              </a:spcBef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поддержка общественных объединений в сфере воспитания</a:t>
            </a:r>
          </a:p>
        </p:txBody>
      </p:sp>
      <p:sp>
        <p:nvSpPr>
          <p:cNvPr id="140" name="Стрелка вправо 139"/>
          <p:cNvSpPr/>
          <p:nvPr/>
        </p:nvSpPr>
        <p:spPr>
          <a:xfrm>
            <a:off x="3468689" y="4792663"/>
            <a:ext cx="307354" cy="200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88"/>
          </a:p>
        </p:txBody>
      </p:sp>
      <p:grpSp>
        <p:nvGrpSpPr>
          <p:cNvPr id="113" name="Группа 112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117" name="Рисунок 116" descr="Герб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118" name="Рисунок 117" descr="Лого Проекты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141" name="Скругленный прямоугольник 140"/>
          <p:cNvSpPr/>
          <p:nvPr/>
        </p:nvSpPr>
        <p:spPr>
          <a:xfrm>
            <a:off x="174574" y="1251852"/>
            <a:ext cx="8465426" cy="56606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2" name="Скругленный прямоугольник 4"/>
          <p:cNvSpPr/>
          <p:nvPr/>
        </p:nvSpPr>
        <p:spPr>
          <a:xfrm>
            <a:off x="172518" y="1300841"/>
            <a:ext cx="7937339" cy="4680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Воспитание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Продолжение реализации региональных проектов по направлениям воспитания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*Региональная самодиагностика по критерию: 11 из 13 (приближен ку полному уровню)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89064" y="281470"/>
            <a:ext cx="710729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21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2157" y="1309165"/>
            <a:ext cx="893229" cy="893229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125092" y="1260420"/>
            <a:ext cx="3420312" cy="717079"/>
            <a:chOff x="0" y="496870"/>
            <a:chExt cx="2388313" cy="814382"/>
          </a:xfrm>
        </p:grpSpPr>
        <p:sp>
          <p:nvSpPr>
            <p:cNvPr id="65" name="Нашивка 64"/>
            <p:cNvSpPr/>
            <p:nvPr/>
          </p:nvSpPr>
          <p:spPr>
            <a:xfrm>
              <a:off x="0" y="584263"/>
              <a:ext cx="2388313" cy="426796"/>
            </a:xfrm>
            <a:prstGeom prst="chevron">
              <a:avLst/>
            </a:prstGeom>
            <a:ln w="28575">
              <a:solidFill>
                <a:srgbClr val="A5DAE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sz="1600" b="1" dirty="0">
                  <a:solidFill>
                    <a:srgbClr val="2162AE"/>
                  </a:solidFill>
                  <a:latin typeface="Century Gothic" panose="020B0502020202020204" pitchFamily="34" charset="0"/>
                </a:rPr>
                <a:t>                  ВОСПИТАНИЕ</a:t>
              </a:r>
            </a:p>
            <a:p>
              <a:endParaRPr lang="ru-RU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66" name="Нашивка 4"/>
            <p:cNvSpPr/>
            <p:nvPr/>
          </p:nvSpPr>
          <p:spPr>
            <a:xfrm>
              <a:off x="407191" y="496870"/>
              <a:ext cx="1573931" cy="814382"/>
            </a:xfrm>
            <a:prstGeom prst="rect">
              <a:avLst/>
            </a:prstGeom>
            <a:ln w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31356E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3465812" y="1327769"/>
            <a:ext cx="4681392" cy="393304"/>
            <a:chOff x="7122991" y="516155"/>
            <a:chExt cx="2388461" cy="774577"/>
          </a:xfrm>
        </p:grpSpPr>
        <p:sp>
          <p:nvSpPr>
            <p:cNvPr id="68" name="Нашивка 67"/>
            <p:cNvSpPr/>
            <p:nvPr/>
          </p:nvSpPr>
          <p:spPr>
            <a:xfrm>
              <a:off x="7122991" y="516155"/>
              <a:ext cx="2388461" cy="774577"/>
            </a:xfrm>
            <a:prstGeom prst="chevron">
              <a:avLst/>
            </a:prstGeom>
            <a:ln w="28575">
              <a:solidFill>
                <a:srgbClr val="109EB4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Нашивка 4"/>
            <p:cNvSpPr/>
            <p:nvPr/>
          </p:nvSpPr>
          <p:spPr>
            <a:xfrm>
              <a:off x="7510280" y="516155"/>
              <a:ext cx="1613884" cy="774577"/>
            </a:xfrm>
            <a:prstGeom prst="rect">
              <a:avLst/>
            </a:prstGeom>
            <a:ln w="952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rgbClr val="31356E"/>
                </a:solidFill>
              </a:endParaRP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3739117" y="1317638"/>
            <a:ext cx="4257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11* </a:t>
            </a:r>
          </a:p>
        </p:txBody>
      </p:sp>
      <p:sp>
        <p:nvSpPr>
          <p:cNvPr id="70" name="object 806"/>
          <p:cNvSpPr/>
          <p:nvPr/>
        </p:nvSpPr>
        <p:spPr>
          <a:xfrm>
            <a:off x="7818158" y="1235983"/>
            <a:ext cx="4107142" cy="5197072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  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lvl="0" indent="-228600" algn="just">
              <a:buAutoNum type="arabicPeriod"/>
            </a:pPr>
            <a:r>
              <a:rPr lang="ru-RU" sz="1200" b="1" dirty="0">
                <a:latin typeface="Century Gothic" panose="020B0502020202020204" pitchFamily="34" charset="0"/>
              </a:rPr>
              <a:t>Организовать работу по историческому просвещению </a:t>
            </a:r>
            <a:r>
              <a:rPr lang="ru-RU" sz="1200" dirty="0">
                <a:latin typeface="Century Gothic" panose="020B0502020202020204" pitchFamily="34" charset="0"/>
              </a:rPr>
              <a:t>обучающихся, в том числе с использованием регионального исторического компонента </a:t>
            </a:r>
          </a:p>
          <a:p>
            <a:pPr marL="228600" lvl="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2. Организовать работу по реализации </a:t>
            </a:r>
            <a:r>
              <a:rPr lang="ru-RU" sz="1200" b="1" dirty="0">
                <a:latin typeface="Century Gothic" panose="020B0502020202020204" pitchFamily="34" charset="0"/>
              </a:rPr>
              <a:t>проекта «Разговор о важном» </a:t>
            </a:r>
            <a:r>
              <a:rPr lang="ru-RU" sz="1200" dirty="0">
                <a:latin typeface="Century Gothic" panose="020B0502020202020204" pitchFamily="34" charset="0"/>
              </a:rPr>
              <a:t>(34 часа, внеурочная деятельность), старт 05.09.2022</a:t>
            </a:r>
          </a:p>
          <a:p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3. Создать региональное отделение </a:t>
            </a:r>
            <a:r>
              <a:rPr lang="ru-RU" sz="1200" b="1" dirty="0">
                <a:latin typeface="Century Gothic" panose="020B0502020202020204" pitchFamily="34" charset="0"/>
              </a:rPr>
              <a:t>Российского  движения детей и молодёжи, </a:t>
            </a:r>
            <a:r>
              <a:rPr lang="ru-RU" sz="1200" dirty="0">
                <a:latin typeface="Century Gothic" panose="020B0502020202020204" pitchFamily="34" charset="0"/>
              </a:rPr>
              <a:t>организовать работу по реализации проекта </a:t>
            </a:r>
            <a:r>
              <a:rPr lang="ru-RU" sz="1200" b="1" dirty="0">
                <a:latin typeface="Century Gothic" panose="020B0502020202020204" pitchFamily="34" charset="0"/>
              </a:rPr>
              <a:t>«Орлята России» в начальной школе</a:t>
            </a:r>
          </a:p>
          <a:p>
            <a:pPr algn="just"/>
            <a:endParaRPr lang="ru-RU" sz="1200" b="1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4. </a:t>
            </a:r>
            <a:r>
              <a:rPr lang="ru-RU" sz="1200" b="1" dirty="0">
                <a:latin typeface="Century Gothic" panose="020B0502020202020204" pitchFamily="34" charset="0"/>
              </a:rPr>
              <a:t>Обеспечить реализацию </a:t>
            </a:r>
            <a:r>
              <a:rPr lang="ru-RU" sz="1200" dirty="0">
                <a:latin typeface="Century Gothic" panose="020B0502020202020204" pitchFamily="34" charset="0"/>
              </a:rPr>
              <a:t>регионального межведомственного </a:t>
            </a:r>
            <a:r>
              <a:rPr lang="ru-RU" sz="1200" b="1" dirty="0">
                <a:latin typeface="Century Gothic" panose="020B0502020202020204" pitchFamily="34" charset="0"/>
              </a:rPr>
              <a:t>комплексного плана </a:t>
            </a:r>
            <a:r>
              <a:rPr lang="ru-RU" sz="1200" dirty="0">
                <a:latin typeface="Century Gothic" panose="020B0502020202020204" pitchFamily="34" charset="0"/>
              </a:rPr>
              <a:t>по развитию инклюзивного общего и дополнительного образования, детского отдыха, </a:t>
            </a:r>
            <a:r>
              <a:rPr lang="ru-RU" sz="1200" b="1" dirty="0">
                <a:latin typeface="Century Gothic" panose="020B0502020202020204" pitchFamily="34" charset="0"/>
              </a:rPr>
              <a:t>созданию специальных условий для обучающихся с инвалидностью, ОВЗ</a:t>
            </a:r>
            <a:endParaRPr lang="ru-RU" b="1" dirty="0">
              <a:latin typeface="Century Gothic" panose="020B0502020202020204" pitchFamily="34" charset="0"/>
            </a:endParaRPr>
          </a:p>
          <a:p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5. </a:t>
            </a:r>
            <a:r>
              <a:rPr lang="ru-RU" sz="1200" b="1" dirty="0">
                <a:latin typeface="Century Gothic" panose="020B0502020202020204" pitchFamily="34" charset="0"/>
              </a:rPr>
              <a:t>Создать сообщество советников </a:t>
            </a:r>
            <a:r>
              <a:rPr lang="ru-RU" sz="1200" dirty="0">
                <a:latin typeface="Century Gothic" panose="020B0502020202020204" pitchFamily="34" charset="0"/>
              </a:rPr>
              <a:t>по воспитанию и взаимодействию с детскими инициативами</a:t>
            </a: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  <p:graphicFrame>
        <p:nvGraphicFramePr>
          <p:cNvPr id="82" name="Схема 81"/>
          <p:cNvGraphicFramePr/>
          <p:nvPr>
            <p:extLst>
              <p:ext uri="{D42A27DB-BD31-4B8C-83A1-F6EECF244321}">
                <p14:modId xmlns:p14="http://schemas.microsoft.com/office/powerpoint/2010/main" val="804267440"/>
              </p:ext>
            </p:extLst>
          </p:nvPr>
        </p:nvGraphicFramePr>
        <p:xfrm>
          <a:off x="-223967" y="1816768"/>
          <a:ext cx="7775425" cy="4326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8180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65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79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76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9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70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109" name="Прямая соединительная линия 108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2735862" y="346246"/>
            <a:ext cx="62016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Проекты профессионального самоопределения обучающихся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pPr algn="ctr"/>
              <a:t>22</a:t>
            </a:fld>
            <a:endParaRPr lang="ru-RU" sz="20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Прямоугольник 10"/>
          <p:cNvSpPr>
            <a:spLocks noChangeArrowheads="1"/>
          </p:cNvSpPr>
          <p:nvPr/>
        </p:nvSpPr>
        <p:spPr bwMode="auto">
          <a:xfrm>
            <a:off x="377467" y="1643538"/>
            <a:ext cx="3311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39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1" b="19227"/>
          <a:stretch/>
        </p:blipFill>
        <p:spPr bwMode="auto">
          <a:xfrm>
            <a:off x="1412444" y="6412085"/>
            <a:ext cx="1215402" cy="30936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0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21" y="6367642"/>
            <a:ext cx="878235" cy="34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9" descr="C:\Users\vasilievamv\Desktop\Рисунок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29" y="6419836"/>
            <a:ext cx="936665" cy="2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4" descr="C:\Users\vasilievamv\Desktop\Рисунок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5" t="72511" b="7968"/>
          <a:stretch>
            <a:fillRect/>
          </a:stretch>
        </p:blipFill>
        <p:spPr bwMode="auto">
          <a:xfrm>
            <a:off x="6906220" y="6400930"/>
            <a:ext cx="969676" cy="3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7241" y="1760746"/>
            <a:ext cx="296316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Всероссийские открытые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онлайн-уроки «</a:t>
            </a:r>
            <a:r>
              <a:rPr lang="ru-RU" sz="12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ПроеКТОриЯ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»:</a:t>
            </a:r>
            <a:endParaRPr lang="ru-RU" sz="11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endParaRPr lang="ru-RU" sz="11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г.: 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39 796 </a:t>
            </a:r>
            <a:r>
              <a:rPr lang="ru-RU" sz="1200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-я( 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полугодие)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г.:  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92 086 </a:t>
            </a:r>
            <a:r>
              <a:rPr lang="ru-RU" sz="120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1705" y="1694966"/>
            <a:ext cx="44099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Всероссийский проект по ранней профориентации «Билет в будущее»:</a:t>
            </a:r>
          </a:p>
          <a:p>
            <a:pPr algn="just"/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г.:   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(старт в сентябре 2022)</a:t>
            </a:r>
          </a:p>
          <a:p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г.: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19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МО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130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ОО  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4 338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-я  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22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ПОО</a:t>
            </a:r>
          </a:p>
          <a:p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212 </a:t>
            </a:r>
            <a:r>
              <a:rPr lang="ru-RU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проф.проб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 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1 324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участников </a:t>
            </a:r>
          </a:p>
          <a:p>
            <a:endParaRPr lang="ru-RU" sz="1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410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профориентационных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уроков </a:t>
            </a:r>
          </a:p>
          <a:p>
            <a:endParaRPr lang="ru-RU" sz="1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2 162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полученных рекомендаций по выбору профессии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992" y="2894337"/>
            <a:ext cx="29764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Всероссийские образовательные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мероприятия «Уроки Цифры»:</a:t>
            </a:r>
          </a:p>
          <a:p>
            <a:pPr algn="just"/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г.: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86 195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-я </a:t>
            </a:r>
            <a:r>
              <a:rPr lang="ru-RU" sz="12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(</a:t>
            </a:r>
            <a:r>
              <a:rPr lang="en-US" sz="12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I</a:t>
            </a:r>
            <a:r>
              <a:rPr lang="ru-RU" sz="12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 полугодие)</a:t>
            </a:r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г.: 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118 513 </a:t>
            </a:r>
            <a:r>
              <a:rPr lang="ru-RU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-я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4" name="Рисунок 113" descr="Картинки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43226" y="1456653"/>
            <a:ext cx="1682074" cy="20755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6913" y="4809472"/>
            <a:ext cx="6110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Ежегодные весенние и осенние профориентационные кампании:</a:t>
            </a:r>
          </a:p>
          <a:p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г.: 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51 281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2 814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педагогов 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3 025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мероприятий 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ru-RU" sz="120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полугодие)</a:t>
            </a:r>
          </a:p>
          <a:p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г.: 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113 24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7 667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педагогов   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6 043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мероприятия </a:t>
            </a:r>
            <a:endParaRPr lang="ru-RU" sz="1200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4517" y="4806138"/>
            <a:ext cx="23940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Территория интеллекта:</a:t>
            </a: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2022 г.: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21 300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-я (план)</a:t>
            </a: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2021 г.: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19 640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-я</a:t>
            </a: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116" name="Рисунок 115" descr="Герб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117" name="Рисунок 116" descr="Лого Проекты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136" name="Скругленный прямоугольник 135"/>
          <p:cNvSpPr/>
          <p:nvPr/>
        </p:nvSpPr>
        <p:spPr>
          <a:xfrm>
            <a:off x="230998" y="1245275"/>
            <a:ext cx="5517219" cy="441341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0" name="Скругленный прямоугольник 4"/>
          <p:cNvSpPr/>
          <p:nvPr/>
        </p:nvSpPr>
        <p:spPr>
          <a:xfrm>
            <a:off x="425434" y="1248909"/>
            <a:ext cx="4848894" cy="4154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Всероссийские форматы </a:t>
            </a:r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366913" y="4109560"/>
            <a:ext cx="5527773" cy="441341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3" name="Скругленный прямоугольник 4"/>
          <p:cNvSpPr/>
          <p:nvPr/>
        </p:nvSpPr>
        <p:spPr>
          <a:xfrm>
            <a:off x="377466" y="4109560"/>
            <a:ext cx="5947133" cy="4154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Ключевые региональные проекты и программы </a:t>
            </a:r>
          </a:p>
        </p:txBody>
      </p:sp>
      <p:pic>
        <p:nvPicPr>
          <p:cNvPr id="112" name="Рисунок 111" descr="Что дает профориентация?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6" y="3865294"/>
            <a:ext cx="2627163" cy="1919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15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B69A2F11-600D-44D7-A0E2-CE2D3B9D58E9}" type="slidenum">
              <a:rPr lang="ru-RU" sz="1200" smtClean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pPr algn="r">
                <a:defRPr/>
              </a:pPr>
              <a:t>23</a:t>
            </a:fld>
            <a:endParaRPr lang="ru-RU" sz="1200">
              <a:solidFill>
                <a:prstClr val="black">
                  <a:tint val="7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80909" y="329528"/>
            <a:ext cx="1993291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14337" y="5932249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pPr algn="ctr"/>
              <a:t>23</a:t>
            </a:fld>
            <a:endParaRPr lang="ru-RU" sz="200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8668" y="2204757"/>
            <a:ext cx="4499904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 defTabSz="716305" hangingPunct="0">
              <a:defRPr/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2020 г.: -   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ru-RU" sz="13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школы 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8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мастерских 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190</a:t>
            </a:r>
            <a:r>
              <a:rPr lang="ru-RU" sz="13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детей</a:t>
            </a:r>
          </a:p>
          <a:p>
            <a:pPr lvl="0" algn="just" defTabSz="716305" hangingPunct="0">
              <a:defRPr/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  </a:t>
            </a:r>
            <a:b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</a:b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2021 г.: -   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школы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10</a:t>
            </a:r>
            <a:r>
              <a:rPr lang="ru-RU" sz="13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мастерских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323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ребенка</a:t>
            </a:r>
          </a:p>
          <a:p>
            <a:pPr lvl="0" algn="just" defTabSz="716305" hangingPunct="0">
              <a:defRPr/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  </a:t>
            </a:r>
            <a:b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</a:b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2022 г.: -   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ru-RU" sz="13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школы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7</a:t>
            </a:r>
            <a:r>
              <a:rPr lang="ru-RU" sz="13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мастерских   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208</a:t>
            </a:r>
            <a:r>
              <a:rPr lang="ru-RU" sz="13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детей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7181546" y="4251511"/>
            <a:ext cx="4172254" cy="1985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Национальный чемпионат «</a:t>
            </a:r>
            <a:r>
              <a:rPr lang="ru-RU" sz="14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Абилипикс</a:t>
            </a: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», </a:t>
            </a:r>
          </a:p>
          <a:p>
            <a:pPr lvl="0">
              <a:lnSpc>
                <a:spcPct val="115000"/>
              </a:lnSpc>
            </a:pP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в том числе «Детский </a:t>
            </a:r>
            <a:r>
              <a:rPr lang="ru-RU" sz="14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»</a:t>
            </a:r>
          </a:p>
          <a:p>
            <a:pPr lvl="0">
              <a:lnSpc>
                <a:spcPct val="115000"/>
              </a:lnSpc>
            </a:pPr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2020 г.: –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79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обуч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-я    (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13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МО ТО)</a:t>
            </a:r>
          </a:p>
          <a:p>
            <a:pPr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2021 г.: –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140 </a:t>
            </a:r>
            <a:r>
              <a:rPr lang="ru-RU" sz="1300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обуч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-я   (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16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МО ТО), </a:t>
            </a:r>
          </a:p>
          <a:p>
            <a:pPr>
              <a:lnSpc>
                <a:spcPct val="115000"/>
              </a:lnSpc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29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дошкольников,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компетенции</a:t>
            </a:r>
          </a:p>
          <a:p>
            <a:pPr lvl="0"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2022 г.: –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150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обуч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-я    (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17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МО ТО), </a:t>
            </a:r>
          </a:p>
          <a:p>
            <a:pPr lvl="0">
              <a:lnSpc>
                <a:spcPct val="115000"/>
              </a:lnSpc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66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дошкольников,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компетенций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1472" y="3649808"/>
            <a:ext cx="6352345" cy="25876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Всероссийский фестиваль профориентации детей с ОВЗ  </a:t>
            </a:r>
          </a:p>
          <a:p>
            <a:pPr lvl="0" algn="just">
              <a:lnSpc>
                <a:spcPct val="115000"/>
              </a:lnSpc>
            </a:pPr>
            <a:r>
              <a:rPr lang="ru-RU" sz="1000" dirty="0">
                <a:solidFill>
                  <a:srgbClr val="2162AE"/>
                </a:solidFill>
                <a:latin typeface="Century Gothic" panose="020B0502020202020204" pitchFamily="34" charset="0"/>
              </a:rPr>
              <a:t>(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ОГКОУ «Моряковская школа-интернат для детей-сирот и детей, оставшихся без </a:t>
            </a:r>
          </a:p>
          <a:p>
            <a:pPr lvl="0" algn="just">
              <a:lnSpc>
                <a:spcPct val="115000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попечения родителей, с ОВЗ»)</a:t>
            </a:r>
          </a:p>
          <a:p>
            <a:pPr lvl="0" algn="just">
              <a:lnSpc>
                <a:spcPct val="115000"/>
              </a:lnSpc>
            </a:pPr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Цель - демонстрация лучших педагогических практик профильного обучения в специальном (</a:t>
            </a:r>
            <a:r>
              <a:rPr lang="ru-RU" sz="1300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коррекц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.) образовании как ступени профессионального обучения лиц с ограниченными возможностями здоровья</a:t>
            </a:r>
          </a:p>
          <a:p>
            <a:pPr lvl="0" algn="just"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2019 г.: -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368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учащихся 7-9 классов    (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19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субъектов РФ)</a:t>
            </a:r>
          </a:p>
          <a:p>
            <a:pPr lvl="0" algn="just"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2020 г.: -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400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учащихся 7-9 классов    (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субъектов РФ)</a:t>
            </a:r>
          </a:p>
          <a:p>
            <a:pPr lvl="0" algn="just">
              <a:lnSpc>
                <a:spcPct val="115000"/>
              </a:lnSpc>
            </a:pP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2021 г.: -  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433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учащихся 7-9 классов    (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24</a:t>
            </a:r>
            <a:r>
              <a:rPr lang="ru-RU" sz="1300" dirty="0">
                <a:solidFill>
                  <a:srgbClr val="2162AE"/>
                </a:solidFill>
                <a:latin typeface="Century Gothic" panose="020B0502020202020204" pitchFamily="34" charset="0"/>
              </a:rPr>
              <a:t> субъекта РФ) 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2"/>
          <a:srcRect l="10020" t="1904" r="11959" b="38682"/>
          <a:stretch/>
        </p:blipFill>
        <p:spPr>
          <a:xfrm>
            <a:off x="333152" y="6327786"/>
            <a:ext cx="624779" cy="520427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5434481" y="1961603"/>
            <a:ext cx="2356958" cy="1569660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txBody>
          <a:bodyPr vert="horz" wrap="square">
            <a:spAutoFit/>
          </a:bodyPr>
          <a:lstStyle/>
          <a:p>
            <a:pPr lvl="0" algn="ctr" defTabSz="716305" hangingPunct="0">
              <a:defRPr/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6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1400" dirty="0">
                <a:solidFill>
                  <a:srgbClr val="2162AE"/>
                </a:solidFill>
                <a:latin typeface="Century Gothic" panose="020B0502020202020204" pitchFamily="34" charset="0"/>
              </a:rPr>
              <a:t>школ</a:t>
            </a:r>
            <a:endParaRPr lang="ru-RU" sz="1400" b="1" dirty="0">
              <a:solidFill>
                <a:srgbClr val="F79646">
                  <a:lumMod val="75000"/>
                </a:srgbClr>
              </a:solidFill>
              <a:latin typeface="Century Gothic" panose="020B0502020202020204" pitchFamily="34" charset="0"/>
              <a:sym typeface="Arial"/>
            </a:endParaRPr>
          </a:p>
          <a:p>
            <a:pPr lvl="0" algn="ctr" defTabSz="716305" hangingPunct="0">
              <a:defRPr/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25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мастерских</a:t>
            </a:r>
          </a:p>
          <a:p>
            <a:pPr lvl="0" algn="ctr" defTabSz="716305" hangingPunct="0">
              <a:defRPr/>
            </a:pP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 более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sym typeface="Arial"/>
              </a:rPr>
              <a:t>700</a:t>
            </a: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  <a:sym typeface="Arial"/>
              </a:rPr>
              <a:t> детей с ОВЗ  обучаются с использованием современного оборудования </a:t>
            </a:r>
          </a:p>
        </p:txBody>
      </p:sp>
      <p:sp>
        <p:nvSpPr>
          <p:cNvPr id="64" name="Правая фигурная скобка 63"/>
          <p:cNvSpPr/>
          <p:nvPr/>
        </p:nvSpPr>
        <p:spPr>
          <a:xfrm>
            <a:off x="4712503" y="2066258"/>
            <a:ext cx="465987" cy="13394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66" name="Picture 11" descr="https://ckk.volgograd.ru/Docs/Bezymyannyy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1" t="20291" r="33518" b="19826"/>
          <a:stretch/>
        </p:blipFill>
        <p:spPr bwMode="auto">
          <a:xfrm>
            <a:off x="1447154" y="6348935"/>
            <a:ext cx="516030" cy="47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Группа 66"/>
          <p:cNvGrpSpPr/>
          <p:nvPr/>
        </p:nvGrpSpPr>
        <p:grpSpPr>
          <a:xfrm>
            <a:off x="9788210" y="272227"/>
            <a:ext cx="2137091" cy="1076845"/>
            <a:chOff x="2630290" y="1225343"/>
            <a:chExt cx="2759865" cy="1390650"/>
          </a:xfrm>
        </p:grpSpPr>
        <p:pic>
          <p:nvPicPr>
            <p:cNvPr id="68" name="Рисунок 67" descr="Герб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9" name="Рисунок 68" descr="Лого Проекты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2662717" y="309073"/>
            <a:ext cx="62135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Проекты профессионального самоопределения обучающихся с ОВЗ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27816" y="1318907"/>
            <a:ext cx="8137691" cy="605143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Скругленный прямоугольник 4"/>
          <p:cNvSpPr/>
          <p:nvPr/>
        </p:nvSpPr>
        <p:spPr>
          <a:xfrm>
            <a:off x="333152" y="1404111"/>
            <a:ext cx="10202658" cy="4154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Мероприятие по поддержке образования обучающихся с ОВЗ 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коррекционных школах </a:t>
            </a:r>
            <a:r>
              <a:rPr lang="ru-RU" b="1" dirty="0">
                <a:solidFill>
                  <a:srgbClr val="F38221"/>
                </a:solidFill>
                <a:latin typeface="Century Gothic" panose="020B0502020202020204" pitchFamily="34" charset="0"/>
              </a:rPr>
              <a:t>«</a:t>
            </a:r>
            <a:r>
              <a:rPr lang="ru-RU" b="1" dirty="0" err="1">
                <a:solidFill>
                  <a:srgbClr val="F38221"/>
                </a:solidFill>
                <a:latin typeface="Century Gothic" panose="020B0502020202020204" pitchFamily="34" charset="0"/>
              </a:rPr>
              <a:t>Доброшкола</a:t>
            </a:r>
            <a:r>
              <a:rPr lang="ru-RU" b="1" dirty="0">
                <a:solidFill>
                  <a:srgbClr val="F38221"/>
                </a:solidFill>
                <a:latin typeface="Century Gothic" panose="020B0502020202020204" pitchFamily="34" charset="0"/>
              </a:rPr>
              <a:t>»</a:t>
            </a:r>
          </a:p>
        </p:txBody>
      </p:sp>
      <p:pic>
        <p:nvPicPr>
          <p:cNvPr id="70" name="Рисунок 69" descr="20 октября — Всероссийский онлайн форум «Доброшкола – от школы к профессии»  | ОГКОУ &quot;Школа-интернат для обучающихся с нарушениями зрения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39" y="1767780"/>
            <a:ext cx="2621280" cy="16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91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самодиагностика по критерию: 4 из 6 (средний уровень)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38425" y="307539"/>
            <a:ext cx="6915149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и задачи на 2022-2023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уч.год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24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0173" y="1201738"/>
            <a:ext cx="1076845" cy="1076845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object 806"/>
          <p:cNvSpPr/>
          <p:nvPr/>
        </p:nvSpPr>
        <p:spPr>
          <a:xfrm>
            <a:off x="8610600" y="1255858"/>
            <a:ext cx="3438526" cy="4894571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    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6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dirty="0">
                <a:latin typeface="Century Gothic" panose="020B0502020202020204" pitchFamily="34" charset="0"/>
              </a:rPr>
              <a:t>Разработать программу </a:t>
            </a:r>
            <a:r>
              <a:rPr lang="ru-RU" sz="1200" b="1" dirty="0">
                <a:latin typeface="Century Gothic" panose="020B0502020202020204" pitchFamily="34" charset="0"/>
              </a:rPr>
              <a:t>мотивации к инженерным специальностям</a:t>
            </a:r>
          </a:p>
          <a:p>
            <a:pPr marL="228600" indent="-228600" algn="just">
              <a:buAutoNum type="arabicPeriod"/>
            </a:pPr>
            <a:endParaRPr lang="ru-RU" sz="1200" b="1" dirty="0">
              <a:latin typeface="Century Gothic" panose="020B0502020202020204" pitchFamily="34" charset="0"/>
            </a:endParaRPr>
          </a:p>
          <a:p>
            <a:pPr algn="just"/>
            <a:endParaRPr lang="ru-RU" sz="11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2. </a:t>
            </a:r>
            <a:r>
              <a:rPr lang="ru-RU" sz="1200" b="1" dirty="0">
                <a:latin typeface="Century Gothic" panose="020B0502020202020204" pitchFamily="34" charset="0"/>
              </a:rPr>
              <a:t>Сформировать реестр</a:t>
            </a:r>
            <a:r>
              <a:rPr lang="ru-RU" sz="1200" dirty="0">
                <a:latin typeface="Century Gothic" panose="020B0502020202020204" pitchFamily="34" charset="0"/>
              </a:rPr>
              <a:t> площадок профессиональных проб</a:t>
            </a:r>
          </a:p>
          <a:p>
            <a:pPr algn="just"/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endParaRPr lang="ru-RU" sz="6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3. </a:t>
            </a:r>
            <a:r>
              <a:rPr lang="ru-RU" sz="1200" b="1" dirty="0">
                <a:latin typeface="Century Gothic" panose="020B0502020202020204" pitchFamily="34" charset="0"/>
              </a:rPr>
              <a:t>Масштабирование проекта </a:t>
            </a:r>
            <a:r>
              <a:rPr lang="ru-RU" sz="1200" dirty="0">
                <a:latin typeface="Century Gothic" panose="020B0502020202020204" pitchFamily="34" charset="0"/>
              </a:rPr>
              <a:t>«От Точек роста до мастерских СПО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4. Вовлечение детей ОВЗ в </a:t>
            </a:r>
            <a:r>
              <a:rPr lang="ru-RU" sz="1200" b="1" dirty="0">
                <a:latin typeface="Century Gothic" panose="020B0502020202020204" pitchFamily="34" charset="0"/>
              </a:rPr>
              <a:t>чемпионат «</a:t>
            </a:r>
            <a:r>
              <a:rPr lang="ru-RU" sz="1200" b="1" dirty="0" err="1">
                <a:latin typeface="Century Gothic" panose="020B0502020202020204" pitchFamily="34" charset="0"/>
              </a:rPr>
              <a:t>Абилипикс</a:t>
            </a:r>
            <a:r>
              <a:rPr lang="ru-RU" sz="1200" b="1" dirty="0">
                <a:latin typeface="Century Gothic" panose="020B0502020202020204" pitchFamily="34" charset="0"/>
              </a:rPr>
              <a:t>»</a:t>
            </a:r>
            <a:endParaRPr lang="ru-RU" sz="1200" dirty="0"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Группа 65"/>
          <p:cNvGrpSpPr/>
          <p:nvPr/>
        </p:nvGrpSpPr>
        <p:grpSpPr>
          <a:xfrm>
            <a:off x="236122" y="1277035"/>
            <a:ext cx="3790652" cy="592596"/>
            <a:chOff x="58858" y="496870"/>
            <a:chExt cx="2388313" cy="814382"/>
          </a:xfrm>
        </p:grpSpPr>
        <p:sp>
          <p:nvSpPr>
            <p:cNvPr id="67" name="Нашивка 66"/>
            <p:cNvSpPr/>
            <p:nvPr/>
          </p:nvSpPr>
          <p:spPr>
            <a:xfrm>
              <a:off x="58858" y="629863"/>
              <a:ext cx="2388313" cy="631870"/>
            </a:xfrm>
            <a:prstGeom prst="chevron">
              <a:avLst/>
            </a:prstGeom>
            <a:ln w="28575">
              <a:solidFill>
                <a:srgbClr val="A5DAE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sz="1600" b="1" dirty="0">
                  <a:solidFill>
                    <a:srgbClr val="2162AE"/>
                  </a:solidFill>
                  <a:latin typeface="Century Gothic" panose="020B0502020202020204" pitchFamily="34" charset="0"/>
                </a:rPr>
                <a:t>                  ПРОФОРИЕНТАЦИЯ</a:t>
              </a:r>
            </a:p>
            <a:p>
              <a:endParaRPr lang="ru-RU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68" name="Нашивка 4"/>
            <p:cNvSpPr/>
            <p:nvPr/>
          </p:nvSpPr>
          <p:spPr>
            <a:xfrm>
              <a:off x="407191" y="496870"/>
              <a:ext cx="1573931" cy="814382"/>
            </a:xfrm>
            <a:prstGeom prst="rect">
              <a:avLst/>
            </a:prstGeom>
            <a:ln w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31356E"/>
                </a:solidFill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3933356" y="1395237"/>
            <a:ext cx="4677244" cy="436018"/>
            <a:chOff x="7122991" y="516155"/>
            <a:chExt cx="2388461" cy="774577"/>
          </a:xfrm>
        </p:grpSpPr>
        <p:sp>
          <p:nvSpPr>
            <p:cNvPr id="70" name="Нашивка 69"/>
            <p:cNvSpPr/>
            <p:nvPr/>
          </p:nvSpPr>
          <p:spPr>
            <a:xfrm>
              <a:off x="7122991" y="516155"/>
              <a:ext cx="2388461" cy="774577"/>
            </a:xfrm>
            <a:prstGeom prst="chevron">
              <a:avLst/>
            </a:prstGeom>
            <a:ln w="28575">
              <a:solidFill>
                <a:srgbClr val="109EB4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Нашивка 4"/>
            <p:cNvSpPr/>
            <p:nvPr/>
          </p:nvSpPr>
          <p:spPr>
            <a:xfrm>
              <a:off x="7510280" y="516155"/>
              <a:ext cx="1613884" cy="774577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rgbClr val="31356E"/>
                </a:solidFill>
              </a:endParaRP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4287371" y="1404056"/>
            <a:ext cx="421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4* </a:t>
            </a:r>
          </a:p>
        </p:txBody>
      </p:sp>
      <p:sp>
        <p:nvSpPr>
          <p:cNvPr id="78" name="Нашивка 4"/>
          <p:cNvSpPr/>
          <p:nvPr/>
        </p:nvSpPr>
        <p:spPr>
          <a:xfrm flipH="1">
            <a:off x="6005156" y="887506"/>
            <a:ext cx="1929730" cy="24693"/>
          </a:xfrm>
          <a:prstGeom prst="rect">
            <a:avLst/>
          </a:prstGeom>
          <a:ln w="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005" tIns="13335" rIns="13335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kern="1200" dirty="0">
              <a:solidFill>
                <a:srgbClr val="31356E"/>
              </a:solidFill>
            </a:endParaRPr>
          </a:p>
        </p:txBody>
      </p:sp>
      <p:graphicFrame>
        <p:nvGraphicFramePr>
          <p:cNvPr id="81" name="Схема 80"/>
          <p:cNvGraphicFramePr/>
          <p:nvPr>
            <p:extLst>
              <p:ext uri="{D42A27DB-BD31-4B8C-83A1-F6EECF244321}">
                <p14:modId xmlns:p14="http://schemas.microsoft.com/office/powerpoint/2010/main" val="3935519843"/>
              </p:ext>
            </p:extLst>
          </p:nvPr>
        </p:nvGraphicFramePr>
        <p:xfrm>
          <a:off x="236122" y="2043110"/>
          <a:ext cx="7508286" cy="410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3328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209120" y="110490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10" y="381847"/>
            <a:ext cx="58841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Творчество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25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40179" y="1243621"/>
            <a:ext cx="7270295" cy="441341"/>
            <a:chOff x="7539815" y="379"/>
            <a:chExt cx="2806020" cy="645893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7539815" y="379"/>
              <a:ext cx="2806020" cy="645893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7558733" y="19297"/>
              <a:ext cx="2768184" cy="608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Основные  проекты в области творчества, результаты и перспективы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5" name="Рисунок 64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6" name="Рисунок 65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aphicFrame>
        <p:nvGraphicFramePr>
          <p:cNvPr id="68" name="Схема 67"/>
          <p:cNvGraphicFramePr/>
          <p:nvPr>
            <p:extLst>
              <p:ext uri="{D42A27DB-BD31-4B8C-83A1-F6EECF244321}">
                <p14:modId xmlns:p14="http://schemas.microsoft.com/office/powerpoint/2010/main" val="2341586105"/>
              </p:ext>
            </p:extLst>
          </p:nvPr>
        </p:nvGraphicFramePr>
        <p:xfrm>
          <a:off x="280372" y="1710386"/>
          <a:ext cx="9483338" cy="4768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7" name="Рисунок 66" descr="В дни школьных каникул состоятся мероприятия проекта «Школьный театр»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223" y="2894566"/>
            <a:ext cx="1371600" cy="94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Рисунок 68" descr="В школе №8 появилась полноценная медиастудия! - Ишимская правда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76" y="4079079"/>
            <a:ext cx="1361275" cy="90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Рисунок 69" descr="http://kolproo.tomsk.ru/wp-content/uploads/2017/12/muzej-300x225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481" y="5171777"/>
            <a:ext cx="1319115" cy="92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Рисунок 71" descr="C:\Users\grabi\AppData\Local\Microsoft\Windows\INetCache\Content.MSO\9A3E6C39.tmp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34" y="1843422"/>
            <a:ext cx="1275191" cy="810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540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B69A2F11-600D-44D7-A0E2-CE2D3B9D58E9}" type="slidenum">
              <a:rPr lang="ru-RU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26</a:t>
            </a:fld>
            <a:endParaRPr lang="ru-RU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1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55877" y="364807"/>
            <a:ext cx="58841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Творчество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4337" y="5932249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prstClr val="white">
                    <a:lumMod val="95000"/>
                  </a:prstClr>
                </a:solidFill>
              </a:rPr>
              <a:pPr algn="ctr"/>
              <a:t>26</a:t>
            </a:fld>
            <a:endParaRPr lang="ru-RU" sz="200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6983" y="1311482"/>
            <a:ext cx="2194518" cy="214084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73977" y="1888380"/>
            <a:ext cx="810324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Межрегиональная сибирская дистанционная предметная олимпиада школьников с ОВЗ </a:t>
            </a:r>
          </a:p>
          <a:p>
            <a:r>
              <a:rPr lang="ru-RU" sz="1400" dirty="0">
                <a:solidFill>
                  <a:srgbClr val="2162AE"/>
                </a:solidFill>
                <a:latin typeface="Century Gothic" panose="020B0502020202020204" pitchFamily="34" charset="0"/>
              </a:rPr>
              <a:t>Цель - совершенствование и развитие дистанционного образования талантливых школьников с ограниченными возможностями здоровья</a:t>
            </a:r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</a:rPr>
              <a:t>2020 г. -   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687 </a:t>
            </a: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</a:rPr>
              <a:t>участников    (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12</a:t>
            </a: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</a:rPr>
              <a:t> субъектов РФ)</a:t>
            </a:r>
          </a:p>
          <a:p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</a:rPr>
              <a:t>2021 г. -    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779</a:t>
            </a: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</a:rPr>
              <a:t> участников    (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15</a:t>
            </a:r>
            <a:r>
              <a:rPr lang="ru-RU" sz="1200" dirty="0">
                <a:solidFill>
                  <a:srgbClr val="2162AE"/>
                </a:solidFill>
                <a:latin typeface="Century Gothic" panose="020B0502020202020204" pitchFamily="34" charset="0"/>
              </a:rPr>
              <a:t> субъектов РФ)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pSp>
        <p:nvGrpSpPr>
          <p:cNvPr id="65" name="Группа 64"/>
          <p:cNvGrpSpPr/>
          <p:nvPr/>
        </p:nvGrpSpPr>
        <p:grpSpPr>
          <a:xfrm>
            <a:off x="142369" y="1196390"/>
            <a:ext cx="9297189" cy="682560"/>
            <a:chOff x="7574268" y="-60635"/>
            <a:chExt cx="2836087" cy="456853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7583910" y="8440"/>
              <a:ext cx="2826445" cy="318703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7574268" y="-60635"/>
              <a:ext cx="2725793" cy="4568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Основные  проекты в области поддержки талантливых детей с ОВЗ и детей-инвалидов </a:t>
              </a:r>
            </a:p>
          </p:txBody>
        </p:sp>
      </p:grpSp>
      <p:graphicFrame>
        <p:nvGraphicFramePr>
          <p:cNvPr id="69" name="Схема 68"/>
          <p:cNvGraphicFramePr/>
          <p:nvPr>
            <p:extLst>
              <p:ext uri="{D42A27DB-BD31-4B8C-83A1-F6EECF244321}">
                <p14:modId xmlns:p14="http://schemas.microsoft.com/office/powerpoint/2010/main" val="3334636368"/>
              </p:ext>
            </p:extLst>
          </p:nvPr>
        </p:nvGraphicFramePr>
        <p:xfrm>
          <a:off x="0" y="2939625"/>
          <a:ext cx="9639806" cy="2010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3" name="Группа 72"/>
          <p:cNvGrpSpPr/>
          <p:nvPr/>
        </p:nvGrpSpPr>
        <p:grpSpPr>
          <a:xfrm>
            <a:off x="1601678" y="4740884"/>
            <a:ext cx="4452355" cy="1475876"/>
            <a:chOff x="1133920" y="-45311"/>
            <a:chExt cx="2930872" cy="664924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1133920" y="470"/>
              <a:ext cx="2930872" cy="573532"/>
            </a:xfrm>
            <a:prstGeom prst="rect">
              <a:avLst/>
            </a:prstGeom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5" name="Прямоугольник 74"/>
            <p:cNvSpPr/>
            <p:nvPr/>
          </p:nvSpPr>
          <p:spPr>
            <a:xfrm>
              <a:off x="1170941" y="-45311"/>
              <a:ext cx="2795701" cy="66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just"/>
              <a:r>
                <a:rPr lang="ru-RU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Цель - культурная адаптация детей-инвалидов и детей с ограниченными возможностями здоровья через общение и творчество, развитие равных возможностей по реализации творческих способностей, обеспечение доступной творческой социокультурной среды, объединяющей всех членов общества и содействующей развитию процессов инклюзии и интеграции в Томской области</a:t>
              </a: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6369292" y="4840776"/>
            <a:ext cx="4244077" cy="1223664"/>
            <a:chOff x="1066334" y="-23472"/>
            <a:chExt cx="2930872" cy="573532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1066334" y="-23472"/>
              <a:ext cx="2930872" cy="573532"/>
            </a:xfrm>
            <a:prstGeom prst="rect">
              <a:avLst/>
            </a:prstGeom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Прямоугольник 77"/>
            <p:cNvSpPr/>
            <p:nvPr/>
          </p:nvSpPr>
          <p:spPr>
            <a:xfrm>
              <a:off x="1133920" y="-18330"/>
              <a:ext cx="2795701" cy="4995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just"/>
              <a:r>
                <a:rPr lang="ru-RU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Цель - социальная интеграция детей с нарушениями слуха, развитие равных возможностей по реализации творческих способностей, создание условий для выявления творчески одаренных детей с нарушениями слуха и оказание им действенной помощи в занятиях творчеством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850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*Региональная самодиагностика по критерию: 6 из 8 (средний уровень)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53479" y="231289"/>
            <a:ext cx="688504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 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задачи на 2022-2023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уч.год</a:t>
            </a: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27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96701" y="1263850"/>
            <a:ext cx="1056926" cy="1056926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326915" y="1353615"/>
            <a:ext cx="3790652" cy="4440316"/>
            <a:chOff x="39119" y="-4790904"/>
            <a:chExt cx="2388313" cy="6102156"/>
          </a:xfrm>
        </p:grpSpPr>
        <p:sp>
          <p:nvSpPr>
            <p:cNvPr id="62" name="Нашивка 61"/>
            <p:cNvSpPr/>
            <p:nvPr/>
          </p:nvSpPr>
          <p:spPr>
            <a:xfrm>
              <a:off x="39119" y="-4790904"/>
              <a:ext cx="2388313" cy="599203"/>
            </a:xfrm>
            <a:prstGeom prst="chevron">
              <a:avLst/>
            </a:prstGeom>
            <a:ln w="28575">
              <a:solidFill>
                <a:srgbClr val="A5DAE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sz="1600" b="1" dirty="0">
                  <a:solidFill>
                    <a:srgbClr val="2162AE"/>
                  </a:solidFill>
                  <a:latin typeface="Century Gothic" panose="020B0502020202020204" pitchFamily="34" charset="0"/>
                </a:rPr>
                <a:t>                  ТВОРЧЕСТВО</a:t>
              </a:r>
              <a:endParaRPr lang="ru-RU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63" name="Нашивка 4"/>
            <p:cNvSpPr/>
            <p:nvPr/>
          </p:nvSpPr>
          <p:spPr>
            <a:xfrm>
              <a:off x="407191" y="496870"/>
              <a:ext cx="1573931" cy="814382"/>
            </a:xfrm>
            <a:prstGeom prst="rect">
              <a:avLst/>
            </a:prstGeom>
            <a:ln w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13335" rIns="13335" bIns="1333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31356E"/>
                </a:solidFill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008711" y="1344775"/>
            <a:ext cx="4493033" cy="436018"/>
            <a:chOff x="7122991" y="516155"/>
            <a:chExt cx="2388461" cy="774577"/>
          </a:xfrm>
        </p:grpSpPr>
        <p:sp>
          <p:nvSpPr>
            <p:cNvPr id="67" name="Нашивка 66"/>
            <p:cNvSpPr/>
            <p:nvPr/>
          </p:nvSpPr>
          <p:spPr>
            <a:xfrm>
              <a:off x="7122991" y="516155"/>
              <a:ext cx="2388461" cy="774577"/>
            </a:xfrm>
            <a:prstGeom prst="chevron">
              <a:avLst/>
            </a:prstGeom>
            <a:ln w="28575">
              <a:solidFill>
                <a:srgbClr val="109EB4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Нашивка 4"/>
            <p:cNvSpPr/>
            <p:nvPr/>
          </p:nvSpPr>
          <p:spPr>
            <a:xfrm>
              <a:off x="7510280" y="516155"/>
              <a:ext cx="1613884" cy="774577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rgbClr val="31356E"/>
                </a:solidFill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4320000" y="1370062"/>
            <a:ext cx="421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6* </a:t>
            </a:r>
          </a:p>
        </p:txBody>
      </p:sp>
      <p:sp>
        <p:nvSpPr>
          <p:cNvPr id="75" name="object 806"/>
          <p:cNvSpPr/>
          <p:nvPr/>
        </p:nvSpPr>
        <p:spPr>
          <a:xfrm>
            <a:off x="7849565" y="1408412"/>
            <a:ext cx="4265269" cy="4894571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latin typeface="Century Gothic" panose="020B0502020202020204" pitchFamily="34" charset="0"/>
              </a:rPr>
              <a:t>Создать условия для развития</a:t>
            </a:r>
            <a:r>
              <a:rPr lang="ru-RU" sz="1200" dirty="0">
                <a:latin typeface="Century Gothic" panose="020B0502020202020204" pitchFamily="34" charset="0"/>
              </a:rPr>
              <a:t> в образовательных организациях школьных хоров, театров, пресс-центров, музеев, творческих коллективов, в </a:t>
            </a:r>
            <a:r>
              <a:rPr lang="ru-RU" sz="1200" dirty="0" err="1">
                <a:latin typeface="Century Gothic" panose="020B0502020202020204" pitchFamily="34" charset="0"/>
              </a:rPr>
              <a:t>т.ч</a:t>
            </a:r>
            <a:r>
              <a:rPr lang="ru-RU" sz="1200" dirty="0">
                <a:latin typeface="Century Gothic" panose="020B0502020202020204" pitchFamily="34" charset="0"/>
              </a:rPr>
              <a:t>. музыкальных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latin typeface="Century Gothic" panose="020B0502020202020204" pitchFamily="34" charset="0"/>
              </a:rPr>
              <a:t>Создать условия для участия </a:t>
            </a:r>
            <a:r>
              <a:rPr lang="ru-RU" sz="1200" dirty="0">
                <a:latin typeface="Century Gothic" panose="020B0502020202020204" pitchFamily="34" charset="0"/>
              </a:rPr>
              <a:t>обучающихся во Всероссийском конкурсе </a:t>
            </a:r>
            <a:r>
              <a:rPr lang="ru-RU" sz="1200" b="1" dirty="0">
                <a:latin typeface="Century Gothic" panose="020B0502020202020204" pitchFamily="34" charset="0"/>
              </a:rPr>
              <a:t>«Большая перемена»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latin typeface="Century Gothic" panose="020B0502020202020204" pitchFamily="34" charset="0"/>
              </a:rPr>
              <a:t>Совершенствовать систему конкурсов, олимпиад, фестивалей</a:t>
            </a:r>
            <a:r>
              <a:rPr lang="ru-RU" sz="1200" dirty="0">
                <a:latin typeface="Century Gothic" panose="020B0502020202020204" pitchFamily="34" charset="0"/>
              </a:rPr>
              <a:t>, конференций на школьном, муниципальном уровнях с учетом региональных проектов/программ, Перечня Министерства просвещения РФ и </a:t>
            </a:r>
            <a:r>
              <a:rPr lang="ru-RU" sz="1200" dirty="0" err="1">
                <a:latin typeface="Century Gothic" panose="020B0502020202020204" pitchFamily="34" charset="0"/>
              </a:rPr>
              <a:t>Минобрнауки</a:t>
            </a:r>
            <a:r>
              <a:rPr lang="ru-RU" sz="1200" dirty="0">
                <a:latin typeface="Century Gothic" panose="020B0502020202020204" pitchFamily="34" charset="0"/>
              </a:rPr>
              <a:t> РФ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latin typeface="Century Gothic" panose="020B0502020202020204" pitchFamily="34" charset="0"/>
              </a:rPr>
              <a:t>Расширить перечень программ дополнительного образования </a:t>
            </a:r>
            <a:r>
              <a:rPr lang="ru-RU" sz="1200" dirty="0">
                <a:latin typeface="Century Gothic" panose="020B0502020202020204" pitchFamily="34" charset="0"/>
              </a:rPr>
              <a:t>с использованием сетевого принципа взаимодействия с открытыми площадками в рамках НП «Образование»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>
                <a:latin typeface="Century Gothic" panose="020B0502020202020204" pitchFamily="34" charset="0"/>
              </a:rPr>
              <a:t>Формировать </a:t>
            </a:r>
            <a:r>
              <a:rPr lang="ru-RU" sz="1200" b="1" dirty="0">
                <a:latin typeface="Century Gothic" panose="020B0502020202020204" pitchFamily="34" charset="0"/>
              </a:rPr>
              <a:t>позитивную событийную повестку </a:t>
            </a:r>
            <a:r>
              <a:rPr lang="ru-RU" sz="1200" dirty="0">
                <a:latin typeface="Century Gothic" panose="020B0502020202020204" pitchFamily="34" charset="0"/>
              </a:rPr>
              <a:t>в </a:t>
            </a:r>
            <a:r>
              <a:rPr lang="ru-RU" sz="1200" dirty="0" err="1">
                <a:latin typeface="Century Gothic" panose="020B0502020202020204" pitchFamily="34" charset="0"/>
              </a:rPr>
              <a:t>медиасреде</a:t>
            </a:r>
            <a:endParaRPr lang="ru-RU" sz="1200" dirty="0"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6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  <p:grpSp>
        <p:nvGrpSpPr>
          <p:cNvPr id="76" name="Группа 75"/>
          <p:cNvGrpSpPr/>
          <p:nvPr/>
        </p:nvGrpSpPr>
        <p:grpSpPr>
          <a:xfrm>
            <a:off x="9788209" y="207559"/>
            <a:ext cx="2137091" cy="1076845"/>
            <a:chOff x="2630290" y="1225343"/>
            <a:chExt cx="2759865" cy="1390650"/>
          </a:xfrm>
        </p:grpSpPr>
        <p:pic>
          <p:nvPicPr>
            <p:cNvPr id="77" name="Рисунок 76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78" name="Рисунок 77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aphicFrame>
        <p:nvGraphicFramePr>
          <p:cNvPr id="79" name="Схема 78"/>
          <p:cNvGraphicFramePr/>
          <p:nvPr>
            <p:extLst>
              <p:ext uri="{D42A27DB-BD31-4B8C-83A1-F6EECF244321}">
                <p14:modId xmlns:p14="http://schemas.microsoft.com/office/powerpoint/2010/main" val="3849120987"/>
              </p:ext>
            </p:extLst>
          </p:nvPr>
        </p:nvGraphicFramePr>
        <p:xfrm>
          <a:off x="251927" y="2138892"/>
          <a:ext cx="7354308" cy="471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0650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Региональная самодиагностика по критерию: 5 из 10 (средний уровень)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46415" y="217248"/>
            <a:ext cx="689917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28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8267" y="1562784"/>
            <a:ext cx="2319045" cy="2441514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Нашивка 63"/>
          <p:cNvSpPr/>
          <p:nvPr/>
        </p:nvSpPr>
        <p:spPr>
          <a:xfrm>
            <a:off x="264827" y="1353615"/>
            <a:ext cx="3790652" cy="436018"/>
          </a:xfrm>
          <a:prstGeom prst="chevron">
            <a:avLst/>
          </a:prstGeom>
          <a:ln w="28575">
            <a:solidFill>
              <a:srgbClr val="A5DAE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6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ЗДОРОВЬЕ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65" name="Нашивка 64"/>
          <p:cNvSpPr/>
          <p:nvPr/>
        </p:nvSpPr>
        <p:spPr>
          <a:xfrm>
            <a:off x="4008711" y="1344775"/>
            <a:ext cx="4493033" cy="436018"/>
          </a:xfrm>
          <a:prstGeom prst="chevron">
            <a:avLst/>
          </a:prstGeom>
          <a:ln w="28575">
            <a:solidFill>
              <a:srgbClr val="109EB4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Прямоугольник 66"/>
          <p:cNvSpPr/>
          <p:nvPr/>
        </p:nvSpPr>
        <p:spPr>
          <a:xfrm>
            <a:off x="4287371" y="1393507"/>
            <a:ext cx="421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5* </a:t>
            </a:r>
          </a:p>
        </p:txBody>
      </p:sp>
      <p:graphicFrame>
        <p:nvGraphicFramePr>
          <p:cNvPr id="68" name="Схема 67"/>
          <p:cNvGraphicFramePr/>
          <p:nvPr>
            <p:extLst>
              <p:ext uri="{D42A27DB-BD31-4B8C-83A1-F6EECF244321}">
                <p14:modId xmlns:p14="http://schemas.microsoft.com/office/powerpoint/2010/main" val="2411749797"/>
              </p:ext>
            </p:extLst>
          </p:nvPr>
        </p:nvGraphicFramePr>
        <p:xfrm>
          <a:off x="-258748" y="1548417"/>
          <a:ext cx="8869348" cy="538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45409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29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340179" y="1243621"/>
            <a:ext cx="7270295" cy="441341"/>
            <a:chOff x="7539815" y="379"/>
            <a:chExt cx="2806020" cy="645893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7539815" y="379"/>
              <a:ext cx="2806020" cy="645893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Скругленный прямоугольник 4"/>
            <p:cNvSpPr/>
            <p:nvPr/>
          </p:nvSpPr>
          <p:spPr>
            <a:xfrm>
              <a:off x="7558733" y="19297"/>
              <a:ext cx="2768184" cy="608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Основные  проекты в области здоровья: результаты и перспективы</a:t>
              </a:r>
            </a:p>
          </p:txBody>
        </p:sp>
      </p:grpSp>
      <p:graphicFrame>
        <p:nvGraphicFramePr>
          <p:cNvPr id="67" name="Схема 66"/>
          <p:cNvGraphicFramePr/>
          <p:nvPr>
            <p:extLst>
              <p:ext uri="{D42A27DB-BD31-4B8C-83A1-F6EECF244321}">
                <p14:modId xmlns:p14="http://schemas.microsoft.com/office/powerpoint/2010/main" val="259077871"/>
              </p:ext>
            </p:extLst>
          </p:nvPr>
        </p:nvGraphicFramePr>
        <p:xfrm>
          <a:off x="0" y="1602948"/>
          <a:ext cx="8918120" cy="4768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8" name="Рисунок 67" descr="C:\Users\grabi\AppData\Local\Microsoft\Windows\INetCache\Content.MSO\D1DF1C6B.tmp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9" y="1243621"/>
            <a:ext cx="1713981" cy="167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Рисунок 68" descr="Сборная команда по самбо Томской области завоевала 15 медалей всероссийских  соревнованиях - ЗАТО Говорим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81" y="2875387"/>
            <a:ext cx="1604864" cy="93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Рисунок 69" descr="ТОФФ - лучший футбольный организатор России - KP.RU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81" y="4030824"/>
            <a:ext cx="1604864" cy="93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Рисунок 70" descr="Когда в школах Челябинской области появится бесплатное горячее питание 15  января 2020 г | 74.ru - новости Челябинска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81" y="5136176"/>
            <a:ext cx="1600835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563407" y="29455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Здоровье </a:t>
            </a:r>
          </a:p>
        </p:txBody>
      </p:sp>
    </p:spTree>
    <p:extLst>
      <p:ext uri="{BB962C8B-B14F-4D97-AF65-F5344CB8AC3E}">
        <p14:creationId xmlns:p14="http://schemas.microsoft.com/office/powerpoint/2010/main" val="118028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79652" y="257175"/>
            <a:ext cx="2211759" cy="1076845"/>
            <a:chOff x="2133410" y="1181101"/>
            <a:chExt cx="2856294" cy="1390650"/>
          </a:xfrm>
        </p:grpSpPr>
        <p:pic>
          <p:nvPicPr>
            <p:cNvPr id="5" name="Рисунок 4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410" y="1275356"/>
              <a:ext cx="1143994" cy="1143994"/>
            </a:xfrm>
            <a:prstGeom prst="rect">
              <a:avLst/>
            </a:prstGeom>
          </p:spPr>
        </p:pic>
        <p:pic>
          <p:nvPicPr>
            <p:cNvPr id="7" name="Рисунок 6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054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-1965" y="6308921"/>
            <a:ext cx="12192000" cy="549079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10" y="381847"/>
            <a:ext cx="588412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Вхождение Российской Федерации в число 10 ведущих стран мира 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 качеству общего образования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2989" y="1185519"/>
            <a:ext cx="877086" cy="87708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-1965" y="1636019"/>
            <a:ext cx="1871174" cy="315891"/>
          </a:xfrm>
          <a:prstGeom prst="rect">
            <a:avLst/>
          </a:prstGeom>
          <a:noFill/>
        </p:spPr>
        <p:txBody>
          <a:bodyPr wrap="square" lIns="99474" tIns="49738" rIns="99474" bIns="49738" rtlCol="0">
            <a:spAutoFit/>
          </a:bodyPr>
          <a:lstStyle/>
          <a:p>
            <a:pPr algn="ctr"/>
            <a:r>
              <a:rPr lang="ru-RU" sz="1400" b="1" dirty="0">
                <a:solidFill>
                  <a:srgbClr val="EC5F0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Результаты ГИА-9</a:t>
            </a:r>
          </a:p>
        </p:txBody>
      </p:sp>
      <p:graphicFrame>
        <p:nvGraphicFramePr>
          <p:cNvPr id="76" name="Таблица 9">
            <a:extLst>
              <a:ext uri="{FF2B5EF4-FFF2-40B4-BE49-F238E27FC236}">
                <a16:creationId xmlns:a16="http://schemas.microsoft.com/office/drawing/2014/main" id="{525E06A5-3C63-4D8B-8BEB-DBDD0D509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54778"/>
              </p:ext>
            </p:extLst>
          </p:nvPr>
        </p:nvGraphicFramePr>
        <p:xfrm>
          <a:off x="100446" y="1821824"/>
          <a:ext cx="4882674" cy="1712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0166">
                  <a:extLst>
                    <a:ext uri="{9D8B030D-6E8A-4147-A177-3AD203B41FA5}">
                      <a16:colId xmlns:a16="http://schemas.microsoft.com/office/drawing/2014/main" val="3470755714"/>
                    </a:ext>
                  </a:extLst>
                </a:gridCol>
                <a:gridCol w="866693">
                  <a:extLst>
                    <a:ext uri="{9D8B030D-6E8A-4147-A177-3AD203B41FA5}">
                      <a16:colId xmlns:a16="http://schemas.microsoft.com/office/drawing/2014/main" val="3551575772"/>
                    </a:ext>
                  </a:extLst>
                </a:gridCol>
                <a:gridCol w="747422">
                  <a:extLst>
                    <a:ext uri="{9D8B030D-6E8A-4147-A177-3AD203B41FA5}">
                      <a16:colId xmlns:a16="http://schemas.microsoft.com/office/drawing/2014/main" val="2881948787"/>
                    </a:ext>
                  </a:extLst>
                </a:gridCol>
                <a:gridCol w="890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343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36000" marB="3600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/>
                      <a:r>
                        <a:rPr lang="ru-RU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Доля «двоек» с первой попытки</a:t>
                      </a: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, %</a:t>
                      </a:r>
                    </a:p>
                  </a:txBody>
                  <a:tcPr marL="18000" marR="18000" marT="36000" marB="3600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36000" marB="3600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Доля «двоек» после пересдачи, %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30716"/>
                  </a:ext>
                </a:extLst>
              </a:tr>
              <a:tr h="243425">
                <a:tc>
                  <a:txBody>
                    <a:bodyPr/>
                    <a:lstStyle/>
                    <a:p>
                      <a:pPr marL="0" indent="0" algn="l"/>
                      <a:endParaRPr lang="ru-RU" sz="12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2022г.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2021г.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2022г.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2021г</a:t>
                      </a:r>
                      <a:r>
                        <a:rPr lang="ru-RU" sz="1200" b="1" i="0" dirty="0">
                          <a:solidFill>
                            <a:schemeClr val="accent5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25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Математика, ОГЭ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rgbClr val="EC5F0F"/>
                          </a:solidFill>
                          <a:latin typeface="Century Gothic" panose="020B0502020202020204" pitchFamily="34" charset="0"/>
                        </a:rPr>
                        <a:t>13,65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15,99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4,42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7,68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427687"/>
                  </a:ext>
                </a:extLst>
              </a:tr>
              <a:tr h="243425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Математика,</a:t>
                      </a:r>
                      <a:r>
                        <a:rPr lang="ru-RU" sz="1200" b="0" i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 ГВЭ</a:t>
                      </a:r>
                      <a:endParaRPr lang="ru-RU" sz="12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rgbClr val="EC5F0F"/>
                          </a:solidFill>
                          <a:latin typeface="Century Gothic" panose="020B0502020202020204" pitchFamily="34" charset="0"/>
                        </a:rPr>
                        <a:t>24,12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14,95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3,17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5,98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731368"/>
                  </a:ext>
                </a:extLst>
              </a:tr>
              <a:tr h="243425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Русский язык, ОГЭ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2,17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3,35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0,07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2,18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113826"/>
                  </a:ext>
                </a:extLst>
              </a:tr>
              <a:tr h="24342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Русский</a:t>
                      </a:r>
                      <a:r>
                        <a:rPr lang="ru-RU" sz="1200" b="0" i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 язык, ГВЭ</a:t>
                      </a:r>
                      <a:endParaRPr lang="ru-RU" sz="12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0,23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0,28</a:t>
                      </a:r>
                    </a:p>
                  </a:txBody>
                  <a:tcPr marL="18000" marR="1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18000" marR="18000" marT="36000" marB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7" name="Picture 2" descr="Рязанские отличники получат медали «За особые успехи в учении» без учета  результатов ЕГЭ | Рязанские ведомо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3149" y="3610137"/>
            <a:ext cx="927889" cy="5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5290270" y="4179193"/>
            <a:ext cx="23968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b="1" dirty="0">
                <a:solidFill>
                  <a:srgbClr val="EC5F0F"/>
                </a:solidFill>
                <a:latin typeface="Century Gothic" panose="020B0502020202020204" pitchFamily="34" charset="0"/>
              </a:rPr>
              <a:t>497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медалистов 		(637 чел. - 2021г.) </a:t>
            </a:r>
          </a:p>
          <a:p>
            <a:pPr>
              <a:spcAft>
                <a:spcPts val="1200"/>
              </a:spcAft>
            </a:pPr>
            <a:r>
              <a:rPr lang="ru-RU" sz="1200" b="1" dirty="0">
                <a:solidFill>
                  <a:srgbClr val="EC5F0F"/>
                </a:solidFill>
                <a:latin typeface="Century Gothic" panose="020B0502020202020204" pitchFamily="34" charset="0"/>
              </a:rPr>
              <a:t>179</a:t>
            </a:r>
            <a:r>
              <a:rPr lang="ru-RU" sz="1200" dirty="0">
                <a:latin typeface="Century Gothic" panose="020B0502020202020204" pitchFamily="34" charset="0"/>
              </a:rPr>
              <a:t> 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чел. - менее 70 б. ЕГЭ 	(309 чел. – 2021г.)</a:t>
            </a:r>
          </a:p>
          <a:p>
            <a:pPr>
              <a:spcAft>
                <a:spcPts val="1200"/>
              </a:spcAft>
            </a:pPr>
            <a:r>
              <a:rPr lang="ru-RU" sz="1200" b="1" dirty="0">
                <a:solidFill>
                  <a:srgbClr val="EC5F0F"/>
                </a:solidFill>
                <a:latin typeface="Century Gothic" panose="020B0502020202020204" pitchFamily="34" charset="0"/>
              </a:rPr>
              <a:t>6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чел. – менее 70 б.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 3 предметам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ЕГЭ  		(24 чел. – 2021г.)</a:t>
            </a: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151289" y="3586781"/>
            <a:ext cx="7542646" cy="0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lgDash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979105" y="1793964"/>
            <a:ext cx="8030" cy="1519227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151617" y="4335373"/>
            <a:ext cx="8030" cy="1487823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60025"/>
              </p:ext>
            </p:extLst>
          </p:nvPr>
        </p:nvGraphicFramePr>
        <p:xfrm>
          <a:off x="5133502" y="2037043"/>
          <a:ext cx="2485831" cy="10330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8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65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Доля пересдавших</a:t>
                      </a:r>
                      <a:r>
                        <a:rPr lang="ru-RU" sz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«двойки»: 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dirty="0">
                        <a:latin typeface="Century Gothic" pitchFamily="34" charset="0"/>
                      </a:endParaRP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dirty="0">
                        <a:latin typeface="Century Gothic" pitchFamily="34" charset="0"/>
                      </a:endParaRP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6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latin typeface="Century Gothic" pitchFamily="34" charset="0"/>
                        </a:rPr>
                        <a:t>на «</a:t>
                      </a:r>
                      <a:r>
                        <a:rPr lang="ru-RU" sz="1200" b="1" u="none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5</a:t>
                      </a:r>
                      <a:r>
                        <a:rPr lang="ru-RU" sz="1200" u="none" dirty="0">
                          <a:latin typeface="Century Gothic" pitchFamily="34" charset="0"/>
                        </a:rPr>
                        <a:t>»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latin typeface="Century Gothic" pitchFamily="34" charset="0"/>
                        </a:rPr>
                        <a:t>на «</a:t>
                      </a:r>
                      <a:r>
                        <a:rPr lang="ru-RU" sz="1200" b="1" u="none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4</a:t>
                      </a:r>
                      <a:r>
                        <a:rPr lang="ru-RU" sz="1200" u="none" dirty="0">
                          <a:latin typeface="Century Gothic" pitchFamily="34" charset="0"/>
                        </a:rPr>
                        <a:t>»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87313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Математика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F38221"/>
                          </a:solidFill>
                          <a:latin typeface="Century Gothic" pitchFamily="34" charset="0"/>
                        </a:rPr>
                        <a:t>1,35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20,88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873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Русский язык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F38221"/>
                          </a:solidFill>
                          <a:latin typeface="Century Gothic" pitchFamily="34" charset="0"/>
                        </a:rPr>
                        <a:t>6,58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34,21</a:t>
                      </a: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6" name="Прямая соединительная линия 85"/>
          <p:cNvCxnSpPr/>
          <p:nvPr/>
        </p:nvCxnSpPr>
        <p:spPr>
          <a:xfrm>
            <a:off x="2990323" y="5143177"/>
            <a:ext cx="8030" cy="694080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1872892" y="5121848"/>
            <a:ext cx="8030" cy="694080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3240739" y="1951910"/>
            <a:ext cx="8030" cy="1435346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790988" y="2615574"/>
            <a:ext cx="0" cy="573136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72" name="Таблица 9">
            <a:extLst>
              <a:ext uri="{FF2B5EF4-FFF2-40B4-BE49-F238E27FC236}">
                <a16:creationId xmlns:a16="http://schemas.microsoft.com/office/drawing/2014/main" id="{525E06A5-3C63-4D8B-8BEB-DBDD0D509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14932"/>
              </p:ext>
            </p:extLst>
          </p:nvPr>
        </p:nvGraphicFramePr>
        <p:xfrm>
          <a:off x="111895" y="4159778"/>
          <a:ext cx="4012844" cy="173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9112">
                  <a:extLst>
                    <a:ext uri="{9D8B030D-6E8A-4147-A177-3AD203B41FA5}">
                      <a16:colId xmlns:a16="http://schemas.microsoft.com/office/drawing/2014/main" val="3470755714"/>
                    </a:ext>
                  </a:extLst>
                </a:gridCol>
                <a:gridCol w="738912">
                  <a:extLst>
                    <a:ext uri="{9D8B030D-6E8A-4147-A177-3AD203B41FA5}">
                      <a16:colId xmlns:a16="http://schemas.microsoft.com/office/drawing/2014/main" val="3551575772"/>
                    </a:ext>
                  </a:extLst>
                </a:gridCol>
                <a:gridCol w="1074523">
                  <a:extLst>
                    <a:ext uri="{9D8B030D-6E8A-4147-A177-3AD203B41FA5}">
                      <a16:colId xmlns:a16="http://schemas.microsoft.com/office/drawing/2014/main" val="2881948787"/>
                    </a:ext>
                  </a:extLst>
                </a:gridCol>
                <a:gridCol w="1240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386">
                <a:tc gridSpan="4">
                  <a:txBody>
                    <a:bodyPr/>
                    <a:lstStyle/>
                    <a:p>
                      <a:pPr marL="0" indent="0"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Доля</a:t>
                      </a:r>
                      <a:r>
                        <a:rPr lang="ru-RU" sz="12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 набравших менее </a:t>
                      </a:r>
                      <a:r>
                        <a:rPr lang="ru-RU" sz="12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70 </a:t>
                      </a:r>
                      <a:r>
                        <a:rPr lang="ru-RU" sz="12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баллов  хотя бы</a:t>
                      </a:r>
                    </a:p>
                    <a:p>
                      <a:pPr marL="0" indent="0" algn="ctr"/>
                      <a:r>
                        <a:rPr lang="ru-RU" sz="12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 по 1 предмету</a:t>
                      </a: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36000" marB="3600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/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14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05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всего, %</a:t>
                      </a:r>
                      <a:endParaRPr lang="ru-RU" sz="105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в </a:t>
                      </a:r>
                      <a:r>
                        <a:rPr lang="ru-RU" sz="1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т.ч</a:t>
                      </a:r>
                      <a:r>
                        <a:rPr lang="ru-RU" sz="1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  <a:p>
                      <a:pPr algn="ctr"/>
                      <a:r>
                        <a:rPr lang="ru-RU" sz="10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по математике</a:t>
                      </a: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чел.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в </a:t>
                      </a:r>
                      <a:r>
                        <a:rPr lang="ru-RU" sz="1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т.ч</a:t>
                      </a:r>
                      <a:r>
                        <a:rPr lang="ru-RU" sz="1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ru-RU" sz="10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по русскому языку</a:t>
                      </a: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чел.</a:t>
                      </a:r>
                    </a:p>
                  </a:txBody>
                  <a:tcPr marL="0" marR="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30716"/>
                  </a:ext>
                </a:extLst>
              </a:tr>
              <a:tr h="2270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C5F0F"/>
                          </a:solidFill>
                          <a:latin typeface="Century Gothic" panose="020B0502020202020204" pitchFamily="34" charset="0"/>
                        </a:rPr>
                        <a:t>2021/2022 г.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C5F0F"/>
                          </a:solidFill>
                          <a:latin typeface="Century Gothic" panose="020B0502020202020204" pitchFamily="34" charset="0"/>
                        </a:rPr>
                        <a:t>36,02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C5F0F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EC5F0F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427687"/>
                  </a:ext>
                </a:extLst>
              </a:tr>
              <a:tr h="23273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2020/2021 г.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48,5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102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731368"/>
                  </a:ext>
                </a:extLst>
              </a:tr>
              <a:tr h="23273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2019/2020 г.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50,2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117</a:t>
                      </a:r>
                    </a:p>
                  </a:txBody>
                  <a:tcPr marL="0" marR="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37</a:t>
                      </a:r>
                    </a:p>
                  </a:txBody>
                  <a:tcPr marL="0" marR="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113826"/>
                  </a:ext>
                </a:extLst>
              </a:tr>
            </a:tbl>
          </a:graphicData>
        </a:graphic>
      </p:graphicFrame>
      <p:cxnSp>
        <p:nvCxnSpPr>
          <p:cNvPr id="84" name="Прямая соединительная линия 83"/>
          <p:cNvCxnSpPr/>
          <p:nvPr/>
        </p:nvCxnSpPr>
        <p:spPr>
          <a:xfrm>
            <a:off x="144669" y="5862098"/>
            <a:ext cx="7542646" cy="0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lgDash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9" name="TextBox 88"/>
          <p:cNvSpPr txBox="1"/>
          <p:nvPr/>
        </p:nvSpPr>
        <p:spPr>
          <a:xfrm>
            <a:off x="2547431" y="6011236"/>
            <a:ext cx="39969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Показатели субъектов РФ по итогам 2021г.</a:t>
            </a:r>
            <a:endParaRPr lang="ru-RU" sz="1200" dirty="0">
              <a:solidFill>
                <a:srgbClr val="2162AE"/>
              </a:solidFill>
            </a:endParaRPr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6"/>
          <a:srcRect l="59134" t="6481" r="1448" b="9142"/>
          <a:stretch/>
        </p:blipFill>
        <p:spPr bwMode="auto">
          <a:xfrm>
            <a:off x="3932150" y="5157239"/>
            <a:ext cx="1227497" cy="665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2" name="Прямая соединительная линия 81"/>
          <p:cNvCxnSpPr/>
          <p:nvPr/>
        </p:nvCxnSpPr>
        <p:spPr>
          <a:xfrm>
            <a:off x="2487681" y="2568898"/>
            <a:ext cx="8030" cy="874155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4116709" y="2513101"/>
            <a:ext cx="8030" cy="874155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3" name="Группа 92"/>
          <p:cNvGrpSpPr/>
          <p:nvPr/>
        </p:nvGrpSpPr>
        <p:grpSpPr>
          <a:xfrm>
            <a:off x="66143" y="1271041"/>
            <a:ext cx="5493627" cy="372884"/>
            <a:chOff x="-506982" y="-2115483"/>
            <a:chExt cx="3274078" cy="645893"/>
          </a:xfrm>
        </p:grpSpPr>
        <p:sp>
          <p:nvSpPr>
            <p:cNvPr id="94" name="Скругленный прямоугольник 93"/>
            <p:cNvSpPr/>
            <p:nvPr/>
          </p:nvSpPr>
          <p:spPr>
            <a:xfrm>
              <a:off x="-506982" y="-2115483"/>
              <a:ext cx="3211814" cy="645893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Скругленный прямоугольник 4"/>
            <p:cNvSpPr/>
            <p:nvPr/>
          </p:nvSpPr>
          <p:spPr>
            <a:xfrm>
              <a:off x="-406882" y="-2105776"/>
              <a:ext cx="3173978" cy="608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Качество образования. Объективность процедур</a:t>
              </a: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11895" y="3610136"/>
            <a:ext cx="6679092" cy="578582"/>
            <a:chOff x="-412326" y="2106406"/>
            <a:chExt cx="3369703" cy="669854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-412326" y="2130367"/>
              <a:ext cx="3369703" cy="645893"/>
            </a:xfrm>
            <a:prstGeom prst="roundRect">
              <a:avLst>
                <a:gd name="adj" fmla="val 10000"/>
              </a:avLst>
            </a:prstGeom>
            <a:solidFill>
              <a:srgbClr val="A5DAE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Скругленный прямоугольник 4"/>
            <p:cNvSpPr/>
            <p:nvPr/>
          </p:nvSpPr>
          <p:spPr>
            <a:xfrm>
              <a:off x="-392451" y="2106406"/>
              <a:ext cx="3137929" cy="63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Результаты ЕГЭ выпускников, получивших медаль 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«За особые успехи в учении» / аттестат с отличием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81298" y="6398434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Функциональная грамотность: Томская обл. – 59,9% (из 100%) </a:t>
            </a:r>
          </a:p>
        </p:txBody>
      </p:sp>
      <p:sp>
        <p:nvSpPr>
          <p:cNvPr id="90" name="object 806"/>
          <p:cNvSpPr/>
          <p:nvPr/>
        </p:nvSpPr>
        <p:spPr>
          <a:xfrm>
            <a:off x="8293866" y="1277165"/>
            <a:ext cx="3898134" cy="3709702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 </a:t>
            </a:r>
          </a:p>
          <a:p>
            <a:pPr algn="ctr"/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Повышение объективности оценочных процедур , в </a:t>
            </a:r>
            <a:r>
              <a:rPr lang="ru-RU" sz="1200" spc="-26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т.ч</a:t>
            </a:r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. за счет  </a:t>
            </a:r>
            <a:r>
              <a:rPr lang="ru-RU" sz="12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увеличения  корпуса общественных наблюдателей</a:t>
            </a:r>
          </a:p>
          <a:p>
            <a:pPr marL="228600" indent="-228600" algn="just">
              <a:buAutoNum type="arabicPeriod"/>
            </a:pPr>
            <a:endParaRPr lang="ru-RU" sz="1200" spc="-26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pPr marL="228600" indent="-228600" algn="just">
              <a:buAutoNum type="arabicPeriod"/>
            </a:pPr>
            <a:r>
              <a:rPr lang="ru-RU" sz="12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Развитие </a:t>
            </a:r>
            <a:r>
              <a:rPr lang="ru-RU" sz="1200" b="1" spc="-26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внутришкольной</a:t>
            </a:r>
            <a:r>
              <a:rPr lang="ru-RU" sz="12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системы оценки качества </a:t>
            </a:r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образования и повышение объективности оценивания</a:t>
            </a:r>
          </a:p>
          <a:p>
            <a:pPr algn="just"/>
            <a:endParaRPr lang="ru-RU" sz="1200" spc="-26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pPr algn="just"/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3.   Системная работа по </a:t>
            </a:r>
            <a:r>
              <a:rPr lang="ru-RU" sz="12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мотивации</a:t>
            </a:r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к изучению предметов </a:t>
            </a:r>
            <a:r>
              <a:rPr lang="ru-RU" sz="12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физико-математической</a:t>
            </a:r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и </a:t>
            </a:r>
            <a:r>
              <a:rPr lang="ru-RU" sz="12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естественнонаучной направленности</a:t>
            </a:r>
          </a:p>
          <a:p>
            <a:pPr algn="just"/>
            <a:endParaRPr lang="ru-RU" sz="1200" spc="-26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pPr algn="just"/>
            <a:r>
              <a:rPr lang="ru-RU" sz="12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4. 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Использование электронного банка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тренировочных заданий по оценке функциональной грамотности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 системной основе</a:t>
            </a:r>
            <a:endParaRPr lang="ru-RU" sz="1200" b="1" spc="-26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6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3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самодиагностика по критерию: 6 из 8 (приближено к полному уровню)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53377" y="185583"/>
            <a:ext cx="71213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30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1476" y="1506710"/>
            <a:ext cx="953823" cy="975233"/>
          </a:xfrm>
          <a:prstGeom prst="rect">
            <a:avLst/>
          </a:prstGeom>
        </p:spPr>
      </p:pic>
      <p:sp>
        <p:nvSpPr>
          <p:cNvPr id="61" name="Нашивка 60"/>
          <p:cNvSpPr/>
          <p:nvPr/>
        </p:nvSpPr>
        <p:spPr>
          <a:xfrm>
            <a:off x="236122" y="1302611"/>
            <a:ext cx="3790652" cy="436018"/>
          </a:xfrm>
          <a:prstGeom prst="chevron">
            <a:avLst/>
          </a:prstGeom>
          <a:ln w="28575">
            <a:solidFill>
              <a:srgbClr val="A5DAE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6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УЧИТЕЛЬ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64" name="Нашивка 63"/>
          <p:cNvSpPr/>
          <p:nvPr/>
        </p:nvSpPr>
        <p:spPr>
          <a:xfrm>
            <a:off x="3962756" y="1296967"/>
            <a:ext cx="4677244" cy="436018"/>
          </a:xfrm>
          <a:prstGeom prst="chevron">
            <a:avLst/>
          </a:prstGeom>
          <a:ln w="28575">
            <a:solidFill>
              <a:srgbClr val="109EB4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Прямоугольник 64"/>
          <p:cNvSpPr/>
          <p:nvPr/>
        </p:nvSpPr>
        <p:spPr>
          <a:xfrm>
            <a:off x="4287371" y="1277035"/>
            <a:ext cx="421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6* </a:t>
            </a:r>
          </a:p>
        </p:txBody>
      </p:sp>
      <p:graphicFrame>
        <p:nvGraphicFramePr>
          <p:cNvPr id="66" name="Схема 65"/>
          <p:cNvGraphicFramePr/>
          <p:nvPr>
            <p:extLst>
              <p:ext uri="{D42A27DB-BD31-4B8C-83A1-F6EECF244321}">
                <p14:modId xmlns:p14="http://schemas.microsoft.com/office/powerpoint/2010/main" val="924505653"/>
              </p:ext>
            </p:extLst>
          </p:nvPr>
        </p:nvGraphicFramePr>
        <p:xfrm>
          <a:off x="-329874" y="1732985"/>
          <a:ext cx="9189348" cy="471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7" name="Группа 66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8" name="Рисунок 67" descr="Герб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9" name="Рисунок 68" descr="Лого Проекты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2" name="object 806"/>
          <p:cNvSpPr/>
          <p:nvPr/>
        </p:nvSpPr>
        <p:spPr>
          <a:xfrm>
            <a:off x="7849565" y="1378247"/>
            <a:ext cx="4265269" cy="4894571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      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latin typeface="Century Gothic" panose="020B0502020202020204" pitchFamily="34" charset="0"/>
              </a:rPr>
              <a:t>1. </a:t>
            </a:r>
            <a:r>
              <a:rPr lang="ru-RU" sz="1200" b="1" dirty="0">
                <a:latin typeface="Century Gothic" panose="020B0502020202020204" pitchFamily="34" charset="0"/>
              </a:rPr>
              <a:t>Формирование регионального методического актива –</a:t>
            </a:r>
            <a:r>
              <a:rPr lang="ru-RU" sz="1200" dirty="0">
                <a:latin typeface="Century Gothic" panose="020B0502020202020204" pitchFamily="34" charset="0"/>
              </a:rPr>
              <a:t> сообщества региональных методистов для осуществления помощи и поддержки педагогам</a:t>
            </a:r>
          </a:p>
          <a:p>
            <a:endParaRPr lang="ru-RU" sz="1200" dirty="0">
              <a:latin typeface="Century Gothic" panose="020B0502020202020204" pitchFamily="34" charset="0"/>
            </a:endParaRPr>
          </a:p>
          <a:p>
            <a:r>
              <a:rPr lang="ru-RU" sz="1200" b="1" dirty="0">
                <a:latin typeface="Century Gothic" panose="020B0502020202020204" pitchFamily="34" charset="0"/>
              </a:rPr>
              <a:t>2. Актуализировать комплекс мер по обеспечению кадрами </a:t>
            </a:r>
            <a:r>
              <a:rPr lang="ru-RU" sz="1200" dirty="0">
                <a:latin typeface="Century Gothic" panose="020B0502020202020204" pitchFamily="34" charset="0"/>
              </a:rPr>
              <a:t>ДОУ, ОО, УДО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ru-RU" sz="1200" dirty="0">
                <a:latin typeface="Century Gothic" panose="020B0502020202020204" pitchFamily="34" charset="0"/>
              </a:rPr>
              <a:t>3. </a:t>
            </a:r>
            <a:r>
              <a:rPr lang="ru-RU" sz="1200" b="1" dirty="0">
                <a:latin typeface="Century Gothic" panose="020B0502020202020204" pitchFamily="34" charset="0"/>
              </a:rPr>
              <a:t>Стимулировать развитие профессиональных сообществ,</a:t>
            </a:r>
            <a:r>
              <a:rPr lang="ru-RU" sz="1200" dirty="0">
                <a:latin typeface="Century Gothic" panose="020B0502020202020204" pitchFamily="34" charset="0"/>
              </a:rPr>
              <a:t> ассоциаций педагогов (в т.ч. метапредметных); поддерживать развитие экспертного сообщества профессионально-педагогических конкурсов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ru-RU" sz="1200" dirty="0">
                <a:latin typeface="Century Gothic" panose="020B0502020202020204" pitchFamily="34" charset="0"/>
              </a:rPr>
              <a:t>4. Способствовать созданию условий (кадровых, материально-технических, методических) для овладения педагогическими работниками и управленческими кадрами </a:t>
            </a:r>
            <a:r>
              <a:rPr lang="ru-RU" sz="1200" b="1" dirty="0">
                <a:latin typeface="Century Gothic" panose="020B0502020202020204" pitchFamily="34" charset="0"/>
              </a:rPr>
              <a:t>современными образовательными цифровыми ресурсами</a:t>
            </a:r>
          </a:p>
          <a:p>
            <a:pPr marL="228600" indent="-228600">
              <a:buAutoNum type="arabicPeriod"/>
            </a:pPr>
            <a:endParaRPr lang="ru-RU" sz="1200" dirty="0"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>
              <a:buAutoNum type="arabicPeriod"/>
            </a:pPr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6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20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19545" y="231289"/>
            <a:ext cx="70713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  <a:endParaRPr lang="ru-RU" sz="2000" dirty="0"/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0174" y="1571624"/>
            <a:ext cx="3028951" cy="3028951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Прямоугольник 63"/>
          <p:cNvSpPr/>
          <p:nvPr/>
        </p:nvSpPr>
        <p:spPr>
          <a:xfrm>
            <a:off x="531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*Региональная самодиагностика по критерию: 2 из 7 (базовый уровень)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31</a:t>
            </a:fld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Нашивка 64"/>
          <p:cNvSpPr/>
          <p:nvPr/>
        </p:nvSpPr>
        <p:spPr>
          <a:xfrm>
            <a:off x="326915" y="1353615"/>
            <a:ext cx="3790652" cy="436018"/>
          </a:xfrm>
          <a:prstGeom prst="chevron">
            <a:avLst/>
          </a:prstGeom>
          <a:ln w="28575">
            <a:solidFill>
              <a:srgbClr val="A5DAE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6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ШКОЛЬНЫЙ КЛИМАТ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66" name="Нашивка 65"/>
          <p:cNvSpPr/>
          <p:nvPr/>
        </p:nvSpPr>
        <p:spPr>
          <a:xfrm>
            <a:off x="4008711" y="1344775"/>
            <a:ext cx="4493033" cy="436018"/>
          </a:xfrm>
          <a:prstGeom prst="chevron">
            <a:avLst/>
          </a:prstGeom>
          <a:ln w="28575">
            <a:solidFill>
              <a:srgbClr val="109EB4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Прямоугольник 66"/>
          <p:cNvSpPr/>
          <p:nvPr/>
        </p:nvSpPr>
        <p:spPr>
          <a:xfrm>
            <a:off x="4287371" y="1367343"/>
            <a:ext cx="421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2* </a:t>
            </a:r>
          </a:p>
        </p:txBody>
      </p:sp>
      <p:graphicFrame>
        <p:nvGraphicFramePr>
          <p:cNvPr id="68" name="Схема 67"/>
          <p:cNvGraphicFramePr/>
          <p:nvPr>
            <p:extLst>
              <p:ext uri="{D42A27DB-BD31-4B8C-83A1-F6EECF244321}">
                <p14:modId xmlns:p14="http://schemas.microsoft.com/office/powerpoint/2010/main" val="1673540717"/>
              </p:ext>
            </p:extLst>
          </p:nvPr>
        </p:nvGraphicFramePr>
        <p:xfrm>
          <a:off x="132492" y="2000552"/>
          <a:ext cx="8620451" cy="4181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07415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806"/>
          <p:cNvSpPr/>
          <p:nvPr/>
        </p:nvSpPr>
        <p:spPr>
          <a:xfrm>
            <a:off x="9134476" y="1219773"/>
            <a:ext cx="2952490" cy="5110927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	Задачи 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altLang="ru-RU" sz="1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1.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Обеспечение эффективной работы служб медиации</a:t>
            </a:r>
          </a:p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2.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Реализация Комплексного плана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противодействие идеологии терроризма и экстремизма</a:t>
            </a:r>
          </a:p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3. Реализация межведомственного плана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профилактики суицидального поведения</a:t>
            </a:r>
          </a:p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4. Родительский всеобуч.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Вовлечение родителей в профилактическую работу</a:t>
            </a:r>
          </a:p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5.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Профилактика </a:t>
            </a:r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буллинга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 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307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133350" y="1201738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10" y="292754"/>
            <a:ext cx="588412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Система работы по профилактике в общеобразовательных организациях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32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280" y="1235982"/>
            <a:ext cx="1114685" cy="98495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83166" y="5055149"/>
            <a:ext cx="38412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Реализация Межведомственной программы 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по профилактике суицидального поведения 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у несовершеннолетних в Томской области 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2021- 2025 </a:t>
            </a:r>
            <a:r>
              <a:rPr lang="ru-RU" sz="12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г.г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(ДОО ТО, </a:t>
            </a:r>
            <a:r>
              <a:rPr lang="ru-RU" sz="120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КДНиЗП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, ДВСД, ДЗО, ДПО, ДМПФКС, ВУЗы, УМВД, ОМСУ)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Прямоугольник 63"/>
          <p:cNvSpPr/>
          <p:nvPr/>
        </p:nvSpPr>
        <p:spPr>
          <a:xfrm>
            <a:off x="236523" y="1993221"/>
            <a:ext cx="221931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 – </a:t>
            </a:r>
            <a:r>
              <a:rPr lang="ru-RU" sz="1100" b="1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100%</a:t>
            </a:r>
          </a:p>
          <a:p>
            <a:r>
              <a:rPr lang="ru-RU" sz="11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269</a:t>
            </a:r>
            <a:r>
              <a:rPr lang="ru-RU" sz="1100" b="1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служб в школах  - </a:t>
            </a:r>
            <a:r>
              <a:rPr lang="ru-RU" sz="11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87,6%</a:t>
            </a:r>
          </a:p>
          <a:p>
            <a:r>
              <a:rPr lang="ru-RU" sz="1100" b="1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Участники </a:t>
            </a:r>
          </a:p>
          <a:p>
            <a:r>
              <a:rPr lang="ru-RU" sz="11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676</a:t>
            </a:r>
            <a:r>
              <a:rPr lang="ru-RU" sz="1100" b="1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дети</a:t>
            </a:r>
          </a:p>
          <a:p>
            <a:r>
              <a:rPr lang="ru-RU" sz="11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715 </a:t>
            </a:r>
            <a:r>
              <a:rPr lang="ru-RU" sz="1100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педагоги</a:t>
            </a:r>
          </a:p>
          <a:p>
            <a:r>
              <a:rPr lang="ru-RU" sz="11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147</a:t>
            </a:r>
            <a:r>
              <a:rPr lang="ru-RU" sz="1100" b="1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2E75B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родители</a:t>
            </a:r>
          </a:p>
          <a:p>
            <a:endParaRPr lang="ru-RU" sz="1100" dirty="0">
              <a:solidFill>
                <a:srgbClr val="2E75B6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7" name="Диаграмма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945588"/>
              </p:ext>
            </p:extLst>
          </p:nvPr>
        </p:nvGraphicFramePr>
        <p:xfrm>
          <a:off x="1448671" y="3069215"/>
          <a:ext cx="1726021" cy="1160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8" name="Группа 67"/>
          <p:cNvGrpSpPr/>
          <p:nvPr/>
        </p:nvGrpSpPr>
        <p:grpSpPr>
          <a:xfrm>
            <a:off x="-99296" y="1279944"/>
            <a:ext cx="3964353" cy="314235"/>
            <a:chOff x="7349501" y="379"/>
            <a:chExt cx="2768186" cy="645893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7539816" y="379"/>
              <a:ext cx="2547072" cy="645893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Скругленный прямоугольник 4"/>
            <p:cNvSpPr/>
            <p:nvPr/>
          </p:nvSpPr>
          <p:spPr>
            <a:xfrm>
              <a:off x="7349501" y="137414"/>
              <a:ext cx="2768186" cy="3775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Службы примирения  и медиации</a:t>
              </a:r>
            </a:p>
          </p:txBody>
        </p:sp>
      </p:grpSp>
      <p:graphicFrame>
        <p:nvGraphicFramePr>
          <p:cNvPr id="74" name="Схема 73"/>
          <p:cNvGraphicFramePr/>
          <p:nvPr>
            <p:extLst>
              <p:ext uri="{D42A27DB-BD31-4B8C-83A1-F6EECF244321}">
                <p14:modId xmlns:p14="http://schemas.microsoft.com/office/powerpoint/2010/main" val="2197904866"/>
              </p:ext>
            </p:extLst>
          </p:nvPr>
        </p:nvGraphicFramePr>
        <p:xfrm>
          <a:off x="3962561" y="970112"/>
          <a:ext cx="5077101" cy="4488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6" name="Прямоугольник 75"/>
          <p:cNvSpPr/>
          <p:nvPr/>
        </p:nvSpPr>
        <p:spPr>
          <a:xfrm>
            <a:off x="3132884" y="3787122"/>
            <a:ext cx="7829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2021-2022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3165" y="4474920"/>
            <a:ext cx="3717311" cy="451829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Скругленный прямоугольник 4"/>
          <p:cNvSpPr/>
          <p:nvPr/>
        </p:nvSpPr>
        <p:spPr>
          <a:xfrm>
            <a:off x="-34714" y="4568776"/>
            <a:ext cx="3835190" cy="2641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Профилактика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аутодеструктивного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поведения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36585" y="3287517"/>
            <a:ext cx="1660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Доля несовершеннолетних, </a:t>
            </a:r>
          </a:p>
          <a:p>
            <a:pPr algn="ctr"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состоящих на различных видах учета от общего количества обучающихся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2558328" y="2220938"/>
            <a:ext cx="1546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Рассмотрено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1200" b="1" dirty="0">
                <a:solidFill>
                  <a:srgbClr val="F3822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500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случаев</a:t>
            </a:r>
          </a:p>
        </p:txBody>
      </p:sp>
      <p:sp>
        <p:nvSpPr>
          <p:cNvPr id="83" name="Правая фигурная скобка 82"/>
          <p:cNvSpPr/>
          <p:nvPr/>
        </p:nvSpPr>
        <p:spPr>
          <a:xfrm>
            <a:off x="2351132" y="1861799"/>
            <a:ext cx="207196" cy="12772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3132885" y="3534176"/>
            <a:ext cx="7829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2020- 2021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3866520" y="5375688"/>
            <a:ext cx="18697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900" b="1" dirty="0"/>
              <a:t>Обучающие семинары, лекции, КПК  для педагогических и руководящих работников – </a:t>
            </a:r>
            <a:r>
              <a:rPr lang="ru-RU" sz="900" b="1" dirty="0">
                <a:solidFill>
                  <a:srgbClr val="C00000"/>
                </a:solidFill>
              </a:rPr>
              <a:t>323</a:t>
            </a:r>
            <a:r>
              <a:rPr lang="ru-RU" sz="900" b="1" dirty="0"/>
              <a:t> участника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5717844" y="5495946"/>
            <a:ext cx="18058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900" b="1" dirty="0" err="1"/>
              <a:t>Вебинары</a:t>
            </a:r>
            <a:r>
              <a:rPr lang="ru-RU" sz="900" b="1" dirty="0"/>
              <a:t> </a:t>
            </a:r>
          </a:p>
          <a:p>
            <a:pPr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900" b="1" dirty="0"/>
              <a:t>для родителей –</a:t>
            </a:r>
          </a:p>
          <a:p>
            <a:pPr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900" b="1" dirty="0"/>
              <a:t> более </a:t>
            </a:r>
            <a:r>
              <a:rPr lang="ru-RU" sz="900" dirty="0">
                <a:solidFill>
                  <a:srgbClr val="C00000"/>
                </a:solidFill>
              </a:rPr>
              <a:t>600</a:t>
            </a:r>
            <a:r>
              <a:rPr lang="ru-RU" sz="900" b="1" dirty="0"/>
              <a:t> просмотров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7334578" y="5351521"/>
            <a:ext cx="18058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1" i="0" u="none" strike="noStrike" kern="1200" baseline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900" b="1" dirty="0"/>
              <a:t>Информационно-просветительские мероприятия медиативной направленности-  более </a:t>
            </a:r>
            <a:r>
              <a:rPr lang="ru-RU" sz="900" b="1" dirty="0">
                <a:solidFill>
                  <a:srgbClr val="C00000"/>
                </a:solidFill>
              </a:rPr>
              <a:t>5000</a:t>
            </a:r>
            <a:r>
              <a:rPr lang="ru-RU" sz="900" b="1" dirty="0"/>
              <a:t> несовершеннолетних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87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19688" y="239952"/>
            <a:ext cx="70713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 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9912034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4" name="Прямоугольник 63"/>
          <p:cNvSpPr/>
          <p:nvPr/>
        </p:nvSpPr>
        <p:spPr>
          <a:xfrm>
            <a:off x="531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*Региональная самодиагностика по критерию: 8 из 12 (средний уровень)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33</a:t>
            </a:fld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Нашивка 64"/>
          <p:cNvSpPr/>
          <p:nvPr/>
        </p:nvSpPr>
        <p:spPr>
          <a:xfrm>
            <a:off x="326915" y="1353615"/>
            <a:ext cx="3790652" cy="436018"/>
          </a:xfrm>
          <a:prstGeom prst="chevron">
            <a:avLst/>
          </a:prstGeom>
          <a:ln w="28575">
            <a:solidFill>
              <a:srgbClr val="A5DAE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6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ОБРАЗОВАТЕЛЬНАЯ СРЕДА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66" name="Нашивка 65"/>
          <p:cNvSpPr/>
          <p:nvPr/>
        </p:nvSpPr>
        <p:spPr>
          <a:xfrm>
            <a:off x="4008711" y="1344775"/>
            <a:ext cx="4493033" cy="436018"/>
          </a:xfrm>
          <a:prstGeom prst="chevron">
            <a:avLst/>
          </a:prstGeom>
          <a:ln w="28575">
            <a:solidFill>
              <a:srgbClr val="109EB4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Прямоугольник 66"/>
          <p:cNvSpPr/>
          <p:nvPr/>
        </p:nvSpPr>
        <p:spPr>
          <a:xfrm>
            <a:off x="4287371" y="1367343"/>
            <a:ext cx="421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текущий показатель 8* </a:t>
            </a:r>
          </a:p>
        </p:txBody>
      </p:sp>
      <p:graphicFrame>
        <p:nvGraphicFramePr>
          <p:cNvPr id="68" name="Схема 67"/>
          <p:cNvGraphicFramePr/>
          <p:nvPr>
            <p:extLst>
              <p:ext uri="{D42A27DB-BD31-4B8C-83A1-F6EECF244321}">
                <p14:modId xmlns:p14="http://schemas.microsoft.com/office/powerpoint/2010/main" val="2297645945"/>
              </p:ext>
            </p:extLst>
          </p:nvPr>
        </p:nvGraphicFramePr>
        <p:xfrm>
          <a:off x="132492" y="2000552"/>
          <a:ext cx="8744808" cy="4181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0" name="Рисунок 59" descr="Всем школам Томской области купят 9-метровые флагштоки | Томская область |  ФедералПресс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06" y="2188293"/>
            <a:ext cx="1786255" cy="10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Рисунок 68" descr="C:\Users\grabi\AppData\Local\Microsoft\Windows\INetCache\Content.MSO\4175A92A.tmp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33" y="3380979"/>
            <a:ext cx="157670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Рисунок 69" descr="C:\Users\grabi\AppData\Local\Microsoft\Windows\INetCache\Content.MSO\46C12AC8.tmp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743" y="4696902"/>
            <a:ext cx="1751226" cy="102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Рисунок 70" descr="Федеральный проект «Цифровая школа» | Портал образования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020" y="3380979"/>
            <a:ext cx="1659947" cy="102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Рисунок 71" descr="Учебно-экологическая тропа «Биотопы Томской области» ООПТ «Парк Игуменский»  « Особо охраняемые природные территории Томской области | ОГБУ  &quot;Облкомприрода&quot;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6" y="2093165"/>
            <a:ext cx="1635475" cy="991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772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10" y="381847"/>
            <a:ext cx="631169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Школы Томской области в самодиагностике в рамках проекта «Школа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</a:t>
            </a:r>
          </a:p>
          <a:p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34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1338" y="1415499"/>
            <a:ext cx="2020662" cy="2020662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340180" y="1257302"/>
            <a:ext cx="8018913" cy="676273"/>
            <a:chOff x="7539815" y="19296"/>
            <a:chExt cx="2806020" cy="935057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7539815" y="91665"/>
              <a:ext cx="2806020" cy="790319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7558733" y="19296"/>
              <a:ext cx="2674155" cy="935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Участие школ Томской области  в самодиагностике на соответствие требованиям «Школы </a:t>
              </a:r>
              <a:r>
                <a:rPr lang="ru-RU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Минпросвещения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 России»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40180" y="5277997"/>
            <a:ext cx="340958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01.09.2022г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. войдут в число пилотных школ РФ по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апробации проекта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7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школ Томской области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394243" y="2059949"/>
            <a:ext cx="3355520" cy="2609851"/>
            <a:chOff x="1857574" y="-326633"/>
            <a:chExt cx="3546519" cy="3345594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857574" y="-326633"/>
              <a:ext cx="3546519" cy="3345594"/>
            </a:xfrm>
            <a:prstGeom prst="roundRect">
              <a:avLst>
                <a:gd name="adj" fmla="val 10000"/>
              </a:avLst>
            </a:prstGeom>
            <a:solidFill>
              <a:srgbClr val="A5DAE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Скругленный прямоугольник 4"/>
            <p:cNvSpPr/>
            <p:nvPr/>
          </p:nvSpPr>
          <p:spPr>
            <a:xfrm>
              <a:off x="2174860" y="471404"/>
              <a:ext cx="2787037" cy="1421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Прошли самодиагностику </a:t>
              </a: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23</a:t>
              </a:r>
              <a:r>
                <a:rPr lang="ru-RU" sz="1400" b="1" dirty="0">
                  <a:solidFill>
                    <a:srgbClr val="F3822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4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ОО –участники 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проекта «Модернизация школьных систем образования» (условие Министерства просвещения РФ)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МАОУ СОШ № </a:t>
              </a:r>
              <a:r>
                <a:rPr lang="ru-RU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46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г.Томска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как новый строящийся объект</a:t>
              </a: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239454" y="2027409"/>
            <a:ext cx="4090836" cy="624834"/>
            <a:chOff x="1116310" y="-58106"/>
            <a:chExt cx="3058170" cy="306760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1116310" y="-58106"/>
              <a:ext cx="3058170" cy="277847"/>
            </a:xfrm>
            <a:prstGeom prst="roundRect">
              <a:avLst>
                <a:gd name="adj" fmla="val 10000"/>
              </a:avLst>
            </a:prstGeom>
            <a:solidFill>
              <a:srgbClr val="A5DAE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Скругленный прямоугольник 4"/>
            <p:cNvSpPr/>
            <p:nvPr/>
          </p:nvSpPr>
          <p:spPr>
            <a:xfrm>
              <a:off x="1135279" y="-56729"/>
              <a:ext cx="3020383" cy="305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rgbClr val="F38221"/>
                  </a:solidFill>
                  <a:latin typeface="Century Gothic" panose="020B0502020202020204" pitchFamily="34" charset="0"/>
                </a:rPr>
                <a:t>+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прошли </a:t>
              </a:r>
              <a:r>
                <a:rPr lang="ru-RU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самодиагностику</a:t>
              </a:r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:</a:t>
              </a: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79" name="Рисунок 78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80" name="Рисунок 79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aphicFrame>
        <p:nvGraphicFramePr>
          <p:cNvPr id="82" name="Схема 81"/>
          <p:cNvGraphicFramePr/>
          <p:nvPr>
            <p:extLst>
              <p:ext uri="{D42A27DB-BD31-4B8C-83A1-F6EECF244321}">
                <p14:modId xmlns:p14="http://schemas.microsoft.com/office/powerpoint/2010/main" val="4034296676"/>
              </p:ext>
            </p:extLst>
          </p:nvPr>
        </p:nvGraphicFramePr>
        <p:xfrm>
          <a:off x="3971528" y="2711920"/>
          <a:ext cx="4248943" cy="344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08959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47926" y="238972"/>
            <a:ext cx="61920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Готовность региональной системы общего образования к реализации проекта «Школа 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России»</a:t>
            </a: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35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5353" y="1577913"/>
            <a:ext cx="1759947" cy="1759947"/>
          </a:xfrm>
          <a:prstGeom prst="rect">
            <a:avLst/>
          </a:prstGeom>
        </p:spPr>
      </p:pic>
      <p:graphicFrame>
        <p:nvGraphicFramePr>
          <p:cNvPr id="61" name="Схема 60"/>
          <p:cNvGraphicFramePr/>
          <p:nvPr>
            <p:extLst>
              <p:ext uri="{D42A27DB-BD31-4B8C-83A1-F6EECF244321}">
                <p14:modId xmlns:p14="http://schemas.microsoft.com/office/powerpoint/2010/main" val="1854624085"/>
              </p:ext>
            </p:extLst>
          </p:nvPr>
        </p:nvGraphicFramePr>
        <p:xfrm>
          <a:off x="-849752" y="2057400"/>
          <a:ext cx="10565355" cy="408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" name="Скругленный прямоугольник 4"/>
          <p:cNvSpPr/>
          <p:nvPr/>
        </p:nvSpPr>
        <p:spPr>
          <a:xfrm>
            <a:off x="394243" y="1257302"/>
            <a:ext cx="7642075" cy="6762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Участие школ Томской области  в самодиагностике на соответствие требованиям «Школы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Минпросвещения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России»</a:t>
            </a:r>
          </a:p>
        </p:txBody>
      </p:sp>
      <p:grpSp>
        <p:nvGrpSpPr>
          <p:cNvPr id="63" name="Группа 62"/>
          <p:cNvGrpSpPr/>
          <p:nvPr/>
        </p:nvGrpSpPr>
        <p:grpSpPr>
          <a:xfrm>
            <a:off x="205823" y="1257302"/>
            <a:ext cx="8018913" cy="676273"/>
            <a:chOff x="7492800" y="19296"/>
            <a:chExt cx="2806020" cy="935057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7492800" y="85017"/>
              <a:ext cx="2806020" cy="790319"/>
            </a:xfrm>
            <a:prstGeom prst="roundRect">
              <a:avLst>
                <a:gd name="adj" fmla="val 10000"/>
              </a:avLst>
            </a:prstGeom>
            <a:solidFill>
              <a:srgbClr val="109EB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Скругленный прямоугольник 4"/>
            <p:cNvSpPr/>
            <p:nvPr/>
          </p:nvSpPr>
          <p:spPr>
            <a:xfrm>
              <a:off x="7558733" y="19296"/>
              <a:ext cx="2674155" cy="935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Задачи  на 2022 - 2023 </a:t>
              </a:r>
              <a:r>
                <a:rPr lang="ru-RU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уч.год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 по готовности вхождения в проект «Школа </a:t>
              </a:r>
              <a:r>
                <a:rPr lang="ru-RU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Минпросвещения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 России»</a:t>
              </a: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67" name="Рисунок 66" descr="Герб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8" name="Рисунок 67" descr="Лого Проекты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086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reeform 5"/>
          <p:cNvSpPr>
            <a:spLocks/>
          </p:cNvSpPr>
          <p:nvPr/>
        </p:nvSpPr>
        <p:spPr bwMode="auto">
          <a:xfrm>
            <a:off x="619125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1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8" y="261"/>
              </a:cxn>
              <a:cxn ang="0">
                <a:pos x="108" y="219"/>
              </a:cxn>
              <a:cxn ang="0">
                <a:pos x="141" y="178"/>
              </a:cxn>
              <a:cxn ang="0">
                <a:pos x="179" y="142"/>
              </a:cxn>
              <a:cxn ang="0">
                <a:pos x="218" y="109"/>
              </a:cxn>
              <a:cxn ang="0">
                <a:pos x="263" y="79"/>
              </a:cxn>
              <a:cxn ang="0">
                <a:pos x="308" y="54"/>
              </a:cxn>
              <a:cxn ang="0">
                <a:pos x="357" y="33"/>
              </a:cxn>
              <a:cxn ang="0">
                <a:pos x="407" y="17"/>
              </a:cxn>
              <a:cxn ang="0">
                <a:pos x="461" y="6"/>
              </a:cxn>
              <a:cxn ang="0">
                <a:pos x="516" y="2"/>
              </a:cxn>
              <a:cxn ang="0">
                <a:pos x="544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5" y="43"/>
              </a:cxn>
              <a:cxn ang="0">
                <a:pos x="803" y="66"/>
              </a:cxn>
              <a:cxn ang="0">
                <a:pos x="848" y="93"/>
              </a:cxn>
              <a:cxn ang="0">
                <a:pos x="889" y="124"/>
              </a:cxn>
              <a:cxn ang="0">
                <a:pos x="929" y="159"/>
              </a:cxn>
              <a:cxn ang="0">
                <a:pos x="963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5" y="332"/>
              </a:cxn>
              <a:cxn ang="0">
                <a:pos x="1062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4" y="332"/>
                </a:lnTo>
                <a:lnTo>
                  <a:pt x="53" y="309"/>
                </a:lnTo>
                <a:lnTo>
                  <a:pt x="66" y="285"/>
                </a:lnTo>
                <a:lnTo>
                  <a:pt x="78" y="261"/>
                </a:lnTo>
                <a:lnTo>
                  <a:pt x="92" y="239"/>
                </a:lnTo>
                <a:lnTo>
                  <a:pt x="108" y="219"/>
                </a:lnTo>
                <a:lnTo>
                  <a:pt x="124" y="198"/>
                </a:lnTo>
                <a:lnTo>
                  <a:pt x="141" y="178"/>
                </a:lnTo>
                <a:lnTo>
                  <a:pt x="160" y="159"/>
                </a:lnTo>
                <a:lnTo>
                  <a:pt x="179" y="142"/>
                </a:lnTo>
                <a:lnTo>
                  <a:pt x="198" y="124"/>
                </a:lnTo>
                <a:lnTo>
                  <a:pt x="218" y="109"/>
                </a:lnTo>
                <a:lnTo>
                  <a:pt x="240" y="93"/>
                </a:lnTo>
                <a:lnTo>
                  <a:pt x="263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2" y="25"/>
                </a:lnTo>
                <a:lnTo>
                  <a:pt x="407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4" y="0"/>
                </a:lnTo>
                <a:lnTo>
                  <a:pt x="544" y="0"/>
                </a:lnTo>
                <a:lnTo>
                  <a:pt x="571" y="2"/>
                </a:lnTo>
                <a:lnTo>
                  <a:pt x="600" y="3"/>
                </a:lnTo>
                <a:lnTo>
                  <a:pt x="626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0" y="33"/>
                </a:lnTo>
                <a:lnTo>
                  <a:pt x="755" y="43"/>
                </a:lnTo>
                <a:lnTo>
                  <a:pt x="779" y="54"/>
                </a:lnTo>
                <a:lnTo>
                  <a:pt x="803" y="66"/>
                </a:lnTo>
                <a:lnTo>
                  <a:pt x="826" y="79"/>
                </a:lnTo>
                <a:lnTo>
                  <a:pt x="848" y="93"/>
                </a:lnTo>
                <a:lnTo>
                  <a:pt x="869" y="109"/>
                </a:lnTo>
                <a:lnTo>
                  <a:pt x="889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3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2" y="383"/>
                </a:lnTo>
                <a:lnTo>
                  <a:pt x="1070" y="408"/>
                </a:lnTo>
                <a:lnTo>
                  <a:pt x="1077" y="435"/>
                </a:lnTo>
                <a:lnTo>
                  <a:pt x="1081" y="461"/>
                </a:lnTo>
                <a:lnTo>
                  <a:pt x="1085" y="488"/>
                </a:lnTo>
                <a:lnTo>
                  <a:pt x="1088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2803525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9" y="261"/>
              </a:cxn>
              <a:cxn ang="0">
                <a:pos x="109" y="219"/>
              </a:cxn>
              <a:cxn ang="0">
                <a:pos x="142" y="178"/>
              </a:cxn>
              <a:cxn ang="0">
                <a:pos x="178" y="142"/>
              </a:cxn>
              <a:cxn ang="0">
                <a:pos x="219" y="109"/>
              </a:cxn>
              <a:cxn ang="0">
                <a:pos x="261" y="79"/>
              </a:cxn>
              <a:cxn ang="0">
                <a:pos x="308" y="54"/>
              </a:cxn>
              <a:cxn ang="0">
                <a:pos x="357" y="33"/>
              </a:cxn>
              <a:cxn ang="0">
                <a:pos x="408" y="17"/>
              </a:cxn>
              <a:cxn ang="0">
                <a:pos x="461" y="6"/>
              </a:cxn>
              <a:cxn ang="0">
                <a:pos x="516" y="2"/>
              </a:cxn>
              <a:cxn ang="0">
                <a:pos x="543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6" y="43"/>
              </a:cxn>
              <a:cxn ang="0">
                <a:pos x="803" y="66"/>
              </a:cxn>
              <a:cxn ang="0">
                <a:pos x="847" y="93"/>
              </a:cxn>
              <a:cxn ang="0">
                <a:pos x="890" y="124"/>
              </a:cxn>
              <a:cxn ang="0">
                <a:pos x="927" y="159"/>
              </a:cxn>
              <a:cxn ang="0">
                <a:pos x="964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4" y="332"/>
              </a:cxn>
              <a:cxn ang="0">
                <a:pos x="1063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08" y="142"/>
                </a:lnTo>
                <a:lnTo>
                  <a:pt x="927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4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4987925" y="1454150"/>
            <a:ext cx="1725613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517"/>
              </a:cxn>
              <a:cxn ang="0">
                <a:pos x="6" y="461"/>
              </a:cxn>
              <a:cxn ang="0">
                <a:pos x="16" y="408"/>
              </a:cxn>
              <a:cxn ang="0">
                <a:pos x="33" y="357"/>
              </a:cxn>
              <a:cxn ang="0">
                <a:pos x="54" y="309"/>
              </a:cxn>
              <a:cxn ang="0">
                <a:pos x="79" y="261"/>
              </a:cxn>
              <a:cxn ang="0">
                <a:pos x="107" y="219"/>
              </a:cxn>
              <a:cxn ang="0">
                <a:pos x="140" y="178"/>
              </a:cxn>
              <a:cxn ang="0">
                <a:pos x="178" y="142"/>
              </a:cxn>
              <a:cxn ang="0">
                <a:pos x="217" y="109"/>
              </a:cxn>
              <a:cxn ang="0">
                <a:pos x="262" y="79"/>
              </a:cxn>
              <a:cxn ang="0">
                <a:pos x="307" y="54"/>
              </a:cxn>
              <a:cxn ang="0">
                <a:pos x="356" y="33"/>
              </a:cxn>
              <a:cxn ang="0">
                <a:pos x="408" y="17"/>
              </a:cxn>
              <a:cxn ang="0">
                <a:pos x="460" y="6"/>
              </a:cxn>
              <a:cxn ang="0">
                <a:pos x="515" y="2"/>
              </a:cxn>
              <a:cxn ang="0">
                <a:pos x="543" y="0"/>
              </a:cxn>
              <a:cxn ang="0">
                <a:pos x="599" y="3"/>
              </a:cxn>
              <a:cxn ang="0">
                <a:pos x="652" y="11"/>
              </a:cxn>
              <a:cxn ang="0">
                <a:pos x="706" y="25"/>
              </a:cxn>
              <a:cxn ang="0">
                <a:pos x="754" y="43"/>
              </a:cxn>
              <a:cxn ang="0">
                <a:pos x="802" y="66"/>
              </a:cxn>
              <a:cxn ang="0">
                <a:pos x="847" y="93"/>
              </a:cxn>
              <a:cxn ang="0">
                <a:pos x="888" y="124"/>
              </a:cxn>
              <a:cxn ang="0">
                <a:pos x="928" y="159"/>
              </a:cxn>
              <a:cxn ang="0">
                <a:pos x="962" y="198"/>
              </a:cxn>
              <a:cxn ang="0">
                <a:pos x="994" y="239"/>
              </a:cxn>
              <a:cxn ang="0">
                <a:pos x="1021" y="285"/>
              </a:cxn>
              <a:cxn ang="0">
                <a:pos x="1044" y="332"/>
              </a:cxn>
              <a:cxn ang="0">
                <a:pos x="1063" y="383"/>
              </a:cxn>
              <a:cxn ang="0">
                <a:pos x="1076" y="435"/>
              </a:cxn>
              <a:cxn ang="0">
                <a:pos x="1084" y="488"/>
              </a:cxn>
              <a:cxn ang="0">
                <a:pos x="1087" y="543"/>
              </a:cxn>
              <a:cxn ang="0">
                <a:pos x="0" y="3159"/>
              </a:cxn>
            </a:cxnLst>
            <a:rect l="0" t="0" r="r" b="b"/>
            <a:pathLst>
              <a:path w="1087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2" y="488"/>
                </a:lnTo>
                <a:lnTo>
                  <a:pt x="6" y="461"/>
                </a:lnTo>
                <a:lnTo>
                  <a:pt x="11" y="435"/>
                </a:lnTo>
                <a:lnTo>
                  <a:pt x="16" y="408"/>
                </a:lnTo>
                <a:lnTo>
                  <a:pt x="24" y="383"/>
                </a:lnTo>
                <a:lnTo>
                  <a:pt x="33" y="357"/>
                </a:lnTo>
                <a:lnTo>
                  <a:pt x="43" y="332"/>
                </a:lnTo>
                <a:lnTo>
                  <a:pt x="54" y="309"/>
                </a:lnTo>
                <a:lnTo>
                  <a:pt x="65" y="285"/>
                </a:lnTo>
                <a:lnTo>
                  <a:pt x="79" y="261"/>
                </a:lnTo>
                <a:lnTo>
                  <a:pt x="93" y="239"/>
                </a:lnTo>
                <a:lnTo>
                  <a:pt x="107" y="219"/>
                </a:lnTo>
                <a:lnTo>
                  <a:pt x="123" y="198"/>
                </a:lnTo>
                <a:lnTo>
                  <a:pt x="140" y="178"/>
                </a:lnTo>
                <a:lnTo>
                  <a:pt x="159" y="159"/>
                </a:lnTo>
                <a:lnTo>
                  <a:pt x="178" y="142"/>
                </a:lnTo>
                <a:lnTo>
                  <a:pt x="197" y="124"/>
                </a:lnTo>
                <a:lnTo>
                  <a:pt x="217" y="109"/>
                </a:lnTo>
                <a:lnTo>
                  <a:pt x="239" y="93"/>
                </a:lnTo>
                <a:lnTo>
                  <a:pt x="262" y="79"/>
                </a:lnTo>
                <a:lnTo>
                  <a:pt x="284" y="66"/>
                </a:lnTo>
                <a:lnTo>
                  <a:pt x="307" y="54"/>
                </a:lnTo>
                <a:lnTo>
                  <a:pt x="331" y="43"/>
                </a:lnTo>
                <a:lnTo>
                  <a:pt x="356" y="33"/>
                </a:lnTo>
                <a:lnTo>
                  <a:pt x="381" y="25"/>
                </a:lnTo>
                <a:lnTo>
                  <a:pt x="408" y="17"/>
                </a:lnTo>
                <a:lnTo>
                  <a:pt x="433" y="11"/>
                </a:lnTo>
                <a:lnTo>
                  <a:pt x="460" y="6"/>
                </a:lnTo>
                <a:lnTo>
                  <a:pt x="488" y="3"/>
                </a:lnTo>
                <a:lnTo>
                  <a:pt x="515" y="2"/>
                </a:lnTo>
                <a:lnTo>
                  <a:pt x="543" y="0"/>
                </a:lnTo>
                <a:lnTo>
                  <a:pt x="543" y="0"/>
                </a:lnTo>
                <a:lnTo>
                  <a:pt x="572" y="2"/>
                </a:lnTo>
                <a:lnTo>
                  <a:pt x="599" y="3"/>
                </a:lnTo>
                <a:lnTo>
                  <a:pt x="625" y="6"/>
                </a:lnTo>
                <a:lnTo>
                  <a:pt x="652" y="11"/>
                </a:lnTo>
                <a:lnTo>
                  <a:pt x="679" y="17"/>
                </a:lnTo>
                <a:lnTo>
                  <a:pt x="706" y="25"/>
                </a:lnTo>
                <a:lnTo>
                  <a:pt x="731" y="33"/>
                </a:lnTo>
                <a:lnTo>
                  <a:pt x="754" y="43"/>
                </a:lnTo>
                <a:lnTo>
                  <a:pt x="780" y="54"/>
                </a:lnTo>
                <a:lnTo>
                  <a:pt x="802" y="66"/>
                </a:lnTo>
                <a:lnTo>
                  <a:pt x="825" y="79"/>
                </a:lnTo>
                <a:lnTo>
                  <a:pt x="847" y="93"/>
                </a:lnTo>
                <a:lnTo>
                  <a:pt x="868" y="109"/>
                </a:lnTo>
                <a:lnTo>
                  <a:pt x="888" y="124"/>
                </a:lnTo>
                <a:lnTo>
                  <a:pt x="909" y="142"/>
                </a:lnTo>
                <a:lnTo>
                  <a:pt x="928" y="159"/>
                </a:lnTo>
                <a:lnTo>
                  <a:pt x="945" y="178"/>
                </a:lnTo>
                <a:lnTo>
                  <a:pt x="962" y="198"/>
                </a:lnTo>
                <a:lnTo>
                  <a:pt x="980" y="219"/>
                </a:lnTo>
                <a:lnTo>
                  <a:pt x="994" y="239"/>
                </a:lnTo>
                <a:lnTo>
                  <a:pt x="1008" y="261"/>
                </a:lnTo>
                <a:lnTo>
                  <a:pt x="1021" y="285"/>
                </a:lnTo>
                <a:lnTo>
                  <a:pt x="1033" y="309"/>
                </a:lnTo>
                <a:lnTo>
                  <a:pt x="1044" y="332"/>
                </a:lnTo>
                <a:lnTo>
                  <a:pt x="1054" y="357"/>
                </a:lnTo>
                <a:lnTo>
                  <a:pt x="1063" y="383"/>
                </a:lnTo>
                <a:lnTo>
                  <a:pt x="1069" y="408"/>
                </a:lnTo>
                <a:lnTo>
                  <a:pt x="1076" y="435"/>
                </a:lnTo>
                <a:lnTo>
                  <a:pt x="1080" y="461"/>
                </a:lnTo>
                <a:lnTo>
                  <a:pt x="1084" y="488"/>
                </a:lnTo>
                <a:lnTo>
                  <a:pt x="1087" y="517"/>
                </a:lnTo>
                <a:lnTo>
                  <a:pt x="1087" y="543"/>
                </a:lnTo>
                <a:lnTo>
                  <a:pt x="1087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7170738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1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9" y="261"/>
              </a:cxn>
              <a:cxn ang="0">
                <a:pos x="109" y="219"/>
              </a:cxn>
              <a:cxn ang="0">
                <a:pos x="142" y="178"/>
              </a:cxn>
              <a:cxn ang="0">
                <a:pos x="178" y="142"/>
              </a:cxn>
              <a:cxn ang="0">
                <a:pos x="219" y="109"/>
              </a:cxn>
              <a:cxn ang="0">
                <a:pos x="261" y="79"/>
              </a:cxn>
              <a:cxn ang="0">
                <a:pos x="309" y="54"/>
              </a:cxn>
              <a:cxn ang="0">
                <a:pos x="357" y="33"/>
              </a:cxn>
              <a:cxn ang="0">
                <a:pos x="408" y="17"/>
              </a:cxn>
              <a:cxn ang="0">
                <a:pos x="461" y="6"/>
              </a:cxn>
              <a:cxn ang="0">
                <a:pos x="516" y="2"/>
              </a:cxn>
              <a:cxn ang="0">
                <a:pos x="543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6" y="43"/>
              </a:cxn>
              <a:cxn ang="0">
                <a:pos x="803" y="66"/>
              </a:cxn>
              <a:cxn ang="0">
                <a:pos x="847" y="93"/>
              </a:cxn>
              <a:cxn ang="0">
                <a:pos x="890" y="124"/>
              </a:cxn>
              <a:cxn ang="0">
                <a:pos x="929" y="159"/>
              </a:cxn>
              <a:cxn ang="0">
                <a:pos x="964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5" y="332"/>
              </a:cxn>
              <a:cxn ang="0">
                <a:pos x="1063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9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619125" y="1454150"/>
            <a:ext cx="1727200" cy="1727200"/>
          </a:xfrm>
          <a:custGeom>
            <a:avLst/>
            <a:gdLst/>
            <a:ahLst/>
            <a:cxnLst>
              <a:cxn ang="0">
                <a:pos x="1088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9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0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8" y="980"/>
              </a:cxn>
              <a:cxn ang="0">
                <a:pos x="160" y="929"/>
              </a:cxn>
              <a:cxn ang="0">
                <a:pos x="108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1" y="572"/>
              </a:cxn>
              <a:cxn ang="0">
                <a:pos x="1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8" y="219"/>
              </a:cxn>
              <a:cxn ang="0">
                <a:pos x="160" y="159"/>
              </a:cxn>
              <a:cxn ang="0">
                <a:pos x="218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0" y="33"/>
              </a:cxn>
              <a:cxn ang="0">
                <a:pos x="803" y="66"/>
              </a:cxn>
              <a:cxn ang="0">
                <a:pos x="869" y="109"/>
              </a:cxn>
              <a:cxn ang="0">
                <a:pos x="929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8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8" y="572"/>
                </a:lnTo>
                <a:lnTo>
                  <a:pt x="1085" y="600"/>
                </a:lnTo>
                <a:lnTo>
                  <a:pt x="1081" y="627"/>
                </a:lnTo>
                <a:lnTo>
                  <a:pt x="1077" y="654"/>
                </a:lnTo>
                <a:lnTo>
                  <a:pt x="1070" y="680"/>
                </a:lnTo>
                <a:lnTo>
                  <a:pt x="1062" y="705"/>
                </a:lnTo>
                <a:lnTo>
                  <a:pt x="1055" y="731"/>
                </a:lnTo>
                <a:lnTo>
                  <a:pt x="1045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3" y="890"/>
                </a:lnTo>
                <a:lnTo>
                  <a:pt x="946" y="910"/>
                </a:lnTo>
                <a:lnTo>
                  <a:pt x="929" y="929"/>
                </a:lnTo>
                <a:lnTo>
                  <a:pt x="910" y="946"/>
                </a:lnTo>
                <a:lnTo>
                  <a:pt x="889" y="964"/>
                </a:lnTo>
                <a:lnTo>
                  <a:pt x="869" y="980"/>
                </a:lnTo>
                <a:lnTo>
                  <a:pt x="848" y="995"/>
                </a:lnTo>
                <a:lnTo>
                  <a:pt x="826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5" y="1046"/>
                </a:lnTo>
                <a:lnTo>
                  <a:pt x="730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6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4" y="1088"/>
                </a:lnTo>
                <a:lnTo>
                  <a:pt x="544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7" y="1071"/>
                </a:lnTo>
                <a:lnTo>
                  <a:pt x="382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8" y="1035"/>
                </a:lnTo>
                <a:lnTo>
                  <a:pt x="285" y="1022"/>
                </a:lnTo>
                <a:lnTo>
                  <a:pt x="263" y="1009"/>
                </a:lnTo>
                <a:lnTo>
                  <a:pt x="240" y="995"/>
                </a:lnTo>
                <a:lnTo>
                  <a:pt x="218" y="980"/>
                </a:lnTo>
                <a:lnTo>
                  <a:pt x="198" y="964"/>
                </a:lnTo>
                <a:lnTo>
                  <a:pt x="179" y="946"/>
                </a:lnTo>
                <a:lnTo>
                  <a:pt x="160" y="929"/>
                </a:lnTo>
                <a:lnTo>
                  <a:pt x="141" y="910"/>
                </a:lnTo>
                <a:lnTo>
                  <a:pt x="124" y="890"/>
                </a:lnTo>
                <a:lnTo>
                  <a:pt x="108" y="869"/>
                </a:lnTo>
                <a:lnTo>
                  <a:pt x="92" y="847"/>
                </a:lnTo>
                <a:lnTo>
                  <a:pt x="78" y="825"/>
                </a:lnTo>
                <a:lnTo>
                  <a:pt x="66" y="803"/>
                </a:lnTo>
                <a:lnTo>
                  <a:pt x="53" y="780"/>
                </a:lnTo>
                <a:lnTo>
                  <a:pt x="44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1" y="572"/>
                </a:ln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4" y="332"/>
                </a:lnTo>
                <a:lnTo>
                  <a:pt x="53" y="309"/>
                </a:lnTo>
                <a:lnTo>
                  <a:pt x="66" y="285"/>
                </a:lnTo>
                <a:lnTo>
                  <a:pt x="78" y="261"/>
                </a:lnTo>
                <a:lnTo>
                  <a:pt x="92" y="239"/>
                </a:lnTo>
                <a:lnTo>
                  <a:pt x="108" y="219"/>
                </a:lnTo>
                <a:lnTo>
                  <a:pt x="124" y="198"/>
                </a:lnTo>
                <a:lnTo>
                  <a:pt x="141" y="178"/>
                </a:lnTo>
                <a:lnTo>
                  <a:pt x="160" y="159"/>
                </a:lnTo>
                <a:lnTo>
                  <a:pt x="179" y="142"/>
                </a:lnTo>
                <a:lnTo>
                  <a:pt x="198" y="124"/>
                </a:lnTo>
                <a:lnTo>
                  <a:pt x="218" y="109"/>
                </a:lnTo>
                <a:lnTo>
                  <a:pt x="240" y="93"/>
                </a:lnTo>
                <a:lnTo>
                  <a:pt x="263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2" y="25"/>
                </a:lnTo>
                <a:lnTo>
                  <a:pt x="407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4" y="0"/>
                </a:lnTo>
                <a:lnTo>
                  <a:pt x="544" y="0"/>
                </a:lnTo>
                <a:lnTo>
                  <a:pt x="571" y="2"/>
                </a:lnTo>
                <a:lnTo>
                  <a:pt x="600" y="3"/>
                </a:lnTo>
                <a:lnTo>
                  <a:pt x="626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0" y="33"/>
                </a:lnTo>
                <a:lnTo>
                  <a:pt x="755" y="43"/>
                </a:lnTo>
                <a:lnTo>
                  <a:pt x="779" y="54"/>
                </a:lnTo>
                <a:lnTo>
                  <a:pt x="803" y="66"/>
                </a:lnTo>
                <a:lnTo>
                  <a:pt x="826" y="79"/>
                </a:lnTo>
                <a:lnTo>
                  <a:pt x="848" y="93"/>
                </a:lnTo>
                <a:lnTo>
                  <a:pt x="869" y="109"/>
                </a:lnTo>
                <a:lnTo>
                  <a:pt x="889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3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2" y="383"/>
                </a:lnTo>
                <a:lnTo>
                  <a:pt x="1070" y="408"/>
                </a:lnTo>
                <a:lnTo>
                  <a:pt x="1077" y="435"/>
                </a:lnTo>
                <a:lnTo>
                  <a:pt x="1081" y="461"/>
                </a:lnTo>
                <a:lnTo>
                  <a:pt x="1085" y="488"/>
                </a:lnTo>
                <a:lnTo>
                  <a:pt x="1088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B1BEC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42950" y="1579563"/>
            <a:ext cx="1477963" cy="1476375"/>
          </a:xfrm>
          <a:custGeom>
            <a:avLst/>
            <a:gdLst/>
            <a:ahLst/>
            <a:cxnLst>
              <a:cxn ang="0">
                <a:pos x="931" y="489"/>
              </a:cxn>
              <a:cxn ang="0">
                <a:pos x="921" y="559"/>
              </a:cxn>
              <a:cxn ang="0">
                <a:pos x="903" y="625"/>
              </a:cxn>
              <a:cxn ang="0">
                <a:pos x="874" y="686"/>
              </a:cxn>
              <a:cxn ang="0">
                <a:pos x="838" y="743"/>
              </a:cxn>
              <a:cxn ang="0">
                <a:pos x="796" y="793"/>
              </a:cxn>
              <a:cxn ang="0">
                <a:pos x="744" y="838"/>
              </a:cxn>
              <a:cxn ang="0">
                <a:pos x="687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90" y="929"/>
              </a:cxn>
              <a:cxn ang="0">
                <a:pos x="443" y="929"/>
              </a:cxn>
              <a:cxn ang="0">
                <a:pos x="372" y="921"/>
              </a:cxn>
              <a:cxn ang="0">
                <a:pos x="306" y="902"/>
              </a:cxn>
              <a:cxn ang="0">
                <a:pos x="244" y="874"/>
              </a:cxn>
              <a:cxn ang="0">
                <a:pos x="188" y="838"/>
              </a:cxn>
              <a:cxn ang="0">
                <a:pos x="137" y="793"/>
              </a:cxn>
              <a:cxn ang="0">
                <a:pos x="93" y="743"/>
              </a:cxn>
              <a:cxn ang="0">
                <a:pos x="57" y="686"/>
              </a:cxn>
              <a:cxn ang="0">
                <a:pos x="29" y="625"/>
              </a:cxn>
              <a:cxn ang="0">
                <a:pos x="10" y="559"/>
              </a:cxn>
              <a:cxn ang="0">
                <a:pos x="2" y="489"/>
              </a:cxn>
              <a:cxn ang="0">
                <a:pos x="2" y="441"/>
              </a:cxn>
              <a:cxn ang="0">
                <a:pos x="10" y="371"/>
              </a:cxn>
              <a:cxn ang="0">
                <a:pos x="29" y="305"/>
              </a:cxn>
              <a:cxn ang="0">
                <a:pos x="57" y="244"/>
              </a:cxn>
              <a:cxn ang="0">
                <a:pos x="93" y="187"/>
              </a:cxn>
              <a:cxn ang="0">
                <a:pos x="137" y="137"/>
              </a:cxn>
              <a:cxn ang="0">
                <a:pos x="188" y="93"/>
              </a:cxn>
              <a:cxn ang="0">
                <a:pos x="244" y="56"/>
              </a:cxn>
              <a:cxn ang="0">
                <a:pos x="306" y="28"/>
              </a:cxn>
              <a:cxn ang="0">
                <a:pos x="372" y="9"/>
              </a:cxn>
              <a:cxn ang="0">
                <a:pos x="443" y="1"/>
              </a:cxn>
              <a:cxn ang="0">
                <a:pos x="490" y="1"/>
              </a:cxn>
              <a:cxn ang="0">
                <a:pos x="559" y="9"/>
              </a:cxn>
              <a:cxn ang="0">
                <a:pos x="625" y="28"/>
              </a:cxn>
              <a:cxn ang="0">
                <a:pos x="687" y="56"/>
              </a:cxn>
              <a:cxn ang="0">
                <a:pos x="744" y="93"/>
              </a:cxn>
              <a:cxn ang="0">
                <a:pos x="796" y="137"/>
              </a:cxn>
              <a:cxn ang="0">
                <a:pos x="838" y="187"/>
              </a:cxn>
              <a:cxn ang="0">
                <a:pos x="874" y="244"/>
              </a:cxn>
              <a:cxn ang="0">
                <a:pos x="903" y="305"/>
              </a:cxn>
              <a:cxn ang="0">
                <a:pos x="921" y="371"/>
              </a:cxn>
              <a:cxn ang="0">
                <a:pos x="931" y="441"/>
              </a:cxn>
            </a:cxnLst>
            <a:rect l="0" t="0" r="r" b="b"/>
            <a:pathLst>
              <a:path w="931" h="930">
                <a:moveTo>
                  <a:pt x="931" y="464"/>
                </a:moveTo>
                <a:lnTo>
                  <a:pt x="931" y="464"/>
                </a:lnTo>
                <a:lnTo>
                  <a:pt x="931" y="489"/>
                </a:lnTo>
                <a:lnTo>
                  <a:pt x="928" y="513"/>
                </a:lnTo>
                <a:lnTo>
                  <a:pt x="926" y="535"/>
                </a:lnTo>
                <a:lnTo>
                  <a:pt x="921" y="559"/>
                </a:lnTo>
                <a:lnTo>
                  <a:pt x="917" y="581"/>
                </a:lnTo>
                <a:lnTo>
                  <a:pt x="910" y="603"/>
                </a:lnTo>
                <a:lnTo>
                  <a:pt x="903" y="625"/>
                </a:lnTo>
                <a:lnTo>
                  <a:pt x="895" y="645"/>
                </a:lnTo>
                <a:lnTo>
                  <a:pt x="885" y="666"/>
                </a:lnTo>
                <a:lnTo>
                  <a:pt x="874" y="686"/>
                </a:lnTo>
                <a:lnTo>
                  <a:pt x="863" y="707"/>
                </a:lnTo>
                <a:lnTo>
                  <a:pt x="852" y="726"/>
                </a:lnTo>
                <a:lnTo>
                  <a:pt x="838" y="743"/>
                </a:lnTo>
                <a:lnTo>
                  <a:pt x="825" y="760"/>
                </a:lnTo>
                <a:lnTo>
                  <a:pt x="810" y="778"/>
                </a:lnTo>
                <a:lnTo>
                  <a:pt x="796" y="793"/>
                </a:lnTo>
                <a:lnTo>
                  <a:pt x="778" y="809"/>
                </a:lnTo>
                <a:lnTo>
                  <a:pt x="762" y="823"/>
                </a:lnTo>
                <a:lnTo>
                  <a:pt x="744" y="838"/>
                </a:lnTo>
                <a:lnTo>
                  <a:pt x="726" y="850"/>
                </a:lnTo>
                <a:lnTo>
                  <a:pt x="707" y="863"/>
                </a:lnTo>
                <a:lnTo>
                  <a:pt x="687" y="874"/>
                </a:lnTo>
                <a:lnTo>
                  <a:pt x="668" y="885"/>
                </a:lnTo>
                <a:lnTo>
                  <a:pt x="647" y="893"/>
                </a:lnTo>
                <a:lnTo>
                  <a:pt x="625" y="902"/>
                </a:lnTo>
                <a:lnTo>
                  <a:pt x="605" y="908"/>
                </a:lnTo>
                <a:lnTo>
                  <a:pt x="583" y="915"/>
                </a:lnTo>
                <a:lnTo>
                  <a:pt x="559" y="921"/>
                </a:lnTo>
                <a:lnTo>
                  <a:pt x="537" y="924"/>
                </a:lnTo>
                <a:lnTo>
                  <a:pt x="514" y="927"/>
                </a:lnTo>
                <a:lnTo>
                  <a:pt x="490" y="929"/>
                </a:lnTo>
                <a:lnTo>
                  <a:pt x="466" y="930"/>
                </a:lnTo>
                <a:lnTo>
                  <a:pt x="466" y="930"/>
                </a:lnTo>
                <a:lnTo>
                  <a:pt x="443" y="929"/>
                </a:lnTo>
                <a:lnTo>
                  <a:pt x="419" y="927"/>
                </a:lnTo>
                <a:lnTo>
                  <a:pt x="396" y="924"/>
                </a:lnTo>
                <a:lnTo>
                  <a:pt x="372" y="921"/>
                </a:lnTo>
                <a:lnTo>
                  <a:pt x="350" y="915"/>
                </a:lnTo>
                <a:lnTo>
                  <a:pt x="328" y="908"/>
                </a:lnTo>
                <a:lnTo>
                  <a:pt x="306" y="902"/>
                </a:lnTo>
                <a:lnTo>
                  <a:pt x="285" y="893"/>
                </a:lnTo>
                <a:lnTo>
                  <a:pt x="265" y="885"/>
                </a:lnTo>
                <a:lnTo>
                  <a:pt x="244" y="874"/>
                </a:lnTo>
                <a:lnTo>
                  <a:pt x="225" y="863"/>
                </a:lnTo>
                <a:lnTo>
                  <a:pt x="207" y="850"/>
                </a:lnTo>
                <a:lnTo>
                  <a:pt x="188" y="838"/>
                </a:lnTo>
                <a:lnTo>
                  <a:pt x="170" y="823"/>
                </a:lnTo>
                <a:lnTo>
                  <a:pt x="153" y="809"/>
                </a:lnTo>
                <a:lnTo>
                  <a:pt x="137" y="793"/>
                </a:lnTo>
                <a:lnTo>
                  <a:pt x="122" y="778"/>
                </a:lnTo>
                <a:lnTo>
                  <a:pt x="107" y="760"/>
                </a:lnTo>
                <a:lnTo>
                  <a:pt x="93" y="743"/>
                </a:lnTo>
                <a:lnTo>
                  <a:pt x="81" y="726"/>
                </a:lnTo>
                <a:lnTo>
                  <a:pt x="68" y="707"/>
                </a:lnTo>
                <a:lnTo>
                  <a:pt x="57" y="686"/>
                </a:lnTo>
                <a:lnTo>
                  <a:pt x="48" y="666"/>
                </a:lnTo>
                <a:lnTo>
                  <a:pt x="38" y="645"/>
                </a:lnTo>
                <a:lnTo>
                  <a:pt x="29" y="625"/>
                </a:lnTo>
                <a:lnTo>
                  <a:pt x="22" y="603"/>
                </a:lnTo>
                <a:lnTo>
                  <a:pt x="16" y="581"/>
                </a:lnTo>
                <a:lnTo>
                  <a:pt x="10" y="559"/>
                </a:lnTo>
                <a:lnTo>
                  <a:pt x="7" y="535"/>
                </a:lnTo>
                <a:lnTo>
                  <a:pt x="3" y="513"/>
                </a:lnTo>
                <a:lnTo>
                  <a:pt x="2" y="489"/>
                </a:lnTo>
                <a:lnTo>
                  <a:pt x="0" y="464"/>
                </a:lnTo>
                <a:lnTo>
                  <a:pt x="0" y="464"/>
                </a:lnTo>
                <a:lnTo>
                  <a:pt x="2" y="441"/>
                </a:lnTo>
                <a:lnTo>
                  <a:pt x="3" y="417"/>
                </a:lnTo>
                <a:lnTo>
                  <a:pt x="7" y="393"/>
                </a:lnTo>
                <a:lnTo>
                  <a:pt x="10" y="371"/>
                </a:lnTo>
                <a:lnTo>
                  <a:pt x="16" y="349"/>
                </a:lnTo>
                <a:lnTo>
                  <a:pt x="22" y="327"/>
                </a:lnTo>
                <a:lnTo>
                  <a:pt x="29" y="305"/>
                </a:lnTo>
                <a:lnTo>
                  <a:pt x="38" y="283"/>
                </a:lnTo>
                <a:lnTo>
                  <a:pt x="48" y="263"/>
                </a:lnTo>
                <a:lnTo>
                  <a:pt x="57" y="244"/>
                </a:lnTo>
                <a:lnTo>
                  <a:pt x="68" y="223"/>
                </a:lnTo>
                <a:lnTo>
                  <a:pt x="81" y="204"/>
                </a:lnTo>
                <a:lnTo>
                  <a:pt x="93" y="187"/>
                </a:lnTo>
                <a:lnTo>
                  <a:pt x="107" y="170"/>
                </a:lnTo>
                <a:lnTo>
                  <a:pt x="122" y="152"/>
                </a:lnTo>
                <a:lnTo>
                  <a:pt x="137" y="137"/>
                </a:lnTo>
                <a:lnTo>
                  <a:pt x="153" y="121"/>
                </a:lnTo>
                <a:lnTo>
                  <a:pt x="170" y="107"/>
                </a:lnTo>
                <a:lnTo>
                  <a:pt x="188" y="93"/>
                </a:lnTo>
                <a:lnTo>
                  <a:pt x="207" y="80"/>
                </a:lnTo>
                <a:lnTo>
                  <a:pt x="225" y="67"/>
                </a:lnTo>
                <a:lnTo>
                  <a:pt x="244" y="56"/>
                </a:lnTo>
                <a:lnTo>
                  <a:pt x="265" y="45"/>
                </a:lnTo>
                <a:lnTo>
                  <a:pt x="285" y="36"/>
                </a:lnTo>
                <a:lnTo>
                  <a:pt x="306" y="28"/>
                </a:lnTo>
                <a:lnTo>
                  <a:pt x="328" y="20"/>
                </a:lnTo>
                <a:lnTo>
                  <a:pt x="350" y="14"/>
                </a:lnTo>
                <a:lnTo>
                  <a:pt x="372" y="9"/>
                </a:lnTo>
                <a:lnTo>
                  <a:pt x="396" y="6"/>
                </a:lnTo>
                <a:lnTo>
                  <a:pt x="419" y="3"/>
                </a:lnTo>
                <a:lnTo>
                  <a:pt x="443" y="1"/>
                </a:lnTo>
                <a:lnTo>
                  <a:pt x="466" y="0"/>
                </a:lnTo>
                <a:lnTo>
                  <a:pt x="466" y="0"/>
                </a:lnTo>
                <a:lnTo>
                  <a:pt x="490" y="1"/>
                </a:lnTo>
                <a:lnTo>
                  <a:pt x="514" y="3"/>
                </a:lnTo>
                <a:lnTo>
                  <a:pt x="537" y="6"/>
                </a:lnTo>
                <a:lnTo>
                  <a:pt x="559" y="9"/>
                </a:lnTo>
                <a:lnTo>
                  <a:pt x="583" y="14"/>
                </a:lnTo>
                <a:lnTo>
                  <a:pt x="605" y="20"/>
                </a:lnTo>
                <a:lnTo>
                  <a:pt x="625" y="28"/>
                </a:lnTo>
                <a:lnTo>
                  <a:pt x="647" y="36"/>
                </a:lnTo>
                <a:lnTo>
                  <a:pt x="668" y="45"/>
                </a:lnTo>
                <a:lnTo>
                  <a:pt x="687" y="56"/>
                </a:lnTo>
                <a:lnTo>
                  <a:pt x="707" y="67"/>
                </a:lnTo>
                <a:lnTo>
                  <a:pt x="726" y="80"/>
                </a:lnTo>
                <a:lnTo>
                  <a:pt x="744" y="93"/>
                </a:lnTo>
                <a:lnTo>
                  <a:pt x="762" y="107"/>
                </a:lnTo>
                <a:lnTo>
                  <a:pt x="778" y="121"/>
                </a:lnTo>
                <a:lnTo>
                  <a:pt x="796" y="137"/>
                </a:lnTo>
                <a:lnTo>
                  <a:pt x="810" y="152"/>
                </a:lnTo>
                <a:lnTo>
                  <a:pt x="825" y="170"/>
                </a:lnTo>
                <a:lnTo>
                  <a:pt x="838" y="187"/>
                </a:lnTo>
                <a:lnTo>
                  <a:pt x="852" y="204"/>
                </a:lnTo>
                <a:lnTo>
                  <a:pt x="863" y="223"/>
                </a:lnTo>
                <a:lnTo>
                  <a:pt x="874" y="244"/>
                </a:lnTo>
                <a:lnTo>
                  <a:pt x="885" y="263"/>
                </a:lnTo>
                <a:lnTo>
                  <a:pt x="895" y="283"/>
                </a:lnTo>
                <a:lnTo>
                  <a:pt x="903" y="305"/>
                </a:lnTo>
                <a:lnTo>
                  <a:pt x="910" y="327"/>
                </a:lnTo>
                <a:lnTo>
                  <a:pt x="917" y="349"/>
                </a:lnTo>
                <a:lnTo>
                  <a:pt x="921" y="371"/>
                </a:lnTo>
                <a:lnTo>
                  <a:pt x="926" y="393"/>
                </a:lnTo>
                <a:lnTo>
                  <a:pt x="928" y="417"/>
                </a:lnTo>
                <a:lnTo>
                  <a:pt x="931" y="441"/>
                </a:lnTo>
                <a:lnTo>
                  <a:pt x="931" y="464"/>
                </a:lnTo>
                <a:lnTo>
                  <a:pt x="931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2803525" y="1454150"/>
            <a:ext cx="1727200" cy="1727200"/>
          </a:xfrm>
          <a:custGeom>
            <a:avLst/>
            <a:gdLst/>
            <a:ahLst/>
            <a:cxnLst>
              <a:cxn ang="0">
                <a:pos x="1086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7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1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9" y="980"/>
              </a:cxn>
              <a:cxn ang="0">
                <a:pos x="159" y="929"/>
              </a:cxn>
              <a:cxn ang="0">
                <a:pos x="109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0" y="572"/>
              </a:cxn>
              <a:cxn ang="0">
                <a:pos x="0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9" y="219"/>
              </a:cxn>
              <a:cxn ang="0">
                <a:pos x="159" y="159"/>
              </a:cxn>
              <a:cxn ang="0">
                <a:pos x="219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1" y="33"/>
              </a:cxn>
              <a:cxn ang="0">
                <a:pos x="803" y="66"/>
              </a:cxn>
              <a:cxn ang="0">
                <a:pos x="869" y="109"/>
              </a:cxn>
              <a:cxn ang="0">
                <a:pos x="927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6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6" y="572"/>
                </a:lnTo>
                <a:lnTo>
                  <a:pt x="1085" y="600"/>
                </a:lnTo>
                <a:lnTo>
                  <a:pt x="1082" y="627"/>
                </a:lnTo>
                <a:lnTo>
                  <a:pt x="1077" y="654"/>
                </a:lnTo>
                <a:lnTo>
                  <a:pt x="1071" y="680"/>
                </a:lnTo>
                <a:lnTo>
                  <a:pt x="1063" y="705"/>
                </a:lnTo>
                <a:lnTo>
                  <a:pt x="1055" y="731"/>
                </a:lnTo>
                <a:lnTo>
                  <a:pt x="1044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4" y="890"/>
                </a:lnTo>
                <a:lnTo>
                  <a:pt x="946" y="910"/>
                </a:lnTo>
                <a:lnTo>
                  <a:pt x="927" y="929"/>
                </a:lnTo>
                <a:lnTo>
                  <a:pt x="908" y="946"/>
                </a:lnTo>
                <a:lnTo>
                  <a:pt x="890" y="964"/>
                </a:lnTo>
                <a:lnTo>
                  <a:pt x="869" y="980"/>
                </a:lnTo>
                <a:lnTo>
                  <a:pt x="847" y="995"/>
                </a:lnTo>
                <a:lnTo>
                  <a:pt x="825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6" y="1046"/>
                </a:lnTo>
                <a:lnTo>
                  <a:pt x="731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7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8" y="1071"/>
                </a:lnTo>
                <a:lnTo>
                  <a:pt x="383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8" y="1035"/>
                </a:lnTo>
                <a:lnTo>
                  <a:pt x="285" y="1022"/>
                </a:lnTo>
                <a:lnTo>
                  <a:pt x="261" y="1009"/>
                </a:lnTo>
                <a:lnTo>
                  <a:pt x="239" y="995"/>
                </a:lnTo>
                <a:lnTo>
                  <a:pt x="219" y="980"/>
                </a:lnTo>
                <a:lnTo>
                  <a:pt x="198" y="964"/>
                </a:lnTo>
                <a:lnTo>
                  <a:pt x="178" y="946"/>
                </a:lnTo>
                <a:lnTo>
                  <a:pt x="159" y="929"/>
                </a:lnTo>
                <a:lnTo>
                  <a:pt x="142" y="910"/>
                </a:lnTo>
                <a:lnTo>
                  <a:pt x="124" y="890"/>
                </a:lnTo>
                <a:lnTo>
                  <a:pt x="109" y="869"/>
                </a:lnTo>
                <a:lnTo>
                  <a:pt x="93" y="847"/>
                </a:lnTo>
                <a:lnTo>
                  <a:pt x="79" y="825"/>
                </a:lnTo>
                <a:lnTo>
                  <a:pt x="66" y="803"/>
                </a:lnTo>
                <a:lnTo>
                  <a:pt x="53" y="780"/>
                </a:lnTo>
                <a:lnTo>
                  <a:pt x="42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0" y="572"/>
                </a:ln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08" y="142"/>
                </a:lnTo>
                <a:lnTo>
                  <a:pt x="927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4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F3704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2928938" y="1579563"/>
            <a:ext cx="1476375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1" y="559"/>
              </a:cxn>
              <a:cxn ang="0">
                <a:pos x="902" y="625"/>
              </a:cxn>
              <a:cxn ang="0">
                <a:pos x="874" y="686"/>
              </a:cxn>
              <a:cxn ang="0">
                <a:pos x="837" y="743"/>
              </a:cxn>
              <a:cxn ang="0">
                <a:pos x="793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88" y="929"/>
              </a:cxn>
              <a:cxn ang="0">
                <a:pos x="441" y="929"/>
              </a:cxn>
              <a:cxn ang="0">
                <a:pos x="371" y="921"/>
              </a:cxn>
              <a:cxn ang="0">
                <a:pos x="305" y="902"/>
              </a:cxn>
              <a:cxn ang="0">
                <a:pos x="244" y="874"/>
              </a:cxn>
              <a:cxn ang="0">
                <a:pos x="187" y="838"/>
              </a:cxn>
              <a:cxn ang="0">
                <a:pos x="137" y="793"/>
              </a:cxn>
              <a:cxn ang="0">
                <a:pos x="92" y="743"/>
              </a:cxn>
              <a:cxn ang="0">
                <a:pos x="56" y="686"/>
              </a:cxn>
              <a:cxn ang="0">
                <a:pos x="28" y="625"/>
              </a:cxn>
              <a:cxn ang="0">
                <a:pos x="9" y="559"/>
              </a:cxn>
              <a:cxn ang="0">
                <a:pos x="0" y="489"/>
              </a:cxn>
              <a:cxn ang="0">
                <a:pos x="0" y="441"/>
              </a:cxn>
              <a:cxn ang="0">
                <a:pos x="9" y="371"/>
              </a:cxn>
              <a:cxn ang="0">
                <a:pos x="28" y="305"/>
              </a:cxn>
              <a:cxn ang="0">
                <a:pos x="56" y="244"/>
              </a:cxn>
              <a:cxn ang="0">
                <a:pos x="92" y="187"/>
              </a:cxn>
              <a:cxn ang="0">
                <a:pos x="137" y="137"/>
              </a:cxn>
              <a:cxn ang="0">
                <a:pos x="187" y="93"/>
              </a:cxn>
              <a:cxn ang="0">
                <a:pos x="244" y="56"/>
              </a:cxn>
              <a:cxn ang="0">
                <a:pos x="305" y="28"/>
              </a:cxn>
              <a:cxn ang="0">
                <a:pos x="371" y="9"/>
              </a:cxn>
              <a:cxn ang="0">
                <a:pos x="441" y="1"/>
              </a:cxn>
              <a:cxn ang="0">
                <a:pos x="488" y="1"/>
              </a:cxn>
              <a:cxn ang="0">
                <a:pos x="559" y="9"/>
              </a:cxn>
              <a:cxn ang="0">
                <a:pos x="625" y="28"/>
              </a:cxn>
              <a:cxn ang="0">
                <a:pos x="686" y="56"/>
              </a:cxn>
              <a:cxn ang="0">
                <a:pos x="743" y="93"/>
              </a:cxn>
              <a:cxn ang="0">
                <a:pos x="793" y="137"/>
              </a:cxn>
              <a:cxn ang="0">
                <a:pos x="837" y="187"/>
              </a:cxn>
              <a:cxn ang="0">
                <a:pos x="874" y="244"/>
              </a:cxn>
              <a:cxn ang="0">
                <a:pos x="902" y="305"/>
              </a:cxn>
              <a:cxn ang="0">
                <a:pos x="921" y="371"/>
              </a:cxn>
              <a:cxn ang="0">
                <a:pos x="929" y="441"/>
              </a:cxn>
            </a:cxnLst>
            <a:rect l="0" t="0" r="r" b="b"/>
            <a:pathLst>
              <a:path w="930" h="930">
                <a:moveTo>
                  <a:pt x="930" y="464"/>
                </a:moveTo>
                <a:lnTo>
                  <a:pt x="930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1" y="559"/>
                </a:lnTo>
                <a:lnTo>
                  <a:pt x="914" y="581"/>
                </a:lnTo>
                <a:lnTo>
                  <a:pt x="908" y="603"/>
                </a:lnTo>
                <a:lnTo>
                  <a:pt x="902" y="625"/>
                </a:lnTo>
                <a:lnTo>
                  <a:pt x="892" y="645"/>
                </a:lnTo>
                <a:lnTo>
                  <a:pt x="883" y="666"/>
                </a:lnTo>
                <a:lnTo>
                  <a:pt x="874" y="686"/>
                </a:lnTo>
                <a:lnTo>
                  <a:pt x="863" y="707"/>
                </a:lnTo>
                <a:lnTo>
                  <a:pt x="850" y="726"/>
                </a:lnTo>
                <a:lnTo>
                  <a:pt x="837" y="743"/>
                </a:lnTo>
                <a:lnTo>
                  <a:pt x="823" y="760"/>
                </a:lnTo>
                <a:lnTo>
                  <a:pt x="809" y="778"/>
                </a:lnTo>
                <a:lnTo>
                  <a:pt x="793" y="793"/>
                </a:lnTo>
                <a:lnTo>
                  <a:pt x="777" y="809"/>
                </a:lnTo>
                <a:lnTo>
                  <a:pt x="760" y="823"/>
                </a:lnTo>
                <a:lnTo>
                  <a:pt x="743" y="838"/>
                </a:lnTo>
                <a:lnTo>
                  <a:pt x="724" y="850"/>
                </a:lnTo>
                <a:lnTo>
                  <a:pt x="705" y="863"/>
                </a:lnTo>
                <a:lnTo>
                  <a:pt x="686" y="874"/>
                </a:lnTo>
                <a:lnTo>
                  <a:pt x="666" y="885"/>
                </a:lnTo>
                <a:lnTo>
                  <a:pt x="645" y="893"/>
                </a:lnTo>
                <a:lnTo>
                  <a:pt x="625" y="902"/>
                </a:lnTo>
                <a:lnTo>
                  <a:pt x="603" y="908"/>
                </a:lnTo>
                <a:lnTo>
                  <a:pt x="581" y="915"/>
                </a:lnTo>
                <a:lnTo>
                  <a:pt x="559" y="921"/>
                </a:lnTo>
                <a:lnTo>
                  <a:pt x="535" y="924"/>
                </a:lnTo>
                <a:lnTo>
                  <a:pt x="511" y="927"/>
                </a:lnTo>
                <a:lnTo>
                  <a:pt x="488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3" y="924"/>
                </a:lnTo>
                <a:lnTo>
                  <a:pt x="371" y="921"/>
                </a:lnTo>
                <a:lnTo>
                  <a:pt x="349" y="915"/>
                </a:lnTo>
                <a:lnTo>
                  <a:pt x="326" y="908"/>
                </a:lnTo>
                <a:lnTo>
                  <a:pt x="305" y="902"/>
                </a:lnTo>
                <a:lnTo>
                  <a:pt x="283" y="893"/>
                </a:lnTo>
                <a:lnTo>
                  <a:pt x="263" y="885"/>
                </a:lnTo>
                <a:lnTo>
                  <a:pt x="244" y="874"/>
                </a:lnTo>
                <a:lnTo>
                  <a:pt x="223" y="863"/>
                </a:lnTo>
                <a:lnTo>
                  <a:pt x="204" y="850"/>
                </a:lnTo>
                <a:lnTo>
                  <a:pt x="187" y="838"/>
                </a:lnTo>
                <a:lnTo>
                  <a:pt x="168" y="823"/>
                </a:lnTo>
                <a:lnTo>
                  <a:pt x="152" y="809"/>
                </a:lnTo>
                <a:lnTo>
                  <a:pt x="137" y="793"/>
                </a:lnTo>
                <a:lnTo>
                  <a:pt x="121" y="778"/>
                </a:lnTo>
                <a:lnTo>
                  <a:pt x="105" y="760"/>
                </a:lnTo>
                <a:lnTo>
                  <a:pt x="92" y="743"/>
                </a:lnTo>
                <a:lnTo>
                  <a:pt x="78" y="726"/>
                </a:lnTo>
                <a:lnTo>
                  <a:pt x="67" y="707"/>
                </a:lnTo>
                <a:lnTo>
                  <a:pt x="56" y="686"/>
                </a:lnTo>
                <a:lnTo>
                  <a:pt x="45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4" y="535"/>
                </a:lnTo>
                <a:lnTo>
                  <a:pt x="3" y="513"/>
                </a:lnTo>
                <a:lnTo>
                  <a:pt x="0" y="489"/>
                </a:lnTo>
                <a:lnTo>
                  <a:pt x="0" y="464"/>
                </a:lnTo>
                <a:lnTo>
                  <a:pt x="0" y="464"/>
                </a:lnTo>
                <a:lnTo>
                  <a:pt x="0" y="441"/>
                </a:lnTo>
                <a:lnTo>
                  <a:pt x="3" y="417"/>
                </a:lnTo>
                <a:lnTo>
                  <a:pt x="4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5" y="263"/>
                </a:lnTo>
                <a:lnTo>
                  <a:pt x="56" y="244"/>
                </a:lnTo>
                <a:lnTo>
                  <a:pt x="67" y="223"/>
                </a:lnTo>
                <a:lnTo>
                  <a:pt x="78" y="204"/>
                </a:lnTo>
                <a:lnTo>
                  <a:pt x="92" y="187"/>
                </a:lnTo>
                <a:lnTo>
                  <a:pt x="105" y="170"/>
                </a:lnTo>
                <a:lnTo>
                  <a:pt x="121" y="152"/>
                </a:lnTo>
                <a:lnTo>
                  <a:pt x="137" y="137"/>
                </a:lnTo>
                <a:lnTo>
                  <a:pt x="152" y="121"/>
                </a:lnTo>
                <a:lnTo>
                  <a:pt x="168" y="107"/>
                </a:lnTo>
                <a:lnTo>
                  <a:pt x="187" y="93"/>
                </a:lnTo>
                <a:lnTo>
                  <a:pt x="204" y="80"/>
                </a:lnTo>
                <a:lnTo>
                  <a:pt x="223" y="67"/>
                </a:lnTo>
                <a:lnTo>
                  <a:pt x="244" y="56"/>
                </a:lnTo>
                <a:lnTo>
                  <a:pt x="263" y="45"/>
                </a:lnTo>
                <a:lnTo>
                  <a:pt x="283" y="36"/>
                </a:lnTo>
                <a:lnTo>
                  <a:pt x="305" y="28"/>
                </a:lnTo>
                <a:lnTo>
                  <a:pt x="326" y="20"/>
                </a:lnTo>
                <a:lnTo>
                  <a:pt x="349" y="14"/>
                </a:lnTo>
                <a:lnTo>
                  <a:pt x="371" y="9"/>
                </a:lnTo>
                <a:lnTo>
                  <a:pt x="393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8" y="1"/>
                </a:lnTo>
                <a:lnTo>
                  <a:pt x="511" y="3"/>
                </a:lnTo>
                <a:lnTo>
                  <a:pt x="535" y="6"/>
                </a:lnTo>
                <a:lnTo>
                  <a:pt x="559" y="9"/>
                </a:lnTo>
                <a:lnTo>
                  <a:pt x="581" y="14"/>
                </a:lnTo>
                <a:lnTo>
                  <a:pt x="603" y="20"/>
                </a:lnTo>
                <a:lnTo>
                  <a:pt x="625" y="28"/>
                </a:lnTo>
                <a:lnTo>
                  <a:pt x="645" y="36"/>
                </a:lnTo>
                <a:lnTo>
                  <a:pt x="666" y="45"/>
                </a:lnTo>
                <a:lnTo>
                  <a:pt x="686" y="56"/>
                </a:lnTo>
                <a:lnTo>
                  <a:pt x="705" y="67"/>
                </a:lnTo>
                <a:lnTo>
                  <a:pt x="724" y="80"/>
                </a:lnTo>
                <a:lnTo>
                  <a:pt x="743" y="93"/>
                </a:lnTo>
                <a:lnTo>
                  <a:pt x="760" y="107"/>
                </a:lnTo>
                <a:lnTo>
                  <a:pt x="777" y="121"/>
                </a:lnTo>
                <a:lnTo>
                  <a:pt x="793" y="137"/>
                </a:lnTo>
                <a:lnTo>
                  <a:pt x="809" y="152"/>
                </a:lnTo>
                <a:lnTo>
                  <a:pt x="823" y="170"/>
                </a:lnTo>
                <a:lnTo>
                  <a:pt x="837" y="187"/>
                </a:lnTo>
                <a:lnTo>
                  <a:pt x="850" y="204"/>
                </a:lnTo>
                <a:lnTo>
                  <a:pt x="863" y="223"/>
                </a:lnTo>
                <a:lnTo>
                  <a:pt x="874" y="244"/>
                </a:lnTo>
                <a:lnTo>
                  <a:pt x="883" y="263"/>
                </a:lnTo>
                <a:lnTo>
                  <a:pt x="892" y="283"/>
                </a:lnTo>
                <a:lnTo>
                  <a:pt x="902" y="305"/>
                </a:lnTo>
                <a:lnTo>
                  <a:pt x="908" y="327"/>
                </a:lnTo>
                <a:lnTo>
                  <a:pt x="914" y="349"/>
                </a:lnTo>
                <a:lnTo>
                  <a:pt x="921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30" y="464"/>
                </a:lnTo>
                <a:lnTo>
                  <a:pt x="930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4987925" y="1454150"/>
            <a:ext cx="1725613" cy="1727200"/>
          </a:xfrm>
          <a:custGeom>
            <a:avLst/>
            <a:gdLst/>
            <a:ahLst/>
            <a:cxnLst>
              <a:cxn ang="0">
                <a:pos x="1087" y="572"/>
              </a:cxn>
              <a:cxn ang="0">
                <a:pos x="1076" y="654"/>
              </a:cxn>
              <a:cxn ang="0">
                <a:pos x="1054" y="731"/>
              </a:cxn>
              <a:cxn ang="0">
                <a:pos x="1021" y="803"/>
              </a:cxn>
              <a:cxn ang="0">
                <a:pos x="980" y="869"/>
              </a:cxn>
              <a:cxn ang="0">
                <a:pos x="928" y="929"/>
              </a:cxn>
              <a:cxn ang="0">
                <a:pos x="868" y="980"/>
              </a:cxn>
              <a:cxn ang="0">
                <a:pos x="802" y="1022"/>
              </a:cxn>
              <a:cxn ang="0">
                <a:pos x="731" y="1055"/>
              </a:cxn>
              <a:cxn ang="0">
                <a:pos x="652" y="1077"/>
              </a:cxn>
              <a:cxn ang="0">
                <a:pos x="572" y="1087"/>
              </a:cxn>
              <a:cxn ang="0">
                <a:pos x="515" y="1087"/>
              </a:cxn>
              <a:cxn ang="0">
                <a:pos x="433" y="1077"/>
              </a:cxn>
              <a:cxn ang="0">
                <a:pos x="356" y="1055"/>
              </a:cxn>
              <a:cxn ang="0">
                <a:pos x="284" y="1022"/>
              </a:cxn>
              <a:cxn ang="0">
                <a:pos x="217" y="980"/>
              </a:cxn>
              <a:cxn ang="0">
                <a:pos x="159" y="929"/>
              </a:cxn>
              <a:cxn ang="0">
                <a:pos x="107" y="869"/>
              </a:cxn>
              <a:cxn ang="0">
                <a:pos x="65" y="803"/>
              </a:cxn>
              <a:cxn ang="0">
                <a:pos x="33" y="731"/>
              </a:cxn>
              <a:cxn ang="0">
                <a:pos x="11" y="654"/>
              </a:cxn>
              <a:cxn ang="0">
                <a:pos x="0" y="572"/>
              </a:cxn>
              <a:cxn ang="0">
                <a:pos x="0" y="517"/>
              </a:cxn>
              <a:cxn ang="0">
                <a:pos x="11" y="435"/>
              </a:cxn>
              <a:cxn ang="0">
                <a:pos x="33" y="357"/>
              </a:cxn>
              <a:cxn ang="0">
                <a:pos x="65" y="285"/>
              </a:cxn>
              <a:cxn ang="0">
                <a:pos x="107" y="219"/>
              </a:cxn>
              <a:cxn ang="0">
                <a:pos x="159" y="159"/>
              </a:cxn>
              <a:cxn ang="0">
                <a:pos x="217" y="109"/>
              </a:cxn>
              <a:cxn ang="0">
                <a:pos x="284" y="66"/>
              </a:cxn>
              <a:cxn ang="0">
                <a:pos x="356" y="33"/>
              </a:cxn>
              <a:cxn ang="0">
                <a:pos x="433" y="11"/>
              </a:cxn>
              <a:cxn ang="0">
                <a:pos x="515" y="2"/>
              </a:cxn>
              <a:cxn ang="0">
                <a:pos x="572" y="2"/>
              </a:cxn>
              <a:cxn ang="0">
                <a:pos x="652" y="11"/>
              </a:cxn>
              <a:cxn ang="0">
                <a:pos x="731" y="33"/>
              </a:cxn>
              <a:cxn ang="0">
                <a:pos x="802" y="66"/>
              </a:cxn>
              <a:cxn ang="0">
                <a:pos x="868" y="109"/>
              </a:cxn>
              <a:cxn ang="0">
                <a:pos x="928" y="159"/>
              </a:cxn>
              <a:cxn ang="0">
                <a:pos x="980" y="219"/>
              </a:cxn>
              <a:cxn ang="0">
                <a:pos x="1021" y="285"/>
              </a:cxn>
              <a:cxn ang="0">
                <a:pos x="1054" y="357"/>
              </a:cxn>
              <a:cxn ang="0">
                <a:pos x="1076" y="435"/>
              </a:cxn>
              <a:cxn ang="0">
                <a:pos x="1087" y="517"/>
              </a:cxn>
            </a:cxnLst>
            <a:rect l="0" t="0" r="r" b="b"/>
            <a:pathLst>
              <a:path w="1087" h="1088">
                <a:moveTo>
                  <a:pt x="1087" y="543"/>
                </a:moveTo>
                <a:lnTo>
                  <a:pt x="1087" y="543"/>
                </a:lnTo>
                <a:lnTo>
                  <a:pt x="1087" y="572"/>
                </a:lnTo>
                <a:lnTo>
                  <a:pt x="1084" y="600"/>
                </a:lnTo>
                <a:lnTo>
                  <a:pt x="1080" y="627"/>
                </a:lnTo>
                <a:lnTo>
                  <a:pt x="1076" y="654"/>
                </a:lnTo>
                <a:lnTo>
                  <a:pt x="1069" y="680"/>
                </a:lnTo>
                <a:lnTo>
                  <a:pt x="1063" y="705"/>
                </a:lnTo>
                <a:lnTo>
                  <a:pt x="1054" y="731"/>
                </a:lnTo>
                <a:lnTo>
                  <a:pt x="1044" y="756"/>
                </a:lnTo>
                <a:lnTo>
                  <a:pt x="1033" y="780"/>
                </a:lnTo>
                <a:lnTo>
                  <a:pt x="1021" y="803"/>
                </a:lnTo>
                <a:lnTo>
                  <a:pt x="1008" y="825"/>
                </a:lnTo>
                <a:lnTo>
                  <a:pt x="994" y="847"/>
                </a:lnTo>
                <a:lnTo>
                  <a:pt x="980" y="869"/>
                </a:lnTo>
                <a:lnTo>
                  <a:pt x="962" y="890"/>
                </a:lnTo>
                <a:lnTo>
                  <a:pt x="945" y="910"/>
                </a:lnTo>
                <a:lnTo>
                  <a:pt x="928" y="929"/>
                </a:lnTo>
                <a:lnTo>
                  <a:pt x="909" y="946"/>
                </a:lnTo>
                <a:lnTo>
                  <a:pt x="888" y="964"/>
                </a:lnTo>
                <a:lnTo>
                  <a:pt x="868" y="980"/>
                </a:lnTo>
                <a:lnTo>
                  <a:pt x="847" y="995"/>
                </a:lnTo>
                <a:lnTo>
                  <a:pt x="825" y="1009"/>
                </a:lnTo>
                <a:lnTo>
                  <a:pt x="802" y="1022"/>
                </a:lnTo>
                <a:lnTo>
                  <a:pt x="780" y="1035"/>
                </a:lnTo>
                <a:lnTo>
                  <a:pt x="754" y="1046"/>
                </a:lnTo>
                <a:lnTo>
                  <a:pt x="731" y="1055"/>
                </a:lnTo>
                <a:lnTo>
                  <a:pt x="706" y="1063"/>
                </a:lnTo>
                <a:lnTo>
                  <a:pt x="679" y="1071"/>
                </a:lnTo>
                <a:lnTo>
                  <a:pt x="652" y="1077"/>
                </a:lnTo>
                <a:lnTo>
                  <a:pt x="625" y="1082"/>
                </a:lnTo>
                <a:lnTo>
                  <a:pt x="599" y="1085"/>
                </a:lnTo>
                <a:lnTo>
                  <a:pt x="572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5" y="1087"/>
                </a:lnTo>
                <a:lnTo>
                  <a:pt x="488" y="1085"/>
                </a:lnTo>
                <a:lnTo>
                  <a:pt x="460" y="1082"/>
                </a:lnTo>
                <a:lnTo>
                  <a:pt x="433" y="1077"/>
                </a:lnTo>
                <a:lnTo>
                  <a:pt x="408" y="1071"/>
                </a:lnTo>
                <a:lnTo>
                  <a:pt x="381" y="1063"/>
                </a:lnTo>
                <a:lnTo>
                  <a:pt x="356" y="1055"/>
                </a:lnTo>
                <a:lnTo>
                  <a:pt x="331" y="1046"/>
                </a:lnTo>
                <a:lnTo>
                  <a:pt x="307" y="1035"/>
                </a:lnTo>
                <a:lnTo>
                  <a:pt x="284" y="1022"/>
                </a:lnTo>
                <a:lnTo>
                  <a:pt x="262" y="1009"/>
                </a:lnTo>
                <a:lnTo>
                  <a:pt x="239" y="995"/>
                </a:lnTo>
                <a:lnTo>
                  <a:pt x="217" y="980"/>
                </a:lnTo>
                <a:lnTo>
                  <a:pt x="197" y="964"/>
                </a:lnTo>
                <a:lnTo>
                  <a:pt x="178" y="946"/>
                </a:lnTo>
                <a:lnTo>
                  <a:pt x="159" y="929"/>
                </a:lnTo>
                <a:lnTo>
                  <a:pt x="140" y="910"/>
                </a:lnTo>
                <a:lnTo>
                  <a:pt x="123" y="890"/>
                </a:lnTo>
                <a:lnTo>
                  <a:pt x="107" y="869"/>
                </a:lnTo>
                <a:lnTo>
                  <a:pt x="93" y="847"/>
                </a:lnTo>
                <a:lnTo>
                  <a:pt x="79" y="825"/>
                </a:lnTo>
                <a:lnTo>
                  <a:pt x="65" y="803"/>
                </a:lnTo>
                <a:lnTo>
                  <a:pt x="54" y="780"/>
                </a:lnTo>
                <a:lnTo>
                  <a:pt x="43" y="756"/>
                </a:lnTo>
                <a:lnTo>
                  <a:pt x="33" y="731"/>
                </a:lnTo>
                <a:lnTo>
                  <a:pt x="24" y="705"/>
                </a:lnTo>
                <a:lnTo>
                  <a:pt x="16" y="680"/>
                </a:lnTo>
                <a:lnTo>
                  <a:pt x="11" y="654"/>
                </a:lnTo>
                <a:lnTo>
                  <a:pt x="6" y="627"/>
                </a:lnTo>
                <a:lnTo>
                  <a:pt x="2" y="600"/>
                </a:lnTo>
                <a:lnTo>
                  <a:pt x="0" y="572"/>
                </a:ln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2" y="488"/>
                </a:lnTo>
                <a:lnTo>
                  <a:pt x="6" y="461"/>
                </a:lnTo>
                <a:lnTo>
                  <a:pt x="11" y="435"/>
                </a:lnTo>
                <a:lnTo>
                  <a:pt x="16" y="408"/>
                </a:lnTo>
                <a:lnTo>
                  <a:pt x="24" y="383"/>
                </a:lnTo>
                <a:lnTo>
                  <a:pt x="33" y="357"/>
                </a:lnTo>
                <a:lnTo>
                  <a:pt x="43" y="332"/>
                </a:lnTo>
                <a:lnTo>
                  <a:pt x="54" y="309"/>
                </a:lnTo>
                <a:lnTo>
                  <a:pt x="65" y="285"/>
                </a:lnTo>
                <a:lnTo>
                  <a:pt x="79" y="261"/>
                </a:lnTo>
                <a:lnTo>
                  <a:pt x="93" y="239"/>
                </a:lnTo>
                <a:lnTo>
                  <a:pt x="107" y="219"/>
                </a:lnTo>
                <a:lnTo>
                  <a:pt x="123" y="198"/>
                </a:lnTo>
                <a:lnTo>
                  <a:pt x="140" y="178"/>
                </a:lnTo>
                <a:lnTo>
                  <a:pt x="159" y="159"/>
                </a:lnTo>
                <a:lnTo>
                  <a:pt x="178" y="142"/>
                </a:lnTo>
                <a:lnTo>
                  <a:pt x="197" y="124"/>
                </a:lnTo>
                <a:lnTo>
                  <a:pt x="217" y="109"/>
                </a:lnTo>
                <a:lnTo>
                  <a:pt x="239" y="93"/>
                </a:lnTo>
                <a:lnTo>
                  <a:pt x="262" y="79"/>
                </a:lnTo>
                <a:lnTo>
                  <a:pt x="284" y="66"/>
                </a:lnTo>
                <a:lnTo>
                  <a:pt x="307" y="54"/>
                </a:lnTo>
                <a:lnTo>
                  <a:pt x="331" y="43"/>
                </a:lnTo>
                <a:lnTo>
                  <a:pt x="356" y="33"/>
                </a:lnTo>
                <a:lnTo>
                  <a:pt x="381" y="25"/>
                </a:lnTo>
                <a:lnTo>
                  <a:pt x="408" y="17"/>
                </a:lnTo>
                <a:lnTo>
                  <a:pt x="433" y="11"/>
                </a:lnTo>
                <a:lnTo>
                  <a:pt x="460" y="6"/>
                </a:lnTo>
                <a:lnTo>
                  <a:pt x="488" y="3"/>
                </a:lnTo>
                <a:lnTo>
                  <a:pt x="515" y="2"/>
                </a:lnTo>
                <a:lnTo>
                  <a:pt x="543" y="0"/>
                </a:lnTo>
                <a:lnTo>
                  <a:pt x="543" y="0"/>
                </a:lnTo>
                <a:lnTo>
                  <a:pt x="572" y="2"/>
                </a:lnTo>
                <a:lnTo>
                  <a:pt x="599" y="3"/>
                </a:lnTo>
                <a:lnTo>
                  <a:pt x="625" y="6"/>
                </a:lnTo>
                <a:lnTo>
                  <a:pt x="652" y="11"/>
                </a:lnTo>
                <a:lnTo>
                  <a:pt x="679" y="17"/>
                </a:lnTo>
                <a:lnTo>
                  <a:pt x="706" y="25"/>
                </a:lnTo>
                <a:lnTo>
                  <a:pt x="731" y="33"/>
                </a:lnTo>
                <a:lnTo>
                  <a:pt x="754" y="43"/>
                </a:lnTo>
                <a:lnTo>
                  <a:pt x="780" y="54"/>
                </a:lnTo>
                <a:lnTo>
                  <a:pt x="802" y="66"/>
                </a:lnTo>
                <a:lnTo>
                  <a:pt x="825" y="79"/>
                </a:lnTo>
                <a:lnTo>
                  <a:pt x="847" y="93"/>
                </a:lnTo>
                <a:lnTo>
                  <a:pt x="868" y="109"/>
                </a:lnTo>
                <a:lnTo>
                  <a:pt x="888" y="124"/>
                </a:lnTo>
                <a:lnTo>
                  <a:pt x="909" y="142"/>
                </a:lnTo>
                <a:lnTo>
                  <a:pt x="928" y="159"/>
                </a:lnTo>
                <a:lnTo>
                  <a:pt x="945" y="178"/>
                </a:lnTo>
                <a:lnTo>
                  <a:pt x="962" y="198"/>
                </a:lnTo>
                <a:lnTo>
                  <a:pt x="980" y="219"/>
                </a:lnTo>
                <a:lnTo>
                  <a:pt x="994" y="239"/>
                </a:lnTo>
                <a:lnTo>
                  <a:pt x="1008" y="261"/>
                </a:lnTo>
                <a:lnTo>
                  <a:pt x="1021" y="285"/>
                </a:lnTo>
                <a:lnTo>
                  <a:pt x="1033" y="309"/>
                </a:lnTo>
                <a:lnTo>
                  <a:pt x="1044" y="332"/>
                </a:lnTo>
                <a:lnTo>
                  <a:pt x="1054" y="357"/>
                </a:lnTo>
                <a:lnTo>
                  <a:pt x="1063" y="383"/>
                </a:lnTo>
                <a:lnTo>
                  <a:pt x="1069" y="408"/>
                </a:lnTo>
                <a:lnTo>
                  <a:pt x="1076" y="435"/>
                </a:lnTo>
                <a:lnTo>
                  <a:pt x="1080" y="461"/>
                </a:lnTo>
                <a:lnTo>
                  <a:pt x="1084" y="488"/>
                </a:lnTo>
                <a:lnTo>
                  <a:pt x="1087" y="517"/>
                </a:lnTo>
                <a:lnTo>
                  <a:pt x="1087" y="543"/>
                </a:lnTo>
                <a:lnTo>
                  <a:pt x="1087" y="543"/>
                </a:lnTo>
                <a:close/>
              </a:path>
            </a:pathLst>
          </a:custGeom>
          <a:solidFill>
            <a:srgbClr val="4EB85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5113338" y="1579563"/>
            <a:ext cx="1474788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0" y="559"/>
              </a:cxn>
              <a:cxn ang="0">
                <a:pos x="901" y="625"/>
              </a:cxn>
              <a:cxn ang="0">
                <a:pos x="872" y="686"/>
              </a:cxn>
              <a:cxn ang="0">
                <a:pos x="836" y="743"/>
              </a:cxn>
              <a:cxn ang="0">
                <a:pos x="794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3" y="902"/>
              </a:cxn>
              <a:cxn ang="0">
                <a:pos x="557" y="921"/>
              </a:cxn>
              <a:cxn ang="0">
                <a:pos x="488" y="929"/>
              </a:cxn>
              <a:cxn ang="0">
                <a:pos x="441" y="929"/>
              </a:cxn>
              <a:cxn ang="0">
                <a:pos x="370" y="921"/>
              </a:cxn>
              <a:cxn ang="0">
                <a:pos x="304" y="902"/>
              </a:cxn>
              <a:cxn ang="0">
                <a:pos x="242" y="874"/>
              </a:cxn>
              <a:cxn ang="0">
                <a:pos x="186" y="838"/>
              </a:cxn>
              <a:cxn ang="0">
                <a:pos x="135" y="793"/>
              </a:cxn>
              <a:cxn ang="0">
                <a:pos x="91" y="743"/>
              </a:cxn>
              <a:cxn ang="0">
                <a:pos x="55" y="686"/>
              </a:cxn>
              <a:cxn ang="0">
                <a:pos x="28" y="625"/>
              </a:cxn>
              <a:cxn ang="0">
                <a:pos x="9" y="559"/>
              </a:cxn>
              <a:cxn ang="0">
                <a:pos x="0" y="489"/>
              </a:cxn>
              <a:cxn ang="0">
                <a:pos x="0" y="441"/>
              </a:cxn>
              <a:cxn ang="0">
                <a:pos x="9" y="371"/>
              </a:cxn>
              <a:cxn ang="0">
                <a:pos x="28" y="305"/>
              </a:cxn>
              <a:cxn ang="0">
                <a:pos x="55" y="244"/>
              </a:cxn>
              <a:cxn ang="0">
                <a:pos x="91" y="187"/>
              </a:cxn>
              <a:cxn ang="0">
                <a:pos x="135" y="137"/>
              </a:cxn>
              <a:cxn ang="0">
                <a:pos x="186" y="93"/>
              </a:cxn>
              <a:cxn ang="0">
                <a:pos x="242" y="56"/>
              </a:cxn>
              <a:cxn ang="0">
                <a:pos x="304" y="28"/>
              </a:cxn>
              <a:cxn ang="0">
                <a:pos x="370" y="9"/>
              </a:cxn>
              <a:cxn ang="0">
                <a:pos x="441" y="1"/>
              </a:cxn>
              <a:cxn ang="0">
                <a:pos x="488" y="1"/>
              </a:cxn>
              <a:cxn ang="0">
                <a:pos x="557" y="9"/>
              </a:cxn>
              <a:cxn ang="0">
                <a:pos x="623" y="28"/>
              </a:cxn>
              <a:cxn ang="0">
                <a:pos x="686" y="56"/>
              </a:cxn>
              <a:cxn ang="0">
                <a:pos x="743" y="93"/>
              </a:cxn>
              <a:cxn ang="0">
                <a:pos x="794" y="137"/>
              </a:cxn>
              <a:cxn ang="0">
                <a:pos x="836" y="187"/>
              </a:cxn>
              <a:cxn ang="0">
                <a:pos x="872" y="244"/>
              </a:cxn>
              <a:cxn ang="0">
                <a:pos x="901" y="305"/>
              </a:cxn>
              <a:cxn ang="0">
                <a:pos x="920" y="371"/>
              </a:cxn>
              <a:cxn ang="0">
                <a:pos x="929" y="441"/>
              </a:cxn>
            </a:cxnLst>
            <a:rect l="0" t="0" r="r" b="b"/>
            <a:pathLst>
              <a:path w="929" h="930">
                <a:moveTo>
                  <a:pt x="929" y="464"/>
                </a:moveTo>
                <a:lnTo>
                  <a:pt x="929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0" y="559"/>
                </a:lnTo>
                <a:lnTo>
                  <a:pt x="915" y="581"/>
                </a:lnTo>
                <a:lnTo>
                  <a:pt x="908" y="603"/>
                </a:lnTo>
                <a:lnTo>
                  <a:pt x="901" y="625"/>
                </a:lnTo>
                <a:lnTo>
                  <a:pt x="893" y="645"/>
                </a:lnTo>
                <a:lnTo>
                  <a:pt x="883" y="666"/>
                </a:lnTo>
                <a:lnTo>
                  <a:pt x="872" y="686"/>
                </a:lnTo>
                <a:lnTo>
                  <a:pt x="861" y="707"/>
                </a:lnTo>
                <a:lnTo>
                  <a:pt x="850" y="726"/>
                </a:lnTo>
                <a:lnTo>
                  <a:pt x="836" y="743"/>
                </a:lnTo>
                <a:lnTo>
                  <a:pt x="823" y="760"/>
                </a:lnTo>
                <a:lnTo>
                  <a:pt x="808" y="778"/>
                </a:lnTo>
                <a:lnTo>
                  <a:pt x="794" y="793"/>
                </a:lnTo>
                <a:lnTo>
                  <a:pt x="776" y="809"/>
                </a:lnTo>
                <a:lnTo>
                  <a:pt x="760" y="823"/>
                </a:lnTo>
                <a:lnTo>
                  <a:pt x="743" y="838"/>
                </a:lnTo>
                <a:lnTo>
                  <a:pt x="724" y="850"/>
                </a:lnTo>
                <a:lnTo>
                  <a:pt x="705" y="863"/>
                </a:lnTo>
                <a:lnTo>
                  <a:pt x="686" y="874"/>
                </a:lnTo>
                <a:lnTo>
                  <a:pt x="666" y="885"/>
                </a:lnTo>
                <a:lnTo>
                  <a:pt x="646" y="893"/>
                </a:lnTo>
                <a:lnTo>
                  <a:pt x="623" y="902"/>
                </a:lnTo>
                <a:lnTo>
                  <a:pt x="603" y="908"/>
                </a:lnTo>
                <a:lnTo>
                  <a:pt x="581" y="915"/>
                </a:lnTo>
                <a:lnTo>
                  <a:pt x="557" y="921"/>
                </a:lnTo>
                <a:lnTo>
                  <a:pt x="535" y="924"/>
                </a:lnTo>
                <a:lnTo>
                  <a:pt x="512" y="927"/>
                </a:lnTo>
                <a:lnTo>
                  <a:pt x="488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4" y="924"/>
                </a:lnTo>
                <a:lnTo>
                  <a:pt x="370" y="921"/>
                </a:lnTo>
                <a:lnTo>
                  <a:pt x="348" y="915"/>
                </a:lnTo>
                <a:lnTo>
                  <a:pt x="326" y="908"/>
                </a:lnTo>
                <a:lnTo>
                  <a:pt x="304" y="902"/>
                </a:lnTo>
                <a:lnTo>
                  <a:pt x="283" y="893"/>
                </a:lnTo>
                <a:lnTo>
                  <a:pt x="263" y="885"/>
                </a:lnTo>
                <a:lnTo>
                  <a:pt x="242" y="874"/>
                </a:lnTo>
                <a:lnTo>
                  <a:pt x="223" y="863"/>
                </a:lnTo>
                <a:lnTo>
                  <a:pt x="205" y="850"/>
                </a:lnTo>
                <a:lnTo>
                  <a:pt x="186" y="838"/>
                </a:lnTo>
                <a:lnTo>
                  <a:pt x="168" y="823"/>
                </a:lnTo>
                <a:lnTo>
                  <a:pt x="151" y="809"/>
                </a:lnTo>
                <a:lnTo>
                  <a:pt x="135" y="793"/>
                </a:lnTo>
                <a:lnTo>
                  <a:pt x="120" y="778"/>
                </a:lnTo>
                <a:lnTo>
                  <a:pt x="105" y="760"/>
                </a:lnTo>
                <a:lnTo>
                  <a:pt x="91" y="743"/>
                </a:lnTo>
                <a:lnTo>
                  <a:pt x="79" y="726"/>
                </a:lnTo>
                <a:lnTo>
                  <a:pt x="66" y="707"/>
                </a:lnTo>
                <a:lnTo>
                  <a:pt x="55" y="686"/>
                </a:lnTo>
                <a:lnTo>
                  <a:pt x="46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5" y="535"/>
                </a:lnTo>
                <a:lnTo>
                  <a:pt x="1" y="513"/>
                </a:lnTo>
                <a:lnTo>
                  <a:pt x="0" y="489"/>
                </a:lnTo>
                <a:lnTo>
                  <a:pt x="0" y="464"/>
                </a:lnTo>
                <a:lnTo>
                  <a:pt x="0" y="464"/>
                </a:lnTo>
                <a:lnTo>
                  <a:pt x="0" y="441"/>
                </a:lnTo>
                <a:lnTo>
                  <a:pt x="1" y="417"/>
                </a:lnTo>
                <a:lnTo>
                  <a:pt x="5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6" y="263"/>
                </a:lnTo>
                <a:lnTo>
                  <a:pt x="55" y="244"/>
                </a:lnTo>
                <a:lnTo>
                  <a:pt x="66" y="223"/>
                </a:lnTo>
                <a:lnTo>
                  <a:pt x="79" y="204"/>
                </a:lnTo>
                <a:lnTo>
                  <a:pt x="91" y="187"/>
                </a:lnTo>
                <a:lnTo>
                  <a:pt x="105" y="170"/>
                </a:lnTo>
                <a:lnTo>
                  <a:pt x="120" y="152"/>
                </a:lnTo>
                <a:lnTo>
                  <a:pt x="135" y="137"/>
                </a:lnTo>
                <a:lnTo>
                  <a:pt x="151" y="121"/>
                </a:lnTo>
                <a:lnTo>
                  <a:pt x="168" y="107"/>
                </a:lnTo>
                <a:lnTo>
                  <a:pt x="186" y="93"/>
                </a:lnTo>
                <a:lnTo>
                  <a:pt x="205" y="80"/>
                </a:lnTo>
                <a:lnTo>
                  <a:pt x="223" y="67"/>
                </a:lnTo>
                <a:lnTo>
                  <a:pt x="242" y="56"/>
                </a:lnTo>
                <a:lnTo>
                  <a:pt x="263" y="45"/>
                </a:lnTo>
                <a:lnTo>
                  <a:pt x="283" y="36"/>
                </a:lnTo>
                <a:lnTo>
                  <a:pt x="304" y="28"/>
                </a:lnTo>
                <a:lnTo>
                  <a:pt x="326" y="20"/>
                </a:lnTo>
                <a:lnTo>
                  <a:pt x="348" y="14"/>
                </a:lnTo>
                <a:lnTo>
                  <a:pt x="370" y="9"/>
                </a:lnTo>
                <a:lnTo>
                  <a:pt x="394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8" y="1"/>
                </a:lnTo>
                <a:lnTo>
                  <a:pt x="512" y="3"/>
                </a:lnTo>
                <a:lnTo>
                  <a:pt x="535" y="6"/>
                </a:lnTo>
                <a:lnTo>
                  <a:pt x="557" y="9"/>
                </a:lnTo>
                <a:lnTo>
                  <a:pt x="581" y="14"/>
                </a:lnTo>
                <a:lnTo>
                  <a:pt x="603" y="20"/>
                </a:lnTo>
                <a:lnTo>
                  <a:pt x="623" y="28"/>
                </a:lnTo>
                <a:lnTo>
                  <a:pt x="646" y="36"/>
                </a:lnTo>
                <a:lnTo>
                  <a:pt x="666" y="45"/>
                </a:lnTo>
                <a:lnTo>
                  <a:pt x="686" y="56"/>
                </a:lnTo>
                <a:lnTo>
                  <a:pt x="705" y="67"/>
                </a:lnTo>
                <a:lnTo>
                  <a:pt x="724" y="80"/>
                </a:lnTo>
                <a:lnTo>
                  <a:pt x="743" y="93"/>
                </a:lnTo>
                <a:lnTo>
                  <a:pt x="760" y="107"/>
                </a:lnTo>
                <a:lnTo>
                  <a:pt x="776" y="121"/>
                </a:lnTo>
                <a:lnTo>
                  <a:pt x="794" y="137"/>
                </a:lnTo>
                <a:lnTo>
                  <a:pt x="808" y="152"/>
                </a:lnTo>
                <a:lnTo>
                  <a:pt x="823" y="170"/>
                </a:lnTo>
                <a:lnTo>
                  <a:pt x="836" y="187"/>
                </a:lnTo>
                <a:lnTo>
                  <a:pt x="850" y="204"/>
                </a:lnTo>
                <a:lnTo>
                  <a:pt x="861" y="223"/>
                </a:lnTo>
                <a:lnTo>
                  <a:pt x="872" y="244"/>
                </a:lnTo>
                <a:lnTo>
                  <a:pt x="883" y="263"/>
                </a:lnTo>
                <a:lnTo>
                  <a:pt x="893" y="283"/>
                </a:lnTo>
                <a:lnTo>
                  <a:pt x="901" y="305"/>
                </a:lnTo>
                <a:lnTo>
                  <a:pt x="908" y="327"/>
                </a:lnTo>
                <a:lnTo>
                  <a:pt x="915" y="349"/>
                </a:lnTo>
                <a:lnTo>
                  <a:pt x="920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29" y="464"/>
                </a:lnTo>
                <a:lnTo>
                  <a:pt x="929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7170738" y="1454150"/>
            <a:ext cx="1727200" cy="1727200"/>
          </a:xfrm>
          <a:custGeom>
            <a:avLst/>
            <a:gdLst/>
            <a:ahLst/>
            <a:cxnLst>
              <a:cxn ang="0">
                <a:pos x="1086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9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1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9" y="980"/>
              </a:cxn>
              <a:cxn ang="0">
                <a:pos x="159" y="929"/>
              </a:cxn>
              <a:cxn ang="0">
                <a:pos x="109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1" y="572"/>
              </a:cxn>
              <a:cxn ang="0">
                <a:pos x="1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9" y="219"/>
              </a:cxn>
              <a:cxn ang="0">
                <a:pos x="159" y="159"/>
              </a:cxn>
              <a:cxn ang="0">
                <a:pos x="219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1" y="33"/>
              </a:cxn>
              <a:cxn ang="0">
                <a:pos x="803" y="66"/>
              </a:cxn>
              <a:cxn ang="0">
                <a:pos x="869" y="109"/>
              </a:cxn>
              <a:cxn ang="0">
                <a:pos x="929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6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6" y="572"/>
                </a:lnTo>
                <a:lnTo>
                  <a:pt x="1085" y="600"/>
                </a:lnTo>
                <a:lnTo>
                  <a:pt x="1082" y="627"/>
                </a:lnTo>
                <a:lnTo>
                  <a:pt x="1077" y="654"/>
                </a:lnTo>
                <a:lnTo>
                  <a:pt x="1071" y="680"/>
                </a:lnTo>
                <a:lnTo>
                  <a:pt x="1063" y="705"/>
                </a:lnTo>
                <a:lnTo>
                  <a:pt x="1055" y="731"/>
                </a:lnTo>
                <a:lnTo>
                  <a:pt x="1045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4" y="890"/>
                </a:lnTo>
                <a:lnTo>
                  <a:pt x="946" y="910"/>
                </a:lnTo>
                <a:lnTo>
                  <a:pt x="929" y="929"/>
                </a:lnTo>
                <a:lnTo>
                  <a:pt x="910" y="946"/>
                </a:lnTo>
                <a:lnTo>
                  <a:pt x="890" y="964"/>
                </a:lnTo>
                <a:lnTo>
                  <a:pt x="869" y="980"/>
                </a:lnTo>
                <a:lnTo>
                  <a:pt x="847" y="995"/>
                </a:lnTo>
                <a:lnTo>
                  <a:pt x="825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6" y="1046"/>
                </a:lnTo>
                <a:lnTo>
                  <a:pt x="731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7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8" y="1071"/>
                </a:lnTo>
                <a:lnTo>
                  <a:pt x="383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9" y="1035"/>
                </a:lnTo>
                <a:lnTo>
                  <a:pt x="285" y="1022"/>
                </a:lnTo>
                <a:lnTo>
                  <a:pt x="261" y="1009"/>
                </a:lnTo>
                <a:lnTo>
                  <a:pt x="239" y="995"/>
                </a:lnTo>
                <a:lnTo>
                  <a:pt x="219" y="980"/>
                </a:lnTo>
                <a:lnTo>
                  <a:pt x="198" y="964"/>
                </a:lnTo>
                <a:lnTo>
                  <a:pt x="178" y="946"/>
                </a:lnTo>
                <a:lnTo>
                  <a:pt x="159" y="929"/>
                </a:lnTo>
                <a:lnTo>
                  <a:pt x="142" y="910"/>
                </a:lnTo>
                <a:lnTo>
                  <a:pt x="124" y="890"/>
                </a:lnTo>
                <a:lnTo>
                  <a:pt x="109" y="869"/>
                </a:lnTo>
                <a:lnTo>
                  <a:pt x="93" y="847"/>
                </a:lnTo>
                <a:lnTo>
                  <a:pt x="79" y="825"/>
                </a:lnTo>
                <a:lnTo>
                  <a:pt x="66" y="803"/>
                </a:lnTo>
                <a:lnTo>
                  <a:pt x="53" y="780"/>
                </a:lnTo>
                <a:lnTo>
                  <a:pt x="42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1" y="572"/>
                </a:ln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9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5087C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7296150" y="1579563"/>
            <a:ext cx="1476375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1" y="559"/>
              </a:cxn>
              <a:cxn ang="0">
                <a:pos x="902" y="625"/>
              </a:cxn>
              <a:cxn ang="0">
                <a:pos x="874" y="686"/>
              </a:cxn>
              <a:cxn ang="0">
                <a:pos x="837" y="743"/>
              </a:cxn>
              <a:cxn ang="0">
                <a:pos x="793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89" y="929"/>
              </a:cxn>
              <a:cxn ang="0">
                <a:pos x="441" y="929"/>
              </a:cxn>
              <a:cxn ang="0">
                <a:pos x="371" y="921"/>
              </a:cxn>
              <a:cxn ang="0">
                <a:pos x="305" y="902"/>
              </a:cxn>
              <a:cxn ang="0">
                <a:pos x="244" y="874"/>
              </a:cxn>
              <a:cxn ang="0">
                <a:pos x="187" y="838"/>
              </a:cxn>
              <a:cxn ang="0">
                <a:pos x="137" y="793"/>
              </a:cxn>
              <a:cxn ang="0">
                <a:pos x="93" y="743"/>
              </a:cxn>
              <a:cxn ang="0">
                <a:pos x="56" y="686"/>
              </a:cxn>
              <a:cxn ang="0">
                <a:pos x="28" y="625"/>
              </a:cxn>
              <a:cxn ang="0">
                <a:pos x="9" y="559"/>
              </a:cxn>
              <a:cxn ang="0">
                <a:pos x="1" y="489"/>
              </a:cxn>
              <a:cxn ang="0">
                <a:pos x="1" y="441"/>
              </a:cxn>
              <a:cxn ang="0">
                <a:pos x="9" y="371"/>
              </a:cxn>
              <a:cxn ang="0">
                <a:pos x="28" y="305"/>
              </a:cxn>
              <a:cxn ang="0">
                <a:pos x="56" y="244"/>
              </a:cxn>
              <a:cxn ang="0">
                <a:pos x="93" y="187"/>
              </a:cxn>
              <a:cxn ang="0">
                <a:pos x="137" y="137"/>
              </a:cxn>
              <a:cxn ang="0">
                <a:pos x="187" y="93"/>
              </a:cxn>
              <a:cxn ang="0">
                <a:pos x="244" y="56"/>
              </a:cxn>
              <a:cxn ang="0">
                <a:pos x="305" y="28"/>
              </a:cxn>
              <a:cxn ang="0">
                <a:pos x="371" y="9"/>
              </a:cxn>
              <a:cxn ang="0">
                <a:pos x="441" y="1"/>
              </a:cxn>
              <a:cxn ang="0">
                <a:pos x="489" y="1"/>
              </a:cxn>
              <a:cxn ang="0">
                <a:pos x="559" y="9"/>
              </a:cxn>
              <a:cxn ang="0">
                <a:pos x="625" y="28"/>
              </a:cxn>
              <a:cxn ang="0">
                <a:pos x="686" y="56"/>
              </a:cxn>
              <a:cxn ang="0">
                <a:pos x="743" y="93"/>
              </a:cxn>
              <a:cxn ang="0">
                <a:pos x="793" y="137"/>
              </a:cxn>
              <a:cxn ang="0">
                <a:pos x="837" y="187"/>
              </a:cxn>
              <a:cxn ang="0">
                <a:pos x="874" y="244"/>
              </a:cxn>
              <a:cxn ang="0">
                <a:pos x="902" y="305"/>
              </a:cxn>
              <a:cxn ang="0">
                <a:pos x="921" y="371"/>
              </a:cxn>
              <a:cxn ang="0">
                <a:pos x="929" y="441"/>
              </a:cxn>
            </a:cxnLst>
            <a:rect l="0" t="0" r="r" b="b"/>
            <a:pathLst>
              <a:path w="930" h="930">
                <a:moveTo>
                  <a:pt x="930" y="464"/>
                </a:moveTo>
                <a:lnTo>
                  <a:pt x="930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1" y="559"/>
                </a:lnTo>
                <a:lnTo>
                  <a:pt x="915" y="581"/>
                </a:lnTo>
                <a:lnTo>
                  <a:pt x="908" y="603"/>
                </a:lnTo>
                <a:lnTo>
                  <a:pt x="902" y="625"/>
                </a:lnTo>
                <a:lnTo>
                  <a:pt x="894" y="645"/>
                </a:lnTo>
                <a:lnTo>
                  <a:pt x="885" y="666"/>
                </a:lnTo>
                <a:lnTo>
                  <a:pt x="874" y="686"/>
                </a:lnTo>
                <a:lnTo>
                  <a:pt x="863" y="707"/>
                </a:lnTo>
                <a:lnTo>
                  <a:pt x="850" y="726"/>
                </a:lnTo>
                <a:lnTo>
                  <a:pt x="837" y="743"/>
                </a:lnTo>
                <a:lnTo>
                  <a:pt x="823" y="760"/>
                </a:lnTo>
                <a:lnTo>
                  <a:pt x="809" y="778"/>
                </a:lnTo>
                <a:lnTo>
                  <a:pt x="793" y="793"/>
                </a:lnTo>
                <a:lnTo>
                  <a:pt x="778" y="809"/>
                </a:lnTo>
                <a:lnTo>
                  <a:pt x="760" y="823"/>
                </a:lnTo>
                <a:lnTo>
                  <a:pt x="743" y="838"/>
                </a:lnTo>
                <a:lnTo>
                  <a:pt x="726" y="850"/>
                </a:lnTo>
                <a:lnTo>
                  <a:pt x="707" y="863"/>
                </a:lnTo>
                <a:lnTo>
                  <a:pt x="686" y="874"/>
                </a:lnTo>
                <a:lnTo>
                  <a:pt x="666" y="885"/>
                </a:lnTo>
                <a:lnTo>
                  <a:pt x="645" y="893"/>
                </a:lnTo>
                <a:lnTo>
                  <a:pt x="625" y="902"/>
                </a:lnTo>
                <a:lnTo>
                  <a:pt x="603" y="908"/>
                </a:lnTo>
                <a:lnTo>
                  <a:pt x="581" y="915"/>
                </a:lnTo>
                <a:lnTo>
                  <a:pt x="559" y="921"/>
                </a:lnTo>
                <a:lnTo>
                  <a:pt x="535" y="924"/>
                </a:lnTo>
                <a:lnTo>
                  <a:pt x="513" y="927"/>
                </a:lnTo>
                <a:lnTo>
                  <a:pt x="489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3" y="924"/>
                </a:lnTo>
                <a:lnTo>
                  <a:pt x="371" y="921"/>
                </a:lnTo>
                <a:lnTo>
                  <a:pt x="349" y="915"/>
                </a:lnTo>
                <a:lnTo>
                  <a:pt x="327" y="908"/>
                </a:lnTo>
                <a:lnTo>
                  <a:pt x="305" y="902"/>
                </a:lnTo>
                <a:lnTo>
                  <a:pt x="283" y="893"/>
                </a:lnTo>
                <a:lnTo>
                  <a:pt x="263" y="885"/>
                </a:lnTo>
                <a:lnTo>
                  <a:pt x="244" y="874"/>
                </a:lnTo>
                <a:lnTo>
                  <a:pt x="223" y="863"/>
                </a:lnTo>
                <a:lnTo>
                  <a:pt x="204" y="850"/>
                </a:lnTo>
                <a:lnTo>
                  <a:pt x="187" y="838"/>
                </a:lnTo>
                <a:lnTo>
                  <a:pt x="170" y="823"/>
                </a:lnTo>
                <a:lnTo>
                  <a:pt x="152" y="809"/>
                </a:lnTo>
                <a:lnTo>
                  <a:pt x="137" y="793"/>
                </a:lnTo>
                <a:lnTo>
                  <a:pt x="121" y="778"/>
                </a:lnTo>
                <a:lnTo>
                  <a:pt x="107" y="760"/>
                </a:lnTo>
                <a:lnTo>
                  <a:pt x="93" y="743"/>
                </a:lnTo>
                <a:lnTo>
                  <a:pt x="80" y="726"/>
                </a:lnTo>
                <a:lnTo>
                  <a:pt x="67" y="707"/>
                </a:lnTo>
                <a:lnTo>
                  <a:pt x="56" y="686"/>
                </a:lnTo>
                <a:lnTo>
                  <a:pt x="45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6" y="535"/>
                </a:lnTo>
                <a:lnTo>
                  <a:pt x="3" y="513"/>
                </a:lnTo>
                <a:lnTo>
                  <a:pt x="1" y="489"/>
                </a:lnTo>
                <a:lnTo>
                  <a:pt x="0" y="464"/>
                </a:lnTo>
                <a:lnTo>
                  <a:pt x="0" y="464"/>
                </a:lnTo>
                <a:lnTo>
                  <a:pt x="1" y="441"/>
                </a:lnTo>
                <a:lnTo>
                  <a:pt x="3" y="417"/>
                </a:lnTo>
                <a:lnTo>
                  <a:pt x="6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5" y="263"/>
                </a:lnTo>
                <a:lnTo>
                  <a:pt x="56" y="244"/>
                </a:lnTo>
                <a:lnTo>
                  <a:pt x="67" y="223"/>
                </a:lnTo>
                <a:lnTo>
                  <a:pt x="80" y="204"/>
                </a:lnTo>
                <a:lnTo>
                  <a:pt x="93" y="187"/>
                </a:lnTo>
                <a:lnTo>
                  <a:pt x="107" y="170"/>
                </a:lnTo>
                <a:lnTo>
                  <a:pt x="121" y="152"/>
                </a:lnTo>
                <a:lnTo>
                  <a:pt x="137" y="137"/>
                </a:lnTo>
                <a:lnTo>
                  <a:pt x="152" y="121"/>
                </a:lnTo>
                <a:lnTo>
                  <a:pt x="170" y="107"/>
                </a:lnTo>
                <a:lnTo>
                  <a:pt x="187" y="93"/>
                </a:lnTo>
                <a:lnTo>
                  <a:pt x="204" y="80"/>
                </a:lnTo>
                <a:lnTo>
                  <a:pt x="223" y="67"/>
                </a:lnTo>
                <a:lnTo>
                  <a:pt x="244" y="56"/>
                </a:lnTo>
                <a:lnTo>
                  <a:pt x="263" y="45"/>
                </a:lnTo>
                <a:lnTo>
                  <a:pt x="283" y="36"/>
                </a:lnTo>
                <a:lnTo>
                  <a:pt x="305" y="28"/>
                </a:lnTo>
                <a:lnTo>
                  <a:pt x="327" y="20"/>
                </a:lnTo>
                <a:lnTo>
                  <a:pt x="349" y="14"/>
                </a:lnTo>
                <a:lnTo>
                  <a:pt x="371" y="9"/>
                </a:lnTo>
                <a:lnTo>
                  <a:pt x="393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9" y="1"/>
                </a:lnTo>
                <a:lnTo>
                  <a:pt x="513" y="3"/>
                </a:lnTo>
                <a:lnTo>
                  <a:pt x="535" y="6"/>
                </a:lnTo>
                <a:lnTo>
                  <a:pt x="559" y="9"/>
                </a:lnTo>
                <a:lnTo>
                  <a:pt x="581" y="14"/>
                </a:lnTo>
                <a:lnTo>
                  <a:pt x="603" y="20"/>
                </a:lnTo>
                <a:lnTo>
                  <a:pt x="625" y="28"/>
                </a:lnTo>
                <a:lnTo>
                  <a:pt x="645" y="36"/>
                </a:lnTo>
                <a:lnTo>
                  <a:pt x="666" y="45"/>
                </a:lnTo>
                <a:lnTo>
                  <a:pt x="686" y="56"/>
                </a:lnTo>
                <a:lnTo>
                  <a:pt x="707" y="67"/>
                </a:lnTo>
                <a:lnTo>
                  <a:pt x="726" y="80"/>
                </a:lnTo>
                <a:lnTo>
                  <a:pt x="743" y="93"/>
                </a:lnTo>
                <a:lnTo>
                  <a:pt x="760" y="107"/>
                </a:lnTo>
                <a:lnTo>
                  <a:pt x="778" y="121"/>
                </a:lnTo>
                <a:lnTo>
                  <a:pt x="793" y="137"/>
                </a:lnTo>
                <a:lnTo>
                  <a:pt x="809" y="152"/>
                </a:lnTo>
                <a:lnTo>
                  <a:pt x="823" y="170"/>
                </a:lnTo>
                <a:lnTo>
                  <a:pt x="837" y="187"/>
                </a:lnTo>
                <a:lnTo>
                  <a:pt x="850" y="204"/>
                </a:lnTo>
                <a:lnTo>
                  <a:pt x="863" y="223"/>
                </a:lnTo>
                <a:lnTo>
                  <a:pt x="874" y="244"/>
                </a:lnTo>
                <a:lnTo>
                  <a:pt x="885" y="263"/>
                </a:lnTo>
                <a:lnTo>
                  <a:pt x="894" y="283"/>
                </a:lnTo>
                <a:lnTo>
                  <a:pt x="902" y="305"/>
                </a:lnTo>
                <a:lnTo>
                  <a:pt x="908" y="327"/>
                </a:lnTo>
                <a:lnTo>
                  <a:pt x="915" y="349"/>
                </a:lnTo>
                <a:lnTo>
                  <a:pt x="921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30" y="464"/>
                </a:lnTo>
                <a:lnTo>
                  <a:pt x="930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425868" y="5879736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auto">
          <a:xfrm>
            <a:off x="454636" y="5141033"/>
            <a:ext cx="8816975" cy="915567"/>
          </a:xfrm>
          <a:custGeom>
            <a:avLst/>
            <a:gdLst/>
            <a:ahLst/>
            <a:cxnLst>
              <a:cxn ang="0">
                <a:pos x="5554" y="170"/>
              </a:cxn>
              <a:cxn ang="0">
                <a:pos x="5255" y="0"/>
              </a:cxn>
              <a:cxn ang="0">
                <a:pos x="5255" y="63"/>
              </a:cxn>
              <a:cxn ang="0">
                <a:pos x="0" y="63"/>
              </a:cxn>
              <a:cxn ang="0">
                <a:pos x="0" y="277"/>
              </a:cxn>
              <a:cxn ang="0">
                <a:pos x="5255" y="277"/>
              </a:cxn>
              <a:cxn ang="0">
                <a:pos x="5255" y="340"/>
              </a:cxn>
              <a:cxn ang="0">
                <a:pos x="5554" y="170"/>
              </a:cxn>
            </a:cxnLst>
            <a:rect l="0" t="0" r="r" b="b"/>
            <a:pathLst>
              <a:path w="5554" h="340">
                <a:moveTo>
                  <a:pt x="5554" y="170"/>
                </a:moveTo>
                <a:lnTo>
                  <a:pt x="5255" y="0"/>
                </a:lnTo>
                <a:lnTo>
                  <a:pt x="5255" y="63"/>
                </a:lnTo>
                <a:lnTo>
                  <a:pt x="0" y="63"/>
                </a:lnTo>
                <a:lnTo>
                  <a:pt x="0" y="277"/>
                </a:lnTo>
                <a:lnTo>
                  <a:pt x="5255" y="277"/>
                </a:lnTo>
                <a:lnTo>
                  <a:pt x="5255" y="340"/>
                </a:lnTo>
                <a:lnTo>
                  <a:pt x="5554" y="170"/>
                </a:lnTo>
                <a:close/>
              </a:path>
            </a:pathLst>
          </a:custGeom>
          <a:solidFill>
            <a:srgbClr val="60BFCE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3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4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4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75" name="Прямая соединительная линия 74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36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767702" y="331467"/>
            <a:ext cx="58841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Третья государственная стратегическая задача развития общего образования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838208" y="2280496"/>
            <a:ext cx="12657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chemeClr val="tx2">
                    <a:lumMod val="60000"/>
                    <a:lumOff val="40000"/>
                  </a:schemeClr>
                </a:solidFill>
              </a:rPr>
              <a:t>Дошкольное образование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3032644" y="2280496"/>
            <a:ext cx="12657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F38221"/>
                </a:solidFill>
              </a:rPr>
              <a:t>Общее образование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5118098" y="2280496"/>
            <a:ext cx="14562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00B050"/>
                </a:solidFill>
              </a:rPr>
              <a:t>Дополнительное</a:t>
            </a:r>
          </a:p>
          <a:p>
            <a:pPr algn="ctr"/>
            <a:r>
              <a:rPr lang="ru-RU" sz="1200" b="1">
                <a:solidFill>
                  <a:srgbClr val="00B050"/>
                </a:solidFill>
              </a:rPr>
              <a:t>образование </a:t>
            </a:r>
            <a:r>
              <a:rPr lang="en-US" sz="1200" b="1">
                <a:solidFill>
                  <a:srgbClr val="00B050"/>
                </a:solidFill>
              </a:rPr>
              <a:t/>
            </a:r>
            <a:br>
              <a:rPr lang="en-US" sz="1200" b="1">
                <a:solidFill>
                  <a:srgbClr val="00B050"/>
                </a:solidFill>
              </a:rPr>
            </a:br>
            <a:r>
              <a:rPr lang="ru-RU" sz="1200" b="1">
                <a:solidFill>
                  <a:srgbClr val="00B050"/>
                </a:solidFill>
              </a:rPr>
              <a:t>детей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7310965" y="2280496"/>
            <a:ext cx="14562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2162AE"/>
                </a:solidFill>
              </a:rPr>
              <a:t>Профессиональное </a:t>
            </a:r>
          </a:p>
          <a:p>
            <a:pPr algn="ctr"/>
            <a:r>
              <a:rPr lang="ru-RU" sz="1200" b="1">
                <a:solidFill>
                  <a:srgbClr val="2162AE"/>
                </a:solidFill>
              </a:rPr>
              <a:t>образование</a:t>
            </a:r>
          </a:p>
        </p:txBody>
      </p:sp>
      <p:grpSp>
        <p:nvGrpSpPr>
          <p:cNvPr id="210" name="Группа 209"/>
          <p:cNvGrpSpPr/>
          <p:nvPr/>
        </p:nvGrpSpPr>
        <p:grpSpPr>
          <a:xfrm>
            <a:off x="3445406" y="1683808"/>
            <a:ext cx="412588" cy="558375"/>
            <a:chOff x="4154488" y="2460625"/>
            <a:chExt cx="1374775" cy="1860550"/>
          </a:xfrm>
        </p:grpSpPr>
        <p:sp>
          <p:nvSpPr>
            <p:cNvPr id="211" name="Freeform 51"/>
            <p:cNvSpPr>
              <a:spLocks noEditPoints="1"/>
            </p:cNvSpPr>
            <p:nvPr/>
          </p:nvSpPr>
          <p:spPr bwMode="auto">
            <a:xfrm>
              <a:off x="4437063" y="3765550"/>
              <a:ext cx="425450" cy="5556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292"/>
                </a:cxn>
                <a:cxn ang="0">
                  <a:pos x="0" y="292"/>
                </a:cxn>
                <a:cxn ang="0">
                  <a:pos x="0" y="298"/>
                </a:cxn>
                <a:cxn ang="0">
                  <a:pos x="2" y="300"/>
                </a:cxn>
                <a:cxn ang="0">
                  <a:pos x="6" y="304"/>
                </a:cxn>
                <a:cxn ang="0">
                  <a:pos x="10" y="304"/>
                </a:cxn>
                <a:cxn ang="0">
                  <a:pos x="254" y="350"/>
                </a:cxn>
                <a:cxn ang="0">
                  <a:pos x="254" y="350"/>
                </a:cxn>
                <a:cxn ang="0">
                  <a:pos x="258" y="350"/>
                </a:cxn>
                <a:cxn ang="0">
                  <a:pos x="264" y="348"/>
                </a:cxn>
                <a:cxn ang="0">
                  <a:pos x="264" y="348"/>
                </a:cxn>
                <a:cxn ang="0">
                  <a:pos x="266" y="342"/>
                </a:cxn>
                <a:cxn ang="0">
                  <a:pos x="268" y="338"/>
                </a:cxn>
                <a:cxn ang="0">
                  <a:pos x="268" y="58"/>
                </a:cxn>
                <a:cxn ang="0">
                  <a:pos x="268" y="58"/>
                </a:cxn>
                <a:cxn ang="0">
                  <a:pos x="266" y="54"/>
                </a:cxn>
                <a:cxn ang="0">
                  <a:pos x="264" y="50"/>
                </a:cxn>
                <a:cxn ang="0">
                  <a:pos x="262" y="48"/>
                </a:cxn>
                <a:cxn ang="0">
                  <a:pos x="258" y="4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24" y="26"/>
                </a:cxn>
                <a:cxn ang="0">
                  <a:pos x="24" y="26"/>
                </a:cxn>
                <a:cxn ang="0">
                  <a:pos x="244" y="68"/>
                </a:cxn>
                <a:cxn ang="0">
                  <a:pos x="244" y="68"/>
                </a:cxn>
                <a:cxn ang="0">
                  <a:pos x="244" y="324"/>
                </a:cxn>
                <a:cxn ang="0">
                  <a:pos x="244" y="324"/>
                </a:cxn>
                <a:cxn ang="0">
                  <a:pos x="24" y="282"/>
                </a:cxn>
                <a:cxn ang="0">
                  <a:pos x="24" y="282"/>
                </a:cxn>
                <a:cxn ang="0">
                  <a:pos x="24" y="26"/>
                </a:cxn>
                <a:cxn ang="0">
                  <a:pos x="24" y="26"/>
                </a:cxn>
              </a:cxnLst>
              <a:rect l="0" t="0" r="r" b="b"/>
              <a:pathLst>
                <a:path w="268" h="350">
                  <a:moveTo>
                    <a:pt x="4" y="4"/>
                  </a:move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0" y="298"/>
                  </a:lnTo>
                  <a:lnTo>
                    <a:pt x="2" y="300"/>
                  </a:lnTo>
                  <a:lnTo>
                    <a:pt x="6" y="304"/>
                  </a:lnTo>
                  <a:lnTo>
                    <a:pt x="10" y="304"/>
                  </a:lnTo>
                  <a:lnTo>
                    <a:pt x="254" y="350"/>
                  </a:lnTo>
                  <a:lnTo>
                    <a:pt x="254" y="350"/>
                  </a:lnTo>
                  <a:lnTo>
                    <a:pt x="258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6" y="342"/>
                  </a:lnTo>
                  <a:lnTo>
                    <a:pt x="268" y="33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6" y="54"/>
                  </a:lnTo>
                  <a:lnTo>
                    <a:pt x="264" y="50"/>
                  </a:lnTo>
                  <a:lnTo>
                    <a:pt x="262" y="48"/>
                  </a:lnTo>
                  <a:lnTo>
                    <a:pt x="258" y="4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24" y="26"/>
                  </a:moveTo>
                  <a:lnTo>
                    <a:pt x="24" y="26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4" y="324"/>
                  </a:lnTo>
                  <a:lnTo>
                    <a:pt x="244" y="324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4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52"/>
            <p:cNvSpPr>
              <a:spLocks/>
            </p:cNvSpPr>
            <p:nvPr/>
          </p:nvSpPr>
          <p:spPr bwMode="auto">
            <a:xfrm>
              <a:off x="4532313" y="3876675"/>
              <a:ext cx="2349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48" y="28"/>
                </a:cxn>
                <a:cxn ang="0">
                  <a:pos x="144" y="28"/>
                </a:cxn>
                <a:cxn ang="0">
                  <a:pos x="144" y="28"/>
                </a:cxn>
                <a:cxn ang="0">
                  <a:pos x="122" y="38"/>
                </a:cxn>
                <a:cxn ang="0">
                  <a:pos x="100" y="48"/>
                </a:cxn>
                <a:cxn ang="0">
                  <a:pos x="80" y="62"/>
                </a:cxn>
                <a:cxn ang="0">
                  <a:pos x="60" y="78"/>
                </a:cxn>
                <a:cxn ang="0">
                  <a:pos x="44" y="96"/>
                </a:cxn>
                <a:cxn ang="0">
                  <a:pos x="30" y="116"/>
                </a:cxn>
                <a:cxn ang="0">
                  <a:pos x="18" y="138"/>
                </a:cxn>
                <a:cxn ang="0">
                  <a:pos x="8" y="160"/>
                </a:cxn>
                <a:cxn ang="0">
                  <a:pos x="0" y="184"/>
                </a:cxn>
              </a:cxnLst>
              <a:rect l="0" t="0" r="r" b="b"/>
              <a:pathLst>
                <a:path w="148" h="184">
                  <a:moveTo>
                    <a:pt x="0" y="184"/>
                  </a:moveTo>
                  <a:lnTo>
                    <a:pt x="0" y="0"/>
                  </a:lnTo>
                  <a:lnTo>
                    <a:pt x="148" y="28"/>
                  </a:lnTo>
                  <a:lnTo>
                    <a:pt x="144" y="28"/>
                  </a:lnTo>
                  <a:lnTo>
                    <a:pt x="144" y="28"/>
                  </a:lnTo>
                  <a:lnTo>
                    <a:pt x="122" y="38"/>
                  </a:lnTo>
                  <a:lnTo>
                    <a:pt x="100" y="48"/>
                  </a:lnTo>
                  <a:lnTo>
                    <a:pt x="80" y="62"/>
                  </a:lnTo>
                  <a:lnTo>
                    <a:pt x="60" y="78"/>
                  </a:lnTo>
                  <a:lnTo>
                    <a:pt x="44" y="96"/>
                  </a:lnTo>
                  <a:lnTo>
                    <a:pt x="30" y="116"/>
                  </a:lnTo>
                  <a:lnTo>
                    <a:pt x="18" y="138"/>
                  </a:lnTo>
                  <a:lnTo>
                    <a:pt x="8" y="16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53"/>
            <p:cNvSpPr>
              <a:spLocks/>
            </p:cNvSpPr>
            <p:nvPr/>
          </p:nvSpPr>
          <p:spPr bwMode="auto">
            <a:xfrm>
              <a:off x="4824413" y="3765550"/>
              <a:ext cx="425450" cy="555625"/>
            </a:xfrm>
            <a:custGeom>
              <a:avLst/>
              <a:gdLst/>
              <a:ahLst/>
              <a:cxnLst>
                <a:cxn ang="0">
                  <a:pos x="252" y="0"/>
                </a:cxn>
                <a:cxn ang="0">
                  <a:pos x="10" y="46"/>
                </a:cxn>
                <a:cxn ang="0">
                  <a:pos x="10" y="46"/>
                </a:cxn>
                <a:cxn ang="0">
                  <a:pos x="4" y="48"/>
                </a:cxn>
                <a:cxn ang="0">
                  <a:pos x="2" y="50"/>
                </a:cxn>
                <a:cxn ang="0">
                  <a:pos x="0" y="5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2" y="64"/>
                </a:cxn>
                <a:cxn ang="0">
                  <a:pos x="4" y="68"/>
                </a:cxn>
                <a:cxn ang="0">
                  <a:pos x="8" y="70"/>
                </a:cxn>
                <a:cxn ang="0">
                  <a:pos x="14" y="70"/>
                </a:cxn>
                <a:cxn ang="0">
                  <a:pos x="14" y="70"/>
                </a:cxn>
                <a:cxn ang="0">
                  <a:pos x="244" y="26"/>
                </a:cxn>
                <a:cxn ang="0">
                  <a:pos x="244" y="26"/>
                </a:cxn>
                <a:cxn ang="0">
                  <a:pos x="244" y="282"/>
                </a:cxn>
                <a:cxn ang="0">
                  <a:pos x="244" y="282"/>
                </a:cxn>
                <a:cxn ang="0">
                  <a:pos x="10" y="326"/>
                </a:cxn>
                <a:cxn ang="0">
                  <a:pos x="10" y="326"/>
                </a:cxn>
                <a:cxn ang="0">
                  <a:pos x="6" y="328"/>
                </a:cxn>
                <a:cxn ang="0">
                  <a:pos x="2" y="330"/>
                </a:cxn>
                <a:cxn ang="0">
                  <a:pos x="0" y="334"/>
                </a:cxn>
                <a:cxn ang="0">
                  <a:pos x="0" y="338"/>
                </a:cxn>
                <a:cxn ang="0">
                  <a:pos x="0" y="338"/>
                </a:cxn>
                <a:cxn ang="0">
                  <a:pos x="0" y="340"/>
                </a:cxn>
                <a:cxn ang="0">
                  <a:pos x="0" y="340"/>
                </a:cxn>
                <a:cxn ang="0">
                  <a:pos x="2" y="344"/>
                </a:cxn>
                <a:cxn ang="0">
                  <a:pos x="4" y="348"/>
                </a:cxn>
                <a:cxn ang="0">
                  <a:pos x="8" y="350"/>
                </a:cxn>
                <a:cxn ang="0">
                  <a:pos x="14" y="350"/>
                </a:cxn>
                <a:cxn ang="0">
                  <a:pos x="258" y="304"/>
                </a:cxn>
                <a:cxn ang="0">
                  <a:pos x="258" y="304"/>
                </a:cxn>
                <a:cxn ang="0">
                  <a:pos x="262" y="304"/>
                </a:cxn>
                <a:cxn ang="0">
                  <a:pos x="264" y="300"/>
                </a:cxn>
                <a:cxn ang="0">
                  <a:pos x="266" y="298"/>
                </a:cxn>
                <a:cxn ang="0">
                  <a:pos x="268" y="292"/>
                </a:cxn>
                <a:cxn ang="0">
                  <a:pos x="268" y="12"/>
                </a:cxn>
                <a:cxn ang="0">
                  <a:pos x="268" y="12"/>
                </a:cxn>
                <a:cxn ang="0">
                  <a:pos x="266" y="8"/>
                </a:cxn>
                <a:cxn ang="0">
                  <a:pos x="262" y="4"/>
                </a:cxn>
                <a:cxn ang="0">
                  <a:pos x="262" y="4"/>
                </a:cxn>
                <a:cxn ang="0">
                  <a:pos x="258" y="0"/>
                </a:cxn>
                <a:cxn ang="0">
                  <a:pos x="252" y="0"/>
                </a:cxn>
                <a:cxn ang="0">
                  <a:pos x="252" y="0"/>
                </a:cxn>
              </a:cxnLst>
              <a:rect l="0" t="0" r="r" b="b"/>
              <a:pathLst>
                <a:path w="268" h="350">
                  <a:moveTo>
                    <a:pt x="252" y="0"/>
                  </a:moveTo>
                  <a:lnTo>
                    <a:pt x="10" y="46"/>
                  </a:lnTo>
                  <a:lnTo>
                    <a:pt x="10" y="46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8" y="70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4" y="282"/>
                  </a:lnTo>
                  <a:lnTo>
                    <a:pt x="244" y="282"/>
                  </a:lnTo>
                  <a:lnTo>
                    <a:pt x="10" y="326"/>
                  </a:lnTo>
                  <a:lnTo>
                    <a:pt x="10" y="326"/>
                  </a:lnTo>
                  <a:lnTo>
                    <a:pt x="6" y="328"/>
                  </a:lnTo>
                  <a:lnTo>
                    <a:pt x="2" y="330"/>
                  </a:lnTo>
                  <a:lnTo>
                    <a:pt x="0" y="334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2" y="344"/>
                  </a:lnTo>
                  <a:lnTo>
                    <a:pt x="4" y="348"/>
                  </a:lnTo>
                  <a:lnTo>
                    <a:pt x="8" y="350"/>
                  </a:lnTo>
                  <a:lnTo>
                    <a:pt x="14" y="350"/>
                  </a:lnTo>
                  <a:lnTo>
                    <a:pt x="258" y="304"/>
                  </a:lnTo>
                  <a:lnTo>
                    <a:pt x="258" y="304"/>
                  </a:lnTo>
                  <a:lnTo>
                    <a:pt x="262" y="304"/>
                  </a:lnTo>
                  <a:lnTo>
                    <a:pt x="264" y="300"/>
                  </a:lnTo>
                  <a:lnTo>
                    <a:pt x="266" y="298"/>
                  </a:lnTo>
                  <a:lnTo>
                    <a:pt x="268" y="292"/>
                  </a:lnTo>
                  <a:lnTo>
                    <a:pt x="268" y="12"/>
                  </a:lnTo>
                  <a:lnTo>
                    <a:pt x="268" y="12"/>
                  </a:lnTo>
                  <a:lnTo>
                    <a:pt x="266" y="8"/>
                  </a:lnTo>
                  <a:lnTo>
                    <a:pt x="262" y="4"/>
                  </a:lnTo>
                  <a:lnTo>
                    <a:pt x="262" y="4"/>
                  </a:lnTo>
                  <a:lnTo>
                    <a:pt x="258" y="0"/>
                  </a:lnTo>
                  <a:lnTo>
                    <a:pt x="252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54"/>
            <p:cNvSpPr>
              <a:spLocks/>
            </p:cNvSpPr>
            <p:nvPr/>
          </p:nvSpPr>
          <p:spPr bwMode="auto">
            <a:xfrm>
              <a:off x="4922838" y="3937000"/>
              <a:ext cx="234950" cy="6985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4" y="22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38"/>
                </a:cxn>
                <a:cxn ang="0">
                  <a:pos x="4" y="42"/>
                </a:cxn>
                <a:cxn ang="0">
                  <a:pos x="8" y="44"/>
                </a:cxn>
                <a:cxn ang="0">
                  <a:pos x="14" y="44"/>
                </a:cxn>
                <a:cxn ang="0">
                  <a:pos x="138" y="22"/>
                </a:cxn>
                <a:cxn ang="0">
                  <a:pos x="138" y="22"/>
                </a:cxn>
                <a:cxn ang="0">
                  <a:pos x="142" y="22"/>
                </a:cxn>
                <a:cxn ang="0">
                  <a:pos x="146" y="18"/>
                </a:cxn>
                <a:cxn ang="0">
                  <a:pos x="148" y="14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44" y="2"/>
                </a:cxn>
                <a:cxn ang="0">
                  <a:pos x="140" y="0"/>
                </a:cxn>
                <a:cxn ang="0">
                  <a:pos x="134" y="0"/>
                </a:cxn>
                <a:cxn ang="0">
                  <a:pos x="134" y="0"/>
                </a:cxn>
              </a:cxnLst>
              <a:rect l="0" t="0" r="r" b="b"/>
              <a:pathLst>
                <a:path w="148" h="44">
                  <a:moveTo>
                    <a:pt x="134" y="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42" y="22"/>
                  </a:lnTo>
                  <a:lnTo>
                    <a:pt x="146" y="18"/>
                  </a:lnTo>
                  <a:lnTo>
                    <a:pt x="148" y="14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6" y="4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55"/>
            <p:cNvSpPr>
              <a:spLocks/>
            </p:cNvSpPr>
            <p:nvPr/>
          </p:nvSpPr>
          <p:spPr bwMode="auto">
            <a:xfrm>
              <a:off x="4922838" y="4022725"/>
              <a:ext cx="234950" cy="6985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4" y="42"/>
                </a:cxn>
                <a:cxn ang="0">
                  <a:pos x="8" y="44"/>
                </a:cxn>
                <a:cxn ang="0">
                  <a:pos x="14" y="44"/>
                </a:cxn>
                <a:cxn ang="0">
                  <a:pos x="138" y="24"/>
                </a:cxn>
                <a:cxn ang="0">
                  <a:pos x="138" y="24"/>
                </a:cxn>
                <a:cxn ang="0">
                  <a:pos x="142" y="22"/>
                </a:cxn>
                <a:cxn ang="0">
                  <a:pos x="146" y="18"/>
                </a:cxn>
                <a:cxn ang="0">
                  <a:pos x="148" y="14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6" y="6"/>
                </a:cxn>
                <a:cxn ang="0">
                  <a:pos x="144" y="2"/>
                </a:cxn>
                <a:cxn ang="0">
                  <a:pos x="140" y="0"/>
                </a:cxn>
                <a:cxn ang="0">
                  <a:pos x="134" y="0"/>
                </a:cxn>
                <a:cxn ang="0">
                  <a:pos x="134" y="0"/>
                </a:cxn>
              </a:cxnLst>
              <a:rect l="0" t="0" r="r" b="b"/>
              <a:pathLst>
                <a:path w="148" h="44">
                  <a:moveTo>
                    <a:pt x="134" y="0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42" y="22"/>
                  </a:lnTo>
                  <a:lnTo>
                    <a:pt x="146" y="18"/>
                  </a:lnTo>
                  <a:lnTo>
                    <a:pt x="148" y="14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6" y="6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56"/>
            <p:cNvSpPr>
              <a:spLocks/>
            </p:cNvSpPr>
            <p:nvPr/>
          </p:nvSpPr>
          <p:spPr bwMode="auto">
            <a:xfrm>
              <a:off x="4995863" y="2924175"/>
              <a:ext cx="533400" cy="1244600"/>
            </a:xfrm>
            <a:custGeom>
              <a:avLst/>
              <a:gdLst/>
              <a:ahLst/>
              <a:cxnLst>
                <a:cxn ang="0">
                  <a:pos x="88" y="12"/>
                </a:cxn>
                <a:cxn ang="0">
                  <a:pos x="92" y="18"/>
                </a:cxn>
                <a:cxn ang="0">
                  <a:pos x="98" y="24"/>
                </a:cxn>
                <a:cxn ang="0">
                  <a:pos x="114" y="34"/>
                </a:cxn>
                <a:cxn ang="0">
                  <a:pos x="128" y="76"/>
                </a:cxn>
                <a:cxn ang="0">
                  <a:pos x="124" y="96"/>
                </a:cxn>
                <a:cxn ang="0">
                  <a:pos x="112" y="118"/>
                </a:cxn>
                <a:cxn ang="0">
                  <a:pos x="94" y="130"/>
                </a:cxn>
                <a:cxn ang="0">
                  <a:pos x="84" y="138"/>
                </a:cxn>
                <a:cxn ang="0">
                  <a:pos x="70" y="174"/>
                </a:cxn>
                <a:cxn ang="0">
                  <a:pos x="44" y="222"/>
                </a:cxn>
                <a:cxn ang="0">
                  <a:pos x="6" y="260"/>
                </a:cxn>
                <a:cxn ang="0">
                  <a:pos x="0" y="270"/>
                </a:cxn>
                <a:cxn ang="0">
                  <a:pos x="8" y="328"/>
                </a:cxn>
                <a:cxn ang="0">
                  <a:pos x="14" y="344"/>
                </a:cxn>
                <a:cxn ang="0">
                  <a:pos x="26" y="358"/>
                </a:cxn>
                <a:cxn ang="0">
                  <a:pos x="178" y="404"/>
                </a:cxn>
                <a:cxn ang="0">
                  <a:pos x="216" y="420"/>
                </a:cxn>
                <a:cxn ang="0">
                  <a:pos x="246" y="448"/>
                </a:cxn>
                <a:cxn ang="0">
                  <a:pos x="280" y="516"/>
                </a:cxn>
                <a:cxn ang="0">
                  <a:pos x="310" y="760"/>
                </a:cxn>
                <a:cxn ang="0">
                  <a:pos x="190" y="760"/>
                </a:cxn>
                <a:cxn ang="0">
                  <a:pos x="184" y="772"/>
                </a:cxn>
                <a:cxn ang="0">
                  <a:pos x="186" y="780"/>
                </a:cxn>
                <a:cxn ang="0">
                  <a:pos x="324" y="784"/>
                </a:cxn>
                <a:cxn ang="0">
                  <a:pos x="334" y="780"/>
                </a:cxn>
                <a:cxn ang="0">
                  <a:pos x="336" y="772"/>
                </a:cxn>
                <a:cxn ang="0">
                  <a:pos x="304" y="512"/>
                </a:cxn>
                <a:cxn ang="0">
                  <a:pos x="294" y="484"/>
                </a:cxn>
                <a:cxn ang="0">
                  <a:pos x="274" y="444"/>
                </a:cxn>
                <a:cxn ang="0">
                  <a:pos x="244" y="412"/>
                </a:cxn>
                <a:cxn ang="0">
                  <a:pos x="214" y="392"/>
                </a:cxn>
                <a:cxn ang="0">
                  <a:pos x="44" y="340"/>
                </a:cxn>
                <a:cxn ang="0">
                  <a:pos x="40" y="338"/>
                </a:cxn>
                <a:cxn ang="0">
                  <a:pos x="32" y="324"/>
                </a:cxn>
                <a:cxn ang="0">
                  <a:pos x="38" y="262"/>
                </a:cxn>
                <a:cxn ang="0">
                  <a:pos x="74" y="220"/>
                </a:cxn>
                <a:cxn ang="0">
                  <a:pos x="98" y="170"/>
                </a:cxn>
                <a:cxn ang="0">
                  <a:pos x="114" y="148"/>
                </a:cxn>
                <a:cxn ang="0">
                  <a:pos x="138" y="124"/>
                </a:cxn>
                <a:cxn ang="0">
                  <a:pos x="150" y="90"/>
                </a:cxn>
                <a:cxn ang="0">
                  <a:pos x="150" y="62"/>
                </a:cxn>
                <a:cxn ang="0">
                  <a:pos x="138" y="26"/>
                </a:cxn>
                <a:cxn ang="0">
                  <a:pos x="114" y="4"/>
                </a:cxn>
                <a:cxn ang="0">
                  <a:pos x="98" y="0"/>
                </a:cxn>
                <a:cxn ang="0">
                  <a:pos x="90" y="8"/>
                </a:cxn>
              </a:cxnLst>
              <a:rect l="0" t="0" r="r" b="b"/>
              <a:pathLst>
                <a:path w="336" h="784">
                  <a:moveTo>
                    <a:pt x="90" y="8"/>
                  </a:moveTo>
                  <a:lnTo>
                    <a:pt x="90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0" y="16"/>
                  </a:lnTo>
                  <a:lnTo>
                    <a:pt x="92" y="18"/>
                  </a:lnTo>
                  <a:lnTo>
                    <a:pt x="94" y="22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104" y="26"/>
                  </a:lnTo>
                  <a:lnTo>
                    <a:pt x="110" y="30"/>
                  </a:lnTo>
                  <a:lnTo>
                    <a:pt x="114" y="34"/>
                  </a:lnTo>
                  <a:lnTo>
                    <a:pt x="120" y="42"/>
                  </a:lnTo>
                  <a:lnTo>
                    <a:pt x="126" y="5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26" y="86"/>
                  </a:lnTo>
                  <a:lnTo>
                    <a:pt x="124" y="96"/>
                  </a:lnTo>
                  <a:lnTo>
                    <a:pt x="122" y="104"/>
                  </a:lnTo>
                  <a:lnTo>
                    <a:pt x="118" y="112"/>
                  </a:lnTo>
                  <a:lnTo>
                    <a:pt x="112" y="118"/>
                  </a:lnTo>
                  <a:lnTo>
                    <a:pt x="108" y="124"/>
                  </a:lnTo>
                  <a:lnTo>
                    <a:pt x="100" y="128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88" y="132"/>
                  </a:lnTo>
                  <a:lnTo>
                    <a:pt x="84" y="138"/>
                  </a:lnTo>
                  <a:lnTo>
                    <a:pt x="84" y="138"/>
                  </a:lnTo>
                  <a:lnTo>
                    <a:pt x="78" y="156"/>
                  </a:lnTo>
                  <a:lnTo>
                    <a:pt x="70" y="174"/>
                  </a:lnTo>
                  <a:lnTo>
                    <a:pt x="62" y="192"/>
                  </a:lnTo>
                  <a:lnTo>
                    <a:pt x="54" y="208"/>
                  </a:lnTo>
                  <a:lnTo>
                    <a:pt x="44" y="222"/>
                  </a:lnTo>
                  <a:lnTo>
                    <a:pt x="32" y="236"/>
                  </a:lnTo>
                  <a:lnTo>
                    <a:pt x="18" y="250"/>
                  </a:lnTo>
                  <a:lnTo>
                    <a:pt x="6" y="260"/>
                  </a:lnTo>
                  <a:lnTo>
                    <a:pt x="6" y="260"/>
                  </a:lnTo>
                  <a:lnTo>
                    <a:pt x="2" y="266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8" y="328"/>
                  </a:lnTo>
                  <a:lnTo>
                    <a:pt x="8" y="328"/>
                  </a:lnTo>
                  <a:lnTo>
                    <a:pt x="10" y="336"/>
                  </a:lnTo>
                  <a:lnTo>
                    <a:pt x="14" y="344"/>
                  </a:lnTo>
                  <a:lnTo>
                    <a:pt x="18" y="352"/>
                  </a:lnTo>
                  <a:lnTo>
                    <a:pt x="26" y="358"/>
                  </a:lnTo>
                  <a:lnTo>
                    <a:pt x="26" y="358"/>
                  </a:lnTo>
                  <a:lnTo>
                    <a:pt x="38" y="364"/>
                  </a:lnTo>
                  <a:lnTo>
                    <a:pt x="178" y="404"/>
                  </a:lnTo>
                  <a:lnTo>
                    <a:pt x="178" y="404"/>
                  </a:lnTo>
                  <a:lnTo>
                    <a:pt x="190" y="408"/>
                  </a:lnTo>
                  <a:lnTo>
                    <a:pt x="204" y="414"/>
                  </a:lnTo>
                  <a:lnTo>
                    <a:pt x="216" y="420"/>
                  </a:lnTo>
                  <a:lnTo>
                    <a:pt x="228" y="430"/>
                  </a:lnTo>
                  <a:lnTo>
                    <a:pt x="228" y="430"/>
                  </a:lnTo>
                  <a:lnTo>
                    <a:pt x="246" y="448"/>
                  </a:lnTo>
                  <a:lnTo>
                    <a:pt x="262" y="468"/>
                  </a:lnTo>
                  <a:lnTo>
                    <a:pt x="272" y="492"/>
                  </a:lnTo>
                  <a:lnTo>
                    <a:pt x="280" y="516"/>
                  </a:lnTo>
                  <a:lnTo>
                    <a:pt x="280" y="516"/>
                  </a:lnTo>
                  <a:lnTo>
                    <a:pt x="310" y="760"/>
                  </a:lnTo>
                  <a:lnTo>
                    <a:pt x="310" y="760"/>
                  </a:lnTo>
                  <a:lnTo>
                    <a:pt x="196" y="760"/>
                  </a:lnTo>
                  <a:lnTo>
                    <a:pt x="196" y="760"/>
                  </a:lnTo>
                  <a:lnTo>
                    <a:pt x="190" y="760"/>
                  </a:lnTo>
                  <a:lnTo>
                    <a:pt x="186" y="762"/>
                  </a:lnTo>
                  <a:lnTo>
                    <a:pt x="184" y="766"/>
                  </a:lnTo>
                  <a:lnTo>
                    <a:pt x="184" y="772"/>
                  </a:lnTo>
                  <a:lnTo>
                    <a:pt x="184" y="772"/>
                  </a:lnTo>
                  <a:lnTo>
                    <a:pt x="184" y="776"/>
                  </a:lnTo>
                  <a:lnTo>
                    <a:pt x="186" y="780"/>
                  </a:lnTo>
                  <a:lnTo>
                    <a:pt x="190" y="782"/>
                  </a:lnTo>
                  <a:lnTo>
                    <a:pt x="196" y="784"/>
                  </a:lnTo>
                  <a:lnTo>
                    <a:pt x="324" y="784"/>
                  </a:lnTo>
                  <a:lnTo>
                    <a:pt x="324" y="784"/>
                  </a:lnTo>
                  <a:lnTo>
                    <a:pt x="330" y="782"/>
                  </a:lnTo>
                  <a:lnTo>
                    <a:pt x="334" y="780"/>
                  </a:lnTo>
                  <a:lnTo>
                    <a:pt x="334" y="780"/>
                  </a:lnTo>
                  <a:lnTo>
                    <a:pt x="336" y="776"/>
                  </a:lnTo>
                  <a:lnTo>
                    <a:pt x="336" y="772"/>
                  </a:lnTo>
                  <a:lnTo>
                    <a:pt x="336" y="772"/>
                  </a:lnTo>
                  <a:lnTo>
                    <a:pt x="336" y="770"/>
                  </a:lnTo>
                  <a:lnTo>
                    <a:pt x="304" y="512"/>
                  </a:lnTo>
                  <a:lnTo>
                    <a:pt x="304" y="512"/>
                  </a:lnTo>
                  <a:lnTo>
                    <a:pt x="300" y="498"/>
                  </a:lnTo>
                  <a:lnTo>
                    <a:pt x="294" y="484"/>
                  </a:lnTo>
                  <a:lnTo>
                    <a:pt x="288" y="470"/>
                  </a:lnTo>
                  <a:lnTo>
                    <a:pt x="282" y="456"/>
                  </a:lnTo>
                  <a:lnTo>
                    <a:pt x="274" y="444"/>
                  </a:lnTo>
                  <a:lnTo>
                    <a:pt x="264" y="432"/>
                  </a:lnTo>
                  <a:lnTo>
                    <a:pt x="254" y="422"/>
                  </a:lnTo>
                  <a:lnTo>
                    <a:pt x="244" y="412"/>
                  </a:lnTo>
                  <a:lnTo>
                    <a:pt x="244" y="412"/>
                  </a:lnTo>
                  <a:lnTo>
                    <a:pt x="228" y="400"/>
                  </a:lnTo>
                  <a:lnTo>
                    <a:pt x="214" y="392"/>
                  </a:lnTo>
                  <a:lnTo>
                    <a:pt x="198" y="386"/>
                  </a:lnTo>
                  <a:lnTo>
                    <a:pt x="184" y="380"/>
                  </a:lnTo>
                  <a:lnTo>
                    <a:pt x="44" y="340"/>
                  </a:lnTo>
                  <a:lnTo>
                    <a:pt x="44" y="340"/>
                  </a:lnTo>
                  <a:lnTo>
                    <a:pt x="40" y="338"/>
                  </a:lnTo>
                  <a:lnTo>
                    <a:pt x="40" y="338"/>
                  </a:lnTo>
                  <a:lnTo>
                    <a:pt x="34" y="332"/>
                  </a:lnTo>
                  <a:lnTo>
                    <a:pt x="32" y="324"/>
                  </a:lnTo>
                  <a:lnTo>
                    <a:pt x="32" y="324"/>
                  </a:lnTo>
                  <a:lnTo>
                    <a:pt x="26" y="274"/>
                  </a:lnTo>
                  <a:lnTo>
                    <a:pt x="26" y="274"/>
                  </a:lnTo>
                  <a:lnTo>
                    <a:pt x="38" y="262"/>
                  </a:lnTo>
                  <a:lnTo>
                    <a:pt x="52" y="250"/>
                  </a:lnTo>
                  <a:lnTo>
                    <a:pt x="62" y="236"/>
                  </a:lnTo>
                  <a:lnTo>
                    <a:pt x="74" y="220"/>
                  </a:lnTo>
                  <a:lnTo>
                    <a:pt x="82" y="204"/>
                  </a:lnTo>
                  <a:lnTo>
                    <a:pt x="90" y="188"/>
                  </a:lnTo>
                  <a:lnTo>
                    <a:pt x="98" y="170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14" y="148"/>
                  </a:lnTo>
                  <a:lnTo>
                    <a:pt x="124" y="142"/>
                  </a:lnTo>
                  <a:lnTo>
                    <a:pt x="132" y="134"/>
                  </a:lnTo>
                  <a:lnTo>
                    <a:pt x="138" y="124"/>
                  </a:lnTo>
                  <a:lnTo>
                    <a:pt x="144" y="114"/>
                  </a:lnTo>
                  <a:lnTo>
                    <a:pt x="148" y="102"/>
                  </a:lnTo>
                  <a:lnTo>
                    <a:pt x="150" y="90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50" y="62"/>
                  </a:lnTo>
                  <a:lnTo>
                    <a:pt x="148" y="50"/>
                  </a:lnTo>
                  <a:lnTo>
                    <a:pt x="144" y="38"/>
                  </a:lnTo>
                  <a:lnTo>
                    <a:pt x="138" y="26"/>
                  </a:lnTo>
                  <a:lnTo>
                    <a:pt x="132" y="18"/>
                  </a:lnTo>
                  <a:lnTo>
                    <a:pt x="124" y="10"/>
                  </a:lnTo>
                  <a:lnTo>
                    <a:pt x="114" y="4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4" y="2"/>
                  </a:lnTo>
                  <a:lnTo>
                    <a:pt x="92" y="4"/>
                  </a:lnTo>
                  <a:lnTo>
                    <a:pt x="90" y="8"/>
                  </a:lnTo>
                  <a:lnTo>
                    <a:pt x="90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57"/>
            <p:cNvSpPr>
              <a:spLocks/>
            </p:cNvSpPr>
            <p:nvPr/>
          </p:nvSpPr>
          <p:spPr bwMode="auto">
            <a:xfrm>
              <a:off x="4154488" y="2924175"/>
              <a:ext cx="533400" cy="1244600"/>
            </a:xfrm>
            <a:custGeom>
              <a:avLst/>
              <a:gdLst/>
              <a:ahLst/>
              <a:cxnLst>
                <a:cxn ang="0">
                  <a:pos x="222" y="4"/>
                </a:cxn>
                <a:cxn ang="0">
                  <a:pos x="198" y="28"/>
                </a:cxn>
                <a:cxn ang="0">
                  <a:pos x="186" y="62"/>
                </a:cxn>
                <a:cxn ang="0">
                  <a:pos x="186" y="90"/>
                </a:cxn>
                <a:cxn ang="0">
                  <a:pos x="198" y="124"/>
                </a:cxn>
                <a:cxn ang="0">
                  <a:pos x="222" y="148"/>
                </a:cxn>
                <a:cxn ang="0">
                  <a:pos x="238" y="170"/>
                </a:cxn>
                <a:cxn ang="0">
                  <a:pos x="264" y="220"/>
                </a:cxn>
                <a:cxn ang="0">
                  <a:pos x="298" y="262"/>
                </a:cxn>
                <a:cxn ang="0">
                  <a:pos x="306" y="324"/>
                </a:cxn>
                <a:cxn ang="0">
                  <a:pos x="298" y="338"/>
                </a:cxn>
                <a:cxn ang="0">
                  <a:pos x="152" y="380"/>
                </a:cxn>
                <a:cxn ang="0">
                  <a:pos x="124" y="392"/>
                </a:cxn>
                <a:cxn ang="0">
                  <a:pos x="94" y="412"/>
                </a:cxn>
                <a:cxn ang="0">
                  <a:pos x="64" y="444"/>
                </a:cxn>
                <a:cxn ang="0">
                  <a:pos x="42" y="484"/>
                </a:cxn>
                <a:cxn ang="0">
                  <a:pos x="0" y="770"/>
                </a:cxn>
                <a:cxn ang="0">
                  <a:pos x="0" y="772"/>
                </a:cxn>
                <a:cxn ang="0">
                  <a:pos x="4" y="780"/>
                </a:cxn>
                <a:cxn ang="0">
                  <a:pos x="142" y="784"/>
                </a:cxn>
                <a:cxn ang="0">
                  <a:pos x="150" y="780"/>
                </a:cxn>
                <a:cxn ang="0">
                  <a:pos x="154" y="772"/>
                </a:cxn>
                <a:cxn ang="0">
                  <a:pos x="146" y="760"/>
                </a:cxn>
                <a:cxn ang="0">
                  <a:pos x="26" y="760"/>
                </a:cxn>
                <a:cxn ang="0">
                  <a:pos x="58" y="516"/>
                </a:cxn>
                <a:cxn ang="0">
                  <a:pos x="90" y="448"/>
                </a:cxn>
                <a:cxn ang="0">
                  <a:pos x="122" y="420"/>
                </a:cxn>
                <a:cxn ang="0">
                  <a:pos x="158" y="404"/>
                </a:cxn>
                <a:cxn ang="0">
                  <a:pos x="310" y="358"/>
                </a:cxn>
                <a:cxn ang="0">
                  <a:pos x="324" y="344"/>
                </a:cxn>
                <a:cxn ang="0">
                  <a:pos x="336" y="272"/>
                </a:cxn>
                <a:cxn ang="0">
                  <a:pos x="336" y="270"/>
                </a:cxn>
                <a:cxn ang="0">
                  <a:pos x="332" y="260"/>
                </a:cxn>
                <a:cxn ang="0">
                  <a:pos x="294" y="222"/>
                </a:cxn>
                <a:cxn ang="0">
                  <a:pos x="266" y="174"/>
                </a:cxn>
                <a:cxn ang="0">
                  <a:pos x="254" y="138"/>
                </a:cxn>
                <a:cxn ang="0">
                  <a:pos x="242" y="130"/>
                </a:cxn>
                <a:cxn ang="0">
                  <a:pos x="224" y="118"/>
                </a:cxn>
                <a:cxn ang="0">
                  <a:pos x="212" y="96"/>
                </a:cxn>
                <a:cxn ang="0">
                  <a:pos x="210" y="76"/>
                </a:cxn>
                <a:cxn ang="0">
                  <a:pos x="222" y="36"/>
                </a:cxn>
                <a:cxn ang="0">
                  <a:pos x="238" y="24"/>
                </a:cxn>
                <a:cxn ang="0">
                  <a:pos x="244" y="20"/>
                </a:cxn>
                <a:cxn ang="0">
                  <a:pos x="246" y="12"/>
                </a:cxn>
                <a:cxn ang="0">
                  <a:pos x="244" y="4"/>
                </a:cxn>
                <a:cxn ang="0">
                  <a:pos x="232" y="0"/>
                </a:cxn>
              </a:cxnLst>
              <a:rect l="0" t="0" r="r" b="b"/>
              <a:pathLst>
                <a:path w="336" h="784">
                  <a:moveTo>
                    <a:pt x="232" y="0"/>
                  </a:moveTo>
                  <a:lnTo>
                    <a:pt x="232" y="0"/>
                  </a:lnTo>
                  <a:lnTo>
                    <a:pt x="222" y="4"/>
                  </a:lnTo>
                  <a:lnTo>
                    <a:pt x="212" y="10"/>
                  </a:lnTo>
                  <a:lnTo>
                    <a:pt x="206" y="18"/>
                  </a:lnTo>
                  <a:lnTo>
                    <a:pt x="198" y="28"/>
                  </a:lnTo>
                  <a:lnTo>
                    <a:pt x="192" y="38"/>
                  </a:lnTo>
                  <a:lnTo>
                    <a:pt x="188" y="50"/>
                  </a:lnTo>
                  <a:lnTo>
                    <a:pt x="186" y="62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6" y="90"/>
                  </a:lnTo>
                  <a:lnTo>
                    <a:pt x="188" y="102"/>
                  </a:lnTo>
                  <a:lnTo>
                    <a:pt x="194" y="114"/>
                  </a:lnTo>
                  <a:lnTo>
                    <a:pt x="198" y="124"/>
                  </a:lnTo>
                  <a:lnTo>
                    <a:pt x="206" y="134"/>
                  </a:lnTo>
                  <a:lnTo>
                    <a:pt x="214" y="142"/>
                  </a:lnTo>
                  <a:lnTo>
                    <a:pt x="222" y="148"/>
                  </a:lnTo>
                  <a:lnTo>
                    <a:pt x="232" y="152"/>
                  </a:lnTo>
                  <a:lnTo>
                    <a:pt x="232" y="152"/>
                  </a:lnTo>
                  <a:lnTo>
                    <a:pt x="238" y="170"/>
                  </a:lnTo>
                  <a:lnTo>
                    <a:pt x="246" y="188"/>
                  </a:lnTo>
                  <a:lnTo>
                    <a:pt x="254" y="204"/>
                  </a:lnTo>
                  <a:lnTo>
                    <a:pt x="264" y="220"/>
                  </a:lnTo>
                  <a:lnTo>
                    <a:pt x="274" y="236"/>
                  </a:lnTo>
                  <a:lnTo>
                    <a:pt x="286" y="250"/>
                  </a:lnTo>
                  <a:lnTo>
                    <a:pt x="298" y="262"/>
                  </a:lnTo>
                  <a:lnTo>
                    <a:pt x="312" y="274"/>
                  </a:lnTo>
                  <a:lnTo>
                    <a:pt x="312" y="274"/>
                  </a:lnTo>
                  <a:lnTo>
                    <a:pt x="306" y="324"/>
                  </a:lnTo>
                  <a:lnTo>
                    <a:pt x="306" y="324"/>
                  </a:lnTo>
                  <a:lnTo>
                    <a:pt x="304" y="332"/>
                  </a:lnTo>
                  <a:lnTo>
                    <a:pt x="298" y="338"/>
                  </a:lnTo>
                  <a:lnTo>
                    <a:pt x="298" y="338"/>
                  </a:lnTo>
                  <a:lnTo>
                    <a:pt x="292" y="340"/>
                  </a:lnTo>
                  <a:lnTo>
                    <a:pt x="152" y="380"/>
                  </a:lnTo>
                  <a:lnTo>
                    <a:pt x="152" y="380"/>
                  </a:lnTo>
                  <a:lnTo>
                    <a:pt x="138" y="386"/>
                  </a:lnTo>
                  <a:lnTo>
                    <a:pt x="124" y="392"/>
                  </a:lnTo>
                  <a:lnTo>
                    <a:pt x="108" y="400"/>
                  </a:lnTo>
                  <a:lnTo>
                    <a:pt x="94" y="412"/>
                  </a:lnTo>
                  <a:lnTo>
                    <a:pt x="94" y="412"/>
                  </a:lnTo>
                  <a:lnTo>
                    <a:pt x="82" y="422"/>
                  </a:lnTo>
                  <a:lnTo>
                    <a:pt x="72" y="432"/>
                  </a:lnTo>
                  <a:lnTo>
                    <a:pt x="64" y="444"/>
                  </a:lnTo>
                  <a:lnTo>
                    <a:pt x="54" y="456"/>
                  </a:lnTo>
                  <a:lnTo>
                    <a:pt x="48" y="470"/>
                  </a:lnTo>
                  <a:lnTo>
                    <a:pt x="42" y="484"/>
                  </a:lnTo>
                  <a:lnTo>
                    <a:pt x="38" y="498"/>
                  </a:lnTo>
                  <a:lnTo>
                    <a:pt x="34" y="512"/>
                  </a:lnTo>
                  <a:lnTo>
                    <a:pt x="0" y="770"/>
                  </a:lnTo>
                  <a:lnTo>
                    <a:pt x="0" y="770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2" y="776"/>
                  </a:lnTo>
                  <a:lnTo>
                    <a:pt x="4" y="780"/>
                  </a:lnTo>
                  <a:lnTo>
                    <a:pt x="4" y="780"/>
                  </a:lnTo>
                  <a:lnTo>
                    <a:pt x="8" y="782"/>
                  </a:lnTo>
                  <a:lnTo>
                    <a:pt x="12" y="784"/>
                  </a:lnTo>
                  <a:lnTo>
                    <a:pt x="142" y="784"/>
                  </a:lnTo>
                  <a:lnTo>
                    <a:pt x="142" y="784"/>
                  </a:lnTo>
                  <a:lnTo>
                    <a:pt x="146" y="782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54" y="772"/>
                  </a:lnTo>
                  <a:lnTo>
                    <a:pt x="154" y="772"/>
                  </a:lnTo>
                  <a:lnTo>
                    <a:pt x="152" y="766"/>
                  </a:lnTo>
                  <a:lnTo>
                    <a:pt x="150" y="762"/>
                  </a:lnTo>
                  <a:lnTo>
                    <a:pt x="146" y="760"/>
                  </a:lnTo>
                  <a:lnTo>
                    <a:pt x="142" y="760"/>
                  </a:lnTo>
                  <a:lnTo>
                    <a:pt x="142" y="760"/>
                  </a:lnTo>
                  <a:lnTo>
                    <a:pt x="26" y="760"/>
                  </a:lnTo>
                  <a:lnTo>
                    <a:pt x="26" y="760"/>
                  </a:lnTo>
                  <a:lnTo>
                    <a:pt x="58" y="516"/>
                  </a:lnTo>
                  <a:lnTo>
                    <a:pt x="58" y="516"/>
                  </a:lnTo>
                  <a:lnTo>
                    <a:pt x="64" y="492"/>
                  </a:lnTo>
                  <a:lnTo>
                    <a:pt x="76" y="468"/>
                  </a:lnTo>
                  <a:lnTo>
                    <a:pt x="90" y="448"/>
                  </a:lnTo>
                  <a:lnTo>
                    <a:pt x="108" y="430"/>
                  </a:lnTo>
                  <a:lnTo>
                    <a:pt x="108" y="430"/>
                  </a:lnTo>
                  <a:lnTo>
                    <a:pt x="122" y="420"/>
                  </a:lnTo>
                  <a:lnTo>
                    <a:pt x="134" y="414"/>
                  </a:lnTo>
                  <a:lnTo>
                    <a:pt x="146" y="408"/>
                  </a:lnTo>
                  <a:lnTo>
                    <a:pt x="158" y="404"/>
                  </a:lnTo>
                  <a:lnTo>
                    <a:pt x="300" y="364"/>
                  </a:lnTo>
                  <a:lnTo>
                    <a:pt x="300" y="364"/>
                  </a:lnTo>
                  <a:lnTo>
                    <a:pt x="310" y="358"/>
                  </a:lnTo>
                  <a:lnTo>
                    <a:pt x="310" y="358"/>
                  </a:lnTo>
                  <a:lnTo>
                    <a:pt x="318" y="352"/>
                  </a:lnTo>
                  <a:lnTo>
                    <a:pt x="324" y="344"/>
                  </a:lnTo>
                  <a:lnTo>
                    <a:pt x="328" y="336"/>
                  </a:lnTo>
                  <a:lnTo>
                    <a:pt x="330" y="328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6" y="270"/>
                  </a:lnTo>
                  <a:lnTo>
                    <a:pt x="336" y="270"/>
                  </a:lnTo>
                  <a:lnTo>
                    <a:pt x="334" y="266"/>
                  </a:lnTo>
                  <a:lnTo>
                    <a:pt x="332" y="260"/>
                  </a:lnTo>
                  <a:lnTo>
                    <a:pt x="332" y="260"/>
                  </a:lnTo>
                  <a:lnTo>
                    <a:pt x="318" y="250"/>
                  </a:lnTo>
                  <a:lnTo>
                    <a:pt x="306" y="236"/>
                  </a:lnTo>
                  <a:lnTo>
                    <a:pt x="294" y="222"/>
                  </a:lnTo>
                  <a:lnTo>
                    <a:pt x="284" y="208"/>
                  </a:lnTo>
                  <a:lnTo>
                    <a:pt x="274" y="192"/>
                  </a:lnTo>
                  <a:lnTo>
                    <a:pt x="266" y="174"/>
                  </a:lnTo>
                  <a:lnTo>
                    <a:pt x="258" y="156"/>
                  </a:lnTo>
                  <a:lnTo>
                    <a:pt x="254" y="138"/>
                  </a:lnTo>
                  <a:lnTo>
                    <a:pt x="254" y="138"/>
                  </a:lnTo>
                  <a:lnTo>
                    <a:pt x="250" y="132"/>
                  </a:lnTo>
                  <a:lnTo>
                    <a:pt x="242" y="130"/>
                  </a:lnTo>
                  <a:lnTo>
                    <a:pt x="242" y="130"/>
                  </a:lnTo>
                  <a:lnTo>
                    <a:pt x="236" y="128"/>
                  </a:lnTo>
                  <a:lnTo>
                    <a:pt x="230" y="124"/>
                  </a:lnTo>
                  <a:lnTo>
                    <a:pt x="224" y="118"/>
                  </a:lnTo>
                  <a:lnTo>
                    <a:pt x="220" y="112"/>
                  </a:lnTo>
                  <a:lnTo>
                    <a:pt x="216" y="104"/>
                  </a:lnTo>
                  <a:lnTo>
                    <a:pt x="212" y="96"/>
                  </a:lnTo>
                  <a:lnTo>
                    <a:pt x="210" y="86"/>
                  </a:lnTo>
                  <a:lnTo>
                    <a:pt x="210" y="76"/>
                  </a:lnTo>
                  <a:lnTo>
                    <a:pt x="210" y="76"/>
                  </a:lnTo>
                  <a:lnTo>
                    <a:pt x="212" y="58"/>
                  </a:lnTo>
                  <a:lnTo>
                    <a:pt x="218" y="42"/>
                  </a:lnTo>
                  <a:lnTo>
                    <a:pt x="222" y="36"/>
                  </a:lnTo>
                  <a:lnTo>
                    <a:pt x="226" y="30"/>
                  </a:lnTo>
                  <a:lnTo>
                    <a:pt x="232" y="26"/>
                  </a:lnTo>
                  <a:lnTo>
                    <a:pt x="238" y="24"/>
                  </a:lnTo>
                  <a:lnTo>
                    <a:pt x="238" y="24"/>
                  </a:lnTo>
                  <a:lnTo>
                    <a:pt x="242" y="22"/>
                  </a:lnTo>
                  <a:lnTo>
                    <a:pt x="244" y="20"/>
                  </a:lnTo>
                  <a:lnTo>
                    <a:pt x="246" y="16"/>
                  </a:lnTo>
                  <a:lnTo>
                    <a:pt x="246" y="12"/>
                  </a:lnTo>
                  <a:lnTo>
                    <a:pt x="246" y="12"/>
                  </a:lnTo>
                  <a:lnTo>
                    <a:pt x="246" y="8"/>
                  </a:lnTo>
                  <a:lnTo>
                    <a:pt x="246" y="8"/>
                  </a:lnTo>
                  <a:lnTo>
                    <a:pt x="244" y="4"/>
                  </a:lnTo>
                  <a:lnTo>
                    <a:pt x="240" y="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58"/>
            <p:cNvSpPr>
              <a:spLocks/>
            </p:cNvSpPr>
            <p:nvPr/>
          </p:nvSpPr>
          <p:spPr bwMode="auto">
            <a:xfrm>
              <a:off x="4506913" y="2733675"/>
              <a:ext cx="76200" cy="2286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22"/>
                </a:cxn>
                <a:cxn ang="0">
                  <a:pos x="10" y="44"/>
                </a:cxn>
                <a:cxn ang="0">
                  <a:pos x="4" y="64"/>
                </a:cxn>
                <a:cxn ang="0">
                  <a:pos x="2" y="84"/>
                </a:cxn>
                <a:cxn ang="0">
                  <a:pos x="0" y="118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2" y="138"/>
                </a:cxn>
                <a:cxn ang="0">
                  <a:pos x="6" y="140"/>
                </a:cxn>
                <a:cxn ang="0">
                  <a:pos x="10" y="144"/>
                </a:cxn>
                <a:cxn ang="0">
                  <a:pos x="14" y="144"/>
                </a:cxn>
                <a:cxn ang="0">
                  <a:pos x="14" y="144"/>
                </a:cxn>
                <a:cxn ang="0">
                  <a:pos x="18" y="142"/>
                </a:cxn>
                <a:cxn ang="0">
                  <a:pos x="22" y="140"/>
                </a:cxn>
                <a:cxn ang="0">
                  <a:pos x="24" y="136"/>
                </a:cxn>
                <a:cxn ang="0">
                  <a:pos x="24" y="132"/>
                </a:cxn>
                <a:cxn ang="0">
                  <a:pos x="24" y="132"/>
                </a:cxn>
                <a:cxn ang="0">
                  <a:pos x="24" y="118"/>
                </a:cxn>
                <a:cxn ang="0">
                  <a:pos x="26" y="88"/>
                </a:cxn>
                <a:cxn ang="0">
                  <a:pos x="28" y="70"/>
                </a:cxn>
                <a:cxn ang="0">
                  <a:pos x="32" y="52"/>
                </a:cxn>
                <a:cxn ang="0">
                  <a:pos x="38" y="34"/>
                </a:cxn>
                <a:cxn ang="0">
                  <a:pos x="46" y="18"/>
                </a:cxn>
                <a:cxn ang="0">
                  <a:pos x="46" y="18"/>
                </a:cxn>
                <a:cxn ang="0">
                  <a:pos x="48" y="14"/>
                </a:cxn>
                <a:cxn ang="0">
                  <a:pos x="48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48" h="144">
                  <a:moveTo>
                    <a:pt x="28" y="4"/>
                  </a:moveTo>
                  <a:lnTo>
                    <a:pt x="28" y="4"/>
                  </a:lnTo>
                  <a:lnTo>
                    <a:pt x="16" y="22"/>
                  </a:lnTo>
                  <a:lnTo>
                    <a:pt x="10" y="44"/>
                  </a:lnTo>
                  <a:lnTo>
                    <a:pt x="4" y="64"/>
                  </a:lnTo>
                  <a:lnTo>
                    <a:pt x="2" y="8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8"/>
                  </a:lnTo>
                  <a:lnTo>
                    <a:pt x="6" y="140"/>
                  </a:lnTo>
                  <a:lnTo>
                    <a:pt x="10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2"/>
                  </a:lnTo>
                  <a:lnTo>
                    <a:pt x="22" y="140"/>
                  </a:lnTo>
                  <a:lnTo>
                    <a:pt x="24" y="136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4" y="118"/>
                  </a:lnTo>
                  <a:lnTo>
                    <a:pt x="26" y="88"/>
                  </a:lnTo>
                  <a:lnTo>
                    <a:pt x="28" y="70"/>
                  </a:lnTo>
                  <a:lnTo>
                    <a:pt x="32" y="52"/>
                  </a:lnTo>
                  <a:lnTo>
                    <a:pt x="38" y="34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59"/>
            <p:cNvSpPr>
              <a:spLocks/>
            </p:cNvSpPr>
            <p:nvPr/>
          </p:nvSpPr>
          <p:spPr bwMode="auto">
            <a:xfrm>
              <a:off x="5116513" y="2774950"/>
              <a:ext cx="57150" cy="1873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8" y="48"/>
                </a:cxn>
                <a:cxn ang="0">
                  <a:pos x="12" y="78"/>
                </a:cxn>
                <a:cxn ang="0">
                  <a:pos x="12" y="98"/>
                </a:cxn>
                <a:cxn ang="0">
                  <a:pos x="12" y="104"/>
                </a:cxn>
                <a:cxn ang="0">
                  <a:pos x="12" y="104"/>
                </a:cxn>
                <a:cxn ang="0">
                  <a:pos x="14" y="110"/>
                </a:cxn>
                <a:cxn ang="0">
                  <a:pos x="16" y="114"/>
                </a:cxn>
                <a:cxn ang="0">
                  <a:pos x="20" y="116"/>
                </a:cxn>
                <a:cxn ang="0">
                  <a:pos x="24" y="118"/>
                </a:cxn>
                <a:cxn ang="0">
                  <a:pos x="24" y="118"/>
                </a:cxn>
                <a:cxn ang="0">
                  <a:pos x="28" y="116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36" y="106"/>
                </a:cxn>
                <a:cxn ang="0">
                  <a:pos x="36" y="106"/>
                </a:cxn>
                <a:cxn ang="0">
                  <a:pos x="36" y="98"/>
                </a:cxn>
                <a:cxn ang="0">
                  <a:pos x="36" y="76"/>
                </a:cxn>
                <a:cxn ang="0">
                  <a:pos x="32" y="44"/>
                </a:cxn>
                <a:cxn ang="0">
                  <a:pos x="28" y="26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4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36" h="118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48"/>
                  </a:lnTo>
                  <a:lnTo>
                    <a:pt x="12" y="78"/>
                  </a:lnTo>
                  <a:lnTo>
                    <a:pt x="12" y="9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4" y="110"/>
                  </a:lnTo>
                  <a:lnTo>
                    <a:pt x="16" y="114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8" y="116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98"/>
                  </a:lnTo>
                  <a:lnTo>
                    <a:pt x="36" y="76"/>
                  </a:lnTo>
                  <a:lnTo>
                    <a:pt x="32" y="44"/>
                  </a:lnTo>
                  <a:lnTo>
                    <a:pt x="28" y="2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60"/>
            <p:cNvSpPr>
              <a:spLocks noEditPoints="1"/>
            </p:cNvSpPr>
            <p:nvPr/>
          </p:nvSpPr>
          <p:spPr bwMode="auto">
            <a:xfrm>
              <a:off x="4589463" y="2911475"/>
              <a:ext cx="212725" cy="149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2" y="80"/>
                </a:cxn>
                <a:cxn ang="0">
                  <a:pos x="6" y="88"/>
                </a:cxn>
                <a:cxn ang="0">
                  <a:pos x="14" y="92"/>
                </a:cxn>
                <a:cxn ang="0">
                  <a:pos x="24" y="94"/>
                </a:cxn>
                <a:cxn ang="0">
                  <a:pos x="110" y="94"/>
                </a:cxn>
                <a:cxn ang="0">
                  <a:pos x="110" y="94"/>
                </a:cxn>
                <a:cxn ang="0">
                  <a:pos x="120" y="92"/>
                </a:cxn>
                <a:cxn ang="0">
                  <a:pos x="128" y="88"/>
                </a:cxn>
                <a:cxn ang="0">
                  <a:pos x="132" y="80"/>
                </a:cxn>
                <a:cxn ang="0">
                  <a:pos x="134" y="72"/>
                </a:cxn>
                <a:cxn ang="0">
                  <a:pos x="134" y="24"/>
                </a:cxn>
                <a:cxn ang="0">
                  <a:pos x="134" y="24"/>
                </a:cxn>
                <a:cxn ang="0">
                  <a:pos x="132" y="14"/>
                </a:cxn>
                <a:cxn ang="0">
                  <a:pos x="128" y="6"/>
                </a:cxn>
                <a:cxn ang="0">
                  <a:pos x="120" y="2"/>
                </a:cxn>
                <a:cxn ang="0">
                  <a:pos x="110" y="0"/>
                </a:cxn>
                <a:cxn ang="0">
                  <a:pos x="24" y="0"/>
                </a:cxn>
                <a:cxn ang="0">
                  <a:pos x="110" y="24"/>
                </a:cxn>
                <a:cxn ang="0">
                  <a:pos x="110" y="24"/>
                </a:cxn>
                <a:cxn ang="0">
                  <a:pos x="110" y="70"/>
                </a:cxn>
                <a:cxn ang="0">
                  <a:pos x="110" y="70"/>
                </a:cxn>
                <a:cxn ang="0">
                  <a:pos x="24" y="70"/>
                </a:cxn>
                <a:cxn ang="0">
                  <a:pos x="24" y="7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10" y="24"/>
                </a:cxn>
                <a:cxn ang="0">
                  <a:pos x="110" y="24"/>
                </a:cxn>
              </a:cxnLst>
              <a:rect l="0" t="0" r="r" b="b"/>
              <a:pathLst>
                <a:path w="134" h="94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6" y="88"/>
                  </a:lnTo>
                  <a:lnTo>
                    <a:pt x="14" y="92"/>
                  </a:lnTo>
                  <a:lnTo>
                    <a:pt x="24" y="94"/>
                  </a:lnTo>
                  <a:lnTo>
                    <a:pt x="110" y="94"/>
                  </a:lnTo>
                  <a:lnTo>
                    <a:pt x="110" y="94"/>
                  </a:lnTo>
                  <a:lnTo>
                    <a:pt x="120" y="92"/>
                  </a:lnTo>
                  <a:lnTo>
                    <a:pt x="128" y="88"/>
                  </a:lnTo>
                  <a:lnTo>
                    <a:pt x="132" y="80"/>
                  </a:lnTo>
                  <a:lnTo>
                    <a:pt x="134" y="72"/>
                  </a:lnTo>
                  <a:lnTo>
                    <a:pt x="134" y="24"/>
                  </a:lnTo>
                  <a:lnTo>
                    <a:pt x="134" y="24"/>
                  </a:lnTo>
                  <a:lnTo>
                    <a:pt x="132" y="14"/>
                  </a:lnTo>
                  <a:lnTo>
                    <a:pt x="128" y="6"/>
                  </a:lnTo>
                  <a:lnTo>
                    <a:pt x="120" y="2"/>
                  </a:lnTo>
                  <a:lnTo>
                    <a:pt x="110" y="0"/>
                  </a:lnTo>
                  <a:lnTo>
                    <a:pt x="24" y="0"/>
                  </a:lnTo>
                  <a:close/>
                  <a:moveTo>
                    <a:pt x="110" y="24"/>
                  </a:moveTo>
                  <a:lnTo>
                    <a:pt x="110" y="24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10" y="24"/>
                  </a:lnTo>
                  <a:lnTo>
                    <a:pt x="110" y="2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61"/>
            <p:cNvSpPr>
              <a:spLocks noEditPoints="1"/>
            </p:cNvSpPr>
            <p:nvPr/>
          </p:nvSpPr>
          <p:spPr bwMode="auto">
            <a:xfrm>
              <a:off x="4881563" y="2911475"/>
              <a:ext cx="215900" cy="149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8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2" y="80"/>
                </a:cxn>
                <a:cxn ang="0">
                  <a:pos x="8" y="88"/>
                </a:cxn>
                <a:cxn ang="0">
                  <a:pos x="14" y="92"/>
                </a:cxn>
                <a:cxn ang="0">
                  <a:pos x="24" y="94"/>
                </a:cxn>
                <a:cxn ang="0">
                  <a:pos x="112" y="94"/>
                </a:cxn>
                <a:cxn ang="0">
                  <a:pos x="112" y="94"/>
                </a:cxn>
                <a:cxn ang="0">
                  <a:pos x="120" y="92"/>
                </a:cxn>
                <a:cxn ang="0">
                  <a:pos x="128" y="88"/>
                </a:cxn>
                <a:cxn ang="0">
                  <a:pos x="134" y="80"/>
                </a:cxn>
                <a:cxn ang="0">
                  <a:pos x="136" y="72"/>
                </a:cxn>
                <a:cxn ang="0">
                  <a:pos x="136" y="24"/>
                </a:cxn>
                <a:cxn ang="0">
                  <a:pos x="136" y="24"/>
                </a:cxn>
                <a:cxn ang="0">
                  <a:pos x="134" y="14"/>
                </a:cxn>
                <a:cxn ang="0">
                  <a:pos x="128" y="6"/>
                </a:cxn>
                <a:cxn ang="0">
                  <a:pos x="120" y="2"/>
                </a:cxn>
                <a:cxn ang="0">
                  <a:pos x="112" y="0"/>
                </a:cxn>
                <a:cxn ang="0">
                  <a:pos x="24" y="0"/>
                </a:cxn>
                <a:cxn ang="0">
                  <a:pos x="112" y="24"/>
                </a:cxn>
                <a:cxn ang="0">
                  <a:pos x="112" y="24"/>
                </a:cxn>
                <a:cxn ang="0">
                  <a:pos x="112" y="70"/>
                </a:cxn>
                <a:cxn ang="0">
                  <a:pos x="112" y="70"/>
                </a:cxn>
                <a:cxn ang="0">
                  <a:pos x="24" y="70"/>
                </a:cxn>
                <a:cxn ang="0">
                  <a:pos x="24" y="7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36" h="94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8" y="88"/>
                  </a:lnTo>
                  <a:lnTo>
                    <a:pt x="14" y="92"/>
                  </a:lnTo>
                  <a:lnTo>
                    <a:pt x="24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120" y="92"/>
                  </a:lnTo>
                  <a:lnTo>
                    <a:pt x="128" y="88"/>
                  </a:lnTo>
                  <a:lnTo>
                    <a:pt x="134" y="80"/>
                  </a:lnTo>
                  <a:lnTo>
                    <a:pt x="136" y="72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4" y="14"/>
                  </a:lnTo>
                  <a:lnTo>
                    <a:pt x="128" y="6"/>
                  </a:lnTo>
                  <a:lnTo>
                    <a:pt x="120" y="2"/>
                  </a:lnTo>
                  <a:lnTo>
                    <a:pt x="112" y="0"/>
                  </a:lnTo>
                  <a:lnTo>
                    <a:pt x="24" y="0"/>
                  </a:lnTo>
                  <a:close/>
                  <a:moveTo>
                    <a:pt x="112" y="24"/>
                  </a:moveTo>
                  <a:lnTo>
                    <a:pt x="112" y="2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62"/>
            <p:cNvSpPr>
              <a:spLocks/>
            </p:cNvSpPr>
            <p:nvPr/>
          </p:nvSpPr>
          <p:spPr bwMode="auto">
            <a:xfrm>
              <a:off x="4764088" y="2952750"/>
              <a:ext cx="155575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2"/>
                </a:cxn>
                <a:cxn ang="0">
                  <a:pos x="12" y="24"/>
                </a:cxn>
                <a:cxn ang="0">
                  <a:pos x="86" y="24"/>
                </a:cxn>
                <a:cxn ang="0">
                  <a:pos x="86" y="24"/>
                </a:cxn>
                <a:cxn ang="0">
                  <a:pos x="92" y="22"/>
                </a:cxn>
                <a:cxn ang="0">
                  <a:pos x="96" y="20"/>
                </a:cxn>
                <a:cxn ang="0">
                  <a:pos x="98" y="16"/>
                </a:cxn>
                <a:cxn ang="0">
                  <a:pos x="98" y="12"/>
                </a:cxn>
                <a:cxn ang="0">
                  <a:pos x="98" y="12"/>
                </a:cxn>
                <a:cxn ang="0">
                  <a:pos x="98" y="8"/>
                </a:cxn>
                <a:cxn ang="0">
                  <a:pos x="96" y="4"/>
                </a:cxn>
                <a:cxn ang="0">
                  <a:pos x="92" y="0"/>
                </a:cxn>
                <a:cxn ang="0">
                  <a:pos x="86" y="0"/>
                </a:cxn>
                <a:cxn ang="0">
                  <a:pos x="12" y="0"/>
                </a:cxn>
              </a:cxnLst>
              <a:rect l="0" t="0" r="r" b="b"/>
              <a:pathLst>
                <a:path w="98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92" y="22"/>
                  </a:lnTo>
                  <a:lnTo>
                    <a:pt x="96" y="20"/>
                  </a:lnTo>
                  <a:lnTo>
                    <a:pt x="98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8"/>
                  </a:lnTo>
                  <a:lnTo>
                    <a:pt x="96" y="4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63"/>
            <p:cNvSpPr>
              <a:spLocks/>
            </p:cNvSpPr>
            <p:nvPr/>
          </p:nvSpPr>
          <p:spPr bwMode="auto">
            <a:xfrm>
              <a:off x="4506913" y="2924175"/>
              <a:ext cx="120650" cy="60325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6" y="22"/>
                </a:cxn>
                <a:cxn ang="0">
                  <a:pos x="10" y="24"/>
                </a:cxn>
                <a:cxn ang="0">
                  <a:pos x="60" y="38"/>
                </a:cxn>
                <a:cxn ang="0">
                  <a:pos x="60" y="38"/>
                </a:cxn>
                <a:cxn ang="0">
                  <a:pos x="66" y="38"/>
                </a:cxn>
                <a:cxn ang="0">
                  <a:pos x="70" y="38"/>
                </a:cxn>
                <a:cxn ang="0">
                  <a:pos x="74" y="34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76" y="26"/>
                </a:cxn>
                <a:cxn ang="0">
                  <a:pos x="74" y="20"/>
                </a:cxn>
                <a:cxn ang="0">
                  <a:pos x="72" y="18"/>
                </a:cxn>
                <a:cxn ang="0">
                  <a:pos x="68" y="16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76" h="38">
                  <a:moveTo>
                    <a:pt x="2" y="8"/>
                  </a:moveTo>
                  <a:lnTo>
                    <a:pt x="2" y="8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6" y="38"/>
                  </a:lnTo>
                  <a:lnTo>
                    <a:pt x="70" y="38"/>
                  </a:lnTo>
                  <a:lnTo>
                    <a:pt x="74" y="34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26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68" y="1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64"/>
            <p:cNvSpPr>
              <a:spLocks/>
            </p:cNvSpPr>
            <p:nvPr/>
          </p:nvSpPr>
          <p:spPr bwMode="auto">
            <a:xfrm>
              <a:off x="5059363" y="2924175"/>
              <a:ext cx="114300" cy="6032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4" y="18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2" y="34"/>
                </a:cxn>
                <a:cxn ang="0">
                  <a:pos x="6" y="38"/>
                </a:cxn>
                <a:cxn ang="0">
                  <a:pos x="10" y="38"/>
                </a:cxn>
                <a:cxn ang="0">
                  <a:pos x="14" y="38"/>
                </a:cxn>
                <a:cxn ang="0">
                  <a:pos x="64" y="22"/>
                </a:cxn>
                <a:cxn ang="0">
                  <a:pos x="64" y="22"/>
                </a:cxn>
                <a:cxn ang="0">
                  <a:pos x="68" y="20"/>
                </a:cxn>
                <a:cxn ang="0">
                  <a:pos x="72" y="18"/>
                </a:cxn>
                <a:cxn ang="0">
                  <a:pos x="72" y="12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0" y="4"/>
                </a:cxn>
                <a:cxn ang="0">
                  <a:pos x="66" y="0"/>
                </a:cxn>
                <a:cxn ang="0">
                  <a:pos x="62" y="0"/>
                </a:cxn>
                <a:cxn ang="0">
                  <a:pos x="58" y="0"/>
                </a:cxn>
                <a:cxn ang="0">
                  <a:pos x="58" y="0"/>
                </a:cxn>
              </a:cxnLst>
              <a:rect l="0" t="0" r="r" b="b"/>
              <a:pathLst>
                <a:path w="72" h="38">
                  <a:moveTo>
                    <a:pt x="58" y="0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6" y="38"/>
                  </a:lnTo>
                  <a:lnTo>
                    <a:pt x="10" y="38"/>
                  </a:lnTo>
                  <a:lnTo>
                    <a:pt x="14" y="38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65"/>
            <p:cNvSpPr>
              <a:spLocks/>
            </p:cNvSpPr>
            <p:nvPr/>
          </p:nvSpPr>
          <p:spPr bwMode="auto">
            <a:xfrm>
              <a:off x="4643438" y="3400425"/>
              <a:ext cx="400050" cy="203200"/>
            </a:xfrm>
            <a:custGeom>
              <a:avLst/>
              <a:gdLst/>
              <a:ahLst/>
              <a:cxnLst>
                <a:cxn ang="0">
                  <a:pos x="232" y="4"/>
                </a:cxn>
                <a:cxn ang="0">
                  <a:pos x="232" y="4"/>
                </a:cxn>
                <a:cxn ang="0">
                  <a:pos x="126" y="100"/>
                </a:cxn>
                <a:cxn ang="0">
                  <a:pos x="126" y="10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118" y="124"/>
                </a:cxn>
                <a:cxn ang="0">
                  <a:pos x="118" y="124"/>
                </a:cxn>
                <a:cxn ang="0">
                  <a:pos x="122" y="126"/>
                </a:cxn>
                <a:cxn ang="0">
                  <a:pos x="126" y="128"/>
                </a:cxn>
                <a:cxn ang="0">
                  <a:pos x="130" y="126"/>
                </a:cxn>
                <a:cxn ang="0">
                  <a:pos x="134" y="124"/>
                </a:cxn>
                <a:cxn ang="0">
                  <a:pos x="248" y="22"/>
                </a:cxn>
                <a:cxn ang="0">
                  <a:pos x="248" y="22"/>
                </a:cxn>
                <a:cxn ang="0">
                  <a:pos x="250" y="18"/>
                </a:cxn>
                <a:cxn ang="0">
                  <a:pos x="252" y="14"/>
                </a:cxn>
                <a:cxn ang="0">
                  <a:pos x="252" y="10"/>
                </a:cxn>
                <a:cxn ang="0">
                  <a:pos x="248" y="4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0" y="0"/>
                </a:cxn>
                <a:cxn ang="0">
                  <a:pos x="236" y="2"/>
                </a:cxn>
                <a:cxn ang="0">
                  <a:pos x="232" y="4"/>
                </a:cxn>
                <a:cxn ang="0">
                  <a:pos x="232" y="4"/>
                </a:cxn>
              </a:cxnLst>
              <a:rect l="0" t="0" r="r" b="b"/>
              <a:pathLst>
                <a:path w="252" h="128">
                  <a:moveTo>
                    <a:pt x="232" y="4"/>
                  </a:moveTo>
                  <a:lnTo>
                    <a:pt x="232" y="4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22" y="126"/>
                  </a:lnTo>
                  <a:lnTo>
                    <a:pt x="126" y="128"/>
                  </a:lnTo>
                  <a:lnTo>
                    <a:pt x="130" y="126"/>
                  </a:lnTo>
                  <a:lnTo>
                    <a:pt x="134" y="124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50" y="18"/>
                  </a:lnTo>
                  <a:lnTo>
                    <a:pt x="252" y="14"/>
                  </a:lnTo>
                  <a:lnTo>
                    <a:pt x="252" y="10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6" y="2"/>
                  </a:lnTo>
                  <a:lnTo>
                    <a:pt x="232" y="4"/>
                  </a:lnTo>
                  <a:lnTo>
                    <a:pt x="232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66"/>
            <p:cNvSpPr>
              <a:spLocks noEditPoints="1"/>
            </p:cNvSpPr>
            <p:nvPr/>
          </p:nvSpPr>
          <p:spPr bwMode="auto">
            <a:xfrm>
              <a:off x="4548188" y="2460625"/>
              <a:ext cx="628650" cy="311150"/>
            </a:xfrm>
            <a:custGeom>
              <a:avLst/>
              <a:gdLst/>
              <a:ahLst/>
              <a:cxnLst>
                <a:cxn ang="0">
                  <a:pos x="234" y="10"/>
                </a:cxn>
                <a:cxn ang="0">
                  <a:pos x="154" y="24"/>
                </a:cxn>
                <a:cxn ang="0">
                  <a:pos x="98" y="40"/>
                </a:cxn>
                <a:cxn ang="0">
                  <a:pos x="48" y="72"/>
                </a:cxn>
                <a:cxn ang="0">
                  <a:pos x="20" y="106"/>
                </a:cxn>
                <a:cxn ang="0">
                  <a:pos x="2" y="150"/>
                </a:cxn>
                <a:cxn ang="0">
                  <a:pos x="0" y="182"/>
                </a:cxn>
                <a:cxn ang="0">
                  <a:pos x="6" y="194"/>
                </a:cxn>
                <a:cxn ang="0">
                  <a:pos x="16" y="194"/>
                </a:cxn>
                <a:cxn ang="0">
                  <a:pos x="24" y="184"/>
                </a:cxn>
                <a:cxn ang="0">
                  <a:pos x="26" y="154"/>
                </a:cxn>
                <a:cxn ang="0">
                  <a:pos x="42" y="118"/>
                </a:cxn>
                <a:cxn ang="0">
                  <a:pos x="66" y="88"/>
                </a:cxn>
                <a:cxn ang="0">
                  <a:pos x="132" y="52"/>
                </a:cxn>
                <a:cxn ang="0">
                  <a:pos x="160" y="48"/>
                </a:cxn>
                <a:cxn ang="0">
                  <a:pos x="232" y="34"/>
                </a:cxn>
                <a:cxn ang="0">
                  <a:pos x="262" y="28"/>
                </a:cxn>
                <a:cxn ang="0">
                  <a:pos x="260" y="34"/>
                </a:cxn>
                <a:cxn ang="0">
                  <a:pos x="260" y="44"/>
                </a:cxn>
                <a:cxn ang="0">
                  <a:pos x="268" y="50"/>
                </a:cxn>
                <a:cxn ang="0">
                  <a:pos x="320" y="56"/>
                </a:cxn>
                <a:cxn ang="0">
                  <a:pos x="372" y="48"/>
                </a:cxn>
                <a:cxn ang="0">
                  <a:pos x="370" y="92"/>
                </a:cxn>
                <a:cxn ang="0">
                  <a:pos x="362" y="126"/>
                </a:cxn>
                <a:cxn ang="0">
                  <a:pos x="330" y="164"/>
                </a:cxn>
                <a:cxn ang="0">
                  <a:pos x="306" y="172"/>
                </a:cxn>
                <a:cxn ang="0">
                  <a:pos x="272" y="172"/>
                </a:cxn>
                <a:cxn ang="0">
                  <a:pos x="176" y="152"/>
                </a:cxn>
                <a:cxn ang="0">
                  <a:pos x="120" y="146"/>
                </a:cxn>
                <a:cxn ang="0">
                  <a:pos x="72" y="152"/>
                </a:cxn>
                <a:cxn ang="0">
                  <a:pos x="64" y="162"/>
                </a:cxn>
                <a:cxn ang="0">
                  <a:pos x="66" y="172"/>
                </a:cxn>
                <a:cxn ang="0">
                  <a:pos x="80" y="176"/>
                </a:cxn>
                <a:cxn ang="0">
                  <a:pos x="120" y="170"/>
                </a:cxn>
                <a:cxn ang="0">
                  <a:pos x="172" y="174"/>
                </a:cxn>
                <a:cxn ang="0">
                  <a:pos x="240" y="190"/>
                </a:cxn>
                <a:cxn ang="0">
                  <a:pos x="296" y="196"/>
                </a:cxn>
                <a:cxn ang="0">
                  <a:pos x="324" y="192"/>
                </a:cxn>
                <a:cxn ang="0">
                  <a:pos x="360" y="172"/>
                </a:cxn>
                <a:cxn ang="0">
                  <a:pos x="384" y="134"/>
                </a:cxn>
                <a:cxn ang="0">
                  <a:pos x="394" y="82"/>
                </a:cxn>
                <a:cxn ang="0">
                  <a:pos x="394" y="30"/>
                </a:cxn>
                <a:cxn ang="0">
                  <a:pos x="390" y="20"/>
                </a:cxn>
                <a:cxn ang="0">
                  <a:pos x="378" y="18"/>
                </a:cxn>
                <a:cxn ang="0">
                  <a:pos x="308" y="32"/>
                </a:cxn>
                <a:cxn ang="0">
                  <a:pos x="286" y="28"/>
                </a:cxn>
                <a:cxn ang="0">
                  <a:pos x="278" y="6"/>
                </a:cxn>
                <a:cxn ang="0">
                  <a:pos x="272" y="0"/>
                </a:cxn>
                <a:cxn ang="0">
                  <a:pos x="264" y="0"/>
                </a:cxn>
                <a:cxn ang="0">
                  <a:pos x="282" y="38"/>
                </a:cxn>
                <a:cxn ang="0">
                  <a:pos x="282" y="38"/>
                </a:cxn>
              </a:cxnLst>
              <a:rect l="0" t="0" r="r" b="b"/>
              <a:pathLst>
                <a:path w="396" h="196">
                  <a:moveTo>
                    <a:pt x="264" y="0"/>
                  </a:moveTo>
                  <a:lnTo>
                    <a:pt x="264" y="0"/>
                  </a:lnTo>
                  <a:lnTo>
                    <a:pt x="234" y="10"/>
                  </a:lnTo>
                  <a:lnTo>
                    <a:pt x="204" y="16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26" y="30"/>
                  </a:lnTo>
                  <a:lnTo>
                    <a:pt x="98" y="40"/>
                  </a:lnTo>
                  <a:lnTo>
                    <a:pt x="72" y="54"/>
                  </a:lnTo>
                  <a:lnTo>
                    <a:pt x="60" y="62"/>
                  </a:lnTo>
                  <a:lnTo>
                    <a:pt x="48" y="72"/>
                  </a:lnTo>
                  <a:lnTo>
                    <a:pt x="38" y="82"/>
                  </a:lnTo>
                  <a:lnTo>
                    <a:pt x="28" y="94"/>
                  </a:lnTo>
                  <a:lnTo>
                    <a:pt x="20" y="106"/>
                  </a:lnTo>
                  <a:lnTo>
                    <a:pt x="14" y="120"/>
                  </a:lnTo>
                  <a:lnTo>
                    <a:pt x="8" y="134"/>
                  </a:lnTo>
                  <a:lnTo>
                    <a:pt x="2" y="150"/>
                  </a:lnTo>
                  <a:lnTo>
                    <a:pt x="0" y="166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8"/>
                  </a:lnTo>
                  <a:lnTo>
                    <a:pt x="2" y="192"/>
                  </a:lnTo>
                  <a:lnTo>
                    <a:pt x="6" y="194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16" y="194"/>
                  </a:lnTo>
                  <a:lnTo>
                    <a:pt x="20" y="192"/>
                  </a:lnTo>
                  <a:lnTo>
                    <a:pt x="22" y="188"/>
                  </a:lnTo>
                  <a:lnTo>
                    <a:pt x="24" y="184"/>
                  </a:lnTo>
                  <a:lnTo>
                    <a:pt x="24" y="184"/>
                  </a:lnTo>
                  <a:lnTo>
                    <a:pt x="24" y="168"/>
                  </a:lnTo>
                  <a:lnTo>
                    <a:pt x="26" y="154"/>
                  </a:lnTo>
                  <a:lnTo>
                    <a:pt x="30" y="142"/>
                  </a:lnTo>
                  <a:lnTo>
                    <a:pt x="36" y="130"/>
                  </a:lnTo>
                  <a:lnTo>
                    <a:pt x="42" y="118"/>
                  </a:lnTo>
                  <a:lnTo>
                    <a:pt x="48" y="106"/>
                  </a:lnTo>
                  <a:lnTo>
                    <a:pt x="58" y="98"/>
                  </a:lnTo>
                  <a:lnTo>
                    <a:pt x="66" y="88"/>
                  </a:lnTo>
                  <a:lnTo>
                    <a:pt x="86" y="72"/>
                  </a:lnTo>
                  <a:lnTo>
                    <a:pt x="110" y="62"/>
                  </a:lnTo>
                  <a:lnTo>
                    <a:pt x="132" y="52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204" y="40"/>
                  </a:lnTo>
                  <a:lnTo>
                    <a:pt x="232" y="34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2" y="28"/>
                  </a:lnTo>
                  <a:lnTo>
                    <a:pt x="262" y="28"/>
                  </a:lnTo>
                  <a:lnTo>
                    <a:pt x="260" y="34"/>
                  </a:lnTo>
                  <a:lnTo>
                    <a:pt x="260" y="34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60" y="44"/>
                  </a:lnTo>
                  <a:lnTo>
                    <a:pt x="260" y="44"/>
                  </a:lnTo>
                  <a:lnTo>
                    <a:pt x="264" y="48"/>
                  </a:lnTo>
                  <a:lnTo>
                    <a:pt x="268" y="50"/>
                  </a:lnTo>
                  <a:lnTo>
                    <a:pt x="268" y="50"/>
                  </a:lnTo>
                  <a:lnTo>
                    <a:pt x="294" y="56"/>
                  </a:lnTo>
                  <a:lnTo>
                    <a:pt x="320" y="56"/>
                  </a:lnTo>
                  <a:lnTo>
                    <a:pt x="346" y="54"/>
                  </a:lnTo>
                  <a:lnTo>
                    <a:pt x="372" y="48"/>
                  </a:lnTo>
                  <a:lnTo>
                    <a:pt x="372" y="48"/>
                  </a:lnTo>
                  <a:lnTo>
                    <a:pt x="372" y="50"/>
                  </a:lnTo>
                  <a:lnTo>
                    <a:pt x="372" y="50"/>
                  </a:lnTo>
                  <a:lnTo>
                    <a:pt x="370" y="92"/>
                  </a:lnTo>
                  <a:lnTo>
                    <a:pt x="368" y="110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4" y="140"/>
                  </a:lnTo>
                  <a:lnTo>
                    <a:pt x="344" y="154"/>
                  </a:lnTo>
                  <a:lnTo>
                    <a:pt x="330" y="164"/>
                  </a:lnTo>
                  <a:lnTo>
                    <a:pt x="316" y="170"/>
                  </a:lnTo>
                  <a:lnTo>
                    <a:pt x="316" y="170"/>
                  </a:lnTo>
                  <a:lnTo>
                    <a:pt x="306" y="172"/>
                  </a:lnTo>
                  <a:lnTo>
                    <a:pt x="294" y="172"/>
                  </a:lnTo>
                  <a:lnTo>
                    <a:pt x="272" y="172"/>
                  </a:lnTo>
                  <a:lnTo>
                    <a:pt x="272" y="172"/>
                  </a:lnTo>
                  <a:lnTo>
                    <a:pt x="244" y="166"/>
                  </a:lnTo>
                  <a:lnTo>
                    <a:pt x="216" y="160"/>
                  </a:lnTo>
                  <a:lnTo>
                    <a:pt x="176" y="152"/>
                  </a:lnTo>
                  <a:lnTo>
                    <a:pt x="176" y="152"/>
                  </a:lnTo>
                  <a:lnTo>
                    <a:pt x="146" y="146"/>
                  </a:lnTo>
                  <a:lnTo>
                    <a:pt x="120" y="146"/>
                  </a:lnTo>
                  <a:lnTo>
                    <a:pt x="96" y="148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4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4" y="168"/>
                  </a:lnTo>
                  <a:lnTo>
                    <a:pt x="64" y="168"/>
                  </a:lnTo>
                  <a:lnTo>
                    <a:pt x="66" y="172"/>
                  </a:lnTo>
                  <a:lnTo>
                    <a:pt x="70" y="174"/>
                  </a:lnTo>
                  <a:lnTo>
                    <a:pt x="74" y="176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100" y="170"/>
                  </a:lnTo>
                  <a:lnTo>
                    <a:pt x="120" y="170"/>
                  </a:lnTo>
                  <a:lnTo>
                    <a:pt x="146" y="170"/>
                  </a:lnTo>
                  <a:lnTo>
                    <a:pt x="172" y="174"/>
                  </a:lnTo>
                  <a:lnTo>
                    <a:pt x="172" y="174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40" y="190"/>
                  </a:lnTo>
                  <a:lnTo>
                    <a:pt x="270" y="196"/>
                  </a:lnTo>
                  <a:lnTo>
                    <a:pt x="270" y="196"/>
                  </a:lnTo>
                  <a:lnTo>
                    <a:pt x="296" y="196"/>
                  </a:lnTo>
                  <a:lnTo>
                    <a:pt x="310" y="196"/>
                  </a:lnTo>
                  <a:lnTo>
                    <a:pt x="324" y="192"/>
                  </a:lnTo>
                  <a:lnTo>
                    <a:pt x="324" y="192"/>
                  </a:lnTo>
                  <a:lnTo>
                    <a:pt x="334" y="190"/>
                  </a:lnTo>
                  <a:lnTo>
                    <a:pt x="342" y="184"/>
                  </a:lnTo>
                  <a:lnTo>
                    <a:pt x="360" y="172"/>
                  </a:lnTo>
                  <a:lnTo>
                    <a:pt x="374" y="156"/>
                  </a:lnTo>
                  <a:lnTo>
                    <a:pt x="384" y="134"/>
                  </a:lnTo>
                  <a:lnTo>
                    <a:pt x="384" y="134"/>
                  </a:lnTo>
                  <a:lnTo>
                    <a:pt x="388" y="124"/>
                  </a:lnTo>
                  <a:lnTo>
                    <a:pt x="392" y="112"/>
                  </a:lnTo>
                  <a:lnTo>
                    <a:pt x="394" y="82"/>
                  </a:lnTo>
                  <a:lnTo>
                    <a:pt x="396" y="54"/>
                  </a:lnTo>
                  <a:lnTo>
                    <a:pt x="394" y="30"/>
                  </a:lnTo>
                  <a:lnTo>
                    <a:pt x="394" y="30"/>
                  </a:lnTo>
                  <a:lnTo>
                    <a:pt x="394" y="24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4" y="18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54" y="28"/>
                  </a:lnTo>
                  <a:lnTo>
                    <a:pt x="330" y="32"/>
                  </a:lnTo>
                  <a:lnTo>
                    <a:pt x="308" y="32"/>
                  </a:lnTo>
                  <a:lnTo>
                    <a:pt x="284" y="30"/>
                  </a:lnTo>
                  <a:lnTo>
                    <a:pt x="284" y="30"/>
                  </a:lnTo>
                  <a:lnTo>
                    <a:pt x="286" y="28"/>
                  </a:lnTo>
                  <a:lnTo>
                    <a:pt x="286" y="28"/>
                  </a:lnTo>
                  <a:lnTo>
                    <a:pt x="284" y="16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276" y="2"/>
                  </a:lnTo>
                  <a:lnTo>
                    <a:pt x="272" y="0"/>
                  </a:lnTo>
                  <a:lnTo>
                    <a:pt x="268" y="0"/>
                  </a:lnTo>
                  <a:lnTo>
                    <a:pt x="264" y="0"/>
                  </a:lnTo>
                  <a:lnTo>
                    <a:pt x="264" y="0"/>
                  </a:lnTo>
                  <a:close/>
                  <a:moveTo>
                    <a:pt x="282" y="38"/>
                  </a:moveTo>
                  <a:lnTo>
                    <a:pt x="282" y="38"/>
                  </a:lnTo>
                  <a:lnTo>
                    <a:pt x="282" y="38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82" y="38"/>
                  </a:lnTo>
                  <a:lnTo>
                    <a:pt x="282" y="3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4913313" y="2593975"/>
              <a:ext cx="174625" cy="95250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8" y="8"/>
                </a:cxn>
                <a:cxn ang="0">
                  <a:pos x="84" y="16"/>
                </a:cxn>
                <a:cxn ang="0">
                  <a:pos x="78" y="24"/>
                </a:cxn>
                <a:cxn ang="0">
                  <a:pos x="70" y="30"/>
                </a:cxn>
                <a:cxn ang="0">
                  <a:pos x="60" y="34"/>
                </a:cxn>
                <a:cxn ang="0">
                  <a:pos x="60" y="34"/>
                </a:cxn>
                <a:cxn ang="0">
                  <a:pos x="50" y="36"/>
                </a:cxn>
                <a:cxn ang="0">
                  <a:pos x="38" y="34"/>
                </a:cxn>
                <a:cxn ang="0">
                  <a:pos x="16" y="30"/>
                </a:cxn>
                <a:cxn ang="0">
                  <a:pos x="16" y="30"/>
                </a:cxn>
                <a:cxn ang="0">
                  <a:pos x="10" y="30"/>
                </a:cxn>
                <a:cxn ang="0">
                  <a:pos x="6" y="30"/>
                </a:cxn>
                <a:cxn ang="0">
                  <a:pos x="4" y="34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6" y="50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22" y="56"/>
                </a:cxn>
                <a:cxn ang="0">
                  <a:pos x="36" y="58"/>
                </a:cxn>
                <a:cxn ang="0">
                  <a:pos x="52" y="60"/>
                </a:cxn>
                <a:cxn ang="0">
                  <a:pos x="66" y="58"/>
                </a:cxn>
                <a:cxn ang="0">
                  <a:pos x="66" y="58"/>
                </a:cxn>
                <a:cxn ang="0">
                  <a:pos x="82" y="52"/>
                </a:cxn>
                <a:cxn ang="0">
                  <a:pos x="94" y="42"/>
                </a:cxn>
                <a:cxn ang="0">
                  <a:pos x="104" y="30"/>
                </a:cxn>
                <a:cxn ang="0">
                  <a:pos x="110" y="14"/>
                </a:cxn>
                <a:cxn ang="0">
                  <a:pos x="110" y="14"/>
                </a:cxn>
                <a:cxn ang="0">
                  <a:pos x="110" y="10"/>
                </a:cxn>
                <a:cxn ang="0">
                  <a:pos x="110" y="6"/>
                </a:cxn>
                <a:cxn ang="0">
                  <a:pos x="106" y="2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98" y="0"/>
                </a:cxn>
                <a:cxn ang="0">
                  <a:pos x="94" y="0"/>
                </a:cxn>
                <a:cxn ang="0">
                  <a:pos x="90" y="4"/>
                </a:cxn>
                <a:cxn ang="0">
                  <a:pos x="88" y="8"/>
                </a:cxn>
                <a:cxn ang="0">
                  <a:pos x="88" y="8"/>
                </a:cxn>
              </a:cxnLst>
              <a:rect l="0" t="0" r="r" b="b"/>
              <a:pathLst>
                <a:path w="110" h="60">
                  <a:moveTo>
                    <a:pt x="88" y="8"/>
                  </a:moveTo>
                  <a:lnTo>
                    <a:pt x="88" y="8"/>
                  </a:lnTo>
                  <a:lnTo>
                    <a:pt x="84" y="16"/>
                  </a:lnTo>
                  <a:lnTo>
                    <a:pt x="78" y="24"/>
                  </a:lnTo>
                  <a:lnTo>
                    <a:pt x="70" y="30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0" y="36"/>
                  </a:lnTo>
                  <a:lnTo>
                    <a:pt x="38" y="34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22" y="56"/>
                  </a:lnTo>
                  <a:lnTo>
                    <a:pt x="36" y="58"/>
                  </a:lnTo>
                  <a:lnTo>
                    <a:pt x="52" y="60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82" y="52"/>
                  </a:lnTo>
                  <a:lnTo>
                    <a:pt x="94" y="42"/>
                  </a:lnTo>
                  <a:lnTo>
                    <a:pt x="104" y="30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0"/>
                  </a:lnTo>
                  <a:lnTo>
                    <a:pt x="110" y="6"/>
                  </a:lnTo>
                  <a:lnTo>
                    <a:pt x="106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90" y="4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28" name="Группа 227"/>
          <p:cNvGrpSpPr/>
          <p:nvPr/>
        </p:nvGrpSpPr>
        <p:grpSpPr>
          <a:xfrm>
            <a:off x="1290639" y="1734609"/>
            <a:ext cx="391625" cy="501204"/>
            <a:chOff x="1716088" y="2657475"/>
            <a:chExt cx="1304925" cy="1670050"/>
          </a:xfrm>
        </p:grpSpPr>
        <p:sp>
          <p:nvSpPr>
            <p:cNvPr id="229" name="Freeform 68"/>
            <p:cNvSpPr>
              <a:spLocks/>
            </p:cNvSpPr>
            <p:nvPr/>
          </p:nvSpPr>
          <p:spPr bwMode="auto">
            <a:xfrm>
              <a:off x="2500313" y="3022600"/>
              <a:ext cx="158750" cy="984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6" y="62"/>
                </a:cxn>
                <a:cxn ang="0">
                  <a:pos x="12" y="62"/>
                </a:cxn>
                <a:cxn ang="0">
                  <a:pos x="12" y="62"/>
                </a:cxn>
                <a:cxn ang="0">
                  <a:pos x="16" y="62"/>
                </a:cxn>
                <a:cxn ang="0">
                  <a:pos x="20" y="60"/>
                </a:cxn>
                <a:cxn ang="0">
                  <a:pos x="22" y="56"/>
                </a:cxn>
                <a:cxn ang="0">
                  <a:pos x="24" y="50"/>
                </a:cxn>
                <a:cxn ang="0">
                  <a:pos x="24" y="50"/>
                </a:cxn>
                <a:cxn ang="0">
                  <a:pos x="26" y="40"/>
                </a:cxn>
                <a:cxn ang="0">
                  <a:pos x="32" y="32"/>
                </a:cxn>
                <a:cxn ang="0">
                  <a:pos x="40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60" y="26"/>
                </a:cxn>
                <a:cxn ang="0">
                  <a:pos x="68" y="32"/>
                </a:cxn>
                <a:cxn ang="0">
                  <a:pos x="74" y="40"/>
                </a:cxn>
                <a:cxn ang="0">
                  <a:pos x="76" y="50"/>
                </a:cxn>
                <a:cxn ang="0">
                  <a:pos x="76" y="50"/>
                </a:cxn>
                <a:cxn ang="0">
                  <a:pos x="78" y="56"/>
                </a:cxn>
                <a:cxn ang="0">
                  <a:pos x="80" y="60"/>
                </a:cxn>
                <a:cxn ang="0">
                  <a:pos x="84" y="62"/>
                </a:cxn>
                <a:cxn ang="0">
                  <a:pos x="88" y="62"/>
                </a:cxn>
                <a:cxn ang="0">
                  <a:pos x="88" y="62"/>
                </a:cxn>
                <a:cxn ang="0">
                  <a:pos x="94" y="62"/>
                </a:cxn>
                <a:cxn ang="0">
                  <a:pos x="98" y="60"/>
                </a:cxn>
                <a:cxn ang="0">
                  <a:pos x="100" y="56"/>
                </a:cxn>
                <a:cxn ang="0">
                  <a:pos x="100" y="50"/>
                </a:cxn>
                <a:cxn ang="0">
                  <a:pos x="100" y="50"/>
                </a:cxn>
                <a:cxn ang="0">
                  <a:pos x="100" y="40"/>
                </a:cxn>
                <a:cxn ang="0">
                  <a:pos x="96" y="32"/>
                </a:cxn>
                <a:cxn ang="0">
                  <a:pos x="92" y="22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70" y="4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40" y="2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6"/>
                </a:cxn>
                <a:cxn ang="0">
                  <a:pos x="8" y="22"/>
                </a:cxn>
                <a:cxn ang="0">
                  <a:pos x="4" y="32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100" h="62">
                  <a:moveTo>
                    <a:pt x="0" y="5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6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20" y="60"/>
                  </a:lnTo>
                  <a:lnTo>
                    <a:pt x="22" y="5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6" y="40"/>
                  </a:lnTo>
                  <a:lnTo>
                    <a:pt x="32" y="32"/>
                  </a:lnTo>
                  <a:lnTo>
                    <a:pt x="4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60" y="26"/>
                  </a:lnTo>
                  <a:lnTo>
                    <a:pt x="68" y="32"/>
                  </a:lnTo>
                  <a:lnTo>
                    <a:pt x="74" y="40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8" y="56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56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0" y="40"/>
                  </a:lnTo>
                  <a:lnTo>
                    <a:pt x="96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8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69"/>
            <p:cNvSpPr>
              <a:spLocks noEditPoints="1"/>
            </p:cNvSpPr>
            <p:nvPr/>
          </p:nvSpPr>
          <p:spPr bwMode="auto">
            <a:xfrm>
              <a:off x="2408238" y="2936875"/>
              <a:ext cx="342900" cy="33972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8" y="150"/>
                </a:cxn>
                <a:cxn ang="0">
                  <a:pos x="32" y="184"/>
                </a:cxn>
                <a:cxn ang="0">
                  <a:pos x="66" y="206"/>
                </a:cxn>
                <a:cxn ang="0">
                  <a:pos x="108" y="214"/>
                </a:cxn>
                <a:cxn ang="0">
                  <a:pos x="130" y="212"/>
                </a:cxn>
                <a:cxn ang="0">
                  <a:pos x="168" y="196"/>
                </a:cxn>
                <a:cxn ang="0">
                  <a:pos x="198" y="168"/>
                </a:cxn>
                <a:cxn ang="0">
                  <a:pos x="214" y="128"/>
                </a:cxn>
                <a:cxn ang="0">
                  <a:pos x="216" y="108"/>
                </a:cxn>
                <a:cxn ang="0">
                  <a:pos x="208" y="66"/>
                </a:cxn>
                <a:cxn ang="0">
                  <a:pos x="184" y="32"/>
                </a:cxn>
                <a:cxn ang="0">
                  <a:pos x="150" y="8"/>
                </a:cxn>
                <a:cxn ang="0">
                  <a:pos x="108" y="0"/>
                </a:cxn>
                <a:cxn ang="0">
                  <a:pos x="86" y="2"/>
                </a:cxn>
                <a:cxn ang="0">
                  <a:pos x="48" y="18"/>
                </a:cxn>
                <a:cxn ang="0">
                  <a:pos x="18" y="48"/>
                </a:cxn>
                <a:cxn ang="0">
                  <a:pos x="2" y="86"/>
                </a:cxn>
                <a:cxn ang="0">
                  <a:pos x="0" y="108"/>
                </a:cxn>
                <a:cxn ang="0">
                  <a:pos x="24" y="108"/>
                </a:cxn>
                <a:cxn ang="0">
                  <a:pos x="30" y="74"/>
                </a:cxn>
                <a:cxn ang="0">
                  <a:pos x="48" y="48"/>
                </a:cxn>
                <a:cxn ang="0">
                  <a:pos x="76" y="30"/>
                </a:cxn>
                <a:cxn ang="0">
                  <a:pos x="108" y="24"/>
                </a:cxn>
                <a:cxn ang="0">
                  <a:pos x="124" y="26"/>
                </a:cxn>
                <a:cxn ang="0">
                  <a:pos x="154" y="38"/>
                </a:cxn>
                <a:cxn ang="0">
                  <a:pos x="178" y="60"/>
                </a:cxn>
                <a:cxn ang="0">
                  <a:pos x="190" y="90"/>
                </a:cxn>
                <a:cxn ang="0">
                  <a:pos x="192" y="108"/>
                </a:cxn>
                <a:cxn ang="0">
                  <a:pos x="184" y="140"/>
                </a:cxn>
                <a:cxn ang="0">
                  <a:pos x="166" y="166"/>
                </a:cxn>
                <a:cxn ang="0">
                  <a:pos x="140" y="184"/>
                </a:cxn>
                <a:cxn ang="0">
                  <a:pos x="108" y="190"/>
                </a:cxn>
                <a:cxn ang="0">
                  <a:pos x="92" y="190"/>
                </a:cxn>
                <a:cxn ang="0">
                  <a:pos x="62" y="176"/>
                </a:cxn>
                <a:cxn ang="0">
                  <a:pos x="38" y="154"/>
                </a:cxn>
                <a:cxn ang="0">
                  <a:pos x="26" y="124"/>
                </a:cxn>
                <a:cxn ang="0">
                  <a:pos x="24" y="108"/>
                </a:cxn>
              </a:cxnLst>
              <a:rect l="0" t="0" r="r" b="b"/>
              <a:pathLst>
                <a:path w="216" h="214">
                  <a:moveTo>
                    <a:pt x="0" y="108"/>
                  </a:moveTo>
                  <a:lnTo>
                    <a:pt x="0" y="108"/>
                  </a:lnTo>
                  <a:lnTo>
                    <a:pt x="2" y="128"/>
                  </a:lnTo>
                  <a:lnTo>
                    <a:pt x="8" y="150"/>
                  </a:lnTo>
                  <a:lnTo>
                    <a:pt x="18" y="168"/>
                  </a:lnTo>
                  <a:lnTo>
                    <a:pt x="32" y="184"/>
                  </a:lnTo>
                  <a:lnTo>
                    <a:pt x="48" y="196"/>
                  </a:lnTo>
                  <a:lnTo>
                    <a:pt x="66" y="206"/>
                  </a:lnTo>
                  <a:lnTo>
                    <a:pt x="86" y="212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130" y="212"/>
                  </a:lnTo>
                  <a:lnTo>
                    <a:pt x="150" y="206"/>
                  </a:lnTo>
                  <a:lnTo>
                    <a:pt x="168" y="196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08" y="150"/>
                  </a:lnTo>
                  <a:lnTo>
                    <a:pt x="214" y="12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4" y="86"/>
                  </a:lnTo>
                  <a:lnTo>
                    <a:pt x="208" y="66"/>
                  </a:lnTo>
                  <a:lnTo>
                    <a:pt x="198" y="48"/>
                  </a:lnTo>
                  <a:lnTo>
                    <a:pt x="184" y="32"/>
                  </a:lnTo>
                  <a:lnTo>
                    <a:pt x="168" y="18"/>
                  </a:lnTo>
                  <a:lnTo>
                    <a:pt x="150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86" y="2"/>
                  </a:lnTo>
                  <a:lnTo>
                    <a:pt x="66" y="8"/>
                  </a:lnTo>
                  <a:lnTo>
                    <a:pt x="48" y="18"/>
                  </a:lnTo>
                  <a:lnTo>
                    <a:pt x="32" y="32"/>
                  </a:lnTo>
                  <a:lnTo>
                    <a:pt x="18" y="48"/>
                  </a:lnTo>
                  <a:lnTo>
                    <a:pt x="8" y="66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24" y="108"/>
                  </a:moveTo>
                  <a:lnTo>
                    <a:pt x="24" y="108"/>
                  </a:lnTo>
                  <a:lnTo>
                    <a:pt x="26" y="90"/>
                  </a:lnTo>
                  <a:lnTo>
                    <a:pt x="30" y="74"/>
                  </a:lnTo>
                  <a:lnTo>
                    <a:pt x="38" y="60"/>
                  </a:lnTo>
                  <a:lnTo>
                    <a:pt x="48" y="48"/>
                  </a:lnTo>
                  <a:lnTo>
                    <a:pt x="62" y="38"/>
                  </a:lnTo>
                  <a:lnTo>
                    <a:pt x="76" y="30"/>
                  </a:lnTo>
                  <a:lnTo>
                    <a:pt x="92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24" y="26"/>
                  </a:lnTo>
                  <a:lnTo>
                    <a:pt x="140" y="30"/>
                  </a:lnTo>
                  <a:lnTo>
                    <a:pt x="154" y="38"/>
                  </a:lnTo>
                  <a:lnTo>
                    <a:pt x="166" y="48"/>
                  </a:lnTo>
                  <a:lnTo>
                    <a:pt x="178" y="60"/>
                  </a:lnTo>
                  <a:lnTo>
                    <a:pt x="184" y="74"/>
                  </a:lnTo>
                  <a:lnTo>
                    <a:pt x="190" y="90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0" y="124"/>
                  </a:lnTo>
                  <a:lnTo>
                    <a:pt x="184" y="140"/>
                  </a:lnTo>
                  <a:lnTo>
                    <a:pt x="178" y="154"/>
                  </a:lnTo>
                  <a:lnTo>
                    <a:pt x="166" y="166"/>
                  </a:lnTo>
                  <a:lnTo>
                    <a:pt x="154" y="176"/>
                  </a:lnTo>
                  <a:lnTo>
                    <a:pt x="140" y="184"/>
                  </a:lnTo>
                  <a:lnTo>
                    <a:pt x="124" y="190"/>
                  </a:lnTo>
                  <a:lnTo>
                    <a:pt x="108" y="190"/>
                  </a:lnTo>
                  <a:lnTo>
                    <a:pt x="108" y="190"/>
                  </a:lnTo>
                  <a:lnTo>
                    <a:pt x="92" y="190"/>
                  </a:lnTo>
                  <a:lnTo>
                    <a:pt x="76" y="184"/>
                  </a:lnTo>
                  <a:lnTo>
                    <a:pt x="62" y="176"/>
                  </a:lnTo>
                  <a:lnTo>
                    <a:pt x="48" y="166"/>
                  </a:lnTo>
                  <a:lnTo>
                    <a:pt x="38" y="154"/>
                  </a:lnTo>
                  <a:lnTo>
                    <a:pt x="30" y="140"/>
                  </a:lnTo>
                  <a:lnTo>
                    <a:pt x="26" y="124"/>
                  </a:lnTo>
                  <a:lnTo>
                    <a:pt x="24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70"/>
            <p:cNvSpPr>
              <a:spLocks/>
            </p:cNvSpPr>
            <p:nvPr/>
          </p:nvSpPr>
          <p:spPr bwMode="auto">
            <a:xfrm>
              <a:off x="2078038" y="3022600"/>
              <a:ext cx="161925" cy="984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4" y="60"/>
                </a:cxn>
                <a:cxn ang="0">
                  <a:pos x="8" y="62"/>
                </a:cxn>
                <a:cxn ang="0">
                  <a:pos x="12" y="62"/>
                </a:cxn>
                <a:cxn ang="0">
                  <a:pos x="12" y="62"/>
                </a:cxn>
                <a:cxn ang="0">
                  <a:pos x="16" y="62"/>
                </a:cxn>
                <a:cxn ang="0">
                  <a:pos x="20" y="60"/>
                </a:cxn>
                <a:cxn ang="0">
                  <a:pos x="22" y="56"/>
                </a:cxn>
                <a:cxn ang="0">
                  <a:pos x="24" y="50"/>
                </a:cxn>
                <a:cxn ang="0">
                  <a:pos x="24" y="50"/>
                </a:cxn>
                <a:cxn ang="0">
                  <a:pos x="26" y="40"/>
                </a:cxn>
                <a:cxn ang="0">
                  <a:pos x="32" y="32"/>
                </a:cxn>
                <a:cxn ang="0">
                  <a:pos x="40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60" y="26"/>
                </a:cxn>
                <a:cxn ang="0">
                  <a:pos x="70" y="32"/>
                </a:cxn>
                <a:cxn ang="0">
                  <a:pos x="76" y="40"/>
                </a:cxn>
                <a:cxn ang="0">
                  <a:pos x="78" y="50"/>
                </a:cxn>
                <a:cxn ang="0">
                  <a:pos x="78" y="50"/>
                </a:cxn>
                <a:cxn ang="0">
                  <a:pos x="78" y="56"/>
                </a:cxn>
                <a:cxn ang="0">
                  <a:pos x="80" y="60"/>
                </a:cxn>
                <a:cxn ang="0">
                  <a:pos x="84" y="62"/>
                </a:cxn>
                <a:cxn ang="0">
                  <a:pos x="90" y="62"/>
                </a:cxn>
                <a:cxn ang="0">
                  <a:pos x="90" y="62"/>
                </a:cxn>
                <a:cxn ang="0">
                  <a:pos x="94" y="62"/>
                </a:cxn>
                <a:cxn ang="0">
                  <a:pos x="98" y="60"/>
                </a:cxn>
                <a:cxn ang="0">
                  <a:pos x="100" y="56"/>
                </a:cxn>
                <a:cxn ang="0">
                  <a:pos x="102" y="50"/>
                </a:cxn>
                <a:cxn ang="0">
                  <a:pos x="102" y="50"/>
                </a:cxn>
                <a:cxn ang="0">
                  <a:pos x="100" y="40"/>
                </a:cxn>
                <a:cxn ang="0">
                  <a:pos x="98" y="32"/>
                </a:cxn>
                <a:cxn ang="0">
                  <a:pos x="92" y="22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70" y="4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40" y="2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6"/>
                </a:cxn>
                <a:cxn ang="0">
                  <a:pos x="8" y="22"/>
                </a:cxn>
                <a:cxn ang="0">
                  <a:pos x="4" y="32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102" h="62">
                  <a:moveTo>
                    <a:pt x="0" y="5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4" y="60"/>
                  </a:lnTo>
                  <a:lnTo>
                    <a:pt x="8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20" y="60"/>
                  </a:lnTo>
                  <a:lnTo>
                    <a:pt x="22" y="5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6" y="40"/>
                  </a:lnTo>
                  <a:lnTo>
                    <a:pt x="32" y="32"/>
                  </a:lnTo>
                  <a:lnTo>
                    <a:pt x="4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60" y="26"/>
                  </a:lnTo>
                  <a:lnTo>
                    <a:pt x="70" y="32"/>
                  </a:lnTo>
                  <a:lnTo>
                    <a:pt x="76" y="40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6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56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0" y="40"/>
                  </a:lnTo>
                  <a:lnTo>
                    <a:pt x="98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8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71"/>
            <p:cNvSpPr>
              <a:spLocks noEditPoints="1"/>
            </p:cNvSpPr>
            <p:nvPr/>
          </p:nvSpPr>
          <p:spPr bwMode="auto">
            <a:xfrm>
              <a:off x="1985963" y="2936875"/>
              <a:ext cx="342900" cy="33972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" y="150"/>
                </a:cxn>
                <a:cxn ang="0">
                  <a:pos x="32" y="184"/>
                </a:cxn>
                <a:cxn ang="0">
                  <a:pos x="66" y="206"/>
                </a:cxn>
                <a:cxn ang="0">
                  <a:pos x="108" y="214"/>
                </a:cxn>
                <a:cxn ang="0">
                  <a:pos x="130" y="212"/>
                </a:cxn>
                <a:cxn ang="0">
                  <a:pos x="168" y="196"/>
                </a:cxn>
                <a:cxn ang="0">
                  <a:pos x="198" y="168"/>
                </a:cxn>
                <a:cxn ang="0">
                  <a:pos x="214" y="128"/>
                </a:cxn>
                <a:cxn ang="0">
                  <a:pos x="216" y="108"/>
                </a:cxn>
                <a:cxn ang="0">
                  <a:pos x="208" y="66"/>
                </a:cxn>
                <a:cxn ang="0">
                  <a:pos x="184" y="32"/>
                </a:cxn>
                <a:cxn ang="0">
                  <a:pos x="150" y="8"/>
                </a:cxn>
                <a:cxn ang="0">
                  <a:pos x="108" y="0"/>
                </a:cxn>
                <a:cxn ang="0">
                  <a:pos x="86" y="2"/>
                </a:cxn>
                <a:cxn ang="0">
                  <a:pos x="48" y="18"/>
                </a:cxn>
                <a:cxn ang="0">
                  <a:pos x="20" y="48"/>
                </a:cxn>
                <a:cxn ang="0">
                  <a:pos x="4" y="86"/>
                </a:cxn>
                <a:cxn ang="0">
                  <a:pos x="0" y="108"/>
                </a:cxn>
                <a:cxn ang="0">
                  <a:pos x="24" y="108"/>
                </a:cxn>
                <a:cxn ang="0">
                  <a:pos x="32" y="74"/>
                </a:cxn>
                <a:cxn ang="0">
                  <a:pos x="50" y="48"/>
                </a:cxn>
                <a:cxn ang="0">
                  <a:pos x="76" y="30"/>
                </a:cxn>
                <a:cxn ang="0">
                  <a:pos x="108" y="24"/>
                </a:cxn>
                <a:cxn ang="0">
                  <a:pos x="126" y="26"/>
                </a:cxn>
                <a:cxn ang="0">
                  <a:pos x="156" y="38"/>
                </a:cxn>
                <a:cxn ang="0">
                  <a:pos x="178" y="60"/>
                </a:cxn>
                <a:cxn ang="0">
                  <a:pos x="190" y="90"/>
                </a:cxn>
                <a:cxn ang="0">
                  <a:pos x="192" y="108"/>
                </a:cxn>
                <a:cxn ang="0">
                  <a:pos x="186" y="140"/>
                </a:cxn>
                <a:cxn ang="0">
                  <a:pos x="168" y="166"/>
                </a:cxn>
                <a:cxn ang="0">
                  <a:pos x="142" y="184"/>
                </a:cxn>
                <a:cxn ang="0">
                  <a:pos x="108" y="190"/>
                </a:cxn>
                <a:cxn ang="0">
                  <a:pos x="92" y="190"/>
                </a:cxn>
                <a:cxn ang="0">
                  <a:pos x="62" y="176"/>
                </a:cxn>
                <a:cxn ang="0">
                  <a:pos x="40" y="154"/>
                </a:cxn>
                <a:cxn ang="0">
                  <a:pos x="26" y="124"/>
                </a:cxn>
                <a:cxn ang="0">
                  <a:pos x="24" y="108"/>
                </a:cxn>
              </a:cxnLst>
              <a:rect l="0" t="0" r="r" b="b"/>
              <a:pathLst>
                <a:path w="216" h="214">
                  <a:moveTo>
                    <a:pt x="0" y="108"/>
                  </a:moveTo>
                  <a:lnTo>
                    <a:pt x="0" y="108"/>
                  </a:lnTo>
                  <a:lnTo>
                    <a:pt x="4" y="128"/>
                  </a:lnTo>
                  <a:lnTo>
                    <a:pt x="10" y="150"/>
                  </a:lnTo>
                  <a:lnTo>
                    <a:pt x="20" y="168"/>
                  </a:lnTo>
                  <a:lnTo>
                    <a:pt x="32" y="184"/>
                  </a:lnTo>
                  <a:lnTo>
                    <a:pt x="48" y="196"/>
                  </a:lnTo>
                  <a:lnTo>
                    <a:pt x="66" y="206"/>
                  </a:lnTo>
                  <a:lnTo>
                    <a:pt x="86" y="212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130" y="212"/>
                  </a:lnTo>
                  <a:lnTo>
                    <a:pt x="150" y="206"/>
                  </a:lnTo>
                  <a:lnTo>
                    <a:pt x="168" y="196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08" y="150"/>
                  </a:lnTo>
                  <a:lnTo>
                    <a:pt x="214" y="12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4" y="86"/>
                  </a:lnTo>
                  <a:lnTo>
                    <a:pt x="208" y="66"/>
                  </a:lnTo>
                  <a:lnTo>
                    <a:pt x="198" y="48"/>
                  </a:lnTo>
                  <a:lnTo>
                    <a:pt x="184" y="32"/>
                  </a:lnTo>
                  <a:lnTo>
                    <a:pt x="168" y="18"/>
                  </a:lnTo>
                  <a:lnTo>
                    <a:pt x="150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86" y="2"/>
                  </a:lnTo>
                  <a:lnTo>
                    <a:pt x="66" y="8"/>
                  </a:lnTo>
                  <a:lnTo>
                    <a:pt x="48" y="18"/>
                  </a:lnTo>
                  <a:lnTo>
                    <a:pt x="32" y="32"/>
                  </a:lnTo>
                  <a:lnTo>
                    <a:pt x="20" y="48"/>
                  </a:lnTo>
                  <a:lnTo>
                    <a:pt x="10" y="66"/>
                  </a:lnTo>
                  <a:lnTo>
                    <a:pt x="4" y="86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24" y="108"/>
                  </a:moveTo>
                  <a:lnTo>
                    <a:pt x="24" y="108"/>
                  </a:lnTo>
                  <a:lnTo>
                    <a:pt x="26" y="90"/>
                  </a:lnTo>
                  <a:lnTo>
                    <a:pt x="32" y="74"/>
                  </a:lnTo>
                  <a:lnTo>
                    <a:pt x="40" y="60"/>
                  </a:lnTo>
                  <a:lnTo>
                    <a:pt x="50" y="48"/>
                  </a:lnTo>
                  <a:lnTo>
                    <a:pt x="62" y="38"/>
                  </a:lnTo>
                  <a:lnTo>
                    <a:pt x="76" y="30"/>
                  </a:lnTo>
                  <a:lnTo>
                    <a:pt x="92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26" y="26"/>
                  </a:lnTo>
                  <a:lnTo>
                    <a:pt x="142" y="30"/>
                  </a:lnTo>
                  <a:lnTo>
                    <a:pt x="156" y="38"/>
                  </a:lnTo>
                  <a:lnTo>
                    <a:pt x="168" y="48"/>
                  </a:lnTo>
                  <a:lnTo>
                    <a:pt x="178" y="60"/>
                  </a:lnTo>
                  <a:lnTo>
                    <a:pt x="186" y="74"/>
                  </a:lnTo>
                  <a:lnTo>
                    <a:pt x="190" y="90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0" y="124"/>
                  </a:lnTo>
                  <a:lnTo>
                    <a:pt x="186" y="140"/>
                  </a:lnTo>
                  <a:lnTo>
                    <a:pt x="178" y="154"/>
                  </a:lnTo>
                  <a:lnTo>
                    <a:pt x="168" y="166"/>
                  </a:lnTo>
                  <a:lnTo>
                    <a:pt x="156" y="176"/>
                  </a:lnTo>
                  <a:lnTo>
                    <a:pt x="142" y="184"/>
                  </a:lnTo>
                  <a:lnTo>
                    <a:pt x="126" y="190"/>
                  </a:lnTo>
                  <a:lnTo>
                    <a:pt x="108" y="190"/>
                  </a:lnTo>
                  <a:lnTo>
                    <a:pt x="108" y="190"/>
                  </a:lnTo>
                  <a:lnTo>
                    <a:pt x="92" y="190"/>
                  </a:lnTo>
                  <a:lnTo>
                    <a:pt x="76" y="184"/>
                  </a:lnTo>
                  <a:lnTo>
                    <a:pt x="62" y="176"/>
                  </a:lnTo>
                  <a:lnTo>
                    <a:pt x="50" y="166"/>
                  </a:lnTo>
                  <a:lnTo>
                    <a:pt x="40" y="154"/>
                  </a:lnTo>
                  <a:lnTo>
                    <a:pt x="32" y="140"/>
                  </a:lnTo>
                  <a:lnTo>
                    <a:pt x="26" y="124"/>
                  </a:lnTo>
                  <a:lnTo>
                    <a:pt x="24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72"/>
            <p:cNvSpPr>
              <a:spLocks/>
            </p:cNvSpPr>
            <p:nvPr/>
          </p:nvSpPr>
          <p:spPr bwMode="auto">
            <a:xfrm>
              <a:off x="1881188" y="2657475"/>
              <a:ext cx="974725" cy="346075"/>
            </a:xfrm>
            <a:custGeom>
              <a:avLst/>
              <a:gdLst/>
              <a:ahLst/>
              <a:cxnLst>
                <a:cxn ang="0">
                  <a:pos x="574" y="14"/>
                </a:cxn>
                <a:cxn ang="0">
                  <a:pos x="476" y="56"/>
                </a:cxn>
                <a:cxn ang="0">
                  <a:pos x="370" y="78"/>
                </a:cxn>
                <a:cxn ang="0">
                  <a:pos x="308" y="80"/>
                </a:cxn>
                <a:cxn ang="0">
                  <a:pos x="216" y="74"/>
                </a:cxn>
                <a:cxn ang="0">
                  <a:pos x="98" y="42"/>
                </a:cxn>
                <a:cxn ang="0">
                  <a:pos x="20" y="2"/>
                </a:cxn>
                <a:cxn ang="0">
                  <a:pos x="6" y="2"/>
                </a:cxn>
                <a:cxn ang="0">
                  <a:pos x="0" y="12"/>
                </a:cxn>
                <a:cxn ang="0">
                  <a:pos x="10" y="74"/>
                </a:cxn>
                <a:cxn ang="0">
                  <a:pos x="34" y="142"/>
                </a:cxn>
                <a:cxn ang="0">
                  <a:pos x="62" y="184"/>
                </a:cxn>
                <a:cxn ang="0">
                  <a:pos x="98" y="212"/>
                </a:cxn>
                <a:cxn ang="0">
                  <a:pos x="116" y="218"/>
                </a:cxn>
                <a:cxn ang="0">
                  <a:pos x="128" y="212"/>
                </a:cxn>
                <a:cxn ang="0">
                  <a:pos x="130" y="206"/>
                </a:cxn>
                <a:cxn ang="0">
                  <a:pos x="128" y="198"/>
                </a:cxn>
                <a:cxn ang="0">
                  <a:pos x="120" y="194"/>
                </a:cxn>
                <a:cxn ang="0">
                  <a:pos x="94" y="180"/>
                </a:cxn>
                <a:cxn ang="0">
                  <a:pos x="56" y="134"/>
                </a:cxn>
                <a:cxn ang="0">
                  <a:pos x="36" y="82"/>
                </a:cxn>
                <a:cxn ang="0">
                  <a:pos x="28" y="36"/>
                </a:cxn>
                <a:cxn ang="0">
                  <a:pos x="96" y="68"/>
                </a:cxn>
                <a:cxn ang="0">
                  <a:pos x="210" y="98"/>
                </a:cxn>
                <a:cxn ang="0">
                  <a:pos x="308" y="104"/>
                </a:cxn>
                <a:cxn ang="0">
                  <a:pos x="446" y="88"/>
                </a:cxn>
                <a:cxn ang="0">
                  <a:pos x="546" y="56"/>
                </a:cxn>
                <a:cxn ang="0">
                  <a:pos x="588" y="36"/>
                </a:cxn>
                <a:cxn ang="0">
                  <a:pos x="572" y="102"/>
                </a:cxn>
                <a:cxn ang="0">
                  <a:pos x="550" y="148"/>
                </a:cxn>
                <a:cxn ang="0">
                  <a:pos x="508" y="188"/>
                </a:cxn>
                <a:cxn ang="0">
                  <a:pos x="494" y="194"/>
                </a:cxn>
                <a:cxn ang="0">
                  <a:pos x="486" y="202"/>
                </a:cxn>
                <a:cxn ang="0">
                  <a:pos x="484" y="208"/>
                </a:cxn>
                <a:cxn ang="0">
                  <a:pos x="490" y="216"/>
                </a:cxn>
                <a:cxn ang="0">
                  <a:pos x="498" y="218"/>
                </a:cxn>
                <a:cxn ang="0">
                  <a:pos x="534" y="200"/>
                </a:cxn>
                <a:cxn ang="0">
                  <a:pos x="562" y="172"/>
                </a:cxn>
                <a:cxn ang="0">
                  <a:pos x="590" y="122"/>
                </a:cxn>
                <a:cxn ang="0">
                  <a:pos x="610" y="46"/>
                </a:cxn>
                <a:cxn ang="0">
                  <a:pos x="612" y="6"/>
                </a:cxn>
                <a:cxn ang="0">
                  <a:pos x="602" y="0"/>
                </a:cxn>
              </a:cxnLst>
              <a:rect l="0" t="0" r="r" b="b"/>
              <a:pathLst>
                <a:path w="614" h="218">
                  <a:moveTo>
                    <a:pt x="596" y="2"/>
                  </a:moveTo>
                  <a:lnTo>
                    <a:pt x="596" y="2"/>
                  </a:lnTo>
                  <a:lnTo>
                    <a:pt x="574" y="14"/>
                  </a:lnTo>
                  <a:lnTo>
                    <a:pt x="550" y="28"/>
                  </a:lnTo>
                  <a:lnTo>
                    <a:pt x="518" y="42"/>
                  </a:lnTo>
                  <a:lnTo>
                    <a:pt x="476" y="56"/>
                  </a:lnTo>
                  <a:lnTo>
                    <a:pt x="426" y="68"/>
                  </a:lnTo>
                  <a:lnTo>
                    <a:pt x="400" y="74"/>
                  </a:lnTo>
                  <a:lnTo>
                    <a:pt x="370" y="78"/>
                  </a:lnTo>
                  <a:lnTo>
                    <a:pt x="340" y="8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276" y="80"/>
                  </a:lnTo>
                  <a:lnTo>
                    <a:pt x="244" y="78"/>
                  </a:lnTo>
                  <a:lnTo>
                    <a:pt x="216" y="74"/>
                  </a:lnTo>
                  <a:lnTo>
                    <a:pt x="188" y="68"/>
                  </a:lnTo>
                  <a:lnTo>
                    <a:pt x="138" y="56"/>
                  </a:lnTo>
                  <a:lnTo>
                    <a:pt x="98" y="42"/>
                  </a:lnTo>
                  <a:lnTo>
                    <a:pt x="64" y="28"/>
                  </a:lnTo>
                  <a:lnTo>
                    <a:pt x="40" y="1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46"/>
                  </a:lnTo>
                  <a:lnTo>
                    <a:pt x="10" y="74"/>
                  </a:lnTo>
                  <a:lnTo>
                    <a:pt x="16" y="100"/>
                  </a:lnTo>
                  <a:lnTo>
                    <a:pt x="24" y="122"/>
                  </a:lnTo>
                  <a:lnTo>
                    <a:pt x="34" y="142"/>
                  </a:lnTo>
                  <a:lnTo>
                    <a:pt x="42" y="158"/>
                  </a:lnTo>
                  <a:lnTo>
                    <a:pt x="52" y="172"/>
                  </a:lnTo>
                  <a:lnTo>
                    <a:pt x="62" y="184"/>
                  </a:lnTo>
                  <a:lnTo>
                    <a:pt x="72" y="194"/>
                  </a:lnTo>
                  <a:lnTo>
                    <a:pt x="82" y="200"/>
                  </a:lnTo>
                  <a:lnTo>
                    <a:pt x="98" y="212"/>
                  </a:lnTo>
                  <a:lnTo>
                    <a:pt x="110" y="216"/>
                  </a:lnTo>
                  <a:lnTo>
                    <a:pt x="116" y="218"/>
                  </a:lnTo>
                  <a:lnTo>
                    <a:pt x="116" y="218"/>
                  </a:lnTo>
                  <a:lnTo>
                    <a:pt x="120" y="218"/>
                  </a:lnTo>
                  <a:lnTo>
                    <a:pt x="124" y="216"/>
                  </a:lnTo>
                  <a:lnTo>
                    <a:pt x="128" y="212"/>
                  </a:lnTo>
                  <a:lnTo>
                    <a:pt x="130" y="208"/>
                  </a:lnTo>
                  <a:lnTo>
                    <a:pt x="130" y="208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30" y="202"/>
                  </a:lnTo>
                  <a:lnTo>
                    <a:pt x="128" y="198"/>
                  </a:lnTo>
                  <a:lnTo>
                    <a:pt x="124" y="196"/>
                  </a:lnTo>
                  <a:lnTo>
                    <a:pt x="120" y="194"/>
                  </a:lnTo>
                  <a:lnTo>
                    <a:pt x="120" y="194"/>
                  </a:lnTo>
                  <a:lnTo>
                    <a:pt x="116" y="194"/>
                  </a:lnTo>
                  <a:lnTo>
                    <a:pt x="108" y="188"/>
                  </a:lnTo>
                  <a:lnTo>
                    <a:pt x="94" y="180"/>
                  </a:lnTo>
                  <a:lnTo>
                    <a:pt x="80" y="168"/>
                  </a:lnTo>
                  <a:lnTo>
                    <a:pt x="64" y="148"/>
                  </a:lnTo>
                  <a:lnTo>
                    <a:pt x="56" y="134"/>
                  </a:lnTo>
                  <a:lnTo>
                    <a:pt x="50" y="120"/>
                  </a:lnTo>
                  <a:lnTo>
                    <a:pt x="42" y="102"/>
                  </a:lnTo>
                  <a:lnTo>
                    <a:pt x="36" y="82"/>
                  </a:lnTo>
                  <a:lnTo>
                    <a:pt x="32" y="60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46" y="44"/>
                  </a:lnTo>
                  <a:lnTo>
                    <a:pt x="68" y="56"/>
                  </a:lnTo>
                  <a:lnTo>
                    <a:pt x="96" y="68"/>
                  </a:lnTo>
                  <a:lnTo>
                    <a:pt x="130" y="78"/>
                  </a:lnTo>
                  <a:lnTo>
                    <a:pt x="168" y="88"/>
                  </a:lnTo>
                  <a:lnTo>
                    <a:pt x="210" y="98"/>
                  </a:lnTo>
                  <a:lnTo>
                    <a:pt x="256" y="102"/>
                  </a:lnTo>
                  <a:lnTo>
                    <a:pt x="308" y="104"/>
                  </a:lnTo>
                  <a:lnTo>
                    <a:pt x="308" y="104"/>
                  </a:lnTo>
                  <a:lnTo>
                    <a:pt x="358" y="102"/>
                  </a:lnTo>
                  <a:lnTo>
                    <a:pt x="404" y="98"/>
                  </a:lnTo>
                  <a:lnTo>
                    <a:pt x="446" y="88"/>
                  </a:lnTo>
                  <a:lnTo>
                    <a:pt x="484" y="78"/>
                  </a:lnTo>
                  <a:lnTo>
                    <a:pt x="518" y="68"/>
                  </a:lnTo>
                  <a:lnTo>
                    <a:pt x="546" y="56"/>
                  </a:lnTo>
                  <a:lnTo>
                    <a:pt x="570" y="44"/>
                  </a:lnTo>
                  <a:lnTo>
                    <a:pt x="588" y="36"/>
                  </a:lnTo>
                  <a:lnTo>
                    <a:pt x="588" y="36"/>
                  </a:lnTo>
                  <a:lnTo>
                    <a:pt x="584" y="60"/>
                  </a:lnTo>
                  <a:lnTo>
                    <a:pt x="578" y="82"/>
                  </a:lnTo>
                  <a:lnTo>
                    <a:pt x="572" y="102"/>
                  </a:lnTo>
                  <a:lnTo>
                    <a:pt x="566" y="120"/>
                  </a:lnTo>
                  <a:lnTo>
                    <a:pt x="558" y="134"/>
                  </a:lnTo>
                  <a:lnTo>
                    <a:pt x="550" y="148"/>
                  </a:lnTo>
                  <a:lnTo>
                    <a:pt x="534" y="168"/>
                  </a:lnTo>
                  <a:lnTo>
                    <a:pt x="520" y="180"/>
                  </a:lnTo>
                  <a:lnTo>
                    <a:pt x="508" y="188"/>
                  </a:lnTo>
                  <a:lnTo>
                    <a:pt x="498" y="194"/>
                  </a:lnTo>
                  <a:lnTo>
                    <a:pt x="494" y="194"/>
                  </a:lnTo>
                  <a:lnTo>
                    <a:pt x="494" y="194"/>
                  </a:lnTo>
                  <a:lnTo>
                    <a:pt x="490" y="196"/>
                  </a:lnTo>
                  <a:lnTo>
                    <a:pt x="488" y="198"/>
                  </a:lnTo>
                  <a:lnTo>
                    <a:pt x="486" y="202"/>
                  </a:lnTo>
                  <a:lnTo>
                    <a:pt x="484" y="206"/>
                  </a:lnTo>
                  <a:lnTo>
                    <a:pt x="484" y="206"/>
                  </a:lnTo>
                  <a:lnTo>
                    <a:pt x="484" y="208"/>
                  </a:lnTo>
                  <a:lnTo>
                    <a:pt x="484" y="208"/>
                  </a:lnTo>
                  <a:lnTo>
                    <a:pt x="486" y="212"/>
                  </a:lnTo>
                  <a:lnTo>
                    <a:pt x="490" y="216"/>
                  </a:lnTo>
                  <a:lnTo>
                    <a:pt x="494" y="218"/>
                  </a:lnTo>
                  <a:lnTo>
                    <a:pt x="498" y="218"/>
                  </a:lnTo>
                  <a:lnTo>
                    <a:pt x="498" y="218"/>
                  </a:lnTo>
                  <a:lnTo>
                    <a:pt x="504" y="216"/>
                  </a:lnTo>
                  <a:lnTo>
                    <a:pt x="516" y="212"/>
                  </a:lnTo>
                  <a:lnTo>
                    <a:pt x="534" y="200"/>
                  </a:lnTo>
                  <a:lnTo>
                    <a:pt x="542" y="194"/>
                  </a:lnTo>
                  <a:lnTo>
                    <a:pt x="552" y="184"/>
                  </a:lnTo>
                  <a:lnTo>
                    <a:pt x="562" y="172"/>
                  </a:lnTo>
                  <a:lnTo>
                    <a:pt x="572" y="158"/>
                  </a:lnTo>
                  <a:lnTo>
                    <a:pt x="582" y="142"/>
                  </a:lnTo>
                  <a:lnTo>
                    <a:pt x="590" y="122"/>
                  </a:lnTo>
                  <a:lnTo>
                    <a:pt x="598" y="100"/>
                  </a:lnTo>
                  <a:lnTo>
                    <a:pt x="606" y="74"/>
                  </a:lnTo>
                  <a:lnTo>
                    <a:pt x="610" y="46"/>
                  </a:lnTo>
                  <a:lnTo>
                    <a:pt x="614" y="12"/>
                  </a:lnTo>
                  <a:lnTo>
                    <a:pt x="614" y="12"/>
                  </a:lnTo>
                  <a:lnTo>
                    <a:pt x="612" y="6"/>
                  </a:lnTo>
                  <a:lnTo>
                    <a:pt x="608" y="2"/>
                  </a:lnTo>
                  <a:lnTo>
                    <a:pt x="608" y="2"/>
                  </a:lnTo>
                  <a:lnTo>
                    <a:pt x="602" y="0"/>
                  </a:lnTo>
                  <a:lnTo>
                    <a:pt x="596" y="2"/>
                  </a:lnTo>
                  <a:lnTo>
                    <a:pt x="59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73"/>
            <p:cNvSpPr>
              <a:spLocks/>
            </p:cNvSpPr>
            <p:nvPr/>
          </p:nvSpPr>
          <p:spPr bwMode="auto">
            <a:xfrm>
              <a:off x="2233613" y="3206750"/>
              <a:ext cx="269875" cy="193675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148" y="12"/>
                </a:cxn>
                <a:cxn ang="0">
                  <a:pos x="146" y="22"/>
                </a:cxn>
                <a:cxn ang="0">
                  <a:pos x="142" y="32"/>
                </a:cxn>
                <a:cxn ang="0">
                  <a:pos x="138" y="46"/>
                </a:cxn>
                <a:cxn ang="0">
                  <a:pos x="130" y="60"/>
                </a:cxn>
                <a:cxn ang="0">
                  <a:pos x="120" y="72"/>
                </a:cxn>
                <a:cxn ang="0">
                  <a:pos x="104" y="86"/>
                </a:cxn>
                <a:cxn ang="0">
                  <a:pos x="86" y="96"/>
                </a:cxn>
                <a:cxn ang="0">
                  <a:pos x="86" y="96"/>
                </a:cxn>
                <a:cxn ang="0">
                  <a:pos x="66" y="86"/>
                </a:cxn>
                <a:cxn ang="0">
                  <a:pos x="52" y="72"/>
                </a:cxn>
                <a:cxn ang="0">
                  <a:pos x="42" y="60"/>
                </a:cxn>
                <a:cxn ang="0">
                  <a:pos x="34" y="46"/>
                </a:cxn>
                <a:cxn ang="0">
                  <a:pos x="28" y="32"/>
                </a:cxn>
                <a:cxn ang="0">
                  <a:pos x="26" y="2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6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26"/>
                </a:cxn>
                <a:cxn ang="0">
                  <a:pos x="6" y="40"/>
                </a:cxn>
                <a:cxn ang="0">
                  <a:pos x="12" y="56"/>
                </a:cxn>
                <a:cxn ang="0">
                  <a:pos x="22" y="74"/>
                </a:cxn>
                <a:cxn ang="0">
                  <a:pos x="36" y="92"/>
                </a:cxn>
                <a:cxn ang="0">
                  <a:pos x="46" y="100"/>
                </a:cxn>
                <a:cxn ang="0">
                  <a:pos x="56" y="108"/>
                </a:cxn>
                <a:cxn ang="0">
                  <a:pos x="68" y="116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6" y="122"/>
                </a:cxn>
                <a:cxn ang="0">
                  <a:pos x="90" y="122"/>
                </a:cxn>
                <a:cxn ang="0">
                  <a:pos x="90" y="122"/>
                </a:cxn>
                <a:cxn ang="0">
                  <a:pos x="104" y="116"/>
                </a:cxn>
                <a:cxn ang="0">
                  <a:pos x="116" y="108"/>
                </a:cxn>
                <a:cxn ang="0">
                  <a:pos x="126" y="100"/>
                </a:cxn>
                <a:cxn ang="0">
                  <a:pos x="134" y="92"/>
                </a:cxn>
                <a:cxn ang="0">
                  <a:pos x="148" y="74"/>
                </a:cxn>
                <a:cxn ang="0">
                  <a:pos x="158" y="56"/>
                </a:cxn>
                <a:cxn ang="0">
                  <a:pos x="166" y="40"/>
                </a:cxn>
                <a:cxn ang="0">
                  <a:pos x="168" y="26"/>
                </a:cxn>
                <a:cxn ang="0">
                  <a:pos x="170" y="12"/>
                </a:cxn>
                <a:cxn ang="0">
                  <a:pos x="170" y="12"/>
                </a:cxn>
                <a:cxn ang="0">
                  <a:pos x="170" y="8"/>
                </a:cxn>
                <a:cxn ang="0">
                  <a:pos x="168" y="4"/>
                </a:cxn>
                <a:cxn ang="0">
                  <a:pos x="164" y="2"/>
                </a:cxn>
                <a:cxn ang="0">
                  <a:pos x="160" y="0"/>
                </a:cxn>
                <a:cxn ang="0">
                  <a:pos x="160" y="0"/>
                </a:cxn>
                <a:cxn ang="0">
                  <a:pos x="154" y="0"/>
                </a:cxn>
                <a:cxn ang="0">
                  <a:pos x="152" y="4"/>
                </a:cxn>
                <a:cxn ang="0">
                  <a:pos x="148" y="6"/>
                </a:cxn>
                <a:cxn ang="0">
                  <a:pos x="148" y="12"/>
                </a:cxn>
                <a:cxn ang="0">
                  <a:pos x="148" y="12"/>
                </a:cxn>
              </a:cxnLst>
              <a:rect l="0" t="0" r="r" b="b"/>
              <a:pathLst>
                <a:path w="170" h="122">
                  <a:moveTo>
                    <a:pt x="148" y="12"/>
                  </a:moveTo>
                  <a:lnTo>
                    <a:pt x="148" y="12"/>
                  </a:lnTo>
                  <a:lnTo>
                    <a:pt x="146" y="22"/>
                  </a:lnTo>
                  <a:lnTo>
                    <a:pt x="142" y="32"/>
                  </a:lnTo>
                  <a:lnTo>
                    <a:pt x="138" y="46"/>
                  </a:lnTo>
                  <a:lnTo>
                    <a:pt x="130" y="60"/>
                  </a:lnTo>
                  <a:lnTo>
                    <a:pt x="120" y="72"/>
                  </a:lnTo>
                  <a:lnTo>
                    <a:pt x="104" y="86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66" y="86"/>
                  </a:lnTo>
                  <a:lnTo>
                    <a:pt x="52" y="72"/>
                  </a:lnTo>
                  <a:lnTo>
                    <a:pt x="42" y="60"/>
                  </a:lnTo>
                  <a:lnTo>
                    <a:pt x="34" y="46"/>
                  </a:lnTo>
                  <a:lnTo>
                    <a:pt x="28" y="32"/>
                  </a:lnTo>
                  <a:lnTo>
                    <a:pt x="26" y="2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26"/>
                  </a:lnTo>
                  <a:lnTo>
                    <a:pt x="6" y="40"/>
                  </a:lnTo>
                  <a:lnTo>
                    <a:pt x="12" y="56"/>
                  </a:lnTo>
                  <a:lnTo>
                    <a:pt x="22" y="74"/>
                  </a:lnTo>
                  <a:lnTo>
                    <a:pt x="36" y="92"/>
                  </a:lnTo>
                  <a:lnTo>
                    <a:pt x="46" y="100"/>
                  </a:lnTo>
                  <a:lnTo>
                    <a:pt x="56" y="108"/>
                  </a:lnTo>
                  <a:lnTo>
                    <a:pt x="68" y="116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6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104" y="116"/>
                  </a:lnTo>
                  <a:lnTo>
                    <a:pt x="116" y="108"/>
                  </a:lnTo>
                  <a:lnTo>
                    <a:pt x="126" y="100"/>
                  </a:lnTo>
                  <a:lnTo>
                    <a:pt x="134" y="92"/>
                  </a:lnTo>
                  <a:lnTo>
                    <a:pt x="148" y="74"/>
                  </a:lnTo>
                  <a:lnTo>
                    <a:pt x="158" y="56"/>
                  </a:lnTo>
                  <a:lnTo>
                    <a:pt x="166" y="40"/>
                  </a:lnTo>
                  <a:lnTo>
                    <a:pt x="168" y="26"/>
                  </a:lnTo>
                  <a:lnTo>
                    <a:pt x="170" y="12"/>
                  </a:lnTo>
                  <a:lnTo>
                    <a:pt x="170" y="12"/>
                  </a:lnTo>
                  <a:lnTo>
                    <a:pt x="170" y="8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4" y="0"/>
                  </a:lnTo>
                  <a:lnTo>
                    <a:pt x="152" y="4"/>
                  </a:lnTo>
                  <a:lnTo>
                    <a:pt x="148" y="6"/>
                  </a:lnTo>
                  <a:lnTo>
                    <a:pt x="148" y="12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74"/>
            <p:cNvSpPr>
              <a:spLocks/>
            </p:cNvSpPr>
            <p:nvPr/>
          </p:nvSpPr>
          <p:spPr bwMode="auto">
            <a:xfrm>
              <a:off x="1716088" y="3171825"/>
              <a:ext cx="504825" cy="942975"/>
            </a:xfrm>
            <a:custGeom>
              <a:avLst/>
              <a:gdLst/>
              <a:ahLst/>
              <a:cxnLst>
                <a:cxn ang="0">
                  <a:pos x="60" y="4"/>
                </a:cxn>
                <a:cxn ang="0">
                  <a:pos x="20" y="38"/>
                </a:cxn>
                <a:cxn ang="0">
                  <a:pos x="10" y="60"/>
                </a:cxn>
                <a:cxn ang="0">
                  <a:pos x="4" y="86"/>
                </a:cxn>
                <a:cxn ang="0">
                  <a:pos x="0" y="170"/>
                </a:cxn>
                <a:cxn ang="0">
                  <a:pos x="8" y="248"/>
                </a:cxn>
                <a:cxn ang="0">
                  <a:pos x="52" y="382"/>
                </a:cxn>
                <a:cxn ang="0">
                  <a:pos x="114" y="486"/>
                </a:cxn>
                <a:cxn ang="0">
                  <a:pos x="174" y="556"/>
                </a:cxn>
                <a:cxn ang="0">
                  <a:pos x="214" y="592"/>
                </a:cxn>
                <a:cxn ang="0">
                  <a:pos x="224" y="594"/>
                </a:cxn>
                <a:cxn ang="0">
                  <a:pos x="242" y="578"/>
                </a:cxn>
                <a:cxn ang="0">
                  <a:pos x="290" y="508"/>
                </a:cxn>
                <a:cxn ang="0">
                  <a:pos x="316" y="418"/>
                </a:cxn>
                <a:cxn ang="0">
                  <a:pos x="318" y="338"/>
                </a:cxn>
                <a:cxn ang="0">
                  <a:pos x="300" y="248"/>
                </a:cxn>
                <a:cxn ang="0">
                  <a:pos x="296" y="234"/>
                </a:cxn>
                <a:cxn ang="0">
                  <a:pos x="282" y="230"/>
                </a:cxn>
                <a:cxn ang="0">
                  <a:pos x="274" y="242"/>
                </a:cxn>
                <a:cxn ang="0">
                  <a:pos x="276" y="246"/>
                </a:cxn>
                <a:cxn ang="0">
                  <a:pos x="292" y="322"/>
                </a:cxn>
                <a:cxn ang="0">
                  <a:pos x="296" y="370"/>
                </a:cxn>
                <a:cxn ang="0">
                  <a:pos x="286" y="442"/>
                </a:cxn>
                <a:cxn ang="0">
                  <a:pos x="256" y="518"/>
                </a:cxn>
                <a:cxn ang="0">
                  <a:pos x="220" y="566"/>
                </a:cxn>
                <a:cxn ang="0">
                  <a:pos x="142" y="482"/>
                </a:cxn>
                <a:cxn ang="0">
                  <a:pos x="92" y="406"/>
                </a:cxn>
                <a:cxn ang="0">
                  <a:pos x="50" y="310"/>
                </a:cxn>
                <a:cxn ang="0">
                  <a:pos x="26" y="196"/>
                </a:cxn>
                <a:cxn ang="0">
                  <a:pos x="26" y="122"/>
                </a:cxn>
                <a:cxn ang="0">
                  <a:pos x="34" y="68"/>
                </a:cxn>
                <a:cxn ang="0">
                  <a:pos x="48" y="40"/>
                </a:cxn>
                <a:cxn ang="0">
                  <a:pos x="78" y="24"/>
                </a:cxn>
                <a:cxn ang="0">
                  <a:pos x="96" y="26"/>
                </a:cxn>
                <a:cxn ang="0">
                  <a:pos x="132" y="46"/>
                </a:cxn>
                <a:cxn ang="0">
                  <a:pos x="186" y="98"/>
                </a:cxn>
                <a:cxn ang="0">
                  <a:pos x="194" y="102"/>
                </a:cxn>
                <a:cxn ang="0">
                  <a:pos x="202" y="98"/>
                </a:cxn>
                <a:cxn ang="0">
                  <a:pos x="206" y="86"/>
                </a:cxn>
                <a:cxn ang="0">
                  <a:pos x="186" y="62"/>
                </a:cxn>
                <a:cxn ang="0">
                  <a:pos x="136" y="18"/>
                </a:cxn>
                <a:cxn ang="0">
                  <a:pos x="90" y="0"/>
                </a:cxn>
              </a:cxnLst>
              <a:rect l="0" t="0" r="r" b="b"/>
              <a:pathLst>
                <a:path w="318" h="594">
                  <a:moveTo>
                    <a:pt x="76" y="0"/>
                  </a:moveTo>
                  <a:lnTo>
                    <a:pt x="76" y="0"/>
                  </a:lnTo>
                  <a:lnTo>
                    <a:pt x="60" y="4"/>
                  </a:lnTo>
                  <a:lnTo>
                    <a:pt x="44" y="12"/>
                  </a:lnTo>
                  <a:lnTo>
                    <a:pt x="32" y="2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4" y="50"/>
                  </a:lnTo>
                  <a:lnTo>
                    <a:pt x="10" y="60"/>
                  </a:lnTo>
                  <a:lnTo>
                    <a:pt x="6" y="7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2" y="114"/>
                  </a:lnTo>
                  <a:lnTo>
                    <a:pt x="0" y="142"/>
                  </a:lnTo>
                  <a:lnTo>
                    <a:pt x="0" y="170"/>
                  </a:lnTo>
                  <a:lnTo>
                    <a:pt x="2" y="196"/>
                  </a:lnTo>
                  <a:lnTo>
                    <a:pt x="4" y="222"/>
                  </a:lnTo>
                  <a:lnTo>
                    <a:pt x="8" y="248"/>
                  </a:lnTo>
                  <a:lnTo>
                    <a:pt x="20" y="296"/>
                  </a:lnTo>
                  <a:lnTo>
                    <a:pt x="34" y="340"/>
                  </a:lnTo>
                  <a:lnTo>
                    <a:pt x="52" y="382"/>
                  </a:lnTo>
                  <a:lnTo>
                    <a:pt x="72" y="420"/>
                  </a:lnTo>
                  <a:lnTo>
                    <a:pt x="92" y="454"/>
                  </a:lnTo>
                  <a:lnTo>
                    <a:pt x="114" y="486"/>
                  </a:lnTo>
                  <a:lnTo>
                    <a:pt x="136" y="512"/>
                  </a:lnTo>
                  <a:lnTo>
                    <a:pt x="156" y="536"/>
                  </a:lnTo>
                  <a:lnTo>
                    <a:pt x="174" y="556"/>
                  </a:lnTo>
                  <a:lnTo>
                    <a:pt x="202" y="582"/>
                  </a:lnTo>
                  <a:lnTo>
                    <a:pt x="214" y="592"/>
                  </a:lnTo>
                  <a:lnTo>
                    <a:pt x="214" y="592"/>
                  </a:lnTo>
                  <a:lnTo>
                    <a:pt x="216" y="594"/>
                  </a:lnTo>
                  <a:lnTo>
                    <a:pt x="220" y="594"/>
                  </a:lnTo>
                  <a:lnTo>
                    <a:pt x="224" y="594"/>
                  </a:lnTo>
                  <a:lnTo>
                    <a:pt x="228" y="590"/>
                  </a:lnTo>
                  <a:lnTo>
                    <a:pt x="228" y="590"/>
                  </a:lnTo>
                  <a:lnTo>
                    <a:pt x="242" y="578"/>
                  </a:lnTo>
                  <a:lnTo>
                    <a:pt x="254" y="564"/>
                  </a:lnTo>
                  <a:lnTo>
                    <a:pt x="274" y="536"/>
                  </a:lnTo>
                  <a:lnTo>
                    <a:pt x="290" y="508"/>
                  </a:lnTo>
                  <a:lnTo>
                    <a:pt x="302" y="478"/>
                  </a:lnTo>
                  <a:lnTo>
                    <a:pt x="310" y="448"/>
                  </a:lnTo>
                  <a:lnTo>
                    <a:pt x="316" y="418"/>
                  </a:lnTo>
                  <a:lnTo>
                    <a:pt x="318" y="390"/>
                  </a:lnTo>
                  <a:lnTo>
                    <a:pt x="318" y="364"/>
                  </a:lnTo>
                  <a:lnTo>
                    <a:pt x="318" y="338"/>
                  </a:lnTo>
                  <a:lnTo>
                    <a:pt x="316" y="314"/>
                  </a:lnTo>
                  <a:lnTo>
                    <a:pt x="308" y="274"/>
                  </a:lnTo>
                  <a:lnTo>
                    <a:pt x="300" y="248"/>
                  </a:lnTo>
                  <a:lnTo>
                    <a:pt x="298" y="238"/>
                  </a:lnTo>
                  <a:lnTo>
                    <a:pt x="298" y="238"/>
                  </a:lnTo>
                  <a:lnTo>
                    <a:pt x="296" y="234"/>
                  </a:lnTo>
                  <a:lnTo>
                    <a:pt x="292" y="232"/>
                  </a:lnTo>
                  <a:lnTo>
                    <a:pt x="286" y="230"/>
                  </a:lnTo>
                  <a:lnTo>
                    <a:pt x="282" y="230"/>
                  </a:lnTo>
                  <a:lnTo>
                    <a:pt x="282" y="230"/>
                  </a:lnTo>
                  <a:lnTo>
                    <a:pt x="276" y="236"/>
                  </a:lnTo>
                  <a:lnTo>
                    <a:pt x="274" y="242"/>
                  </a:lnTo>
                  <a:lnTo>
                    <a:pt x="274" y="242"/>
                  </a:lnTo>
                  <a:lnTo>
                    <a:pt x="276" y="246"/>
                  </a:lnTo>
                  <a:lnTo>
                    <a:pt x="276" y="246"/>
                  </a:lnTo>
                  <a:lnTo>
                    <a:pt x="278" y="256"/>
                  </a:lnTo>
                  <a:lnTo>
                    <a:pt x="286" y="282"/>
                  </a:lnTo>
                  <a:lnTo>
                    <a:pt x="292" y="322"/>
                  </a:lnTo>
                  <a:lnTo>
                    <a:pt x="294" y="344"/>
                  </a:lnTo>
                  <a:lnTo>
                    <a:pt x="296" y="370"/>
                  </a:lnTo>
                  <a:lnTo>
                    <a:pt x="296" y="370"/>
                  </a:lnTo>
                  <a:lnTo>
                    <a:pt x="294" y="394"/>
                  </a:lnTo>
                  <a:lnTo>
                    <a:pt x="292" y="418"/>
                  </a:lnTo>
                  <a:lnTo>
                    <a:pt x="286" y="442"/>
                  </a:lnTo>
                  <a:lnTo>
                    <a:pt x="280" y="468"/>
                  </a:lnTo>
                  <a:lnTo>
                    <a:pt x="270" y="494"/>
                  </a:lnTo>
                  <a:lnTo>
                    <a:pt x="256" y="518"/>
                  </a:lnTo>
                  <a:lnTo>
                    <a:pt x="240" y="542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00" y="548"/>
                  </a:lnTo>
                  <a:lnTo>
                    <a:pt x="174" y="520"/>
                  </a:lnTo>
                  <a:lnTo>
                    <a:pt x="142" y="482"/>
                  </a:lnTo>
                  <a:lnTo>
                    <a:pt x="124" y="458"/>
                  </a:lnTo>
                  <a:lnTo>
                    <a:pt x="108" y="434"/>
                  </a:lnTo>
                  <a:lnTo>
                    <a:pt x="92" y="406"/>
                  </a:lnTo>
                  <a:lnTo>
                    <a:pt x="76" y="376"/>
                  </a:lnTo>
                  <a:lnTo>
                    <a:pt x="62" y="344"/>
                  </a:lnTo>
                  <a:lnTo>
                    <a:pt x="50" y="310"/>
                  </a:lnTo>
                  <a:lnTo>
                    <a:pt x="40" y="274"/>
                  </a:lnTo>
                  <a:lnTo>
                    <a:pt x="32" y="236"/>
                  </a:lnTo>
                  <a:lnTo>
                    <a:pt x="26" y="196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6" y="122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4" y="68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8" y="40"/>
                  </a:lnTo>
                  <a:lnTo>
                    <a:pt x="58" y="32"/>
                  </a:lnTo>
                  <a:lnTo>
                    <a:pt x="68" y="26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6" y="24"/>
                  </a:lnTo>
                  <a:lnTo>
                    <a:pt x="96" y="26"/>
                  </a:lnTo>
                  <a:lnTo>
                    <a:pt x="106" y="30"/>
                  </a:lnTo>
                  <a:lnTo>
                    <a:pt x="118" y="36"/>
                  </a:lnTo>
                  <a:lnTo>
                    <a:pt x="132" y="46"/>
                  </a:lnTo>
                  <a:lnTo>
                    <a:pt x="148" y="58"/>
                  </a:lnTo>
                  <a:lnTo>
                    <a:pt x="166" y="76"/>
                  </a:lnTo>
                  <a:lnTo>
                    <a:pt x="186" y="98"/>
                  </a:lnTo>
                  <a:lnTo>
                    <a:pt x="186" y="98"/>
                  </a:lnTo>
                  <a:lnTo>
                    <a:pt x="190" y="100"/>
                  </a:lnTo>
                  <a:lnTo>
                    <a:pt x="194" y="102"/>
                  </a:lnTo>
                  <a:lnTo>
                    <a:pt x="198" y="102"/>
                  </a:lnTo>
                  <a:lnTo>
                    <a:pt x="202" y="98"/>
                  </a:lnTo>
                  <a:lnTo>
                    <a:pt x="202" y="98"/>
                  </a:lnTo>
                  <a:lnTo>
                    <a:pt x="206" y="96"/>
                  </a:lnTo>
                  <a:lnTo>
                    <a:pt x="206" y="90"/>
                  </a:lnTo>
                  <a:lnTo>
                    <a:pt x="206" y="86"/>
                  </a:lnTo>
                  <a:lnTo>
                    <a:pt x="204" y="82"/>
                  </a:lnTo>
                  <a:lnTo>
                    <a:pt x="204" y="82"/>
                  </a:lnTo>
                  <a:lnTo>
                    <a:pt x="186" y="62"/>
                  </a:lnTo>
                  <a:lnTo>
                    <a:pt x="168" y="44"/>
                  </a:lnTo>
                  <a:lnTo>
                    <a:pt x="152" y="30"/>
                  </a:lnTo>
                  <a:lnTo>
                    <a:pt x="136" y="18"/>
                  </a:lnTo>
                  <a:lnTo>
                    <a:pt x="120" y="10"/>
                  </a:lnTo>
                  <a:lnTo>
                    <a:pt x="104" y="4"/>
                  </a:lnTo>
                  <a:lnTo>
                    <a:pt x="90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75"/>
            <p:cNvSpPr>
              <a:spLocks/>
            </p:cNvSpPr>
            <p:nvPr/>
          </p:nvSpPr>
          <p:spPr bwMode="auto">
            <a:xfrm>
              <a:off x="2516188" y="3171825"/>
              <a:ext cx="504825" cy="942975"/>
            </a:xfrm>
            <a:custGeom>
              <a:avLst/>
              <a:gdLst/>
              <a:ahLst/>
              <a:cxnLst>
                <a:cxn ang="0">
                  <a:pos x="112" y="86"/>
                </a:cxn>
                <a:cxn ang="0">
                  <a:pos x="116" y="98"/>
                </a:cxn>
                <a:cxn ang="0">
                  <a:pos x="124" y="102"/>
                </a:cxn>
                <a:cxn ang="0">
                  <a:pos x="132" y="98"/>
                </a:cxn>
                <a:cxn ang="0">
                  <a:pos x="186" y="46"/>
                </a:cxn>
                <a:cxn ang="0">
                  <a:pos x="224" y="26"/>
                </a:cxn>
                <a:cxn ang="0">
                  <a:pos x="240" y="24"/>
                </a:cxn>
                <a:cxn ang="0">
                  <a:pos x="270" y="40"/>
                </a:cxn>
                <a:cxn ang="0">
                  <a:pos x="286" y="68"/>
                </a:cxn>
                <a:cxn ang="0">
                  <a:pos x="294" y="122"/>
                </a:cxn>
                <a:cxn ang="0">
                  <a:pos x="292" y="196"/>
                </a:cxn>
                <a:cxn ang="0">
                  <a:pos x="268" y="310"/>
                </a:cxn>
                <a:cxn ang="0">
                  <a:pos x="226" y="406"/>
                </a:cxn>
                <a:cxn ang="0">
                  <a:pos x="178" y="482"/>
                </a:cxn>
                <a:cxn ang="0">
                  <a:pos x="100" y="566"/>
                </a:cxn>
                <a:cxn ang="0">
                  <a:pos x="62" y="518"/>
                </a:cxn>
                <a:cxn ang="0">
                  <a:pos x="32" y="442"/>
                </a:cxn>
                <a:cxn ang="0">
                  <a:pos x="24" y="370"/>
                </a:cxn>
                <a:cxn ang="0">
                  <a:pos x="26" y="322"/>
                </a:cxn>
                <a:cxn ang="0">
                  <a:pos x="44" y="246"/>
                </a:cxn>
                <a:cxn ang="0">
                  <a:pos x="44" y="242"/>
                </a:cxn>
                <a:cxn ang="0">
                  <a:pos x="36" y="230"/>
                </a:cxn>
                <a:cxn ang="0">
                  <a:pos x="24" y="234"/>
                </a:cxn>
                <a:cxn ang="0">
                  <a:pos x="18" y="248"/>
                </a:cxn>
                <a:cxn ang="0">
                  <a:pos x="0" y="338"/>
                </a:cxn>
                <a:cxn ang="0">
                  <a:pos x="2" y="418"/>
                </a:cxn>
                <a:cxn ang="0">
                  <a:pos x="28" y="508"/>
                </a:cxn>
                <a:cxn ang="0">
                  <a:pos x="76" y="578"/>
                </a:cxn>
                <a:cxn ang="0">
                  <a:pos x="94" y="594"/>
                </a:cxn>
                <a:cxn ang="0">
                  <a:pos x="106" y="592"/>
                </a:cxn>
                <a:cxn ang="0">
                  <a:pos x="144" y="556"/>
                </a:cxn>
                <a:cxn ang="0">
                  <a:pos x="204" y="486"/>
                </a:cxn>
                <a:cxn ang="0">
                  <a:pos x="266" y="382"/>
                </a:cxn>
                <a:cxn ang="0">
                  <a:pos x="310" y="248"/>
                </a:cxn>
                <a:cxn ang="0">
                  <a:pos x="318" y="170"/>
                </a:cxn>
                <a:cxn ang="0">
                  <a:pos x="314" y="86"/>
                </a:cxn>
                <a:cxn ang="0">
                  <a:pos x="308" y="60"/>
                </a:cxn>
                <a:cxn ang="0">
                  <a:pos x="298" y="38"/>
                </a:cxn>
                <a:cxn ang="0">
                  <a:pos x="258" y="4"/>
                </a:cxn>
                <a:cxn ang="0">
                  <a:pos x="228" y="0"/>
                </a:cxn>
                <a:cxn ang="0">
                  <a:pos x="184" y="18"/>
                </a:cxn>
                <a:cxn ang="0">
                  <a:pos x="132" y="62"/>
                </a:cxn>
              </a:cxnLst>
              <a:rect l="0" t="0" r="r" b="b"/>
              <a:pathLst>
                <a:path w="318" h="594">
                  <a:moveTo>
                    <a:pt x="114" y="82"/>
                  </a:moveTo>
                  <a:lnTo>
                    <a:pt x="114" y="82"/>
                  </a:lnTo>
                  <a:lnTo>
                    <a:pt x="112" y="86"/>
                  </a:lnTo>
                  <a:lnTo>
                    <a:pt x="112" y="90"/>
                  </a:lnTo>
                  <a:lnTo>
                    <a:pt x="112" y="96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20" y="102"/>
                  </a:lnTo>
                  <a:lnTo>
                    <a:pt x="124" y="102"/>
                  </a:lnTo>
                  <a:lnTo>
                    <a:pt x="128" y="10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52" y="76"/>
                  </a:lnTo>
                  <a:lnTo>
                    <a:pt x="170" y="58"/>
                  </a:lnTo>
                  <a:lnTo>
                    <a:pt x="186" y="46"/>
                  </a:lnTo>
                  <a:lnTo>
                    <a:pt x="200" y="36"/>
                  </a:lnTo>
                  <a:lnTo>
                    <a:pt x="212" y="30"/>
                  </a:lnTo>
                  <a:lnTo>
                    <a:pt x="224" y="26"/>
                  </a:lnTo>
                  <a:lnTo>
                    <a:pt x="232" y="24"/>
                  </a:lnTo>
                  <a:lnTo>
                    <a:pt x="240" y="24"/>
                  </a:lnTo>
                  <a:lnTo>
                    <a:pt x="240" y="24"/>
                  </a:lnTo>
                  <a:lnTo>
                    <a:pt x="252" y="26"/>
                  </a:lnTo>
                  <a:lnTo>
                    <a:pt x="260" y="32"/>
                  </a:lnTo>
                  <a:lnTo>
                    <a:pt x="270" y="40"/>
                  </a:lnTo>
                  <a:lnTo>
                    <a:pt x="278" y="50"/>
                  </a:lnTo>
                  <a:lnTo>
                    <a:pt x="278" y="50"/>
                  </a:lnTo>
                  <a:lnTo>
                    <a:pt x="286" y="68"/>
                  </a:lnTo>
                  <a:lnTo>
                    <a:pt x="290" y="88"/>
                  </a:lnTo>
                  <a:lnTo>
                    <a:pt x="290" y="88"/>
                  </a:lnTo>
                  <a:lnTo>
                    <a:pt x="294" y="122"/>
                  </a:lnTo>
                  <a:lnTo>
                    <a:pt x="294" y="154"/>
                  </a:lnTo>
                  <a:lnTo>
                    <a:pt x="294" y="154"/>
                  </a:lnTo>
                  <a:lnTo>
                    <a:pt x="292" y="196"/>
                  </a:lnTo>
                  <a:lnTo>
                    <a:pt x="288" y="236"/>
                  </a:lnTo>
                  <a:lnTo>
                    <a:pt x="280" y="274"/>
                  </a:lnTo>
                  <a:lnTo>
                    <a:pt x="268" y="310"/>
                  </a:lnTo>
                  <a:lnTo>
                    <a:pt x="256" y="344"/>
                  </a:lnTo>
                  <a:lnTo>
                    <a:pt x="242" y="376"/>
                  </a:lnTo>
                  <a:lnTo>
                    <a:pt x="226" y="406"/>
                  </a:lnTo>
                  <a:lnTo>
                    <a:pt x="210" y="434"/>
                  </a:lnTo>
                  <a:lnTo>
                    <a:pt x="194" y="458"/>
                  </a:lnTo>
                  <a:lnTo>
                    <a:pt x="178" y="482"/>
                  </a:lnTo>
                  <a:lnTo>
                    <a:pt x="146" y="520"/>
                  </a:lnTo>
                  <a:lnTo>
                    <a:pt x="118" y="548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78" y="542"/>
                  </a:lnTo>
                  <a:lnTo>
                    <a:pt x="62" y="518"/>
                  </a:lnTo>
                  <a:lnTo>
                    <a:pt x="50" y="494"/>
                  </a:lnTo>
                  <a:lnTo>
                    <a:pt x="38" y="468"/>
                  </a:lnTo>
                  <a:lnTo>
                    <a:pt x="32" y="442"/>
                  </a:lnTo>
                  <a:lnTo>
                    <a:pt x="26" y="418"/>
                  </a:lnTo>
                  <a:lnTo>
                    <a:pt x="24" y="394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44"/>
                  </a:lnTo>
                  <a:lnTo>
                    <a:pt x="26" y="322"/>
                  </a:lnTo>
                  <a:lnTo>
                    <a:pt x="34" y="282"/>
                  </a:lnTo>
                  <a:lnTo>
                    <a:pt x="40" y="256"/>
                  </a:lnTo>
                  <a:lnTo>
                    <a:pt x="44" y="246"/>
                  </a:lnTo>
                  <a:lnTo>
                    <a:pt x="44" y="246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36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2" y="230"/>
                  </a:lnTo>
                  <a:lnTo>
                    <a:pt x="28" y="232"/>
                  </a:lnTo>
                  <a:lnTo>
                    <a:pt x="24" y="234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18" y="248"/>
                  </a:lnTo>
                  <a:lnTo>
                    <a:pt x="10" y="274"/>
                  </a:lnTo>
                  <a:lnTo>
                    <a:pt x="4" y="314"/>
                  </a:lnTo>
                  <a:lnTo>
                    <a:pt x="0" y="338"/>
                  </a:lnTo>
                  <a:lnTo>
                    <a:pt x="0" y="364"/>
                  </a:lnTo>
                  <a:lnTo>
                    <a:pt x="0" y="390"/>
                  </a:lnTo>
                  <a:lnTo>
                    <a:pt x="2" y="418"/>
                  </a:lnTo>
                  <a:lnTo>
                    <a:pt x="8" y="448"/>
                  </a:lnTo>
                  <a:lnTo>
                    <a:pt x="16" y="478"/>
                  </a:lnTo>
                  <a:lnTo>
                    <a:pt x="28" y="508"/>
                  </a:lnTo>
                  <a:lnTo>
                    <a:pt x="44" y="536"/>
                  </a:lnTo>
                  <a:lnTo>
                    <a:pt x="64" y="564"/>
                  </a:lnTo>
                  <a:lnTo>
                    <a:pt x="76" y="578"/>
                  </a:lnTo>
                  <a:lnTo>
                    <a:pt x="90" y="590"/>
                  </a:lnTo>
                  <a:lnTo>
                    <a:pt x="90" y="590"/>
                  </a:lnTo>
                  <a:lnTo>
                    <a:pt x="94" y="594"/>
                  </a:lnTo>
                  <a:lnTo>
                    <a:pt x="98" y="594"/>
                  </a:lnTo>
                  <a:lnTo>
                    <a:pt x="102" y="594"/>
                  </a:lnTo>
                  <a:lnTo>
                    <a:pt x="106" y="592"/>
                  </a:lnTo>
                  <a:lnTo>
                    <a:pt x="106" y="592"/>
                  </a:lnTo>
                  <a:lnTo>
                    <a:pt x="116" y="582"/>
                  </a:lnTo>
                  <a:lnTo>
                    <a:pt x="144" y="556"/>
                  </a:lnTo>
                  <a:lnTo>
                    <a:pt x="162" y="536"/>
                  </a:lnTo>
                  <a:lnTo>
                    <a:pt x="184" y="512"/>
                  </a:lnTo>
                  <a:lnTo>
                    <a:pt x="204" y="486"/>
                  </a:lnTo>
                  <a:lnTo>
                    <a:pt x="226" y="454"/>
                  </a:lnTo>
                  <a:lnTo>
                    <a:pt x="246" y="420"/>
                  </a:lnTo>
                  <a:lnTo>
                    <a:pt x="266" y="382"/>
                  </a:lnTo>
                  <a:lnTo>
                    <a:pt x="284" y="340"/>
                  </a:lnTo>
                  <a:lnTo>
                    <a:pt x="298" y="296"/>
                  </a:lnTo>
                  <a:lnTo>
                    <a:pt x="310" y="248"/>
                  </a:lnTo>
                  <a:lnTo>
                    <a:pt x="314" y="222"/>
                  </a:lnTo>
                  <a:lnTo>
                    <a:pt x="316" y="196"/>
                  </a:lnTo>
                  <a:lnTo>
                    <a:pt x="318" y="170"/>
                  </a:lnTo>
                  <a:lnTo>
                    <a:pt x="318" y="142"/>
                  </a:lnTo>
                  <a:lnTo>
                    <a:pt x="316" y="114"/>
                  </a:lnTo>
                  <a:lnTo>
                    <a:pt x="314" y="86"/>
                  </a:lnTo>
                  <a:lnTo>
                    <a:pt x="314" y="86"/>
                  </a:lnTo>
                  <a:lnTo>
                    <a:pt x="312" y="72"/>
                  </a:lnTo>
                  <a:lnTo>
                    <a:pt x="308" y="60"/>
                  </a:lnTo>
                  <a:lnTo>
                    <a:pt x="304" y="50"/>
                  </a:lnTo>
                  <a:lnTo>
                    <a:pt x="298" y="38"/>
                  </a:lnTo>
                  <a:lnTo>
                    <a:pt x="298" y="38"/>
                  </a:lnTo>
                  <a:lnTo>
                    <a:pt x="286" y="24"/>
                  </a:lnTo>
                  <a:lnTo>
                    <a:pt x="274" y="12"/>
                  </a:lnTo>
                  <a:lnTo>
                    <a:pt x="258" y="4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28" y="0"/>
                  </a:lnTo>
                  <a:lnTo>
                    <a:pt x="214" y="4"/>
                  </a:lnTo>
                  <a:lnTo>
                    <a:pt x="200" y="10"/>
                  </a:lnTo>
                  <a:lnTo>
                    <a:pt x="184" y="18"/>
                  </a:lnTo>
                  <a:lnTo>
                    <a:pt x="166" y="30"/>
                  </a:lnTo>
                  <a:lnTo>
                    <a:pt x="150" y="44"/>
                  </a:lnTo>
                  <a:lnTo>
                    <a:pt x="132" y="62"/>
                  </a:lnTo>
                  <a:lnTo>
                    <a:pt x="114" y="82"/>
                  </a:lnTo>
                  <a:lnTo>
                    <a:pt x="114" y="8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76"/>
            <p:cNvSpPr>
              <a:spLocks/>
            </p:cNvSpPr>
            <p:nvPr/>
          </p:nvSpPr>
          <p:spPr bwMode="auto">
            <a:xfrm>
              <a:off x="2128838" y="3971925"/>
              <a:ext cx="479425" cy="155575"/>
            </a:xfrm>
            <a:custGeom>
              <a:avLst/>
              <a:gdLst/>
              <a:ahLst/>
              <a:cxnLst>
                <a:cxn ang="0">
                  <a:pos x="280" y="8"/>
                </a:cxn>
                <a:cxn ang="0">
                  <a:pos x="264" y="30"/>
                </a:cxn>
                <a:cxn ang="0">
                  <a:pos x="234" y="54"/>
                </a:cxn>
                <a:cxn ang="0">
                  <a:pos x="200" y="68"/>
                </a:cxn>
                <a:cxn ang="0">
                  <a:pos x="168" y="74"/>
                </a:cxn>
                <a:cxn ang="0">
                  <a:pos x="152" y="74"/>
                </a:cxn>
                <a:cxn ang="0">
                  <a:pos x="118" y="72"/>
                </a:cxn>
                <a:cxn ang="0">
                  <a:pos x="90" y="64"/>
                </a:cxn>
                <a:cxn ang="0">
                  <a:pos x="50" y="42"/>
                </a:cxn>
                <a:cxn ang="0">
                  <a:pos x="30" y="20"/>
                </a:cxn>
                <a:cxn ang="0">
                  <a:pos x="24" y="8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8" y="44"/>
                </a:cxn>
                <a:cxn ang="0">
                  <a:pos x="54" y="74"/>
                </a:cxn>
                <a:cxn ang="0">
                  <a:pos x="80" y="86"/>
                </a:cxn>
                <a:cxn ang="0">
                  <a:pos x="112" y="94"/>
                </a:cxn>
                <a:cxn ang="0">
                  <a:pos x="152" y="98"/>
                </a:cxn>
                <a:cxn ang="0">
                  <a:pos x="172" y="98"/>
                </a:cxn>
                <a:cxn ang="0">
                  <a:pos x="208" y="90"/>
                </a:cxn>
                <a:cxn ang="0">
                  <a:pos x="236" y="80"/>
                </a:cxn>
                <a:cxn ang="0">
                  <a:pos x="268" y="58"/>
                </a:cxn>
                <a:cxn ang="0">
                  <a:pos x="294" y="30"/>
                </a:cxn>
                <a:cxn ang="0">
                  <a:pos x="302" y="16"/>
                </a:cxn>
                <a:cxn ang="0">
                  <a:pos x="302" y="8"/>
                </a:cxn>
                <a:cxn ang="0">
                  <a:pos x="296" y="2"/>
                </a:cxn>
                <a:cxn ang="0">
                  <a:pos x="290" y="0"/>
                </a:cxn>
                <a:cxn ang="0">
                  <a:pos x="282" y="4"/>
                </a:cxn>
                <a:cxn ang="0">
                  <a:pos x="280" y="8"/>
                </a:cxn>
              </a:cxnLst>
              <a:rect l="0" t="0" r="r" b="b"/>
              <a:pathLst>
                <a:path w="302" h="98">
                  <a:moveTo>
                    <a:pt x="280" y="8"/>
                  </a:moveTo>
                  <a:lnTo>
                    <a:pt x="280" y="8"/>
                  </a:lnTo>
                  <a:lnTo>
                    <a:pt x="272" y="20"/>
                  </a:lnTo>
                  <a:lnTo>
                    <a:pt x="264" y="30"/>
                  </a:lnTo>
                  <a:lnTo>
                    <a:pt x="252" y="42"/>
                  </a:lnTo>
                  <a:lnTo>
                    <a:pt x="234" y="54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4" y="72"/>
                  </a:lnTo>
                  <a:lnTo>
                    <a:pt x="168" y="74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34" y="74"/>
                  </a:lnTo>
                  <a:lnTo>
                    <a:pt x="118" y="72"/>
                  </a:lnTo>
                  <a:lnTo>
                    <a:pt x="104" y="68"/>
                  </a:lnTo>
                  <a:lnTo>
                    <a:pt x="90" y="64"/>
                  </a:lnTo>
                  <a:lnTo>
                    <a:pt x="68" y="54"/>
                  </a:lnTo>
                  <a:lnTo>
                    <a:pt x="50" y="42"/>
                  </a:lnTo>
                  <a:lnTo>
                    <a:pt x="38" y="30"/>
                  </a:lnTo>
                  <a:lnTo>
                    <a:pt x="30" y="2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8" y="30"/>
                  </a:lnTo>
                  <a:lnTo>
                    <a:pt x="18" y="44"/>
                  </a:lnTo>
                  <a:lnTo>
                    <a:pt x="34" y="58"/>
                  </a:lnTo>
                  <a:lnTo>
                    <a:pt x="54" y="74"/>
                  </a:lnTo>
                  <a:lnTo>
                    <a:pt x="66" y="80"/>
                  </a:lnTo>
                  <a:lnTo>
                    <a:pt x="80" y="86"/>
                  </a:lnTo>
                  <a:lnTo>
                    <a:pt x="94" y="90"/>
                  </a:lnTo>
                  <a:lnTo>
                    <a:pt x="112" y="94"/>
                  </a:lnTo>
                  <a:lnTo>
                    <a:pt x="130" y="98"/>
                  </a:lnTo>
                  <a:lnTo>
                    <a:pt x="152" y="98"/>
                  </a:lnTo>
                  <a:lnTo>
                    <a:pt x="152" y="98"/>
                  </a:lnTo>
                  <a:lnTo>
                    <a:pt x="172" y="98"/>
                  </a:lnTo>
                  <a:lnTo>
                    <a:pt x="190" y="94"/>
                  </a:lnTo>
                  <a:lnTo>
                    <a:pt x="208" y="90"/>
                  </a:lnTo>
                  <a:lnTo>
                    <a:pt x="222" y="86"/>
                  </a:lnTo>
                  <a:lnTo>
                    <a:pt x="236" y="80"/>
                  </a:lnTo>
                  <a:lnTo>
                    <a:pt x="248" y="74"/>
                  </a:lnTo>
                  <a:lnTo>
                    <a:pt x="268" y="58"/>
                  </a:lnTo>
                  <a:lnTo>
                    <a:pt x="284" y="44"/>
                  </a:lnTo>
                  <a:lnTo>
                    <a:pt x="294" y="30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2"/>
                  </a:lnTo>
                  <a:lnTo>
                    <a:pt x="302" y="8"/>
                  </a:lnTo>
                  <a:lnTo>
                    <a:pt x="300" y="4"/>
                  </a:lnTo>
                  <a:lnTo>
                    <a:pt x="296" y="2"/>
                  </a:lnTo>
                  <a:lnTo>
                    <a:pt x="296" y="2"/>
                  </a:lnTo>
                  <a:lnTo>
                    <a:pt x="290" y="0"/>
                  </a:lnTo>
                  <a:lnTo>
                    <a:pt x="286" y="2"/>
                  </a:lnTo>
                  <a:lnTo>
                    <a:pt x="282" y="4"/>
                  </a:lnTo>
                  <a:lnTo>
                    <a:pt x="280" y="8"/>
                  </a:lnTo>
                  <a:lnTo>
                    <a:pt x="280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77"/>
            <p:cNvSpPr>
              <a:spLocks/>
            </p:cNvSpPr>
            <p:nvPr/>
          </p:nvSpPr>
          <p:spPr bwMode="auto">
            <a:xfrm>
              <a:off x="2112963" y="4108450"/>
              <a:ext cx="69850" cy="219075"/>
            </a:xfrm>
            <a:custGeom>
              <a:avLst/>
              <a:gdLst/>
              <a:ahLst/>
              <a:cxnLst>
                <a:cxn ang="0">
                  <a:pos x="22" y="6"/>
                </a:cxn>
                <a:cxn ang="0">
                  <a:pos x="22" y="6"/>
                </a:cxn>
                <a:cxn ang="0">
                  <a:pos x="16" y="18"/>
                </a:cxn>
                <a:cxn ang="0">
                  <a:pos x="10" y="30"/>
                </a:cxn>
                <a:cxn ang="0">
                  <a:pos x="4" y="48"/>
                </a:cxn>
                <a:cxn ang="0">
                  <a:pos x="0" y="66"/>
                </a:cxn>
                <a:cxn ang="0">
                  <a:pos x="2" y="88"/>
                </a:cxn>
                <a:cxn ang="0">
                  <a:pos x="4" y="98"/>
                </a:cxn>
                <a:cxn ang="0">
                  <a:pos x="6" y="110"/>
                </a:cxn>
                <a:cxn ang="0">
                  <a:pos x="12" y="122"/>
                </a:cxn>
                <a:cxn ang="0">
                  <a:pos x="18" y="134"/>
                </a:cxn>
                <a:cxn ang="0">
                  <a:pos x="18" y="134"/>
                </a:cxn>
                <a:cxn ang="0">
                  <a:pos x="22" y="136"/>
                </a:cxn>
                <a:cxn ang="0">
                  <a:pos x="26" y="138"/>
                </a:cxn>
                <a:cxn ang="0">
                  <a:pos x="32" y="138"/>
                </a:cxn>
                <a:cxn ang="0">
                  <a:pos x="36" y="136"/>
                </a:cxn>
                <a:cxn ang="0">
                  <a:pos x="36" y="136"/>
                </a:cxn>
                <a:cxn ang="0">
                  <a:pos x="38" y="132"/>
                </a:cxn>
                <a:cxn ang="0">
                  <a:pos x="40" y="128"/>
                </a:cxn>
                <a:cxn ang="0">
                  <a:pos x="40" y="124"/>
                </a:cxn>
                <a:cxn ang="0">
                  <a:pos x="38" y="120"/>
                </a:cxn>
                <a:cxn ang="0">
                  <a:pos x="38" y="120"/>
                </a:cxn>
                <a:cxn ang="0">
                  <a:pos x="34" y="110"/>
                </a:cxn>
                <a:cxn ang="0">
                  <a:pos x="30" y="102"/>
                </a:cxn>
                <a:cxn ang="0">
                  <a:pos x="26" y="84"/>
                </a:cxn>
                <a:cxn ang="0">
                  <a:pos x="24" y="68"/>
                </a:cxn>
                <a:cxn ang="0">
                  <a:pos x="28" y="52"/>
                </a:cxn>
                <a:cxn ang="0">
                  <a:pos x="32" y="40"/>
                </a:cxn>
                <a:cxn ang="0">
                  <a:pos x="36" y="28"/>
                </a:cxn>
                <a:cxn ang="0">
                  <a:pos x="42" y="18"/>
                </a:cxn>
                <a:cxn ang="0">
                  <a:pos x="42" y="18"/>
                </a:cxn>
                <a:cxn ang="0">
                  <a:pos x="44" y="14"/>
                </a:cxn>
                <a:cxn ang="0">
                  <a:pos x="44" y="10"/>
                </a:cxn>
                <a:cxn ang="0">
                  <a:pos x="42" y="6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6" y="2"/>
                </a:cxn>
                <a:cxn ang="0">
                  <a:pos x="22" y="6"/>
                </a:cxn>
                <a:cxn ang="0">
                  <a:pos x="22" y="6"/>
                </a:cxn>
              </a:cxnLst>
              <a:rect l="0" t="0" r="r" b="b"/>
              <a:pathLst>
                <a:path w="44" h="138">
                  <a:moveTo>
                    <a:pt x="22" y="6"/>
                  </a:moveTo>
                  <a:lnTo>
                    <a:pt x="22" y="6"/>
                  </a:lnTo>
                  <a:lnTo>
                    <a:pt x="16" y="18"/>
                  </a:lnTo>
                  <a:lnTo>
                    <a:pt x="10" y="30"/>
                  </a:lnTo>
                  <a:lnTo>
                    <a:pt x="4" y="48"/>
                  </a:lnTo>
                  <a:lnTo>
                    <a:pt x="0" y="66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6" y="110"/>
                  </a:lnTo>
                  <a:lnTo>
                    <a:pt x="12" y="12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6"/>
                  </a:lnTo>
                  <a:lnTo>
                    <a:pt x="26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8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4" y="110"/>
                  </a:lnTo>
                  <a:lnTo>
                    <a:pt x="30" y="102"/>
                  </a:lnTo>
                  <a:lnTo>
                    <a:pt x="26" y="84"/>
                  </a:lnTo>
                  <a:lnTo>
                    <a:pt x="24" y="68"/>
                  </a:lnTo>
                  <a:lnTo>
                    <a:pt x="28" y="52"/>
                  </a:lnTo>
                  <a:lnTo>
                    <a:pt x="32" y="40"/>
                  </a:lnTo>
                  <a:lnTo>
                    <a:pt x="36" y="2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4" y="14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78"/>
            <p:cNvSpPr>
              <a:spLocks/>
            </p:cNvSpPr>
            <p:nvPr/>
          </p:nvSpPr>
          <p:spPr bwMode="auto">
            <a:xfrm>
              <a:off x="2192338" y="4156075"/>
              <a:ext cx="63500" cy="149225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4" y="26"/>
                </a:cxn>
                <a:cxn ang="0">
                  <a:pos x="0" y="36"/>
                </a:cxn>
                <a:cxn ang="0">
                  <a:pos x="0" y="48"/>
                </a:cxn>
                <a:cxn ang="0">
                  <a:pos x="2" y="62"/>
                </a:cxn>
                <a:cxn ang="0">
                  <a:pos x="8" y="76"/>
                </a:cxn>
                <a:cxn ang="0">
                  <a:pos x="18" y="90"/>
                </a:cxn>
                <a:cxn ang="0">
                  <a:pos x="18" y="90"/>
                </a:cxn>
                <a:cxn ang="0">
                  <a:pos x="22" y="92"/>
                </a:cxn>
                <a:cxn ang="0">
                  <a:pos x="26" y="94"/>
                </a:cxn>
                <a:cxn ang="0">
                  <a:pos x="32" y="92"/>
                </a:cxn>
                <a:cxn ang="0">
                  <a:pos x="36" y="90"/>
                </a:cxn>
                <a:cxn ang="0">
                  <a:pos x="36" y="90"/>
                </a:cxn>
                <a:cxn ang="0">
                  <a:pos x="38" y="86"/>
                </a:cxn>
                <a:cxn ang="0">
                  <a:pos x="40" y="82"/>
                </a:cxn>
                <a:cxn ang="0">
                  <a:pos x="40" y="78"/>
                </a:cxn>
                <a:cxn ang="0">
                  <a:pos x="36" y="74"/>
                </a:cxn>
                <a:cxn ang="0">
                  <a:pos x="36" y="74"/>
                </a:cxn>
                <a:cxn ang="0">
                  <a:pos x="30" y="64"/>
                </a:cxn>
                <a:cxn ang="0">
                  <a:pos x="26" y="54"/>
                </a:cxn>
                <a:cxn ang="0">
                  <a:pos x="24" y="46"/>
                </a:cxn>
                <a:cxn ang="0">
                  <a:pos x="24" y="38"/>
                </a:cxn>
                <a:cxn ang="0">
                  <a:pos x="26" y="32"/>
                </a:cxn>
                <a:cxn ang="0">
                  <a:pos x="30" y="26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38" y="16"/>
                </a:cxn>
                <a:cxn ang="0">
                  <a:pos x="38" y="12"/>
                </a:cxn>
                <a:cxn ang="0">
                  <a:pos x="38" y="8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2" y="2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40" h="94">
                  <a:moveTo>
                    <a:pt x="18" y="2"/>
                  </a:moveTo>
                  <a:lnTo>
                    <a:pt x="18" y="2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4" y="26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2" y="62"/>
                  </a:lnTo>
                  <a:lnTo>
                    <a:pt x="8" y="76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22" y="92"/>
                  </a:lnTo>
                  <a:lnTo>
                    <a:pt x="26" y="94"/>
                  </a:lnTo>
                  <a:lnTo>
                    <a:pt x="32" y="92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8" y="86"/>
                  </a:lnTo>
                  <a:lnTo>
                    <a:pt x="40" y="82"/>
                  </a:lnTo>
                  <a:lnTo>
                    <a:pt x="40" y="78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0" y="64"/>
                  </a:lnTo>
                  <a:lnTo>
                    <a:pt x="26" y="54"/>
                  </a:lnTo>
                  <a:lnTo>
                    <a:pt x="24" y="46"/>
                  </a:lnTo>
                  <a:lnTo>
                    <a:pt x="24" y="38"/>
                  </a:lnTo>
                  <a:lnTo>
                    <a:pt x="26" y="32"/>
                  </a:lnTo>
                  <a:lnTo>
                    <a:pt x="30" y="2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Freeform 79"/>
            <p:cNvSpPr>
              <a:spLocks/>
            </p:cNvSpPr>
            <p:nvPr/>
          </p:nvSpPr>
          <p:spPr bwMode="auto">
            <a:xfrm>
              <a:off x="2554288" y="4108450"/>
              <a:ext cx="69850" cy="2190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8" y="28"/>
                </a:cxn>
                <a:cxn ang="0">
                  <a:pos x="12" y="40"/>
                </a:cxn>
                <a:cxn ang="0">
                  <a:pos x="16" y="52"/>
                </a:cxn>
                <a:cxn ang="0">
                  <a:pos x="20" y="68"/>
                </a:cxn>
                <a:cxn ang="0">
                  <a:pos x="20" y="84"/>
                </a:cxn>
                <a:cxn ang="0">
                  <a:pos x="16" y="102"/>
                </a:cxn>
                <a:cxn ang="0">
                  <a:pos x="12" y="110"/>
                </a:cxn>
                <a:cxn ang="0">
                  <a:pos x="6" y="120"/>
                </a:cxn>
                <a:cxn ang="0">
                  <a:pos x="6" y="120"/>
                </a:cxn>
                <a:cxn ang="0">
                  <a:pos x="4" y="124"/>
                </a:cxn>
                <a:cxn ang="0">
                  <a:pos x="4" y="128"/>
                </a:cxn>
                <a:cxn ang="0">
                  <a:pos x="6" y="132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14" y="138"/>
                </a:cxn>
                <a:cxn ang="0">
                  <a:pos x="18" y="138"/>
                </a:cxn>
                <a:cxn ang="0">
                  <a:pos x="22" y="136"/>
                </a:cxn>
                <a:cxn ang="0">
                  <a:pos x="26" y="134"/>
                </a:cxn>
                <a:cxn ang="0">
                  <a:pos x="26" y="134"/>
                </a:cxn>
                <a:cxn ang="0">
                  <a:pos x="32" y="122"/>
                </a:cxn>
                <a:cxn ang="0">
                  <a:pos x="38" y="110"/>
                </a:cxn>
                <a:cxn ang="0">
                  <a:pos x="42" y="98"/>
                </a:cxn>
                <a:cxn ang="0">
                  <a:pos x="44" y="88"/>
                </a:cxn>
                <a:cxn ang="0">
                  <a:pos x="44" y="66"/>
                </a:cxn>
                <a:cxn ang="0">
                  <a:pos x="40" y="48"/>
                </a:cxn>
                <a:cxn ang="0">
                  <a:pos x="36" y="30"/>
                </a:cxn>
                <a:cxn ang="0">
                  <a:pos x="30" y="18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44" h="138">
                  <a:moveTo>
                    <a:pt x="6" y="2"/>
                  </a:move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8" y="28"/>
                  </a:lnTo>
                  <a:lnTo>
                    <a:pt x="12" y="40"/>
                  </a:lnTo>
                  <a:lnTo>
                    <a:pt x="16" y="52"/>
                  </a:lnTo>
                  <a:lnTo>
                    <a:pt x="20" y="68"/>
                  </a:lnTo>
                  <a:lnTo>
                    <a:pt x="20" y="84"/>
                  </a:lnTo>
                  <a:lnTo>
                    <a:pt x="16" y="102"/>
                  </a:lnTo>
                  <a:lnTo>
                    <a:pt x="12" y="11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6" y="132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4" y="138"/>
                  </a:lnTo>
                  <a:lnTo>
                    <a:pt x="18" y="138"/>
                  </a:lnTo>
                  <a:lnTo>
                    <a:pt x="22" y="136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32" y="122"/>
                  </a:lnTo>
                  <a:lnTo>
                    <a:pt x="38" y="110"/>
                  </a:lnTo>
                  <a:lnTo>
                    <a:pt x="42" y="98"/>
                  </a:lnTo>
                  <a:lnTo>
                    <a:pt x="44" y="88"/>
                  </a:lnTo>
                  <a:lnTo>
                    <a:pt x="44" y="66"/>
                  </a:lnTo>
                  <a:lnTo>
                    <a:pt x="40" y="48"/>
                  </a:lnTo>
                  <a:lnTo>
                    <a:pt x="36" y="30"/>
                  </a:lnTo>
                  <a:lnTo>
                    <a:pt x="30" y="1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80"/>
            <p:cNvSpPr>
              <a:spLocks/>
            </p:cNvSpPr>
            <p:nvPr/>
          </p:nvSpPr>
          <p:spPr bwMode="auto">
            <a:xfrm>
              <a:off x="2481263" y="4156075"/>
              <a:ext cx="63500" cy="14922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12"/>
                </a:cxn>
                <a:cxn ang="0">
                  <a:pos x="4" y="1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26"/>
                </a:cxn>
                <a:cxn ang="0">
                  <a:pos x="14" y="32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16" y="54"/>
                </a:cxn>
                <a:cxn ang="0">
                  <a:pos x="12" y="64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8"/>
                </a:cxn>
                <a:cxn ang="0">
                  <a:pos x="0" y="82"/>
                </a:cxn>
                <a:cxn ang="0">
                  <a:pos x="2" y="86"/>
                </a:cxn>
                <a:cxn ang="0">
                  <a:pos x="4" y="90"/>
                </a:cxn>
                <a:cxn ang="0">
                  <a:pos x="4" y="90"/>
                </a:cxn>
                <a:cxn ang="0">
                  <a:pos x="10" y="92"/>
                </a:cxn>
                <a:cxn ang="0">
                  <a:pos x="14" y="94"/>
                </a:cxn>
                <a:cxn ang="0">
                  <a:pos x="18" y="92"/>
                </a:cxn>
                <a:cxn ang="0">
                  <a:pos x="22" y="90"/>
                </a:cxn>
                <a:cxn ang="0">
                  <a:pos x="22" y="90"/>
                </a:cxn>
                <a:cxn ang="0">
                  <a:pos x="32" y="76"/>
                </a:cxn>
                <a:cxn ang="0">
                  <a:pos x="38" y="62"/>
                </a:cxn>
                <a:cxn ang="0">
                  <a:pos x="40" y="48"/>
                </a:cxn>
                <a:cxn ang="0">
                  <a:pos x="40" y="36"/>
                </a:cxn>
                <a:cxn ang="0">
                  <a:pos x="38" y="26"/>
                </a:cxn>
                <a:cxn ang="0">
                  <a:pos x="32" y="16"/>
                </a:cxn>
                <a:cxn ang="0">
                  <a:pos x="28" y="8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40" h="94">
                  <a:moveTo>
                    <a:pt x="6" y="4"/>
                  </a:moveTo>
                  <a:lnTo>
                    <a:pt x="6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6"/>
                  </a:lnTo>
                  <a:lnTo>
                    <a:pt x="14" y="32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16" y="54"/>
                  </a:lnTo>
                  <a:lnTo>
                    <a:pt x="12" y="6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8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10" y="92"/>
                  </a:lnTo>
                  <a:lnTo>
                    <a:pt x="14" y="94"/>
                  </a:lnTo>
                  <a:lnTo>
                    <a:pt x="18" y="92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32" y="76"/>
                  </a:lnTo>
                  <a:lnTo>
                    <a:pt x="38" y="62"/>
                  </a:lnTo>
                  <a:lnTo>
                    <a:pt x="40" y="48"/>
                  </a:lnTo>
                  <a:lnTo>
                    <a:pt x="40" y="36"/>
                  </a:lnTo>
                  <a:lnTo>
                    <a:pt x="38" y="26"/>
                  </a:lnTo>
                  <a:lnTo>
                    <a:pt x="32" y="16"/>
                  </a:lnTo>
                  <a:lnTo>
                    <a:pt x="28" y="8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81"/>
            <p:cNvSpPr>
              <a:spLocks/>
            </p:cNvSpPr>
            <p:nvPr/>
          </p:nvSpPr>
          <p:spPr bwMode="auto">
            <a:xfrm>
              <a:off x="2614613" y="3540125"/>
              <a:ext cx="301625" cy="447675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90" y="0"/>
                </a:cxn>
                <a:cxn ang="0">
                  <a:pos x="170" y="24"/>
                </a:cxn>
                <a:cxn ang="0">
                  <a:pos x="148" y="50"/>
                </a:cxn>
                <a:cxn ang="0">
                  <a:pos x="126" y="74"/>
                </a:cxn>
                <a:cxn ang="0">
                  <a:pos x="102" y="96"/>
                </a:cxn>
                <a:cxn ang="0">
                  <a:pos x="78" y="118"/>
                </a:cxn>
                <a:cxn ang="0">
                  <a:pos x="52" y="140"/>
                </a:cxn>
                <a:cxn ang="0">
                  <a:pos x="26" y="160"/>
                </a:cxn>
                <a:cxn ang="0">
                  <a:pos x="0" y="178"/>
                </a:cxn>
                <a:cxn ang="0">
                  <a:pos x="0" y="178"/>
                </a:cxn>
                <a:cxn ang="0">
                  <a:pos x="4" y="204"/>
                </a:cxn>
                <a:cxn ang="0">
                  <a:pos x="12" y="230"/>
                </a:cxn>
                <a:cxn ang="0">
                  <a:pos x="24" y="256"/>
                </a:cxn>
                <a:cxn ang="0">
                  <a:pos x="40" y="282"/>
                </a:cxn>
                <a:cxn ang="0">
                  <a:pos x="40" y="282"/>
                </a:cxn>
                <a:cxn ang="0">
                  <a:pos x="58" y="262"/>
                </a:cxn>
                <a:cxn ang="0">
                  <a:pos x="80" y="238"/>
                </a:cxn>
                <a:cxn ang="0">
                  <a:pos x="102" y="208"/>
                </a:cxn>
                <a:cxn ang="0">
                  <a:pos x="124" y="176"/>
                </a:cxn>
                <a:cxn ang="0">
                  <a:pos x="144" y="138"/>
                </a:cxn>
                <a:cxn ang="0">
                  <a:pos x="164" y="96"/>
                </a:cxn>
                <a:cxn ang="0">
                  <a:pos x="172" y="72"/>
                </a:cxn>
                <a:cxn ang="0">
                  <a:pos x="178" y="50"/>
                </a:cxn>
                <a:cxn ang="0">
                  <a:pos x="186" y="24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82">
                  <a:moveTo>
                    <a:pt x="190" y="0"/>
                  </a:moveTo>
                  <a:lnTo>
                    <a:pt x="190" y="0"/>
                  </a:lnTo>
                  <a:lnTo>
                    <a:pt x="170" y="24"/>
                  </a:lnTo>
                  <a:lnTo>
                    <a:pt x="148" y="50"/>
                  </a:lnTo>
                  <a:lnTo>
                    <a:pt x="126" y="74"/>
                  </a:lnTo>
                  <a:lnTo>
                    <a:pt x="102" y="96"/>
                  </a:lnTo>
                  <a:lnTo>
                    <a:pt x="78" y="118"/>
                  </a:lnTo>
                  <a:lnTo>
                    <a:pt x="52" y="140"/>
                  </a:lnTo>
                  <a:lnTo>
                    <a:pt x="26" y="16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4" y="204"/>
                  </a:lnTo>
                  <a:lnTo>
                    <a:pt x="12" y="230"/>
                  </a:lnTo>
                  <a:lnTo>
                    <a:pt x="24" y="256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58" y="262"/>
                  </a:lnTo>
                  <a:lnTo>
                    <a:pt x="80" y="238"/>
                  </a:lnTo>
                  <a:lnTo>
                    <a:pt x="102" y="208"/>
                  </a:lnTo>
                  <a:lnTo>
                    <a:pt x="124" y="176"/>
                  </a:lnTo>
                  <a:lnTo>
                    <a:pt x="144" y="138"/>
                  </a:lnTo>
                  <a:lnTo>
                    <a:pt x="164" y="96"/>
                  </a:lnTo>
                  <a:lnTo>
                    <a:pt x="172" y="72"/>
                  </a:lnTo>
                  <a:lnTo>
                    <a:pt x="178" y="50"/>
                  </a:lnTo>
                  <a:lnTo>
                    <a:pt x="186" y="24"/>
                  </a:lnTo>
                  <a:lnTo>
                    <a:pt x="190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82"/>
            <p:cNvSpPr>
              <a:spLocks/>
            </p:cNvSpPr>
            <p:nvPr/>
          </p:nvSpPr>
          <p:spPr bwMode="auto">
            <a:xfrm>
              <a:off x="1817688" y="3540125"/>
              <a:ext cx="304800" cy="447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0" y="24"/>
                </a:cxn>
                <a:cxn ang="0">
                  <a:pos x="42" y="50"/>
                </a:cxn>
                <a:cxn ang="0">
                  <a:pos x="64" y="74"/>
                </a:cxn>
                <a:cxn ang="0">
                  <a:pos x="88" y="96"/>
                </a:cxn>
                <a:cxn ang="0">
                  <a:pos x="112" y="118"/>
                </a:cxn>
                <a:cxn ang="0">
                  <a:pos x="138" y="140"/>
                </a:cxn>
                <a:cxn ang="0">
                  <a:pos x="164" y="160"/>
                </a:cxn>
                <a:cxn ang="0">
                  <a:pos x="192" y="178"/>
                </a:cxn>
                <a:cxn ang="0">
                  <a:pos x="192" y="178"/>
                </a:cxn>
                <a:cxn ang="0">
                  <a:pos x="186" y="204"/>
                </a:cxn>
                <a:cxn ang="0">
                  <a:pos x="178" y="230"/>
                </a:cxn>
                <a:cxn ang="0">
                  <a:pos x="166" y="256"/>
                </a:cxn>
                <a:cxn ang="0">
                  <a:pos x="150" y="282"/>
                </a:cxn>
                <a:cxn ang="0">
                  <a:pos x="150" y="282"/>
                </a:cxn>
                <a:cxn ang="0">
                  <a:pos x="132" y="262"/>
                </a:cxn>
                <a:cxn ang="0">
                  <a:pos x="110" y="238"/>
                </a:cxn>
                <a:cxn ang="0">
                  <a:pos x="88" y="208"/>
                </a:cxn>
                <a:cxn ang="0">
                  <a:pos x="66" y="176"/>
                </a:cxn>
                <a:cxn ang="0">
                  <a:pos x="46" y="138"/>
                </a:cxn>
                <a:cxn ang="0">
                  <a:pos x="28" y="96"/>
                </a:cxn>
                <a:cxn ang="0">
                  <a:pos x="18" y="72"/>
                </a:cxn>
                <a:cxn ang="0">
                  <a:pos x="12" y="50"/>
                </a:cxn>
                <a:cxn ang="0">
                  <a:pos x="6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2" h="282">
                  <a:moveTo>
                    <a:pt x="0" y="0"/>
                  </a:moveTo>
                  <a:lnTo>
                    <a:pt x="0" y="0"/>
                  </a:lnTo>
                  <a:lnTo>
                    <a:pt x="20" y="24"/>
                  </a:lnTo>
                  <a:lnTo>
                    <a:pt x="42" y="50"/>
                  </a:lnTo>
                  <a:lnTo>
                    <a:pt x="64" y="74"/>
                  </a:lnTo>
                  <a:lnTo>
                    <a:pt x="88" y="96"/>
                  </a:lnTo>
                  <a:lnTo>
                    <a:pt x="112" y="118"/>
                  </a:lnTo>
                  <a:lnTo>
                    <a:pt x="138" y="140"/>
                  </a:lnTo>
                  <a:lnTo>
                    <a:pt x="164" y="160"/>
                  </a:lnTo>
                  <a:lnTo>
                    <a:pt x="192" y="178"/>
                  </a:lnTo>
                  <a:lnTo>
                    <a:pt x="192" y="178"/>
                  </a:lnTo>
                  <a:lnTo>
                    <a:pt x="186" y="204"/>
                  </a:lnTo>
                  <a:lnTo>
                    <a:pt x="178" y="230"/>
                  </a:lnTo>
                  <a:lnTo>
                    <a:pt x="166" y="256"/>
                  </a:lnTo>
                  <a:lnTo>
                    <a:pt x="150" y="282"/>
                  </a:lnTo>
                  <a:lnTo>
                    <a:pt x="150" y="282"/>
                  </a:lnTo>
                  <a:lnTo>
                    <a:pt x="132" y="262"/>
                  </a:lnTo>
                  <a:lnTo>
                    <a:pt x="110" y="238"/>
                  </a:lnTo>
                  <a:lnTo>
                    <a:pt x="88" y="208"/>
                  </a:lnTo>
                  <a:lnTo>
                    <a:pt x="66" y="176"/>
                  </a:lnTo>
                  <a:lnTo>
                    <a:pt x="46" y="138"/>
                  </a:lnTo>
                  <a:lnTo>
                    <a:pt x="28" y="96"/>
                  </a:lnTo>
                  <a:lnTo>
                    <a:pt x="18" y="72"/>
                  </a:lnTo>
                  <a:lnTo>
                    <a:pt x="12" y="50"/>
                  </a:lnTo>
                  <a:lnTo>
                    <a:pt x="6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5562071" y="1734608"/>
            <a:ext cx="518355" cy="505015"/>
            <a:chOff x="6313488" y="2651125"/>
            <a:chExt cx="1727200" cy="1682750"/>
          </a:xfrm>
        </p:grpSpPr>
        <p:sp>
          <p:nvSpPr>
            <p:cNvPr id="245" name="Freeform 83"/>
            <p:cNvSpPr>
              <a:spLocks noEditPoints="1"/>
            </p:cNvSpPr>
            <p:nvPr/>
          </p:nvSpPr>
          <p:spPr bwMode="auto">
            <a:xfrm>
              <a:off x="6611938" y="3086100"/>
              <a:ext cx="1130300" cy="390525"/>
            </a:xfrm>
            <a:custGeom>
              <a:avLst/>
              <a:gdLst/>
              <a:ahLst/>
              <a:cxnLst>
                <a:cxn ang="0">
                  <a:pos x="316" y="6"/>
                </a:cxn>
                <a:cxn ang="0">
                  <a:pos x="316" y="6"/>
                </a:cxn>
                <a:cxn ang="0">
                  <a:pos x="18" y="100"/>
                </a:cxn>
                <a:cxn ang="0">
                  <a:pos x="18" y="100"/>
                </a:cxn>
                <a:cxn ang="0">
                  <a:pos x="10" y="104"/>
                </a:cxn>
                <a:cxn ang="0">
                  <a:pos x="6" y="110"/>
                </a:cxn>
                <a:cxn ang="0">
                  <a:pos x="2" y="116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10" y="142"/>
                </a:cxn>
                <a:cxn ang="0">
                  <a:pos x="18" y="146"/>
                </a:cxn>
                <a:cxn ang="0">
                  <a:pos x="316" y="240"/>
                </a:cxn>
                <a:cxn ang="0">
                  <a:pos x="316" y="240"/>
                </a:cxn>
                <a:cxn ang="0">
                  <a:pos x="336" y="244"/>
                </a:cxn>
                <a:cxn ang="0">
                  <a:pos x="356" y="246"/>
                </a:cxn>
                <a:cxn ang="0">
                  <a:pos x="376" y="244"/>
                </a:cxn>
                <a:cxn ang="0">
                  <a:pos x="396" y="240"/>
                </a:cxn>
                <a:cxn ang="0">
                  <a:pos x="696" y="146"/>
                </a:cxn>
                <a:cxn ang="0">
                  <a:pos x="696" y="146"/>
                </a:cxn>
                <a:cxn ang="0">
                  <a:pos x="702" y="142"/>
                </a:cxn>
                <a:cxn ang="0">
                  <a:pos x="708" y="138"/>
                </a:cxn>
                <a:cxn ang="0">
                  <a:pos x="710" y="130"/>
                </a:cxn>
                <a:cxn ang="0">
                  <a:pos x="712" y="124"/>
                </a:cxn>
                <a:cxn ang="0">
                  <a:pos x="712" y="124"/>
                </a:cxn>
                <a:cxn ang="0">
                  <a:pos x="710" y="116"/>
                </a:cxn>
                <a:cxn ang="0">
                  <a:pos x="708" y="110"/>
                </a:cxn>
                <a:cxn ang="0">
                  <a:pos x="702" y="104"/>
                </a:cxn>
                <a:cxn ang="0">
                  <a:pos x="696" y="100"/>
                </a:cxn>
                <a:cxn ang="0">
                  <a:pos x="396" y="6"/>
                </a:cxn>
                <a:cxn ang="0">
                  <a:pos x="396" y="6"/>
                </a:cxn>
                <a:cxn ang="0">
                  <a:pos x="376" y="2"/>
                </a:cxn>
                <a:cxn ang="0">
                  <a:pos x="356" y="0"/>
                </a:cxn>
                <a:cxn ang="0">
                  <a:pos x="336" y="2"/>
                </a:cxn>
                <a:cxn ang="0">
                  <a:pos x="316" y="6"/>
                </a:cxn>
                <a:cxn ang="0">
                  <a:pos x="316" y="6"/>
                </a:cxn>
                <a:cxn ang="0">
                  <a:pos x="324" y="30"/>
                </a:cxn>
                <a:cxn ang="0">
                  <a:pos x="324" y="30"/>
                </a:cxn>
                <a:cxn ang="0">
                  <a:pos x="340" y="26"/>
                </a:cxn>
                <a:cxn ang="0">
                  <a:pos x="356" y="24"/>
                </a:cxn>
                <a:cxn ang="0">
                  <a:pos x="372" y="26"/>
                </a:cxn>
                <a:cxn ang="0">
                  <a:pos x="390" y="30"/>
                </a:cxn>
                <a:cxn ang="0">
                  <a:pos x="390" y="30"/>
                </a:cxn>
                <a:cxn ang="0">
                  <a:pos x="686" y="124"/>
                </a:cxn>
                <a:cxn ang="0">
                  <a:pos x="686" y="124"/>
                </a:cxn>
                <a:cxn ang="0">
                  <a:pos x="390" y="216"/>
                </a:cxn>
                <a:cxn ang="0">
                  <a:pos x="390" y="216"/>
                </a:cxn>
                <a:cxn ang="0">
                  <a:pos x="372" y="220"/>
                </a:cxn>
                <a:cxn ang="0">
                  <a:pos x="356" y="222"/>
                </a:cxn>
                <a:cxn ang="0">
                  <a:pos x="340" y="220"/>
                </a:cxn>
                <a:cxn ang="0">
                  <a:pos x="324" y="216"/>
                </a:cxn>
                <a:cxn ang="0">
                  <a:pos x="324" y="216"/>
                </a:cxn>
                <a:cxn ang="0">
                  <a:pos x="26" y="124"/>
                </a:cxn>
                <a:cxn ang="0">
                  <a:pos x="26" y="124"/>
                </a:cxn>
                <a:cxn ang="0">
                  <a:pos x="324" y="30"/>
                </a:cxn>
                <a:cxn ang="0">
                  <a:pos x="324" y="30"/>
                </a:cxn>
              </a:cxnLst>
              <a:rect l="0" t="0" r="r" b="b"/>
              <a:pathLst>
                <a:path w="712" h="246">
                  <a:moveTo>
                    <a:pt x="316" y="6"/>
                  </a:moveTo>
                  <a:lnTo>
                    <a:pt x="316" y="6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0" y="104"/>
                  </a:lnTo>
                  <a:lnTo>
                    <a:pt x="6" y="110"/>
                  </a:lnTo>
                  <a:lnTo>
                    <a:pt x="2" y="116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2" y="130"/>
                  </a:lnTo>
                  <a:lnTo>
                    <a:pt x="6" y="138"/>
                  </a:lnTo>
                  <a:lnTo>
                    <a:pt x="10" y="142"/>
                  </a:lnTo>
                  <a:lnTo>
                    <a:pt x="18" y="146"/>
                  </a:lnTo>
                  <a:lnTo>
                    <a:pt x="316" y="240"/>
                  </a:lnTo>
                  <a:lnTo>
                    <a:pt x="316" y="240"/>
                  </a:lnTo>
                  <a:lnTo>
                    <a:pt x="336" y="244"/>
                  </a:lnTo>
                  <a:lnTo>
                    <a:pt x="356" y="246"/>
                  </a:lnTo>
                  <a:lnTo>
                    <a:pt x="376" y="244"/>
                  </a:lnTo>
                  <a:lnTo>
                    <a:pt x="396" y="240"/>
                  </a:lnTo>
                  <a:lnTo>
                    <a:pt x="696" y="146"/>
                  </a:lnTo>
                  <a:lnTo>
                    <a:pt x="696" y="146"/>
                  </a:lnTo>
                  <a:lnTo>
                    <a:pt x="702" y="142"/>
                  </a:lnTo>
                  <a:lnTo>
                    <a:pt x="708" y="138"/>
                  </a:lnTo>
                  <a:lnTo>
                    <a:pt x="710" y="130"/>
                  </a:lnTo>
                  <a:lnTo>
                    <a:pt x="712" y="124"/>
                  </a:lnTo>
                  <a:lnTo>
                    <a:pt x="712" y="124"/>
                  </a:lnTo>
                  <a:lnTo>
                    <a:pt x="710" y="116"/>
                  </a:lnTo>
                  <a:lnTo>
                    <a:pt x="708" y="110"/>
                  </a:lnTo>
                  <a:lnTo>
                    <a:pt x="702" y="104"/>
                  </a:lnTo>
                  <a:lnTo>
                    <a:pt x="696" y="100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76" y="2"/>
                  </a:lnTo>
                  <a:lnTo>
                    <a:pt x="356" y="0"/>
                  </a:lnTo>
                  <a:lnTo>
                    <a:pt x="336" y="2"/>
                  </a:lnTo>
                  <a:lnTo>
                    <a:pt x="316" y="6"/>
                  </a:lnTo>
                  <a:lnTo>
                    <a:pt x="316" y="6"/>
                  </a:lnTo>
                  <a:close/>
                  <a:moveTo>
                    <a:pt x="324" y="30"/>
                  </a:moveTo>
                  <a:lnTo>
                    <a:pt x="324" y="30"/>
                  </a:lnTo>
                  <a:lnTo>
                    <a:pt x="340" y="26"/>
                  </a:lnTo>
                  <a:lnTo>
                    <a:pt x="356" y="24"/>
                  </a:lnTo>
                  <a:lnTo>
                    <a:pt x="372" y="26"/>
                  </a:lnTo>
                  <a:lnTo>
                    <a:pt x="390" y="30"/>
                  </a:lnTo>
                  <a:lnTo>
                    <a:pt x="390" y="30"/>
                  </a:lnTo>
                  <a:lnTo>
                    <a:pt x="686" y="124"/>
                  </a:lnTo>
                  <a:lnTo>
                    <a:pt x="686" y="124"/>
                  </a:lnTo>
                  <a:lnTo>
                    <a:pt x="390" y="216"/>
                  </a:lnTo>
                  <a:lnTo>
                    <a:pt x="390" y="216"/>
                  </a:lnTo>
                  <a:lnTo>
                    <a:pt x="372" y="220"/>
                  </a:lnTo>
                  <a:lnTo>
                    <a:pt x="356" y="222"/>
                  </a:lnTo>
                  <a:lnTo>
                    <a:pt x="340" y="220"/>
                  </a:lnTo>
                  <a:lnTo>
                    <a:pt x="324" y="216"/>
                  </a:lnTo>
                  <a:lnTo>
                    <a:pt x="324" y="216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324" y="30"/>
                  </a:lnTo>
                  <a:lnTo>
                    <a:pt x="324" y="3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84"/>
            <p:cNvSpPr>
              <a:spLocks/>
            </p:cNvSpPr>
            <p:nvPr/>
          </p:nvSpPr>
          <p:spPr bwMode="auto">
            <a:xfrm>
              <a:off x="6805613" y="3340100"/>
              <a:ext cx="742950" cy="501650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2" y="242"/>
                </a:cxn>
                <a:cxn ang="0">
                  <a:pos x="16" y="264"/>
                </a:cxn>
                <a:cxn ang="0">
                  <a:pos x="28" y="272"/>
                </a:cxn>
                <a:cxn ang="0">
                  <a:pos x="78" y="292"/>
                </a:cxn>
                <a:cxn ang="0">
                  <a:pos x="128" y="306"/>
                </a:cxn>
                <a:cxn ang="0">
                  <a:pos x="182" y="314"/>
                </a:cxn>
                <a:cxn ang="0">
                  <a:pos x="234" y="316"/>
                </a:cxn>
                <a:cxn ang="0">
                  <a:pos x="288" y="314"/>
                </a:cxn>
                <a:cxn ang="0">
                  <a:pos x="340" y="306"/>
                </a:cxn>
                <a:cxn ang="0">
                  <a:pos x="392" y="292"/>
                </a:cxn>
                <a:cxn ang="0">
                  <a:pos x="442" y="272"/>
                </a:cxn>
                <a:cxn ang="0">
                  <a:pos x="452" y="264"/>
                </a:cxn>
                <a:cxn ang="0">
                  <a:pos x="466" y="242"/>
                </a:cxn>
                <a:cxn ang="0">
                  <a:pos x="468" y="12"/>
                </a:cxn>
                <a:cxn ang="0">
                  <a:pos x="468" y="8"/>
                </a:cxn>
                <a:cxn ang="0">
                  <a:pos x="462" y="0"/>
                </a:cxn>
                <a:cxn ang="0">
                  <a:pos x="456" y="0"/>
                </a:cxn>
                <a:cxn ang="0">
                  <a:pos x="448" y="4"/>
                </a:cxn>
                <a:cxn ang="0">
                  <a:pos x="444" y="12"/>
                </a:cxn>
                <a:cxn ang="0">
                  <a:pos x="444" y="230"/>
                </a:cxn>
                <a:cxn ang="0">
                  <a:pos x="440" y="242"/>
                </a:cxn>
                <a:cxn ang="0">
                  <a:pos x="432" y="250"/>
                </a:cxn>
                <a:cxn ang="0">
                  <a:pos x="408" y="260"/>
                </a:cxn>
                <a:cxn ang="0">
                  <a:pos x="360" y="276"/>
                </a:cxn>
                <a:cxn ang="0">
                  <a:pos x="310" y="286"/>
                </a:cxn>
                <a:cxn ang="0">
                  <a:pos x="260" y="292"/>
                </a:cxn>
                <a:cxn ang="0">
                  <a:pos x="210" y="292"/>
                </a:cxn>
                <a:cxn ang="0">
                  <a:pos x="158" y="286"/>
                </a:cxn>
                <a:cxn ang="0">
                  <a:pos x="110" y="276"/>
                </a:cxn>
                <a:cxn ang="0">
                  <a:pos x="60" y="260"/>
                </a:cxn>
                <a:cxn ang="0">
                  <a:pos x="36" y="250"/>
                </a:cxn>
                <a:cxn ang="0">
                  <a:pos x="28" y="242"/>
                </a:cxn>
                <a:cxn ang="0">
                  <a:pos x="24" y="230"/>
                </a:cxn>
                <a:cxn ang="0">
                  <a:pos x="24" y="12"/>
                </a:cxn>
                <a:cxn ang="0">
                  <a:pos x="20" y="4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12"/>
                </a:cxn>
              </a:cxnLst>
              <a:rect l="0" t="0" r="r" b="b"/>
              <a:pathLst>
                <a:path w="468" h="316">
                  <a:moveTo>
                    <a:pt x="0" y="12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2" y="242"/>
                  </a:lnTo>
                  <a:lnTo>
                    <a:pt x="8" y="254"/>
                  </a:lnTo>
                  <a:lnTo>
                    <a:pt x="16" y="264"/>
                  </a:lnTo>
                  <a:lnTo>
                    <a:pt x="28" y="272"/>
                  </a:lnTo>
                  <a:lnTo>
                    <a:pt x="28" y="272"/>
                  </a:lnTo>
                  <a:lnTo>
                    <a:pt x="52" y="282"/>
                  </a:lnTo>
                  <a:lnTo>
                    <a:pt x="78" y="292"/>
                  </a:lnTo>
                  <a:lnTo>
                    <a:pt x="102" y="298"/>
                  </a:lnTo>
                  <a:lnTo>
                    <a:pt x="128" y="306"/>
                  </a:lnTo>
                  <a:lnTo>
                    <a:pt x="154" y="310"/>
                  </a:lnTo>
                  <a:lnTo>
                    <a:pt x="182" y="314"/>
                  </a:lnTo>
                  <a:lnTo>
                    <a:pt x="208" y="316"/>
                  </a:lnTo>
                  <a:lnTo>
                    <a:pt x="234" y="316"/>
                  </a:lnTo>
                  <a:lnTo>
                    <a:pt x="260" y="316"/>
                  </a:lnTo>
                  <a:lnTo>
                    <a:pt x="288" y="314"/>
                  </a:lnTo>
                  <a:lnTo>
                    <a:pt x="314" y="310"/>
                  </a:lnTo>
                  <a:lnTo>
                    <a:pt x="340" y="306"/>
                  </a:lnTo>
                  <a:lnTo>
                    <a:pt x="366" y="298"/>
                  </a:lnTo>
                  <a:lnTo>
                    <a:pt x="392" y="292"/>
                  </a:lnTo>
                  <a:lnTo>
                    <a:pt x="416" y="282"/>
                  </a:lnTo>
                  <a:lnTo>
                    <a:pt x="442" y="272"/>
                  </a:lnTo>
                  <a:lnTo>
                    <a:pt x="442" y="272"/>
                  </a:lnTo>
                  <a:lnTo>
                    <a:pt x="452" y="264"/>
                  </a:lnTo>
                  <a:lnTo>
                    <a:pt x="462" y="254"/>
                  </a:lnTo>
                  <a:lnTo>
                    <a:pt x="466" y="242"/>
                  </a:lnTo>
                  <a:lnTo>
                    <a:pt x="468" y="230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8"/>
                  </a:lnTo>
                  <a:lnTo>
                    <a:pt x="466" y="4"/>
                  </a:lnTo>
                  <a:lnTo>
                    <a:pt x="462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2" y="0"/>
                  </a:lnTo>
                  <a:lnTo>
                    <a:pt x="448" y="4"/>
                  </a:lnTo>
                  <a:lnTo>
                    <a:pt x="446" y="8"/>
                  </a:lnTo>
                  <a:lnTo>
                    <a:pt x="444" y="12"/>
                  </a:lnTo>
                  <a:lnTo>
                    <a:pt x="444" y="230"/>
                  </a:lnTo>
                  <a:lnTo>
                    <a:pt x="444" y="230"/>
                  </a:lnTo>
                  <a:lnTo>
                    <a:pt x="444" y="236"/>
                  </a:lnTo>
                  <a:lnTo>
                    <a:pt x="440" y="242"/>
                  </a:lnTo>
                  <a:lnTo>
                    <a:pt x="436" y="246"/>
                  </a:lnTo>
                  <a:lnTo>
                    <a:pt x="432" y="250"/>
                  </a:lnTo>
                  <a:lnTo>
                    <a:pt x="432" y="250"/>
                  </a:lnTo>
                  <a:lnTo>
                    <a:pt x="408" y="260"/>
                  </a:lnTo>
                  <a:lnTo>
                    <a:pt x="384" y="268"/>
                  </a:lnTo>
                  <a:lnTo>
                    <a:pt x="360" y="276"/>
                  </a:lnTo>
                  <a:lnTo>
                    <a:pt x="334" y="282"/>
                  </a:lnTo>
                  <a:lnTo>
                    <a:pt x="310" y="286"/>
                  </a:lnTo>
                  <a:lnTo>
                    <a:pt x="284" y="290"/>
                  </a:lnTo>
                  <a:lnTo>
                    <a:pt x="260" y="292"/>
                  </a:lnTo>
                  <a:lnTo>
                    <a:pt x="234" y="292"/>
                  </a:lnTo>
                  <a:lnTo>
                    <a:pt x="210" y="292"/>
                  </a:lnTo>
                  <a:lnTo>
                    <a:pt x="184" y="290"/>
                  </a:lnTo>
                  <a:lnTo>
                    <a:pt x="158" y="286"/>
                  </a:lnTo>
                  <a:lnTo>
                    <a:pt x="134" y="282"/>
                  </a:lnTo>
                  <a:lnTo>
                    <a:pt x="110" y="276"/>
                  </a:lnTo>
                  <a:lnTo>
                    <a:pt x="84" y="268"/>
                  </a:lnTo>
                  <a:lnTo>
                    <a:pt x="60" y="26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2" y="246"/>
                  </a:lnTo>
                  <a:lnTo>
                    <a:pt x="28" y="242"/>
                  </a:lnTo>
                  <a:lnTo>
                    <a:pt x="24" y="236"/>
                  </a:lnTo>
                  <a:lnTo>
                    <a:pt x="24" y="23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85"/>
            <p:cNvSpPr>
              <a:spLocks/>
            </p:cNvSpPr>
            <p:nvPr/>
          </p:nvSpPr>
          <p:spPr bwMode="auto">
            <a:xfrm>
              <a:off x="6669088" y="3302000"/>
              <a:ext cx="38100" cy="2984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76"/>
                </a:cxn>
                <a:cxn ang="0">
                  <a:pos x="0" y="176"/>
                </a:cxn>
                <a:cxn ang="0">
                  <a:pos x="0" y="180"/>
                </a:cxn>
                <a:cxn ang="0">
                  <a:pos x="4" y="184"/>
                </a:cxn>
                <a:cxn ang="0">
                  <a:pos x="8" y="188"/>
                </a:cxn>
                <a:cxn ang="0">
                  <a:pos x="12" y="188"/>
                </a:cxn>
                <a:cxn ang="0">
                  <a:pos x="12" y="188"/>
                </a:cxn>
                <a:cxn ang="0">
                  <a:pos x="16" y="188"/>
                </a:cxn>
                <a:cxn ang="0">
                  <a:pos x="20" y="184"/>
                </a:cxn>
                <a:cxn ang="0">
                  <a:pos x="24" y="180"/>
                </a:cxn>
                <a:cxn ang="0">
                  <a:pos x="24" y="17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188">
                  <a:moveTo>
                    <a:pt x="0" y="12"/>
                  </a:moveTo>
                  <a:lnTo>
                    <a:pt x="0" y="176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4" y="184"/>
                  </a:lnTo>
                  <a:lnTo>
                    <a:pt x="8" y="188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16" y="188"/>
                  </a:lnTo>
                  <a:lnTo>
                    <a:pt x="20" y="184"/>
                  </a:lnTo>
                  <a:lnTo>
                    <a:pt x="24" y="180"/>
                  </a:lnTo>
                  <a:lnTo>
                    <a:pt x="24" y="17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86"/>
            <p:cNvSpPr>
              <a:spLocks noEditPoints="1"/>
            </p:cNvSpPr>
            <p:nvPr/>
          </p:nvSpPr>
          <p:spPr bwMode="auto">
            <a:xfrm>
              <a:off x="6621463" y="3562350"/>
              <a:ext cx="133350" cy="13335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0" y="50"/>
                </a:cxn>
                <a:cxn ang="0">
                  <a:pos x="4" y="58"/>
                </a:cxn>
                <a:cxn ang="0">
                  <a:pos x="8" y="66"/>
                </a:cxn>
                <a:cxn ang="0">
                  <a:pos x="12" y="72"/>
                </a:cxn>
                <a:cxn ang="0">
                  <a:pos x="18" y="78"/>
                </a:cxn>
                <a:cxn ang="0">
                  <a:pos x="26" y="82"/>
                </a:cxn>
                <a:cxn ang="0">
                  <a:pos x="34" y="84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50" y="84"/>
                </a:cxn>
                <a:cxn ang="0">
                  <a:pos x="58" y="82"/>
                </a:cxn>
                <a:cxn ang="0">
                  <a:pos x="66" y="78"/>
                </a:cxn>
                <a:cxn ang="0">
                  <a:pos x="72" y="72"/>
                </a:cxn>
                <a:cxn ang="0">
                  <a:pos x="76" y="66"/>
                </a:cxn>
                <a:cxn ang="0">
                  <a:pos x="80" y="58"/>
                </a:cxn>
                <a:cxn ang="0">
                  <a:pos x="84" y="50"/>
                </a:cxn>
                <a:cxn ang="0">
                  <a:pos x="84" y="42"/>
                </a:cxn>
                <a:cxn ang="0">
                  <a:pos x="84" y="42"/>
                </a:cxn>
                <a:cxn ang="0">
                  <a:pos x="84" y="34"/>
                </a:cxn>
                <a:cxn ang="0">
                  <a:pos x="80" y="26"/>
                </a:cxn>
                <a:cxn ang="0">
                  <a:pos x="76" y="18"/>
                </a:cxn>
                <a:cxn ang="0">
                  <a:pos x="72" y="12"/>
                </a:cxn>
                <a:cxn ang="0">
                  <a:pos x="66" y="8"/>
                </a:cxn>
                <a:cxn ang="0">
                  <a:pos x="58" y="4"/>
                </a:cxn>
                <a:cxn ang="0">
                  <a:pos x="50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4" y="0"/>
                </a:cxn>
                <a:cxn ang="0">
                  <a:pos x="26" y="4"/>
                </a:cxn>
                <a:cxn ang="0">
                  <a:pos x="18" y="8"/>
                </a:cxn>
                <a:cxn ang="0">
                  <a:pos x="12" y="12"/>
                </a:cxn>
                <a:cxn ang="0">
                  <a:pos x="8" y="18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4" y="42"/>
                </a:cxn>
                <a:cxn ang="0">
                  <a:pos x="24" y="42"/>
                </a:cxn>
                <a:cxn ang="0">
                  <a:pos x="26" y="36"/>
                </a:cxn>
                <a:cxn ang="0">
                  <a:pos x="30" y="30"/>
                </a:cxn>
                <a:cxn ang="0">
                  <a:pos x="34" y="26"/>
                </a:cxn>
                <a:cxn ang="0">
                  <a:pos x="42" y="24"/>
                </a:cxn>
                <a:cxn ang="0">
                  <a:pos x="42" y="24"/>
                </a:cxn>
                <a:cxn ang="0">
                  <a:pos x="50" y="26"/>
                </a:cxn>
                <a:cxn ang="0">
                  <a:pos x="54" y="30"/>
                </a:cxn>
                <a:cxn ang="0">
                  <a:pos x="58" y="36"/>
                </a:cxn>
                <a:cxn ang="0">
                  <a:pos x="60" y="42"/>
                </a:cxn>
                <a:cxn ang="0">
                  <a:pos x="60" y="42"/>
                </a:cxn>
                <a:cxn ang="0">
                  <a:pos x="58" y="50"/>
                </a:cxn>
                <a:cxn ang="0">
                  <a:pos x="54" y="56"/>
                </a:cxn>
                <a:cxn ang="0">
                  <a:pos x="50" y="58"/>
                </a:cxn>
                <a:cxn ang="0">
                  <a:pos x="42" y="60"/>
                </a:cxn>
                <a:cxn ang="0">
                  <a:pos x="42" y="60"/>
                </a:cxn>
                <a:cxn ang="0">
                  <a:pos x="34" y="58"/>
                </a:cxn>
                <a:cxn ang="0">
                  <a:pos x="30" y="56"/>
                </a:cxn>
                <a:cxn ang="0">
                  <a:pos x="26" y="50"/>
                </a:cxn>
                <a:cxn ang="0">
                  <a:pos x="24" y="42"/>
                </a:cxn>
                <a:cxn ang="0">
                  <a:pos x="24" y="42"/>
                </a:cxn>
              </a:cxnLst>
              <a:rect l="0" t="0" r="r" b="b"/>
              <a:pathLst>
                <a:path w="84" h="84">
                  <a:moveTo>
                    <a:pt x="0" y="42"/>
                  </a:moveTo>
                  <a:lnTo>
                    <a:pt x="0" y="42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4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50" y="84"/>
                  </a:lnTo>
                  <a:lnTo>
                    <a:pt x="58" y="82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6" y="66"/>
                  </a:lnTo>
                  <a:lnTo>
                    <a:pt x="80" y="58"/>
                  </a:lnTo>
                  <a:lnTo>
                    <a:pt x="84" y="50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34"/>
                  </a:lnTo>
                  <a:lnTo>
                    <a:pt x="80" y="26"/>
                  </a:lnTo>
                  <a:lnTo>
                    <a:pt x="76" y="18"/>
                  </a:lnTo>
                  <a:lnTo>
                    <a:pt x="72" y="12"/>
                  </a:lnTo>
                  <a:lnTo>
                    <a:pt x="66" y="8"/>
                  </a:lnTo>
                  <a:lnTo>
                    <a:pt x="58" y="4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4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42"/>
                  </a:lnTo>
                  <a:close/>
                  <a:moveTo>
                    <a:pt x="24" y="42"/>
                  </a:moveTo>
                  <a:lnTo>
                    <a:pt x="24" y="42"/>
                  </a:lnTo>
                  <a:lnTo>
                    <a:pt x="26" y="36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50" y="26"/>
                  </a:lnTo>
                  <a:lnTo>
                    <a:pt x="54" y="30"/>
                  </a:lnTo>
                  <a:lnTo>
                    <a:pt x="58" y="36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8" y="50"/>
                  </a:lnTo>
                  <a:lnTo>
                    <a:pt x="54" y="56"/>
                  </a:lnTo>
                  <a:lnTo>
                    <a:pt x="50" y="58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4" y="58"/>
                  </a:lnTo>
                  <a:lnTo>
                    <a:pt x="30" y="56"/>
                  </a:lnTo>
                  <a:lnTo>
                    <a:pt x="26" y="50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87"/>
            <p:cNvSpPr>
              <a:spLocks/>
            </p:cNvSpPr>
            <p:nvPr/>
          </p:nvSpPr>
          <p:spPr bwMode="auto">
            <a:xfrm>
              <a:off x="6611938" y="3717925"/>
              <a:ext cx="152400" cy="16192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20" y="6"/>
                </a:cxn>
                <a:cxn ang="0">
                  <a:pos x="14" y="24"/>
                </a:cxn>
                <a:cxn ang="0">
                  <a:pos x="8" y="42"/>
                </a:cxn>
                <a:cxn ang="0">
                  <a:pos x="2" y="64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4" y="98"/>
                </a:cxn>
                <a:cxn ang="0">
                  <a:pos x="8" y="100"/>
                </a:cxn>
                <a:cxn ang="0">
                  <a:pos x="12" y="102"/>
                </a:cxn>
                <a:cxn ang="0">
                  <a:pos x="84" y="102"/>
                </a:cxn>
                <a:cxn ang="0">
                  <a:pos x="84" y="102"/>
                </a:cxn>
                <a:cxn ang="0">
                  <a:pos x="88" y="100"/>
                </a:cxn>
                <a:cxn ang="0">
                  <a:pos x="92" y="98"/>
                </a:cxn>
                <a:cxn ang="0">
                  <a:pos x="94" y="94"/>
                </a:cxn>
                <a:cxn ang="0">
                  <a:pos x="96" y="90"/>
                </a:cxn>
                <a:cxn ang="0">
                  <a:pos x="96" y="90"/>
                </a:cxn>
                <a:cxn ang="0">
                  <a:pos x="94" y="64"/>
                </a:cxn>
                <a:cxn ang="0">
                  <a:pos x="88" y="42"/>
                </a:cxn>
                <a:cxn ang="0">
                  <a:pos x="82" y="24"/>
                </a:cxn>
                <a:cxn ang="0">
                  <a:pos x="76" y="6"/>
                </a:cxn>
                <a:cxn ang="0">
                  <a:pos x="76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4" y="6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54" y="16"/>
                </a:cxn>
                <a:cxn ang="0">
                  <a:pos x="54" y="16"/>
                </a:cxn>
                <a:cxn ang="0">
                  <a:pos x="64" y="44"/>
                </a:cxn>
                <a:cxn ang="0">
                  <a:pos x="68" y="60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26" y="78"/>
                </a:cxn>
                <a:cxn ang="0">
                  <a:pos x="26" y="78"/>
                </a:cxn>
                <a:cxn ang="0">
                  <a:pos x="28" y="60"/>
                </a:cxn>
                <a:cxn ang="0">
                  <a:pos x="32" y="44"/>
                </a:cxn>
                <a:cxn ang="0">
                  <a:pos x="42" y="16"/>
                </a:cxn>
                <a:cxn ang="0">
                  <a:pos x="42" y="16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96" h="102">
                  <a:moveTo>
                    <a:pt x="20" y="6"/>
                  </a:moveTo>
                  <a:lnTo>
                    <a:pt x="20" y="6"/>
                  </a:lnTo>
                  <a:lnTo>
                    <a:pt x="14" y="24"/>
                  </a:lnTo>
                  <a:lnTo>
                    <a:pt x="8" y="42"/>
                  </a:lnTo>
                  <a:lnTo>
                    <a:pt x="2" y="6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4" y="98"/>
                  </a:lnTo>
                  <a:lnTo>
                    <a:pt x="8" y="100"/>
                  </a:lnTo>
                  <a:lnTo>
                    <a:pt x="12" y="102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8" y="100"/>
                  </a:lnTo>
                  <a:lnTo>
                    <a:pt x="92" y="98"/>
                  </a:lnTo>
                  <a:lnTo>
                    <a:pt x="94" y="94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94" y="64"/>
                  </a:lnTo>
                  <a:lnTo>
                    <a:pt x="88" y="42"/>
                  </a:lnTo>
                  <a:lnTo>
                    <a:pt x="82" y="24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4" y="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64" y="44"/>
                  </a:lnTo>
                  <a:lnTo>
                    <a:pt x="68" y="60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8" y="60"/>
                  </a:lnTo>
                  <a:lnTo>
                    <a:pt x="32" y="44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88"/>
            <p:cNvSpPr>
              <a:spLocks/>
            </p:cNvSpPr>
            <p:nvPr/>
          </p:nvSpPr>
          <p:spPr bwMode="auto">
            <a:xfrm>
              <a:off x="6488113" y="2809875"/>
              <a:ext cx="174625" cy="187325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6" y="30"/>
                </a:cxn>
                <a:cxn ang="0">
                  <a:pos x="86" y="30"/>
                </a:cxn>
                <a:cxn ang="0">
                  <a:pos x="80" y="104"/>
                </a:cxn>
                <a:cxn ang="0">
                  <a:pos x="80" y="104"/>
                </a:cxn>
                <a:cxn ang="0">
                  <a:pos x="80" y="106"/>
                </a:cxn>
                <a:cxn ang="0">
                  <a:pos x="80" y="106"/>
                </a:cxn>
                <a:cxn ang="0">
                  <a:pos x="80" y="110"/>
                </a:cxn>
                <a:cxn ang="0">
                  <a:pos x="82" y="114"/>
                </a:cxn>
                <a:cxn ang="0">
                  <a:pos x="86" y="116"/>
                </a:cxn>
                <a:cxn ang="0">
                  <a:pos x="90" y="118"/>
                </a:cxn>
                <a:cxn ang="0">
                  <a:pos x="90" y="118"/>
                </a:cxn>
                <a:cxn ang="0">
                  <a:pos x="96" y="116"/>
                </a:cxn>
                <a:cxn ang="0">
                  <a:pos x="100" y="114"/>
                </a:cxn>
                <a:cxn ang="0">
                  <a:pos x="102" y="112"/>
                </a:cxn>
                <a:cxn ang="0">
                  <a:pos x="104" y="106"/>
                </a:cxn>
                <a:cxn ang="0">
                  <a:pos x="110" y="20"/>
                </a:cxn>
                <a:cxn ang="0">
                  <a:pos x="110" y="20"/>
                </a:cxn>
                <a:cxn ang="0">
                  <a:pos x="110" y="16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4" y="8"/>
                </a:cxn>
                <a:cxn ang="0">
                  <a:pos x="100" y="8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4"/>
                </a:cxn>
                <a:cxn ang="0">
                  <a:pos x="2" y="6"/>
                </a:cxn>
                <a:cxn ang="0">
                  <a:pos x="2" y="12"/>
                </a:cxn>
                <a:cxn ang="0">
                  <a:pos x="2" y="12"/>
                </a:cxn>
              </a:cxnLst>
              <a:rect l="0" t="0" r="r" b="b"/>
              <a:pathLst>
                <a:path w="110" h="118">
                  <a:moveTo>
                    <a:pt x="2" y="12"/>
                  </a:move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10"/>
                  </a:lnTo>
                  <a:lnTo>
                    <a:pt x="82" y="114"/>
                  </a:lnTo>
                  <a:lnTo>
                    <a:pt x="86" y="116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6" y="116"/>
                  </a:lnTo>
                  <a:lnTo>
                    <a:pt x="100" y="114"/>
                  </a:lnTo>
                  <a:lnTo>
                    <a:pt x="102" y="112"/>
                  </a:lnTo>
                  <a:lnTo>
                    <a:pt x="104" y="106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4" y="8"/>
                  </a:lnTo>
                  <a:lnTo>
                    <a:pt x="100" y="8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89"/>
            <p:cNvSpPr>
              <a:spLocks/>
            </p:cNvSpPr>
            <p:nvPr/>
          </p:nvSpPr>
          <p:spPr bwMode="auto">
            <a:xfrm>
              <a:off x="6704013" y="4133850"/>
              <a:ext cx="171450" cy="20002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6" y="20"/>
                </a:cxn>
                <a:cxn ang="0">
                  <a:pos x="2" y="24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18" y="116"/>
                </a:cxn>
                <a:cxn ang="0">
                  <a:pos x="18" y="116"/>
                </a:cxn>
                <a:cxn ang="0">
                  <a:pos x="20" y="120"/>
                </a:cxn>
                <a:cxn ang="0">
                  <a:pos x="24" y="124"/>
                </a:cxn>
                <a:cxn ang="0">
                  <a:pos x="28" y="126"/>
                </a:cxn>
                <a:cxn ang="0">
                  <a:pos x="32" y="126"/>
                </a:cxn>
                <a:cxn ang="0">
                  <a:pos x="32" y="126"/>
                </a:cxn>
                <a:cxn ang="0">
                  <a:pos x="36" y="124"/>
                </a:cxn>
                <a:cxn ang="0">
                  <a:pos x="40" y="122"/>
                </a:cxn>
                <a:cxn ang="0">
                  <a:pos x="42" y="118"/>
                </a:cxn>
                <a:cxn ang="0">
                  <a:pos x="42" y="114"/>
                </a:cxn>
                <a:cxn ang="0">
                  <a:pos x="42" y="114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26" y="38"/>
                </a:cxn>
                <a:cxn ang="0">
                  <a:pos x="26" y="38"/>
                </a:cxn>
                <a:cxn ang="0">
                  <a:pos x="100" y="24"/>
                </a:cxn>
                <a:cxn ang="0">
                  <a:pos x="100" y="24"/>
                </a:cxn>
                <a:cxn ang="0">
                  <a:pos x="102" y="22"/>
                </a:cxn>
                <a:cxn ang="0">
                  <a:pos x="106" y="20"/>
                </a:cxn>
                <a:cxn ang="0">
                  <a:pos x="108" y="16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06" y="4"/>
                </a:cxn>
                <a:cxn ang="0">
                  <a:pos x="104" y="2"/>
                </a:cxn>
                <a:cxn ang="0">
                  <a:pos x="98" y="0"/>
                </a:cxn>
                <a:cxn ang="0">
                  <a:pos x="94" y="0"/>
                </a:cxn>
                <a:cxn ang="0">
                  <a:pos x="94" y="0"/>
                </a:cxn>
              </a:cxnLst>
              <a:rect l="0" t="0" r="r" b="b"/>
              <a:pathLst>
                <a:path w="108" h="126">
                  <a:moveTo>
                    <a:pt x="94" y="0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0" y="120"/>
                  </a:lnTo>
                  <a:lnTo>
                    <a:pt x="24" y="124"/>
                  </a:lnTo>
                  <a:lnTo>
                    <a:pt x="28" y="12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6" y="124"/>
                  </a:lnTo>
                  <a:lnTo>
                    <a:pt x="40" y="122"/>
                  </a:lnTo>
                  <a:lnTo>
                    <a:pt x="42" y="118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2" y="22"/>
                  </a:lnTo>
                  <a:lnTo>
                    <a:pt x="106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6" y="4"/>
                  </a:lnTo>
                  <a:lnTo>
                    <a:pt x="104" y="2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90"/>
            <p:cNvSpPr>
              <a:spLocks/>
            </p:cNvSpPr>
            <p:nvPr/>
          </p:nvSpPr>
          <p:spPr bwMode="auto">
            <a:xfrm>
              <a:off x="7812088" y="3213100"/>
              <a:ext cx="228600" cy="152400"/>
            </a:xfrm>
            <a:custGeom>
              <a:avLst/>
              <a:gdLst/>
              <a:ahLst/>
              <a:cxnLst>
                <a:cxn ang="0">
                  <a:pos x="122" y="6"/>
                </a:cxn>
                <a:cxn ang="0">
                  <a:pos x="122" y="6"/>
                </a:cxn>
                <a:cxn ang="0">
                  <a:pos x="80" y="68"/>
                </a:cxn>
                <a:cxn ang="0">
                  <a:pos x="80" y="68"/>
                </a:cxn>
                <a:cxn ang="0">
                  <a:pos x="20" y="26"/>
                </a:cxn>
                <a:cxn ang="0">
                  <a:pos x="20" y="26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6" y="26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6" y="46"/>
                </a:cxn>
                <a:cxn ang="0">
                  <a:pos x="78" y="94"/>
                </a:cxn>
                <a:cxn ang="0">
                  <a:pos x="78" y="94"/>
                </a:cxn>
                <a:cxn ang="0">
                  <a:pos x="82" y="96"/>
                </a:cxn>
                <a:cxn ang="0">
                  <a:pos x="86" y="96"/>
                </a:cxn>
                <a:cxn ang="0">
                  <a:pos x="90" y="94"/>
                </a:cxn>
                <a:cxn ang="0">
                  <a:pos x="94" y="90"/>
                </a:cxn>
                <a:cxn ang="0">
                  <a:pos x="142" y="20"/>
                </a:cxn>
                <a:cxn ang="0">
                  <a:pos x="142" y="20"/>
                </a:cxn>
                <a:cxn ang="0">
                  <a:pos x="144" y="16"/>
                </a:cxn>
                <a:cxn ang="0">
                  <a:pos x="144" y="10"/>
                </a:cxn>
                <a:cxn ang="0">
                  <a:pos x="142" y="6"/>
                </a:cxn>
                <a:cxn ang="0">
                  <a:pos x="140" y="2"/>
                </a:cxn>
                <a:cxn ang="0">
                  <a:pos x="140" y="2"/>
                </a:cxn>
                <a:cxn ang="0">
                  <a:pos x="134" y="0"/>
                </a:cxn>
                <a:cxn ang="0">
                  <a:pos x="130" y="0"/>
                </a:cxn>
                <a:cxn ang="0">
                  <a:pos x="126" y="2"/>
                </a:cxn>
                <a:cxn ang="0">
                  <a:pos x="122" y="6"/>
                </a:cxn>
                <a:cxn ang="0">
                  <a:pos x="122" y="6"/>
                </a:cxn>
              </a:cxnLst>
              <a:rect l="0" t="0" r="r" b="b"/>
              <a:pathLst>
                <a:path w="144" h="96">
                  <a:moveTo>
                    <a:pt x="122" y="6"/>
                  </a:moveTo>
                  <a:lnTo>
                    <a:pt x="122" y="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82" y="96"/>
                  </a:lnTo>
                  <a:lnTo>
                    <a:pt x="86" y="96"/>
                  </a:lnTo>
                  <a:lnTo>
                    <a:pt x="90" y="94"/>
                  </a:lnTo>
                  <a:lnTo>
                    <a:pt x="94" y="90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44" y="16"/>
                  </a:lnTo>
                  <a:lnTo>
                    <a:pt x="144" y="10"/>
                  </a:lnTo>
                  <a:lnTo>
                    <a:pt x="142" y="6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34" y="0"/>
                  </a:lnTo>
                  <a:lnTo>
                    <a:pt x="130" y="0"/>
                  </a:lnTo>
                  <a:lnTo>
                    <a:pt x="126" y="2"/>
                  </a:lnTo>
                  <a:lnTo>
                    <a:pt x="122" y="6"/>
                  </a:lnTo>
                  <a:lnTo>
                    <a:pt x="12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Freeform 91"/>
            <p:cNvSpPr>
              <a:spLocks/>
            </p:cNvSpPr>
            <p:nvPr/>
          </p:nvSpPr>
          <p:spPr bwMode="auto">
            <a:xfrm>
              <a:off x="6827838" y="3463925"/>
              <a:ext cx="1149350" cy="850900"/>
            </a:xfrm>
            <a:custGeom>
              <a:avLst/>
              <a:gdLst/>
              <a:ahLst/>
              <a:cxnLst>
                <a:cxn ang="0">
                  <a:pos x="700" y="12"/>
                </a:cxn>
                <a:cxn ang="0">
                  <a:pos x="698" y="64"/>
                </a:cxn>
                <a:cxn ang="0">
                  <a:pos x="690" y="112"/>
                </a:cxn>
                <a:cxn ang="0">
                  <a:pos x="678" y="160"/>
                </a:cxn>
                <a:cxn ang="0">
                  <a:pos x="660" y="206"/>
                </a:cxn>
                <a:cxn ang="0">
                  <a:pos x="614" y="292"/>
                </a:cxn>
                <a:cxn ang="0">
                  <a:pos x="554" y="366"/>
                </a:cxn>
                <a:cxn ang="0">
                  <a:pos x="480" y="426"/>
                </a:cxn>
                <a:cxn ang="0">
                  <a:pos x="394" y="472"/>
                </a:cxn>
                <a:cxn ang="0">
                  <a:pos x="348" y="490"/>
                </a:cxn>
                <a:cxn ang="0">
                  <a:pos x="300" y="502"/>
                </a:cxn>
                <a:cxn ang="0">
                  <a:pos x="250" y="510"/>
                </a:cxn>
                <a:cxn ang="0">
                  <a:pos x="200" y="512"/>
                </a:cxn>
                <a:cxn ang="0">
                  <a:pos x="152" y="510"/>
                </a:cxn>
                <a:cxn ang="0">
                  <a:pos x="60" y="492"/>
                </a:cxn>
                <a:cxn ang="0">
                  <a:pos x="16" y="476"/>
                </a:cxn>
                <a:cxn ang="0">
                  <a:pos x="6" y="478"/>
                </a:cxn>
                <a:cxn ang="0">
                  <a:pos x="0" y="484"/>
                </a:cxn>
                <a:cxn ang="0">
                  <a:pos x="0" y="488"/>
                </a:cxn>
                <a:cxn ang="0">
                  <a:pos x="2" y="496"/>
                </a:cxn>
                <a:cxn ang="0">
                  <a:pos x="6" y="500"/>
                </a:cxn>
                <a:cxn ang="0">
                  <a:pos x="102" y="526"/>
                </a:cxn>
                <a:cxn ang="0">
                  <a:pos x="200" y="536"/>
                </a:cxn>
                <a:cxn ang="0">
                  <a:pos x="226" y="536"/>
                </a:cxn>
                <a:cxn ang="0">
                  <a:pos x="280" y="530"/>
                </a:cxn>
                <a:cxn ang="0">
                  <a:pos x="330" y="520"/>
                </a:cxn>
                <a:cxn ang="0">
                  <a:pos x="380" y="504"/>
                </a:cxn>
                <a:cxn ang="0">
                  <a:pos x="426" y="484"/>
                </a:cxn>
                <a:cxn ang="0">
                  <a:pos x="472" y="460"/>
                </a:cxn>
                <a:cxn ang="0">
                  <a:pos x="514" y="432"/>
                </a:cxn>
                <a:cxn ang="0">
                  <a:pos x="570" y="382"/>
                </a:cxn>
                <a:cxn ang="0">
                  <a:pos x="620" y="326"/>
                </a:cxn>
                <a:cxn ang="0">
                  <a:pos x="648" y="284"/>
                </a:cxn>
                <a:cxn ang="0">
                  <a:pos x="672" y="240"/>
                </a:cxn>
                <a:cxn ang="0">
                  <a:pos x="692" y="192"/>
                </a:cxn>
                <a:cxn ang="0">
                  <a:pos x="708" y="142"/>
                </a:cxn>
                <a:cxn ang="0">
                  <a:pos x="718" y="92"/>
                </a:cxn>
                <a:cxn ang="0">
                  <a:pos x="724" y="40"/>
                </a:cxn>
                <a:cxn ang="0">
                  <a:pos x="724" y="12"/>
                </a:cxn>
                <a:cxn ang="0">
                  <a:pos x="720" y="4"/>
                </a:cxn>
                <a:cxn ang="0">
                  <a:pos x="712" y="0"/>
                </a:cxn>
                <a:cxn ang="0">
                  <a:pos x="708" y="2"/>
                </a:cxn>
                <a:cxn ang="0">
                  <a:pos x="700" y="8"/>
                </a:cxn>
                <a:cxn ang="0">
                  <a:pos x="700" y="12"/>
                </a:cxn>
              </a:cxnLst>
              <a:rect l="0" t="0" r="r" b="b"/>
              <a:pathLst>
                <a:path w="724" h="536">
                  <a:moveTo>
                    <a:pt x="700" y="12"/>
                  </a:moveTo>
                  <a:lnTo>
                    <a:pt x="700" y="12"/>
                  </a:lnTo>
                  <a:lnTo>
                    <a:pt x="700" y="38"/>
                  </a:lnTo>
                  <a:lnTo>
                    <a:pt x="698" y="64"/>
                  </a:lnTo>
                  <a:lnTo>
                    <a:pt x="694" y="88"/>
                  </a:lnTo>
                  <a:lnTo>
                    <a:pt x="690" y="112"/>
                  </a:lnTo>
                  <a:lnTo>
                    <a:pt x="684" y="136"/>
                  </a:lnTo>
                  <a:lnTo>
                    <a:pt x="678" y="160"/>
                  </a:lnTo>
                  <a:lnTo>
                    <a:pt x="670" y="184"/>
                  </a:lnTo>
                  <a:lnTo>
                    <a:pt x="660" y="206"/>
                  </a:lnTo>
                  <a:lnTo>
                    <a:pt x="640" y="250"/>
                  </a:lnTo>
                  <a:lnTo>
                    <a:pt x="614" y="292"/>
                  </a:lnTo>
                  <a:lnTo>
                    <a:pt x="586" y="330"/>
                  </a:lnTo>
                  <a:lnTo>
                    <a:pt x="554" y="366"/>
                  </a:lnTo>
                  <a:lnTo>
                    <a:pt x="518" y="398"/>
                  </a:lnTo>
                  <a:lnTo>
                    <a:pt x="480" y="426"/>
                  </a:lnTo>
                  <a:lnTo>
                    <a:pt x="438" y="452"/>
                  </a:lnTo>
                  <a:lnTo>
                    <a:pt x="394" y="472"/>
                  </a:lnTo>
                  <a:lnTo>
                    <a:pt x="372" y="482"/>
                  </a:lnTo>
                  <a:lnTo>
                    <a:pt x="348" y="490"/>
                  </a:lnTo>
                  <a:lnTo>
                    <a:pt x="324" y="496"/>
                  </a:lnTo>
                  <a:lnTo>
                    <a:pt x="300" y="502"/>
                  </a:lnTo>
                  <a:lnTo>
                    <a:pt x="276" y="506"/>
                  </a:lnTo>
                  <a:lnTo>
                    <a:pt x="250" y="510"/>
                  </a:lnTo>
                  <a:lnTo>
                    <a:pt x="226" y="512"/>
                  </a:lnTo>
                  <a:lnTo>
                    <a:pt x="200" y="512"/>
                  </a:lnTo>
                  <a:lnTo>
                    <a:pt x="200" y="512"/>
                  </a:lnTo>
                  <a:lnTo>
                    <a:pt x="152" y="510"/>
                  </a:lnTo>
                  <a:lnTo>
                    <a:pt x="106" y="504"/>
                  </a:lnTo>
                  <a:lnTo>
                    <a:pt x="60" y="492"/>
                  </a:lnTo>
                  <a:lnTo>
                    <a:pt x="16" y="476"/>
                  </a:lnTo>
                  <a:lnTo>
                    <a:pt x="16" y="476"/>
                  </a:lnTo>
                  <a:lnTo>
                    <a:pt x="10" y="476"/>
                  </a:lnTo>
                  <a:lnTo>
                    <a:pt x="6" y="478"/>
                  </a:lnTo>
                  <a:lnTo>
                    <a:pt x="2" y="480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88"/>
                  </a:lnTo>
                  <a:lnTo>
                    <a:pt x="0" y="492"/>
                  </a:lnTo>
                  <a:lnTo>
                    <a:pt x="2" y="496"/>
                  </a:lnTo>
                  <a:lnTo>
                    <a:pt x="6" y="500"/>
                  </a:lnTo>
                  <a:lnTo>
                    <a:pt x="6" y="500"/>
                  </a:lnTo>
                  <a:lnTo>
                    <a:pt x="54" y="516"/>
                  </a:lnTo>
                  <a:lnTo>
                    <a:pt x="102" y="526"/>
                  </a:lnTo>
                  <a:lnTo>
                    <a:pt x="150" y="534"/>
                  </a:lnTo>
                  <a:lnTo>
                    <a:pt x="200" y="536"/>
                  </a:lnTo>
                  <a:lnTo>
                    <a:pt x="200" y="536"/>
                  </a:lnTo>
                  <a:lnTo>
                    <a:pt x="226" y="536"/>
                  </a:lnTo>
                  <a:lnTo>
                    <a:pt x="254" y="534"/>
                  </a:lnTo>
                  <a:lnTo>
                    <a:pt x="280" y="530"/>
                  </a:lnTo>
                  <a:lnTo>
                    <a:pt x="306" y="526"/>
                  </a:lnTo>
                  <a:lnTo>
                    <a:pt x="330" y="520"/>
                  </a:lnTo>
                  <a:lnTo>
                    <a:pt x="356" y="512"/>
                  </a:lnTo>
                  <a:lnTo>
                    <a:pt x="380" y="504"/>
                  </a:lnTo>
                  <a:lnTo>
                    <a:pt x="404" y="494"/>
                  </a:lnTo>
                  <a:lnTo>
                    <a:pt x="426" y="484"/>
                  </a:lnTo>
                  <a:lnTo>
                    <a:pt x="450" y="472"/>
                  </a:lnTo>
                  <a:lnTo>
                    <a:pt x="472" y="460"/>
                  </a:lnTo>
                  <a:lnTo>
                    <a:pt x="492" y="446"/>
                  </a:lnTo>
                  <a:lnTo>
                    <a:pt x="514" y="432"/>
                  </a:lnTo>
                  <a:lnTo>
                    <a:pt x="532" y="416"/>
                  </a:lnTo>
                  <a:lnTo>
                    <a:pt x="570" y="382"/>
                  </a:lnTo>
                  <a:lnTo>
                    <a:pt x="604" y="346"/>
                  </a:lnTo>
                  <a:lnTo>
                    <a:pt x="620" y="326"/>
                  </a:lnTo>
                  <a:lnTo>
                    <a:pt x="634" y="304"/>
                  </a:lnTo>
                  <a:lnTo>
                    <a:pt x="648" y="284"/>
                  </a:lnTo>
                  <a:lnTo>
                    <a:pt x="660" y="262"/>
                  </a:lnTo>
                  <a:lnTo>
                    <a:pt x="672" y="240"/>
                  </a:lnTo>
                  <a:lnTo>
                    <a:pt x="682" y="216"/>
                  </a:lnTo>
                  <a:lnTo>
                    <a:pt x="692" y="192"/>
                  </a:lnTo>
                  <a:lnTo>
                    <a:pt x="700" y="168"/>
                  </a:lnTo>
                  <a:lnTo>
                    <a:pt x="708" y="142"/>
                  </a:lnTo>
                  <a:lnTo>
                    <a:pt x="714" y="118"/>
                  </a:lnTo>
                  <a:lnTo>
                    <a:pt x="718" y="92"/>
                  </a:lnTo>
                  <a:lnTo>
                    <a:pt x="722" y="66"/>
                  </a:lnTo>
                  <a:lnTo>
                    <a:pt x="724" y="40"/>
                  </a:lnTo>
                  <a:lnTo>
                    <a:pt x="724" y="12"/>
                  </a:lnTo>
                  <a:lnTo>
                    <a:pt x="724" y="12"/>
                  </a:lnTo>
                  <a:lnTo>
                    <a:pt x="722" y="8"/>
                  </a:lnTo>
                  <a:lnTo>
                    <a:pt x="720" y="4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08" y="2"/>
                  </a:lnTo>
                  <a:lnTo>
                    <a:pt x="704" y="4"/>
                  </a:lnTo>
                  <a:lnTo>
                    <a:pt x="700" y="8"/>
                  </a:lnTo>
                  <a:lnTo>
                    <a:pt x="700" y="12"/>
                  </a:lnTo>
                  <a:lnTo>
                    <a:pt x="70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92"/>
            <p:cNvSpPr>
              <a:spLocks/>
            </p:cNvSpPr>
            <p:nvPr/>
          </p:nvSpPr>
          <p:spPr bwMode="auto">
            <a:xfrm>
              <a:off x="6719888" y="2651125"/>
              <a:ext cx="1209675" cy="577850"/>
            </a:xfrm>
            <a:custGeom>
              <a:avLst/>
              <a:gdLst/>
              <a:ahLst/>
              <a:cxnLst>
                <a:cxn ang="0">
                  <a:pos x="6" y="70"/>
                </a:cxn>
                <a:cxn ang="0">
                  <a:pos x="0" y="78"/>
                </a:cxn>
                <a:cxn ang="0">
                  <a:pos x="2" y="86"/>
                </a:cxn>
                <a:cxn ang="0">
                  <a:pos x="4" y="90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76" y="62"/>
                </a:cxn>
                <a:cxn ang="0">
                  <a:pos x="138" y="42"/>
                </a:cxn>
                <a:cxn ang="0">
                  <a:pos x="202" y="28"/>
                </a:cxn>
                <a:cxn ang="0">
                  <a:pos x="268" y="24"/>
                </a:cxn>
                <a:cxn ang="0">
                  <a:pos x="308" y="26"/>
                </a:cxn>
                <a:cxn ang="0">
                  <a:pos x="384" y="38"/>
                </a:cxn>
                <a:cxn ang="0">
                  <a:pos x="456" y="62"/>
                </a:cxn>
                <a:cxn ang="0">
                  <a:pos x="524" y="96"/>
                </a:cxn>
                <a:cxn ang="0">
                  <a:pos x="586" y="138"/>
                </a:cxn>
                <a:cxn ang="0">
                  <a:pos x="640" y="192"/>
                </a:cxn>
                <a:cxn ang="0">
                  <a:pos x="688" y="252"/>
                </a:cxn>
                <a:cxn ang="0">
                  <a:pos x="724" y="320"/>
                </a:cxn>
                <a:cxn ang="0">
                  <a:pos x="738" y="356"/>
                </a:cxn>
                <a:cxn ang="0">
                  <a:pos x="746" y="364"/>
                </a:cxn>
                <a:cxn ang="0">
                  <a:pos x="754" y="364"/>
                </a:cxn>
                <a:cxn ang="0">
                  <a:pos x="758" y="362"/>
                </a:cxn>
                <a:cxn ang="0">
                  <a:pos x="762" y="352"/>
                </a:cxn>
                <a:cxn ang="0">
                  <a:pos x="762" y="348"/>
                </a:cxn>
                <a:cxn ang="0">
                  <a:pos x="728" y="274"/>
                </a:cxn>
                <a:cxn ang="0">
                  <a:pos x="684" y="206"/>
                </a:cxn>
                <a:cxn ang="0">
                  <a:pos x="632" y="146"/>
                </a:cxn>
                <a:cxn ang="0">
                  <a:pos x="570" y="96"/>
                </a:cxn>
                <a:cxn ang="0">
                  <a:pos x="502" y="56"/>
                </a:cxn>
                <a:cxn ang="0">
                  <a:pos x="428" y="26"/>
                </a:cxn>
                <a:cxn ang="0">
                  <a:pos x="350" y="6"/>
                </a:cxn>
                <a:cxn ang="0">
                  <a:pos x="268" y="0"/>
                </a:cxn>
                <a:cxn ang="0">
                  <a:pos x="234" y="2"/>
                </a:cxn>
                <a:cxn ang="0">
                  <a:pos x="166" y="10"/>
                </a:cxn>
                <a:cxn ang="0">
                  <a:pos x="100" y="28"/>
                </a:cxn>
                <a:cxn ang="0">
                  <a:pos x="36" y="54"/>
                </a:cxn>
                <a:cxn ang="0">
                  <a:pos x="6" y="70"/>
                </a:cxn>
              </a:cxnLst>
              <a:rect l="0" t="0" r="r" b="b"/>
              <a:pathLst>
                <a:path w="762" h="364">
                  <a:moveTo>
                    <a:pt x="6" y="70"/>
                  </a:moveTo>
                  <a:lnTo>
                    <a:pt x="6" y="70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48" y="76"/>
                  </a:lnTo>
                  <a:lnTo>
                    <a:pt x="76" y="62"/>
                  </a:lnTo>
                  <a:lnTo>
                    <a:pt x="108" y="50"/>
                  </a:lnTo>
                  <a:lnTo>
                    <a:pt x="138" y="42"/>
                  </a:lnTo>
                  <a:lnTo>
                    <a:pt x="170" y="34"/>
                  </a:lnTo>
                  <a:lnTo>
                    <a:pt x="202" y="28"/>
                  </a:lnTo>
                  <a:lnTo>
                    <a:pt x="236" y="26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308" y="26"/>
                  </a:lnTo>
                  <a:lnTo>
                    <a:pt x="346" y="30"/>
                  </a:lnTo>
                  <a:lnTo>
                    <a:pt x="384" y="38"/>
                  </a:lnTo>
                  <a:lnTo>
                    <a:pt x="420" y="48"/>
                  </a:lnTo>
                  <a:lnTo>
                    <a:pt x="456" y="62"/>
                  </a:lnTo>
                  <a:lnTo>
                    <a:pt x="492" y="76"/>
                  </a:lnTo>
                  <a:lnTo>
                    <a:pt x="524" y="96"/>
                  </a:lnTo>
                  <a:lnTo>
                    <a:pt x="556" y="116"/>
                  </a:lnTo>
                  <a:lnTo>
                    <a:pt x="586" y="138"/>
                  </a:lnTo>
                  <a:lnTo>
                    <a:pt x="614" y="164"/>
                  </a:lnTo>
                  <a:lnTo>
                    <a:pt x="640" y="192"/>
                  </a:lnTo>
                  <a:lnTo>
                    <a:pt x="666" y="220"/>
                  </a:lnTo>
                  <a:lnTo>
                    <a:pt x="688" y="252"/>
                  </a:lnTo>
                  <a:lnTo>
                    <a:pt x="708" y="284"/>
                  </a:lnTo>
                  <a:lnTo>
                    <a:pt x="724" y="320"/>
                  </a:lnTo>
                  <a:lnTo>
                    <a:pt x="738" y="356"/>
                  </a:lnTo>
                  <a:lnTo>
                    <a:pt x="738" y="356"/>
                  </a:lnTo>
                  <a:lnTo>
                    <a:pt x="742" y="360"/>
                  </a:lnTo>
                  <a:lnTo>
                    <a:pt x="746" y="364"/>
                  </a:lnTo>
                  <a:lnTo>
                    <a:pt x="750" y="364"/>
                  </a:lnTo>
                  <a:lnTo>
                    <a:pt x="754" y="364"/>
                  </a:lnTo>
                  <a:lnTo>
                    <a:pt x="754" y="364"/>
                  </a:lnTo>
                  <a:lnTo>
                    <a:pt x="758" y="362"/>
                  </a:lnTo>
                  <a:lnTo>
                    <a:pt x="762" y="358"/>
                  </a:lnTo>
                  <a:lnTo>
                    <a:pt x="762" y="352"/>
                  </a:lnTo>
                  <a:lnTo>
                    <a:pt x="762" y="348"/>
                  </a:lnTo>
                  <a:lnTo>
                    <a:pt x="762" y="348"/>
                  </a:lnTo>
                  <a:lnTo>
                    <a:pt x="746" y="310"/>
                  </a:lnTo>
                  <a:lnTo>
                    <a:pt x="728" y="274"/>
                  </a:lnTo>
                  <a:lnTo>
                    <a:pt x="708" y="238"/>
                  </a:lnTo>
                  <a:lnTo>
                    <a:pt x="684" y="206"/>
                  </a:lnTo>
                  <a:lnTo>
                    <a:pt x="658" y="176"/>
                  </a:lnTo>
                  <a:lnTo>
                    <a:pt x="632" y="146"/>
                  </a:lnTo>
                  <a:lnTo>
                    <a:pt x="602" y="120"/>
                  </a:lnTo>
                  <a:lnTo>
                    <a:pt x="570" y="96"/>
                  </a:lnTo>
                  <a:lnTo>
                    <a:pt x="536" y="74"/>
                  </a:lnTo>
                  <a:lnTo>
                    <a:pt x="502" y="56"/>
                  </a:lnTo>
                  <a:lnTo>
                    <a:pt x="466" y="38"/>
                  </a:lnTo>
                  <a:lnTo>
                    <a:pt x="428" y="26"/>
                  </a:lnTo>
                  <a:lnTo>
                    <a:pt x="390" y="14"/>
                  </a:lnTo>
                  <a:lnTo>
                    <a:pt x="350" y="6"/>
                  </a:lnTo>
                  <a:lnTo>
                    <a:pt x="310" y="2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34" y="2"/>
                  </a:lnTo>
                  <a:lnTo>
                    <a:pt x="200" y="4"/>
                  </a:lnTo>
                  <a:lnTo>
                    <a:pt x="166" y="10"/>
                  </a:lnTo>
                  <a:lnTo>
                    <a:pt x="132" y="18"/>
                  </a:lnTo>
                  <a:lnTo>
                    <a:pt x="100" y="28"/>
                  </a:lnTo>
                  <a:lnTo>
                    <a:pt x="68" y="40"/>
                  </a:lnTo>
                  <a:lnTo>
                    <a:pt x="36" y="54"/>
                  </a:lnTo>
                  <a:lnTo>
                    <a:pt x="6" y="70"/>
                  </a:lnTo>
                  <a:lnTo>
                    <a:pt x="6" y="7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93"/>
            <p:cNvSpPr>
              <a:spLocks/>
            </p:cNvSpPr>
            <p:nvPr/>
          </p:nvSpPr>
          <p:spPr bwMode="auto">
            <a:xfrm>
              <a:off x="6313488" y="2905125"/>
              <a:ext cx="330200" cy="1222375"/>
            </a:xfrm>
            <a:custGeom>
              <a:avLst/>
              <a:gdLst/>
              <a:ahLst/>
              <a:cxnLst>
                <a:cxn ang="0">
                  <a:pos x="144" y="4"/>
                </a:cxn>
                <a:cxn ang="0">
                  <a:pos x="82" y="82"/>
                </a:cxn>
                <a:cxn ang="0">
                  <a:pos x="38" y="170"/>
                </a:cxn>
                <a:cxn ang="0">
                  <a:pos x="10" y="264"/>
                </a:cxn>
                <a:cxn ang="0">
                  <a:pos x="0" y="364"/>
                </a:cxn>
                <a:cxn ang="0">
                  <a:pos x="0" y="394"/>
                </a:cxn>
                <a:cxn ang="0">
                  <a:pos x="8" y="450"/>
                </a:cxn>
                <a:cxn ang="0">
                  <a:pos x="20" y="506"/>
                </a:cxn>
                <a:cxn ang="0">
                  <a:pos x="38" y="560"/>
                </a:cxn>
                <a:cxn ang="0">
                  <a:pos x="62" y="612"/>
                </a:cxn>
                <a:cxn ang="0">
                  <a:pos x="92" y="660"/>
                </a:cxn>
                <a:cxn ang="0">
                  <a:pos x="128" y="706"/>
                </a:cxn>
                <a:cxn ang="0">
                  <a:pos x="168" y="748"/>
                </a:cxn>
                <a:cxn ang="0">
                  <a:pos x="190" y="768"/>
                </a:cxn>
                <a:cxn ang="0">
                  <a:pos x="198" y="770"/>
                </a:cxn>
                <a:cxn ang="0">
                  <a:pos x="206" y="766"/>
                </a:cxn>
                <a:cxn ang="0">
                  <a:pos x="208" y="762"/>
                </a:cxn>
                <a:cxn ang="0">
                  <a:pos x="208" y="752"/>
                </a:cxn>
                <a:cxn ang="0">
                  <a:pos x="204" y="748"/>
                </a:cxn>
                <a:cxn ang="0">
                  <a:pos x="164" y="712"/>
                </a:cxn>
                <a:cxn ang="0">
                  <a:pos x="128" y="670"/>
                </a:cxn>
                <a:cxn ang="0">
                  <a:pos x="96" y="624"/>
                </a:cxn>
                <a:cxn ang="0">
                  <a:pos x="72" y="576"/>
                </a:cxn>
                <a:cxn ang="0">
                  <a:pos x="50" y="526"/>
                </a:cxn>
                <a:cxn ang="0">
                  <a:pos x="36" y="474"/>
                </a:cxn>
                <a:cxn ang="0">
                  <a:pos x="26" y="420"/>
                </a:cxn>
                <a:cxn ang="0">
                  <a:pos x="24" y="364"/>
                </a:cxn>
                <a:cxn ang="0">
                  <a:pos x="26" y="316"/>
                </a:cxn>
                <a:cxn ang="0">
                  <a:pos x="44" y="224"/>
                </a:cxn>
                <a:cxn ang="0">
                  <a:pos x="78" y="136"/>
                </a:cxn>
                <a:cxn ang="0">
                  <a:pos x="130" y="56"/>
                </a:cxn>
                <a:cxn ang="0">
                  <a:pos x="162" y="20"/>
                </a:cxn>
                <a:cxn ang="0">
                  <a:pos x="164" y="12"/>
                </a:cxn>
                <a:cxn ang="0">
                  <a:pos x="160" y="2"/>
                </a:cxn>
                <a:cxn ang="0">
                  <a:pos x="156" y="0"/>
                </a:cxn>
                <a:cxn ang="0">
                  <a:pos x="148" y="0"/>
                </a:cxn>
                <a:cxn ang="0">
                  <a:pos x="144" y="4"/>
                </a:cxn>
              </a:cxnLst>
              <a:rect l="0" t="0" r="r" b="b"/>
              <a:pathLst>
                <a:path w="208" h="770">
                  <a:moveTo>
                    <a:pt x="144" y="4"/>
                  </a:moveTo>
                  <a:lnTo>
                    <a:pt x="144" y="4"/>
                  </a:lnTo>
                  <a:lnTo>
                    <a:pt x="112" y="42"/>
                  </a:lnTo>
                  <a:lnTo>
                    <a:pt x="82" y="82"/>
                  </a:lnTo>
                  <a:lnTo>
                    <a:pt x="58" y="124"/>
                  </a:lnTo>
                  <a:lnTo>
                    <a:pt x="38" y="170"/>
                  </a:lnTo>
                  <a:lnTo>
                    <a:pt x="20" y="216"/>
                  </a:lnTo>
                  <a:lnTo>
                    <a:pt x="10" y="264"/>
                  </a:lnTo>
                  <a:lnTo>
                    <a:pt x="2" y="3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94"/>
                  </a:lnTo>
                  <a:lnTo>
                    <a:pt x="4" y="422"/>
                  </a:lnTo>
                  <a:lnTo>
                    <a:pt x="8" y="450"/>
                  </a:lnTo>
                  <a:lnTo>
                    <a:pt x="12" y="478"/>
                  </a:lnTo>
                  <a:lnTo>
                    <a:pt x="20" y="506"/>
                  </a:lnTo>
                  <a:lnTo>
                    <a:pt x="28" y="534"/>
                  </a:lnTo>
                  <a:lnTo>
                    <a:pt x="38" y="560"/>
                  </a:lnTo>
                  <a:lnTo>
                    <a:pt x="50" y="586"/>
                  </a:lnTo>
                  <a:lnTo>
                    <a:pt x="62" y="612"/>
                  </a:lnTo>
                  <a:lnTo>
                    <a:pt x="76" y="636"/>
                  </a:lnTo>
                  <a:lnTo>
                    <a:pt x="92" y="660"/>
                  </a:lnTo>
                  <a:lnTo>
                    <a:pt x="108" y="684"/>
                  </a:lnTo>
                  <a:lnTo>
                    <a:pt x="128" y="706"/>
                  </a:lnTo>
                  <a:lnTo>
                    <a:pt x="146" y="728"/>
                  </a:lnTo>
                  <a:lnTo>
                    <a:pt x="168" y="748"/>
                  </a:lnTo>
                  <a:lnTo>
                    <a:pt x="190" y="768"/>
                  </a:lnTo>
                  <a:lnTo>
                    <a:pt x="190" y="768"/>
                  </a:lnTo>
                  <a:lnTo>
                    <a:pt x="194" y="770"/>
                  </a:lnTo>
                  <a:lnTo>
                    <a:pt x="198" y="770"/>
                  </a:lnTo>
                  <a:lnTo>
                    <a:pt x="202" y="768"/>
                  </a:lnTo>
                  <a:lnTo>
                    <a:pt x="206" y="766"/>
                  </a:lnTo>
                  <a:lnTo>
                    <a:pt x="206" y="766"/>
                  </a:lnTo>
                  <a:lnTo>
                    <a:pt x="208" y="762"/>
                  </a:lnTo>
                  <a:lnTo>
                    <a:pt x="208" y="756"/>
                  </a:lnTo>
                  <a:lnTo>
                    <a:pt x="208" y="752"/>
                  </a:lnTo>
                  <a:lnTo>
                    <a:pt x="204" y="748"/>
                  </a:lnTo>
                  <a:lnTo>
                    <a:pt x="204" y="748"/>
                  </a:lnTo>
                  <a:lnTo>
                    <a:pt x="184" y="730"/>
                  </a:lnTo>
                  <a:lnTo>
                    <a:pt x="164" y="712"/>
                  </a:lnTo>
                  <a:lnTo>
                    <a:pt x="146" y="690"/>
                  </a:lnTo>
                  <a:lnTo>
                    <a:pt x="128" y="670"/>
                  </a:lnTo>
                  <a:lnTo>
                    <a:pt x="112" y="648"/>
                  </a:lnTo>
                  <a:lnTo>
                    <a:pt x="96" y="624"/>
                  </a:lnTo>
                  <a:lnTo>
                    <a:pt x="84" y="600"/>
                  </a:lnTo>
                  <a:lnTo>
                    <a:pt x="72" y="576"/>
                  </a:lnTo>
                  <a:lnTo>
                    <a:pt x="60" y="552"/>
                  </a:lnTo>
                  <a:lnTo>
                    <a:pt x="50" y="526"/>
                  </a:lnTo>
                  <a:lnTo>
                    <a:pt x="42" y="500"/>
                  </a:lnTo>
                  <a:lnTo>
                    <a:pt x="36" y="474"/>
                  </a:lnTo>
                  <a:lnTo>
                    <a:pt x="30" y="446"/>
                  </a:lnTo>
                  <a:lnTo>
                    <a:pt x="26" y="420"/>
                  </a:lnTo>
                  <a:lnTo>
                    <a:pt x="24" y="392"/>
                  </a:lnTo>
                  <a:lnTo>
                    <a:pt x="24" y="364"/>
                  </a:lnTo>
                  <a:lnTo>
                    <a:pt x="24" y="364"/>
                  </a:lnTo>
                  <a:lnTo>
                    <a:pt x="26" y="316"/>
                  </a:lnTo>
                  <a:lnTo>
                    <a:pt x="32" y="270"/>
                  </a:lnTo>
                  <a:lnTo>
                    <a:pt x="44" y="224"/>
                  </a:lnTo>
                  <a:lnTo>
                    <a:pt x="60" y="178"/>
                  </a:lnTo>
                  <a:lnTo>
                    <a:pt x="78" y="136"/>
                  </a:lnTo>
                  <a:lnTo>
                    <a:pt x="102" y="94"/>
                  </a:lnTo>
                  <a:lnTo>
                    <a:pt x="130" y="56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4" y="16"/>
                  </a:lnTo>
                  <a:lnTo>
                    <a:pt x="164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4" y="4"/>
                  </a:lnTo>
                  <a:lnTo>
                    <a:pt x="144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6" name="Freeform 94"/>
            <p:cNvSpPr>
              <a:spLocks/>
            </p:cNvSpPr>
            <p:nvPr/>
          </p:nvSpPr>
          <p:spPr bwMode="auto">
            <a:xfrm>
              <a:off x="6942138" y="3454400"/>
              <a:ext cx="511175" cy="292100"/>
            </a:xfrm>
            <a:custGeom>
              <a:avLst/>
              <a:gdLst/>
              <a:ahLst/>
              <a:cxnLst>
                <a:cxn ang="0">
                  <a:pos x="322" y="148"/>
                </a:cxn>
                <a:cxn ang="0">
                  <a:pos x="322" y="0"/>
                </a:cxn>
                <a:cxn ang="0">
                  <a:pos x="322" y="0"/>
                </a:cxn>
                <a:cxn ang="0">
                  <a:pos x="322" y="0"/>
                </a:cxn>
                <a:cxn ang="0">
                  <a:pos x="308" y="22"/>
                </a:cxn>
                <a:cxn ang="0">
                  <a:pos x="290" y="42"/>
                </a:cxn>
                <a:cxn ang="0">
                  <a:pos x="270" y="62"/>
                </a:cxn>
                <a:cxn ang="0">
                  <a:pos x="250" y="78"/>
                </a:cxn>
                <a:cxn ang="0">
                  <a:pos x="228" y="92"/>
                </a:cxn>
                <a:cxn ang="0">
                  <a:pos x="204" y="104"/>
                </a:cxn>
                <a:cxn ang="0">
                  <a:pos x="180" y="114"/>
                </a:cxn>
                <a:cxn ang="0">
                  <a:pos x="154" y="122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36" y="170"/>
                </a:cxn>
                <a:cxn ang="0">
                  <a:pos x="74" y="178"/>
                </a:cxn>
                <a:cxn ang="0">
                  <a:pos x="110" y="182"/>
                </a:cxn>
                <a:cxn ang="0">
                  <a:pos x="148" y="184"/>
                </a:cxn>
                <a:cxn ang="0">
                  <a:pos x="148" y="184"/>
                </a:cxn>
                <a:cxn ang="0">
                  <a:pos x="192" y="182"/>
                </a:cxn>
                <a:cxn ang="0">
                  <a:pos x="236" y="176"/>
                </a:cxn>
                <a:cxn ang="0">
                  <a:pos x="280" y="164"/>
                </a:cxn>
                <a:cxn ang="0">
                  <a:pos x="322" y="148"/>
                </a:cxn>
                <a:cxn ang="0">
                  <a:pos x="322" y="148"/>
                </a:cxn>
              </a:cxnLst>
              <a:rect l="0" t="0" r="r" b="b"/>
              <a:pathLst>
                <a:path w="322" h="184">
                  <a:moveTo>
                    <a:pt x="322" y="148"/>
                  </a:moveTo>
                  <a:lnTo>
                    <a:pt x="322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08" y="22"/>
                  </a:lnTo>
                  <a:lnTo>
                    <a:pt x="290" y="42"/>
                  </a:lnTo>
                  <a:lnTo>
                    <a:pt x="270" y="62"/>
                  </a:lnTo>
                  <a:lnTo>
                    <a:pt x="250" y="78"/>
                  </a:lnTo>
                  <a:lnTo>
                    <a:pt x="228" y="92"/>
                  </a:lnTo>
                  <a:lnTo>
                    <a:pt x="204" y="104"/>
                  </a:lnTo>
                  <a:lnTo>
                    <a:pt x="180" y="114"/>
                  </a:lnTo>
                  <a:lnTo>
                    <a:pt x="154" y="122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36" y="170"/>
                  </a:lnTo>
                  <a:lnTo>
                    <a:pt x="74" y="178"/>
                  </a:lnTo>
                  <a:lnTo>
                    <a:pt x="110" y="182"/>
                  </a:lnTo>
                  <a:lnTo>
                    <a:pt x="148" y="184"/>
                  </a:lnTo>
                  <a:lnTo>
                    <a:pt x="148" y="184"/>
                  </a:lnTo>
                  <a:lnTo>
                    <a:pt x="192" y="182"/>
                  </a:lnTo>
                  <a:lnTo>
                    <a:pt x="236" y="176"/>
                  </a:lnTo>
                  <a:lnTo>
                    <a:pt x="280" y="164"/>
                  </a:lnTo>
                  <a:lnTo>
                    <a:pt x="322" y="148"/>
                  </a:lnTo>
                  <a:lnTo>
                    <a:pt x="322" y="14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7" name="Группа 256"/>
          <p:cNvGrpSpPr/>
          <p:nvPr/>
        </p:nvGrpSpPr>
        <p:grpSpPr>
          <a:xfrm>
            <a:off x="7771872" y="1681691"/>
            <a:ext cx="551705" cy="564092"/>
            <a:chOff x="8637588" y="2517775"/>
            <a:chExt cx="1838325" cy="1879600"/>
          </a:xfrm>
        </p:grpSpPr>
        <p:sp>
          <p:nvSpPr>
            <p:cNvPr id="258" name="Freeform 95"/>
            <p:cNvSpPr>
              <a:spLocks/>
            </p:cNvSpPr>
            <p:nvPr/>
          </p:nvSpPr>
          <p:spPr bwMode="auto">
            <a:xfrm>
              <a:off x="9339263" y="3067050"/>
              <a:ext cx="215900" cy="546100"/>
            </a:xfrm>
            <a:custGeom>
              <a:avLst/>
              <a:gdLst/>
              <a:ahLst/>
              <a:cxnLst>
                <a:cxn ang="0">
                  <a:pos x="78" y="10"/>
                </a:cxn>
                <a:cxn ang="0">
                  <a:pos x="80" y="18"/>
                </a:cxn>
                <a:cxn ang="0">
                  <a:pos x="86" y="24"/>
                </a:cxn>
                <a:cxn ang="0">
                  <a:pos x="92" y="26"/>
                </a:cxn>
                <a:cxn ang="0">
                  <a:pos x="104" y="40"/>
                </a:cxn>
                <a:cxn ang="0">
                  <a:pos x="112" y="70"/>
                </a:cxn>
                <a:cxn ang="0">
                  <a:pos x="110" y="86"/>
                </a:cxn>
                <a:cxn ang="0">
                  <a:pos x="100" y="106"/>
                </a:cxn>
                <a:cxn ang="0">
                  <a:pos x="90" y="114"/>
                </a:cxn>
                <a:cxn ang="0">
                  <a:pos x="84" y="116"/>
                </a:cxn>
                <a:cxn ang="0">
                  <a:pos x="72" y="124"/>
                </a:cxn>
                <a:cxn ang="0">
                  <a:pos x="68" y="140"/>
                </a:cxn>
                <a:cxn ang="0">
                  <a:pos x="54" y="172"/>
                </a:cxn>
                <a:cxn ang="0">
                  <a:pos x="38" y="198"/>
                </a:cxn>
                <a:cxn ang="0">
                  <a:pos x="16" y="222"/>
                </a:cxn>
                <a:cxn ang="0">
                  <a:pos x="4" y="232"/>
                </a:cxn>
                <a:cxn ang="0">
                  <a:pos x="0" y="244"/>
                </a:cxn>
                <a:cxn ang="0">
                  <a:pos x="6" y="292"/>
                </a:cxn>
                <a:cxn ang="0">
                  <a:pos x="10" y="308"/>
                </a:cxn>
                <a:cxn ang="0">
                  <a:pos x="22" y="320"/>
                </a:cxn>
                <a:cxn ang="0">
                  <a:pos x="34" y="326"/>
                </a:cxn>
                <a:cxn ang="0">
                  <a:pos x="92" y="342"/>
                </a:cxn>
                <a:cxn ang="0">
                  <a:pos x="100" y="342"/>
                </a:cxn>
                <a:cxn ang="0">
                  <a:pos x="106" y="334"/>
                </a:cxn>
                <a:cxn ang="0">
                  <a:pos x="106" y="332"/>
                </a:cxn>
                <a:cxn ang="0">
                  <a:pos x="106" y="328"/>
                </a:cxn>
                <a:cxn ang="0">
                  <a:pos x="102" y="322"/>
                </a:cxn>
                <a:cxn ang="0">
                  <a:pos x="40" y="302"/>
                </a:cxn>
                <a:cxn ang="0">
                  <a:pos x="36" y="300"/>
                </a:cxn>
                <a:cxn ang="0">
                  <a:pos x="32" y="296"/>
                </a:cxn>
                <a:cxn ang="0">
                  <a:pos x="30" y="290"/>
                </a:cxn>
                <a:cxn ang="0">
                  <a:pos x="24" y="246"/>
                </a:cxn>
                <a:cxn ang="0">
                  <a:pos x="46" y="224"/>
                </a:cxn>
                <a:cxn ang="0">
                  <a:pos x="66" y="198"/>
                </a:cxn>
                <a:cxn ang="0">
                  <a:pos x="94" y="138"/>
                </a:cxn>
                <a:cxn ang="0">
                  <a:pos x="102" y="134"/>
                </a:cxn>
                <a:cxn ang="0">
                  <a:pos x="118" y="122"/>
                </a:cxn>
                <a:cxn ang="0">
                  <a:pos x="128" y="104"/>
                </a:cxn>
                <a:cxn ang="0">
                  <a:pos x="134" y="82"/>
                </a:cxn>
                <a:cxn ang="0">
                  <a:pos x="136" y="70"/>
                </a:cxn>
                <a:cxn ang="0">
                  <a:pos x="132" y="46"/>
                </a:cxn>
                <a:cxn ang="0">
                  <a:pos x="124" y="26"/>
                </a:cxn>
                <a:cxn ang="0">
                  <a:pos x="110" y="10"/>
                </a:cxn>
                <a:cxn ang="0">
                  <a:pos x="92" y="2"/>
                </a:cxn>
                <a:cxn ang="0">
                  <a:pos x="88" y="0"/>
                </a:cxn>
                <a:cxn ang="0">
                  <a:pos x="80" y="6"/>
                </a:cxn>
                <a:cxn ang="0">
                  <a:pos x="78" y="10"/>
                </a:cxn>
              </a:cxnLst>
              <a:rect l="0" t="0" r="r" b="b"/>
              <a:pathLst>
                <a:path w="136" h="344">
                  <a:moveTo>
                    <a:pt x="78" y="10"/>
                  </a:moveTo>
                  <a:lnTo>
                    <a:pt x="78" y="10"/>
                  </a:lnTo>
                  <a:lnTo>
                    <a:pt x="78" y="14"/>
                  </a:lnTo>
                  <a:lnTo>
                    <a:pt x="80" y="18"/>
                  </a:lnTo>
                  <a:lnTo>
                    <a:pt x="82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92" y="26"/>
                  </a:lnTo>
                  <a:lnTo>
                    <a:pt x="96" y="30"/>
                  </a:lnTo>
                  <a:lnTo>
                    <a:pt x="104" y="40"/>
                  </a:lnTo>
                  <a:lnTo>
                    <a:pt x="110" y="5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0" y="86"/>
                  </a:lnTo>
                  <a:lnTo>
                    <a:pt x="104" y="102"/>
                  </a:lnTo>
                  <a:lnTo>
                    <a:pt x="100" y="106"/>
                  </a:lnTo>
                  <a:lnTo>
                    <a:pt x="94" y="112"/>
                  </a:lnTo>
                  <a:lnTo>
                    <a:pt x="90" y="114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76" y="11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68" y="140"/>
                  </a:lnTo>
                  <a:lnTo>
                    <a:pt x="62" y="156"/>
                  </a:lnTo>
                  <a:lnTo>
                    <a:pt x="54" y="172"/>
                  </a:lnTo>
                  <a:lnTo>
                    <a:pt x="46" y="186"/>
                  </a:lnTo>
                  <a:lnTo>
                    <a:pt x="38" y="198"/>
                  </a:lnTo>
                  <a:lnTo>
                    <a:pt x="28" y="212"/>
                  </a:lnTo>
                  <a:lnTo>
                    <a:pt x="16" y="222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0" y="238"/>
                  </a:lnTo>
                  <a:lnTo>
                    <a:pt x="0" y="244"/>
                  </a:lnTo>
                  <a:lnTo>
                    <a:pt x="6" y="292"/>
                  </a:lnTo>
                  <a:lnTo>
                    <a:pt x="6" y="292"/>
                  </a:lnTo>
                  <a:lnTo>
                    <a:pt x="8" y="300"/>
                  </a:lnTo>
                  <a:lnTo>
                    <a:pt x="10" y="308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2" y="320"/>
                  </a:lnTo>
                  <a:lnTo>
                    <a:pt x="34" y="326"/>
                  </a:lnTo>
                  <a:lnTo>
                    <a:pt x="92" y="342"/>
                  </a:lnTo>
                  <a:lnTo>
                    <a:pt x="92" y="342"/>
                  </a:lnTo>
                  <a:lnTo>
                    <a:pt x="96" y="344"/>
                  </a:lnTo>
                  <a:lnTo>
                    <a:pt x="100" y="342"/>
                  </a:lnTo>
                  <a:lnTo>
                    <a:pt x="104" y="338"/>
                  </a:lnTo>
                  <a:lnTo>
                    <a:pt x="106" y="334"/>
                  </a:lnTo>
                  <a:lnTo>
                    <a:pt x="106" y="334"/>
                  </a:lnTo>
                  <a:lnTo>
                    <a:pt x="106" y="332"/>
                  </a:lnTo>
                  <a:lnTo>
                    <a:pt x="106" y="332"/>
                  </a:lnTo>
                  <a:lnTo>
                    <a:pt x="106" y="328"/>
                  </a:lnTo>
                  <a:lnTo>
                    <a:pt x="104" y="324"/>
                  </a:lnTo>
                  <a:lnTo>
                    <a:pt x="102" y="322"/>
                  </a:lnTo>
                  <a:lnTo>
                    <a:pt x="98" y="320"/>
                  </a:lnTo>
                  <a:lnTo>
                    <a:pt x="40" y="302"/>
                  </a:lnTo>
                  <a:lnTo>
                    <a:pt x="40" y="302"/>
                  </a:lnTo>
                  <a:lnTo>
                    <a:pt x="36" y="300"/>
                  </a:lnTo>
                  <a:lnTo>
                    <a:pt x="36" y="300"/>
                  </a:lnTo>
                  <a:lnTo>
                    <a:pt x="32" y="296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36" y="236"/>
                  </a:lnTo>
                  <a:lnTo>
                    <a:pt x="46" y="224"/>
                  </a:lnTo>
                  <a:lnTo>
                    <a:pt x="56" y="212"/>
                  </a:lnTo>
                  <a:lnTo>
                    <a:pt x="66" y="198"/>
                  </a:lnTo>
                  <a:lnTo>
                    <a:pt x="82" y="170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102" y="134"/>
                  </a:lnTo>
                  <a:lnTo>
                    <a:pt x="110" y="128"/>
                  </a:lnTo>
                  <a:lnTo>
                    <a:pt x="118" y="122"/>
                  </a:lnTo>
                  <a:lnTo>
                    <a:pt x="124" y="114"/>
                  </a:lnTo>
                  <a:lnTo>
                    <a:pt x="128" y="104"/>
                  </a:lnTo>
                  <a:lnTo>
                    <a:pt x="132" y="94"/>
                  </a:lnTo>
                  <a:lnTo>
                    <a:pt x="134" y="82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4" y="58"/>
                  </a:lnTo>
                  <a:lnTo>
                    <a:pt x="132" y="46"/>
                  </a:lnTo>
                  <a:lnTo>
                    <a:pt x="128" y="34"/>
                  </a:lnTo>
                  <a:lnTo>
                    <a:pt x="124" y="26"/>
                  </a:lnTo>
                  <a:lnTo>
                    <a:pt x="118" y="16"/>
                  </a:lnTo>
                  <a:lnTo>
                    <a:pt x="110" y="10"/>
                  </a:lnTo>
                  <a:lnTo>
                    <a:pt x="102" y="4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8" y="0"/>
                  </a:lnTo>
                  <a:lnTo>
                    <a:pt x="84" y="2"/>
                  </a:lnTo>
                  <a:lnTo>
                    <a:pt x="80" y="6"/>
                  </a:lnTo>
                  <a:lnTo>
                    <a:pt x="78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Freeform 96"/>
            <p:cNvSpPr>
              <a:spLocks/>
            </p:cNvSpPr>
            <p:nvPr/>
          </p:nvSpPr>
          <p:spPr bwMode="auto">
            <a:xfrm>
              <a:off x="8904288" y="2968625"/>
              <a:ext cx="50800" cy="136525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4" y="34"/>
                </a:cxn>
                <a:cxn ang="0">
                  <a:pos x="2" y="5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2" y="80"/>
                </a:cxn>
                <a:cxn ang="0">
                  <a:pos x="4" y="84"/>
                </a:cxn>
                <a:cxn ang="0">
                  <a:pos x="8" y="86"/>
                </a:cxn>
                <a:cxn ang="0">
                  <a:pos x="14" y="86"/>
                </a:cxn>
                <a:cxn ang="0">
                  <a:pos x="14" y="86"/>
                </a:cxn>
                <a:cxn ang="0">
                  <a:pos x="18" y="86"/>
                </a:cxn>
                <a:cxn ang="0">
                  <a:pos x="22" y="84"/>
                </a:cxn>
                <a:cxn ang="0">
                  <a:pos x="24" y="80"/>
                </a:cxn>
                <a:cxn ang="0">
                  <a:pos x="24" y="74"/>
                </a:cxn>
                <a:cxn ang="0">
                  <a:pos x="24" y="74"/>
                </a:cxn>
                <a:cxn ang="0">
                  <a:pos x="26" y="56"/>
                </a:cxn>
                <a:cxn ang="0">
                  <a:pos x="26" y="38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32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32" h="86">
                  <a:moveTo>
                    <a:pt x="8" y="8"/>
                  </a:moveTo>
                  <a:lnTo>
                    <a:pt x="8" y="8"/>
                  </a:lnTo>
                  <a:lnTo>
                    <a:pt x="4" y="34"/>
                  </a:lnTo>
                  <a:lnTo>
                    <a:pt x="2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80"/>
                  </a:lnTo>
                  <a:lnTo>
                    <a:pt x="4" y="84"/>
                  </a:lnTo>
                  <a:lnTo>
                    <a:pt x="8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22" y="84"/>
                  </a:lnTo>
                  <a:lnTo>
                    <a:pt x="24" y="80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6" y="56"/>
                  </a:lnTo>
                  <a:lnTo>
                    <a:pt x="26" y="38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2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97"/>
            <p:cNvSpPr>
              <a:spLocks/>
            </p:cNvSpPr>
            <p:nvPr/>
          </p:nvSpPr>
          <p:spPr bwMode="auto">
            <a:xfrm>
              <a:off x="9453563" y="2968625"/>
              <a:ext cx="47625" cy="1365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4" y="38"/>
                </a:cxn>
                <a:cxn ang="0">
                  <a:pos x="6" y="56"/>
                </a:cxn>
                <a:cxn ang="0">
                  <a:pos x="6" y="74"/>
                </a:cxn>
                <a:cxn ang="0">
                  <a:pos x="6" y="74"/>
                </a:cxn>
                <a:cxn ang="0">
                  <a:pos x="6" y="78"/>
                </a:cxn>
                <a:cxn ang="0">
                  <a:pos x="8" y="82"/>
                </a:cxn>
                <a:cxn ang="0">
                  <a:pos x="12" y="86"/>
                </a:cxn>
                <a:cxn ang="0">
                  <a:pos x="16" y="86"/>
                </a:cxn>
                <a:cxn ang="0">
                  <a:pos x="16" y="86"/>
                </a:cxn>
                <a:cxn ang="0">
                  <a:pos x="22" y="86"/>
                </a:cxn>
                <a:cxn ang="0">
                  <a:pos x="26" y="84"/>
                </a:cxn>
                <a:cxn ang="0">
                  <a:pos x="28" y="80"/>
                </a:cxn>
                <a:cxn ang="0">
                  <a:pos x="30" y="76"/>
                </a:cxn>
                <a:cxn ang="0">
                  <a:pos x="30" y="76"/>
                </a:cxn>
                <a:cxn ang="0">
                  <a:pos x="30" y="56"/>
                </a:cxn>
                <a:cxn ang="0">
                  <a:pos x="28" y="3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30" h="86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38"/>
                  </a:lnTo>
                  <a:lnTo>
                    <a:pt x="6" y="56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8"/>
                  </a:lnTo>
                  <a:lnTo>
                    <a:pt x="8" y="82"/>
                  </a:lnTo>
                  <a:lnTo>
                    <a:pt x="12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22" y="86"/>
                  </a:lnTo>
                  <a:lnTo>
                    <a:pt x="26" y="84"/>
                  </a:lnTo>
                  <a:lnTo>
                    <a:pt x="28" y="80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56"/>
                  </a:lnTo>
                  <a:lnTo>
                    <a:pt x="28" y="3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Freeform 98"/>
            <p:cNvSpPr>
              <a:spLocks/>
            </p:cNvSpPr>
            <p:nvPr/>
          </p:nvSpPr>
          <p:spPr bwMode="auto">
            <a:xfrm>
              <a:off x="9002713" y="3540125"/>
              <a:ext cx="403225" cy="1428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128" y="64"/>
                </a:cxn>
                <a:cxn ang="0">
                  <a:pos x="128" y="6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4"/>
                </a:cxn>
                <a:cxn ang="0">
                  <a:pos x="122" y="88"/>
                </a:cxn>
                <a:cxn ang="0">
                  <a:pos x="122" y="88"/>
                </a:cxn>
                <a:cxn ang="0">
                  <a:pos x="128" y="90"/>
                </a:cxn>
                <a:cxn ang="0">
                  <a:pos x="134" y="88"/>
                </a:cxn>
                <a:cxn ang="0">
                  <a:pos x="248" y="24"/>
                </a:cxn>
                <a:cxn ang="0">
                  <a:pos x="248" y="24"/>
                </a:cxn>
                <a:cxn ang="0">
                  <a:pos x="250" y="20"/>
                </a:cxn>
                <a:cxn ang="0">
                  <a:pos x="252" y="16"/>
                </a:cxn>
                <a:cxn ang="0">
                  <a:pos x="254" y="12"/>
                </a:cxn>
                <a:cxn ang="0">
                  <a:pos x="252" y="6"/>
                </a:cxn>
                <a:cxn ang="0">
                  <a:pos x="252" y="6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0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54" h="90">
                  <a:moveTo>
                    <a:pt x="236" y="2"/>
                  </a:moveTo>
                  <a:lnTo>
                    <a:pt x="236" y="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4"/>
                  </a:lnTo>
                  <a:lnTo>
                    <a:pt x="122" y="88"/>
                  </a:lnTo>
                  <a:lnTo>
                    <a:pt x="122" y="88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50" y="20"/>
                  </a:lnTo>
                  <a:lnTo>
                    <a:pt x="252" y="16"/>
                  </a:lnTo>
                  <a:lnTo>
                    <a:pt x="254" y="12"/>
                  </a:lnTo>
                  <a:lnTo>
                    <a:pt x="252" y="6"/>
                  </a:lnTo>
                  <a:lnTo>
                    <a:pt x="252" y="6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Freeform 99"/>
            <p:cNvSpPr>
              <a:spLocks/>
            </p:cNvSpPr>
            <p:nvPr/>
          </p:nvSpPr>
          <p:spPr bwMode="auto">
            <a:xfrm>
              <a:off x="9186863" y="3644900"/>
              <a:ext cx="38100" cy="34607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06"/>
                </a:cxn>
                <a:cxn ang="0">
                  <a:pos x="0" y="206"/>
                </a:cxn>
                <a:cxn ang="0">
                  <a:pos x="0" y="210"/>
                </a:cxn>
                <a:cxn ang="0">
                  <a:pos x="4" y="214"/>
                </a:cxn>
                <a:cxn ang="0">
                  <a:pos x="6" y="216"/>
                </a:cxn>
                <a:cxn ang="0">
                  <a:pos x="12" y="218"/>
                </a:cxn>
                <a:cxn ang="0">
                  <a:pos x="12" y="218"/>
                </a:cxn>
                <a:cxn ang="0">
                  <a:pos x="16" y="216"/>
                </a:cxn>
                <a:cxn ang="0">
                  <a:pos x="20" y="214"/>
                </a:cxn>
                <a:cxn ang="0">
                  <a:pos x="22" y="210"/>
                </a:cxn>
                <a:cxn ang="0">
                  <a:pos x="24" y="20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4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218">
                  <a:moveTo>
                    <a:pt x="0" y="12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210"/>
                  </a:lnTo>
                  <a:lnTo>
                    <a:pt x="4" y="214"/>
                  </a:lnTo>
                  <a:lnTo>
                    <a:pt x="6" y="216"/>
                  </a:lnTo>
                  <a:lnTo>
                    <a:pt x="12" y="218"/>
                  </a:lnTo>
                  <a:lnTo>
                    <a:pt x="12" y="218"/>
                  </a:lnTo>
                  <a:lnTo>
                    <a:pt x="16" y="216"/>
                  </a:lnTo>
                  <a:lnTo>
                    <a:pt x="20" y="214"/>
                  </a:lnTo>
                  <a:lnTo>
                    <a:pt x="22" y="210"/>
                  </a:lnTo>
                  <a:lnTo>
                    <a:pt x="24" y="20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100"/>
            <p:cNvSpPr>
              <a:spLocks/>
            </p:cNvSpPr>
            <p:nvPr/>
          </p:nvSpPr>
          <p:spPr bwMode="auto">
            <a:xfrm>
              <a:off x="8872538" y="2590800"/>
              <a:ext cx="190500" cy="330200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102" y="2"/>
                </a:cxn>
                <a:cxn ang="0">
                  <a:pos x="80" y="16"/>
                </a:cxn>
                <a:cxn ang="0">
                  <a:pos x="60" y="32"/>
                </a:cxn>
                <a:cxn ang="0">
                  <a:pos x="42" y="52"/>
                </a:cxn>
                <a:cxn ang="0">
                  <a:pos x="26" y="72"/>
                </a:cxn>
                <a:cxn ang="0">
                  <a:pos x="14" y="96"/>
                </a:cxn>
                <a:cxn ang="0">
                  <a:pos x="6" y="118"/>
                </a:cxn>
                <a:cxn ang="0">
                  <a:pos x="0" y="144"/>
                </a:cxn>
                <a:cxn ang="0">
                  <a:pos x="0" y="168"/>
                </a:cxn>
                <a:cxn ang="0">
                  <a:pos x="0" y="168"/>
                </a:cxn>
                <a:cxn ang="0">
                  <a:pos x="2" y="198"/>
                </a:cxn>
                <a:cxn ang="0">
                  <a:pos x="2" y="198"/>
                </a:cxn>
                <a:cxn ang="0">
                  <a:pos x="4" y="202"/>
                </a:cxn>
                <a:cxn ang="0">
                  <a:pos x="6" y="206"/>
                </a:cxn>
                <a:cxn ang="0">
                  <a:pos x="10" y="208"/>
                </a:cxn>
                <a:cxn ang="0">
                  <a:pos x="16" y="208"/>
                </a:cxn>
                <a:cxn ang="0">
                  <a:pos x="16" y="208"/>
                </a:cxn>
                <a:cxn ang="0">
                  <a:pos x="20" y="206"/>
                </a:cxn>
                <a:cxn ang="0">
                  <a:pos x="22" y="202"/>
                </a:cxn>
                <a:cxn ang="0">
                  <a:pos x="24" y="198"/>
                </a:cxn>
                <a:cxn ang="0">
                  <a:pos x="26" y="194"/>
                </a:cxn>
                <a:cxn ang="0">
                  <a:pos x="26" y="194"/>
                </a:cxn>
                <a:cxn ang="0">
                  <a:pos x="24" y="168"/>
                </a:cxn>
                <a:cxn ang="0">
                  <a:pos x="24" y="168"/>
                </a:cxn>
                <a:cxn ang="0">
                  <a:pos x="24" y="146"/>
                </a:cxn>
                <a:cxn ang="0">
                  <a:pos x="30" y="126"/>
                </a:cxn>
                <a:cxn ang="0">
                  <a:pos x="38" y="104"/>
                </a:cxn>
                <a:cxn ang="0">
                  <a:pos x="48" y="84"/>
                </a:cxn>
                <a:cxn ang="0">
                  <a:pos x="60" y="66"/>
                </a:cxn>
                <a:cxn ang="0">
                  <a:pos x="76" y="50"/>
                </a:cxn>
                <a:cxn ang="0">
                  <a:pos x="94" y="36"/>
                </a:cxn>
                <a:cxn ang="0">
                  <a:pos x="114" y="22"/>
                </a:cxn>
                <a:cxn ang="0">
                  <a:pos x="114" y="22"/>
                </a:cxn>
                <a:cxn ang="0">
                  <a:pos x="118" y="20"/>
                </a:cxn>
                <a:cxn ang="0">
                  <a:pos x="120" y="16"/>
                </a:cxn>
                <a:cxn ang="0">
                  <a:pos x="120" y="10"/>
                </a:cxn>
                <a:cxn ang="0">
                  <a:pos x="118" y="6"/>
                </a:cxn>
                <a:cxn ang="0">
                  <a:pos x="118" y="6"/>
                </a:cxn>
                <a:cxn ang="0">
                  <a:pos x="116" y="2"/>
                </a:cxn>
                <a:cxn ang="0">
                  <a:pos x="112" y="0"/>
                </a:cxn>
                <a:cxn ang="0">
                  <a:pos x="106" y="0"/>
                </a:cxn>
                <a:cxn ang="0">
                  <a:pos x="102" y="2"/>
                </a:cxn>
                <a:cxn ang="0">
                  <a:pos x="102" y="2"/>
                </a:cxn>
              </a:cxnLst>
              <a:rect l="0" t="0" r="r" b="b"/>
              <a:pathLst>
                <a:path w="120" h="208">
                  <a:moveTo>
                    <a:pt x="102" y="2"/>
                  </a:moveTo>
                  <a:lnTo>
                    <a:pt x="102" y="2"/>
                  </a:lnTo>
                  <a:lnTo>
                    <a:pt x="80" y="16"/>
                  </a:lnTo>
                  <a:lnTo>
                    <a:pt x="60" y="32"/>
                  </a:lnTo>
                  <a:lnTo>
                    <a:pt x="42" y="52"/>
                  </a:lnTo>
                  <a:lnTo>
                    <a:pt x="26" y="72"/>
                  </a:lnTo>
                  <a:lnTo>
                    <a:pt x="14" y="96"/>
                  </a:lnTo>
                  <a:lnTo>
                    <a:pt x="6" y="118"/>
                  </a:lnTo>
                  <a:lnTo>
                    <a:pt x="0" y="14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4" y="202"/>
                  </a:lnTo>
                  <a:lnTo>
                    <a:pt x="6" y="206"/>
                  </a:lnTo>
                  <a:lnTo>
                    <a:pt x="10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0" y="206"/>
                  </a:lnTo>
                  <a:lnTo>
                    <a:pt x="22" y="202"/>
                  </a:lnTo>
                  <a:lnTo>
                    <a:pt x="24" y="198"/>
                  </a:lnTo>
                  <a:lnTo>
                    <a:pt x="26" y="194"/>
                  </a:lnTo>
                  <a:lnTo>
                    <a:pt x="26" y="194"/>
                  </a:lnTo>
                  <a:lnTo>
                    <a:pt x="24" y="168"/>
                  </a:lnTo>
                  <a:lnTo>
                    <a:pt x="24" y="168"/>
                  </a:lnTo>
                  <a:lnTo>
                    <a:pt x="24" y="146"/>
                  </a:lnTo>
                  <a:lnTo>
                    <a:pt x="30" y="126"/>
                  </a:lnTo>
                  <a:lnTo>
                    <a:pt x="38" y="104"/>
                  </a:lnTo>
                  <a:lnTo>
                    <a:pt x="48" y="84"/>
                  </a:lnTo>
                  <a:lnTo>
                    <a:pt x="60" y="66"/>
                  </a:lnTo>
                  <a:lnTo>
                    <a:pt x="76" y="50"/>
                  </a:lnTo>
                  <a:lnTo>
                    <a:pt x="94" y="36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8" y="20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6" y="2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2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Freeform 101"/>
            <p:cNvSpPr>
              <a:spLocks/>
            </p:cNvSpPr>
            <p:nvPr/>
          </p:nvSpPr>
          <p:spPr bwMode="auto">
            <a:xfrm>
              <a:off x="9345613" y="2590800"/>
              <a:ext cx="193675" cy="3302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28" y="36"/>
                </a:cxn>
                <a:cxn ang="0">
                  <a:pos x="44" y="50"/>
                </a:cxn>
                <a:cxn ang="0">
                  <a:pos x="60" y="66"/>
                </a:cxn>
                <a:cxn ang="0">
                  <a:pos x="74" y="84"/>
                </a:cxn>
                <a:cxn ang="0">
                  <a:pos x="84" y="104"/>
                </a:cxn>
                <a:cxn ang="0">
                  <a:pos x="92" y="126"/>
                </a:cxn>
                <a:cxn ang="0">
                  <a:pos x="96" y="146"/>
                </a:cxn>
                <a:cxn ang="0">
                  <a:pos x="98" y="168"/>
                </a:cxn>
                <a:cxn ang="0">
                  <a:pos x="98" y="168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96" y="198"/>
                </a:cxn>
                <a:cxn ang="0">
                  <a:pos x="98" y="202"/>
                </a:cxn>
                <a:cxn ang="0">
                  <a:pos x="102" y="206"/>
                </a:cxn>
                <a:cxn ang="0">
                  <a:pos x="106" y="208"/>
                </a:cxn>
                <a:cxn ang="0">
                  <a:pos x="106" y="208"/>
                </a:cxn>
                <a:cxn ang="0">
                  <a:pos x="110" y="208"/>
                </a:cxn>
                <a:cxn ang="0">
                  <a:pos x="114" y="206"/>
                </a:cxn>
                <a:cxn ang="0">
                  <a:pos x="118" y="202"/>
                </a:cxn>
                <a:cxn ang="0">
                  <a:pos x="120" y="198"/>
                </a:cxn>
                <a:cxn ang="0">
                  <a:pos x="120" y="198"/>
                </a:cxn>
                <a:cxn ang="0">
                  <a:pos x="122" y="168"/>
                </a:cxn>
                <a:cxn ang="0">
                  <a:pos x="122" y="168"/>
                </a:cxn>
                <a:cxn ang="0">
                  <a:pos x="120" y="144"/>
                </a:cxn>
                <a:cxn ang="0">
                  <a:pos x="114" y="118"/>
                </a:cxn>
                <a:cxn ang="0">
                  <a:pos x="106" y="96"/>
                </a:cxn>
                <a:cxn ang="0">
                  <a:pos x="94" y="72"/>
                </a:cxn>
                <a:cxn ang="0">
                  <a:pos x="80" y="52"/>
                </a:cxn>
                <a:cxn ang="0">
                  <a:pos x="62" y="32"/>
                </a:cxn>
                <a:cxn ang="0">
                  <a:pos x="42" y="16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22" h="208">
                  <a:moveTo>
                    <a:pt x="2" y="6"/>
                  </a:move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28" y="36"/>
                  </a:lnTo>
                  <a:lnTo>
                    <a:pt x="44" y="50"/>
                  </a:lnTo>
                  <a:lnTo>
                    <a:pt x="60" y="66"/>
                  </a:lnTo>
                  <a:lnTo>
                    <a:pt x="74" y="84"/>
                  </a:lnTo>
                  <a:lnTo>
                    <a:pt x="84" y="104"/>
                  </a:lnTo>
                  <a:lnTo>
                    <a:pt x="92" y="126"/>
                  </a:lnTo>
                  <a:lnTo>
                    <a:pt x="96" y="146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96" y="194"/>
                  </a:lnTo>
                  <a:lnTo>
                    <a:pt x="96" y="194"/>
                  </a:lnTo>
                  <a:lnTo>
                    <a:pt x="96" y="198"/>
                  </a:lnTo>
                  <a:lnTo>
                    <a:pt x="98" y="202"/>
                  </a:lnTo>
                  <a:lnTo>
                    <a:pt x="102" y="206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10" y="208"/>
                  </a:lnTo>
                  <a:lnTo>
                    <a:pt x="114" y="206"/>
                  </a:lnTo>
                  <a:lnTo>
                    <a:pt x="118" y="202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2" y="168"/>
                  </a:lnTo>
                  <a:lnTo>
                    <a:pt x="122" y="168"/>
                  </a:lnTo>
                  <a:lnTo>
                    <a:pt x="120" y="144"/>
                  </a:lnTo>
                  <a:lnTo>
                    <a:pt x="114" y="118"/>
                  </a:lnTo>
                  <a:lnTo>
                    <a:pt x="106" y="96"/>
                  </a:lnTo>
                  <a:lnTo>
                    <a:pt x="94" y="72"/>
                  </a:lnTo>
                  <a:lnTo>
                    <a:pt x="80" y="52"/>
                  </a:lnTo>
                  <a:lnTo>
                    <a:pt x="62" y="32"/>
                  </a:lnTo>
                  <a:lnTo>
                    <a:pt x="42" y="16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102"/>
            <p:cNvSpPr>
              <a:spLocks noEditPoints="1"/>
            </p:cNvSpPr>
            <p:nvPr/>
          </p:nvSpPr>
          <p:spPr bwMode="auto">
            <a:xfrm>
              <a:off x="8837613" y="2517775"/>
              <a:ext cx="736600" cy="48895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70" y="14"/>
                </a:cxn>
                <a:cxn ang="0">
                  <a:pos x="160" y="30"/>
                </a:cxn>
                <a:cxn ang="0">
                  <a:pos x="168" y="128"/>
                </a:cxn>
                <a:cxn ang="0">
                  <a:pos x="166" y="166"/>
                </a:cxn>
                <a:cxn ang="0">
                  <a:pos x="146" y="200"/>
                </a:cxn>
                <a:cxn ang="0">
                  <a:pos x="98" y="228"/>
                </a:cxn>
                <a:cxn ang="0">
                  <a:pos x="36" y="230"/>
                </a:cxn>
                <a:cxn ang="0">
                  <a:pos x="16" y="236"/>
                </a:cxn>
                <a:cxn ang="0">
                  <a:pos x="2" y="254"/>
                </a:cxn>
                <a:cxn ang="0">
                  <a:pos x="0" y="270"/>
                </a:cxn>
                <a:cxn ang="0">
                  <a:pos x="2" y="284"/>
                </a:cxn>
                <a:cxn ang="0">
                  <a:pos x="16" y="302"/>
                </a:cxn>
                <a:cxn ang="0">
                  <a:pos x="36" y="308"/>
                </a:cxn>
                <a:cxn ang="0">
                  <a:pos x="434" y="308"/>
                </a:cxn>
                <a:cxn ang="0">
                  <a:pos x="452" y="296"/>
                </a:cxn>
                <a:cxn ang="0">
                  <a:pos x="464" y="278"/>
                </a:cxn>
                <a:cxn ang="0">
                  <a:pos x="464" y="268"/>
                </a:cxn>
                <a:cxn ang="0">
                  <a:pos x="458" y="246"/>
                </a:cxn>
                <a:cxn ang="0">
                  <a:pos x="440" y="232"/>
                </a:cxn>
                <a:cxn ang="0">
                  <a:pos x="384" y="230"/>
                </a:cxn>
                <a:cxn ang="0">
                  <a:pos x="346" y="222"/>
                </a:cxn>
                <a:cxn ang="0">
                  <a:pos x="316" y="200"/>
                </a:cxn>
                <a:cxn ang="0">
                  <a:pos x="294" y="148"/>
                </a:cxn>
                <a:cxn ang="0">
                  <a:pos x="304" y="48"/>
                </a:cxn>
                <a:cxn ang="0">
                  <a:pos x="298" y="22"/>
                </a:cxn>
                <a:cxn ang="0">
                  <a:pos x="286" y="8"/>
                </a:cxn>
                <a:cxn ang="0">
                  <a:pos x="262" y="0"/>
                </a:cxn>
                <a:cxn ang="0">
                  <a:pos x="24" y="268"/>
                </a:cxn>
                <a:cxn ang="0">
                  <a:pos x="28" y="258"/>
                </a:cxn>
                <a:cxn ang="0">
                  <a:pos x="78" y="254"/>
                </a:cxn>
                <a:cxn ang="0">
                  <a:pos x="104" y="252"/>
                </a:cxn>
                <a:cxn ang="0">
                  <a:pos x="136" y="238"/>
                </a:cxn>
                <a:cxn ang="0">
                  <a:pos x="164" y="216"/>
                </a:cxn>
                <a:cxn ang="0">
                  <a:pos x="178" y="196"/>
                </a:cxn>
                <a:cxn ang="0">
                  <a:pos x="192" y="162"/>
                </a:cxn>
                <a:cxn ang="0">
                  <a:pos x="192" y="126"/>
                </a:cxn>
                <a:cxn ang="0">
                  <a:pos x="184" y="36"/>
                </a:cxn>
                <a:cxn ang="0">
                  <a:pos x="194" y="26"/>
                </a:cxn>
                <a:cxn ang="0">
                  <a:pos x="262" y="24"/>
                </a:cxn>
                <a:cxn ang="0">
                  <a:pos x="276" y="30"/>
                </a:cxn>
                <a:cxn ang="0">
                  <a:pos x="270" y="126"/>
                </a:cxn>
                <a:cxn ang="0">
                  <a:pos x="270" y="150"/>
                </a:cxn>
                <a:cxn ang="0">
                  <a:pos x="278" y="184"/>
                </a:cxn>
                <a:cxn ang="0">
                  <a:pos x="298" y="216"/>
                </a:cxn>
                <a:cxn ang="0">
                  <a:pos x="316" y="232"/>
                </a:cxn>
                <a:cxn ang="0">
                  <a:pos x="348" y="248"/>
                </a:cxn>
                <a:cxn ang="0">
                  <a:pos x="384" y="254"/>
                </a:cxn>
                <a:cxn ang="0">
                  <a:pos x="432" y="256"/>
                </a:cxn>
                <a:cxn ang="0">
                  <a:pos x="440" y="268"/>
                </a:cxn>
                <a:cxn ang="0">
                  <a:pos x="438" y="276"/>
                </a:cxn>
                <a:cxn ang="0">
                  <a:pos x="426" y="284"/>
                </a:cxn>
                <a:cxn ang="0">
                  <a:pos x="32" y="282"/>
                </a:cxn>
                <a:cxn ang="0">
                  <a:pos x="24" y="270"/>
                </a:cxn>
              </a:cxnLst>
              <a:rect l="0" t="0" r="r" b="b"/>
              <a:pathLst>
                <a:path w="464" h="308">
                  <a:moveTo>
                    <a:pt x="202" y="0"/>
                  </a:moveTo>
                  <a:lnTo>
                    <a:pt x="202" y="0"/>
                  </a:lnTo>
                  <a:lnTo>
                    <a:pt x="192" y="0"/>
                  </a:lnTo>
                  <a:lnTo>
                    <a:pt x="184" y="4"/>
                  </a:lnTo>
                  <a:lnTo>
                    <a:pt x="176" y="8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64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60" y="48"/>
                  </a:lnTo>
                  <a:lnTo>
                    <a:pt x="168" y="128"/>
                  </a:lnTo>
                  <a:lnTo>
                    <a:pt x="168" y="128"/>
                  </a:lnTo>
                  <a:lnTo>
                    <a:pt x="170" y="148"/>
                  </a:lnTo>
                  <a:lnTo>
                    <a:pt x="166" y="166"/>
                  </a:lnTo>
                  <a:lnTo>
                    <a:pt x="158" y="184"/>
                  </a:lnTo>
                  <a:lnTo>
                    <a:pt x="146" y="200"/>
                  </a:lnTo>
                  <a:lnTo>
                    <a:pt x="146" y="200"/>
                  </a:lnTo>
                  <a:lnTo>
                    <a:pt x="132" y="212"/>
                  </a:lnTo>
                  <a:lnTo>
                    <a:pt x="116" y="222"/>
                  </a:lnTo>
                  <a:lnTo>
                    <a:pt x="98" y="228"/>
                  </a:lnTo>
                  <a:lnTo>
                    <a:pt x="78" y="230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0" y="230"/>
                  </a:lnTo>
                  <a:lnTo>
                    <a:pt x="22" y="232"/>
                  </a:lnTo>
                  <a:lnTo>
                    <a:pt x="16" y="236"/>
                  </a:lnTo>
                  <a:lnTo>
                    <a:pt x="10" y="242"/>
                  </a:lnTo>
                  <a:lnTo>
                    <a:pt x="6" y="246"/>
                  </a:lnTo>
                  <a:lnTo>
                    <a:pt x="2" y="254"/>
                  </a:lnTo>
                  <a:lnTo>
                    <a:pt x="0" y="260"/>
                  </a:lnTo>
                  <a:lnTo>
                    <a:pt x="0" y="268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8"/>
                  </a:lnTo>
                  <a:lnTo>
                    <a:pt x="2" y="284"/>
                  </a:lnTo>
                  <a:lnTo>
                    <a:pt x="6" y="292"/>
                  </a:lnTo>
                  <a:lnTo>
                    <a:pt x="10" y="296"/>
                  </a:lnTo>
                  <a:lnTo>
                    <a:pt x="16" y="302"/>
                  </a:lnTo>
                  <a:lnTo>
                    <a:pt x="22" y="304"/>
                  </a:lnTo>
                  <a:lnTo>
                    <a:pt x="30" y="308"/>
                  </a:lnTo>
                  <a:lnTo>
                    <a:pt x="36" y="308"/>
                  </a:lnTo>
                  <a:lnTo>
                    <a:pt x="426" y="308"/>
                  </a:lnTo>
                  <a:lnTo>
                    <a:pt x="426" y="308"/>
                  </a:lnTo>
                  <a:lnTo>
                    <a:pt x="434" y="308"/>
                  </a:lnTo>
                  <a:lnTo>
                    <a:pt x="440" y="304"/>
                  </a:lnTo>
                  <a:lnTo>
                    <a:pt x="448" y="302"/>
                  </a:lnTo>
                  <a:lnTo>
                    <a:pt x="452" y="296"/>
                  </a:lnTo>
                  <a:lnTo>
                    <a:pt x="458" y="292"/>
                  </a:lnTo>
                  <a:lnTo>
                    <a:pt x="460" y="284"/>
                  </a:lnTo>
                  <a:lnTo>
                    <a:pt x="464" y="278"/>
                  </a:lnTo>
                  <a:lnTo>
                    <a:pt x="464" y="270"/>
                  </a:lnTo>
                  <a:lnTo>
                    <a:pt x="464" y="268"/>
                  </a:lnTo>
                  <a:lnTo>
                    <a:pt x="464" y="268"/>
                  </a:lnTo>
                  <a:lnTo>
                    <a:pt x="464" y="260"/>
                  </a:lnTo>
                  <a:lnTo>
                    <a:pt x="460" y="254"/>
                  </a:lnTo>
                  <a:lnTo>
                    <a:pt x="458" y="246"/>
                  </a:lnTo>
                  <a:lnTo>
                    <a:pt x="452" y="242"/>
                  </a:lnTo>
                  <a:lnTo>
                    <a:pt x="448" y="236"/>
                  </a:lnTo>
                  <a:lnTo>
                    <a:pt x="440" y="232"/>
                  </a:lnTo>
                  <a:lnTo>
                    <a:pt x="434" y="230"/>
                  </a:lnTo>
                  <a:lnTo>
                    <a:pt x="426" y="230"/>
                  </a:lnTo>
                  <a:lnTo>
                    <a:pt x="384" y="230"/>
                  </a:lnTo>
                  <a:lnTo>
                    <a:pt x="384" y="230"/>
                  </a:lnTo>
                  <a:lnTo>
                    <a:pt x="364" y="228"/>
                  </a:lnTo>
                  <a:lnTo>
                    <a:pt x="346" y="222"/>
                  </a:lnTo>
                  <a:lnTo>
                    <a:pt x="330" y="212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06" y="184"/>
                  </a:lnTo>
                  <a:lnTo>
                    <a:pt x="298" y="166"/>
                  </a:lnTo>
                  <a:lnTo>
                    <a:pt x="294" y="148"/>
                  </a:lnTo>
                  <a:lnTo>
                    <a:pt x="294" y="12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4" y="38"/>
                  </a:lnTo>
                  <a:lnTo>
                    <a:pt x="302" y="30"/>
                  </a:lnTo>
                  <a:lnTo>
                    <a:pt x="298" y="22"/>
                  </a:lnTo>
                  <a:lnTo>
                    <a:pt x="294" y="14"/>
                  </a:lnTo>
                  <a:lnTo>
                    <a:pt x="294" y="14"/>
                  </a:lnTo>
                  <a:lnTo>
                    <a:pt x="286" y="8"/>
                  </a:lnTo>
                  <a:lnTo>
                    <a:pt x="278" y="4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02" y="0"/>
                  </a:lnTo>
                  <a:close/>
                  <a:moveTo>
                    <a:pt x="24" y="270"/>
                  </a:moveTo>
                  <a:lnTo>
                    <a:pt x="24" y="268"/>
                  </a:lnTo>
                  <a:lnTo>
                    <a:pt x="24" y="268"/>
                  </a:lnTo>
                  <a:lnTo>
                    <a:pt x="24" y="262"/>
                  </a:lnTo>
                  <a:lnTo>
                    <a:pt x="28" y="258"/>
                  </a:lnTo>
                  <a:lnTo>
                    <a:pt x="32" y="256"/>
                  </a:lnTo>
                  <a:lnTo>
                    <a:pt x="36" y="254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92" y="254"/>
                  </a:lnTo>
                  <a:lnTo>
                    <a:pt x="104" y="252"/>
                  </a:lnTo>
                  <a:lnTo>
                    <a:pt x="114" y="248"/>
                  </a:lnTo>
                  <a:lnTo>
                    <a:pt x="126" y="244"/>
                  </a:lnTo>
                  <a:lnTo>
                    <a:pt x="136" y="238"/>
                  </a:lnTo>
                  <a:lnTo>
                    <a:pt x="146" y="232"/>
                  </a:lnTo>
                  <a:lnTo>
                    <a:pt x="156" y="22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72" y="206"/>
                  </a:lnTo>
                  <a:lnTo>
                    <a:pt x="178" y="196"/>
                  </a:lnTo>
                  <a:lnTo>
                    <a:pt x="184" y="184"/>
                  </a:lnTo>
                  <a:lnTo>
                    <a:pt x="188" y="174"/>
                  </a:lnTo>
                  <a:lnTo>
                    <a:pt x="192" y="162"/>
                  </a:lnTo>
                  <a:lnTo>
                    <a:pt x="194" y="150"/>
                  </a:lnTo>
                  <a:lnTo>
                    <a:pt x="194" y="138"/>
                  </a:lnTo>
                  <a:lnTo>
                    <a:pt x="192" y="126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4" y="36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4" y="26"/>
                  </a:lnTo>
                  <a:lnTo>
                    <a:pt x="202" y="24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68" y="26"/>
                  </a:lnTo>
                  <a:lnTo>
                    <a:pt x="276" y="30"/>
                  </a:lnTo>
                  <a:lnTo>
                    <a:pt x="276" y="30"/>
                  </a:lnTo>
                  <a:lnTo>
                    <a:pt x="280" y="36"/>
                  </a:lnTo>
                  <a:lnTo>
                    <a:pt x="280" y="44"/>
                  </a:lnTo>
                  <a:lnTo>
                    <a:pt x="270" y="126"/>
                  </a:lnTo>
                  <a:lnTo>
                    <a:pt x="270" y="126"/>
                  </a:lnTo>
                  <a:lnTo>
                    <a:pt x="270" y="138"/>
                  </a:lnTo>
                  <a:lnTo>
                    <a:pt x="270" y="150"/>
                  </a:lnTo>
                  <a:lnTo>
                    <a:pt x="272" y="162"/>
                  </a:lnTo>
                  <a:lnTo>
                    <a:pt x="274" y="174"/>
                  </a:lnTo>
                  <a:lnTo>
                    <a:pt x="278" y="184"/>
                  </a:lnTo>
                  <a:lnTo>
                    <a:pt x="284" y="196"/>
                  </a:lnTo>
                  <a:lnTo>
                    <a:pt x="290" y="206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306" y="224"/>
                  </a:lnTo>
                  <a:lnTo>
                    <a:pt x="316" y="232"/>
                  </a:lnTo>
                  <a:lnTo>
                    <a:pt x="326" y="238"/>
                  </a:lnTo>
                  <a:lnTo>
                    <a:pt x="338" y="244"/>
                  </a:lnTo>
                  <a:lnTo>
                    <a:pt x="348" y="248"/>
                  </a:lnTo>
                  <a:lnTo>
                    <a:pt x="360" y="252"/>
                  </a:lnTo>
                  <a:lnTo>
                    <a:pt x="372" y="254"/>
                  </a:lnTo>
                  <a:lnTo>
                    <a:pt x="384" y="254"/>
                  </a:lnTo>
                  <a:lnTo>
                    <a:pt x="426" y="254"/>
                  </a:lnTo>
                  <a:lnTo>
                    <a:pt x="426" y="254"/>
                  </a:lnTo>
                  <a:lnTo>
                    <a:pt x="432" y="256"/>
                  </a:lnTo>
                  <a:lnTo>
                    <a:pt x="436" y="258"/>
                  </a:lnTo>
                  <a:lnTo>
                    <a:pt x="438" y="262"/>
                  </a:lnTo>
                  <a:lnTo>
                    <a:pt x="440" y="268"/>
                  </a:lnTo>
                  <a:lnTo>
                    <a:pt x="440" y="270"/>
                  </a:lnTo>
                  <a:lnTo>
                    <a:pt x="440" y="270"/>
                  </a:lnTo>
                  <a:lnTo>
                    <a:pt x="438" y="276"/>
                  </a:lnTo>
                  <a:lnTo>
                    <a:pt x="436" y="280"/>
                  </a:lnTo>
                  <a:lnTo>
                    <a:pt x="432" y="282"/>
                  </a:lnTo>
                  <a:lnTo>
                    <a:pt x="426" y="284"/>
                  </a:lnTo>
                  <a:lnTo>
                    <a:pt x="36" y="284"/>
                  </a:lnTo>
                  <a:lnTo>
                    <a:pt x="36" y="284"/>
                  </a:lnTo>
                  <a:lnTo>
                    <a:pt x="32" y="282"/>
                  </a:lnTo>
                  <a:lnTo>
                    <a:pt x="28" y="280"/>
                  </a:lnTo>
                  <a:lnTo>
                    <a:pt x="24" y="276"/>
                  </a:lnTo>
                  <a:lnTo>
                    <a:pt x="24" y="270"/>
                  </a:lnTo>
                  <a:lnTo>
                    <a:pt x="24" y="27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103"/>
            <p:cNvSpPr>
              <a:spLocks/>
            </p:cNvSpPr>
            <p:nvPr/>
          </p:nvSpPr>
          <p:spPr bwMode="auto">
            <a:xfrm>
              <a:off x="8637588" y="3070225"/>
              <a:ext cx="1612900" cy="1136650"/>
            </a:xfrm>
            <a:custGeom>
              <a:avLst/>
              <a:gdLst/>
              <a:ahLst/>
              <a:cxnLst>
                <a:cxn ang="0">
                  <a:pos x="168" y="4"/>
                </a:cxn>
                <a:cxn ang="0">
                  <a:pos x="148" y="24"/>
                </a:cxn>
                <a:cxn ang="0">
                  <a:pos x="136" y="56"/>
                </a:cxn>
                <a:cxn ang="0">
                  <a:pos x="136" y="80"/>
                </a:cxn>
                <a:cxn ang="0">
                  <a:pos x="148" y="112"/>
                </a:cxn>
                <a:cxn ang="0">
                  <a:pos x="168" y="132"/>
                </a:cxn>
                <a:cxn ang="0">
                  <a:pos x="190" y="168"/>
                </a:cxn>
                <a:cxn ang="0">
                  <a:pos x="236" y="234"/>
                </a:cxn>
                <a:cxn ang="0">
                  <a:pos x="242" y="288"/>
                </a:cxn>
                <a:cxn ang="0">
                  <a:pos x="236" y="298"/>
                </a:cxn>
                <a:cxn ang="0">
                  <a:pos x="108" y="336"/>
                </a:cxn>
                <a:cxn ang="0">
                  <a:pos x="94" y="342"/>
                </a:cxn>
                <a:cxn ang="0">
                  <a:pos x="28" y="384"/>
                </a:cxn>
                <a:cxn ang="0">
                  <a:pos x="8" y="416"/>
                </a:cxn>
                <a:cxn ang="0">
                  <a:pos x="0" y="452"/>
                </a:cxn>
                <a:cxn ang="0">
                  <a:pos x="2" y="668"/>
                </a:cxn>
                <a:cxn ang="0">
                  <a:pos x="18" y="698"/>
                </a:cxn>
                <a:cxn ang="0">
                  <a:pos x="48" y="714"/>
                </a:cxn>
                <a:cxn ang="0">
                  <a:pos x="570" y="716"/>
                </a:cxn>
                <a:cxn ang="0">
                  <a:pos x="602" y="706"/>
                </a:cxn>
                <a:cxn ang="0">
                  <a:pos x="624" y="680"/>
                </a:cxn>
                <a:cxn ang="0">
                  <a:pos x="628" y="268"/>
                </a:cxn>
                <a:cxn ang="0">
                  <a:pos x="634" y="240"/>
                </a:cxn>
                <a:cxn ang="0">
                  <a:pos x="660" y="208"/>
                </a:cxn>
                <a:cxn ang="0">
                  <a:pos x="700" y="196"/>
                </a:cxn>
                <a:cxn ang="0">
                  <a:pos x="1008" y="194"/>
                </a:cxn>
                <a:cxn ang="0">
                  <a:pos x="1016" y="184"/>
                </a:cxn>
                <a:cxn ang="0">
                  <a:pos x="1012" y="176"/>
                </a:cxn>
                <a:cxn ang="0">
                  <a:pos x="700" y="172"/>
                </a:cxn>
                <a:cxn ang="0">
                  <a:pos x="664" y="180"/>
                </a:cxn>
                <a:cxn ang="0">
                  <a:pos x="620" y="214"/>
                </a:cxn>
                <a:cxn ang="0">
                  <a:pos x="604" y="268"/>
                </a:cxn>
                <a:cxn ang="0">
                  <a:pos x="604" y="664"/>
                </a:cxn>
                <a:cxn ang="0">
                  <a:pos x="594" y="682"/>
                </a:cxn>
                <a:cxn ang="0">
                  <a:pos x="576" y="692"/>
                </a:cxn>
                <a:cxn ang="0">
                  <a:pos x="60" y="692"/>
                </a:cxn>
                <a:cxn ang="0">
                  <a:pos x="40" y="686"/>
                </a:cxn>
                <a:cxn ang="0">
                  <a:pos x="28" y="670"/>
                </a:cxn>
                <a:cxn ang="0">
                  <a:pos x="24" y="452"/>
                </a:cxn>
                <a:cxn ang="0">
                  <a:pos x="28" y="434"/>
                </a:cxn>
                <a:cxn ang="0">
                  <a:pos x="34" y="416"/>
                </a:cxn>
                <a:cxn ang="0">
                  <a:pos x="80" y="372"/>
                </a:cxn>
                <a:cxn ang="0">
                  <a:pos x="238" y="324"/>
                </a:cxn>
                <a:cxn ang="0">
                  <a:pos x="256" y="314"/>
                </a:cxn>
                <a:cxn ang="0">
                  <a:pos x="266" y="290"/>
                </a:cxn>
                <a:cxn ang="0">
                  <a:pos x="270" y="236"/>
                </a:cxn>
                <a:cxn ang="0">
                  <a:pos x="256" y="220"/>
                </a:cxn>
                <a:cxn ang="0">
                  <a:pos x="224" y="184"/>
                </a:cxn>
                <a:cxn ang="0">
                  <a:pos x="204" y="138"/>
                </a:cxn>
                <a:cxn ang="0">
                  <a:pos x="194" y="116"/>
                </a:cxn>
                <a:cxn ang="0">
                  <a:pos x="182" y="112"/>
                </a:cxn>
                <a:cxn ang="0">
                  <a:pos x="168" y="100"/>
                </a:cxn>
                <a:cxn ang="0">
                  <a:pos x="160" y="68"/>
                </a:cxn>
                <a:cxn ang="0">
                  <a:pos x="174" y="28"/>
                </a:cxn>
                <a:cxn ang="0">
                  <a:pos x="184" y="22"/>
                </a:cxn>
                <a:cxn ang="0">
                  <a:pos x="192" y="12"/>
                </a:cxn>
                <a:cxn ang="0">
                  <a:pos x="190" y="4"/>
                </a:cxn>
                <a:cxn ang="0">
                  <a:pos x="178" y="0"/>
                </a:cxn>
              </a:cxnLst>
              <a:rect l="0" t="0" r="r" b="b"/>
              <a:pathLst>
                <a:path w="1016" h="716">
                  <a:moveTo>
                    <a:pt x="178" y="0"/>
                  </a:moveTo>
                  <a:lnTo>
                    <a:pt x="178" y="0"/>
                  </a:lnTo>
                  <a:lnTo>
                    <a:pt x="168" y="4"/>
                  </a:lnTo>
                  <a:lnTo>
                    <a:pt x="160" y="8"/>
                  </a:lnTo>
                  <a:lnTo>
                    <a:pt x="154" y="16"/>
                  </a:lnTo>
                  <a:lnTo>
                    <a:pt x="148" y="24"/>
                  </a:lnTo>
                  <a:lnTo>
                    <a:pt x="142" y="34"/>
                  </a:lnTo>
                  <a:lnTo>
                    <a:pt x="138" y="44"/>
                  </a:lnTo>
                  <a:lnTo>
                    <a:pt x="136" y="56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80"/>
                  </a:lnTo>
                  <a:lnTo>
                    <a:pt x="138" y="92"/>
                  </a:lnTo>
                  <a:lnTo>
                    <a:pt x="142" y="102"/>
                  </a:lnTo>
                  <a:lnTo>
                    <a:pt x="148" y="112"/>
                  </a:lnTo>
                  <a:lnTo>
                    <a:pt x="154" y="120"/>
                  </a:lnTo>
                  <a:lnTo>
                    <a:pt x="160" y="126"/>
                  </a:lnTo>
                  <a:lnTo>
                    <a:pt x="168" y="132"/>
                  </a:lnTo>
                  <a:lnTo>
                    <a:pt x="178" y="136"/>
                  </a:lnTo>
                  <a:lnTo>
                    <a:pt x="178" y="136"/>
                  </a:lnTo>
                  <a:lnTo>
                    <a:pt x="190" y="168"/>
                  </a:lnTo>
                  <a:lnTo>
                    <a:pt x="206" y="196"/>
                  </a:lnTo>
                  <a:lnTo>
                    <a:pt x="224" y="222"/>
                  </a:lnTo>
                  <a:lnTo>
                    <a:pt x="236" y="234"/>
                  </a:lnTo>
                  <a:lnTo>
                    <a:pt x="246" y="244"/>
                  </a:lnTo>
                  <a:lnTo>
                    <a:pt x="246" y="244"/>
                  </a:lnTo>
                  <a:lnTo>
                    <a:pt x="242" y="288"/>
                  </a:lnTo>
                  <a:lnTo>
                    <a:pt x="242" y="288"/>
                  </a:lnTo>
                  <a:lnTo>
                    <a:pt x="240" y="294"/>
                  </a:lnTo>
                  <a:lnTo>
                    <a:pt x="236" y="298"/>
                  </a:lnTo>
                  <a:lnTo>
                    <a:pt x="236" y="298"/>
                  </a:lnTo>
                  <a:lnTo>
                    <a:pt x="232" y="300"/>
                  </a:lnTo>
                  <a:lnTo>
                    <a:pt x="108" y="336"/>
                  </a:lnTo>
                  <a:lnTo>
                    <a:pt x="108" y="336"/>
                  </a:lnTo>
                  <a:lnTo>
                    <a:pt x="94" y="342"/>
                  </a:lnTo>
                  <a:lnTo>
                    <a:pt x="94" y="342"/>
                  </a:lnTo>
                  <a:lnTo>
                    <a:pt x="70" y="352"/>
                  </a:lnTo>
                  <a:lnTo>
                    <a:pt x="48" y="366"/>
                  </a:lnTo>
                  <a:lnTo>
                    <a:pt x="28" y="384"/>
                  </a:lnTo>
                  <a:lnTo>
                    <a:pt x="14" y="404"/>
                  </a:lnTo>
                  <a:lnTo>
                    <a:pt x="14" y="404"/>
                  </a:lnTo>
                  <a:lnTo>
                    <a:pt x="8" y="416"/>
                  </a:lnTo>
                  <a:lnTo>
                    <a:pt x="4" y="428"/>
                  </a:lnTo>
                  <a:lnTo>
                    <a:pt x="2" y="440"/>
                  </a:lnTo>
                  <a:lnTo>
                    <a:pt x="0" y="45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2" y="668"/>
                  </a:lnTo>
                  <a:lnTo>
                    <a:pt x="6" y="680"/>
                  </a:lnTo>
                  <a:lnTo>
                    <a:pt x="10" y="690"/>
                  </a:lnTo>
                  <a:lnTo>
                    <a:pt x="18" y="698"/>
                  </a:lnTo>
                  <a:lnTo>
                    <a:pt x="26" y="706"/>
                  </a:lnTo>
                  <a:lnTo>
                    <a:pt x="38" y="712"/>
                  </a:lnTo>
                  <a:lnTo>
                    <a:pt x="48" y="714"/>
                  </a:lnTo>
                  <a:lnTo>
                    <a:pt x="60" y="716"/>
                  </a:lnTo>
                  <a:lnTo>
                    <a:pt x="570" y="716"/>
                  </a:lnTo>
                  <a:lnTo>
                    <a:pt x="570" y="716"/>
                  </a:lnTo>
                  <a:lnTo>
                    <a:pt x="582" y="714"/>
                  </a:lnTo>
                  <a:lnTo>
                    <a:pt x="592" y="712"/>
                  </a:lnTo>
                  <a:lnTo>
                    <a:pt x="602" y="706"/>
                  </a:lnTo>
                  <a:lnTo>
                    <a:pt x="612" y="698"/>
                  </a:lnTo>
                  <a:lnTo>
                    <a:pt x="618" y="690"/>
                  </a:lnTo>
                  <a:lnTo>
                    <a:pt x="624" y="680"/>
                  </a:lnTo>
                  <a:lnTo>
                    <a:pt x="628" y="668"/>
                  </a:lnTo>
                  <a:lnTo>
                    <a:pt x="628" y="656"/>
                  </a:lnTo>
                  <a:lnTo>
                    <a:pt x="628" y="268"/>
                  </a:lnTo>
                  <a:lnTo>
                    <a:pt x="628" y="268"/>
                  </a:lnTo>
                  <a:lnTo>
                    <a:pt x="630" y="254"/>
                  </a:lnTo>
                  <a:lnTo>
                    <a:pt x="634" y="240"/>
                  </a:lnTo>
                  <a:lnTo>
                    <a:pt x="640" y="228"/>
                  </a:lnTo>
                  <a:lnTo>
                    <a:pt x="650" y="216"/>
                  </a:lnTo>
                  <a:lnTo>
                    <a:pt x="660" y="208"/>
                  </a:lnTo>
                  <a:lnTo>
                    <a:pt x="672" y="202"/>
                  </a:lnTo>
                  <a:lnTo>
                    <a:pt x="686" y="198"/>
                  </a:lnTo>
                  <a:lnTo>
                    <a:pt x="700" y="196"/>
                  </a:lnTo>
                  <a:lnTo>
                    <a:pt x="1004" y="196"/>
                  </a:lnTo>
                  <a:lnTo>
                    <a:pt x="1004" y="196"/>
                  </a:lnTo>
                  <a:lnTo>
                    <a:pt x="1008" y="194"/>
                  </a:lnTo>
                  <a:lnTo>
                    <a:pt x="1012" y="192"/>
                  </a:lnTo>
                  <a:lnTo>
                    <a:pt x="1014" y="188"/>
                  </a:lnTo>
                  <a:lnTo>
                    <a:pt x="1016" y="184"/>
                  </a:lnTo>
                  <a:lnTo>
                    <a:pt x="1016" y="184"/>
                  </a:lnTo>
                  <a:lnTo>
                    <a:pt x="1014" y="180"/>
                  </a:lnTo>
                  <a:lnTo>
                    <a:pt x="1012" y="176"/>
                  </a:lnTo>
                  <a:lnTo>
                    <a:pt x="1008" y="172"/>
                  </a:lnTo>
                  <a:lnTo>
                    <a:pt x="1004" y="172"/>
                  </a:lnTo>
                  <a:lnTo>
                    <a:pt x="700" y="172"/>
                  </a:lnTo>
                  <a:lnTo>
                    <a:pt x="700" y="172"/>
                  </a:lnTo>
                  <a:lnTo>
                    <a:pt x="680" y="174"/>
                  </a:lnTo>
                  <a:lnTo>
                    <a:pt x="664" y="180"/>
                  </a:lnTo>
                  <a:lnTo>
                    <a:pt x="646" y="188"/>
                  </a:lnTo>
                  <a:lnTo>
                    <a:pt x="632" y="200"/>
                  </a:lnTo>
                  <a:lnTo>
                    <a:pt x="620" y="214"/>
                  </a:lnTo>
                  <a:lnTo>
                    <a:pt x="612" y="230"/>
                  </a:lnTo>
                  <a:lnTo>
                    <a:pt x="606" y="248"/>
                  </a:lnTo>
                  <a:lnTo>
                    <a:pt x="604" y="268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4" y="664"/>
                  </a:lnTo>
                  <a:lnTo>
                    <a:pt x="602" y="670"/>
                  </a:lnTo>
                  <a:lnTo>
                    <a:pt x="598" y="676"/>
                  </a:lnTo>
                  <a:lnTo>
                    <a:pt x="594" y="682"/>
                  </a:lnTo>
                  <a:lnTo>
                    <a:pt x="590" y="686"/>
                  </a:lnTo>
                  <a:lnTo>
                    <a:pt x="584" y="690"/>
                  </a:lnTo>
                  <a:lnTo>
                    <a:pt x="576" y="692"/>
                  </a:lnTo>
                  <a:lnTo>
                    <a:pt x="570" y="692"/>
                  </a:lnTo>
                  <a:lnTo>
                    <a:pt x="60" y="692"/>
                  </a:lnTo>
                  <a:lnTo>
                    <a:pt x="60" y="692"/>
                  </a:lnTo>
                  <a:lnTo>
                    <a:pt x="52" y="692"/>
                  </a:lnTo>
                  <a:lnTo>
                    <a:pt x="46" y="690"/>
                  </a:lnTo>
                  <a:lnTo>
                    <a:pt x="40" y="686"/>
                  </a:lnTo>
                  <a:lnTo>
                    <a:pt x="36" y="682"/>
                  </a:lnTo>
                  <a:lnTo>
                    <a:pt x="30" y="676"/>
                  </a:lnTo>
                  <a:lnTo>
                    <a:pt x="28" y="670"/>
                  </a:lnTo>
                  <a:lnTo>
                    <a:pt x="26" y="664"/>
                  </a:lnTo>
                  <a:lnTo>
                    <a:pt x="24" y="656"/>
                  </a:lnTo>
                  <a:lnTo>
                    <a:pt x="24" y="452"/>
                  </a:lnTo>
                  <a:lnTo>
                    <a:pt x="24" y="452"/>
                  </a:lnTo>
                  <a:lnTo>
                    <a:pt x="26" y="442"/>
                  </a:lnTo>
                  <a:lnTo>
                    <a:pt x="28" y="434"/>
                  </a:lnTo>
                  <a:lnTo>
                    <a:pt x="30" y="424"/>
                  </a:lnTo>
                  <a:lnTo>
                    <a:pt x="34" y="416"/>
                  </a:lnTo>
                  <a:lnTo>
                    <a:pt x="34" y="416"/>
                  </a:lnTo>
                  <a:lnTo>
                    <a:pt x="48" y="400"/>
                  </a:lnTo>
                  <a:lnTo>
                    <a:pt x="62" y="386"/>
                  </a:lnTo>
                  <a:lnTo>
                    <a:pt x="80" y="372"/>
                  </a:lnTo>
                  <a:lnTo>
                    <a:pt x="102" y="364"/>
                  </a:lnTo>
                  <a:lnTo>
                    <a:pt x="114" y="360"/>
                  </a:lnTo>
                  <a:lnTo>
                    <a:pt x="238" y="324"/>
                  </a:lnTo>
                  <a:lnTo>
                    <a:pt x="248" y="318"/>
                  </a:lnTo>
                  <a:lnTo>
                    <a:pt x="248" y="318"/>
                  </a:lnTo>
                  <a:lnTo>
                    <a:pt x="256" y="314"/>
                  </a:lnTo>
                  <a:lnTo>
                    <a:pt x="260" y="306"/>
                  </a:lnTo>
                  <a:lnTo>
                    <a:pt x="264" y="298"/>
                  </a:lnTo>
                  <a:lnTo>
                    <a:pt x="266" y="290"/>
                  </a:lnTo>
                  <a:lnTo>
                    <a:pt x="272" y="242"/>
                  </a:lnTo>
                  <a:lnTo>
                    <a:pt x="272" y="242"/>
                  </a:lnTo>
                  <a:lnTo>
                    <a:pt x="270" y="236"/>
                  </a:lnTo>
                  <a:lnTo>
                    <a:pt x="266" y="230"/>
                  </a:lnTo>
                  <a:lnTo>
                    <a:pt x="266" y="230"/>
                  </a:lnTo>
                  <a:lnTo>
                    <a:pt x="256" y="220"/>
                  </a:lnTo>
                  <a:lnTo>
                    <a:pt x="244" y="210"/>
                  </a:lnTo>
                  <a:lnTo>
                    <a:pt x="234" y="196"/>
                  </a:lnTo>
                  <a:lnTo>
                    <a:pt x="224" y="184"/>
                  </a:lnTo>
                  <a:lnTo>
                    <a:pt x="216" y="170"/>
                  </a:lnTo>
                  <a:lnTo>
                    <a:pt x="210" y="154"/>
                  </a:lnTo>
                  <a:lnTo>
                    <a:pt x="204" y="138"/>
                  </a:lnTo>
                  <a:lnTo>
                    <a:pt x="198" y="122"/>
                  </a:lnTo>
                  <a:lnTo>
                    <a:pt x="198" y="122"/>
                  </a:lnTo>
                  <a:lnTo>
                    <a:pt x="194" y="116"/>
                  </a:lnTo>
                  <a:lnTo>
                    <a:pt x="188" y="114"/>
                  </a:lnTo>
                  <a:lnTo>
                    <a:pt x="188" y="114"/>
                  </a:lnTo>
                  <a:lnTo>
                    <a:pt x="182" y="112"/>
                  </a:lnTo>
                  <a:lnTo>
                    <a:pt x="176" y="110"/>
                  </a:lnTo>
                  <a:lnTo>
                    <a:pt x="172" y="104"/>
                  </a:lnTo>
                  <a:lnTo>
                    <a:pt x="168" y="100"/>
                  </a:lnTo>
                  <a:lnTo>
                    <a:pt x="162" y="84"/>
                  </a:lnTo>
                  <a:lnTo>
                    <a:pt x="160" y="68"/>
                  </a:lnTo>
                  <a:lnTo>
                    <a:pt x="160" y="68"/>
                  </a:lnTo>
                  <a:lnTo>
                    <a:pt x="162" y="52"/>
                  </a:lnTo>
                  <a:lnTo>
                    <a:pt x="166" y="38"/>
                  </a:lnTo>
                  <a:lnTo>
                    <a:pt x="174" y="28"/>
                  </a:lnTo>
                  <a:lnTo>
                    <a:pt x="178" y="24"/>
                  </a:lnTo>
                  <a:lnTo>
                    <a:pt x="184" y="22"/>
                  </a:lnTo>
                  <a:lnTo>
                    <a:pt x="184" y="22"/>
                  </a:lnTo>
                  <a:lnTo>
                    <a:pt x="188" y="20"/>
                  </a:lnTo>
                  <a:lnTo>
                    <a:pt x="192" y="16"/>
                  </a:lnTo>
                  <a:lnTo>
                    <a:pt x="192" y="12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4"/>
                  </a:lnTo>
                  <a:lnTo>
                    <a:pt x="186" y="0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104"/>
            <p:cNvSpPr>
              <a:spLocks noEditPoints="1"/>
            </p:cNvSpPr>
            <p:nvPr/>
          </p:nvSpPr>
          <p:spPr bwMode="auto">
            <a:xfrm>
              <a:off x="10059988" y="3968750"/>
              <a:ext cx="304800" cy="30162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8" y="132"/>
                </a:cxn>
                <a:cxn ang="0">
                  <a:pos x="28" y="162"/>
                </a:cxn>
                <a:cxn ang="0">
                  <a:pos x="60" y="182"/>
                </a:cxn>
                <a:cxn ang="0">
                  <a:pos x="96" y="190"/>
                </a:cxn>
                <a:cxn ang="0">
                  <a:pos x="116" y="188"/>
                </a:cxn>
                <a:cxn ang="0">
                  <a:pos x="150" y="174"/>
                </a:cxn>
                <a:cxn ang="0">
                  <a:pos x="176" y="148"/>
                </a:cxn>
                <a:cxn ang="0">
                  <a:pos x="190" y="114"/>
                </a:cxn>
                <a:cxn ang="0">
                  <a:pos x="192" y="96"/>
                </a:cxn>
                <a:cxn ang="0">
                  <a:pos x="184" y="58"/>
                </a:cxn>
                <a:cxn ang="0">
                  <a:pos x="164" y="28"/>
                </a:cxn>
                <a:cxn ang="0">
                  <a:pos x="134" y="8"/>
                </a:cxn>
                <a:cxn ang="0">
                  <a:pos x="96" y="0"/>
                </a:cxn>
                <a:cxn ang="0">
                  <a:pos x="78" y="2"/>
                </a:cxn>
                <a:cxn ang="0">
                  <a:pos x="44" y="16"/>
                </a:cxn>
                <a:cxn ang="0">
                  <a:pos x="18" y="42"/>
                </a:cxn>
                <a:cxn ang="0">
                  <a:pos x="2" y="76"/>
                </a:cxn>
                <a:cxn ang="0">
                  <a:pos x="0" y="96"/>
                </a:cxn>
                <a:cxn ang="0">
                  <a:pos x="24" y="96"/>
                </a:cxn>
                <a:cxn ang="0">
                  <a:pos x="30" y="68"/>
                </a:cxn>
                <a:cxn ang="0">
                  <a:pos x="46" y="44"/>
                </a:cxn>
                <a:cxn ang="0">
                  <a:pos x="68" y="30"/>
                </a:cxn>
                <a:cxn ang="0">
                  <a:pos x="96" y="24"/>
                </a:cxn>
                <a:cxn ang="0">
                  <a:pos x="110" y="26"/>
                </a:cxn>
                <a:cxn ang="0">
                  <a:pos x="136" y="36"/>
                </a:cxn>
                <a:cxn ang="0">
                  <a:pos x="156" y="56"/>
                </a:cxn>
                <a:cxn ang="0">
                  <a:pos x="166" y="80"/>
                </a:cxn>
                <a:cxn ang="0">
                  <a:pos x="168" y="96"/>
                </a:cxn>
                <a:cxn ang="0">
                  <a:pos x="162" y="122"/>
                </a:cxn>
                <a:cxn ang="0">
                  <a:pos x="146" y="146"/>
                </a:cxn>
                <a:cxn ang="0">
                  <a:pos x="124" y="160"/>
                </a:cxn>
                <a:cxn ang="0">
                  <a:pos x="96" y="166"/>
                </a:cxn>
                <a:cxn ang="0">
                  <a:pos x="82" y="164"/>
                </a:cxn>
                <a:cxn ang="0">
                  <a:pos x="56" y="154"/>
                </a:cxn>
                <a:cxn ang="0">
                  <a:pos x="38" y="134"/>
                </a:cxn>
                <a:cxn ang="0">
                  <a:pos x="26" y="110"/>
                </a:cxn>
                <a:cxn ang="0">
                  <a:pos x="24" y="96"/>
                </a:cxn>
              </a:cxnLst>
              <a:rect l="0" t="0" r="r" b="b"/>
              <a:pathLst>
                <a:path w="192" h="190">
                  <a:moveTo>
                    <a:pt x="0" y="96"/>
                  </a:moveTo>
                  <a:lnTo>
                    <a:pt x="0" y="96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8" y="148"/>
                  </a:lnTo>
                  <a:lnTo>
                    <a:pt x="28" y="162"/>
                  </a:lnTo>
                  <a:lnTo>
                    <a:pt x="44" y="174"/>
                  </a:lnTo>
                  <a:lnTo>
                    <a:pt x="60" y="182"/>
                  </a:lnTo>
                  <a:lnTo>
                    <a:pt x="78" y="188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116" y="188"/>
                  </a:lnTo>
                  <a:lnTo>
                    <a:pt x="134" y="182"/>
                  </a:lnTo>
                  <a:lnTo>
                    <a:pt x="150" y="174"/>
                  </a:lnTo>
                  <a:lnTo>
                    <a:pt x="164" y="162"/>
                  </a:lnTo>
                  <a:lnTo>
                    <a:pt x="176" y="148"/>
                  </a:lnTo>
                  <a:lnTo>
                    <a:pt x="184" y="132"/>
                  </a:lnTo>
                  <a:lnTo>
                    <a:pt x="190" y="114"/>
                  </a:lnTo>
                  <a:lnTo>
                    <a:pt x="192" y="96"/>
                  </a:lnTo>
                  <a:lnTo>
                    <a:pt x="192" y="96"/>
                  </a:lnTo>
                  <a:lnTo>
                    <a:pt x="190" y="76"/>
                  </a:lnTo>
                  <a:lnTo>
                    <a:pt x="184" y="58"/>
                  </a:lnTo>
                  <a:lnTo>
                    <a:pt x="176" y="42"/>
                  </a:lnTo>
                  <a:lnTo>
                    <a:pt x="164" y="28"/>
                  </a:lnTo>
                  <a:lnTo>
                    <a:pt x="150" y="16"/>
                  </a:lnTo>
                  <a:lnTo>
                    <a:pt x="134" y="8"/>
                  </a:lnTo>
                  <a:lnTo>
                    <a:pt x="116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78" y="2"/>
                  </a:lnTo>
                  <a:lnTo>
                    <a:pt x="60" y="8"/>
                  </a:lnTo>
                  <a:lnTo>
                    <a:pt x="44" y="16"/>
                  </a:lnTo>
                  <a:lnTo>
                    <a:pt x="28" y="28"/>
                  </a:lnTo>
                  <a:lnTo>
                    <a:pt x="18" y="42"/>
                  </a:lnTo>
                  <a:lnTo>
                    <a:pt x="8" y="58"/>
                  </a:lnTo>
                  <a:lnTo>
                    <a:pt x="2" y="7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24" y="96"/>
                  </a:moveTo>
                  <a:lnTo>
                    <a:pt x="24" y="96"/>
                  </a:lnTo>
                  <a:lnTo>
                    <a:pt x="26" y="80"/>
                  </a:lnTo>
                  <a:lnTo>
                    <a:pt x="30" y="68"/>
                  </a:lnTo>
                  <a:lnTo>
                    <a:pt x="38" y="56"/>
                  </a:lnTo>
                  <a:lnTo>
                    <a:pt x="46" y="44"/>
                  </a:lnTo>
                  <a:lnTo>
                    <a:pt x="56" y="36"/>
                  </a:lnTo>
                  <a:lnTo>
                    <a:pt x="68" y="30"/>
                  </a:lnTo>
                  <a:lnTo>
                    <a:pt x="82" y="26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10" y="26"/>
                  </a:lnTo>
                  <a:lnTo>
                    <a:pt x="124" y="30"/>
                  </a:lnTo>
                  <a:lnTo>
                    <a:pt x="136" y="36"/>
                  </a:lnTo>
                  <a:lnTo>
                    <a:pt x="146" y="44"/>
                  </a:lnTo>
                  <a:lnTo>
                    <a:pt x="156" y="56"/>
                  </a:lnTo>
                  <a:lnTo>
                    <a:pt x="162" y="68"/>
                  </a:lnTo>
                  <a:lnTo>
                    <a:pt x="166" y="80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6" y="110"/>
                  </a:lnTo>
                  <a:lnTo>
                    <a:pt x="162" y="122"/>
                  </a:lnTo>
                  <a:lnTo>
                    <a:pt x="156" y="134"/>
                  </a:lnTo>
                  <a:lnTo>
                    <a:pt x="146" y="146"/>
                  </a:lnTo>
                  <a:lnTo>
                    <a:pt x="136" y="154"/>
                  </a:lnTo>
                  <a:lnTo>
                    <a:pt x="124" y="160"/>
                  </a:lnTo>
                  <a:lnTo>
                    <a:pt x="110" y="164"/>
                  </a:lnTo>
                  <a:lnTo>
                    <a:pt x="96" y="166"/>
                  </a:lnTo>
                  <a:lnTo>
                    <a:pt x="96" y="166"/>
                  </a:lnTo>
                  <a:lnTo>
                    <a:pt x="82" y="164"/>
                  </a:lnTo>
                  <a:lnTo>
                    <a:pt x="68" y="160"/>
                  </a:lnTo>
                  <a:lnTo>
                    <a:pt x="56" y="154"/>
                  </a:lnTo>
                  <a:lnTo>
                    <a:pt x="46" y="146"/>
                  </a:lnTo>
                  <a:lnTo>
                    <a:pt x="38" y="134"/>
                  </a:lnTo>
                  <a:lnTo>
                    <a:pt x="30" y="122"/>
                  </a:lnTo>
                  <a:lnTo>
                    <a:pt x="26" y="110"/>
                  </a:lnTo>
                  <a:lnTo>
                    <a:pt x="24" y="96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105"/>
            <p:cNvSpPr>
              <a:spLocks/>
            </p:cNvSpPr>
            <p:nvPr/>
          </p:nvSpPr>
          <p:spPr bwMode="auto">
            <a:xfrm>
              <a:off x="10155238" y="4064000"/>
              <a:ext cx="114300" cy="88900"/>
            </a:xfrm>
            <a:custGeom>
              <a:avLst/>
              <a:gdLst/>
              <a:ahLst/>
              <a:cxnLst>
                <a:cxn ang="0">
                  <a:pos x="36" y="42"/>
                </a:cxn>
                <a:cxn ang="0">
                  <a:pos x="36" y="42"/>
                </a:cxn>
                <a:cxn ang="0">
                  <a:pos x="44" y="44"/>
                </a:cxn>
                <a:cxn ang="0">
                  <a:pos x="52" y="46"/>
                </a:cxn>
                <a:cxn ang="0">
                  <a:pos x="58" y="50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70" y="4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28"/>
                </a:cxn>
                <a:cxn ang="0">
                  <a:pos x="68" y="22"/>
                </a:cxn>
                <a:cxn ang="0">
                  <a:pos x="66" y="16"/>
                </a:cxn>
                <a:cxn ang="0">
                  <a:pos x="62" y="10"/>
                </a:cxn>
                <a:cxn ang="0">
                  <a:pos x="56" y="6"/>
                </a:cxn>
                <a:cxn ang="0">
                  <a:pos x="50" y="2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2" y="2"/>
                </a:cxn>
                <a:cxn ang="0">
                  <a:pos x="16" y="6"/>
                </a:cxn>
                <a:cxn ang="0">
                  <a:pos x="12" y="10"/>
                </a:cxn>
                <a:cxn ang="0">
                  <a:pos x="8" y="16"/>
                </a:cxn>
                <a:cxn ang="0">
                  <a:pos x="4" y="22"/>
                </a:cxn>
                <a:cxn ang="0">
                  <a:pos x="2" y="28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46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14" y="50"/>
                </a:cxn>
                <a:cxn ang="0">
                  <a:pos x="20" y="46"/>
                </a:cxn>
                <a:cxn ang="0">
                  <a:pos x="28" y="44"/>
                </a:cxn>
                <a:cxn ang="0">
                  <a:pos x="36" y="42"/>
                </a:cxn>
                <a:cxn ang="0">
                  <a:pos x="36" y="42"/>
                </a:cxn>
              </a:cxnLst>
              <a:rect l="0" t="0" r="r" b="b"/>
              <a:pathLst>
                <a:path w="72" h="56">
                  <a:moveTo>
                    <a:pt x="36" y="42"/>
                  </a:moveTo>
                  <a:lnTo>
                    <a:pt x="36" y="42"/>
                  </a:lnTo>
                  <a:lnTo>
                    <a:pt x="44" y="44"/>
                  </a:lnTo>
                  <a:lnTo>
                    <a:pt x="52" y="46"/>
                  </a:lnTo>
                  <a:lnTo>
                    <a:pt x="58" y="50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70" y="4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28"/>
                  </a:lnTo>
                  <a:lnTo>
                    <a:pt x="68" y="22"/>
                  </a:lnTo>
                  <a:lnTo>
                    <a:pt x="66" y="16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4" y="50"/>
                  </a:lnTo>
                  <a:lnTo>
                    <a:pt x="20" y="46"/>
                  </a:lnTo>
                  <a:lnTo>
                    <a:pt x="28" y="44"/>
                  </a:lnTo>
                  <a:lnTo>
                    <a:pt x="36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106"/>
            <p:cNvSpPr>
              <a:spLocks/>
            </p:cNvSpPr>
            <p:nvPr/>
          </p:nvSpPr>
          <p:spPr bwMode="auto">
            <a:xfrm>
              <a:off x="9952038" y="4130675"/>
              <a:ext cx="279400" cy="266700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4" y="76"/>
                </a:cxn>
                <a:cxn ang="0">
                  <a:pos x="4" y="76"/>
                </a:cxn>
                <a:cxn ang="0">
                  <a:pos x="0" y="80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4" y="92"/>
                </a:cxn>
                <a:cxn ang="0">
                  <a:pos x="10" y="96"/>
                </a:cxn>
                <a:cxn ang="0">
                  <a:pos x="10" y="96"/>
                </a:cxn>
                <a:cxn ang="0">
                  <a:pos x="64" y="104"/>
                </a:cxn>
                <a:cxn ang="0">
                  <a:pos x="64" y="104"/>
                </a:cxn>
                <a:cxn ang="0">
                  <a:pos x="72" y="158"/>
                </a:cxn>
                <a:cxn ang="0">
                  <a:pos x="72" y="158"/>
                </a:cxn>
                <a:cxn ang="0">
                  <a:pos x="76" y="164"/>
                </a:cxn>
                <a:cxn ang="0">
                  <a:pos x="80" y="168"/>
                </a:cxn>
                <a:cxn ang="0">
                  <a:pos x="80" y="168"/>
                </a:cxn>
                <a:cxn ang="0">
                  <a:pos x="88" y="168"/>
                </a:cxn>
                <a:cxn ang="0">
                  <a:pos x="92" y="166"/>
                </a:cxn>
                <a:cxn ang="0">
                  <a:pos x="172" y="86"/>
                </a:cxn>
                <a:cxn ang="0">
                  <a:pos x="172" y="86"/>
                </a:cxn>
                <a:cxn ang="0">
                  <a:pos x="176" y="82"/>
                </a:cxn>
                <a:cxn ang="0">
                  <a:pos x="176" y="76"/>
                </a:cxn>
                <a:cxn ang="0">
                  <a:pos x="176" y="72"/>
                </a:cxn>
                <a:cxn ang="0">
                  <a:pos x="172" y="68"/>
                </a:cxn>
                <a:cxn ang="0">
                  <a:pos x="172" y="68"/>
                </a:cxn>
                <a:cxn ang="0">
                  <a:pos x="168" y="66"/>
                </a:cxn>
                <a:cxn ang="0">
                  <a:pos x="164" y="64"/>
                </a:cxn>
                <a:cxn ang="0">
                  <a:pos x="160" y="66"/>
                </a:cxn>
                <a:cxn ang="0">
                  <a:pos x="156" y="68"/>
                </a:cxn>
                <a:cxn ang="0">
                  <a:pos x="156" y="68"/>
                </a:cxn>
                <a:cxn ang="0">
                  <a:pos x="92" y="132"/>
                </a:cxn>
                <a:cxn ang="0">
                  <a:pos x="92" y="132"/>
                </a:cxn>
                <a:cxn ang="0">
                  <a:pos x="86" y="92"/>
                </a:cxn>
                <a:cxn ang="0">
                  <a:pos x="86" y="92"/>
                </a:cxn>
                <a:cxn ang="0">
                  <a:pos x="86" y="88"/>
                </a:cxn>
                <a:cxn ang="0">
                  <a:pos x="84" y="86"/>
                </a:cxn>
                <a:cxn ang="0">
                  <a:pos x="80" y="82"/>
                </a:cxn>
                <a:cxn ang="0">
                  <a:pos x="76" y="82"/>
                </a:cxn>
                <a:cxn ang="0">
                  <a:pos x="76" y="82"/>
                </a:cxn>
                <a:cxn ang="0">
                  <a:pos x="36" y="76"/>
                </a:cxn>
                <a:cxn ang="0">
                  <a:pos x="36" y="76"/>
                </a:cxn>
                <a:cxn ang="0">
                  <a:pos x="92" y="20"/>
                </a:cxn>
                <a:cxn ang="0">
                  <a:pos x="92" y="20"/>
                </a:cxn>
                <a:cxn ang="0">
                  <a:pos x="94" y="16"/>
                </a:cxn>
                <a:cxn ang="0">
                  <a:pos x="96" y="12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92" y="4"/>
                </a:cxn>
                <a:cxn ang="0">
                  <a:pos x="92" y="4"/>
                </a:cxn>
                <a:cxn ang="0">
                  <a:pos x="88" y="2"/>
                </a:cxn>
                <a:cxn ang="0">
                  <a:pos x="84" y="0"/>
                </a:cxn>
                <a:cxn ang="0">
                  <a:pos x="78" y="2"/>
                </a:cxn>
                <a:cxn ang="0">
                  <a:pos x="74" y="4"/>
                </a:cxn>
                <a:cxn ang="0">
                  <a:pos x="74" y="4"/>
                </a:cxn>
              </a:cxnLst>
              <a:rect l="0" t="0" r="r" b="b"/>
              <a:pathLst>
                <a:path w="176" h="168">
                  <a:moveTo>
                    <a:pt x="74" y="4"/>
                  </a:moveTo>
                  <a:lnTo>
                    <a:pt x="4" y="76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4" y="92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6" y="164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8" y="168"/>
                  </a:lnTo>
                  <a:lnTo>
                    <a:pt x="92" y="166"/>
                  </a:lnTo>
                  <a:lnTo>
                    <a:pt x="172" y="86"/>
                  </a:lnTo>
                  <a:lnTo>
                    <a:pt x="172" y="86"/>
                  </a:lnTo>
                  <a:lnTo>
                    <a:pt x="176" y="82"/>
                  </a:lnTo>
                  <a:lnTo>
                    <a:pt x="176" y="76"/>
                  </a:lnTo>
                  <a:lnTo>
                    <a:pt x="176" y="72"/>
                  </a:lnTo>
                  <a:lnTo>
                    <a:pt x="172" y="68"/>
                  </a:lnTo>
                  <a:lnTo>
                    <a:pt x="172" y="68"/>
                  </a:lnTo>
                  <a:lnTo>
                    <a:pt x="168" y="66"/>
                  </a:lnTo>
                  <a:lnTo>
                    <a:pt x="164" y="64"/>
                  </a:lnTo>
                  <a:lnTo>
                    <a:pt x="160" y="66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92" y="132"/>
                  </a:lnTo>
                  <a:lnTo>
                    <a:pt x="92" y="132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88"/>
                  </a:lnTo>
                  <a:lnTo>
                    <a:pt x="84" y="86"/>
                  </a:lnTo>
                  <a:lnTo>
                    <a:pt x="80" y="82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4" y="16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4" y="8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78" y="2"/>
                  </a:lnTo>
                  <a:lnTo>
                    <a:pt x="74" y="4"/>
                  </a:lnTo>
                  <a:lnTo>
                    <a:pt x="74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107"/>
            <p:cNvSpPr>
              <a:spLocks/>
            </p:cNvSpPr>
            <p:nvPr/>
          </p:nvSpPr>
          <p:spPr bwMode="auto">
            <a:xfrm>
              <a:off x="10193338" y="4130675"/>
              <a:ext cx="282575" cy="266700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82" y="8"/>
                </a:cxn>
                <a:cxn ang="0">
                  <a:pos x="82" y="12"/>
                </a:cxn>
                <a:cxn ang="0">
                  <a:pos x="82" y="12"/>
                </a:cxn>
                <a:cxn ang="0">
                  <a:pos x="82" y="16"/>
                </a:cxn>
                <a:cxn ang="0">
                  <a:pos x="86" y="20"/>
                </a:cxn>
                <a:cxn ang="0">
                  <a:pos x="86" y="20"/>
                </a:cxn>
                <a:cxn ang="0">
                  <a:pos x="140" y="76"/>
                </a:cxn>
                <a:cxn ang="0">
                  <a:pos x="140" y="76"/>
                </a:cxn>
                <a:cxn ang="0">
                  <a:pos x="100" y="82"/>
                </a:cxn>
                <a:cxn ang="0">
                  <a:pos x="100" y="82"/>
                </a:cxn>
                <a:cxn ang="0">
                  <a:pos x="96" y="82"/>
                </a:cxn>
                <a:cxn ang="0">
                  <a:pos x="94" y="86"/>
                </a:cxn>
                <a:cxn ang="0">
                  <a:pos x="92" y="88"/>
                </a:cxn>
                <a:cxn ang="0">
                  <a:pos x="90" y="92"/>
                </a:cxn>
                <a:cxn ang="0">
                  <a:pos x="90" y="92"/>
                </a:cxn>
                <a:cxn ang="0">
                  <a:pos x="84" y="132"/>
                </a:cxn>
                <a:cxn ang="0">
                  <a:pos x="84" y="132"/>
                </a:cxn>
                <a:cxn ang="0">
                  <a:pos x="20" y="68"/>
                </a:cxn>
                <a:cxn ang="0">
                  <a:pos x="20" y="68"/>
                </a:cxn>
                <a:cxn ang="0">
                  <a:pos x="16" y="66"/>
                </a:cxn>
                <a:cxn ang="0">
                  <a:pos x="12" y="64"/>
                </a:cxn>
                <a:cxn ang="0">
                  <a:pos x="8" y="66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2" y="72"/>
                </a:cxn>
                <a:cxn ang="0">
                  <a:pos x="0" y="76"/>
                </a:cxn>
                <a:cxn ang="0">
                  <a:pos x="2" y="82"/>
                </a:cxn>
                <a:cxn ang="0">
                  <a:pos x="4" y="86"/>
                </a:cxn>
                <a:cxn ang="0">
                  <a:pos x="84" y="166"/>
                </a:cxn>
                <a:cxn ang="0">
                  <a:pos x="84" y="166"/>
                </a:cxn>
                <a:cxn ang="0">
                  <a:pos x="90" y="168"/>
                </a:cxn>
                <a:cxn ang="0">
                  <a:pos x="96" y="168"/>
                </a:cxn>
                <a:cxn ang="0">
                  <a:pos x="96" y="168"/>
                </a:cxn>
                <a:cxn ang="0">
                  <a:pos x="102" y="164"/>
                </a:cxn>
                <a:cxn ang="0">
                  <a:pos x="104" y="158"/>
                </a:cxn>
                <a:cxn ang="0">
                  <a:pos x="104" y="158"/>
                </a:cxn>
                <a:cxn ang="0">
                  <a:pos x="112" y="104"/>
                </a:cxn>
                <a:cxn ang="0">
                  <a:pos x="112" y="104"/>
                </a:cxn>
                <a:cxn ang="0">
                  <a:pos x="166" y="96"/>
                </a:cxn>
                <a:cxn ang="0">
                  <a:pos x="166" y="96"/>
                </a:cxn>
                <a:cxn ang="0">
                  <a:pos x="172" y="92"/>
                </a:cxn>
                <a:cxn ang="0">
                  <a:pos x="176" y="88"/>
                </a:cxn>
                <a:cxn ang="0">
                  <a:pos x="176" y="88"/>
                </a:cxn>
                <a:cxn ang="0">
                  <a:pos x="178" y="84"/>
                </a:cxn>
                <a:cxn ang="0">
                  <a:pos x="178" y="84"/>
                </a:cxn>
                <a:cxn ang="0">
                  <a:pos x="176" y="80"/>
                </a:cxn>
                <a:cxn ang="0">
                  <a:pos x="174" y="76"/>
                </a:cxn>
                <a:cxn ang="0">
                  <a:pos x="102" y="4"/>
                </a:cxn>
                <a:cxn ang="0">
                  <a:pos x="102" y="4"/>
                </a:cxn>
                <a:cxn ang="0">
                  <a:pos x="98" y="2"/>
                </a:cxn>
                <a:cxn ang="0">
                  <a:pos x="94" y="0"/>
                </a:cxn>
                <a:cxn ang="0">
                  <a:pos x="88" y="2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178" h="168">
                  <a:moveTo>
                    <a:pt x="86" y="4"/>
                  </a:moveTo>
                  <a:lnTo>
                    <a:pt x="86" y="4"/>
                  </a:lnTo>
                  <a:lnTo>
                    <a:pt x="82" y="8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4" y="86"/>
                  </a:lnTo>
                  <a:lnTo>
                    <a:pt x="92" y="88"/>
                  </a:lnTo>
                  <a:lnTo>
                    <a:pt x="90" y="92"/>
                  </a:lnTo>
                  <a:lnTo>
                    <a:pt x="90" y="9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6" y="66"/>
                  </a:lnTo>
                  <a:lnTo>
                    <a:pt x="12" y="64"/>
                  </a:lnTo>
                  <a:lnTo>
                    <a:pt x="8" y="66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2" y="82"/>
                  </a:lnTo>
                  <a:lnTo>
                    <a:pt x="4" y="86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90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102" y="164"/>
                  </a:lnTo>
                  <a:lnTo>
                    <a:pt x="104" y="158"/>
                  </a:lnTo>
                  <a:lnTo>
                    <a:pt x="104" y="158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66" y="96"/>
                  </a:lnTo>
                  <a:lnTo>
                    <a:pt x="166" y="96"/>
                  </a:lnTo>
                  <a:lnTo>
                    <a:pt x="172" y="92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8" y="84"/>
                  </a:lnTo>
                  <a:lnTo>
                    <a:pt x="178" y="84"/>
                  </a:lnTo>
                  <a:lnTo>
                    <a:pt x="176" y="80"/>
                  </a:lnTo>
                  <a:lnTo>
                    <a:pt x="174" y="76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98" y="2"/>
                  </a:lnTo>
                  <a:lnTo>
                    <a:pt x="94" y="0"/>
                  </a:lnTo>
                  <a:lnTo>
                    <a:pt x="88" y="2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108"/>
            <p:cNvSpPr>
              <a:spLocks/>
            </p:cNvSpPr>
            <p:nvPr/>
          </p:nvSpPr>
          <p:spPr bwMode="auto">
            <a:xfrm>
              <a:off x="9767888" y="3619500"/>
              <a:ext cx="38735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12" y="24"/>
                </a:cxn>
                <a:cxn ang="0">
                  <a:pos x="232" y="24"/>
                </a:cxn>
                <a:cxn ang="0">
                  <a:pos x="232" y="24"/>
                </a:cxn>
                <a:cxn ang="0">
                  <a:pos x="236" y="24"/>
                </a:cxn>
                <a:cxn ang="0">
                  <a:pos x="240" y="22"/>
                </a:cxn>
                <a:cxn ang="0">
                  <a:pos x="244" y="18"/>
                </a:cxn>
                <a:cxn ang="0">
                  <a:pos x="244" y="12"/>
                </a:cxn>
                <a:cxn ang="0">
                  <a:pos x="244" y="12"/>
                </a:cxn>
                <a:cxn ang="0">
                  <a:pos x="244" y="8"/>
                </a:cxn>
                <a:cxn ang="0">
                  <a:pos x="240" y="4"/>
                </a:cxn>
                <a:cxn ang="0">
                  <a:pos x="236" y="2"/>
                </a:cxn>
                <a:cxn ang="0">
                  <a:pos x="232" y="0"/>
                </a:cxn>
                <a:cxn ang="0">
                  <a:pos x="12" y="0"/>
                </a:cxn>
              </a:cxnLst>
              <a:rect l="0" t="0" r="r" b="b"/>
              <a:pathLst>
                <a:path w="244" h="24">
                  <a:moveTo>
                    <a:pt x="12" y="0"/>
                  </a:move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32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2"/>
                  </a:lnTo>
                  <a:lnTo>
                    <a:pt x="244" y="18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8"/>
                  </a:lnTo>
                  <a:lnTo>
                    <a:pt x="240" y="4"/>
                  </a:lnTo>
                  <a:lnTo>
                    <a:pt x="236" y="2"/>
                  </a:lnTo>
                  <a:lnTo>
                    <a:pt x="23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109"/>
            <p:cNvSpPr>
              <a:spLocks/>
            </p:cNvSpPr>
            <p:nvPr/>
          </p:nvSpPr>
          <p:spPr bwMode="auto">
            <a:xfrm>
              <a:off x="10212388" y="3594100"/>
              <a:ext cx="38100" cy="3365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6"/>
                </a:cxn>
                <a:cxn ang="0">
                  <a:pos x="2" y="208"/>
                </a:cxn>
                <a:cxn ang="0">
                  <a:pos x="6" y="212"/>
                </a:cxn>
                <a:cxn ang="0">
                  <a:pos x="12" y="212"/>
                </a:cxn>
                <a:cxn ang="0">
                  <a:pos x="12" y="212"/>
                </a:cxn>
                <a:cxn ang="0">
                  <a:pos x="16" y="212"/>
                </a:cxn>
                <a:cxn ang="0">
                  <a:pos x="20" y="208"/>
                </a:cxn>
                <a:cxn ang="0">
                  <a:pos x="22" y="206"/>
                </a:cxn>
                <a:cxn ang="0">
                  <a:pos x="24" y="20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212">
                  <a:moveTo>
                    <a:pt x="0" y="12"/>
                  </a:moveTo>
                  <a:lnTo>
                    <a:pt x="0" y="200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2" y="208"/>
                  </a:lnTo>
                  <a:lnTo>
                    <a:pt x="6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6" y="212"/>
                  </a:lnTo>
                  <a:lnTo>
                    <a:pt x="20" y="208"/>
                  </a:lnTo>
                  <a:lnTo>
                    <a:pt x="22" y="206"/>
                  </a:lnTo>
                  <a:lnTo>
                    <a:pt x="24" y="20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110"/>
            <p:cNvSpPr>
              <a:spLocks/>
            </p:cNvSpPr>
            <p:nvPr/>
          </p:nvSpPr>
          <p:spPr bwMode="auto">
            <a:xfrm>
              <a:off x="9713913" y="3343275"/>
              <a:ext cx="644525" cy="222250"/>
            </a:xfrm>
            <a:custGeom>
              <a:avLst/>
              <a:gdLst/>
              <a:ahLst/>
              <a:cxnLst>
                <a:cxn ang="0">
                  <a:pos x="314" y="12"/>
                </a:cxn>
                <a:cxn ang="0">
                  <a:pos x="316" y="20"/>
                </a:cxn>
                <a:cxn ang="0">
                  <a:pos x="326" y="24"/>
                </a:cxn>
                <a:cxn ang="0">
                  <a:pos x="336" y="26"/>
                </a:cxn>
                <a:cxn ang="0">
                  <a:pos x="356" y="34"/>
                </a:cxn>
                <a:cxn ang="0">
                  <a:pos x="372" y="48"/>
                </a:cxn>
                <a:cxn ang="0">
                  <a:pos x="380" y="70"/>
                </a:cxn>
                <a:cxn ang="0">
                  <a:pos x="382" y="80"/>
                </a:cxn>
                <a:cxn ang="0">
                  <a:pos x="378" y="100"/>
                </a:cxn>
                <a:cxn ang="0">
                  <a:pos x="368" y="116"/>
                </a:cxn>
                <a:cxn ang="0">
                  <a:pos x="36" y="116"/>
                </a:cxn>
                <a:cxn ang="0">
                  <a:pos x="42" y="100"/>
                </a:cxn>
                <a:cxn ang="0">
                  <a:pos x="44" y="80"/>
                </a:cxn>
                <a:cxn ang="0">
                  <a:pos x="42" y="62"/>
                </a:cxn>
                <a:cxn ang="0">
                  <a:pos x="40" y="58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0" y="58"/>
                </a:cxn>
                <a:cxn ang="0">
                  <a:pos x="18" y="68"/>
                </a:cxn>
                <a:cxn ang="0">
                  <a:pos x="20" y="80"/>
                </a:cxn>
                <a:cxn ang="0">
                  <a:pos x="20" y="92"/>
                </a:cxn>
                <a:cxn ang="0">
                  <a:pos x="10" y="112"/>
                </a:cxn>
                <a:cxn ang="0">
                  <a:pos x="4" y="120"/>
                </a:cxn>
                <a:cxn ang="0">
                  <a:pos x="2" y="134"/>
                </a:cxn>
                <a:cxn ang="0">
                  <a:pos x="6" y="138"/>
                </a:cxn>
                <a:cxn ang="0">
                  <a:pos x="374" y="140"/>
                </a:cxn>
                <a:cxn ang="0">
                  <a:pos x="378" y="140"/>
                </a:cxn>
                <a:cxn ang="0">
                  <a:pos x="382" y="138"/>
                </a:cxn>
                <a:cxn ang="0">
                  <a:pos x="400" y="112"/>
                </a:cxn>
                <a:cxn ang="0">
                  <a:pos x="406" y="80"/>
                </a:cxn>
                <a:cxn ang="0">
                  <a:pos x="404" y="64"/>
                </a:cxn>
                <a:cxn ang="0">
                  <a:pos x="392" y="36"/>
                </a:cxn>
                <a:cxn ang="0">
                  <a:pos x="370" y="14"/>
                </a:cxn>
                <a:cxn ang="0">
                  <a:pos x="342" y="2"/>
                </a:cxn>
                <a:cxn ang="0">
                  <a:pos x="326" y="0"/>
                </a:cxn>
                <a:cxn ang="0">
                  <a:pos x="316" y="4"/>
                </a:cxn>
                <a:cxn ang="0">
                  <a:pos x="314" y="12"/>
                </a:cxn>
              </a:cxnLst>
              <a:rect l="0" t="0" r="r" b="b"/>
              <a:pathLst>
                <a:path w="406" h="140">
                  <a:moveTo>
                    <a:pt x="314" y="12"/>
                  </a:moveTo>
                  <a:lnTo>
                    <a:pt x="314" y="12"/>
                  </a:lnTo>
                  <a:lnTo>
                    <a:pt x="314" y="16"/>
                  </a:lnTo>
                  <a:lnTo>
                    <a:pt x="316" y="20"/>
                  </a:lnTo>
                  <a:lnTo>
                    <a:pt x="320" y="22"/>
                  </a:lnTo>
                  <a:lnTo>
                    <a:pt x="326" y="24"/>
                  </a:lnTo>
                  <a:lnTo>
                    <a:pt x="326" y="24"/>
                  </a:lnTo>
                  <a:lnTo>
                    <a:pt x="336" y="26"/>
                  </a:lnTo>
                  <a:lnTo>
                    <a:pt x="348" y="28"/>
                  </a:lnTo>
                  <a:lnTo>
                    <a:pt x="356" y="34"/>
                  </a:lnTo>
                  <a:lnTo>
                    <a:pt x="366" y="40"/>
                  </a:lnTo>
                  <a:lnTo>
                    <a:pt x="372" y="48"/>
                  </a:lnTo>
                  <a:lnTo>
                    <a:pt x="378" y="58"/>
                  </a:lnTo>
                  <a:lnTo>
                    <a:pt x="380" y="70"/>
                  </a:lnTo>
                  <a:lnTo>
                    <a:pt x="382" y="80"/>
                  </a:lnTo>
                  <a:lnTo>
                    <a:pt x="382" y="80"/>
                  </a:lnTo>
                  <a:lnTo>
                    <a:pt x="380" y="90"/>
                  </a:lnTo>
                  <a:lnTo>
                    <a:pt x="378" y="100"/>
                  </a:lnTo>
                  <a:lnTo>
                    <a:pt x="374" y="108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2" y="100"/>
                  </a:lnTo>
                  <a:lnTo>
                    <a:pt x="44" y="9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58"/>
                  </a:lnTo>
                  <a:lnTo>
                    <a:pt x="36" y="54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4"/>
                  </a:lnTo>
                  <a:lnTo>
                    <a:pt x="20" y="58"/>
                  </a:lnTo>
                  <a:lnTo>
                    <a:pt x="18" y="62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92"/>
                  </a:lnTo>
                  <a:lnTo>
                    <a:pt x="16" y="102"/>
                  </a:lnTo>
                  <a:lnTo>
                    <a:pt x="10" y="112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0" y="126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6" y="138"/>
                  </a:lnTo>
                  <a:lnTo>
                    <a:pt x="12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8" y="140"/>
                  </a:lnTo>
                  <a:lnTo>
                    <a:pt x="382" y="138"/>
                  </a:lnTo>
                  <a:lnTo>
                    <a:pt x="382" y="138"/>
                  </a:lnTo>
                  <a:lnTo>
                    <a:pt x="392" y="126"/>
                  </a:lnTo>
                  <a:lnTo>
                    <a:pt x="400" y="112"/>
                  </a:lnTo>
                  <a:lnTo>
                    <a:pt x="404" y="96"/>
                  </a:lnTo>
                  <a:lnTo>
                    <a:pt x="406" y="80"/>
                  </a:lnTo>
                  <a:lnTo>
                    <a:pt x="406" y="80"/>
                  </a:lnTo>
                  <a:lnTo>
                    <a:pt x="404" y="64"/>
                  </a:lnTo>
                  <a:lnTo>
                    <a:pt x="400" y="50"/>
                  </a:lnTo>
                  <a:lnTo>
                    <a:pt x="392" y="36"/>
                  </a:lnTo>
                  <a:lnTo>
                    <a:pt x="382" y="24"/>
                  </a:lnTo>
                  <a:lnTo>
                    <a:pt x="370" y="14"/>
                  </a:lnTo>
                  <a:lnTo>
                    <a:pt x="356" y="6"/>
                  </a:lnTo>
                  <a:lnTo>
                    <a:pt x="342" y="2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0" y="0"/>
                  </a:lnTo>
                  <a:lnTo>
                    <a:pt x="316" y="4"/>
                  </a:lnTo>
                  <a:lnTo>
                    <a:pt x="314" y="8"/>
                  </a:lnTo>
                  <a:lnTo>
                    <a:pt x="314" y="12"/>
                  </a:lnTo>
                  <a:lnTo>
                    <a:pt x="314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111"/>
            <p:cNvSpPr>
              <a:spLocks/>
            </p:cNvSpPr>
            <p:nvPr/>
          </p:nvSpPr>
          <p:spPr bwMode="auto">
            <a:xfrm>
              <a:off x="9967913" y="3082925"/>
              <a:ext cx="38100" cy="1841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8"/>
                </a:cxn>
                <a:cxn ang="0">
                  <a:pos x="4" y="112"/>
                </a:cxn>
                <a:cxn ang="0">
                  <a:pos x="8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20" y="112"/>
                </a:cxn>
                <a:cxn ang="0">
                  <a:pos x="22" y="108"/>
                </a:cxn>
                <a:cxn ang="0">
                  <a:pos x="24" y="104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116">
                  <a:moveTo>
                    <a:pt x="0" y="12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4" y="112"/>
                  </a:lnTo>
                  <a:lnTo>
                    <a:pt x="8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2" y="108"/>
                  </a:lnTo>
                  <a:lnTo>
                    <a:pt x="24" y="10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112"/>
            <p:cNvSpPr>
              <a:spLocks/>
            </p:cNvSpPr>
            <p:nvPr/>
          </p:nvSpPr>
          <p:spPr bwMode="auto">
            <a:xfrm>
              <a:off x="10085388" y="3095625"/>
              <a:ext cx="107950" cy="171450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0" y="96"/>
                </a:cxn>
                <a:cxn ang="0">
                  <a:pos x="0" y="100"/>
                </a:cxn>
                <a:cxn ang="0">
                  <a:pos x="2" y="104"/>
                </a:cxn>
                <a:cxn ang="0">
                  <a:pos x="6" y="106"/>
                </a:cxn>
                <a:cxn ang="0">
                  <a:pos x="6" y="106"/>
                </a:cxn>
                <a:cxn ang="0">
                  <a:pos x="10" y="108"/>
                </a:cxn>
                <a:cxn ang="0">
                  <a:pos x="14" y="108"/>
                </a:cxn>
                <a:cxn ang="0">
                  <a:pos x="18" y="106"/>
                </a:cxn>
                <a:cxn ang="0">
                  <a:pos x="22" y="102"/>
                </a:cxn>
                <a:cxn ang="0">
                  <a:pos x="66" y="16"/>
                </a:cxn>
                <a:cxn ang="0">
                  <a:pos x="66" y="16"/>
                </a:cxn>
                <a:cxn ang="0">
                  <a:pos x="68" y="12"/>
                </a:cxn>
                <a:cxn ang="0">
                  <a:pos x="66" y="8"/>
                </a:cxn>
                <a:cxn ang="0">
                  <a:pos x="64" y="4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6" y="0"/>
                </a:cxn>
                <a:cxn ang="0">
                  <a:pos x="52" y="0"/>
                </a:cxn>
                <a:cxn ang="0">
                  <a:pos x="48" y="2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68" h="108">
                  <a:moveTo>
                    <a:pt x="44" y="6"/>
                  </a:moveTo>
                  <a:lnTo>
                    <a:pt x="0" y="90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10" y="108"/>
                  </a:lnTo>
                  <a:lnTo>
                    <a:pt x="14" y="108"/>
                  </a:lnTo>
                  <a:lnTo>
                    <a:pt x="18" y="106"/>
                  </a:lnTo>
                  <a:lnTo>
                    <a:pt x="22" y="102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8" y="12"/>
                  </a:lnTo>
                  <a:lnTo>
                    <a:pt x="66" y="8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8" y="2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113"/>
            <p:cNvSpPr>
              <a:spLocks/>
            </p:cNvSpPr>
            <p:nvPr/>
          </p:nvSpPr>
          <p:spPr bwMode="auto">
            <a:xfrm>
              <a:off x="9780588" y="3095625"/>
              <a:ext cx="107950" cy="1714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6" y="102"/>
                </a:cxn>
                <a:cxn ang="0">
                  <a:pos x="46" y="102"/>
                </a:cxn>
                <a:cxn ang="0">
                  <a:pos x="48" y="106"/>
                </a:cxn>
                <a:cxn ang="0">
                  <a:pos x="54" y="108"/>
                </a:cxn>
                <a:cxn ang="0">
                  <a:pos x="58" y="108"/>
                </a:cxn>
                <a:cxn ang="0">
                  <a:pos x="62" y="106"/>
                </a:cxn>
                <a:cxn ang="0">
                  <a:pos x="62" y="106"/>
                </a:cxn>
                <a:cxn ang="0">
                  <a:pos x="66" y="104"/>
                </a:cxn>
                <a:cxn ang="0">
                  <a:pos x="68" y="100"/>
                </a:cxn>
                <a:cxn ang="0">
                  <a:pos x="68" y="96"/>
                </a:cxn>
                <a:cxn ang="0">
                  <a:pos x="68" y="90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8" h="108">
                  <a:moveTo>
                    <a:pt x="6" y="0"/>
                  </a:moveTo>
                  <a:lnTo>
                    <a:pt x="6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48" y="106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6" y="104"/>
                  </a:lnTo>
                  <a:lnTo>
                    <a:pt x="68" y="100"/>
                  </a:lnTo>
                  <a:lnTo>
                    <a:pt x="68" y="96"/>
                  </a:lnTo>
                  <a:lnTo>
                    <a:pt x="68" y="9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114"/>
            <p:cNvSpPr>
              <a:spLocks/>
            </p:cNvSpPr>
            <p:nvPr/>
          </p:nvSpPr>
          <p:spPr bwMode="auto">
            <a:xfrm>
              <a:off x="9685338" y="4051300"/>
              <a:ext cx="32385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92" y="24"/>
                </a:cxn>
                <a:cxn ang="0">
                  <a:pos x="192" y="24"/>
                </a:cxn>
                <a:cxn ang="0">
                  <a:pos x="196" y="24"/>
                </a:cxn>
                <a:cxn ang="0">
                  <a:pos x="200" y="20"/>
                </a:cxn>
                <a:cxn ang="0">
                  <a:pos x="202" y="16"/>
                </a:cxn>
                <a:cxn ang="0">
                  <a:pos x="204" y="12"/>
                </a:cxn>
                <a:cxn ang="0">
                  <a:pos x="204" y="12"/>
                </a:cxn>
                <a:cxn ang="0">
                  <a:pos x="202" y="8"/>
                </a:cxn>
                <a:cxn ang="0">
                  <a:pos x="200" y="4"/>
                </a:cxn>
                <a:cxn ang="0">
                  <a:pos x="196" y="2"/>
                </a:cxn>
                <a:cxn ang="0">
                  <a:pos x="192" y="0"/>
                </a:cxn>
                <a:cxn ang="0">
                  <a:pos x="12" y="0"/>
                </a:cxn>
              </a:cxnLst>
              <a:rect l="0" t="0" r="r" b="b"/>
              <a:pathLst>
                <a:path w="204" h="24">
                  <a:moveTo>
                    <a:pt x="12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92" y="24"/>
                  </a:lnTo>
                  <a:lnTo>
                    <a:pt x="192" y="24"/>
                  </a:lnTo>
                  <a:lnTo>
                    <a:pt x="196" y="24"/>
                  </a:lnTo>
                  <a:lnTo>
                    <a:pt x="200" y="20"/>
                  </a:lnTo>
                  <a:lnTo>
                    <a:pt x="202" y="16"/>
                  </a:lnTo>
                  <a:lnTo>
                    <a:pt x="204" y="12"/>
                  </a:lnTo>
                  <a:lnTo>
                    <a:pt x="204" y="12"/>
                  </a:lnTo>
                  <a:lnTo>
                    <a:pt x="202" y="8"/>
                  </a:lnTo>
                  <a:lnTo>
                    <a:pt x="200" y="4"/>
                  </a:lnTo>
                  <a:lnTo>
                    <a:pt x="196" y="2"/>
                  </a:lnTo>
                  <a:lnTo>
                    <a:pt x="19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115"/>
            <p:cNvSpPr>
              <a:spLocks/>
            </p:cNvSpPr>
            <p:nvPr/>
          </p:nvSpPr>
          <p:spPr bwMode="auto">
            <a:xfrm>
              <a:off x="8732838" y="3644900"/>
              <a:ext cx="419100" cy="466725"/>
            </a:xfrm>
            <a:custGeom>
              <a:avLst/>
              <a:gdLst/>
              <a:ahLst/>
              <a:cxnLst>
                <a:cxn ang="0">
                  <a:pos x="60" y="34"/>
                </a:cxn>
                <a:cxn ang="0">
                  <a:pos x="60" y="34"/>
                </a:cxn>
                <a:cxn ang="0">
                  <a:pos x="54" y="36"/>
                </a:cxn>
                <a:cxn ang="0">
                  <a:pos x="54" y="36"/>
                </a:cxn>
                <a:cxn ang="0">
                  <a:pos x="38" y="42"/>
                </a:cxn>
                <a:cxn ang="0">
                  <a:pos x="26" y="52"/>
                </a:cxn>
                <a:cxn ang="0">
                  <a:pos x="14" y="62"/>
                </a:cxn>
                <a:cxn ang="0">
                  <a:pos x="6" y="74"/>
                </a:cxn>
                <a:cxn ang="0">
                  <a:pos x="6" y="74"/>
                </a:cxn>
                <a:cxn ang="0">
                  <a:pos x="2" y="82"/>
                </a:cxn>
                <a:cxn ang="0">
                  <a:pos x="0" y="90"/>
                </a:cxn>
                <a:cxn ang="0">
                  <a:pos x="0" y="294"/>
                </a:cxn>
                <a:cxn ang="0">
                  <a:pos x="100" y="294"/>
                </a:cxn>
                <a:cxn ang="0">
                  <a:pos x="100" y="228"/>
                </a:cxn>
                <a:cxn ang="0">
                  <a:pos x="100" y="228"/>
                </a:cxn>
                <a:cxn ang="0">
                  <a:pos x="102" y="202"/>
                </a:cxn>
                <a:cxn ang="0">
                  <a:pos x="108" y="176"/>
                </a:cxn>
                <a:cxn ang="0">
                  <a:pos x="116" y="152"/>
                </a:cxn>
                <a:cxn ang="0">
                  <a:pos x="130" y="130"/>
                </a:cxn>
                <a:cxn ang="0">
                  <a:pos x="146" y="110"/>
                </a:cxn>
                <a:cxn ang="0">
                  <a:pos x="166" y="94"/>
                </a:cxn>
                <a:cxn ang="0">
                  <a:pos x="188" y="80"/>
                </a:cxn>
                <a:cxn ang="0">
                  <a:pos x="212" y="68"/>
                </a:cxn>
                <a:cxn ang="0">
                  <a:pos x="264" y="48"/>
                </a:cxn>
                <a:cxn ang="0">
                  <a:pos x="178" y="0"/>
                </a:cxn>
                <a:cxn ang="0">
                  <a:pos x="60" y="34"/>
                </a:cxn>
              </a:cxnLst>
              <a:rect l="0" t="0" r="r" b="b"/>
              <a:pathLst>
                <a:path w="264" h="294">
                  <a:moveTo>
                    <a:pt x="60" y="34"/>
                  </a:moveTo>
                  <a:lnTo>
                    <a:pt x="60" y="34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38" y="42"/>
                  </a:lnTo>
                  <a:lnTo>
                    <a:pt x="26" y="52"/>
                  </a:lnTo>
                  <a:lnTo>
                    <a:pt x="14" y="62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2" y="82"/>
                  </a:lnTo>
                  <a:lnTo>
                    <a:pt x="0" y="90"/>
                  </a:lnTo>
                  <a:lnTo>
                    <a:pt x="0" y="294"/>
                  </a:lnTo>
                  <a:lnTo>
                    <a:pt x="100" y="294"/>
                  </a:lnTo>
                  <a:lnTo>
                    <a:pt x="100" y="228"/>
                  </a:lnTo>
                  <a:lnTo>
                    <a:pt x="100" y="228"/>
                  </a:lnTo>
                  <a:lnTo>
                    <a:pt x="102" y="202"/>
                  </a:lnTo>
                  <a:lnTo>
                    <a:pt x="108" y="176"/>
                  </a:lnTo>
                  <a:lnTo>
                    <a:pt x="116" y="152"/>
                  </a:lnTo>
                  <a:lnTo>
                    <a:pt x="130" y="130"/>
                  </a:lnTo>
                  <a:lnTo>
                    <a:pt x="146" y="110"/>
                  </a:lnTo>
                  <a:lnTo>
                    <a:pt x="166" y="94"/>
                  </a:lnTo>
                  <a:lnTo>
                    <a:pt x="188" y="80"/>
                  </a:lnTo>
                  <a:lnTo>
                    <a:pt x="212" y="68"/>
                  </a:lnTo>
                  <a:lnTo>
                    <a:pt x="264" y="48"/>
                  </a:lnTo>
                  <a:lnTo>
                    <a:pt x="178" y="0"/>
                  </a:lnTo>
                  <a:lnTo>
                    <a:pt x="60" y="3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80" name="Рисунок 279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2424" y="1447800"/>
            <a:ext cx="2717801" cy="2717801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618331" y="5317608"/>
            <a:ext cx="798891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Внедрение федеральной государственной информационной системы «Моя школа»</a:t>
            </a:r>
          </a:p>
        </p:txBody>
      </p:sp>
      <p:grpSp>
        <p:nvGrpSpPr>
          <p:cNvPr id="148" name="Группа 147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149" name="Рисунок 148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150" name="Рисунок 149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389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9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0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3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4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3" name="Прямая соединительная линия 52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079960" y="371953"/>
            <a:ext cx="513058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Внедрение федеральной государственной информационной системы «Моя школа»</a:t>
            </a:r>
          </a:p>
          <a:p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37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8" name="Рисунок 57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0174" y="1571624"/>
            <a:ext cx="3028951" cy="3028951"/>
          </a:xfrm>
          <a:prstGeom prst="rect">
            <a:avLst/>
          </a:prstGeom>
        </p:spPr>
      </p:pic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933698"/>
              </p:ext>
            </p:extLst>
          </p:nvPr>
        </p:nvGraphicFramePr>
        <p:xfrm>
          <a:off x="94422" y="1743075"/>
          <a:ext cx="7920879" cy="4256171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3706053">
                  <a:extLst>
                    <a:ext uri="{9D8B030D-6E8A-4147-A177-3AD203B41FA5}">
                      <a16:colId xmlns:a16="http://schemas.microsoft.com/office/drawing/2014/main" val="32619496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81346715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596635622"/>
                    </a:ext>
                  </a:extLst>
                </a:gridCol>
                <a:gridCol w="1604976">
                  <a:extLst>
                    <a:ext uri="{9D8B030D-6E8A-4147-A177-3AD203B41FA5}">
                      <a16:colId xmlns:a16="http://schemas.microsoft.com/office/drawing/2014/main" val="3221570537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marR="203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atin typeface="Century Gothic" panose="020B0502020202020204" pitchFamily="34" charset="0"/>
                        </a:rPr>
                        <a:t>Целевые  </a:t>
                      </a:r>
                    </a:p>
                    <a:p>
                      <a:pPr marR="203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atin typeface="Century Gothic" panose="020B0502020202020204" pitchFamily="34" charset="0"/>
                        </a:rPr>
                        <a:t>показателя</a:t>
                      </a:r>
                      <a:endParaRPr lang="ru-RU" sz="12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rgbClr val="60B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Целевое значение (факт)</a:t>
                      </a:r>
                      <a:endParaRPr lang="ru-RU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0B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Целевое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 значение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(план 2021-22 </a:t>
                      </a:r>
                      <a:r>
                        <a:rPr lang="ru-RU" sz="1000" kern="1200" dirty="0" err="1">
                          <a:latin typeface="Century Gothic" panose="020B0502020202020204" pitchFamily="34" charset="0"/>
                        </a:rPr>
                        <a:t>уч.г</a:t>
                      </a: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.)</a:t>
                      </a:r>
                      <a:endParaRPr lang="ru-RU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0B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Инструмент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достижения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atin typeface="Century Gothic" panose="020B0502020202020204" pitchFamily="34" charset="0"/>
                        </a:rPr>
                        <a:t> показателя</a:t>
                      </a:r>
                      <a:endParaRPr lang="ru-RU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0B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17138"/>
                  </a:ext>
                </a:extLst>
              </a:tr>
              <a:tr h="646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3" b="1" kern="120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Доля учащихся, по которым осуществляется ведение цифрового профиля</a:t>
                      </a:r>
                      <a:endParaRPr lang="ru-RU" sz="1053" b="1" kern="120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95,4%</a:t>
                      </a:r>
                      <a:endParaRPr lang="ru-RU" sz="1050" b="1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100%     к 01.09.2021</a:t>
                      </a:r>
                      <a:endParaRPr lang="ru-RU" sz="1050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СГО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024874"/>
                  </a:ext>
                </a:extLst>
              </a:tr>
              <a:tr h="81301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3" b="1" kern="120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Доля учащихся, которым предложены рекомендации по повышению качества обучения и формированию индивидуальных траекторий с использованием данных цифрового портфолио учащегося</a:t>
                      </a:r>
                      <a:endParaRPr lang="ru-RU" sz="1053" b="1" kern="120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9,1%</a:t>
                      </a:r>
                      <a:endParaRPr lang="ru-RU" sz="1050" b="1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0%       к 01.0</a:t>
                      </a: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.2022</a:t>
                      </a:r>
                      <a:endParaRPr lang="en-US" sz="1050" kern="1200" baseline="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0%    к 01.0</a:t>
                      </a: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.2022</a:t>
                      </a:r>
                      <a:endParaRPr lang="en-US" sz="1050" kern="1200" baseline="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СГО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969686"/>
                  </a:ext>
                </a:extLst>
              </a:tr>
              <a:tr h="81301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3" b="1" kern="120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Доля пед. работников, получивших возможность использования верифицированного цифрового образовательного контента и цифровых образовательных сервисов</a:t>
                      </a:r>
                      <a:endParaRPr lang="ru-RU" sz="1053" b="1" kern="120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36,6%</a:t>
                      </a:r>
                      <a:endParaRPr lang="ru-RU" sz="1050" b="1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62AE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0%       к 01.0</a:t>
                      </a: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.2022</a:t>
                      </a:r>
                      <a:endParaRPr lang="en-US" sz="1050" kern="1200" baseline="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0%    к 01.0</a:t>
                      </a: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.2022</a:t>
                      </a:r>
                      <a:endParaRPr lang="en-US" sz="1050" kern="1200" baseline="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АИС </a:t>
                      </a:r>
                      <a:r>
                        <a:rPr lang="ru-RU" sz="105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Педкадры</a:t>
                      </a: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ТО* + ЦОК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31307"/>
                  </a:ext>
                </a:extLst>
              </a:tr>
              <a:tr h="71873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3" b="1" kern="120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Доля учащихся, имеющих возможность бесплатного доступа к верифицированному цифровому образовательному контенту и сервисам для самостоятельной подготовки</a:t>
                      </a:r>
                      <a:endParaRPr lang="ru-RU" sz="1053" b="1" kern="120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39%</a:t>
                      </a:r>
                      <a:endParaRPr lang="ru-RU" sz="1050" b="1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0%      к 20.12.2021</a:t>
                      </a:r>
                      <a:endParaRPr lang="en-US" sz="1050" kern="1200" baseline="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70%     к 20.12.2022</a:t>
                      </a:r>
                      <a:endParaRPr lang="en-US" sz="1050" kern="1200" baseline="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РЭШ+ЦОК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342861"/>
                  </a:ext>
                </a:extLst>
              </a:tr>
              <a:tr h="71873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3" b="1" kern="120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Доля заданий в электронной форме для учащихся, проверяемых с использованием технологий автоматизированной проверки</a:t>
                      </a:r>
                      <a:endParaRPr lang="ru-RU" sz="1053" b="1" kern="120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41211" marR="41211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ru-RU" sz="1050" b="1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baseline="0" dirty="0">
                          <a:solidFill>
                            <a:srgbClr val="2162AE"/>
                          </a:solidFill>
                          <a:latin typeface="Century Gothic" panose="020B0502020202020204" pitchFamily="34" charset="0"/>
                        </a:rPr>
                        <a:t>100%</a:t>
                      </a:r>
                      <a:endParaRPr lang="ru-RU" sz="1050" dirty="0">
                        <a:solidFill>
                          <a:srgbClr val="2162AE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АИС </a:t>
                      </a:r>
                      <a:r>
                        <a:rPr lang="ru-RU" sz="1050" kern="1200" dirty="0" err="1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Педкадры</a:t>
                      </a:r>
                      <a:r>
                        <a:rPr lang="ru-RU" sz="1050" kern="1200" dirty="0">
                          <a:solidFill>
                            <a:srgbClr val="2162AE"/>
                          </a:solidFill>
                          <a:effectLst/>
                          <a:latin typeface="Century Gothic" panose="020B0502020202020204" pitchFamily="34" charset="0"/>
                        </a:rPr>
                        <a:t> ТО* +ЦОК+СГО</a:t>
                      </a:r>
                      <a:endParaRPr lang="ru-RU" sz="1050" kern="1200" dirty="0">
                        <a:solidFill>
                          <a:srgbClr val="2162AE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1211" marR="41211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1425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483995" y="6375411"/>
            <a:ext cx="4958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АИС 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Педкадры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ТО* внедрение в ОО ТО с 1.01.2022 г. 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9627445" y="174713"/>
            <a:ext cx="2137091" cy="1076845"/>
            <a:chOff x="2630290" y="1225343"/>
            <a:chExt cx="2759865" cy="1390650"/>
          </a:xfrm>
        </p:grpSpPr>
        <p:pic>
          <p:nvPicPr>
            <p:cNvPr id="63" name="Рисунок 62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4" name="Рисунок 63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65" name="Скругленный прямоугольник 64"/>
          <p:cNvSpPr/>
          <p:nvPr/>
        </p:nvSpPr>
        <p:spPr>
          <a:xfrm>
            <a:off x="94422" y="1251558"/>
            <a:ext cx="5458653" cy="375603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Стратегия цифровой трансформации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42711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9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0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3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4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3" name="Прямая соединительная линия 52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171277" y="373169"/>
            <a:ext cx="513058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Внедрение федеральной государственной информационной системы «Моя школа»</a:t>
            </a:r>
          </a:p>
          <a:p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38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8" name="Рисунок 57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8918" y="1045938"/>
            <a:ext cx="861799" cy="861799"/>
          </a:xfrm>
          <a:prstGeom prst="rect">
            <a:avLst/>
          </a:prstGeom>
        </p:spPr>
      </p:pic>
      <p:sp>
        <p:nvSpPr>
          <p:cNvPr id="64" name="Стрелка вправо 18">
            <a:extLst>
              <a:ext uri="{FF2B5EF4-FFF2-40B4-BE49-F238E27FC236}">
                <a16:creationId xmlns:a16="http://schemas.microsoft.com/office/drawing/2014/main" id="{53042A6B-96DA-48FE-BF08-7E00A763E250}"/>
              </a:ext>
            </a:extLst>
          </p:cNvPr>
          <p:cNvSpPr/>
          <p:nvPr/>
        </p:nvSpPr>
        <p:spPr>
          <a:xfrm>
            <a:off x="373961" y="2070798"/>
            <a:ext cx="7086445" cy="2802919"/>
          </a:xfrm>
          <a:prstGeom prst="rightArrow">
            <a:avLst>
              <a:gd name="adj1" fmla="val 50000"/>
              <a:gd name="adj2" fmla="val 33274"/>
            </a:avLst>
          </a:prstGeom>
          <a:solidFill>
            <a:srgbClr val="CCE5FD">
              <a:alpha val="53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endParaRPr lang="ru-RU" sz="1488" dirty="0">
              <a:latin typeface="Century Gothic" panose="020B0502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58EEF92-9F65-4046-BFF0-0DA979CF8EF0}"/>
              </a:ext>
            </a:extLst>
          </p:cNvPr>
          <p:cNvSpPr/>
          <p:nvPr/>
        </p:nvSpPr>
        <p:spPr>
          <a:xfrm>
            <a:off x="4667645" y="3811038"/>
            <a:ext cx="1704453" cy="10973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endParaRPr lang="ru-RU" sz="157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-52"/>
              <a:cs typeface="Arial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DE51F9BD-EAA0-4724-A071-BB1D35B83AB8}"/>
              </a:ext>
            </a:extLst>
          </p:cNvPr>
          <p:cNvSpPr/>
          <p:nvPr/>
        </p:nvSpPr>
        <p:spPr>
          <a:xfrm>
            <a:off x="2753856" y="3811040"/>
            <a:ext cx="1692148" cy="1097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endParaRPr lang="ru-RU" sz="157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-52"/>
              <a:cs typeface="Arial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F2F8920-31A9-49AB-AA85-C463CDCD79A8}"/>
              </a:ext>
            </a:extLst>
          </p:cNvPr>
          <p:cNvSpPr/>
          <p:nvPr/>
        </p:nvSpPr>
        <p:spPr>
          <a:xfrm>
            <a:off x="742537" y="3811038"/>
            <a:ext cx="1809961" cy="10973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endParaRPr lang="ru-RU" sz="157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-52"/>
              <a:cs typeface="Arial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2E89D03E-EBAA-483C-B46F-E885C29B9525}"/>
              </a:ext>
            </a:extLst>
          </p:cNvPr>
          <p:cNvSpPr/>
          <p:nvPr/>
        </p:nvSpPr>
        <p:spPr>
          <a:xfrm>
            <a:off x="3810979" y="2216744"/>
            <a:ext cx="1841473" cy="11487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endParaRPr lang="ru-RU" sz="1571" dirty="0">
              <a:solidFill>
                <a:schemeClr val="accent5">
                  <a:lumMod val="50000"/>
                </a:schemeClr>
              </a:solidFill>
              <a:latin typeface="Montserrat" pitchFamily="2" charset="-52"/>
              <a:cs typeface="Arial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D23A0483-E2BB-476B-892A-2F693A264778}"/>
              </a:ext>
            </a:extLst>
          </p:cNvPr>
          <p:cNvSpPr/>
          <p:nvPr/>
        </p:nvSpPr>
        <p:spPr>
          <a:xfrm>
            <a:off x="1254218" y="2216745"/>
            <a:ext cx="1966677" cy="11487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endParaRPr lang="ru-RU" sz="157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-52"/>
              <a:cs typeface="Arial" pitchFamily="34" charset="0"/>
            </a:endParaRPr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5524ED38-F3B7-46B0-897A-2965CF76EAEE}"/>
              </a:ext>
            </a:extLst>
          </p:cNvPr>
          <p:cNvSpPr txBox="1">
            <a:spLocks/>
          </p:cNvSpPr>
          <p:nvPr/>
        </p:nvSpPr>
        <p:spPr bwMode="auto">
          <a:xfrm>
            <a:off x="1269823" y="2303213"/>
            <a:ext cx="2019723" cy="131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804" tIns="50401" rIns="100804" bIns="5040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Формирование современной инфраструктуры образовательных организаций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19A890B-1A53-4D9D-A220-059D1C158BAB}"/>
              </a:ext>
            </a:extLst>
          </p:cNvPr>
          <p:cNvSpPr/>
          <p:nvPr/>
        </p:nvSpPr>
        <p:spPr>
          <a:xfrm>
            <a:off x="3425530" y="2334284"/>
            <a:ext cx="2636611" cy="911945"/>
          </a:xfrm>
          <a:prstGeom prst="rect">
            <a:avLst/>
          </a:prstGeom>
        </p:spPr>
        <p:txBody>
          <a:bodyPr wrap="square" lIns="100804" tIns="50401" rIns="100804" bIns="5040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Реализация</a:t>
            </a:r>
            <a:b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в электронной </a:t>
            </a:r>
            <a:r>
              <a:rPr lang="en-US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/>
            </a:r>
            <a:br>
              <a:rPr lang="en-US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форме услуг</a:t>
            </a:r>
            <a:r>
              <a:rPr lang="en-US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/>
            </a:r>
            <a:br>
              <a:rPr lang="en-US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в сфере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образования 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9DBC2B28-0891-4E74-9F73-79305BAF4C9A}"/>
              </a:ext>
            </a:extLst>
          </p:cNvPr>
          <p:cNvSpPr/>
          <p:nvPr/>
        </p:nvSpPr>
        <p:spPr>
          <a:xfrm>
            <a:off x="858779" y="3888790"/>
            <a:ext cx="1635700" cy="911945"/>
          </a:xfrm>
          <a:prstGeom prst="rect">
            <a:avLst/>
          </a:prstGeom>
        </p:spPr>
        <p:txBody>
          <a:bodyPr wrap="square" lIns="100804" tIns="50401" rIns="100804" bIns="5040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Реализация</a:t>
            </a:r>
            <a:b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в электронной форме функций</a:t>
            </a:r>
            <a:r>
              <a:rPr lang="en-US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/>
            </a:r>
            <a:br>
              <a:rPr lang="en-US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в сфере образования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9BF1D944-DD3B-4324-9BE5-0EC9DD14C3C8}"/>
              </a:ext>
            </a:extLst>
          </p:cNvPr>
          <p:cNvSpPr/>
          <p:nvPr/>
        </p:nvSpPr>
        <p:spPr>
          <a:xfrm>
            <a:off x="2801110" y="4050821"/>
            <a:ext cx="1671336" cy="587882"/>
          </a:xfrm>
          <a:prstGeom prst="rect">
            <a:avLst/>
          </a:prstGeom>
        </p:spPr>
        <p:txBody>
          <a:bodyPr wrap="square" lIns="100804" tIns="50401" rIns="100804" bIns="5040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Современное управление</a:t>
            </a:r>
            <a:b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на основе данных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8F21BE5B-EE1A-454D-940F-C6467A4C4659}"/>
              </a:ext>
            </a:extLst>
          </p:cNvPr>
          <p:cNvSpPr/>
          <p:nvPr/>
        </p:nvSpPr>
        <p:spPr>
          <a:xfrm>
            <a:off x="4490516" y="3996444"/>
            <a:ext cx="2058709" cy="587882"/>
          </a:xfrm>
          <a:prstGeom prst="rect">
            <a:avLst/>
          </a:prstGeom>
        </p:spPr>
        <p:txBody>
          <a:bodyPr wrap="square" lIns="100804" tIns="50401" rIns="100804" bIns="5040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Подготовка кадров</a:t>
            </a:r>
            <a:b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1053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для работы в цифровой образовательной среде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C870ACCE-4448-4F4C-95E4-053D13DDEBF0}"/>
              </a:ext>
            </a:extLst>
          </p:cNvPr>
          <p:cNvSpPr/>
          <p:nvPr/>
        </p:nvSpPr>
        <p:spPr>
          <a:xfrm>
            <a:off x="1975918" y="1862419"/>
            <a:ext cx="516062" cy="477580"/>
          </a:xfrm>
          <a:prstGeom prst="ellipse">
            <a:avLst/>
          </a:prstGeom>
          <a:solidFill>
            <a:srgbClr val="60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r>
              <a:rPr lang="ru-RU" sz="14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860DD10-7593-4ADD-9A06-DE3A03E400D5}"/>
              </a:ext>
            </a:extLst>
          </p:cNvPr>
          <p:cNvSpPr/>
          <p:nvPr/>
        </p:nvSpPr>
        <p:spPr>
          <a:xfrm>
            <a:off x="4409614" y="1825633"/>
            <a:ext cx="516062" cy="477580"/>
          </a:xfrm>
          <a:prstGeom prst="ellipse">
            <a:avLst/>
          </a:prstGeom>
          <a:solidFill>
            <a:srgbClr val="60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r>
              <a:rPr lang="en-US" sz="14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8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B5640B4B-1253-4638-B424-820FD9849699}"/>
              </a:ext>
            </a:extLst>
          </p:cNvPr>
          <p:cNvSpPr/>
          <p:nvPr/>
        </p:nvSpPr>
        <p:spPr>
          <a:xfrm>
            <a:off x="1434665" y="3482773"/>
            <a:ext cx="545397" cy="477580"/>
          </a:xfrm>
          <a:prstGeom prst="ellipse">
            <a:avLst/>
          </a:prstGeom>
          <a:solidFill>
            <a:srgbClr val="60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r>
              <a:rPr lang="en-US" sz="14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8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97C839D4-4B14-4DEA-8223-7D9A83F9A469}"/>
              </a:ext>
            </a:extLst>
          </p:cNvPr>
          <p:cNvSpPr/>
          <p:nvPr/>
        </p:nvSpPr>
        <p:spPr>
          <a:xfrm>
            <a:off x="3220895" y="3431414"/>
            <a:ext cx="570640" cy="487009"/>
          </a:xfrm>
          <a:prstGeom prst="ellipse">
            <a:avLst/>
          </a:prstGeom>
          <a:solidFill>
            <a:srgbClr val="60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r>
              <a:rPr lang="en-US" sz="14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8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4D631F4B-B2F3-432C-961E-443434F0E188}"/>
              </a:ext>
            </a:extLst>
          </p:cNvPr>
          <p:cNvSpPr/>
          <p:nvPr/>
        </p:nvSpPr>
        <p:spPr>
          <a:xfrm>
            <a:off x="5160797" y="3437039"/>
            <a:ext cx="566074" cy="475758"/>
          </a:xfrm>
          <a:prstGeom prst="ellipse">
            <a:avLst/>
          </a:prstGeom>
          <a:solidFill>
            <a:srgbClr val="60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4" tIns="50401" rIns="100804" bIns="50401" rtlCol="0" anchor="ctr"/>
          <a:lstStyle/>
          <a:p>
            <a:pPr algn="ctr"/>
            <a:r>
              <a:rPr lang="en-US" sz="14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8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972DA06-B371-4ED4-8F60-F2895733511B}"/>
              </a:ext>
            </a:extLst>
          </p:cNvPr>
          <p:cNvSpPr txBox="1"/>
          <p:nvPr/>
        </p:nvSpPr>
        <p:spPr>
          <a:xfrm>
            <a:off x="186255" y="1769849"/>
            <a:ext cx="532666" cy="3364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50397" tIns="50397" rIns="50397" bIns="50397" numCol="1" spcCol="38096" rtlCol="0" anchor="t">
            <a:spAutoFit/>
          </a:bodyPr>
          <a:lstStyle/>
          <a:p>
            <a:pPr algn="ctr"/>
            <a:r>
              <a:rPr lang="ru-RU" sz="1400" b="1" dirty="0">
                <a:solidFill>
                  <a:srgbClr val="2162AE"/>
                </a:solidFill>
                <a:latin typeface="Century Gothic" panose="020B0502020202020204" pitchFamily="34" charset="0"/>
                <a:ea typeface="Arial"/>
                <a:cs typeface="Arial"/>
              </a:rPr>
              <a:t>Направления цифровой трансформации</a:t>
            </a:r>
          </a:p>
        </p:txBody>
      </p:sp>
      <p:grpSp>
        <p:nvGrpSpPr>
          <p:cNvPr id="83" name="Группа 82"/>
          <p:cNvGrpSpPr/>
          <p:nvPr/>
        </p:nvGrpSpPr>
        <p:grpSpPr>
          <a:xfrm>
            <a:off x="9627445" y="116351"/>
            <a:ext cx="2137091" cy="1076845"/>
            <a:chOff x="2630290" y="1225343"/>
            <a:chExt cx="2759865" cy="1390650"/>
          </a:xfrm>
        </p:grpSpPr>
        <p:pic>
          <p:nvPicPr>
            <p:cNvPr id="86" name="Рисунок 85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87" name="Рисунок 86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88" name="object 806"/>
          <p:cNvSpPr/>
          <p:nvPr/>
        </p:nvSpPr>
        <p:spPr>
          <a:xfrm>
            <a:off x="8163139" y="1322164"/>
            <a:ext cx="3937577" cy="4610084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 </a:t>
            </a: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	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Ведение цифрового </a:t>
            </a:r>
            <a:r>
              <a:rPr lang="ru-RU" sz="1200" b="1" dirty="0">
                <a:latin typeface="Century Gothic" panose="020B0502020202020204" pitchFamily="34" charset="0"/>
                <a:ea typeface="Arial"/>
                <a:cs typeface="Arial"/>
              </a:rPr>
              <a:t>профиля</a:t>
            </a:r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 каждого обучающегося в едином электронном журнале и дневнике</a:t>
            </a:r>
          </a:p>
          <a:p>
            <a:pPr algn="just"/>
            <a:endParaRPr lang="ru-RU" sz="1200" dirty="0">
              <a:latin typeface="Century Gothic" panose="020B0502020202020204" pitchFamily="34" charset="0"/>
              <a:ea typeface="Arial"/>
              <a:cs typeface="Arial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 2. Ведение цифрового </a:t>
            </a:r>
            <a:r>
              <a:rPr lang="ru-RU" sz="1200" b="1" dirty="0">
                <a:latin typeface="Century Gothic" panose="020B0502020202020204" pitchFamily="34" charset="0"/>
                <a:ea typeface="Arial"/>
                <a:cs typeface="Arial"/>
              </a:rPr>
              <a:t>портфолио</a:t>
            </a:r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 каждого обучающегося в едином электронном журнале и дневнике</a:t>
            </a:r>
          </a:p>
          <a:p>
            <a:pPr algn="just"/>
            <a:endParaRPr lang="ru-RU" sz="1200" dirty="0">
              <a:latin typeface="Century Gothic" panose="020B0502020202020204" pitchFamily="34" charset="0"/>
              <a:ea typeface="Arial"/>
              <a:cs typeface="Arial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3. Введение учета, движения и аттестации </a:t>
            </a:r>
            <a:r>
              <a:rPr lang="ru-RU" sz="1200" b="1" dirty="0">
                <a:latin typeface="Century Gothic" panose="020B0502020202020204" pitchFamily="34" charset="0"/>
                <a:ea typeface="Arial"/>
                <a:cs typeface="Arial"/>
              </a:rPr>
              <a:t>педагогических кадров региона</a:t>
            </a:r>
          </a:p>
          <a:p>
            <a:pPr algn="just"/>
            <a:endParaRPr lang="ru-RU" sz="1200" b="1" dirty="0">
              <a:latin typeface="Century Gothic" panose="020B0502020202020204" pitchFamily="34" charset="0"/>
              <a:ea typeface="Arial"/>
              <a:cs typeface="Arial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4. Предоставление доступа и активное использование </a:t>
            </a:r>
            <a:r>
              <a:rPr lang="ru-RU" sz="1200" b="1" dirty="0">
                <a:latin typeface="Century Gothic" panose="020B0502020202020204" pitchFamily="34" charset="0"/>
                <a:ea typeface="Arial"/>
                <a:cs typeface="Arial"/>
              </a:rPr>
              <a:t>верифицированного </a:t>
            </a:r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цифрового </a:t>
            </a:r>
            <a:r>
              <a:rPr lang="ru-RU" sz="1200" b="1" dirty="0">
                <a:latin typeface="Century Gothic" panose="020B0502020202020204" pitchFamily="34" charset="0"/>
                <a:ea typeface="Arial"/>
                <a:cs typeface="Arial"/>
              </a:rPr>
              <a:t>контента обучающимися и педагогами</a:t>
            </a:r>
          </a:p>
          <a:p>
            <a:pPr algn="just"/>
            <a:endParaRPr lang="ru-RU" sz="1200" b="1" dirty="0">
              <a:latin typeface="Century Gothic" panose="020B0502020202020204" pitchFamily="34" charset="0"/>
              <a:ea typeface="Arial"/>
              <a:cs typeface="Arial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5. Совершенствование </a:t>
            </a:r>
            <a:r>
              <a:rPr lang="ru-RU" sz="1200" b="1" dirty="0">
                <a:latin typeface="Century Gothic" panose="020B0502020202020204" pitchFamily="34" charset="0"/>
                <a:ea typeface="Arial"/>
                <a:cs typeface="Arial"/>
              </a:rPr>
              <a:t>цифровых компетенций</a:t>
            </a:r>
            <a:r>
              <a:rPr lang="ru-RU" sz="1200" dirty="0">
                <a:latin typeface="Century Gothic" panose="020B0502020202020204" pitchFamily="34" charset="0"/>
                <a:ea typeface="Arial"/>
                <a:cs typeface="Arial"/>
              </a:rPr>
              <a:t> педагогических и управленческих кадров</a:t>
            </a:r>
            <a:endParaRPr lang="ru-RU" altLang="ko-KR" sz="1200" dirty="0"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93800" y="1279974"/>
            <a:ext cx="5458653" cy="375603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Стратегия цифровой трансформации образования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9054" y="5108608"/>
            <a:ext cx="5863682" cy="479919"/>
            <a:chOff x="1857574" y="-326633"/>
            <a:chExt cx="3546519" cy="3345594"/>
          </a:xfrm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1857574" y="-326633"/>
              <a:ext cx="3546519" cy="3345594"/>
            </a:xfrm>
            <a:prstGeom prst="roundRect">
              <a:avLst>
                <a:gd name="adj" fmla="val 10000"/>
              </a:avLst>
            </a:prstGeom>
            <a:solidFill>
              <a:srgbClr val="A5DAE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2" name="Скругленный прямоугольник 4"/>
            <p:cNvSpPr/>
            <p:nvPr/>
          </p:nvSpPr>
          <p:spPr>
            <a:xfrm>
              <a:off x="2174860" y="471404"/>
              <a:ext cx="2787037" cy="1421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ПРОЕКТЫ ЦИФРОВОЙ ТРАНСФОРМАЦИИ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289054" y="5739033"/>
            <a:ext cx="2626090" cy="438542"/>
            <a:chOff x="336192" y="286122"/>
            <a:chExt cx="1844455" cy="34677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4" name="Прямоугольник 93"/>
            <p:cNvSpPr/>
            <p:nvPr/>
          </p:nvSpPr>
          <p:spPr>
            <a:xfrm>
              <a:off x="336192" y="286122"/>
              <a:ext cx="1844455" cy="346771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Прямоугольник 94"/>
            <p:cNvSpPr/>
            <p:nvPr/>
          </p:nvSpPr>
          <p:spPr>
            <a:xfrm>
              <a:off x="336192" y="286122"/>
              <a:ext cx="1844455" cy="3467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170944" rIns="85344" bIns="85344" numCol="1" spcCol="1270" anchor="t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>
                <a:solidFill>
                  <a:srgbClr val="F3822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56117" y="5778359"/>
            <a:ext cx="2491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Цифровой помощник ученика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3171277" y="5739033"/>
            <a:ext cx="2626090" cy="463997"/>
            <a:chOff x="336192" y="286122"/>
            <a:chExt cx="1844455" cy="34677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7" name="Прямоугольник 96"/>
            <p:cNvSpPr/>
            <p:nvPr/>
          </p:nvSpPr>
          <p:spPr>
            <a:xfrm>
              <a:off x="336192" y="286122"/>
              <a:ext cx="1844455" cy="346771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Прямоугольник 97"/>
            <p:cNvSpPr/>
            <p:nvPr/>
          </p:nvSpPr>
          <p:spPr>
            <a:xfrm>
              <a:off x="336192" y="286122"/>
              <a:ext cx="1844455" cy="3467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170944" rIns="85344" bIns="85344" numCol="1" spcCol="1270" anchor="t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>
                <a:solidFill>
                  <a:srgbClr val="F3822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9" name="Прямоугольник 98"/>
          <p:cNvSpPr/>
          <p:nvPr/>
        </p:nvSpPr>
        <p:spPr>
          <a:xfrm>
            <a:off x="3244534" y="5843741"/>
            <a:ext cx="2544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Цифровое портфолио ученика </a:t>
            </a:r>
          </a:p>
        </p:txBody>
      </p:sp>
      <p:grpSp>
        <p:nvGrpSpPr>
          <p:cNvPr id="103" name="Группа 102"/>
          <p:cNvGrpSpPr/>
          <p:nvPr/>
        </p:nvGrpSpPr>
        <p:grpSpPr>
          <a:xfrm>
            <a:off x="6013910" y="5745932"/>
            <a:ext cx="2626090" cy="438542"/>
            <a:chOff x="336192" y="286122"/>
            <a:chExt cx="1844455" cy="34677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4" name="Прямоугольник 103"/>
            <p:cNvSpPr/>
            <p:nvPr/>
          </p:nvSpPr>
          <p:spPr>
            <a:xfrm>
              <a:off x="336192" y="286122"/>
              <a:ext cx="1844455" cy="346771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5" name="Прямоугольник 104"/>
            <p:cNvSpPr/>
            <p:nvPr/>
          </p:nvSpPr>
          <p:spPr>
            <a:xfrm>
              <a:off x="336192" y="286122"/>
              <a:ext cx="1844455" cy="3467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170944" rIns="85344" bIns="85344" numCol="1" spcCol="1270" anchor="t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>
                <a:solidFill>
                  <a:srgbClr val="F3822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6" name="Прямоугольник 105"/>
          <p:cNvSpPr/>
          <p:nvPr/>
        </p:nvSpPr>
        <p:spPr>
          <a:xfrm>
            <a:off x="6081370" y="5860963"/>
            <a:ext cx="2587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Цифровой помощник родителя</a:t>
            </a:r>
          </a:p>
        </p:txBody>
      </p:sp>
    </p:spTree>
    <p:extLst>
      <p:ext uri="{BB962C8B-B14F-4D97-AF65-F5344CB8AC3E}">
        <p14:creationId xmlns:p14="http://schemas.microsoft.com/office/powerpoint/2010/main" val="1982085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9534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Круг с секторам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896614" y="69510"/>
            <a:ext cx="1175114" cy="117511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1189287" y="524740"/>
            <a:ext cx="578342" cy="227960"/>
            <a:chOff x="2636838" y="1795463"/>
            <a:chExt cx="6669087" cy="2243137"/>
          </a:xfrm>
        </p:grpSpPr>
        <p:grpSp>
          <p:nvGrpSpPr>
            <p:cNvPr id="1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79" name="Рисунок 78" descr="Ге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465" y="238502"/>
            <a:ext cx="1143994" cy="1143994"/>
          </a:xfrm>
          <a:prstGeom prst="rect">
            <a:avLst/>
          </a:prstGeom>
        </p:spPr>
      </p:pic>
      <p:pic>
        <p:nvPicPr>
          <p:cNvPr id="1026" name="Picture 2" descr="ЦДО поздравляет с началом нового учебного года - ЦДО Балаков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99" y="1346585"/>
            <a:ext cx="3852283" cy="385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734598"/>
            <a:ext cx="5029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САМЫМ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важным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явлением в школе, САМЫМ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поучительным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предметом,</a:t>
            </a:r>
          </a:p>
          <a:p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САМЫМ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живым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примером для ученика является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САМ Учитель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! </a:t>
            </a:r>
          </a:p>
          <a:p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r"/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Адольф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Дистервег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ru-RU" i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982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94209" y="293841"/>
            <a:ext cx="588412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Вхождение Российской Федерации в число 10 ведущих стран мира 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 качеству общего образования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4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2989" y="1216009"/>
            <a:ext cx="976655" cy="976655"/>
          </a:xfrm>
          <a:prstGeom prst="rect">
            <a:avLst/>
          </a:prstGeom>
        </p:spPr>
      </p:pic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076621"/>
              </p:ext>
            </p:extLst>
          </p:nvPr>
        </p:nvGraphicFramePr>
        <p:xfrm>
          <a:off x="204968" y="3062583"/>
          <a:ext cx="3351907" cy="31676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10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8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>
                          <a:tab pos="378460" algn="l"/>
                        </a:tabLst>
                        <a:defRPr/>
                      </a:pP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а) количество оценочных процедур в ОО:</a:t>
                      </a:r>
                    </a:p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rgbClr val="F3822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27,78%</a:t>
                      </a:r>
                      <a:r>
                        <a:rPr lang="ru-RU" sz="1300" b="1" kern="1200" dirty="0">
                          <a:solidFill>
                            <a:schemeClr val="accent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  - чаще </a:t>
                      </a: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3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раза в </a:t>
                      </a: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 </a:t>
                      </a:r>
                      <a:r>
                        <a:rPr lang="ru-RU" sz="13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</a:p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rgbClr val="F3822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40,7%  </a:t>
                      </a:r>
                      <a:r>
                        <a:rPr lang="ru-RU" sz="13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 - </a:t>
                      </a:r>
                      <a:r>
                        <a:rPr lang="ru-RU" sz="1300" b="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</a:t>
                      </a: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</a:t>
                      </a:r>
                      <a:r>
                        <a:rPr lang="ru-RU" sz="1300" b="0" kern="1200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день</a:t>
                      </a:r>
                    </a:p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endParaRPr lang="ru-RU" sz="1300" b="0" kern="1200" baseline="0" dirty="0">
                        <a:solidFill>
                          <a:srgbClr val="3B3871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б) единый график проведения в ОО: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>
                          <a:tab pos="378460" algn="l"/>
                        </a:tabLst>
                        <a:defRPr/>
                      </a:pPr>
                      <a:r>
                        <a:rPr lang="ru-RU" sz="1300" b="1" kern="1200" baseline="0" dirty="0">
                          <a:solidFill>
                            <a:srgbClr val="F3822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42,6%</a:t>
                      </a:r>
                      <a:r>
                        <a:rPr lang="ru-RU" sz="1300" b="0" kern="1200" baseline="0" dirty="0">
                          <a:solidFill>
                            <a:srgbClr val="3B387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 – не актуализированы и/или не утверждены</a:t>
                      </a:r>
                    </a:p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rgbClr val="F3822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57,4%</a:t>
                      </a:r>
                      <a:r>
                        <a:rPr lang="ru-RU" sz="1300" b="0" kern="1200" baseline="0" dirty="0">
                          <a:solidFill>
                            <a:srgbClr val="3B387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 – без учета ОП федерального  регионального уровня</a:t>
                      </a:r>
                      <a:endParaRPr lang="ru-RU" sz="13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endParaRPr lang="ru-RU" sz="1100" b="0" kern="1200" dirty="0">
                        <a:solidFill>
                          <a:srgbClr val="3B3871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359792" y="631713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* Письмо </a:t>
            </a:r>
            <a:r>
              <a:rPr lang="ru-RU" sz="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 России от 11.08.2021 № АЗ-405/03  «О направлении совместного письма»  / Письмо </a:t>
            </a:r>
            <a:r>
              <a:rPr lang="ru-RU" sz="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 России от 06.08.2021 № СК-228/03 и </a:t>
            </a:r>
            <a:r>
              <a:rPr lang="ru-RU" sz="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Рособрнадзора</a:t>
            </a:r>
            <a:r>
              <a:rPr lang="ru-RU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 от 06.08.2021 № 01-169/08-01 о направлении рекомендаций для системы общего образования по основным подходам к формированию графика проведения оценочных процедур в общеобразовательных организациях в 2021/2022 учебном году</a:t>
            </a:r>
          </a:p>
          <a:p>
            <a:r>
              <a:rPr lang="ru-RU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** Письмо </a:t>
            </a:r>
            <a:r>
              <a:rPr lang="ru-RU" sz="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 России от 05.08.2022 № 03-1131 «О проведении итогового сочинения в 2022/23 учебном году»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3703818" y="1784049"/>
            <a:ext cx="8030" cy="4208883"/>
          </a:xfrm>
          <a:prstGeom prst="line">
            <a:avLst/>
          </a:prstGeom>
          <a:noFill/>
          <a:ln w="12700" cap="flat">
            <a:solidFill>
              <a:srgbClr val="0063B8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225553"/>
              </p:ext>
            </p:extLst>
          </p:nvPr>
        </p:nvGraphicFramePr>
        <p:xfrm>
          <a:off x="3818675" y="1701658"/>
          <a:ext cx="4497971" cy="45491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32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433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Итоговое сочинение (11 </a:t>
                      </a:r>
                      <a:r>
                        <a:rPr lang="ru-RU" sz="1300" b="1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3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 в 2022/2023 учебном году**</a:t>
                      </a:r>
                      <a:endParaRPr lang="ru-RU" sz="13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формируется</a:t>
                      </a: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закрытый Банк тем (на основе разработанных</a:t>
                      </a: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2014-2021 гг. тем)</a:t>
                      </a: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публикуются :</a:t>
                      </a:r>
                    </a:p>
                    <a:p>
                      <a:pPr marL="541338" lvl="0" indent="-1841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Arial" pitchFamily="34" charset="0"/>
                        <a:buChar char="•"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названия разделов</a:t>
                      </a:r>
                    </a:p>
                    <a:p>
                      <a:pPr marL="541338" lvl="0" indent="-1841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Arial" pitchFamily="34" charset="0"/>
                        <a:buChar char="•"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названия</a:t>
                      </a: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подразделов</a:t>
                      </a:r>
                    </a:p>
                    <a:p>
                      <a:pPr marL="541338" lvl="0" indent="-1841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Arial" pitchFamily="34" charset="0"/>
                        <a:buChar char="•"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комплекта тем</a:t>
                      </a: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расширяется возможность выбора темы: </a:t>
                      </a:r>
                    </a:p>
                    <a:p>
                      <a:pPr marL="541338" lvl="0" indent="-184150" algn="l">
                        <a:lnSpc>
                          <a:spcPct val="150000"/>
                        </a:lnSpc>
                        <a:spcAft>
                          <a:spcPts val="1200"/>
                        </a:spcAft>
                        <a:buFont typeface="Wingdings" pitchFamily="2" charset="2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комплекте  6 тем (было 5) - по 2 темы из каждого раздела Банка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Wingdings" pitchFamily="2" charset="2"/>
                        <a:buChar char="Ø"/>
                        <a:tabLst>
                          <a:tab pos="378460" algn="l"/>
                        </a:tabLst>
                      </a:pPr>
                      <a:r>
                        <a:rPr lang="ru-RU" sz="13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комплекты</a:t>
                      </a:r>
                      <a:r>
                        <a:rPr lang="ru-RU" sz="13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тем собираются только из тем сочинений, использованных в прошлые годы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endParaRPr lang="ru-RU" sz="11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5" name="Группа 64"/>
          <p:cNvGrpSpPr/>
          <p:nvPr/>
        </p:nvGrpSpPr>
        <p:grpSpPr>
          <a:xfrm>
            <a:off x="9479652" y="257175"/>
            <a:ext cx="2211759" cy="1076845"/>
            <a:chOff x="2133410" y="1181101"/>
            <a:chExt cx="2856294" cy="1390650"/>
          </a:xfrm>
        </p:grpSpPr>
        <p:pic>
          <p:nvPicPr>
            <p:cNvPr id="70" name="Рисунок 69" descr="Герб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410" y="1275356"/>
              <a:ext cx="1143994" cy="1143994"/>
            </a:xfrm>
            <a:prstGeom prst="rect">
              <a:avLst/>
            </a:prstGeom>
          </p:spPr>
        </p:pic>
        <p:pic>
          <p:nvPicPr>
            <p:cNvPr id="71" name="Рисунок 70" descr="Лого Проекты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054" y="1181101"/>
              <a:ext cx="1390650" cy="1390650"/>
            </a:xfrm>
            <a:prstGeom prst="rect">
              <a:avLst/>
            </a:prstGeom>
          </p:spPr>
        </p:pic>
      </p:grp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10992"/>
              </p:ext>
            </p:extLst>
          </p:nvPr>
        </p:nvGraphicFramePr>
        <p:xfrm>
          <a:off x="551430" y="1757723"/>
          <a:ext cx="2591083" cy="10250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63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2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r>
                        <a:rPr lang="ru-RU" sz="1300" b="1" kern="1200" baseline="0" dirty="0">
                          <a:solidFill>
                            <a:srgbClr val="3B387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рекомендаций по проведению </a:t>
                      </a:r>
                      <a:r>
                        <a:rPr lang="ru-RU" sz="1300" b="1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оценочных процедур </a:t>
                      </a:r>
                      <a:r>
                        <a:rPr lang="ru-RU" sz="1300" b="1" kern="1200" baseline="0" dirty="0">
                          <a:solidFill>
                            <a:srgbClr val="3B387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ОО*                    </a:t>
                      </a:r>
                      <a:r>
                        <a:rPr lang="ru-RU" sz="1000" b="0" u="none" kern="1200" baseline="0" dirty="0">
                          <a:solidFill>
                            <a:srgbClr val="3B3871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(выборочная экспертиза графиков ОП, май 2022)</a:t>
                      </a:r>
                      <a:endParaRPr lang="ru-RU" sz="1000" b="1" kern="1200" dirty="0">
                        <a:solidFill>
                          <a:srgbClr val="3B3871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50" marR="5085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000"/>
                        </a:lnSpc>
                        <a:spcAft>
                          <a:spcPts val="600"/>
                        </a:spcAft>
                        <a:buFont typeface="+mj-lt"/>
                        <a:buNone/>
                        <a:tabLst>
                          <a:tab pos="378460" algn="l"/>
                        </a:tabLst>
                      </a:pPr>
                      <a:endParaRPr lang="ru-RU" sz="1100" b="0" kern="1200" dirty="0">
                        <a:solidFill>
                          <a:srgbClr val="3B3871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50" marR="508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" name="Скругленный прямоугольник 72"/>
          <p:cNvSpPr/>
          <p:nvPr/>
        </p:nvSpPr>
        <p:spPr>
          <a:xfrm>
            <a:off x="137602" y="1230313"/>
            <a:ext cx="5313215" cy="392535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Скругленный прямоугольник 4"/>
          <p:cNvSpPr/>
          <p:nvPr/>
        </p:nvSpPr>
        <p:spPr>
          <a:xfrm>
            <a:off x="116035" y="1273794"/>
            <a:ext cx="5313214" cy="271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Качество образования. Оценочные процедуры</a:t>
            </a:r>
          </a:p>
        </p:txBody>
      </p:sp>
      <p:sp>
        <p:nvSpPr>
          <p:cNvPr id="75" name="object 806"/>
          <p:cNvSpPr/>
          <p:nvPr/>
        </p:nvSpPr>
        <p:spPr>
          <a:xfrm>
            <a:off x="8248153" y="1403556"/>
            <a:ext cx="3485026" cy="4894571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 </a:t>
            </a:r>
          </a:p>
          <a:p>
            <a:pPr algn="ctr"/>
            <a:r>
              <a:rPr lang="ru-RU" sz="13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Задачи </a:t>
            </a:r>
          </a:p>
          <a:p>
            <a:r>
              <a:rPr lang="ru-RU" sz="13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на 2022- 2023 </a:t>
            </a:r>
            <a:r>
              <a:rPr lang="ru-RU" sz="13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3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ru-RU" sz="13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lang="ru-RU" sz="13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3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1</a:t>
            </a:r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. </a:t>
            </a:r>
            <a:r>
              <a:rPr lang="ru-RU" sz="1300" b="1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Оптимизация </a:t>
            </a:r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количества проводимых  проверочных </a:t>
            </a:r>
            <a:r>
              <a:rPr lang="ru-RU" sz="13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и иных диагностических работ для обучающихся</a:t>
            </a:r>
          </a:p>
          <a:p>
            <a:pPr algn="just"/>
            <a:r>
              <a:rPr lang="ru-RU" sz="13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</a:t>
            </a:r>
          </a:p>
          <a:p>
            <a:pPr algn="just"/>
            <a:r>
              <a:rPr lang="ru-RU" sz="13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2. Формирование  и </a:t>
            </a:r>
            <a:r>
              <a:rPr lang="ru-RU" sz="1300" b="1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утверждение</a:t>
            </a:r>
            <a:r>
              <a:rPr lang="ru-RU" sz="1300" b="1" spc="-26" dirty="0">
                <a:solidFill>
                  <a:srgbClr val="FF0000"/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 </a:t>
            </a:r>
            <a:r>
              <a:rPr lang="ru-RU" sz="13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единого графика </a:t>
            </a:r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проведения в ОО </a:t>
            </a:r>
            <a:r>
              <a:rPr lang="ru-RU" sz="13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оценочных процедур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(не позднее чем через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 недели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после начала учебного года)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ru-RU" sz="1400" spc="-26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6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z="1100" smtClean="0">
                <a:latin typeface="Century Gothic" panose="020B0502020202020204" pitchFamily="34" charset="0"/>
              </a:rPr>
              <a:pPr/>
              <a:t>5</a:t>
            </a:fld>
            <a:endParaRPr lang="ru-RU" sz="110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72073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Century Gothic" panose="020B0502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>
                <a:latin typeface="Century Gothic" panose="020B0502020202020204" pitchFamily="34" charset="0"/>
              </a:endParaRPr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latin typeface="Century Gothic" panose="020B0502020202020204" pitchFamily="34" charset="0"/>
                </a:endParaRPr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28703" y="281845"/>
            <a:ext cx="69201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Выравнивание стартовых возможностей детей дошкольного возраста за счет обеспечения и сохранения 100 процентов доступности качественного дошкольного образования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pPr algn="ctr"/>
              <a:t>5</a:t>
            </a:fld>
            <a:endParaRPr lang="ru-RU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9808539" y="186933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625813"/>
              </p:ext>
            </p:extLst>
          </p:nvPr>
        </p:nvGraphicFramePr>
        <p:xfrm>
          <a:off x="236191" y="1831878"/>
          <a:ext cx="3774440" cy="1064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9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02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8285">
                <a:tc gridSpan="8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Томская область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19"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2060"/>
                          </a:solidFill>
                          <a:effectLst/>
                        </a:rPr>
                        <a:t>Факт на 01.08.2022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</a:rPr>
                        <a:t>План 31.12.2022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</a:rPr>
                        <a:t>План 31.12.2023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</a:rPr>
                        <a:t>План 31.12.2024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6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rgbClr val="002060"/>
                          </a:solidFill>
                          <a:effectLst/>
                        </a:rPr>
                        <a:t>1,5 – 3 лет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solidFill>
                            <a:srgbClr val="002060"/>
                          </a:solidFill>
                          <a:effectLst/>
                        </a:rPr>
                        <a:t>3-7 лет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solidFill>
                            <a:srgbClr val="002060"/>
                          </a:solidFill>
                          <a:effectLst/>
                        </a:rPr>
                        <a:t>1,5 – 3 лет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solidFill>
                            <a:srgbClr val="002060"/>
                          </a:solidFill>
                          <a:effectLst/>
                        </a:rPr>
                        <a:t>3-7 лет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solidFill>
                            <a:srgbClr val="002060"/>
                          </a:solidFill>
                          <a:effectLst/>
                        </a:rPr>
                        <a:t>1,5 – 3 лет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solidFill>
                            <a:srgbClr val="002060"/>
                          </a:solidFill>
                          <a:effectLst/>
                        </a:rPr>
                        <a:t>3-7 лет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rgbClr val="002060"/>
                          </a:solidFill>
                          <a:effectLst/>
                        </a:rPr>
                        <a:t>1,5 – 3 лет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rgbClr val="002060"/>
                          </a:solidFill>
                          <a:effectLst/>
                        </a:rPr>
                        <a:t>3-7 лет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3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99,8%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99,9%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99,67%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100%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99,87%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100%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100%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/>
                          </a:solidFill>
                          <a:effectLst/>
                        </a:rPr>
                        <a:t>100%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6572534" y="1435318"/>
            <a:ext cx="2038065" cy="1615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Город Томск </a:t>
            </a:r>
          </a:p>
          <a:p>
            <a:pPr algn="just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2021-2022 </a:t>
            </a:r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уч.г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.: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построено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детских садов /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1 385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мест/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402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ясельных места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создано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200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ясельных мест в негосударственном секторе</a:t>
            </a:r>
          </a:p>
        </p:txBody>
      </p:sp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459402"/>
              </p:ext>
            </p:extLst>
          </p:nvPr>
        </p:nvGraphicFramePr>
        <p:xfrm>
          <a:off x="4181301" y="1836863"/>
          <a:ext cx="2284153" cy="1029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3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</a:rPr>
                        <a:t>Факт на 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</a:rPr>
                        <a:t>22.08.2022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rgbClr val="002060"/>
                          </a:solidFill>
                          <a:effectLst/>
                        </a:rPr>
                        <a:t>1,5 – 3 лет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rgbClr val="002060"/>
                          </a:solidFill>
                          <a:effectLst/>
                        </a:rPr>
                        <a:t>3-7 лет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</a:rPr>
                        <a:t>19 муниципальных образований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3E2861"/>
                          </a:solidFill>
                          <a:effectLst/>
                        </a:rPr>
                        <a:t>Город Томск</a:t>
                      </a:r>
                      <a:endParaRPr lang="ru-RU" sz="1200" dirty="0">
                        <a:solidFill>
                          <a:srgbClr val="3E286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solidFill>
                            <a:srgbClr val="0070C0"/>
                          </a:solidFill>
                          <a:effectLst/>
                        </a:rPr>
                        <a:t>99,75%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solidFill>
                            <a:srgbClr val="0070C0"/>
                          </a:solidFill>
                          <a:effectLst/>
                        </a:rPr>
                        <a:t>99,98 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</a:rPr>
                        <a:t>%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2" name="Диаграмма 71"/>
          <p:cNvGraphicFramePr/>
          <p:nvPr>
            <p:extLst>
              <p:ext uri="{D42A27DB-BD31-4B8C-83A1-F6EECF244321}">
                <p14:modId xmlns:p14="http://schemas.microsoft.com/office/powerpoint/2010/main" val="1830270351"/>
              </p:ext>
            </p:extLst>
          </p:nvPr>
        </p:nvGraphicFramePr>
        <p:xfrm>
          <a:off x="125477" y="3247965"/>
          <a:ext cx="6958814" cy="31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4650942" y="6455554"/>
            <a:ext cx="319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ИТОГИ 2021-2022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уч.г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9" name="Рисунок 58" descr="Картинки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53800" y="1165983"/>
            <a:ext cx="828298" cy="750541"/>
          </a:xfrm>
          <a:prstGeom prst="rect">
            <a:avLst/>
          </a:prstGeom>
        </p:spPr>
      </p:pic>
      <p:sp>
        <p:nvSpPr>
          <p:cNvPr id="92" name="Прямоугольник 91"/>
          <p:cNvSpPr/>
          <p:nvPr/>
        </p:nvSpPr>
        <p:spPr>
          <a:xfrm>
            <a:off x="9444081" y="1573903"/>
            <a:ext cx="1543756" cy="315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object 806"/>
          <p:cNvSpPr/>
          <p:nvPr/>
        </p:nvSpPr>
        <p:spPr>
          <a:xfrm>
            <a:off x="8714598" y="1192376"/>
            <a:ext cx="3210702" cy="4828414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05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Задачи  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ru-RU" sz="16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Осуществлять прогностический анализ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достижения 100% доступности дошкольного образования</a:t>
            </a:r>
          </a:p>
          <a:p>
            <a:pPr marL="228600" indent="-228600" algn="just">
              <a:buAutoNum type="arabicPeriod"/>
            </a:pPr>
            <a:endParaRPr lang="ru-RU" sz="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Синхронизировать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ввод нового жилья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 созданием мест в ДОО</a:t>
            </a:r>
          </a:p>
          <a:p>
            <a:pPr marL="228600" indent="-228600" algn="just">
              <a:buAutoNum type="arabicPeriod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FontTx/>
              <a:buAutoNum type="arabicPeriod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Реализовать систему меры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достижению базового уровня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 всем показателям оценки качества</a:t>
            </a:r>
            <a:endParaRPr lang="ru-RU" sz="9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FontTx/>
              <a:buAutoNum type="arabicPeriod"/>
            </a:pPr>
            <a:endParaRPr lang="ru-RU" sz="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Совершенствовать внутреннюю систему качества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на уровне муниципального образования/образовательной организации</a:t>
            </a:r>
          </a:p>
          <a:p>
            <a:pPr marL="228600" indent="-228600">
              <a:buAutoNum type="arabicPeriod"/>
            </a:pPr>
            <a:endParaRPr lang="ru-RU" sz="7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05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sz="1400" dirty="0">
              <a:latin typeface="Century Gothic" panose="020B0502020202020204" pitchFamily="34" charset="0"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 flipV="1">
            <a:off x="679065" y="3871170"/>
            <a:ext cx="6530703" cy="1936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1" name="Прямоугольник 100"/>
          <p:cNvSpPr/>
          <p:nvPr/>
        </p:nvSpPr>
        <p:spPr>
          <a:xfrm>
            <a:off x="7551305" y="3606583"/>
            <a:ext cx="957980" cy="6012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Базовый уровень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116034" y="1245765"/>
            <a:ext cx="5313215" cy="392535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Скругленный прямоугольник 4"/>
          <p:cNvSpPr/>
          <p:nvPr/>
        </p:nvSpPr>
        <p:spPr>
          <a:xfrm>
            <a:off x="116035" y="1273794"/>
            <a:ext cx="5313214" cy="271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Доступность дошкольного образования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9768" y="3657977"/>
            <a:ext cx="341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38221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7564" y="4368800"/>
            <a:ext cx="97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8221"/>
                </a:solidFill>
              </a:rPr>
              <a:t>max=5</a:t>
            </a:r>
            <a:endParaRPr lang="ru-RU" b="1" dirty="0">
              <a:solidFill>
                <a:srgbClr val="F382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9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z="1050" smtClean="0">
                <a:latin typeface="Century Gothic" panose="020B0502020202020204" pitchFamily="34" charset="0"/>
              </a:rPr>
              <a:pPr/>
              <a:t>6</a:t>
            </a:fld>
            <a:endParaRPr lang="ru-RU" sz="1050">
              <a:latin typeface="Century Gothic" panose="020B0502020202020204" pitchFamily="34" charset="0"/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entury Gothic" panose="020B0502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latin typeface="Century Gothic" panose="020B0502020202020204" pitchFamily="34" charset="0"/>
              </a:endParaRPr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00">
                  <a:latin typeface="Century Gothic" panose="020B0502020202020204" pitchFamily="34" charset="0"/>
                </a:endParaRPr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-29400" y="131109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/>
          <p:cNvGrpSpPr/>
          <p:nvPr/>
        </p:nvGrpSpPr>
        <p:grpSpPr>
          <a:xfrm>
            <a:off x="9982200" y="281470"/>
            <a:ext cx="2137091" cy="1076845"/>
            <a:chOff x="2630290" y="1225343"/>
            <a:chExt cx="2759865" cy="1390650"/>
          </a:xfrm>
        </p:grpSpPr>
        <p:pic>
          <p:nvPicPr>
            <p:cNvPr id="62" name="Рисунок 61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63" name="Рисунок 62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57" name="Прямоугольник 56"/>
          <p:cNvSpPr/>
          <p:nvPr/>
        </p:nvSpPr>
        <p:spPr>
          <a:xfrm>
            <a:off x="2306531" y="178195"/>
            <a:ext cx="8054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  <a:endParaRPr lang="ru-RU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Рисунок 64" descr="Картинки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89418" y="1338481"/>
            <a:ext cx="929873" cy="92987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1414336" y="5932247"/>
            <a:ext cx="510964" cy="864198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160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pPr algn="ctr"/>
              <a:t>6</a:t>
            </a:fld>
            <a:endParaRPr lang="ru-RU" sz="160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394703" y="1399866"/>
            <a:ext cx="2180890" cy="73866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ГИР об одаренных детях: 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 –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5 703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обучающихся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 –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2 969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обучающихся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2020 г.–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1 550 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обучающихся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3703" y="1719566"/>
            <a:ext cx="1522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Региональный 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этап: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 –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489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г.–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477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2020 г. –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415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800685" y="1696057"/>
            <a:ext cx="1861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Заключительный 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этап: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 –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0/9/32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 –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  1/9/29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2020 г. –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7/28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194857" y="3641823"/>
            <a:ext cx="20722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ОЦ «Сириус», 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программы: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</a:t>
            </a:r>
            <a:r>
              <a:rPr lang="ru-RU" sz="1050" dirty="0">
                <a:latin typeface="Century Gothic" panose="020B0502020202020204" pitchFamily="34" charset="0"/>
              </a:rPr>
              <a:t>.– </a:t>
            </a:r>
            <a:r>
              <a:rPr lang="ru-RU" sz="1050" b="1" i="1" dirty="0">
                <a:latin typeface="Century Gothic" panose="020B0502020202020204" pitchFamily="34" charset="0"/>
              </a:rPr>
              <a:t>36</a:t>
            </a:r>
            <a:r>
              <a:rPr lang="ru-RU" sz="1050" i="1" dirty="0">
                <a:latin typeface="Century Gothic" panose="020B0502020202020204" pitchFamily="34" charset="0"/>
              </a:rPr>
              <a:t> человек* 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2021 г.– </a:t>
            </a:r>
            <a:r>
              <a:rPr lang="ru-RU" sz="1050" b="1" dirty="0">
                <a:latin typeface="Century Gothic" panose="020B0502020202020204" pitchFamily="34" charset="0"/>
              </a:rPr>
              <a:t>74</a:t>
            </a:r>
            <a:r>
              <a:rPr lang="ru-RU" sz="1050" dirty="0">
                <a:latin typeface="Century Gothic" panose="020B0502020202020204" pitchFamily="34" charset="0"/>
              </a:rPr>
              <a:t> обучающихся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2020 г.–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79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обучающихся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05394" y="2806427"/>
            <a:ext cx="7733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Всероссийский конкурс «Большие вызовы»: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2021-2022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уч.г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.: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64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43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проекта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11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направлений СНТР   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чел.  «Большие вызовы» в ОЦ «Сириус»</a:t>
            </a:r>
          </a:p>
          <a:p>
            <a:pPr algn="just"/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2020-2021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уч.г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.: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34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22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проекта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направлений СНТР    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чел.  «Большие вызовы» в ОЦ «Сириус»</a:t>
            </a:r>
          </a:p>
          <a:p>
            <a:pPr algn="just"/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2019-2020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уч.г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.: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66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38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проектов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  8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направлений СНТР    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11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чел.  «Большие вызовы» в ОЦ «Сириус» 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05394" y="3606618"/>
            <a:ext cx="3589527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Всероссийский проект «Уроки настоящего»: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2022 г. –         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16   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студий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2020-2021 гг. –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18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студий</a:t>
            </a:r>
          </a:p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                            &gt; 300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студийцев 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победы в </a:t>
            </a:r>
            <a:r>
              <a:rPr lang="ru-RU" sz="105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12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всероссийских циклах</a:t>
            </a:r>
          </a:p>
          <a:p>
            <a:r>
              <a:rPr lang="ru-RU" sz="1050" b="1" dirty="0">
                <a:solidFill>
                  <a:srgbClr val="F38221"/>
                </a:solidFill>
                <a:latin typeface="Century Gothic" panose="020B0502020202020204" pitchFamily="34" charset="0"/>
              </a:rPr>
              <a:t>лидирующие позиции в России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188066" y="4843499"/>
            <a:ext cx="498400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Центр олимпиадной подготовки: 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2021-2022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уч.г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.: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16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latin typeface="Century Gothic" panose="020B0502020202020204" pitchFamily="34" charset="0"/>
              </a:rPr>
              <a:t>пр-ов</a:t>
            </a:r>
            <a:r>
              <a:rPr lang="ru-RU" sz="1050" dirty="0">
                <a:latin typeface="Century Gothic" panose="020B0502020202020204" pitchFamily="34" charset="0"/>
              </a:rPr>
              <a:t>     </a:t>
            </a:r>
            <a:r>
              <a:rPr lang="ru-RU" sz="1050" b="1" dirty="0">
                <a:latin typeface="Century Gothic" panose="020B0502020202020204" pitchFamily="34" charset="0"/>
              </a:rPr>
              <a:t>2 700 </a:t>
            </a:r>
            <a:r>
              <a:rPr lang="ru-RU" sz="1050" dirty="0" err="1"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latin typeface="Century Gothic" panose="020B0502020202020204" pitchFamily="34" charset="0"/>
              </a:rPr>
              <a:t>-я     </a:t>
            </a:r>
            <a:r>
              <a:rPr lang="ru-RU" sz="1050" b="1" dirty="0">
                <a:latin typeface="Century Gothic" panose="020B0502020202020204" pitchFamily="34" charset="0"/>
              </a:rPr>
              <a:t>&gt;1 200 </a:t>
            </a:r>
            <a:r>
              <a:rPr lang="ru-RU" sz="1050" dirty="0">
                <a:latin typeface="Century Gothic" panose="020B0502020202020204" pitchFamily="34" charset="0"/>
              </a:rPr>
              <a:t>педагогов 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2020-2021 </a:t>
            </a:r>
            <a:r>
              <a:rPr lang="ru-RU" sz="1050" dirty="0" err="1">
                <a:latin typeface="Century Gothic" panose="020B0502020202020204" pitchFamily="34" charset="0"/>
              </a:rPr>
              <a:t>уч.г</a:t>
            </a:r>
            <a:r>
              <a:rPr lang="ru-RU" sz="1050" dirty="0">
                <a:latin typeface="Century Gothic" panose="020B0502020202020204" pitchFamily="34" charset="0"/>
              </a:rPr>
              <a:t>.:   </a:t>
            </a:r>
            <a:r>
              <a:rPr lang="ru-RU" sz="1050" b="1" dirty="0">
                <a:latin typeface="Century Gothic" panose="020B0502020202020204" pitchFamily="34" charset="0"/>
              </a:rPr>
              <a:t>13</a:t>
            </a:r>
            <a:r>
              <a:rPr lang="ru-RU" sz="1050" dirty="0"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latin typeface="Century Gothic" panose="020B0502020202020204" pitchFamily="34" charset="0"/>
              </a:rPr>
              <a:t>пр-ов</a:t>
            </a:r>
            <a:r>
              <a:rPr lang="ru-RU" sz="1050" dirty="0">
                <a:latin typeface="Century Gothic" panose="020B0502020202020204" pitchFamily="34" charset="0"/>
              </a:rPr>
              <a:t>     </a:t>
            </a:r>
            <a:r>
              <a:rPr lang="ru-RU" sz="1050" b="1" dirty="0">
                <a:latin typeface="Century Gothic" panose="020B0502020202020204" pitchFamily="34" charset="0"/>
              </a:rPr>
              <a:t>&gt;2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000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&gt;1 000 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педагогов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141188" y="548983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Смены ТРЦ выявления и поддержки одаренных детей: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2022 г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 –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смен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150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16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педагогов </a:t>
            </a:r>
            <a:r>
              <a:rPr lang="ru-RU" sz="1050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*</a:t>
            </a:r>
            <a:endParaRPr lang="ru-RU" sz="105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2021 г.–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смен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438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51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педагог</a:t>
            </a:r>
          </a:p>
          <a:p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2019 г. –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смен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601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160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педагогов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255770" y="5888240"/>
            <a:ext cx="2863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*по состоянию на 01.08.2022</a:t>
            </a: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329999" y="5207444"/>
            <a:ext cx="37708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Сибирский </a:t>
            </a:r>
            <a:r>
              <a:rPr lang="ru-RU" sz="105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медиафестиваль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«Солнечный парус»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 (Перечень мероприятий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России)</a:t>
            </a:r>
          </a:p>
          <a:p>
            <a:pPr algn="just"/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В 2021-2022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уч.г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 участники:</a:t>
            </a:r>
          </a:p>
          <a:p>
            <a:pPr algn="just"/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1 299 </a:t>
            </a:r>
            <a:r>
              <a:rPr lang="ru-RU" sz="1050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обуч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-я       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385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педагогов       </a:t>
            </a:r>
            <a:r>
              <a:rPr lang="ru-RU" sz="1050" b="1" dirty="0">
                <a:solidFill>
                  <a:srgbClr val="F38221"/>
                </a:solidFill>
                <a:latin typeface="Century Gothic" panose="020B0502020202020204" pitchFamily="34" charset="0"/>
              </a:rPr>
              <a:t>40</a:t>
            </a:r>
            <a:r>
              <a:rPr lang="ru-RU" sz="105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субъектов РФ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252500" y="6338857"/>
            <a:ext cx="317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ИТОГИ 2021-2022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уч.г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2" name="Скругленный прямоугольник 4"/>
          <p:cNvSpPr/>
          <p:nvPr/>
        </p:nvSpPr>
        <p:spPr>
          <a:xfrm>
            <a:off x="188066" y="2544651"/>
            <a:ext cx="2665627" cy="3191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Результаты Томской области во Всероссийских мероприятиях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38573" y="1353966"/>
            <a:ext cx="5033502" cy="34722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4" name="Скругленный прямоугольник 4"/>
          <p:cNvSpPr/>
          <p:nvPr/>
        </p:nvSpPr>
        <p:spPr>
          <a:xfrm>
            <a:off x="123495" y="1454781"/>
            <a:ext cx="4455273" cy="3680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Всероссийская олимпиада школьников </a:t>
            </a:r>
            <a:r>
              <a:rPr lang="ru-RU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(победителей/призёров/участников, чел.) 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88066" y="2466120"/>
            <a:ext cx="6241644" cy="34722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Результаты Томской области во Всероссийских  мероприятиях</a:t>
            </a: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3028419" y="4525171"/>
            <a:ext cx="2873881" cy="367502"/>
          </a:xfrm>
          <a:prstGeom prst="roundRect">
            <a:avLst>
              <a:gd name="adj" fmla="val 10000"/>
            </a:avLst>
          </a:prstGeom>
          <a:solidFill>
            <a:srgbClr val="A5DA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9" name="Скругленный прямоугольник 4"/>
          <p:cNvSpPr/>
          <p:nvPr/>
        </p:nvSpPr>
        <p:spPr>
          <a:xfrm>
            <a:off x="3217584" y="4482597"/>
            <a:ext cx="2495550" cy="5459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Региональные инициативы</a:t>
            </a:r>
          </a:p>
        </p:txBody>
      </p:sp>
      <p:sp>
        <p:nvSpPr>
          <p:cNvPr id="75" name="object 806"/>
          <p:cNvSpPr/>
          <p:nvPr/>
        </p:nvSpPr>
        <p:spPr>
          <a:xfrm>
            <a:off x="8128539" y="1372804"/>
            <a:ext cx="3698148" cy="4894571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                 Задачи </a:t>
            </a:r>
          </a:p>
          <a:p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                 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300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1.</a:t>
            </a:r>
            <a:r>
              <a:rPr lang="ru-RU" sz="1300" b="1" spc="-26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</a:t>
            </a:r>
            <a:r>
              <a:rPr lang="ru-RU" sz="1300" b="1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Открыть ТРЦ </a:t>
            </a:r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по работе с одарёнными детьми</a:t>
            </a:r>
          </a:p>
          <a:p>
            <a:pPr algn="just"/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 </a:t>
            </a:r>
          </a:p>
          <a:p>
            <a:pPr algn="just"/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2. </a:t>
            </a:r>
            <a:r>
              <a:rPr lang="ru-RU" sz="1300" b="1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Обновить сеть ММЦ </a:t>
            </a:r>
            <a:r>
              <a:rPr lang="ru-RU" sz="13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по работе с одарёнными детьми под актуальные </a:t>
            </a:r>
          </a:p>
          <a:p>
            <a:pPr algn="just"/>
            <a:endParaRPr lang="ru-RU" sz="1300" spc="-26" dirty="0"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pPr algn="just"/>
            <a:r>
              <a:rPr lang="ru-RU" sz="14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3. Реализовать план работы по достижению </a:t>
            </a:r>
            <a:r>
              <a:rPr lang="ru-RU" sz="1400" b="1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положительной динамики </a:t>
            </a:r>
            <a:r>
              <a:rPr lang="ru-RU" sz="14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вовлечённости обучающихся в </a:t>
            </a:r>
            <a:r>
              <a:rPr lang="ru-RU" sz="1400" b="1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высокорейтинговые</a:t>
            </a:r>
            <a:r>
              <a:rPr lang="ru-RU" sz="1400" spc="-26" dirty="0">
                <a:latin typeface="Century Gothic" panose="020B0502020202020204" pitchFamily="34" charset="0"/>
                <a:cs typeface="Gotham Pro Black" panose="02000903040000020004" pitchFamily="2" charset="0"/>
              </a:rPr>
              <a:t> мероприятия</a:t>
            </a:r>
          </a:p>
          <a:p>
            <a:endParaRPr lang="ru-RU" sz="1400" b="1" spc="-26" dirty="0">
              <a:latin typeface="Century Gothic" panose="020B0502020202020204" pitchFamily="34" charset="0"/>
            </a:endParaRPr>
          </a:p>
          <a:p>
            <a:pPr algn="just"/>
            <a:r>
              <a:rPr lang="ru-RU" sz="1400" spc="-26" dirty="0">
                <a:latin typeface="Century Gothic" panose="020B0502020202020204" pitchFamily="34" charset="0"/>
              </a:rPr>
              <a:t>4. </a:t>
            </a:r>
            <a:r>
              <a:rPr lang="ru-RU" sz="1400" b="1" spc="-26" dirty="0">
                <a:latin typeface="Century Gothic" panose="020B0502020202020204" pitchFamily="34" charset="0"/>
              </a:rPr>
              <a:t>Обеспечить повышение квалификации </a:t>
            </a:r>
            <a:r>
              <a:rPr lang="ru-RU" sz="1400" spc="-26" dirty="0">
                <a:latin typeface="Century Gothic" panose="020B0502020202020204" pitchFamily="34" charset="0"/>
              </a:rPr>
              <a:t>муниципальных команд учителей  </a:t>
            </a:r>
            <a:r>
              <a:rPr lang="ru-RU" sz="1400" b="1" spc="-26" dirty="0">
                <a:latin typeface="Century Gothic" panose="020B0502020202020204" pitchFamily="34" charset="0"/>
              </a:rPr>
              <a:t>по направлению «Подготовка обучающихся к олимпиадам»</a:t>
            </a:r>
          </a:p>
          <a:p>
            <a:pPr algn="just"/>
            <a:endParaRPr lang="ru-RU" sz="1400" spc="-26" dirty="0">
              <a:latin typeface="Century Gothic" panose="020B0502020202020204" pitchFamily="34" charset="0"/>
            </a:endParaRPr>
          </a:p>
          <a:p>
            <a:pPr algn="just"/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7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587201" y="279053"/>
            <a:ext cx="701759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Развитие системы кадрового обеспечения сферы образования, позволяющей каждому педагогу повышать уровень профессионального мастерства на протяжении всей профессиональной деятельности</a:t>
            </a:r>
          </a:p>
          <a:p>
            <a:pPr algn="ctr"/>
            <a:endParaRPr lang="ru-RU" sz="1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7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9864408" y="291434"/>
            <a:ext cx="2137091" cy="1076845"/>
            <a:chOff x="2630290" y="1225343"/>
            <a:chExt cx="2759865" cy="1390650"/>
          </a:xfrm>
        </p:grpSpPr>
        <p:pic>
          <p:nvPicPr>
            <p:cNvPr id="87" name="Рисунок 86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88" name="Рисунок 87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  <p:sp>
        <p:nvSpPr>
          <p:cNvPr id="91" name="object 10"/>
          <p:cNvSpPr txBox="1"/>
          <p:nvPr/>
        </p:nvSpPr>
        <p:spPr>
          <a:xfrm>
            <a:off x="203074" y="1529778"/>
            <a:ext cx="1702176" cy="81936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3" marR="5093"/>
            <a:r>
              <a:rPr lang="ru-RU" sz="1103" b="1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численность педагогических работников</a:t>
            </a:r>
            <a:endParaRPr sz="1103" b="1" spc="-26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1445626" y="1535418"/>
            <a:ext cx="1199876" cy="47586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3" marR="319599"/>
            <a:r>
              <a:rPr lang="ru-RU" sz="1003" b="1" spc="-26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ДОУ –   6 834</a:t>
            </a:r>
          </a:p>
          <a:p>
            <a:pPr marL="12733" marR="319599"/>
            <a:r>
              <a:rPr lang="ru-RU" sz="1003" b="1" spc="-26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СОШ – 10 171 </a:t>
            </a:r>
          </a:p>
          <a:p>
            <a:pPr marL="12733" marR="319599"/>
            <a:r>
              <a:rPr lang="ru-RU" sz="1003" b="1" spc="-26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ДОП –   1 452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2640769" y="1594833"/>
            <a:ext cx="2695346" cy="798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3" b="1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Доля молодых</a:t>
            </a:r>
            <a:r>
              <a:rPr lang="ru-RU" sz="1103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учителей </a:t>
            </a:r>
            <a:r>
              <a:rPr lang="ru-RU" sz="1103" kern="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35 лет</a:t>
            </a:r>
            <a:endParaRPr lang="ru-RU" sz="1103" spc="-26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  <a:p>
            <a:r>
              <a:rPr lang="en-US" sz="802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max</a:t>
            </a:r>
            <a:r>
              <a:rPr lang="ru-RU" sz="802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– Верхнекетский (34,4%)</a:t>
            </a:r>
            <a:r>
              <a:rPr lang="en-US" sz="802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</a:t>
            </a:r>
            <a:r>
              <a:rPr lang="ru-RU" sz="802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   </a:t>
            </a:r>
          </a:p>
          <a:p>
            <a:r>
              <a:rPr lang="en-US" sz="802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min</a:t>
            </a:r>
            <a:r>
              <a:rPr lang="ru-RU" sz="802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– Кривошеино (10,8%)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2426375" y="1318136"/>
            <a:ext cx="1260775" cy="242293"/>
          </a:xfrm>
          <a:prstGeom prst="rect">
            <a:avLst/>
          </a:prstGeom>
        </p:spPr>
        <p:txBody>
          <a:bodyPr wrap="square" lIns="68754" tIns="34377" rIns="68754" bIns="34377">
            <a:spAutoFit/>
          </a:bodyPr>
          <a:lstStyle/>
          <a:p>
            <a:pPr marL="9550" algn="ctr">
              <a:lnSpc>
                <a:spcPct val="80000"/>
              </a:lnSpc>
              <a:spcBef>
                <a:spcPts val="237"/>
              </a:spcBef>
              <a:tabLst>
                <a:tab pos="1948581" algn="l"/>
              </a:tabLst>
            </a:pPr>
            <a:r>
              <a:rPr lang="ru-RU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27,38%</a:t>
            </a:r>
            <a:endParaRPr lang="ru-RU" sz="1203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100120" y="1336662"/>
            <a:ext cx="1265593" cy="242293"/>
          </a:xfrm>
          <a:prstGeom prst="rect">
            <a:avLst/>
          </a:prstGeom>
        </p:spPr>
        <p:txBody>
          <a:bodyPr wrap="square" lIns="68754" tIns="34377" rIns="68754" bIns="34377">
            <a:spAutoFit/>
          </a:bodyPr>
          <a:lstStyle/>
          <a:p>
            <a:pPr marL="9550">
              <a:lnSpc>
                <a:spcPct val="80000"/>
              </a:lnSpc>
              <a:spcBef>
                <a:spcPts val="237"/>
              </a:spcBef>
              <a:tabLst>
                <a:tab pos="1948581" algn="l"/>
              </a:tabLst>
            </a:pPr>
            <a:r>
              <a:rPr lang="ru-RU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18 457 чел.</a:t>
            </a:r>
            <a:endParaRPr lang="ru-RU" sz="1203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5202785" y="1746442"/>
            <a:ext cx="1295435" cy="292563"/>
          </a:xfrm>
          <a:prstGeom prst="rect">
            <a:avLst/>
          </a:prstGeom>
        </p:spPr>
        <p:txBody>
          <a:bodyPr wrap="square" lIns="68754" tIns="34377" rIns="68754" bIns="34377">
            <a:spAutoFit/>
          </a:bodyPr>
          <a:lstStyle/>
          <a:p>
            <a:pPr marL="181446" indent="-171896">
              <a:lnSpc>
                <a:spcPct val="80000"/>
              </a:lnSpc>
              <a:spcBef>
                <a:spcPts val="237"/>
              </a:spcBef>
              <a:buFont typeface="Wingdings" panose="05000000000000000000" pitchFamily="2" charset="2"/>
              <a:buChar char="ü"/>
              <a:tabLst>
                <a:tab pos="1948581" algn="l"/>
              </a:tabLst>
            </a:pP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математика</a:t>
            </a:r>
          </a:p>
          <a:p>
            <a:pPr marL="181446" indent="-171896">
              <a:lnSpc>
                <a:spcPct val="80000"/>
              </a:lnSpc>
              <a:spcBef>
                <a:spcPts val="237"/>
              </a:spcBef>
              <a:buFont typeface="Wingdings" panose="05000000000000000000" pitchFamily="2" charset="2"/>
              <a:buChar char="ü"/>
              <a:tabLst>
                <a:tab pos="1948581" algn="l"/>
              </a:tabLst>
            </a:pP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рус. яз. и литер.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5007005" y="1289254"/>
            <a:ext cx="2276231" cy="575569"/>
          </a:xfrm>
          <a:prstGeom prst="rect">
            <a:avLst/>
          </a:prstGeom>
        </p:spPr>
        <p:txBody>
          <a:bodyPr wrap="square" lIns="68754" tIns="34377" rIns="68754" bIns="34377">
            <a:spAutoFit/>
          </a:bodyPr>
          <a:lstStyle/>
          <a:p>
            <a:pPr marL="9550" algn="ctr">
              <a:lnSpc>
                <a:spcPct val="80000"/>
              </a:lnSpc>
              <a:spcBef>
                <a:spcPts val="237"/>
              </a:spcBef>
              <a:tabLst>
                <a:tab pos="1948581" algn="l"/>
              </a:tabLst>
            </a:pPr>
            <a:r>
              <a:rPr lang="en-US" sz="1400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&lt;</a:t>
            </a:r>
            <a:r>
              <a:rPr lang="ru-RU" sz="1400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</a:t>
            </a:r>
            <a:r>
              <a:rPr lang="en-US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r>
              <a:rPr lang="ru-RU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3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вакантных ставок </a:t>
            </a:r>
          </a:p>
          <a:p>
            <a:pPr marL="9550" algn="ctr">
              <a:lnSpc>
                <a:spcPct val="80000"/>
              </a:lnSpc>
              <a:spcBef>
                <a:spcPts val="237"/>
              </a:spcBef>
              <a:tabLst>
                <a:tab pos="1948581" algn="l"/>
              </a:tabLst>
            </a:pP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(по состоянию на </a:t>
            </a:r>
            <a:r>
              <a:rPr lang="en-US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</a:t>
            </a: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.08.202</a:t>
            </a:r>
            <a:r>
              <a:rPr lang="en-US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sz="802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741230" y="2598067"/>
            <a:ext cx="1762750" cy="57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3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участников </a:t>
            </a:r>
            <a:r>
              <a:rPr lang="ru-RU" sz="1053" b="1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конкурсов </a:t>
            </a:r>
          </a:p>
          <a:p>
            <a:r>
              <a:rPr lang="ru-RU" sz="1053" b="1" spc="-26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профмастерства</a:t>
            </a:r>
            <a:r>
              <a:rPr lang="ru-RU" sz="1053" b="1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 </a:t>
            </a:r>
            <a:r>
              <a:rPr lang="ru-RU" sz="1053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2719045" y="2341970"/>
            <a:ext cx="749983" cy="380217"/>
          </a:xfrm>
          <a:prstGeom prst="rect">
            <a:avLst/>
          </a:prstGeom>
        </p:spPr>
        <p:txBody>
          <a:bodyPr wrap="square" lIns="68754" tIns="34377" rIns="68754" bIns="34377">
            <a:spAutoFit/>
          </a:bodyPr>
          <a:lstStyle/>
          <a:p>
            <a:pPr marL="9550" algn="ctr">
              <a:lnSpc>
                <a:spcPct val="80000"/>
              </a:lnSpc>
              <a:spcBef>
                <a:spcPts val="237"/>
              </a:spcBef>
              <a:tabLst>
                <a:tab pos="1948581" algn="l"/>
              </a:tabLst>
            </a:pPr>
            <a:r>
              <a:rPr lang="en-US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&gt;</a:t>
            </a:r>
            <a:r>
              <a:rPr lang="ru-RU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r>
            <a:r>
              <a:rPr lang="en-US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00</a:t>
            </a:r>
            <a:endParaRPr lang="ru-RU" sz="1203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57563" y="2602420"/>
            <a:ext cx="2100095" cy="57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3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участников </a:t>
            </a:r>
            <a:r>
              <a:rPr lang="ru-RU" sz="1053" b="1" spc="-26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профсообществ</a:t>
            </a:r>
            <a:r>
              <a:rPr lang="ru-RU" sz="1053" b="1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3" b="1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 </a:t>
            </a:r>
            <a:r>
              <a:rPr lang="ru-RU" sz="1053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ассоциаций 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53" b="1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</a:t>
            </a:r>
            <a:r>
              <a:rPr lang="ru-RU" sz="1053" spc="-26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Gotham Pro Black" panose="02000903040000020004" pitchFamily="2" charset="0"/>
              </a:rPr>
              <a:t>рег. Отделения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266704" y="2318671"/>
            <a:ext cx="1062743" cy="30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&gt; </a:t>
            </a:r>
            <a:r>
              <a:rPr lang="ru-RU" sz="1404" b="1" spc="-4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6 000</a:t>
            </a:r>
            <a:endParaRPr lang="ru-RU" sz="1103" spc="-26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Gotham Pro Black" panose="02000903040000020004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410805" y="2318671"/>
            <a:ext cx="405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1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6243431" y="1738189"/>
            <a:ext cx="1613173" cy="292618"/>
          </a:xfrm>
          <a:prstGeom prst="rect">
            <a:avLst/>
          </a:prstGeom>
        </p:spPr>
        <p:txBody>
          <a:bodyPr wrap="square" lIns="68754" tIns="34377" rIns="68754" bIns="34377">
            <a:spAutoFit/>
          </a:bodyPr>
          <a:lstStyle/>
          <a:p>
            <a:pPr marL="181446" indent="-171896">
              <a:lnSpc>
                <a:spcPct val="80000"/>
              </a:lnSpc>
              <a:spcBef>
                <a:spcPts val="237"/>
              </a:spcBef>
              <a:buFont typeface="Wingdings" panose="05000000000000000000" pitchFamily="2" charset="2"/>
              <a:buChar char="ü"/>
              <a:tabLst>
                <a:tab pos="1948581" algn="l"/>
              </a:tabLst>
            </a:pP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иностранный язык</a:t>
            </a:r>
          </a:p>
          <a:p>
            <a:pPr marL="181446" indent="-171896">
              <a:lnSpc>
                <a:spcPct val="80000"/>
              </a:lnSpc>
              <a:spcBef>
                <a:spcPts val="237"/>
              </a:spcBef>
              <a:buFont typeface="Wingdings" panose="05000000000000000000" pitchFamily="2" charset="2"/>
              <a:buChar char="ü"/>
              <a:tabLst>
                <a:tab pos="1948581" algn="l"/>
              </a:tabLst>
            </a:pPr>
            <a:r>
              <a:rPr lang="ru-RU" sz="802" spc="-4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начальные классы</a:t>
            </a:r>
          </a:p>
        </p:txBody>
      </p: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1DDB18C8-E391-4213-BD38-7FF2DDE232A1}"/>
              </a:ext>
            </a:extLst>
          </p:cNvPr>
          <p:cNvCxnSpPr>
            <a:cxnSpLocks/>
          </p:cNvCxnSpPr>
          <p:nvPr/>
        </p:nvCxnSpPr>
        <p:spPr>
          <a:xfrm flipH="1">
            <a:off x="-50120" y="2259370"/>
            <a:ext cx="7993593" cy="11082"/>
          </a:xfrm>
          <a:prstGeom prst="line">
            <a:avLst/>
          </a:prstGeom>
          <a:ln w="9525">
            <a:solidFill>
              <a:srgbClr val="F57E1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Рисунок 108"/>
          <p:cNvPicPr>
            <a:picLocks noChangeAspect="1"/>
          </p:cNvPicPr>
          <p:nvPr/>
        </p:nvPicPr>
        <p:blipFill rotWithShape="1">
          <a:blip r:embed="rId4"/>
          <a:srcRect l="26375" t="47200" r="66931" b="41600"/>
          <a:stretch/>
        </p:blipFill>
        <p:spPr>
          <a:xfrm>
            <a:off x="5949466" y="2467812"/>
            <a:ext cx="1226160" cy="577016"/>
          </a:xfrm>
          <a:prstGeom prst="rect">
            <a:avLst/>
          </a:prstGeom>
        </p:spPr>
      </p:pic>
      <p:pic>
        <p:nvPicPr>
          <p:cNvPr id="89" name="Рисунок 88" descr="Картинки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02979" y="1590200"/>
            <a:ext cx="698520" cy="698520"/>
          </a:xfrm>
          <a:prstGeom prst="rect">
            <a:avLst/>
          </a:prstGeom>
        </p:spPr>
      </p:pic>
      <p:sp>
        <p:nvSpPr>
          <p:cNvPr id="113" name="Прямоугольник 112"/>
          <p:cNvSpPr/>
          <p:nvPr/>
        </p:nvSpPr>
        <p:spPr>
          <a:xfrm>
            <a:off x="4769081" y="6369148"/>
            <a:ext cx="3174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ИТОГИ 2021-2022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уч.г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4" name="object 806"/>
          <p:cNvSpPr/>
          <p:nvPr/>
        </p:nvSpPr>
        <p:spPr>
          <a:xfrm>
            <a:off x="8068983" y="1542656"/>
            <a:ext cx="3983337" cy="4362760"/>
          </a:xfrm>
          <a:custGeom>
            <a:avLst/>
            <a:gdLst/>
            <a:ahLst/>
            <a:cxnLst/>
            <a:rect l="l" t="t" r="r" b="b"/>
            <a:pathLst>
              <a:path w="3718560" h="4465320">
                <a:moveTo>
                  <a:pt x="3718560" y="0"/>
                </a:moveTo>
                <a:lnTo>
                  <a:pt x="0" y="0"/>
                </a:lnTo>
                <a:lnTo>
                  <a:pt x="0" y="4465320"/>
                </a:lnTo>
                <a:lnTo>
                  <a:pt x="3718560" y="4465320"/>
                </a:lnTo>
                <a:lnTo>
                  <a:pt x="3718560" y="0"/>
                </a:lnTo>
                <a:close/>
              </a:path>
            </a:pathLst>
          </a:custGeom>
          <a:solidFill>
            <a:srgbClr val="C1E3E7">
              <a:alpha val="18998"/>
            </a:srgbClr>
          </a:solidFill>
        </p:spPr>
        <p:txBody>
          <a:bodyPr wrap="square" lIns="0" tIns="0" rIns="0" bIns="0" rtlCol="0"/>
          <a:lstStyle/>
          <a:p>
            <a:pPr algn="ctr"/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Задачи </a:t>
            </a:r>
          </a:p>
          <a:p>
            <a:pPr algn="ctr"/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на 2022- 2023 </a:t>
            </a:r>
            <a:r>
              <a:rPr lang="ru-RU" sz="1200" b="1" dirty="0" err="1">
                <a:solidFill>
                  <a:srgbClr val="2162AE"/>
                </a:solidFill>
                <a:latin typeface="Century Gothic" panose="020B0502020202020204" pitchFamily="34" charset="0"/>
              </a:rPr>
              <a:t>уч.год</a:t>
            </a:r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ru-RU" sz="1200" b="1" dirty="0">
              <a:solidFill>
                <a:srgbClr val="2162AE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200" dirty="0"/>
              <a:t>1</a:t>
            </a:r>
            <a:r>
              <a:rPr lang="ru-RU" sz="1200" dirty="0">
                <a:solidFill>
                  <a:srgbClr val="2162AE"/>
                </a:solidFill>
              </a:rPr>
              <a:t>. </a:t>
            </a:r>
            <a:r>
              <a:rPr lang="ru-RU" sz="1200" b="1" dirty="0">
                <a:latin typeface="Century Gothic" panose="020B0502020202020204" pitchFamily="34" charset="0"/>
              </a:rPr>
              <a:t>Открытие 20 </a:t>
            </a:r>
            <a:r>
              <a:rPr lang="ru-RU" sz="1200" dirty="0">
                <a:latin typeface="Century Gothic" panose="020B0502020202020204" pitchFamily="34" charset="0"/>
              </a:rPr>
              <a:t>психолого-педагогических </a:t>
            </a: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    классов (групп)</a:t>
            </a:r>
          </a:p>
          <a:p>
            <a:pPr algn="just"/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2. Открыть психолого-педагогические классы во всех </a:t>
            </a:r>
            <a:r>
              <a:rPr lang="ru-RU" sz="1200" b="1" dirty="0">
                <a:latin typeface="Century Gothic" panose="020B0502020202020204" pitchFamily="34" charset="0"/>
              </a:rPr>
              <a:t>20 МО</a:t>
            </a:r>
          </a:p>
          <a:p>
            <a:pPr algn="just"/>
            <a:endParaRPr lang="ru-RU" sz="1200" b="1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>
                <a:latin typeface="Century Gothic" panose="020B0502020202020204" pitchFamily="34" charset="0"/>
              </a:rPr>
              <a:t>3</a:t>
            </a:r>
            <a:r>
              <a:rPr lang="ru-RU" sz="1200" b="1" dirty="0">
                <a:latin typeface="Century Gothic" panose="020B0502020202020204" pitchFamily="34" charset="0"/>
              </a:rPr>
              <a:t>.   Развитие региональной системы научно-   методического сопровождения</a:t>
            </a:r>
            <a:r>
              <a:rPr lang="ru-RU" sz="1200" dirty="0">
                <a:latin typeface="Century Gothic" panose="020B050202020202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latin typeface="Century Gothic" panose="020B0502020202020204" pitchFamily="34" charset="0"/>
              </a:rPr>
              <a:t>обновление инфраструктуры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latin typeface="Century Gothic" panose="020B0502020202020204" pitchFamily="34" charset="0"/>
              </a:rPr>
              <a:t>метод. служб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latin typeface="Century Gothic" panose="020B0502020202020204" pitchFamily="34" charset="0"/>
              </a:rPr>
              <a:t>сопровождение индивидуальных образовательных маршрутов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latin typeface="Century Gothic" panose="020B0502020202020204" pitchFamily="34" charset="0"/>
              </a:rPr>
              <a:t>стимулирование участия в проф. Ассоциациях</a:t>
            </a:r>
          </a:p>
          <a:p>
            <a:pPr algn="just"/>
            <a:endParaRPr lang="ru-RU" sz="1200" dirty="0">
              <a:latin typeface="Century Gothic" panose="020B0502020202020204" pitchFamily="34" charset="0"/>
            </a:endParaRPr>
          </a:p>
          <a:p>
            <a:pPr marL="342900" indent="-342900" algn="just">
              <a:buAutoNum type="arabicPeriod" startAt="3"/>
            </a:pPr>
            <a:r>
              <a:rPr lang="ru-RU" sz="1200" b="1" dirty="0">
                <a:latin typeface="Century Gothic" panose="020B0502020202020204" pitchFamily="34" charset="0"/>
              </a:rPr>
              <a:t>Внедрение в опытную эксплуатацию АИС </a:t>
            </a:r>
            <a:r>
              <a:rPr lang="ru-RU" sz="1200" dirty="0">
                <a:latin typeface="Century Gothic" panose="020B0502020202020204" pitchFamily="34" charset="0"/>
              </a:rPr>
              <a:t>«Педагогические кадры Томской области»</a:t>
            </a:r>
          </a:p>
          <a:p>
            <a:pPr algn="just"/>
            <a:endParaRPr lang="ru-RU" sz="1200" b="1" dirty="0"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57562" y="3281615"/>
            <a:ext cx="7066050" cy="347222"/>
          </a:xfrm>
          <a:prstGeom prst="roundRect">
            <a:avLst>
              <a:gd name="adj" fmla="val 10000"/>
            </a:avLst>
          </a:prstGeom>
          <a:solidFill>
            <a:srgbClr val="109EB4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Классы/группы психолого-педагогической направленности*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255770" y="5888240"/>
            <a:ext cx="2863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*по состоянию на 10.01.2022</a:t>
            </a: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580309"/>
              </p:ext>
            </p:extLst>
          </p:nvPr>
        </p:nvGraphicFramePr>
        <p:xfrm>
          <a:off x="212936" y="3705017"/>
          <a:ext cx="7010675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8413">
                  <a:extLst>
                    <a:ext uri="{9D8B030D-6E8A-4147-A177-3AD203B41FA5}">
                      <a16:colId xmlns:a16="http://schemas.microsoft.com/office/drawing/2014/main" val="652254118"/>
                    </a:ext>
                  </a:extLst>
                </a:gridCol>
                <a:gridCol w="1464541">
                  <a:extLst>
                    <a:ext uri="{9D8B030D-6E8A-4147-A177-3AD203B41FA5}">
                      <a16:colId xmlns:a16="http://schemas.microsoft.com/office/drawing/2014/main" val="1485846653"/>
                    </a:ext>
                  </a:extLst>
                </a:gridCol>
                <a:gridCol w="1954817">
                  <a:extLst>
                    <a:ext uri="{9D8B030D-6E8A-4147-A177-3AD203B41FA5}">
                      <a16:colId xmlns:a16="http://schemas.microsoft.com/office/drawing/2014/main" val="3052506381"/>
                    </a:ext>
                  </a:extLst>
                </a:gridCol>
                <a:gridCol w="1322904">
                  <a:extLst>
                    <a:ext uri="{9D8B030D-6E8A-4147-A177-3AD203B41FA5}">
                      <a16:colId xmlns:a16="http://schemas.microsoft.com/office/drawing/2014/main" val="43924614"/>
                    </a:ext>
                  </a:extLst>
                </a:gridCol>
              </a:tblGrid>
              <a:tr h="33237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МО</a:t>
                      </a:r>
                    </a:p>
                  </a:txBody>
                  <a:tcPr>
                    <a:solidFill>
                      <a:srgbClr val="109E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Количество</a:t>
                      </a:r>
                    </a:p>
                    <a:p>
                      <a:r>
                        <a:rPr lang="ru-RU" sz="900" dirty="0"/>
                        <a:t>классов/групп/чел. </a:t>
                      </a:r>
                    </a:p>
                  </a:txBody>
                  <a:tcPr>
                    <a:solidFill>
                      <a:srgbClr val="109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МО</a:t>
                      </a:r>
                    </a:p>
                    <a:p>
                      <a:endParaRPr lang="ru-RU" sz="900" dirty="0"/>
                    </a:p>
                  </a:txBody>
                  <a:tcPr>
                    <a:solidFill>
                      <a:srgbClr val="109E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Количество</a:t>
                      </a:r>
                    </a:p>
                    <a:p>
                      <a:r>
                        <a:rPr lang="ru-RU" sz="900" dirty="0"/>
                        <a:t>классов/групп/ чел.</a:t>
                      </a:r>
                    </a:p>
                  </a:txBody>
                  <a:tcPr>
                    <a:solidFill>
                      <a:srgbClr val="109E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772999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>
                          <a:solidFill>
                            <a:srgbClr val="FF0000"/>
                          </a:solidFill>
                        </a:rPr>
                        <a:t>Асиновский</a:t>
                      </a:r>
                      <a:r>
                        <a:rPr lang="ru-RU" sz="800" b="1" baseline="0" dirty="0">
                          <a:solidFill>
                            <a:srgbClr val="FF0000"/>
                          </a:solidFill>
                        </a:rPr>
                        <a:t> р-он</a:t>
                      </a:r>
                      <a:endParaRPr lang="ru-RU" sz="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0/0/0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 err="1"/>
                        <a:t>Парабельский</a:t>
                      </a:r>
                      <a:r>
                        <a:rPr lang="ru-RU" sz="800" b="1" baseline="0" dirty="0"/>
                        <a:t> р-он</a:t>
                      </a:r>
                      <a:endParaRPr lang="ru-RU" sz="800" b="1" dirty="0"/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0/4/28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493019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/>
                        <a:t>Александровский</a:t>
                      </a:r>
                      <a:r>
                        <a:rPr lang="ru-RU" sz="800" b="1" baseline="0" dirty="0"/>
                        <a:t> р-он</a:t>
                      </a:r>
                      <a:endParaRPr lang="ru-RU" sz="800" b="1" dirty="0"/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0/1/5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Первомайский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0/0/0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00851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Бакчарский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0/4/29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baseline="0" dirty="0">
                          <a:solidFill>
                            <a:srgbClr val="FF0000"/>
                          </a:solidFill>
                        </a:rPr>
                        <a:t>Томский  р-он</a:t>
                      </a:r>
                      <a:endParaRPr lang="ru-RU" sz="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0/0/0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0493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Верхнекетский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0/1/16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Чаинский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0/1/15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432987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/>
                        <a:t>Зырянский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0/1/7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Шегарский</a:t>
                      </a:r>
                      <a:r>
                        <a:rPr lang="ru-RU" sz="800" b="1" baseline="0" dirty="0"/>
                        <a:t> р-он</a:t>
                      </a:r>
                      <a:endParaRPr lang="ru-RU" sz="800" b="1" dirty="0"/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0/1/12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85359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Кривошеинский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0/1/12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err="1">
                          <a:solidFill>
                            <a:srgbClr val="FF0000"/>
                          </a:solidFill>
                        </a:rPr>
                        <a:t>Тегульдетский</a:t>
                      </a:r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0/0/0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617687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Кожевниковский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1/1/17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г.о</a:t>
                      </a:r>
                      <a:r>
                        <a:rPr lang="ru-RU" sz="800" b="1" dirty="0" smtClean="0"/>
                        <a:t>. Стрежевой</a:t>
                      </a:r>
                      <a:endParaRPr lang="ru-RU" sz="800" b="1" dirty="0"/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6/0/34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080301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Колпашевский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0/2/17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ЗАТО Северск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0/1/22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357025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Молчановский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1/2/38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г. Кедровый 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0/0/0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177246"/>
                  </a:ext>
                </a:extLst>
              </a:tr>
              <a:tr h="207736">
                <a:tc>
                  <a:txBody>
                    <a:bodyPr/>
                    <a:lstStyle/>
                    <a:p>
                      <a:r>
                        <a:rPr lang="ru-RU" sz="800" b="1" dirty="0" err="1"/>
                        <a:t>Каргасокский</a:t>
                      </a:r>
                      <a:r>
                        <a:rPr lang="ru-RU" sz="800" b="1" dirty="0"/>
                        <a:t> р-он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0/2/19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г. Томск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FF0000"/>
                          </a:solidFill>
                        </a:rPr>
                        <a:t>0/0/0</a:t>
                      </a:r>
                    </a:p>
                  </a:txBody>
                  <a:tcPr>
                    <a:solidFill>
                      <a:srgbClr val="A5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692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59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reeform 5"/>
          <p:cNvSpPr>
            <a:spLocks/>
          </p:cNvSpPr>
          <p:nvPr/>
        </p:nvSpPr>
        <p:spPr bwMode="auto">
          <a:xfrm>
            <a:off x="619125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1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8" y="261"/>
              </a:cxn>
              <a:cxn ang="0">
                <a:pos x="108" y="219"/>
              </a:cxn>
              <a:cxn ang="0">
                <a:pos x="141" y="178"/>
              </a:cxn>
              <a:cxn ang="0">
                <a:pos x="179" y="142"/>
              </a:cxn>
              <a:cxn ang="0">
                <a:pos x="218" y="109"/>
              </a:cxn>
              <a:cxn ang="0">
                <a:pos x="263" y="79"/>
              </a:cxn>
              <a:cxn ang="0">
                <a:pos x="308" y="54"/>
              </a:cxn>
              <a:cxn ang="0">
                <a:pos x="357" y="33"/>
              </a:cxn>
              <a:cxn ang="0">
                <a:pos x="407" y="17"/>
              </a:cxn>
              <a:cxn ang="0">
                <a:pos x="461" y="6"/>
              </a:cxn>
              <a:cxn ang="0">
                <a:pos x="516" y="2"/>
              </a:cxn>
              <a:cxn ang="0">
                <a:pos x="544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5" y="43"/>
              </a:cxn>
              <a:cxn ang="0">
                <a:pos x="803" y="66"/>
              </a:cxn>
              <a:cxn ang="0">
                <a:pos x="848" y="93"/>
              </a:cxn>
              <a:cxn ang="0">
                <a:pos x="889" y="124"/>
              </a:cxn>
              <a:cxn ang="0">
                <a:pos x="929" y="159"/>
              </a:cxn>
              <a:cxn ang="0">
                <a:pos x="963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5" y="332"/>
              </a:cxn>
              <a:cxn ang="0">
                <a:pos x="1062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4" y="332"/>
                </a:lnTo>
                <a:lnTo>
                  <a:pt x="53" y="309"/>
                </a:lnTo>
                <a:lnTo>
                  <a:pt x="66" y="285"/>
                </a:lnTo>
                <a:lnTo>
                  <a:pt x="78" y="261"/>
                </a:lnTo>
                <a:lnTo>
                  <a:pt x="92" y="239"/>
                </a:lnTo>
                <a:lnTo>
                  <a:pt x="108" y="219"/>
                </a:lnTo>
                <a:lnTo>
                  <a:pt x="124" y="198"/>
                </a:lnTo>
                <a:lnTo>
                  <a:pt x="141" y="178"/>
                </a:lnTo>
                <a:lnTo>
                  <a:pt x="160" y="159"/>
                </a:lnTo>
                <a:lnTo>
                  <a:pt x="179" y="142"/>
                </a:lnTo>
                <a:lnTo>
                  <a:pt x="198" y="124"/>
                </a:lnTo>
                <a:lnTo>
                  <a:pt x="218" y="109"/>
                </a:lnTo>
                <a:lnTo>
                  <a:pt x="240" y="93"/>
                </a:lnTo>
                <a:lnTo>
                  <a:pt x="263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2" y="25"/>
                </a:lnTo>
                <a:lnTo>
                  <a:pt x="407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4" y="0"/>
                </a:lnTo>
                <a:lnTo>
                  <a:pt x="544" y="0"/>
                </a:lnTo>
                <a:lnTo>
                  <a:pt x="571" y="2"/>
                </a:lnTo>
                <a:lnTo>
                  <a:pt x="600" y="3"/>
                </a:lnTo>
                <a:lnTo>
                  <a:pt x="626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0" y="33"/>
                </a:lnTo>
                <a:lnTo>
                  <a:pt x="755" y="43"/>
                </a:lnTo>
                <a:lnTo>
                  <a:pt x="779" y="54"/>
                </a:lnTo>
                <a:lnTo>
                  <a:pt x="803" y="66"/>
                </a:lnTo>
                <a:lnTo>
                  <a:pt x="826" y="79"/>
                </a:lnTo>
                <a:lnTo>
                  <a:pt x="848" y="93"/>
                </a:lnTo>
                <a:lnTo>
                  <a:pt x="869" y="109"/>
                </a:lnTo>
                <a:lnTo>
                  <a:pt x="889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3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2" y="383"/>
                </a:lnTo>
                <a:lnTo>
                  <a:pt x="1070" y="408"/>
                </a:lnTo>
                <a:lnTo>
                  <a:pt x="1077" y="435"/>
                </a:lnTo>
                <a:lnTo>
                  <a:pt x="1081" y="461"/>
                </a:lnTo>
                <a:lnTo>
                  <a:pt x="1085" y="488"/>
                </a:lnTo>
                <a:lnTo>
                  <a:pt x="1088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2803525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9" y="261"/>
              </a:cxn>
              <a:cxn ang="0">
                <a:pos x="109" y="219"/>
              </a:cxn>
              <a:cxn ang="0">
                <a:pos x="142" y="178"/>
              </a:cxn>
              <a:cxn ang="0">
                <a:pos x="178" y="142"/>
              </a:cxn>
              <a:cxn ang="0">
                <a:pos x="219" y="109"/>
              </a:cxn>
              <a:cxn ang="0">
                <a:pos x="261" y="79"/>
              </a:cxn>
              <a:cxn ang="0">
                <a:pos x="308" y="54"/>
              </a:cxn>
              <a:cxn ang="0">
                <a:pos x="357" y="33"/>
              </a:cxn>
              <a:cxn ang="0">
                <a:pos x="408" y="17"/>
              </a:cxn>
              <a:cxn ang="0">
                <a:pos x="461" y="6"/>
              </a:cxn>
              <a:cxn ang="0">
                <a:pos x="516" y="2"/>
              </a:cxn>
              <a:cxn ang="0">
                <a:pos x="543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6" y="43"/>
              </a:cxn>
              <a:cxn ang="0">
                <a:pos x="803" y="66"/>
              </a:cxn>
              <a:cxn ang="0">
                <a:pos x="847" y="93"/>
              </a:cxn>
              <a:cxn ang="0">
                <a:pos x="890" y="124"/>
              </a:cxn>
              <a:cxn ang="0">
                <a:pos x="927" y="159"/>
              </a:cxn>
              <a:cxn ang="0">
                <a:pos x="964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4" y="332"/>
              </a:cxn>
              <a:cxn ang="0">
                <a:pos x="1063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08" y="142"/>
                </a:lnTo>
                <a:lnTo>
                  <a:pt x="927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4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4987925" y="1454150"/>
            <a:ext cx="1725613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517"/>
              </a:cxn>
              <a:cxn ang="0">
                <a:pos x="6" y="461"/>
              </a:cxn>
              <a:cxn ang="0">
                <a:pos x="16" y="408"/>
              </a:cxn>
              <a:cxn ang="0">
                <a:pos x="33" y="357"/>
              </a:cxn>
              <a:cxn ang="0">
                <a:pos x="54" y="309"/>
              </a:cxn>
              <a:cxn ang="0">
                <a:pos x="79" y="261"/>
              </a:cxn>
              <a:cxn ang="0">
                <a:pos x="107" y="219"/>
              </a:cxn>
              <a:cxn ang="0">
                <a:pos x="140" y="178"/>
              </a:cxn>
              <a:cxn ang="0">
                <a:pos x="178" y="142"/>
              </a:cxn>
              <a:cxn ang="0">
                <a:pos x="217" y="109"/>
              </a:cxn>
              <a:cxn ang="0">
                <a:pos x="262" y="79"/>
              </a:cxn>
              <a:cxn ang="0">
                <a:pos x="307" y="54"/>
              </a:cxn>
              <a:cxn ang="0">
                <a:pos x="356" y="33"/>
              </a:cxn>
              <a:cxn ang="0">
                <a:pos x="408" y="17"/>
              </a:cxn>
              <a:cxn ang="0">
                <a:pos x="460" y="6"/>
              </a:cxn>
              <a:cxn ang="0">
                <a:pos x="515" y="2"/>
              </a:cxn>
              <a:cxn ang="0">
                <a:pos x="543" y="0"/>
              </a:cxn>
              <a:cxn ang="0">
                <a:pos x="599" y="3"/>
              </a:cxn>
              <a:cxn ang="0">
                <a:pos x="652" y="11"/>
              </a:cxn>
              <a:cxn ang="0">
                <a:pos x="706" y="25"/>
              </a:cxn>
              <a:cxn ang="0">
                <a:pos x="754" y="43"/>
              </a:cxn>
              <a:cxn ang="0">
                <a:pos x="802" y="66"/>
              </a:cxn>
              <a:cxn ang="0">
                <a:pos x="847" y="93"/>
              </a:cxn>
              <a:cxn ang="0">
                <a:pos x="888" y="124"/>
              </a:cxn>
              <a:cxn ang="0">
                <a:pos x="928" y="159"/>
              </a:cxn>
              <a:cxn ang="0">
                <a:pos x="962" y="198"/>
              </a:cxn>
              <a:cxn ang="0">
                <a:pos x="994" y="239"/>
              </a:cxn>
              <a:cxn ang="0">
                <a:pos x="1021" y="285"/>
              </a:cxn>
              <a:cxn ang="0">
                <a:pos x="1044" y="332"/>
              </a:cxn>
              <a:cxn ang="0">
                <a:pos x="1063" y="383"/>
              </a:cxn>
              <a:cxn ang="0">
                <a:pos x="1076" y="435"/>
              </a:cxn>
              <a:cxn ang="0">
                <a:pos x="1084" y="488"/>
              </a:cxn>
              <a:cxn ang="0">
                <a:pos x="1087" y="543"/>
              </a:cxn>
              <a:cxn ang="0">
                <a:pos x="0" y="3159"/>
              </a:cxn>
            </a:cxnLst>
            <a:rect l="0" t="0" r="r" b="b"/>
            <a:pathLst>
              <a:path w="1087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2" y="488"/>
                </a:lnTo>
                <a:lnTo>
                  <a:pt x="6" y="461"/>
                </a:lnTo>
                <a:lnTo>
                  <a:pt x="11" y="435"/>
                </a:lnTo>
                <a:lnTo>
                  <a:pt x="16" y="408"/>
                </a:lnTo>
                <a:lnTo>
                  <a:pt x="24" y="383"/>
                </a:lnTo>
                <a:lnTo>
                  <a:pt x="33" y="357"/>
                </a:lnTo>
                <a:lnTo>
                  <a:pt x="43" y="332"/>
                </a:lnTo>
                <a:lnTo>
                  <a:pt x="54" y="309"/>
                </a:lnTo>
                <a:lnTo>
                  <a:pt x="65" y="285"/>
                </a:lnTo>
                <a:lnTo>
                  <a:pt x="79" y="261"/>
                </a:lnTo>
                <a:lnTo>
                  <a:pt x="93" y="239"/>
                </a:lnTo>
                <a:lnTo>
                  <a:pt x="107" y="219"/>
                </a:lnTo>
                <a:lnTo>
                  <a:pt x="123" y="198"/>
                </a:lnTo>
                <a:lnTo>
                  <a:pt x="140" y="178"/>
                </a:lnTo>
                <a:lnTo>
                  <a:pt x="159" y="159"/>
                </a:lnTo>
                <a:lnTo>
                  <a:pt x="178" y="142"/>
                </a:lnTo>
                <a:lnTo>
                  <a:pt x="197" y="124"/>
                </a:lnTo>
                <a:lnTo>
                  <a:pt x="217" y="109"/>
                </a:lnTo>
                <a:lnTo>
                  <a:pt x="239" y="93"/>
                </a:lnTo>
                <a:lnTo>
                  <a:pt x="262" y="79"/>
                </a:lnTo>
                <a:lnTo>
                  <a:pt x="284" y="66"/>
                </a:lnTo>
                <a:lnTo>
                  <a:pt x="307" y="54"/>
                </a:lnTo>
                <a:lnTo>
                  <a:pt x="331" y="43"/>
                </a:lnTo>
                <a:lnTo>
                  <a:pt x="356" y="33"/>
                </a:lnTo>
                <a:lnTo>
                  <a:pt x="381" y="25"/>
                </a:lnTo>
                <a:lnTo>
                  <a:pt x="408" y="17"/>
                </a:lnTo>
                <a:lnTo>
                  <a:pt x="433" y="11"/>
                </a:lnTo>
                <a:lnTo>
                  <a:pt x="460" y="6"/>
                </a:lnTo>
                <a:lnTo>
                  <a:pt x="488" y="3"/>
                </a:lnTo>
                <a:lnTo>
                  <a:pt x="515" y="2"/>
                </a:lnTo>
                <a:lnTo>
                  <a:pt x="543" y="0"/>
                </a:lnTo>
                <a:lnTo>
                  <a:pt x="543" y="0"/>
                </a:lnTo>
                <a:lnTo>
                  <a:pt x="572" y="2"/>
                </a:lnTo>
                <a:lnTo>
                  <a:pt x="599" y="3"/>
                </a:lnTo>
                <a:lnTo>
                  <a:pt x="625" y="6"/>
                </a:lnTo>
                <a:lnTo>
                  <a:pt x="652" y="11"/>
                </a:lnTo>
                <a:lnTo>
                  <a:pt x="679" y="17"/>
                </a:lnTo>
                <a:lnTo>
                  <a:pt x="706" y="25"/>
                </a:lnTo>
                <a:lnTo>
                  <a:pt x="731" y="33"/>
                </a:lnTo>
                <a:lnTo>
                  <a:pt x="754" y="43"/>
                </a:lnTo>
                <a:lnTo>
                  <a:pt x="780" y="54"/>
                </a:lnTo>
                <a:lnTo>
                  <a:pt x="802" y="66"/>
                </a:lnTo>
                <a:lnTo>
                  <a:pt x="825" y="79"/>
                </a:lnTo>
                <a:lnTo>
                  <a:pt x="847" y="93"/>
                </a:lnTo>
                <a:lnTo>
                  <a:pt x="868" y="109"/>
                </a:lnTo>
                <a:lnTo>
                  <a:pt x="888" y="124"/>
                </a:lnTo>
                <a:lnTo>
                  <a:pt x="909" y="142"/>
                </a:lnTo>
                <a:lnTo>
                  <a:pt x="928" y="159"/>
                </a:lnTo>
                <a:lnTo>
                  <a:pt x="945" y="178"/>
                </a:lnTo>
                <a:lnTo>
                  <a:pt x="962" y="198"/>
                </a:lnTo>
                <a:lnTo>
                  <a:pt x="980" y="219"/>
                </a:lnTo>
                <a:lnTo>
                  <a:pt x="994" y="239"/>
                </a:lnTo>
                <a:lnTo>
                  <a:pt x="1008" y="261"/>
                </a:lnTo>
                <a:lnTo>
                  <a:pt x="1021" y="285"/>
                </a:lnTo>
                <a:lnTo>
                  <a:pt x="1033" y="309"/>
                </a:lnTo>
                <a:lnTo>
                  <a:pt x="1044" y="332"/>
                </a:lnTo>
                <a:lnTo>
                  <a:pt x="1054" y="357"/>
                </a:lnTo>
                <a:lnTo>
                  <a:pt x="1063" y="383"/>
                </a:lnTo>
                <a:lnTo>
                  <a:pt x="1069" y="408"/>
                </a:lnTo>
                <a:lnTo>
                  <a:pt x="1076" y="435"/>
                </a:lnTo>
                <a:lnTo>
                  <a:pt x="1080" y="461"/>
                </a:lnTo>
                <a:lnTo>
                  <a:pt x="1084" y="488"/>
                </a:lnTo>
                <a:lnTo>
                  <a:pt x="1087" y="517"/>
                </a:lnTo>
                <a:lnTo>
                  <a:pt x="1087" y="543"/>
                </a:lnTo>
                <a:lnTo>
                  <a:pt x="1087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7170738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1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9" y="261"/>
              </a:cxn>
              <a:cxn ang="0">
                <a:pos x="109" y="219"/>
              </a:cxn>
              <a:cxn ang="0">
                <a:pos x="142" y="178"/>
              </a:cxn>
              <a:cxn ang="0">
                <a:pos x="178" y="142"/>
              </a:cxn>
              <a:cxn ang="0">
                <a:pos x="219" y="109"/>
              </a:cxn>
              <a:cxn ang="0">
                <a:pos x="261" y="79"/>
              </a:cxn>
              <a:cxn ang="0">
                <a:pos x="309" y="54"/>
              </a:cxn>
              <a:cxn ang="0">
                <a:pos x="357" y="33"/>
              </a:cxn>
              <a:cxn ang="0">
                <a:pos x="408" y="17"/>
              </a:cxn>
              <a:cxn ang="0">
                <a:pos x="461" y="6"/>
              </a:cxn>
              <a:cxn ang="0">
                <a:pos x="516" y="2"/>
              </a:cxn>
              <a:cxn ang="0">
                <a:pos x="543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6" y="43"/>
              </a:cxn>
              <a:cxn ang="0">
                <a:pos x="803" y="66"/>
              </a:cxn>
              <a:cxn ang="0">
                <a:pos x="847" y="93"/>
              </a:cxn>
              <a:cxn ang="0">
                <a:pos x="890" y="124"/>
              </a:cxn>
              <a:cxn ang="0">
                <a:pos x="929" y="159"/>
              </a:cxn>
              <a:cxn ang="0">
                <a:pos x="964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5" y="332"/>
              </a:cxn>
              <a:cxn ang="0">
                <a:pos x="1063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9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619125" y="1454150"/>
            <a:ext cx="1727200" cy="1727200"/>
          </a:xfrm>
          <a:custGeom>
            <a:avLst/>
            <a:gdLst/>
            <a:ahLst/>
            <a:cxnLst>
              <a:cxn ang="0">
                <a:pos x="1088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9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0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8" y="980"/>
              </a:cxn>
              <a:cxn ang="0">
                <a:pos x="160" y="929"/>
              </a:cxn>
              <a:cxn ang="0">
                <a:pos x="108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1" y="572"/>
              </a:cxn>
              <a:cxn ang="0">
                <a:pos x="1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8" y="219"/>
              </a:cxn>
              <a:cxn ang="0">
                <a:pos x="160" y="159"/>
              </a:cxn>
              <a:cxn ang="0">
                <a:pos x="218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0" y="33"/>
              </a:cxn>
              <a:cxn ang="0">
                <a:pos x="803" y="66"/>
              </a:cxn>
              <a:cxn ang="0">
                <a:pos x="869" y="109"/>
              </a:cxn>
              <a:cxn ang="0">
                <a:pos x="929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8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8" y="572"/>
                </a:lnTo>
                <a:lnTo>
                  <a:pt x="1085" y="600"/>
                </a:lnTo>
                <a:lnTo>
                  <a:pt x="1081" y="627"/>
                </a:lnTo>
                <a:lnTo>
                  <a:pt x="1077" y="654"/>
                </a:lnTo>
                <a:lnTo>
                  <a:pt x="1070" y="680"/>
                </a:lnTo>
                <a:lnTo>
                  <a:pt x="1062" y="705"/>
                </a:lnTo>
                <a:lnTo>
                  <a:pt x="1055" y="731"/>
                </a:lnTo>
                <a:lnTo>
                  <a:pt x="1045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3" y="890"/>
                </a:lnTo>
                <a:lnTo>
                  <a:pt x="946" y="910"/>
                </a:lnTo>
                <a:lnTo>
                  <a:pt x="929" y="929"/>
                </a:lnTo>
                <a:lnTo>
                  <a:pt x="910" y="946"/>
                </a:lnTo>
                <a:lnTo>
                  <a:pt x="889" y="964"/>
                </a:lnTo>
                <a:lnTo>
                  <a:pt x="869" y="980"/>
                </a:lnTo>
                <a:lnTo>
                  <a:pt x="848" y="995"/>
                </a:lnTo>
                <a:lnTo>
                  <a:pt x="826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5" y="1046"/>
                </a:lnTo>
                <a:lnTo>
                  <a:pt x="730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6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4" y="1088"/>
                </a:lnTo>
                <a:lnTo>
                  <a:pt x="544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7" y="1071"/>
                </a:lnTo>
                <a:lnTo>
                  <a:pt x="382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8" y="1035"/>
                </a:lnTo>
                <a:lnTo>
                  <a:pt x="285" y="1022"/>
                </a:lnTo>
                <a:lnTo>
                  <a:pt x="263" y="1009"/>
                </a:lnTo>
                <a:lnTo>
                  <a:pt x="240" y="995"/>
                </a:lnTo>
                <a:lnTo>
                  <a:pt x="218" y="980"/>
                </a:lnTo>
                <a:lnTo>
                  <a:pt x="198" y="964"/>
                </a:lnTo>
                <a:lnTo>
                  <a:pt x="179" y="946"/>
                </a:lnTo>
                <a:lnTo>
                  <a:pt x="160" y="929"/>
                </a:lnTo>
                <a:lnTo>
                  <a:pt x="141" y="910"/>
                </a:lnTo>
                <a:lnTo>
                  <a:pt x="124" y="890"/>
                </a:lnTo>
                <a:lnTo>
                  <a:pt x="108" y="869"/>
                </a:lnTo>
                <a:lnTo>
                  <a:pt x="92" y="847"/>
                </a:lnTo>
                <a:lnTo>
                  <a:pt x="78" y="825"/>
                </a:lnTo>
                <a:lnTo>
                  <a:pt x="66" y="803"/>
                </a:lnTo>
                <a:lnTo>
                  <a:pt x="53" y="780"/>
                </a:lnTo>
                <a:lnTo>
                  <a:pt x="44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1" y="572"/>
                </a:ln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4" y="332"/>
                </a:lnTo>
                <a:lnTo>
                  <a:pt x="53" y="309"/>
                </a:lnTo>
                <a:lnTo>
                  <a:pt x="66" y="285"/>
                </a:lnTo>
                <a:lnTo>
                  <a:pt x="78" y="261"/>
                </a:lnTo>
                <a:lnTo>
                  <a:pt x="92" y="239"/>
                </a:lnTo>
                <a:lnTo>
                  <a:pt x="108" y="219"/>
                </a:lnTo>
                <a:lnTo>
                  <a:pt x="124" y="198"/>
                </a:lnTo>
                <a:lnTo>
                  <a:pt x="141" y="178"/>
                </a:lnTo>
                <a:lnTo>
                  <a:pt x="160" y="159"/>
                </a:lnTo>
                <a:lnTo>
                  <a:pt x="179" y="142"/>
                </a:lnTo>
                <a:lnTo>
                  <a:pt x="198" y="124"/>
                </a:lnTo>
                <a:lnTo>
                  <a:pt x="218" y="109"/>
                </a:lnTo>
                <a:lnTo>
                  <a:pt x="240" y="93"/>
                </a:lnTo>
                <a:lnTo>
                  <a:pt x="263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2" y="25"/>
                </a:lnTo>
                <a:lnTo>
                  <a:pt x="407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4" y="0"/>
                </a:lnTo>
                <a:lnTo>
                  <a:pt x="544" y="0"/>
                </a:lnTo>
                <a:lnTo>
                  <a:pt x="571" y="2"/>
                </a:lnTo>
                <a:lnTo>
                  <a:pt x="600" y="3"/>
                </a:lnTo>
                <a:lnTo>
                  <a:pt x="626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0" y="33"/>
                </a:lnTo>
                <a:lnTo>
                  <a:pt x="755" y="43"/>
                </a:lnTo>
                <a:lnTo>
                  <a:pt x="779" y="54"/>
                </a:lnTo>
                <a:lnTo>
                  <a:pt x="803" y="66"/>
                </a:lnTo>
                <a:lnTo>
                  <a:pt x="826" y="79"/>
                </a:lnTo>
                <a:lnTo>
                  <a:pt x="848" y="93"/>
                </a:lnTo>
                <a:lnTo>
                  <a:pt x="869" y="109"/>
                </a:lnTo>
                <a:lnTo>
                  <a:pt x="889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3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2" y="383"/>
                </a:lnTo>
                <a:lnTo>
                  <a:pt x="1070" y="408"/>
                </a:lnTo>
                <a:lnTo>
                  <a:pt x="1077" y="435"/>
                </a:lnTo>
                <a:lnTo>
                  <a:pt x="1081" y="461"/>
                </a:lnTo>
                <a:lnTo>
                  <a:pt x="1085" y="488"/>
                </a:lnTo>
                <a:lnTo>
                  <a:pt x="1088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B1BEC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42950" y="1579563"/>
            <a:ext cx="1477963" cy="1476375"/>
          </a:xfrm>
          <a:custGeom>
            <a:avLst/>
            <a:gdLst/>
            <a:ahLst/>
            <a:cxnLst>
              <a:cxn ang="0">
                <a:pos x="931" y="489"/>
              </a:cxn>
              <a:cxn ang="0">
                <a:pos x="921" y="559"/>
              </a:cxn>
              <a:cxn ang="0">
                <a:pos x="903" y="625"/>
              </a:cxn>
              <a:cxn ang="0">
                <a:pos x="874" y="686"/>
              </a:cxn>
              <a:cxn ang="0">
                <a:pos x="838" y="743"/>
              </a:cxn>
              <a:cxn ang="0">
                <a:pos x="796" y="793"/>
              </a:cxn>
              <a:cxn ang="0">
                <a:pos x="744" y="838"/>
              </a:cxn>
              <a:cxn ang="0">
                <a:pos x="687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90" y="929"/>
              </a:cxn>
              <a:cxn ang="0">
                <a:pos x="443" y="929"/>
              </a:cxn>
              <a:cxn ang="0">
                <a:pos x="372" y="921"/>
              </a:cxn>
              <a:cxn ang="0">
                <a:pos x="306" y="902"/>
              </a:cxn>
              <a:cxn ang="0">
                <a:pos x="244" y="874"/>
              </a:cxn>
              <a:cxn ang="0">
                <a:pos x="188" y="838"/>
              </a:cxn>
              <a:cxn ang="0">
                <a:pos x="137" y="793"/>
              </a:cxn>
              <a:cxn ang="0">
                <a:pos x="93" y="743"/>
              </a:cxn>
              <a:cxn ang="0">
                <a:pos x="57" y="686"/>
              </a:cxn>
              <a:cxn ang="0">
                <a:pos x="29" y="625"/>
              </a:cxn>
              <a:cxn ang="0">
                <a:pos x="10" y="559"/>
              </a:cxn>
              <a:cxn ang="0">
                <a:pos x="2" y="489"/>
              </a:cxn>
              <a:cxn ang="0">
                <a:pos x="2" y="441"/>
              </a:cxn>
              <a:cxn ang="0">
                <a:pos x="10" y="371"/>
              </a:cxn>
              <a:cxn ang="0">
                <a:pos x="29" y="305"/>
              </a:cxn>
              <a:cxn ang="0">
                <a:pos x="57" y="244"/>
              </a:cxn>
              <a:cxn ang="0">
                <a:pos x="93" y="187"/>
              </a:cxn>
              <a:cxn ang="0">
                <a:pos x="137" y="137"/>
              </a:cxn>
              <a:cxn ang="0">
                <a:pos x="188" y="93"/>
              </a:cxn>
              <a:cxn ang="0">
                <a:pos x="244" y="56"/>
              </a:cxn>
              <a:cxn ang="0">
                <a:pos x="306" y="28"/>
              </a:cxn>
              <a:cxn ang="0">
                <a:pos x="372" y="9"/>
              </a:cxn>
              <a:cxn ang="0">
                <a:pos x="443" y="1"/>
              </a:cxn>
              <a:cxn ang="0">
                <a:pos x="490" y="1"/>
              </a:cxn>
              <a:cxn ang="0">
                <a:pos x="559" y="9"/>
              </a:cxn>
              <a:cxn ang="0">
                <a:pos x="625" y="28"/>
              </a:cxn>
              <a:cxn ang="0">
                <a:pos x="687" y="56"/>
              </a:cxn>
              <a:cxn ang="0">
                <a:pos x="744" y="93"/>
              </a:cxn>
              <a:cxn ang="0">
                <a:pos x="796" y="137"/>
              </a:cxn>
              <a:cxn ang="0">
                <a:pos x="838" y="187"/>
              </a:cxn>
              <a:cxn ang="0">
                <a:pos x="874" y="244"/>
              </a:cxn>
              <a:cxn ang="0">
                <a:pos x="903" y="305"/>
              </a:cxn>
              <a:cxn ang="0">
                <a:pos x="921" y="371"/>
              </a:cxn>
              <a:cxn ang="0">
                <a:pos x="931" y="441"/>
              </a:cxn>
            </a:cxnLst>
            <a:rect l="0" t="0" r="r" b="b"/>
            <a:pathLst>
              <a:path w="931" h="930">
                <a:moveTo>
                  <a:pt x="931" y="464"/>
                </a:moveTo>
                <a:lnTo>
                  <a:pt x="931" y="464"/>
                </a:lnTo>
                <a:lnTo>
                  <a:pt x="931" y="489"/>
                </a:lnTo>
                <a:lnTo>
                  <a:pt x="928" y="513"/>
                </a:lnTo>
                <a:lnTo>
                  <a:pt x="926" y="535"/>
                </a:lnTo>
                <a:lnTo>
                  <a:pt x="921" y="559"/>
                </a:lnTo>
                <a:lnTo>
                  <a:pt x="917" y="581"/>
                </a:lnTo>
                <a:lnTo>
                  <a:pt x="910" y="603"/>
                </a:lnTo>
                <a:lnTo>
                  <a:pt x="903" y="625"/>
                </a:lnTo>
                <a:lnTo>
                  <a:pt x="895" y="645"/>
                </a:lnTo>
                <a:lnTo>
                  <a:pt x="885" y="666"/>
                </a:lnTo>
                <a:lnTo>
                  <a:pt x="874" y="686"/>
                </a:lnTo>
                <a:lnTo>
                  <a:pt x="863" y="707"/>
                </a:lnTo>
                <a:lnTo>
                  <a:pt x="852" y="726"/>
                </a:lnTo>
                <a:lnTo>
                  <a:pt x="838" y="743"/>
                </a:lnTo>
                <a:lnTo>
                  <a:pt x="825" y="760"/>
                </a:lnTo>
                <a:lnTo>
                  <a:pt x="810" y="778"/>
                </a:lnTo>
                <a:lnTo>
                  <a:pt x="796" y="793"/>
                </a:lnTo>
                <a:lnTo>
                  <a:pt x="778" y="809"/>
                </a:lnTo>
                <a:lnTo>
                  <a:pt x="762" y="823"/>
                </a:lnTo>
                <a:lnTo>
                  <a:pt x="744" y="838"/>
                </a:lnTo>
                <a:lnTo>
                  <a:pt x="726" y="850"/>
                </a:lnTo>
                <a:lnTo>
                  <a:pt x="707" y="863"/>
                </a:lnTo>
                <a:lnTo>
                  <a:pt x="687" y="874"/>
                </a:lnTo>
                <a:lnTo>
                  <a:pt x="668" y="885"/>
                </a:lnTo>
                <a:lnTo>
                  <a:pt x="647" y="893"/>
                </a:lnTo>
                <a:lnTo>
                  <a:pt x="625" y="902"/>
                </a:lnTo>
                <a:lnTo>
                  <a:pt x="605" y="908"/>
                </a:lnTo>
                <a:lnTo>
                  <a:pt x="583" y="915"/>
                </a:lnTo>
                <a:lnTo>
                  <a:pt x="559" y="921"/>
                </a:lnTo>
                <a:lnTo>
                  <a:pt x="537" y="924"/>
                </a:lnTo>
                <a:lnTo>
                  <a:pt x="514" y="927"/>
                </a:lnTo>
                <a:lnTo>
                  <a:pt x="490" y="929"/>
                </a:lnTo>
                <a:lnTo>
                  <a:pt x="466" y="930"/>
                </a:lnTo>
                <a:lnTo>
                  <a:pt x="466" y="930"/>
                </a:lnTo>
                <a:lnTo>
                  <a:pt x="443" y="929"/>
                </a:lnTo>
                <a:lnTo>
                  <a:pt x="419" y="927"/>
                </a:lnTo>
                <a:lnTo>
                  <a:pt x="396" y="924"/>
                </a:lnTo>
                <a:lnTo>
                  <a:pt x="372" y="921"/>
                </a:lnTo>
                <a:lnTo>
                  <a:pt x="350" y="915"/>
                </a:lnTo>
                <a:lnTo>
                  <a:pt x="328" y="908"/>
                </a:lnTo>
                <a:lnTo>
                  <a:pt x="306" y="902"/>
                </a:lnTo>
                <a:lnTo>
                  <a:pt x="285" y="893"/>
                </a:lnTo>
                <a:lnTo>
                  <a:pt x="265" y="885"/>
                </a:lnTo>
                <a:lnTo>
                  <a:pt x="244" y="874"/>
                </a:lnTo>
                <a:lnTo>
                  <a:pt x="225" y="863"/>
                </a:lnTo>
                <a:lnTo>
                  <a:pt x="207" y="850"/>
                </a:lnTo>
                <a:lnTo>
                  <a:pt x="188" y="838"/>
                </a:lnTo>
                <a:lnTo>
                  <a:pt x="170" y="823"/>
                </a:lnTo>
                <a:lnTo>
                  <a:pt x="153" y="809"/>
                </a:lnTo>
                <a:lnTo>
                  <a:pt x="137" y="793"/>
                </a:lnTo>
                <a:lnTo>
                  <a:pt x="122" y="778"/>
                </a:lnTo>
                <a:lnTo>
                  <a:pt x="107" y="760"/>
                </a:lnTo>
                <a:lnTo>
                  <a:pt x="93" y="743"/>
                </a:lnTo>
                <a:lnTo>
                  <a:pt x="81" y="726"/>
                </a:lnTo>
                <a:lnTo>
                  <a:pt x="68" y="707"/>
                </a:lnTo>
                <a:lnTo>
                  <a:pt x="57" y="686"/>
                </a:lnTo>
                <a:lnTo>
                  <a:pt x="48" y="666"/>
                </a:lnTo>
                <a:lnTo>
                  <a:pt x="38" y="645"/>
                </a:lnTo>
                <a:lnTo>
                  <a:pt x="29" y="625"/>
                </a:lnTo>
                <a:lnTo>
                  <a:pt x="22" y="603"/>
                </a:lnTo>
                <a:lnTo>
                  <a:pt x="16" y="581"/>
                </a:lnTo>
                <a:lnTo>
                  <a:pt x="10" y="559"/>
                </a:lnTo>
                <a:lnTo>
                  <a:pt x="7" y="535"/>
                </a:lnTo>
                <a:lnTo>
                  <a:pt x="3" y="513"/>
                </a:lnTo>
                <a:lnTo>
                  <a:pt x="2" y="489"/>
                </a:lnTo>
                <a:lnTo>
                  <a:pt x="0" y="464"/>
                </a:lnTo>
                <a:lnTo>
                  <a:pt x="0" y="464"/>
                </a:lnTo>
                <a:lnTo>
                  <a:pt x="2" y="441"/>
                </a:lnTo>
                <a:lnTo>
                  <a:pt x="3" y="417"/>
                </a:lnTo>
                <a:lnTo>
                  <a:pt x="7" y="393"/>
                </a:lnTo>
                <a:lnTo>
                  <a:pt x="10" y="371"/>
                </a:lnTo>
                <a:lnTo>
                  <a:pt x="16" y="349"/>
                </a:lnTo>
                <a:lnTo>
                  <a:pt x="22" y="327"/>
                </a:lnTo>
                <a:lnTo>
                  <a:pt x="29" y="305"/>
                </a:lnTo>
                <a:lnTo>
                  <a:pt x="38" y="283"/>
                </a:lnTo>
                <a:lnTo>
                  <a:pt x="48" y="263"/>
                </a:lnTo>
                <a:lnTo>
                  <a:pt x="57" y="244"/>
                </a:lnTo>
                <a:lnTo>
                  <a:pt x="68" y="223"/>
                </a:lnTo>
                <a:lnTo>
                  <a:pt x="81" y="204"/>
                </a:lnTo>
                <a:lnTo>
                  <a:pt x="93" y="187"/>
                </a:lnTo>
                <a:lnTo>
                  <a:pt x="107" y="170"/>
                </a:lnTo>
                <a:lnTo>
                  <a:pt x="122" y="152"/>
                </a:lnTo>
                <a:lnTo>
                  <a:pt x="137" y="137"/>
                </a:lnTo>
                <a:lnTo>
                  <a:pt x="153" y="121"/>
                </a:lnTo>
                <a:lnTo>
                  <a:pt x="170" y="107"/>
                </a:lnTo>
                <a:lnTo>
                  <a:pt x="188" y="93"/>
                </a:lnTo>
                <a:lnTo>
                  <a:pt x="207" y="80"/>
                </a:lnTo>
                <a:lnTo>
                  <a:pt x="225" y="67"/>
                </a:lnTo>
                <a:lnTo>
                  <a:pt x="244" y="56"/>
                </a:lnTo>
                <a:lnTo>
                  <a:pt x="265" y="45"/>
                </a:lnTo>
                <a:lnTo>
                  <a:pt x="285" y="36"/>
                </a:lnTo>
                <a:lnTo>
                  <a:pt x="306" y="28"/>
                </a:lnTo>
                <a:lnTo>
                  <a:pt x="328" y="20"/>
                </a:lnTo>
                <a:lnTo>
                  <a:pt x="350" y="14"/>
                </a:lnTo>
                <a:lnTo>
                  <a:pt x="372" y="9"/>
                </a:lnTo>
                <a:lnTo>
                  <a:pt x="396" y="6"/>
                </a:lnTo>
                <a:lnTo>
                  <a:pt x="419" y="3"/>
                </a:lnTo>
                <a:lnTo>
                  <a:pt x="443" y="1"/>
                </a:lnTo>
                <a:lnTo>
                  <a:pt x="466" y="0"/>
                </a:lnTo>
                <a:lnTo>
                  <a:pt x="466" y="0"/>
                </a:lnTo>
                <a:lnTo>
                  <a:pt x="490" y="1"/>
                </a:lnTo>
                <a:lnTo>
                  <a:pt x="514" y="3"/>
                </a:lnTo>
                <a:lnTo>
                  <a:pt x="537" y="6"/>
                </a:lnTo>
                <a:lnTo>
                  <a:pt x="559" y="9"/>
                </a:lnTo>
                <a:lnTo>
                  <a:pt x="583" y="14"/>
                </a:lnTo>
                <a:lnTo>
                  <a:pt x="605" y="20"/>
                </a:lnTo>
                <a:lnTo>
                  <a:pt x="625" y="28"/>
                </a:lnTo>
                <a:lnTo>
                  <a:pt x="647" y="36"/>
                </a:lnTo>
                <a:lnTo>
                  <a:pt x="668" y="45"/>
                </a:lnTo>
                <a:lnTo>
                  <a:pt x="687" y="56"/>
                </a:lnTo>
                <a:lnTo>
                  <a:pt x="707" y="67"/>
                </a:lnTo>
                <a:lnTo>
                  <a:pt x="726" y="80"/>
                </a:lnTo>
                <a:lnTo>
                  <a:pt x="744" y="93"/>
                </a:lnTo>
                <a:lnTo>
                  <a:pt x="762" y="107"/>
                </a:lnTo>
                <a:lnTo>
                  <a:pt x="778" y="121"/>
                </a:lnTo>
                <a:lnTo>
                  <a:pt x="796" y="137"/>
                </a:lnTo>
                <a:lnTo>
                  <a:pt x="810" y="152"/>
                </a:lnTo>
                <a:lnTo>
                  <a:pt x="825" y="170"/>
                </a:lnTo>
                <a:lnTo>
                  <a:pt x="838" y="187"/>
                </a:lnTo>
                <a:lnTo>
                  <a:pt x="852" y="204"/>
                </a:lnTo>
                <a:lnTo>
                  <a:pt x="863" y="223"/>
                </a:lnTo>
                <a:lnTo>
                  <a:pt x="874" y="244"/>
                </a:lnTo>
                <a:lnTo>
                  <a:pt x="885" y="263"/>
                </a:lnTo>
                <a:lnTo>
                  <a:pt x="895" y="283"/>
                </a:lnTo>
                <a:lnTo>
                  <a:pt x="903" y="305"/>
                </a:lnTo>
                <a:lnTo>
                  <a:pt x="910" y="327"/>
                </a:lnTo>
                <a:lnTo>
                  <a:pt x="917" y="349"/>
                </a:lnTo>
                <a:lnTo>
                  <a:pt x="921" y="371"/>
                </a:lnTo>
                <a:lnTo>
                  <a:pt x="926" y="393"/>
                </a:lnTo>
                <a:lnTo>
                  <a:pt x="928" y="417"/>
                </a:lnTo>
                <a:lnTo>
                  <a:pt x="931" y="441"/>
                </a:lnTo>
                <a:lnTo>
                  <a:pt x="931" y="464"/>
                </a:lnTo>
                <a:lnTo>
                  <a:pt x="931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2803525" y="1454150"/>
            <a:ext cx="1727200" cy="1727200"/>
          </a:xfrm>
          <a:custGeom>
            <a:avLst/>
            <a:gdLst/>
            <a:ahLst/>
            <a:cxnLst>
              <a:cxn ang="0">
                <a:pos x="1086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7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1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9" y="980"/>
              </a:cxn>
              <a:cxn ang="0">
                <a:pos x="159" y="929"/>
              </a:cxn>
              <a:cxn ang="0">
                <a:pos x="109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0" y="572"/>
              </a:cxn>
              <a:cxn ang="0">
                <a:pos x="0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9" y="219"/>
              </a:cxn>
              <a:cxn ang="0">
                <a:pos x="159" y="159"/>
              </a:cxn>
              <a:cxn ang="0">
                <a:pos x="219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1" y="33"/>
              </a:cxn>
              <a:cxn ang="0">
                <a:pos x="803" y="66"/>
              </a:cxn>
              <a:cxn ang="0">
                <a:pos x="869" y="109"/>
              </a:cxn>
              <a:cxn ang="0">
                <a:pos x="927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6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6" y="572"/>
                </a:lnTo>
                <a:lnTo>
                  <a:pt x="1085" y="600"/>
                </a:lnTo>
                <a:lnTo>
                  <a:pt x="1082" y="627"/>
                </a:lnTo>
                <a:lnTo>
                  <a:pt x="1077" y="654"/>
                </a:lnTo>
                <a:lnTo>
                  <a:pt x="1071" y="680"/>
                </a:lnTo>
                <a:lnTo>
                  <a:pt x="1063" y="705"/>
                </a:lnTo>
                <a:lnTo>
                  <a:pt x="1055" y="731"/>
                </a:lnTo>
                <a:lnTo>
                  <a:pt x="1044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4" y="890"/>
                </a:lnTo>
                <a:lnTo>
                  <a:pt x="946" y="910"/>
                </a:lnTo>
                <a:lnTo>
                  <a:pt x="927" y="929"/>
                </a:lnTo>
                <a:lnTo>
                  <a:pt x="908" y="946"/>
                </a:lnTo>
                <a:lnTo>
                  <a:pt x="890" y="964"/>
                </a:lnTo>
                <a:lnTo>
                  <a:pt x="869" y="980"/>
                </a:lnTo>
                <a:lnTo>
                  <a:pt x="847" y="995"/>
                </a:lnTo>
                <a:lnTo>
                  <a:pt x="825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6" y="1046"/>
                </a:lnTo>
                <a:lnTo>
                  <a:pt x="731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7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8" y="1071"/>
                </a:lnTo>
                <a:lnTo>
                  <a:pt x="383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8" y="1035"/>
                </a:lnTo>
                <a:lnTo>
                  <a:pt x="285" y="1022"/>
                </a:lnTo>
                <a:lnTo>
                  <a:pt x="261" y="1009"/>
                </a:lnTo>
                <a:lnTo>
                  <a:pt x="239" y="995"/>
                </a:lnTo>
                <a:lnTo>
                  <a:pt x="219" y="980"/>
                </a:lnTo>
                <a:lnTo>
                  <a:pt x="198" y="964"/>
                </a:lnTo>
                <a:lnTo>
                  <a:pt x="178" y="946"/>
                </a:lnTo>
                <a:lnTo>
                  <a:pt x="159" y="929"/>
                </a:lnTo>
                <a:lnTo>
                  <a:pt x="142" y="910"/>
                </a:lnTo>
                <a:lnTo>
                  <a:pt x="124" y="890"/>
                </a:lnTo>
                <a:lnTo>
                  <a:pt x="109" y="869"/>
                </a:lnTo>
                <a:lnTo>
                  <a:pt x="93" y="847"/>
                </a:lnTo>
                <a:lnTo>
                  <a:pt x="79" y="825"/>
                </a:lnTo>
                <a:lnTo>
                  <a:pt x="66" y="803"/>
                </a:lnTo>
                <a:lnTo>
                  <a:pt x="53" y="780"/>
                </a:lnTo>
                <a:lnTo>
                  <a:pt x="42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0" y="572"/>
                </a:ln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08" y="142"/>
                </a:lnTo>
                <a:lnTo>
                  <a:pt x="927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4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F3704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2928938" y="1579563"/>
            <a:ext cx="1476375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1" y="559"/>
              </a:cxn>
              <a:cxn ang="0">
                <a:pos x="902" y="625"/>
              </a:cxn>
              <a:cxn ang="0">
                <a:pos x="874" y="686"/>
              </a:cxn>
              <a:cxn ang="0">
                <a:pos x="837" y="743"/>
              </a:cxn>
              <a:cxn ang="0">
                <a:pos x="793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88" y="929"/>
              </a:cxn>
              <a:cxn ang="0">
                <a:pos x="441" y="929"/>
              </a:cxn>
              <a:cxn ang="0">
                <a:pos x="371" y="921"/>
              </a:cxn>
              <a:cxn ang="0">
                <a:pos x="305" y="902"/>
              </a:cxn>
              <a:cxn ang="0">
                <a:pos x="244" y="874"/>
              </a:cxn>
              <a:cxn ang="0">
                <a:pos x="187" y="838"/>
              </a:cxn>
              <a:cxn ang="0">
                <a:pos x="137" y="793"/>
              </a:cxn>
              <a:cxn ang="0">
                <a:pos x="92" y="743"/>
              </a:cxn>
              <a:cxn ang="0">
                <a:pos x="56" y="686"/>
              </a:cxn>
              <a:cxn ang="0">
                <a:pos x="28" y="625"/>
              </a:cxn>
              <a:cxn ang="0">
                <a:pos x="9" y="559"/>
              </a:cxn>
              <a:cxn ang="0">
                <a:pos x="0" y="489"/>
              </a:cxn>
              <a:cxn ang="0">
                <a:pos x="0" y="441"/>
              </a:cxn>
              <a:cxn ang="0">
                <a:pos x="9" y="371"/>
              </a:cxn>
              <a:cxn ang="0">
                <a:pos x="28" y="305"/>
              </a:cxn>
              <a:cxn ang="0">
                <a:pos x="56" y="244"/>
              </a:cxn>
              <a:cxn ang="0">
                <a:pos x="92" y="187"/>
              </a:cxn>
              <a:cxn ang="0">
                <a:pos x="137" y="137"/>
              </a:cxn>
              <a:cxn ang="0">
                <a:pos x="187" y="93"/>
              </a:cxn>
              <a:cxn ang="0">
                <a:pos x="244" y="56"/>
              </a:cxn>
              <a:cxn ang="0">
                <a:pos x="305" y="28"/>
              </a:cxn>
              <a:cxn ang="0">
                <a:pos x="371" y="9"/>
              </a:cxn>
              <a:cxn ang="0">
                <a:pos x="441" y="1"/>
              </a:cxn>
              <a:cxn ang="0">
                <a:pos x="488" y="1"/>
              </a:cxn>
              <a:cxn ang="0">
                <a:pos x="559" y="9"/>
              </a:cxn>
              <a:cxn ang="0">
                <a:pos x="625" y="28"/>
              </a:cxn>
              <a:cxn ang="0">
                <a:pos x="686" y="56"/>
              </a:cxn>
              <a:cxn ang="0">
                <a:pos x="743" y="93"/>
              </a:cxn>
              <a:cxn ang="0">
                <a:pos x="793" y="137"/>
              </a:cxn>
              <a:cxn ang="0">
                <a:pos x="837" y="187"/>
              </a:cxn>
              <a:cxn ang="0">
                <a:pos x="874" y="244"/>
              </a:cxn>
              <a:cxn ang="0">
                <a:pos x="902" y="305"/>
              </a:cxn>
              <a:cxn ang="0">
                <a:pos x="921" y="371"/>
              </a:cxn>
              <a:cxn ang="0">
                <a:pos x="929" y="441"/>
              </a:cxn>
            </a:cxnLst>
            <a:rect l="0" t="0" r="r" b="b"/>
            <a:pathLst>
              <a:path w="930" h="930">
                <a:moveTo>
                  <a:pt x="930" y="464"/>
                </a:moveTo>
                <a:lnTo>
                  <a:pt x="930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1" y="559"/>
                </a:lnTo>
                <a:lnTo>
                  <a:pt x="914" y="581"/>
                </a:lnTo>
                <a:lnTo>
                  <a:pt x="908" y="603"/>
                </a:lnTo>
                <a:lnTo>
                  <a:pt x="902" y="625"/>
                </a:lnTo>
                <a:lnTo>
                  <a:pt x="892" y="645"/>
                </a:lnTo>
                <a:lnTo>
                  <a:pt x="883" y="666"/>
                </a:lnTo>
                <a:lnTo>
                  <a:pt x="874" y="686"/>
                </a:lnTo>
                <a:lnTo>
                  <a:pt x="863" y="707"/>
                </a:lnTo>
                <a:lnTo>
                  <a:pt x="850" y="726"/>
                </a:lnTo>
                <a:lnTo>
                  <a:pt x="837" y="743"/>
                </a:lnTo>
                <a:lnTo>
                  <a:pt x="823" y="760"/>
                </a:lnTo>
                <a:lnTo>
                  <a:pt x="809" y="778"/>
                </a:lnTo>
                <a:lnTo>
                  <a:pt x="793" y="793"/>
                </a:lnTo>
                <a:lnTo>
                  <a:pt x="777" y="809"/>
                </a:lnTo>
                <a:lnTo>
                  <a:pt x="760" y="823"/>
                </a:lnTo>
                <a:lnTo>
                  <a:pt x="743" y="838"/>
                </a:lnTo>
                <a:lnTo>
                  <a:pt x="724" y="850"/>
                </a:lnTo>
                <a:lnTo>
                  <a:pt x="705" y="863"/>
                </a:lnTo>
                <a:lnTo>
                  <a:pt x="686" y="874"/>
                </a:lnTo>
                <a:lnTo>
                  <a:pt x="666" y="885"/>
                </a:lnTo>
                <a:lnTo>
                  <a:pt x="645" y="893"/>
                </a:lnTo>
                <a:lnTo>
                  <a:pt x="625" y="902"/>
                </a:lnTo>
                <a:lnTo>
                  <a:pt x="603" y="908"/>
                </a:lnTo>
                <a:lnTo>
                  <a:pt x="581" y="915"/>
                </a:lnTo>
                <a:lnTo>
                  <a:pt x="559" y="921"/>
                </a:lnTo>
                <a:lnTo>
                  <a:pt x="535" y="924"/>
                </a:lnTo>
                <a:lnTo>
                  <a:pt x="511" y="927"/>
                </a:lnTo>
                <a:lnTo>
                  <a:pt x="488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3" y="924"/>
                </a:lnTo>
                <a:lnTo>
                  <a:pt x="371" y="921"/>
                </a:lnTo>
                <a:lnTo>
                  <a:pt x="349" y="915"/>
                </a:lnTo>
                <a:lnTo>
                  <a:pt x="326" y="908"/>
                </a:lnTo>
                <a:lnTo>
                  <a:pt x="305" y="902"/>
                </a:lnTo>
                <a:lnTo>
                  <a:pt x="283" y="893"/>
                </a:lnTo>
                <a:lnTo>
                  <a:pt x="263" y="885"/>
                </a:lnTo>
                <a:lnTo>
                  <a:pt x="244" y="874"/>
                </a:lnTo>
                <a:lnTo>
                  <a:pt x="223" y="863"/>
                </a:lnTo>
                <a:lnTo>
                  <a:pt x="204" y="850"/>
                </a:lnTo>
                <a:lnTo>
                  <a:pt x="187" y="838"/>
                </a:lnTo>
                <a:lnTo>
                  <a:pt x="168" y="823"/>
                </a:lnTo>
                <a:lnTo>
                  <a:pt x="152" y="809"/>
                </a:lnTo>
                <a:lnTo>
                  <a:pt x="137" y="793"/>
                </a:lnTo>
                <a:lnTo>
                  <a:pt x="121" y="778"/>
                </a:lnTo>
                <a:lnTo>
                  <a:pt x="105" y="760"/>
                </a:lnTo>
                <a:lnTo>
                  <a:pt x="92" y="743"/>
                </a:lnTo>
                <a:lnTo>
                  <a:pt x="78" y="726"/>
                </a:lnTo>
                <a:lnTo>
                  <a:pt x="67" y="707"/>
                </a:lnTo>
                <a:lnTo>
                  <a:pt x="56" y="686"/>
                </a:lnTo>
                <a:lnTo>
                  <a:pt x="45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4" y="535"/>
                </a:lnTo>
                <a:lnTo>
                  <a:pt x="3" y="513"/>
                </a:lnTo>
                <a:lnTo>
                  <a:pt x="0" y="489"/>
                </a:lnTo>
                <a:lnTo>
                  <a:pt x="0" y="464"/>
                </a:lnTo>
                <a:lnTo>
                  <a:pt x="0" y="464"/>
                </a:lnTo>
                <a:lnTo>
                  <a:pt x="0" y="441"/>
                </a:lnTo>
                <a:lnTo>
                  <a:pt x="3" y="417"/>
                </a:lnTo>
                <a:lnTo>
                  <a:pt x="4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5" y="263"/>
                </a:lnTo>
                <a:lnTo>
                  <a:pt x="56" y="244"/>
                </a:lnTo>
                <a:lnTo>
                  <a:pt x="67" y="223"/>
                </a:lnTo>
                <a:lnTo>
                  <a:pt x="78" y="204"/>
                </a:lnTo>
                <a:lnTo>
                  <a:pt x="92" y="187"/>
                </a:lnTo>
                <a:lnTo>
                  <a:pt x="105" y="170"/>
                </a:lnTo>
                <a:lnTo>
                  <a:pt x="121" y="152"/>
                </a:lnTo>
                <a:lnTo>
                  <a:pt x="137" y="137"/>
                </a:lnTo>
                <a:lnTo>
                  <a:pt x="152" y="121"/>
                </a:lnTo>
                <a:lnTo>
                  <a:pt x="168" y="107"/>
                </a:lnTo>
                <a:lnTo>
                  <a:pt x="187" y="93"/>
                </a:lnTo>
                <a:lnTo>
                  <a:pt x="204" y="80"/>
                </a:lnTo>
                <a:lnTo>
                  <a:pt x="223" y="67"/>
                </a:lnTo>
                <a:lnTo>
                  <a:pt x="244" y="56"/>
                </a:lnTo>
                <a:lnTo>
                  <a:pt x="263" y="45"/>
                </a:lnTo>
                <a:lnTo>
                  <a:pt x="283" y="36"/>
                </a:lnTo>
                <a:lnTo>
                  <a:pt x="305" y="28"/>
                </a:lnTo>
                <a:lnTo>
                  <a:pt x="326" y="20"/>
                </a:lnTo>
                <a:lnTo>
                  <a:pt x="349" y="14"/>
                </a:lnTo>
                <a:lnTo>
                  <a:pt x="371" y="9"/>
                </a:lnTo>
                <a:lnTo>
                  <a:pt x="393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8" y="1"/>
                </a:lnTo>
                <a:lnTo>
                  <a:pt x="511" y="3"/>
                </a:lnTo>
                <a:lnTo>
                  <a:pt x="535" y="6"/>
                </a:lnTo>
                <a:lnTo>
                  <a:pt x="559" y="9"/>
                </a:lnTo>
                <a:lnTo>
                  <a:pt x="581" y="14"/>
                </a:lnTo>
                <a:lnTo>
                  <a:pt x="603" y="20"/>
                </a:lnTo>
                <a:lnTo>
                  <a:pt x="625" y="28"/>
                </a:lnTo>
                <a:lnTo>
                  <a:pt x="645" y="36"/>
                </a:lnTo>
                <a:lnTo>
                  <a:pt x="666" y="45"/>
                </a:lnTo>
                <a:lnTo>
                  <a:pt x="686" y="56"/>
                </a:lnTo>
                <a:lnTo>
                  <a:pt x="705" y="67"/>
                </a:lnTo>
                <a:lnTo>
                  <a:pt x="724" y="80"/>
                </a:lnTo>
                <a:lnTo>
                  <a:pt x="743" y="93"/>
                </a:lnTo>
                <a:lnTo>
                  <a:pt x="760" y="107"/>
                </a:lnTo>
                <a:lnTo>
                  <a:pt x="777" y="121"/>
                </a:lnTo>
                <a:lnTo>
                  <a:pt x="793" y="137"/>
                </a:lnTo>
                <a:lnTo>
                  <a:pt x="809" y="152"/>
                </a:lnTo>
                <a:lnTo>
                  <a:pt x="823" y="170"/>
                </a:lnTo>
                <a:lnTo>
                  <a:pt x="837" y="187"/>
                </a:lnTo>
                <a:lnTo>
                  <a:pt x="850" y="204"/>
                </a:lnTo>
                <a:lnTo>
                  <a:pt x="863" y="223"/>
                </a:lnTo>
                <a:lnTo>
                  <a:pt x="874" y="244"/>
                </a:lnTo>
                <a:lnTo>
                  <a:pt x="883" y="263"/>
                </a:lnTo>
                <a:lnTo>
                  <a:pt x="892" y="283"/>
                </a:lnTo>
                <a:lnTo>
                  <a:pt x="902" y="305"/>
                </a:lnTo>
                <a:lnTo>
                  <a:pt x="908" y="327"/>
                </a:lnTo>
                <a:lnTo>
                  <a:pt x="914" y="349"/>
                </a:lnTo>
                <a:lnTo>
                  <a:pt x="921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30" y="464"/>
                </a:lnTo>
                <a:lnTo>
                  <a:pt x="930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4987925" y="1454150"/>
            <a:ext cx="1725613" cy="1727200"/>
          </a:xfrm>
          <a:custGeom>
            <a:avLst/>
            <a:gdLst/>
            <a:ahLst/>
            <a:cxnLst>
              <a:cxn ang="0">
                <a:pos x="1087" y="572"/>
              </a:cxn>
              <a:cxn ang="0">
                <a:pos x="1076" y="654"/>
              </a:cxn>
              <a:cxn ang="0">
                <a:pos x="1054" y="731"/>
              </a:cxn>
              <a:cxn ang="0">
                <a:pos x="1021" y="803"/>
              </a:cxn>
              <a:cxn ang="0">
                <a:pos x="980" y="869"/>
              </a:cxn>
              <a:cxn ang="0">
                <a:pos x="928" y="929"/>
              </a:cxn>
              <a:cxn ang="0">
                <a:pos x="868" y="980"/>
              </a:cxn>
              <a:cxn ang="0">
                <a:pos x="802" y="1022"/>
              </a:cxn>
              <a:cxn ang="0">
                <a:pos x="731" y="1055"/>
              </a:cxn>
              <a:cxn ang="0">
                <a:pos x="652" y="1077"/>
              </a:cxn>
              <a:cxn ang="0">
                <a:pos x="572" y="1087"/>
              </a:cxn>
              <a:cxn ang="0">
                <a:pos x="515" y="1087"/>
              </a:cxn>
              <a:cxn ang="0">
                <a:pos x="433" y="1077"/>
              </a:cxn>
              <a:cxn ang="0">
                <a:pos x="356" y="1055"/>
              </a:cxn>
              <a:cxn ang="0">
                <a:pos x="284" y="1022"/>
              </a:cxn>
              <a:cxn ang="0">
                <a:pos x="217" y="980"/>
              </a:cxn>
              <a:cxn ang="0">
                <a:pos x="159" y="929"/>
              </a:cxn>
              <a:cxn ang="0">
                <a:pos x="107" y="869"/>
              </a:cxn>
              <a:cxn ang="0">
                <a:pos x="65" y="803"/>
              </a:cxn>
              <a:cxn ang="0">
                <a:pos x="33" y="731"/>
              </a:cxn>
              <a:cxn ang="0">
                <a:pos x="11" y="654"/>
              </a:cxn>
              <a:cxn ang="0">
                <a:pos x="0" y="572"/>
              </a:cxn>
              <a:cxn ang="0">
                <a:pos x="0" y="517"/>
              </a:cxn>
              <a:cxn ang="0">
                <a:pos x="11" y="435"/>
              </a:cxn>
              <a:cxn ang="0">
                <a:pos x="33" y="357"/>
              </a:cxn>
              <a:cxn ang="0">
                <a:pos x="65" y="285"/>
              </a:cxn>
              <a:cxn ang="0">
                <a:pos x="107" y="219"/>
              </a:cxn>
              <a:cxn ang="0">
                <a:pos x="159" y="159"/>
              </a:cxn>
              <a:cxn ang="0">
                <a:pos x="217" y="109"/>
              </a:cxn>
              <a:cxn ang="0">
                <a:pos x="284" y="66"/>
              </a:cxn>
              <a:cxn ang="0">
                <a:pos x="356" y="33"/>
              </a:cxn>
              <a:cxn ang="0">
                <a:pos x="433" y="11"/>
              </a:cxn>
              <a:cxn ang="0">
                <a:pos x="515" y="2"/>
              </a:cxn>
              <a:cxn ang="0">
                <a:pos x="572" y="2"/>
              </a:cxn>
              <a:cxn ang="0">
                <a:pos x="652" y="11"/>
              </a:cxn>
              <a:cxn ang="0">
                <a:pos x="731" y="33"/>
              </a:cxn>
              <a:cxn ang="0">
                <a:pos x="802" y="66"/>
              </a:cxn>
              <a:cxn ang="0">
                <a:pos x="868" y="109"/>
              </a:cxn>
              <a:cxn ang="0">
                <a:pos x="928" y="159"/>
              </a:cxn>
              <a:cxn ang="0">
                <a:pos x="980" y="219"/>
              </a:cxn>
              <a:cxn ang="0">
                <a:pos x="1021" y="285"/>
              </a:cxn>
              <a:cxn ang="0">
                <a:pos x="1054" y="357"/>
              </a:cxn>
              <a:cxn ang="0">
                <a:pos x="1076" y="435"/>
              </a:cxn>
              <a:cxn ang="0">
                <a:pos x="1087" y="517"/>
              </a:cxn>
            </a:cxnLst>
            <a:rect l="0" t="0" r="r" b="b"/>
            <a:pathLst>
              <a:path w="1087" h="1088">
                <a:moveTo>
                  <a:pt x="1087" y="543"/>
                </a:moveTo>
                <a:lnTo>
                  <a:pt x="1087" y="543"/>
                </a:lnTo>
                <a:lnTo>
                  <a:pt x="1087" y="572"/>
                </a:lnTo>
                <a:lnTo>
                  <a:pt x="1084" y="600"/>
                </a:lnTo>
                <a:lnTo>
                  <a:pt x="1080" y="627"/>
                </a:lnTo>
                <a:lnTo>
                  <a:pt x="1076" y="654"/>
                </a:lnTo>
                <a:lnTo>
                  <a:pt x="1069" y="680"/>
                </a:lnTo>
                <a:lnTo>
                  <a:pt x="1063" y="705"/>
                </a:lnTo>
                <a:lnTo>
                  <a:pt x="1054" y="731"/>
                </a:lnTo>
                <a:lnTo>
                  <a:pt x="1044" y="756"/>
                </a:lnTo>
                <a:lnTo>
                  <a:pt x="1033" y="780"/>
                </a:lnTo>
                <a:lnTo>
                  <a:pt x="1021" y="803"/>
                </a:lnTo>
                <a:lnTo>
                  <a:pt x="1008" y="825"/>
                </a:lnTo>
                <a:lnTo>
                  <a:pt x="994" y="847"/>
                </a:lnTo>
                <a:lnTo>
                  <a:pt x="980" y="869"/>
                </a:lnTo>
                <a:lnTo>
                  <a:pt x="962" y="890"/>
                </a:lnTo>
                <a:lnTo>
                  <a:pt x="945" y="910"/>
                </a:lnTo>
                <a:lnTo>
                  <a:pt x="928" y="929"/>
                </a:lnTo>
                <a:lnTo>
                  <a:pt x="909" y="946"/>
                </a:lnTo>
                <a:lnTo>
                  <a:pt x="888" y="964"/>
                </a:lnTo>
                <a:lnTo>
                  <a:pt x="868" y="980"/>
                </a:lnTo>
                <a:lnTo>
                  <a:pt x="847" y="995"/>
                </a:lnTo>
                <a:lnTo>
                  <a:pt x="825" y="1009"/>
                </a:lnTo>
                <a:lnTo>
                  <a:pt x="802" y="1022"/>
                </a:lnTo>
                <a:lnTo>
                  <a:pt x="780" y="1035"/>
                </a:lnTo>
                <a:lnTo>
                  <a:pt x="754" y="1046"/>
                </a:lnTo>
                <a:lnTo>
                  <a:pt x="731" y="1055"/>
                </a:lnTo>
                <a:lnTo>
                  <a:pt x="706" y="1063"/>
                </a:lnTo>
                <a:lnTo>
                  <a:pt x="679" y="1071"/>
                </a:lnTo>
                <a:lnTo>
                  <a:pt x="652" y="1077"/>
                </a:lnTo>
                <a:lnTo>
                  <a:pt x="625" y="1082"/>
                </a:lnTo>
                <a:lnTo>
                  <a:pt x="599" y="1085"/>
                </a:lnTo>
                <a:lnTo>
                  <a:pt x="572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5" y="1087"/>
                </a:lnTo>
                <a:lnTo>
                  <a:pt x="488" y="1085"/>
                </a:lnTo>
                <a:lnTo>
                  <a:pt x="460" y="1082"/>
                </a:lnTo>
                <a:lnTo>
                  <a:pt x="433" y="1077"/>
                </a:lnTo>
                <a:lnTo>
                  <a:pt x="408" y="1071"/>
                </a:lnTo>
                <a:lnTo>
                  <a:pt x="381" y="1063"/>
                </a:lnTo>
                <a:lnTo>
                  <a:pt x="356" y="1055"/>
                </a:lnTo>
                <a:lnTo>
                  <a:pt x="331" y="1046"/>
                </a:lnTo>
                <a:lnTo>
                  <a:pt x="307" y="1035"/>
                </a:lnTo>
                <a:lnTo>
                  <a:pt x="284" y="1022"/>
                </a:lnTo>
                <a:lnTo>
                  <a:pt x="262" y="1009"/>
                </a:lnTo>
                <a:lnTo>
                  <a:pt x="239" y="995"/>
                </a:lnTo>
                <a:lnTo>
                  <a:pt x="217" y="980"/>
                </a:lnTo>
                <a:lnTo>
                  <a:pt x="197" y="964"/>
                </a:lnTo>
                <a:lnTo>
                  <a:pt x="178" y="946"/>
                </a:lnTo>
                <a:lnTo>
                  <a:pt x="159" y="929"/>
                </a:lnTo>
                <a:lnTo>
                  <a:pt x="140" y="910"/>
                </a:lnTo>
                <a:lnTo>
                  <a:pt x="123" y="890"/>
                </a:lnTo>
                <a:lnTo>
                  <a:pt x="107" y="869"/>
                </a:lnTo>
                <a:lnTo>
                  <a:pt x="93" y="847"/>
                </a:lnTo>
                <a:lnTo>
                  <a:pt x="79" y="825"/>
                </a:lnTo>
                <a:lnTo>
                  <a:pt x="65" y="803"/>
                </a:lnTo>
                <a:lnTo>
                  <a:pt x="54" y="780"/>
                </a:lnTo>
                <a:lnTo>
                  <a:pt x="43" y="756"/>
                </a:lnTo>
                <a:lnTo>
                  <a:pt x="33" y="731"/>
                </a:lnTo>
                <a:lnTo>
                  <a:pt x="24" y="705"/>
                </a:lnTo>
                <a:lnTo>
                  <a:pt x="16" y="680"/>
                </a:lnTo>
                <a:lnTo>
                  <a:pt x="11" y="654"/>
                </a:lnTo>
                <a:lnTo>
                  <a:pt x="6" y="627"/>
                </a:lnTo>
                <a:lnTo>
                  <a:pt x="2" y="600"/>
                </a:lnTo>
                <a:lnTo>
                  <a:pt x="0" y="572"/>
                </a:ln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2" y="488"/>
                </a:lnTo>
                <a:lnTo>
                  <a:pt x="6" y="461"/>
                </a:lnTo>
                <a:lnTo>
                  <a:pt x="11" y="435"/>
                </a:lnTo>
                <a:lnTo>
                  <a:pt x="16" y="408"/>
                </a:lnTo>
                <a:lnTo>
                  <a:pt x="24" y="383"/>
                </a:lnTo>
                <a:lnTo>
                  <a:pt x="33" y="357"/>
                </a:lnTo>
                <a:lnTo>
                  <a:pt x="43" y="332"/>
                </a:lnTo>
                <a:lnTo>
                  <a:pt x="54" y="309"/>
                </a:lnTo>
                <a:lnTo>
                  <a:pt x="65" y="285"/>
                </a:lnTo>
                <a:lnTo>
                  <a:pt x="79" y="261"/>
                </a:lnTo>
                <a:lnTo>
                  <a:pt x="93" y="239"/>
                </a:lnTo>
                <a:lnTo>
                  <a:pt x="107" y="219"/>
                </a:lnTo>
                <a:lnTo>
                  <a:pt x="123" y="198"/>
                </a:lnTo>
                <a:lnTo>
                  <a:pt x="140" y="178"/>
                </a:lnTo>
                <a:lnTo>
                  <a:pt x="159" y="159"/>
                </a:lnTo>
                <a:lnTo>
                  <a:pt x="178" y="142"/>
                </a:lnTo>
                <a:lnTo>
                  <a:pt x="197" y="124"/>
                </a:lnTo>
                <a:lnTo>
                  <a:pt x="217" y="109"/>
                </a:lnTo>
                <a:lnTo>
                  <a:pt x="239" y="93"/>
                </a:lnTo>
                <a:lnTo>
                  <a:pt x="262" y="79"/>
                </a:lnTo>
                <a:lnTo>
                  <a:pt x="284" y="66"/>
                </a:lnTo>
                <a:lnTo>
                  <a:pt x="307" y="54"/>
                </a:lnTo>
                <a:lnTo>
                  <a:pt x="331" y="43"/>
                </a:lnTo>
                <a:lnTo>
                  <a:pt x="356" y="33"/>
                </a:lnTo>
                <a:lnTo>
                  <a:pt x="381" y="25"/>
                </a:lnTo>
                <a:lnTo>
                  <a:pt x="408" y="17"/>
                </a:lnTo>
                <a:lnTo>
                  <a:pt x="433" y="11"/>
                </a:lnTo>
                <a:lnTo>
                  <a:pt x="460" y="6"/>
                </a:lnTo>
                <a:lnTo>
                  <a:pt x="488" y="3"/>
                </a:lnTo>
                <a:lnTo>
                  <a:pt x="515" y="2"/>
                </a:lnTo>
                <a:lnTo>
                  <a:pt x="543" y="0"/>
                </a:lnTo>
                <a:lnTo>
                  <a:pt x="543" y="0"/>
                </a:lnTo>
                <a:lnTo>
                  <a:pt x="572" y="2"/>
                </a:lnTo>
                <a:lnTo>
                  <a:pt x="599" y="3"/>
                </a:lnTo>
                <a:lnTo>
                  <a:pt x="625" y="6"/>
                </a:lnTo>
                <a:lnTo>
                  <a:pt x="652" y="11"/>
                </a:lnTo>
                <a:lnTo>
                  <a:pt x="679" y="17"/>
                </a:lnTo>
                <a:lnTo>
                  <a:pt x="706" y="25"/>
                </a:lnTo>
                <a:lnTo>
                  <a:pt x="731" y="33"/>
                </a:lnTo>
                <a:lnTo>
                  <a:pt x="754" y="43"/>
                </a:lnTo>
                <a:lnTo>
                  <a:pt x="780" y="54"/>
                </a:lnTo>
                <a:lnTo>
                  <a:pt x="802" y="66"/>
                </a:lnTo>
                <a:lnTo>
                  <a:pt x="825" y="79"/>
                </a:lnTo>
                <a:lnTo>
                  <a:pt x="847" y="93"/>
                </a:lnTo>
                <a:lnTo>
                  <a:pt x="868" y="109"/>
                </a:lnTo>
                <a:lnTo>
                  <a:pt x="888" y="124"/>
                </a:lnTo>
                <a:lnTo>
                  <a:pt x="909" y="142"/>
                </a:lnTo>
                <a:lnTo>
                  <a:pt x="928" y="159"/>
                </a:lnTo>
                <a:lnTo>
                  <a:pt x="945" y="178"/>
                </a:lnTo>
                <a:lnTo>
                  <a:pt x="962" y="198"/>
                </a:lnTo>
                <a:lnTo>
                  <a:pt x="980" y="219"/>
                </a:lnTo>
                <a:lnTo>
                  <a:pt x="994" y="239"/>
                </a:lnTo>
                <a:lnTo>
                  <a:pt x="1008" y="261"/>
                </a:lnTo>
                <a:lnTo>
                  <a:pt x="1021" y="285"/>
                </a:lnTo>
                <a:lnTo>
                  <a:pt x="1033" y="309"/>
                </a:lnTo>
                <a:lnTo>
                  <a:pt x="1044" y="332"/>
                </a:lnTo>
                <a:lnTo>
                  <a:pt x="1054" y="357"/>
                </a:lnTo>
                <a:lnTo>
                  <a:pt x="1063" y="383"/>
                </a:lnTo>
                <a:lnTo>
                  <a:pt x="1069" y="408"/>
                </a:lnTo>
                <a:lnTo>
                  <a:pt x="1076" y="435"/>
                </a:lnTo>
                <a:lnTo>
                  <a:pt x="1080" y="461"/>
                </a:lnTo>
                <a:lnTo>
                  <a:pt x="1084" y="488"/>
                </a:lnTo>
                <a:lnTo>
                  <a:pt x="1087" y="517"/>
                </a:lnTo>
                <a:lnTo>
                  <a:pt x="1087" y="543"/>
                </a:lnTo>
                <a:lnTo>
                  <a:pt x="1087" y="543"/>
                </a:lnTo>
                <a:close/>
              </a:path>
            </a:pathLst>
          </a:custGeom>
          <a:solidFill>
            <a:srgbClr val="4EB85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5113338" y="1579563"/>
            <a:ext cx="1474788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0" y="559"/>
              </a:cxn>
              <a:cxn ang="0">
                <a:pos x="901" y="625"/>
              </a:cxn>
              <a:cxn ang="0">
                <a:pos x="872" y="686"/>
              </a:cxn>
              <a:cxn ang="0">
                <a:pos x="836" y="743"/>
              </a:cxn>
              <a:cxn ang="0">
                <a:pos x="794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3" y="902"/>
              </a:cxn>
              <a:cxn ang="0">
                <a:pos x="557" y="921"/>
              </a:cxn>
              <a:cxn ang="0">
                <a:pos x="488" y="929"/>
              </a:cxn>
              <a:cxn ang="0">
                <a:pos x="441" y="929"/>
              </a:cxn>
              <a:cxn ang="0">
                <a:pos x="370" y="921"/>
              </a:cxn>
              <a:cxn ang="0">
                <a:pos x="304" y="902"/>
              </a:cxn>
              <a:cxn ang="0">
                <a:pos x="242" y="874"/>
              </a:cxn>
              <a:cxn ang="0">
                <a:pos x="186" y="838"/>
              </a:cxn>
              <a:cxn ang="0">
                <a:pos x="135" y="793"/>
              </a:cxn>
              <a:cxn ang="0">
                <a:pos x="91" y="743"/>
              </a:cxn>
              <a:cxn ang="0">
                <a:pos x="55" y="686"/>
              </a:cxn>
              <a:cxn ang="0">
                <a:pos x="28" y="625"/>
              </a:cxn>
              <a:cxn ang="0">
                <a:pos x="9" y="559"/>
              </a:cxn>
              <a:cxn ang="0">
                <a:pos x="0" y="489"/>
              </a:cxn>
              <a:cxn ang="0">
                <a:pos x="0" y="441"/>
              </a:cxn>
              <a:cxn ang="0">
                <a:pos x="9" y="371"/>
              </a:cxn>
              <a:cxn ang="0">
                <a:pos x="28" y="305"/>
              </a:cxn>
              <a:cxn ang="0">
                <a:pos x="55" y="244"/>
              </a:cxn>
              <a:cxn ang="0">
                <a:pos x="91" y="187"/>
              </a:cxn>
              <a:cxn ang="0">
                <a:pos x="135" y="137"/>
              </a:cxn>
              <a:cxn ang="0">
                <a:pos x="186" y="93"/>
              </a:cxn>
              <a:cxn ang="0">
                <a:pos x="242" y="56"/>
              </a:cxn>
              <a:cxn ang="0">
                <a:pos x="304" y="28"/>
              </a:cxn>
              <a:cxn ang="0">
                <a:pos x="370" y="9"/>
              </a:cxn>
              <a:cxn ang="0">
                <a:pos x="441" y="1"/>
              </a:cxn>
              <a:cxn ang="0">
                <a:pos x="488" y="1"/>
              </a:cxn>
              <a:cxn ang="0">
                <a:pos x="557" y="9"/>
              </a:cxn>
              <a:cxn ang="0">
                <a:pos x="623" y="28"/>
              </a:cxn>
              <a:cxn ang="0">
                <a:pos x="686" y="56"/>
              </a:cxn>
              <a:cxn ang="0">
                <a:pos x="743" y="93"/>
              </a:cxn>
              <a:cxn ang="0">
                <a:pos x="794" y="137"/>
              </a:cxn>
              <a:cxn ang="0">
                <a:pos x="836" y="187"/>
              </a:cxn>
              <a:cxn ang="0">
                <a:pos x="872" y="244"/>
              </a:cxn>
              <a:cxn ang="0">
                <a:pos x="901" y="305"/>
              </a:cxn>
              <a:cxn ang="0">
                <a:pos x="920" y="371"/>
              </a:cxn>
              <a:cxn ang="0">
                <a:pos x="929" y="441"/>
              </a:cxn>
            </a:cxnLst>
            <a:rect l="0" t="0" r="r" b="b"/>
            <a:pathLst>
              <a:path w="929" h="930">
                <a:moveTo>
                  <a:pt x="929" y="464"/>
                </a:moveTo>
                <a:lnTo>
                  <a:pt x="929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0" y="559"/>
                </a:lnTo>
                <a:lnTo>
                  <a:pt x="915" y="581"/>
                </a:lnTo>
                <a:lnTo>
                  <a:pt x="908" y="603"/>
                </a:lnTo>
                <a:lnTo>
                  <a:pt x="901" y="625"/>
                </a:lnTo>
                <a:lnTo>
                  <a:pt x="893" y="645"/>
                </a:lnTo>
                <a:lnTo>
                  <a:pt x="883" y="666"/>
                </a:lnTo>
                <a:lnTo>
                  <a:pt x="872" y="686"/>
                </a:lnTo>
                <a:lnTo>
                  <a:pt x="861" y="707"/>
                </a:lnTo>
                <a:lnTo>
                  <a:pt x="850" y="726"/>
                </a:lnTo>
                <a:lnTo>
                  <a:pt x="836" y="743"/>
                </a:lnTo>
                <a:lnTo>
                  <a:pt x="823" y="760"/>
                </a:lnTo>
                <a:lnTo>
                  <a:pt x="808" y="778"/>
                </a:lnTo>
                <a:lnTo>
                  <a:pt x="794" y="793"/>
                </a:lnTo>
                <a:lnTo>
                  <a:pt x="776" y="809"/>
                </a:lnTo>
                <a:lnTo>
                  <a:pt x="760" y="823"/>
                </a:lnTo>
                <a:lnTo>
                  <a:pt x="743" y="838"/>
                </a:lnTo>
                <a:lnTo>
                  <a:pt x="724" y="850"/>
                </a:lnTo>
                <a:lnTo>
                  <a:pt x="705" y="863"/>
                </a:lnTo>
                <a:lnTo>
                  <a:pt x="686" y="874"/>
                </a:lnTo>
                <a:lnTo>
                  <a:pt x="666" y="885"/>
                </a:lnTo>
                <a:lnTo>
                  <a:pt x="646" y="893"/>
                </a:lnTo>
                <a:lnTo>
                  <a:pt x="623" y="902"/>
                </a:lnTo>
                <a:lnTo>
                  <a:pt x="603" y="908"/>
                </a:lnTo>
                <a:lnTo>
                  <a:pt x="581" y="915"/>
                </a:lnTo>
                <a:lnTo>
                  <a:pt x="557" y="921"/>
                </a:lnTo>
                <a:lnTo>
                  <a:pt x="535" y="924"/>
                </a:lnTo>
                <a:lnTo>
                  <a:pt x="512" y="927"/>
                </a:lnTo>
                <a:lnTo>
                  <a:pt x="488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4" y="924"/>
                </a:lnTo>
                <a:lnTo>
                  <a:pt x="370" y="921"/>
                </a:lnTo>
                <a:lnTo>
                  <a:pt x="348" y="915"/>
                </a:lnTo>
                <a:lnTo>
                  <a:pt x="326" y="908"/>
                </a:lnTo>
                <a:lnTo>
                  <a:pt x="304" y="902"/>
                </a:lnTo>
                <a:lnTo>
                  <a:pt x="283" y="893"/>
                </a:lnTo>
                <a:lnTo>
                  <a:pt x="263" y="885"/>
                </a:lnTo>
                <a:lnTo>
                  <a:pt x="242" y="874"/>
                </a:lnTo>
                <a:lnTo>
                  <a:pt x="223" y="863"/>
                </a:lnTo>
                <a:lnTo>
                  <a:pt x="205" y="850"/>
                </a:lnTo>
                <a:lnTo>
                  <a:pt x="186" y="838"/>
                </a:lnTo>
                <a:lnTo>
                  <a:pt x="168" y="823"/>
                </a:lnTo>
                <a:lnTo>
                  <a:pt x="151" y="809"/>
                </a:lnTo>
                <a:lnTo>
                  <a:pt x="135" y="793"/>
                </a:lnTo>
                <a:lnTo>
                  <a:pt x="120" y="778"/>
                </a:lnTo>
                <a:lnTo>
                  <a:pt x="105" y="760"/>
                </a:lnTo>
                <a:lnTo>
                  <a:pt x="91" y="743"/>
                </a:lnTo>
                <a:lnTo>
                  <a:pt x="79" y="726"/>
                </a:lnTo>
                <a:lnTo>
                  <a:pt x="66" y="707"/>
                </a:lnTo>
                <a:lnTo>
                  <a:pt x="55" y="686"/>
                </a:lnTo>
                <a:lnTo>
                  <a:pt x="46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5" y="535"/>
                </a:lnTo>
                <a:lnTo>
                  <a:pt x="1" y="513"/>
                </a:lnTo>
                <a:lnTo>
                  <a:pt x="0" y="489"/>
                </a:lnTo>
                <a:lnTo>
                  <a:pt x="0" y="464"/>
                </a:lnTo>
                <a:lnTo>
                  <a:pt x="0" y="464"/>
                </a:lnTo>
                <a:lnTo>
                  <a:pt x="0" y="441"/>
                </a:lnTo>
                <a:lnTo>
                  <a:pt x="1" y="417"/>
                </a:lnTo>
                <a:lnTo>
                  <a:pt x="5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6" y="263"/>
                </a:lnTo>
                <a:lnTo>
                  <a:pt x="55" y="244"/>
                </a:lnTo>
                <a:lnTo>
                  <a:pt x="66" y="223"/>
                </a:lnTo>
                <a:lnTo>
                  <a:pt x="79" y="204"/>
                </a:lnTo>
                <a:lnTo>
                  <a:pt x="91" y="187"/>
                </a:lnTo>
                <a:lnTo>
                  <a:pt x="105" y="170"/>
                </a:lnTo>
                <a:lnTo>
                  <a:pt x="120" y="152"/>
                </a:lnTo>
                <a:lnTo>
                  <a:pt x="135" y="137"/>
                </a:lnTo>
                <a:lnTo>
                  <a:pt x="151" y="121"/>
                </a:lnTo>
                <a:lnTo>
                  <a:pt x="168" y="107"/>
                </a:lnTo>
                <a:lnTo>
                  <a:pt x="186" y="93"/>
                </a:lnTo>
                <a:lnTo>
                  <a:pt x="205" y="80"/>
                </a:lnTo>
                <a:lnTo>
                  <a:pt x="223" y="67"/>
                </a:lnTo>
                <a:lnTo>
                  <a:pt x="242" y="56"/>
                </a:lnTo>
                <a:lnTo>
                  <a:pt x="263" y="45"/>
                </a:lnTo>
                <a:lnTo>
                  <a:pt x="283" y="36"/>
                </a:lnTo>
                <a:lnTo>
                  <a:pt x="304" y="28"/>
                </a:lnTo>
                <a:lnTo>
                  <a:pt x="326" y="20"/>
                </a:lnTo>
                <a:lnTo>
                  <a:pt x="348" y="14"/>
                </a:lnTo>
                <a:lnTo>
                  <a:pt x="370" y="9"/>
                </a:lnTo>
                <a:lnTo>
                  <a:pt x="394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8" y="1"/>
                </a:lnTo>
                <a:lnTo>
                  <a:pt x="512" y="3"/>
                </a:lnTo>
                <a:lnTo>
                  <a:pt x="535" y="6"/>
                </a:lnTo>
                <a:lnTo>
                  <a:pt x="557" y="9"/>
                </a:lnTo>
                <a:lnTo>
                  <a:pt x="581" y="14"/>
                </a:lnTo>
                <a:lnTo>
                  <a:pt x="603" y="20"/>
                </a:lnTo>
                <a:lnTo>
                  <a:pt x="623" y="28"/>
                </a:lnTo>
                <a:lnTo>
                  <a:pt x="646" y="36"/>
                </a:lnTo>
                <a:lnTo>
                  <a:pt x="666" y="45"/>
                </a:lnTo>
                <a:lnTo>
                  <a:pt x="686" y="56"/>
                </a:lnTo>
                <a:lnTo>
                  <a:pt x="705" y="67"/>
                </a:lnTo>
                <a:lnTo>
                  <a:pt x="724" y="80"/>
                </a:lnTo>
                <a:lnTo>
                  <a:pt x="743" y="93"/>
                </a:lnTo>
                <a:lnTo>
                  <a:pt x="760" y="107"/>
                </a:lnTo>
                <a:lnTo>
                  <a:pt x="776" y="121"/>
                </a:lnTo>
                <a:lnTo>
                  <a:pt x="794" y="137"/>
                </a:lnTo>
                <a:lnTo>
                  <a:pt x="808" y="152"/>
                </a:lnTo>
                <a:lnTo>
                  <a:pt x="823" y="170"/>
                </a:lnTo>
                <a:lnTo>
                  <a:pt x="836" y="187"/>
                </a:lnTo>
                <a:lnTo>
                  <a:pt x="850" y="204"/>
                </a:lnTo>
                <a:lnTo>
                  <a:pt x="861" y="223"/>
                </a:lnTo>
                <a:lnTo>
                  <a:pt x="872" y="244"/>
                </a:lnTo>
                <a:lnTo>
                  <a:pt x="883" y="263"/>
                </a:lnTo>
                <a:lnTo>
                  <a:pt x="893" y="283"/>
                </a:lnTo>
                <a:lnTo>
                  <a:pt x="901" y="305"/>
                </a:lnTo>
                <a:lnTo>
                  <a:pt x="908" y="327"/>
                </a:lnTo>
                <a:lnTo>
                  <a:pt x="915" y="349"/>
                </a:lnTo>
                <a:lnTo>
                  <a:pt x="920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29" y="464"/>
                </a:lnTo>
                <a:lnTo>
                  <a:pt x="929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7170738" y="1454150"/>
            <a:ext cx="1727200" cy="1727200"/>
          </a:xfrm>
          <a:custGeom>
            <a:avLst/>
            <a:gdLst/>
            <a:ahLst/>
            <a:cxnLst>
              <a:cxn ang="0">
                <a:pos x="1086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9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1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9" y="980"/>
              </a:cxn>
              <a:cxn ang="0">
                <a:pos x="159" y="929"/>
              </a:cxn>
              <a:cxn ang="0">
                <a:pos x="109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1" y="572"/>
              </a:cxn>
              <a:cxn ang="0">
                <a:pos x="1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9" y="219"/>
              </a:cxn>
              <a:cxn ang="0">
                <a:pos x="159" y="159"/>
              </a:cxn>
              <a:cxn ang="0">
                <a:pos x="219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1" y="33"/>
              </a:cxn>
              <a:cxn ang="0">
                <a:pos x="803" y="66"/>
              </a:cxn>
              <a:cxn ang="0">
                <a:pos x="869" y="109"/>
              </a:cxn>
              <a:cxn ang="0">
                <a:pos x="929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6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6" y="572"/>
                </a:lnTo>
                <a:lnTo>
                  <a:pt x="1085" y="600"/>
                </a:lnTo>
                <a:lnTo>
                  <a:pt x="1082" y="627"/>
                </a:lnTo>
                <a:lnTo>
                  <a:pt x="1077" y="654"/>
                </a:lnTo>
                <a:lnTo>
                  <a:pt x="1071" y="680"/>
                </a:lnTo>
                <a:lnTo>
                  <a:pt x="1063" y="705"/>
                </a:lnTo>
                <a:lnTo>
                  <a:pt x="1055" y="731"/>
                </a:lnTo>
                <a:lnTo>
                  <a:pt x="1045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4" y="890"/>
                </a:lnTo>
                <a:lnTo>
                  <a:pt x="946" y="910"/>
                </a:lnTo>
                <a:lnTo>
                  <a:pt x="929" y="929"/>
                </a:lnTo>
                <a:lnTo>
                  <a:pt x="910" y="946"/>
                </a:lnTo>
                <a:lnTo>
                  <a:pt x="890" y="964"/>
                </a:lnTo>
                <a:lnTo>
                  <a:pt x="869" y="980"/>
                </a:lnTo>
                <a:lnTo>
                  <a:pt x="847" y="995"/>
                </a:lnTo>
                <a:lnTo>
                  <a:pt x="825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6" y="1046"/>
                </a:lnTo>
                <a:lnTo>
                  <a:pt x="731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7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8" y="1071"/>
                </a:lnTo>
                <a:lnTo>
                  <a:pt x="383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9" y="1035"/>
                </a:lnTo>
                <a:lnTo>
                  <a:pt x="285" y="1022"/>
                </a:lnTo>
                <a:lnTo>
                  <a:pt x="261" y="1009"/>
                </a:lnTo>
                <a:lnTo>
                  <a:pt x="239" y="995"/>
                </a:lnTo>
                <a:lnTo>
                  <a:pt x="219" y="980"/>
                </a:lnTo>
                <a:lnTo>
                  <a:pt x="198" y="964"/>
                </a:lnTo>
                <a:lnTo>
                  <a:pt x="178" y="946"/>
                </a:lnTo>
                <a:lnTo>
                  <a:pt x="159" y="929"/>
                </a:lnTo>
                <a:lnTo>
                  <a:pt x="142" y="910"/>
                </a:lnTo>
                <a:lnTo>
                  <a:pt x="124" y="890"/>
                </a:lnTo>
                <a:lnTo>
                  <a:pt x="109" y="869"/>
                </a:lnTo>
                <a:lnTo>
                  <a:pt x="93" y="847"/>
                </a:lnTo>
                <a:lnTo>
                  <a:pt x="79" y="825"/>
                </a:lnTo>
                <a:lnTo>
                  <a:pt x="66" y="803"/>
                </a:lnTo>
                <a:lnTo>
                  <a:pt x="53" y="780"/>
                </a:lnTo>
                <a:lnTo>
                  <a:pt x="42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1" y="572"/>
                </a:ln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9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5087C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7296150" y="1579563"/>
            <a:ext cx="1476375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1" y="559"/>
              </a:cxn>
              <a:cxn ang="0">
                <a:pos x="902" y="625"/>
              </a:cxn>
              <a:cxn ang="0">
                <a:pos x="874" y="686"/>
              </a:cxn>
              <a:cxn ang="0">
                <a:pos x="837" y="743"/>
              </a:cxn>
              <a:cxn ang="0">
                <a:pos x="793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89" y="929"/>
              </a:cxn>
              <a:cxn ang="0">
                <a:pos x="441" y="929"/>
              </a:cxn>
              <a:cxn ang="0">
                <a:pos x="371" y="921"/>
              </a:cxn>
              <a:cxn ang="0">
                <a:pos x="305" y="902"/>
              </a:cxn>
              <a:cxn ang="0">
                <a:pos x="244" y="874"/>
              </a:cxn>
              <a:cxn ang="0">
                <a:pos x="187" y="838"/>
              </a:cxn>
              <a:cxn ang="0">
                <a:pos x="137" y="793"/>
              </a:cxn>
              <a:cxn ang="0">
                <a:pos x="93" y="743"/>
              </a:cxn>
              <a:cxn ang="0">
                <a:pos x="56" y="686"/>
              </a:cxn>
              <a:cxn ang="0">
                <a:pos x="28" y="625"/>
              </a:cxn>
              <a:cxn ang="0">
                <a:pos x="9" y="559"/>
              </a:cxn>
              <a:cxn ang="0">
                <a:pos x="1" y="489"/>
              </a:cxn>
              <a:cxn ang="0">
                <a:pos x="1" y="441"/>
              </a:cxn>
              <a:cxn ang="0">
                <a:pos x="9" y="371"/>
              </a:cxn>
              <a:cxn ang="0">
                <a:pos x="28" y="305"/>
              </a:cxn>
              <a:cxn ang="0">
                <a:pos x="56" y="244"/>
              </a:cxn>
              <a:cxn ang="0">
                <a:pos x="93" y="187"/>
              </a:cxn>
              <a:cxn ang="0">
                <a:pos x="137" y="137"/>
              </a:cxn>
              <a:cxn ang="0">
                <a:pos x="187" y="93"/>
              </a:cxn>
              <a:cxn ang="0">
                <a:pos x="244" y="56"/>
              </a:cxn>
              <a:cxn ang="0">
                <a:pos x="305" y="28"/>
              </a:cxn>
              <a:cxn ang="0">
                <a:pos x="371" y="9"/>
              </a:cxn>
              <a:cxn ang="0">
                <a:pos x="441" y="1"/>
              </a:cxn>
              <a:cxn ang="0">
                <a:pos x="489" y="1"/>
              </a:cxn>
              <a:cxn ang="0">
                <a:pos x="559" y="9"/>
              </a:cxn>
              <a:cxn ang="0">
                <a:pos x="625" y="28"/>
              </a:cxn>
              <a:cxn ang="0">
                <a:pos x="686" y="56"/>
              </a:cxn>
              <a:cxn ang="0">
                <a:pos x="743" y="93"/>
              </a:cxn>
              <a:cxn ang="0">
                <a:pos x="793" y="137"/>
              </a:cxn>
              <a:cxn ang="0">
                <a:pos x="837" y="187"/>
              </a:cxn>
              <a:cxn ang="0">
                <a:pos x="874" y="244"/>
              </a:cxn>
              <a:cxn ang="0">
                <a:pos x="902" y="305"/>
              </a:cxn>
              <a:cxn ang="0">
                <a:pos x="921" y="371"/>
              </a:cxn>
              <a:cxn ang="0">
                <a:pos x="929" y="441"/>
              </a:cxn>
            </a:cxnLst>
            <a:rect l="0" t="0" r="r" b="b"/>
            <a:pathLst>
              <a:path w="930" h="930">
                <a:moveTo>
                  <a:pt x="930" y="464"/>
                </a:moveTo>
                <a:lnTo>
                  <a:pt x="930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1" y="559"/>
                </a:lnTo>
                <a:lnTo>
                  <a:pt x="915" y="581"/>
                </a:lnTo>
                <a:lnTo>
                  <a:pt x="908" y="603"/>
                </a:lnTo>
                <a:lnTo>
                  <a:pt x="902" y="625"/>
                </a:lnTo>
                <a:lnTo>
                  <a:pt x="894" y="645"/>
                </a:lnTo>
                <a:lnTo>
                  <a:pt x="885" y="666"/>
                </a:lnTo>
                <a:lnTo>
                  <a:pt x="874" y="686"/>
                </a:lnTo>
                <a:lnTo>
                  <a:pt x="863" y="707"/>
                </a:lnTo>
                <a:lnTo>
                  <a:pt x="850" y="726"/>
                </a:lnTo>
                <a:lnTo>
                  <a:pt x="837" y="743"/>
                </a:lnTo>
                <a:lnTo>
                  <a:pt x="823" y="760"/>
                </a:lnTo>
                <a:lnTo>
                  <a:pt x="809" y="778"/>
                </a:lnTo>
                <a:lnTo>
                  <a:pt x="793" y="793"/>
                </a:lnTo>
                <a:lnTo>
                  <a:pt x="778" y="809"/>
                </a:lnTo>
                <a:lnTo>
                  <a:pt x="760" y="823"/>
                </a:lnTo>
                <a:lnTo>
                  <a:pt x="743" y="838"/>
                </a:lnTo>
                <a:lnTo>
                  <a:pt x="726" y="850"/>
                </a:lnTo>
                <a:lnTo>
                  <a:pt x="707" y="863"/>
                </a:lnTo>
                <a:lnTo>
                  <a:pt x="686" y="874"/>
                </a:lnTo>
                <a:lnTo>
                  <a:pt x="666" y="885"/>
                </a:lnTo>
                <a:lnTo>
                  <a:pt x="645" y="893"/>
                </a:lnTo>
                <a:lnTo>
                  <a:pt x="625" y="902"/>
                </a:lnTo>
                <a:lnTo>
                  <a:pt x="603" y="908"/>
                </a:lnTo>
                <a:lnTo>
                  <a:pt x="581" y="915"/>
                </a:lnTo>
                <a:lnTo>
                  <a:pt x="559" y="921"/>
                </a:lnTo>
                <a:lnTo>
                  <a:pt x="535" y="924"/>
                </a:lnTo>
                <a:lnTo>
                  <a:pt x="513" y="927"/>
                </a:lnTo>
                <a:lnTo>
                  <a:pt x="489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3" y="924"/>
                </a:lnTo>
                <a:lnTo>
                  <a:pt x="371" y="921"/>
                </a:lnTo>
                <a:lnTo>
                  <a:pt x="349" y="915"/>
                </a:lnTo>
                <a:lnTo>
                  <a:pt x="327" y="908"/>
                </a:lnTo>
                <a:lnTo>
                  <a:pt x="305" y="902"/>
                </a:lnTo>
                <a:lnTo>
                  <a:pt x="283" y="893"/>
                </a:lnTo>
                <a:lnTo>
                  <a:pt x="263" y="885"/>
                </a:lnTo>
                <a:lnTo>
                  <a:pt x="244" y="874"/>
                </a:lnTo>
                <a:lnTo>
                  <a:pt x="223" y="863"/>
                </a:lnTo>
                <a:lnTo>
                  <a:pt x="204" y="850"/>
                </a:lnTo>
                <a:lnTo>
                  <a:pt x="187" y="838"/>
                </a:lnTo>
                <a:lnTo>
                  <a:pt x="170" y="823"/>
                </a:lnTo>
                <a:lnTo>
                  <a:pt x="152" y="809"/>
                </a:lnTo>
                <a:lnTo>
                  <a:pt x="137" y="793"/>
                </a:lnTo>
                <a:lnTo>
                  <a:pt x="121" y="778"/>
                </a:lnTo>
                <a:lnTo>
                  <a:pt x="107" y="760"/>
                </a:lnTo>
                <a:lnTo>
                  <a:pt x="93" y="743"/>
                </a:lnTo>
                <a:lnTo>
                  <a:pt x="80" y="726"/>
                </a:lnTo>
                <a:lnTo>
                  <a:pt x="67" y="707"/>
                </a:lnTo>
                <a:lnTo>
                  <a:pt x="56" y="686"/>
                </a:lnTo>
                <a:lnTo>
                  <a:pt x="45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6" y="535"/>
                </a:lnTo>
                <a:lnTo>
                  <a:pt x="3" y="513"/>
                </a:lnTo>
                <a:lnTo>
                  <a:pt x="1" y="489"/>
                </a:lnTo>
                <a:lnTo>
                  <a:pt x="0" y="464"/>
                </a:lnTo>
                <a:lnTo>
                  <a:pt x="0" y="464"/>
                </a:lnTo>
                <a:lnTo>
                  <a:pt x="1" y="441"/>
                </a:lnTo>
                <a:lnTo>
                  <a:pt x="3" y="417"/>
                </a:lnTo>
                <a:lnTo>
                  <a:pt x="6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5" y="263"/>
                </a:lnTo>
                <a:lnTo>
                  <a:pt x="56" y="244"/>
                </a:lnTo>
                <a:lnTo>
                  <a:pt x="67" y="223"/>
                </a:lnTo>
                <a:lnTo>
                  <a:pt x="80" y="204"/>
                </a:lnTo>
                <a:lnTo>
                  <a:pt x="93" y="187"/>
                </a:lnTo>
                <a:lnTo>
                  <a:pt x="107" y="170"/>
                </a:lnTo>
                <a:lnTo>
                  <a:pt x="121" y="152"/>
                </a:lnTo>
                <a:lnTo>
                  <a:pt x="137" y="137"/>
                </a:lnTo>
                <a:lnTo>
                  <a:pt x="152" y="121"/>
                </a:lnTo>
                <a:lnTo>
                  <a:pt x="170" y="107"/>
                </a:lnTo>
                <a:lnTo>
                  <a:pt x="187" y="93"/>
                </a:lnTo>
                <a:lnTo>
                  <a:pt x="204" y="80"/>
                </a:lnTo>
                <a:lnTo>
                  <a:pt x="223" y="67"/>
                </a:lnTo>
                <a:lnTo>
                  <a:pt x="244" y="56"/>
                </a:lnTo>
                <a:lnTo>
                  <a:pt x="263" y="45"/>
                </a:lnTo>
                <a:lnTo>
                  <a:pt x="283" y="36"/>
                </a:lnTo>
                <a:lnTo>
                  <a:pt x="305" y="28"/>
                </a:lnTo>
                <a:lnTo>
                  <a:pt x="327" y="20"/>
                </a:lnTo>
                <a:lnTo>
                  <a:pt x="349" y="14"/>
                </a:lnTo>
                <a:lnTo>
                  <a:pt x="371" y="9"/>
                </a:lnTo>
                <a:lnTo>
                  <a:pt x="393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9" y="1"/>
                </a:lnTo>
                <a:lnTo>
                  <a:pt x="513" y="3"/>
                </a:lnTo>
                <a:lnTo>
                  <a:pt x="535" y="6"/>
                </a:lnTo>
                <a:lnTo>
                  <a:pt x="559" y="9"/>
                </a:lnTo>
                <a:lnTo>
                  <a:pt x="581" y="14"/>
                </a:lnTo>
                <a:lnTo>
                  <a:pt x="603" y="20"/>
                </a:lnTo>
                <a:lnTo>
                  <a:pt x="625" y="28"/>
                </a:lnTo>
                <a:lnTo>
                  <a:pt x="645" y="36"/>
                </a:lnTo>
                <a:lnTo>
                  <a:pt x="666" y="45"/>
                </a:lnTo>
                <a:lnTo>
                  <a:pt x="686" y="56"/>
                </a:lnTo>
                <a:lnTo>
                  <a:pt x="707" y="67"/>
                </a:lnTo>
                <a:lnTo>
                  <a:pt x="726" y="80"/>
                </a:lnTo>
                <a:lnTo>
                  <a:pt x="743" y="93"/>
                </a:lnTo>
                <a:lnTo>
                  <a:pt x="760" y="107"/>
                </a:lnTo>
                <a:lnTo>
                  <a:pt x="778" y="121"/>
                </a:lnTo>
                <a:lnTo>
                  <a:pt x="793" y="137"/>
                </a:lnTo>
                <a:lnTo>
                  <a:pt x="809" y="152"/>
                </a:lnTo>
                <a:lnTo>
                  <a:pt x="823" y="170"/>
                </a:lnTo>
                <a:lnTo>
                  <a:pt x="837" y="187"/>
                </a:lnTo>
                <a:lnTo>
                  <a:pt x="850" y="204"/>
                </a:lnTo>
                <a:lnTo>
                  <a:pt x="863" y="223"/>
                </a:lnTo>
                <a:lnTo>
                  <a:pt x="874" y="244"/>
                </a:lnTo>
                <a:lnTo>
                  <a:pt x="885" y="263"/>
                </a:lnTo>
                <a:lnTo>
                  <a:pt x="894" y="283"/>
                </a:lnTo>
                <a:lnTo>
                  <a:pt x="902" y="305"/>
                </a:lnTo>
                <a:lnTo>
                  <a:pt x="908" y="327"/>
                </a:lnTo>
                <a:lnTo>
                  <a:pt x="915" y="349"/>
                </a:lnTo>
                <a:lnTo>
                  <a:pt x="921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30" y="464"/>
                </a:lnTo>
                <a:lnTo>
                  <a:pt x="930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415925" y="3775075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2" name="Freeform 18"/>
          <p:cNvSpPr>
            <a:spLocks/>
          </p:cNvSpPr>
          <p:nvPr/>
        </p:nvSpPr>
        <p:spPr bwMode="auto">
          <a:xfrm>
            <a:off x="415925" y="3181351"/>
            <a:ext cx="8482014" cy="720624"/>
          </a:xfrm>
          <a:custGeom>
            <a:avLst/>
            <a:gdLst/>
            <a:ahLst/>
            <a:cxnLst>
              <a:cxn ang="0">
                <a:pos x="5239" y="170"/>
              </a:cxn>
              <a:cxn ang="0">
                <a:pos x="4940" y="0"/>
              </a:cxn>
              <a:cxn ang="0">
                <a:pos x="4940" y="63"/>
              </a:cxn>
              <a:cxn ang="0">
                <a:pos x="0" y="63"/>
              </a:cxn>
              <a:cxn ang="0">
                <a:pos x="0" y="277"/>
              </a:cxn>
              <a:cxn ang="0">
                <a:pos x="4940" y="277"/>
              </a:cxn>
              <a:cxn ang="0">
                <a:pos x="4940" y="340"/>
              </a:cxn>
              <a:cxn ang="0">
                <a:pos x="5239" y="170"/>
              </a:cxn>
            </a:cxnLst>
            <a:rect l="0" t="0" r="r" b="b"/>
            <a:pathLst>
              <a:path w="5239" h="340">
                <a:moveTo>
                  <a:pt x="5239" y="170"/>
                </a:moveTo>
                <a:lnTo>
                  <a:pt x="4940" y="0"/>
                </a:lnTo>
                <a:lnTo>
                  <a:pt x="4940" y="63"/>
                </a:lnTo>
                <a:lnTo>
                  <a:pt x="0" y="63"/>
                </a:lnTo>
                <a:lnTo>
                  <a:pt x="0" y="277"/>
                </a:lnTo>
                <a:lnTo>
                  <a:pt x="4940" y="277"/>
                </a:lnTo>
                <a:lnTo>
                  <a:pt x="4940" y="340"/>
                </a:lnTo>
                <a:lnTo>
                  <a:pt x="5239" y="170"/>
                </a:lnTo>
                <a:close/>
              </a:path>
            </a:pathLst>
          </a:custGeom>
          <a:solidFill>
            <a:srgbClr val="60BFCE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5" name="Freeform 21"/>
          <p:cNvSpPr>
            <a:spLocks/>
          </p:cNvSpPr>
          <p:nvPr/>
        </p:nvSpPr>
        <p:spPr bwMode="auto">
          <a:xfrm>
            <a:off x="415925" y="4233863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410958" y="3901975"/>
            <a:ext cx="8486980" cy="1512254"/>
          </a:xfrm>
          <a:custGeom>
            <a:avLst/>
            <a:gdLst/>
            <a:ahLst/>
            <a:cxnLst>
              <a:cxn ang="0">
                <a:pos x="5428" y="170"/>
              </a:cxn>
              <a:cxn ang="0">
                <a:pos x="5129" y="0"/>
              </a:cxn>
              <a:cxn ang="0">
                <a:pos x="5129" y="63"/>
              </a:cxn>
              <a:cxn ang="0">
                <a:pos x="0" y="63"/>
              </a:cxn>
              <a:cxn ang="0">
                <a:pos x="0" y="277"/>
              </a:cxn>
              <a:cxn ang="0">
                <a:pos x="5129" y="277"/>
              </a:cxn>
              <a:cxn ang="0">
                <a:pos x="5129" y="340"/>
              </a:cxn>
              <a:cxn ang="0">
                <a:pos x="5428" y="170"/>
              </a:cxn>
            </a:cxnLst>
            <a:rect l="0" t="0" r="r" b="b"/>
            <a:pathLst>
              <a:path w="5428" h="340">
                <a:moveTo>
                  <a:pt x="5428" y="170"/>
                </a:moveTo>
                <a:lnTo>
                  <a:pt x="5129" y="0"/>
                </a:lnTo>
                <a:lnTo>
                  <a:pt x="5129" y="63"/>
                </a:lnTo>
                <a:lnTo>
                  <a:pt x="0" y="63"/>
                </a:lnTo>
                <a:lnTo>
                  <a:pt x="0" y="277"/>
                </a:lnTo>
                <a:lnTo>
                  <a:pt x="5129" y="277"/>
                </a:lnTo>
                <a:lnTo>
                  <a:pt x="5129" y="340"/>
                </a:lnTo>
                <a:lnTo>
                  <a:pt x="5428" y="170"/>
                </a:lnTo>
                <a:close/>
              </a:path>
            </a:pathLst>
          </a:custGeom>
          <a:solidFill>
            <a:srgbClr val="60BFCE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427985" y="6163645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50" name="Freeform 26"/>
          <p:cNvSpPr>
            <a:spLocks/>
          </p:cNvSpPr>
          <p:nvPr/>
        </p:nvSpPr>
        <p:spPr bwMode="auto">
          <a:xfrm>
            <a:off x="410959" y="5414229"/>
            <a:ext cx="8486980" cy="915567"/>
          </a:xfrm>
          <a:custGeom>
            <a:avLst/>
            <a:gdLst/>
            <a:ahLst/>
            <a:cxnLst>
              <a:cxn ang="0">
                <a:pos x="5554" y="170"/>
              </a:cxn>
              <a:cxn ang="0">
                <a:pos x="5255" y="0"/>
              </a:cxn>
              <a:cxn ang="0">
                <a:pos x="5255" y="63"/>
              </a:cxn>
              <a:cxn ang="0">
                <a:pos x="0" y="63"/>
              </a:cxn>
              <a:cxn ang="0">
                <a:pos x="0" y="277"/>
              </a:cxn>
              <a:cxn ang="0">
                <a:pos x="5255" y="277"/>
              </a:cxn>
              <a:cxn ang="0">
                <a:pos x="5255" y="340"/>
              </a:cxn>
              <a:cxn ang="0">
                <a:pos x="5554" y="170"/>
              </a:cxn>
            </a:cxnLst>
            <a:rect l="0" t="0" r="r" b="b"/>
            <a:pathLst>
              <a:path w="5554" h="340">
                <a:moveTo>
                  <a:pt x="5554" y="170"/>
                </a:moveTo>
                <a:lnTo>
                  <a:pt x="5255" y="0"/>
                </a:lnTo>
                <a:lnTo>
                  <a:pt x="5255" y="63"/>
                </a:lnTo>
                <a:lnTo>
                  <a:pt x="0" y="63"/>
                </a:lnTo>
                <a:lnTo>
                  <a:pt x="0" y="277"/>
                </a:lnTo>
                <a:lnTo>
                  <a:pt x="5255" y="277"/>
                </a:lnTo>
                <a:lnTo>
                  <a:pt x="5255" y="340"/>
                </a:lnTo>
                <a:lnTo>
                  <a:pt x="5554" y="170"/>
                </a:lnTo>
                <a:close/>
              </a:path>
            </a:pathLst>
          </a:custGeom>
          <a:solidFill>
            <a:srgbClr val="60BFCE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3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4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4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75" name="Прямая соединительная линия 74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8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08675" y="292281"/>
            <a:ext cx="58841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 стратегические задачи развития </a:t>
            </a:r>
            <a:r>
              <a:rPr lang="ru-RU" sz="2000" b="1" dirty="0">
                <a:latin typeface="Century Gothic" panose="020B0502020202020204" pitchFamily="34" charset="0"/>
              </a:rPr>
              <a:t>общего образования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838208" y="2280496"/>
            <a:ext cx="12657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Дошкольное образование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74820" y="4239421"/>
            <a:ext cx="76167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Особенности воспитательной работы с детьми (обучающимися) и педагогическими работниками в образовательных организациях Российской Федерации 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3032644" y="2280496"/>
            <a:ext cx="12657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F38221"/>
                </a:solidFill>
                <a:latin typeface="Century Gothic" panose="020B0502020202020204" pitchFamily="34" charset="0"/>
              </a:rPr>
              <a:t>Общее образование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5118098" y="2280496"/>
            <a:ext cx="14562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00B050"/>
                </a:solidFill>
                <a:latin typeface="Century Gothic" panose="020B0502020202020204" pitchFamily="34" charset="0"/>
              </a:rPr>
              <a:t>Дополнительное</a:t>
            </a:r>
          </a:p>
          <a:p>
            <a:pPr algn="ctr"/>
            <a:r>
              <a:rPr lang="ru-RU" sz="1200" b="1">
                <a:solidFill>
                  <a:srgbClr val="00B050"/>
                </a:solidFill>
                <a:latin typeface="Century Gothic" panose="020B0502020202020204" pitchFamily="34" charset="0"/>
              </a:rPr>
              <a:t>образование </a:t>
            </a:r>
            <a:r>
              <a:rPr lang="en-US" sz="1200" b="1">
                <a:solidFill>
                  <a:srgbClr val="00B050"/>
                </a:solidFill>
                <a:latin typeface="Century Gothic" panose="020B0502020202020204" pitchFamily="34" charset="0"/>
              </a:rPr>
              <a:t/>
            </a:r>
            <a:br>
              <a:rPr lang="en-US" sz="1200" b="1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ru-RU" sz="1200" b="1">
                <a:solidFill>
                  <a:srgbClr val="00B050"/>
                </a:solidFill>
                <a:latin typeface="Century Gothic" panose="020B0502020202020204" pitchFamily="34" charset="0"/>
              </a:rPr>
              <a:t>детей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7240851" y="2280496"/>
            <a:ext cx="15869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latin typeface="Century Gothic" panose="020B0502020202020204" pitchFamily="34" charset="0"/>
              </a:rPr>
              <a:t>Профессиональное 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</a:rPr>
              <a:t>образование</a:t>
            </a:r>
          </a:p>
        </p:txBody>
      </p:sp>
      <p:grpSp>
        <p:nvGrpSpPr>
          <p:cNvPr id="210" name="Группа 209"/>
          <p:cNvGrpSpPr/>
          <p:nvPr/>
        </p:nvGrpSpPr>
        <p:grpSpPr>
          <a:xfrm>
            <a:off x="3445406" y="1683808"/>
            <a:ext cx="412588" cy="558375"/>
            <a:chOff x="4154488" y="2460625"/>
            <a:chExt cx="1374775" cy="1860550"/>
          </a:xfrm>
        </p:grpSpPr>
        <p:sp>
          <p:nvSpPr>
            <p:cNvPr id="211" name="Freeform 51"/>
            <p:cNvSpPr>
              <a:spLocks noEditPoints="1"/>
            </p:cNvSpPr>
            <p:nvPr/>
          </p:nvSpPr>
          <p:spPr bwMode="auto">
            <a:xfrm>
              <a:off x="4437063" y="3765550"/>
              <a:ext cx="425450" cy="5556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292"/>
                </a:cxn>
                <a:cxn ang="0">
                  <a:pos x="0" y="292"/>
                </a:cxn>
                <a:cxn ang="0">
                  <a:pos x="0" y="298"/>
                </a:cxn>
                <a:cxn ang="0">
                  <a:pos x="2" y="300"/>
                </a:cxn>
                <a:cxn ang="0">
                  <a:pos x="6" y="304"/>
                </a:cxn>
                <a:cxn ang="0">
                  <a:pos x="10" y="304"/>
                </a:cxn>
                <a:cxn ang="0">
                  <a:pos x="254" y="350"/>
                </a:cxn>
                <a:cxn ang="0">
                  <a:pos x="254" y="350"/>
                </a:cxn>
                <a:cxn ang="0">
                  <a:pos x="258" y="350"/>
                </a:cxn>
                <a:cxn ang="0">
                  <a:pos x="264" y="348"/>
                </a:cxn>
                <a:cxn ang="0">
                  <a:pos x="264" y="348"/>
                </a:cxn>
                <a:cxn ang="0">
                  <a:pos x="266" y="342"/>
                </a:cxn>
                <a:cxn ang="0">
                  <a:pos x="268" y="338"/>
                </a:cxn>
                <a:cxn ang="0">
                  <a:pos x="268" y="58"/>
                </a:cxn>
                <a:cxn ang="0">
                  <a:pos x="268" y="58"/>
                </a:cxn>
                <a:cxn ang="0">
                  <a:pos x="266" y="54"/>
                </a:cxn>
                <a:cxn ang="0">
                  <a:pos x="264" y="50"/>
                </a:cxn>
                <a:cxn ang="0">
                  <a:pos x="262" y="48"/>
                </a:cxn>
                <a:cxn ang="0">
                  <a:pos x="258" y="4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24" y="26"/>
                </a:cxn>
                <a:cxn ang="0">
                  <a:pos x="24" y="26"/>
                </a:cxn>
                <a:cxn ang="0">
                  <a:pos x="244" y="68"/>
                </a:cxn>
                <a:cxn ang="0">
                  <a:pos x="244" y="68"/>
                </a:cxn>
                <a:cxn ang="0">
                  <a:pos x="244" y="324"/>
                </a:cxn>
                <a:cxn ang="0">
                  <a:pos x="244" y="324"/>
                </a:cxn>
                <a:cxn ang="0">
                  <a:pos x="24" y="282"/>
                </a:cxn>
                <a:cxn ang="0">
                  <a:pos x="24" y="282"/>
                </a:cxn>
                <a:cxn ang="0">
                  <a:pos x="24" y="26"/>
                </a:cxn>
                <a:cxn ang="0">
                  <a:pos x="24" y="26"/>
                </a:cxn>
              </a:cxnLst>
              <a:rect l="0" t="0" r="r" b="b"/>
              <a:pathLst>
                <a:path w="268" h="350">
                  <a:moveTo>
                    <a:pt x="4" y="4"/>
                  </a:move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0" y="298"/>
                  </a:lnTo>
                  <a:lnTo>
                    <a:pt x="2" y="300"/>
                  </a:lnTo>
                  <a:lnTo>
                    <a:pt x="6" y="304"/>
                  </a:lnTo>
                  <a:lnTo>
                    <a:pt x="10" y="304"/>
                  </a:lnTo>
                  <a:lnTo>
                    <a:pt x="254" y="350"/>
                  </a:lnTo>
                  <a:lnTo>
                    <a:pt x="254" y="350"/>
                  </a:lnTo>
                  <a:lnTo>
                    <a:pt x="258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6" y="342"/>
                  </a:lnTo>
                  <a:lnTo>
                    <a:pt x="268" y="33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6" y="54"/>
                  </a:lnTo>
                  <a:lnTo>
                    <a:pt x="264" y="50"/>
                  </a:lnTo>
                  <a:lnTo>
                    <a:pt x="262" y="48"/>
                  </a:lnTo>
                  <a:lnTo>
                    <a:pt x="258" y="4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24" y="26"/>
                  </a:moveTo>
                  <a:lnTo>
                    <a:pt x="24" y="26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4" y="324"/>
                  </a:lnTo>
                  <a:lnTo>
                    <a:pt x="244" y="324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4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2" name="Freeform 52"/>
            <p:cNvSpPr>
              <a:spLocks/>
            </p:cNvSpPr>
            <p:nvPr/>
          </p:nvSpPr>
          <p:spPr bwMode="auto">
            <a:xfrm>
              <a:off x="4532313" y="3876675"/>
              <a:ext cx="2349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48" y="28"/>
                </a:cxn>
                <a:cxn ang="0">
                  <a:pos x="144" y="28"/>
                </a:cxn>
                <a:cxn ang="0">
                  <a:pos x="144" y="28"/>
                </a:cxn>
                <a:cxn ang="0">
                  <a:pos x="122" y="38"/>
                </a:cxn>
                <a:cxn ang="0">
                  <a:pos x="100" y="48"/>
                </a:cxn>
                <a:cxn ang="0">
                  <a:pos x="80" y="62"/>
                </a:cxn>
                <a:cxn ang="0">
                  <a:pos x="60" y="78"/>
                </a:cxn>
                <a:cxn ang="0">
                  <a:pos x="44" y="96"/>
                </a:cxn>
                <a:cxn ang="0">
                  <a:pos x="30" y="116"/>
                </a:cxn>
                <a:cxn ang="0">
                  <a:pos x="18" y="138"/>
                </a:cxn>
                <a:cxn ang="0">
                  <a:pos x="8" y="160"/>
                </a:cxn>
                <a:cxn ang="0">
                  <a:pos x="0" y="184"/>
                </a:cxn>
              </a:cxnLst>
              <a:rect l="0" t="0" r="r" b="b"/>
              <a:pathLst>
                <a:path w="148" h="184">
                  <a:moveTo>
                    <a:pt x="0" y="184"/>
                  </a:moveTo>
                  <a:lnTo>
                    <a:pt x="0" y="0"/>
                  </a:lnTo>
                  <a:lnTo>
                    <a:pt x="148" y="28"/>
                  </a:lnTo>
                  <a:lnTo>
                    <a:pt x="144" y="28"/>
                  </a:lnTo>
                  <a:lnTo>
                    <a:pt x="144" y="28"/>
                  </a:lnTo>
                  <a:lnTo>
                    <a:pt x="122" y="38"/>
                  </a:lnTo>
                  <a:lnTo>
                    <a:pt x="100" y="48"/>
                  </a:lnTo>
                  <a:lnTo>
                    <a:pt x="80" y="62"/>
                  </a:lnTo>
                  <a:lnTo>
                    <a:pt x="60" y="78"/>
                  </a:lnTo>
                  <a:lnTo>
                    <a:pt x="44" y="96"/>
                  </a:lnTo>
                  <a:lnTo>
                    <a:pt x="30" y="116"/>
                  </a:lnTo>
                  <a:lnTo>
                    <a:pt x="18" y="138"/>
                  </a:lnTo>
                  <a:lnTo>
                    <a:pt x="8" y="16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3" name="Freeform 53"/>
            <p:cNvSpPr>
              <a:spLocks/>
            </p:cNvSpPr>
            <p:nvPr/>
          </p:nvSpPr>
          <p:spPr bwMode="auto">
            <a:xfrm>
              <a:off x="4824413" y="3765550"/>
              <a:ext cx="425450" cy="555625"/>
            </a:xfrm>
            <a:custGeom>
              <a:avLst/>
              <a:gdLst/>
              <a:ahLst/>
              <a:cxnLst>
                <a:cxn ang="0">
                  <a:pos x="252" y="0"/>
                </a:cxn>
                <a:cxn ang="0">
                  <a:pos x="10" y="46"/>
                </a:cxn>
                <a:cxn ang="0">
                  <a:pos x="10" y="46"/>
                </a:cxn>
                <a:cxn ang="0">
                  <a:pos x="4" y="48"/>
                </a:cxn>
                <a:cxn ang="0">
                  <a:pos x="2" y="50"/>
                </a:cxn>
                <a:cxn ang="0">
                  <a:pos x="0" y="5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2" y="64"/>
                </a:cxn>
                <a:cxn ang="0">
                  <a:pos x="4" y="68"/>
                </a:cxn>
                <a:cxn ang="0">
                  <a:pos x="8" y="70"/>
                </a:cxn>
                <a:cxn ang="0">
                  <a:pos x="14" y="70"/>
                </a:cxn>
                <a:cxn ang="0">
                  <a:pos x="14" y="70"/>
                </a:cxn>
                <a:cxn ang="0">
                  <a:pos x="244" y="26"/>
                </a:cxn>
                <a:cxn ang="0">
                  <a:pos x="244" y="26"/>
                </a:cxn>
                <a:cxn ang="0">
                  <a:pos x="244" y="282"/>
                </a:cxn>
                <a:cxn ang="0">
                  <a:pos x="244" y="282"/>
                </a:cxn>
                <a:cxn ang="0">
                  <a:pos x="10" y="326"/>
                </a:cxn>
                <a:cxn ang="0">
                  <a:pos x="10" y="326"/>
                </a:cxn>
                <a:cxn ang="0">
                  <a:pos x="6" y="328"/>
                </a:cxn>
                <a:cxn ang="0">
                  <a:pos x="2" y="330"/>
                </a:cxn>
                <a:cxn ang="0">
                  <a:pos x="0" y="334"/>
                </a:cxn>
                <a:cxn ang="0">
                  <a:pos x="0" y="338"/>
                </a:cxn>
                <a:cxn ang="0">
                  <a:pos x="0" y="338"/>
                </a:cxn>
                <a:cxn ang="0">
                  <a:pos x="0" y="340"/>
                </a:cxn>
                <a:cxn ang="0">
                  <a:pos x="0" y="340"/>
                </a:cxn>
                <a:cxn ang="0">
                  <a:pos x="2" y="344"/>
                </a:cxn>
                <a:cxn ang="0">
                  <a:pos x="4" y="348"/>
                </a:cxn>
                <a:cxn ang="0">
                  <a:pos x="8" y="350"/>
                </a:cxn>
                <a:cxn ang="0">
                  <a:pos x="14" y="350"/>
                </a:cxn>
                <a:cxn ang="0">
                  <a:pos x="258" y="304"/>
                </a:cxn>
                <a:cxn ang="0">
                  <a:pos x="258" y="304"/>
                </a:cxn>
                <a:cxn ang="0">
                  <a:pos x="262" y="304"/>
                </a:cxn>
                <a:cxn ang="0">
                  <a:pos x="264" y="300"/>
                </a:cxn>
                <a:cxn ang="0">
                  <a:pos x="266" y="298"/>
                </a:cxn>
                <a:cxn ang="0">
                  <a:pos x="268" y="292"/>
                </a:cxn>
                <a:cxn ang="0">
                  <a:pos x="268" y="12"/>
                </a:cxn>
                <a:cxn ang="0">
                  <a:pos x="268" y="12"/>
                </a:cxn>
                <a:cxn ang="0">
                  <a:pos x="266" y="8"/>
                </a:cxn>
                <a:cxn ang="0">
                  <a:pos x="262" y="4"/>
                </a:cxn>
                <a:cxn ang="0">
                  <a:pos x="262" y="4"/>
                </a:cxn>
                <a:cxn ang="0">
                  <a:pos x="258" y="0"/>
                </a:cxn>
                <a:cxn ang="0">
                  <a:pos x="252" y="0"/>
                </a:cxn>
                <a:cxn ang="0">
                  <a:pos x="252" y="0"/>
                </a:cxn>
              </a:cxnLst>
              <a:rect l="0" t="0" r="r" b="b"/>
              <a:pathLst>
                <a:path w="268" h="350">
                  <a:moveTo>
                    <a:pt x="252" y="0"/>
                  </a:moveTo>
                  <a:lnTo>
                    <a:pt x="10" y="46"/>
                  </a:lnTo>
                  <a:lnTo>
                    <a:pt x="10" y="46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8" y="70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4" y="282"/>
                  </a:lnTo>
                  <a:lnTo>
                    <a:pt x="244" y="282"/>
                  </a:lnTo>
                  <a:lnTo>
                    <a:pt x="10" y="326"/>
                  </a:lnTo>
                  <a:lnTo>
                    <a:pt x="10" y="326"/>
                  </a:lnTo>
                  <a:lnTo>
                    <a:pt x="6" y="328"/>
                  </a:lnTo>
                  <a:lnTo>
                    <a:pt x="2" y="330"/>
                  </a:lnTo>
                  <a:lnTo>
                    <a:pt x="0" y="334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2" y="344"/>
                  </a:lnTo>
                  <a:lnTo>
                    <a:pt x="4" y="348"/>
                  </a:lnTo>
                  <a:lnTo>
                    <a:pt x="8" y="350"/>
                  </a:lnTo>
                  <a:lnTo>
                    <a:pt x="14" y="350"/>
                  </a:lnTo>
                  <a:lnTo>
                    <a:pt x="258" y="304"/>
                  </a:lnTo>
                  <a:lnTo>
                    <a:pt x="258" y="304"/>
                  </a:lnTo>
                  <a:lnTo>
                    <a:pt x="262" y="304"/>
                  </a:lnTo>
                  <a:lnTo>
                    <a:pt x="264" y="300"/>
                  </a:lnTo>
                  <a:lnTo>
                    <a:pt x="266" y="298"/>
                  </a:lnTo>
                  <a:lnTo>
                    <a:pt x="268" y="292"/>
                  </a:lnTo>
                  <a:lnTo>
                    <a:pt x="268" y="12"/>
                  </a:lnTo>
                  <a:lnTo>
                    <a:pt x="268" y="12"/>
                  </a:lnTo>
                  <a:lnTo>
                    <a:pt x="266" y="8"/>
                  </a:lnTo>
                  <a:lnTo>
                    <a:pt x="262" y="4"/>
                  </a:lnTo>
                  <a:lnTo>
                    <a:pt x="262" y="4"/>
                  </a:lnTo>
                  <a:lnTo>
                    <a:pt x="258" y="0"/>
                  </a:lnTo>
                  <a:lnTo>
                    <a:pt x="252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4" name="Freeform 54"/>
            <p:cNvSpPr>
              <a:spLocks/>
            </p:cNvSpPr>
            <p:nvPr/>
          </p:nvSpPr>
          <p:spPr bwMode="auto">
            <a:xfrm>
              <a:off x="4922838" y="3937000"/>
              <a:ext cx="234950" cy="6985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4" y="22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38"/>
                </a:cxn>
                <a:cxn ang="0">
                  <a:pos x="4" y="42"/>
                </a:cxn>
                <a:cxn ang="0">
                  <a:pos x="8" y="44"/>
                </a:cxn>
                <a:cxn ang="0">
                  <a:pos x="14" y="44"/>
                </a:cxn>
                <a:cxn ang="0">
                  <a:pos x="138" y="22"/>
                </a:cxn>
                <a:cxn ang="0">
                  <a:pos x="138" y="22"/>
                </a:cxn>
                <a:cxn ang="0">
                  <a:pos x="142" y="22"/>
                </a:cxn>
                <a:cxn ang="0">
                  <a:pos x="146" y="18"/>
                </a:cxn>
                <a:cxn ang="0">
                  <a:pos x="148" y="14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44" y="2"/>
                </a:cxn>
                <a:cxn ang="0">
                  <a:pos x="140" y="0"/>
                </a:cxn>
                <a:cxn ang="0">
                  <a:pos x="134" y="0"/>
                </a:cxn>
                <a:cxn ang="0">
                  <a:pos x="134" y="0"/>
                </a:cxn>
              </a:cxnLst>
              <a:rect l="0" t="0" r="r" b="b"/>
              <a:pathLst>
                <a:path w="148" h="44">
                  <a:moveTo>
                    <a:pt x="134" y="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42" y="22"/>
                  </a:lnTo>
                  <a:lnTo>
                    <a:pt x="146" y="18"/>
                  </a:lnTo>
                  <a:lnTo>
                    <a:pt x="148" y="14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6" y="4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5" name="Freeform 55"/>
            <p:cNvSpPr>
              <a:spLocks/>
            </p:cNvSpPr>
            <p:nvPr/>
          </p:nvSpPr>
          <p:spPr bwMode="auto">
            <a:xfrm>
              <a:off x="4922838" y="4022725"/>
              <a:ext cx="234950" cy="6985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4" y="42"/>
                </a:cxn>
                <a:cxn ang="0">
                  <a:pos x="8" y="44"/>
                </a:cxn>
                <a:cxn ang="0">
                  <a:pos x="14" y="44"/>
                </a:cxn>
                <a:cxn ang="0">
                  <a:pos x="138" y="24"/>
                </a:cxn>
                <a:cxn ang="0">
                  <a:pos x="138" y="24"/>
                </a:cxn>
                <a:cxn ang="0">
                  <a:pos x="142" y="22"/>
                </a:cxn>
                <a:cxn ang="0">
                  <a:pos x="146" y="18"/>
                </a:cxn>
                <a:cxn ang="0">
                  <a:pos x="148" y="14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6" y="6"/>
                </a:cxn>
                <a:cxn ang="0">
                  <a:pos x="144" y="2"/>
                </a:cxn>
                <a:cxn ang="0">
                  <a:pos x="140" y="0"/>
                </a:cxn>
                <a:cxn ang="0">
                  <a:pos x="134" y="0"/>
                </a:cxn>
                <a:cxn ang="0">
                  <a:pos x="134" y="0"/>
                </a:cxn>
              </a:cxnLst>
              <a:rect l="0" t="0" r="r" b="b"/>
              <a:pathLst>
                <a:path w="148" h="44">
                  <a:moveTo>
                    <a:pt x="134" y="0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42" y="22"/>
                  </a:lnTo>
                  <a:lnTo>
                    <a:pt x="146" y="18"/>
                  </a:lnTo>
                  <a:lnTo>
                    <a:pt x="148" y="14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6" y="6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6" name="Freeform 56"/>
            <p:cNvSpPr>
              <a:spLocks/>
            </p:cNvSpPr>
            <p:nvPr/>
          </p:nvSpPr>
          <p:spPr bwMode="auto">
            <a:xfrm>
              <a:off x="4995863" y="2924175"/>
              <a:ext cx="533400" cy="1244600"/>
            </a:xfrm>
            <a:custGeom>
              <a:avLst/>
              <a:gdLst/>
              <a:ahLst/>
              <a:cxnLst>
                <a:cxn ang="0">
                  <a:pos x="88" y="12"/>
                </a:cxn>
                <a:cxn ang="0">
                  <a:pos x="92" y="18"/>
                </a:cxn>
                <a:cxn ang="0">
                  <a:pos x="98" y="24"/>
                </a:cxn>
                <a:cxn ang="0">
                  <a:pos x="114" y="34"/>
                </a:cxn>
                <a:cxn ang="0">
                  <a:pos x="128" y="76"/>
                </a:cxn>
                <a:cxn ang="0">
                  <a:pos x="124" y="96"/>
                </a:cxn>
                <a:cxn ang="0">
                  <a:pos x="112" y="118"/>
                </a:cxn>
                <a:cxn ang="0">
                  <a:pos x="94" y="130"/>
                </a:cxn>
                <a:cxn ang="0">
                  <a:pos x="84" y="138"/>
                </a:cxn>
                <a:cxn ang="0">
                  <a:pos x="70" y="174"/>
                </a:cxn>
                <a:cxn ang="0">
                  <a:pos x="44" y="222"/>
                </a:cxn>
                <a:cxn ang="0">
                  <a:pos x="6" y="260"/>
                </a:cxn>
                <a:cxn ang="0">
                  <a:pos x="0" y="270"/>
                </a:cxn>
                <a:cxn ang="0">
                  <a:pos x="8" y="328"/>
                </a:cxn>
                <a:cxn ang="0">
                  <a:pos x="14" y="344"/>
                </a:cxn>
                <a:cxn ang="0">
                  <a:pos x="26" y="358"/>
                </a:cxn>
                <a:cxn ang="0">
                  <a:pos x="178" y="404"/>
                </a:cxn>
                <a:cxn ang="0">
                  <a:pos x="216" y="420"/>
                </a:cxn>
                <a:cxn ang="0">
                  <a:pos x="246" y="448"/>
                </a:cxn>
                <a:cxn ang="0">
                  <a:pos x="280" y="516"/>
                </a:cxn>
                <a:cxn ang="0">
                  <a:pos x="310" y="760"/>
                </a:cxn>
                <a:cxn ang="0">
                  <a:pos x="190" y="760"/>
                </a:cxn>
                <a:cxn ang="0">
                  <a:pos x="184" y="772"/>
                </a:cxn>
                <a:cxn ang="0">
                  <a:pos x="186" y="780"/>
                </a:cxn>
                <a:cxn ang="0">
                  <a:pos x="324" y="784"/>
                </a:cxn>
                <a:cxn ang="0">
                  <a:pos x="334" y="780"/>
                </a:cxn>
                <a:cxn ang="0">
                  <a:pos x="336" y="772"/>
                </a:cxn>
                <a:cxn ang="0">
                  <a:pos x="304" y="512"/>
                </a:cxn>
                <a:cxn ang="0">
                  <a:pos x="294" y="484"/>
                </a:cxn>
                <a:cxn ang="0">
                  <a:pos x="274" y="444"/>
                </a:cxn>
                <a:cxn ang="0">
                  <a:pos x="244" y="412"/>
                </a:cxn>
                <a:cxn ang="0">
                  <a:pos x="214" y="392"/>
                </a:cxn>
                <a:cxn ang="0">
                  <a:pos x="44" y="340"/>
                </a:cxn>
                <a:cxn ang="0">
                  <a:pos x="40" y="338"/>
                </a:cxn>
                <a:cxn ang="0">
                  <a:pos x="32" y="324"/>
                </a:cxn>
                <a:cxn ang="0">
                  <a:pos x="38" y="262"/>
                </a:cxn>
                <a:cxn ang="0">
                  <a:pos x="74" y="220"/>
                </a:cxn>
                <a:cxn ang="0">
                  <a:pos x="98" y="170"/>
                </a:cxn>
                <a:cxn ang="0">
                  <a:pos x="114" y="148"/>
                </a:cxn>
                <a:cxn ang="0">
                  <a:pos x="138" y="124"/>
                </a:cxn>
                <a:cxn ang="0">
                  <a:pos x="150" y="90"/>
                </a:cxn>
                <a:cxn ang="0">
                  <a:pos x="150" y="62"/>
                </a:cxn>
                <a:cxn ang="0">
                  <a:pos x="138" y="26"/>
                </a:cxn>
                <a:cxn ang="0">
                  <a:pos x="114" y="4"/>
                </a:cxn>
                <a:cxn ang="0">
                  <a:pos x="98" y="0"/>
                </a:cxn>
                <a:cxn ang="0">
                  <a:pos x="90" y="8"/>
                </a:cxn>
              </a:cxnLst>
              <a:rect l="0" t="0" r="r" b="b"/>
              <a:pathLst>
                <a:path w="336" h="784">
                  <a:moveTo>
                    <a:pt x="90" y="8"/>
                  </a:moveTo>
                  <a:lnTo>
                    <a:pt x="90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0" y="16"/>
                  </a:lnTo>
                  <a:lnTo>
                    <a:pt x="92" y="18"/>
                  </a:lnTo>
                  <a:lnTo>
                    <a:pt x="94" y="22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104" y="26"/>
                  </a:lnTo>
                  <a:lnTo>
                    <a:pt x="110" y="30"/>
                  </a:lnTo>
                  <a:lnTo>
                    <a:pt x="114" y="34"/>
                  </a:lnTo>
                  <a:lnTo>
                    <a:pt x="120" y="42"/>
                  </a:lnTo>
                  <a:lnTo>
                    <a:pt x="126" y="5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26" y="86"/>
                  </a:lnTo>
                  <a:lnTo>
                    <a:pt x="124" y="96"/>
                  </a:lnTo>
                  <a:lnTo>
                    <a:pt x="122" y="104"/>
                  </a:lnTo>
                  <a:lnTo>
                    <a:pt x="118" y="112"/>
                  </a:lnTo>
                  <a:lnTo>
                    <a:pt x="112" y="118"/>
                  </a:lnTo>
                  <a:lnTo>
                    <a:pt x="108" y="124"/>
                  </a:lnTo>
                  <a:lnTo>
                    <a:pt x="100" y="128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88" y="132"/>
                  </a:lnTo>
                  <a:lnTo>
                    <a:pt x="84" y="138"/>
                  </a:lnTo>
                  <a:lnTo>
                    <a:pt x="84" y="138"/>
                  </a:lnTo>
                  <a:lnTo>
                    <a:pt x="78" y="156"/>
                  </a:lnTo>
                  <a:lnTo>
                    <a:pt x="70" y="174"/>
                  </a:lnTo>
                  <a:lnTo>
                    <a:pt x="62" y="192"/>
                  </a:lnTo>
                  <a:lnTo>
                    <a:pt x="54" y="208"/>
                  </a:lnTo>
                  <a:lnTo>
                    <a:pt x="44" y="222"/>
                  </a:lnTo>
                  <a:lnTo>
                    <a:pt x="32" y="236"/>
                  </a:lnTo>
                  <a:lnTo>
                    <a:pt x="18" y="250"/>
                  </a:lnTo>
                  <a:lnTo>
                    <a:pt x="6" y="260"/>
                  </a:lnTo>
                  <a:lnTo>
                    <a:pt x="6" y="260"/>
                  </a:lnTo>
                  <a:lnTo>
                    <a:pt x="2" y="266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8" y="328"/>
                  </a:lnTo>
                  <a:lnTo>
                    <a:pt x="8" y="328"/>
                  </a:lnTo>
                  <a:lnTo>
                    <a:pt x="10" y="336"/>
                  </a:lnTo>
                  <a:lnTo>
                    <a:pt x="14" y="344"/>
                  </a:lnTo>
                  <a:lnTo>
                    <a:pt x="18" y="352"/>
                  </a:lnTo>
                  <a:lnTo>
                    <a:pt x="26" y="358"/>
                  </a:lnTo>
                  <a:lnTo>
                    <a:pt x="26" y="358"/>
                  </a:lnTo>
                  <a:lnTo>
                    <a:pt x="38" y="364"/>
                  </a:lnTo>
                  <a:lnTo>
                    <a:pt x="178" y="404"/>
                  </a:lnTo>
                  <a:lnTo>
                    <a:pt x="178" y="404"/>
                  </a:lnTo>
                  <a:lnTo>
                    <a:pt x="190" y="408"/>
                  </a:lnTo>
                  <a:lnTo>
                    <a:pt x="204" y="414"/>
                  </a:lnTo>
                  <a:lnTo>
                    <a:pt x="216" y="420"/>
                  </a:lnTo>
                  <a:lnTo>
                    <a:pt x="228" y="430"/>
                  </a:lnTo>
                  <a:lnTo>
                    <a:pt x="228" y="430"/>
                  </a:lnTo>
                  <a:lnTo>
                    <a:pt x="246" y="448"/>
                  </a:lnTo>
                  <a:lnTo>
                    <a:pt x="262" y="468"/>
                  </a:lnTo>
                  <a:lnTo>
                    <a:pt x="272" y="492"/>
                  </a:lnTo>
                  <a:lnTo>
                    <a:pt x="280" y="516"/>
                  </a:lnTo>
                  <a:lnTo>
                    <a:pt x="280" y="516"/>
                  </a:lnTo>
                  <a:lnTo>
                    <a:pt x="310" y="760"/>
                  </a:lnTo>
                  <a:lnTo>
                    <a:pt x="310" y="760"/>
                  </a:lnTo>
                  <a:lnTo>
                    <a:pt x="196" y="760"/>
                  </a:lnTo>
                  <a:lnTo>
                    <a:pt x="196" y="760"/>
                  </a:lnTo>
                  <a:lnTo>
                    <a:pt x="190" y="760"/>
                  </a:lnTo>
                  <a:lnTo>
                    <a:pt x="186" y="762"/>
                  </a:lnTo>
                  <a:lnTo>
                    <a:pt x="184" y="766"/>
                  </a:lnTo>
                  <a:lnTo>
                    <a:pt x="184" y="772"/>
                  </a:lnTo>
                  <a:lnTo>
                    <a:pt x="184" y="772"/>
                  </a:lnTo>
                  <a:lnTo>
                    <a:pt x="184" y="776"/>
                  </a:lnTo>
                  <a:lnTo>
                    <a:pt x="186" y="780"/>
                  </a:lnTo>
                  <a:lnTo>
                    <a:pt x="190" y="782"/>
                  </a:lnTo>
                  <a:lnTo>
                    <a:pt x="196" y="784"/>
                  </a:lnTo>
                  <a:lnTo>
                    <a:pt x="324" y="784"/>
                  </a:lnTo>
                  <a:lnTo>
                    <a:pt x="324" y="784"/>
                  </a:lnTo>
                  <a:lnTo>
                    <a:pt x="330" y="782"/>
                  </a:lnTo>
                  <a:lnTo>
                    <a:pt x="334" y="780"/>
                  </a:lnTo>
                  <a:lnTo>
                    <a:pt x="334" y="780"/>
                  </a:lnTo>
                  <a:lnTo>
                    <a:pt x="336" y="776"/>
                  </a:lnTo>
                  <a:lnTo>
                    <a:pt x="336" y="772"/>
                  </a:lnTo>
                  <a:lnTo>
                    <a:pt x="336" y="772"/>
                  </a:lnTo>
                  <a:lnTo>
                    <a:pt x="336" y="770"/>
                  </a:lnTo>
                  <a:lnTo>
                    <a:pt x="304" y="512"/>
                  </a:lnTo>
                  <a:lnTo>
                    <a:pt x="304" y="512"/>
                  </a:lnTo>
                  <a:lnTo>
                    <a:pt x="300" y="498"/>
                  </a:lnTo>
                  <a:lnTo>
                    <a:pt x="294" y="484"/>
                  </a:lnTo>
                  <a:lnTo>
                    <a:pt x="288" y="470"/>
                  </a:lnTo>
                  <a:lnTo>
                    <a:pt x="282" y="456"/>
                  </a:lnTo>
                  <a:lnTo>
                    <a:pt x="274" y="444"/>
                  </a:lnTo>
                  <a:lnTo>
                    <a:pt x="264" y="432"/>
                  </a:lnTo>
                  <a:lnTo>
                    <a:pt x="254" y="422"/>
                  </a:lnTo>
                  <a:lnTo>
                    <a:pt x="244" y="412"/>
                  </a:lnTo>
                  <a:lnTo>
                    <a:pt x="244" y="412"/>
                  </a:lnTo>
                  <a:lnTo>
                    <a:pt x="228" y="400"/>
                  </a:lnTo>
                  <a:lnTo>
                    <a:pt x="214" y="392"/>
                  </a:lnTo>
                  <a:lnTo>
                    <a:pt x="198" y="386"/>
                  </a:lnTo>
                  <a:lnTo>
                    <a:pt x="184" y="380"/>
                  </a:lnTo>
                  <a:lnTo>
                    <a:pt x="44" y="340"/>
                  </a:lnTo>
                  <a:lnTo>
                    <a:pt x="44" y="340"/>
                  </a:lnTo>
                  <a:lnTo>
                    <a:pt x="40" y="338"/>
                  </a:lnTo>
                  <a:lnTo>
                    <a:pt x="40" y="338"/>
                  </a:lnTo>
                  <a:lnTo>
                    <a:pt x="34" y="332"/>
                  </a:lnTo>
                  <a:lnTo>
                    <a:pt x="32" y="324"/>
                  </a:lnTo>
                  <a:lnTo>
                    <a:pt x="32" y="324"/>
                  </a:lnTo>
                  <a:lnTo>
                    <a:pt x="26" y="274"/>
                  </a:lnTo>
                  <a:lnTo>
                    <a:pt x="26" y="274"/>
                  </a:lnTo>
                  <a:lnTo>
                    <a:pt x="38" y="262"/>
                  </a:lnTo>
                  <a:lnTo>
                    <a:pt x="52" y="250"/>
                  </a:lnTo>
                  <a:lnTo>
                    <a:pt x="62" y="236"/>
                  </a:lnTo>
                  <a:lnTo>
                    <a:pt x="74" y="220"/>
                  </a:lnTo>
                  <a:lnTo>
                    <a:pt x="82" y="204"/>
                  </a:lnTo>
                  <a:lnTo>
                    <a:pt x="90" y="188"/>
                  </a:lnTo>
                  <a:lnTo>
                    <a:pt x="98" y="170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14" y="148"/>
                  </a:lnTo>
                  <a:lnTo>
                    <a:pt x="124" y="142"/>
                  </a:lnTo>
                  <a:lnTo>
                    <a:pt x="132" y="134"/>
                  </a:lnTo>
                  <a:lnTo>
                    <a:pt x="138" y="124"/>
                  </a:lnTo>
                  <a:lnTo>
                    <a:pt x="144" y="114"/>
                  </a:lnTo>
                  <a:lnTo>
                    <a:pt x="148" y="102"/>
                  </a:lnTo>
                  <a:lnTo>
                    <a:pt x="150" y="90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50" y="62"/>
                  </a:lnTo>
                  <a:lnTo>
                    <a:pt x="148" y="50"/>
                  </a:lnTo>
                  <a:lnTo>
                    <a:pt x="144" y="38"/>
                  </a:lnTo>
                  <a:lnTo>
                    <a:pt x="138" y="26"/>
                  </a:lnTo>
                  <a:lnTo>
                    <a:pt x="132" y="18"/>
                  </a:lnTo>
                  <a:lnTo>
                    <a:pt x="124" y="10"/>
                  </a:lnTo>
                  <a:lnTo>
                    <a:pt x="114" y="4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4" y="2"/>
                  </a:lnTo>
                  <a:lnTo>
                    <a:pt x="92" y="4"/>
                  </a:lnTo>
                  <a:lnTo>
                    <a:pt x="90" y="8"/>
                  </a:lnTo>
                  <a:lnTo>
                    <a:pt x="90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7" name="Freeform 57"/>
            <p:cNvSpPr>
              <a:spLocks/>
            </p:cNvSpPr>
            <p:nvPr/>
          </p:nvSpPr>
          <p:spPr bwMode="auto">
            <a:xfrm>
              <a:off x="4154488" y="2924175"/>
              <a:ext cx="533400" cy="1244600"/>
            </a:xfrm>
            <a:custGeom>
              <a:avLst/>
              <a:gdLst/>
              <a:ahLst/>
              <a:cxnLst>
                <a:cxn ang="0">
                  <a:pos x="222" y="4"/>
                </a:cxn>
                <a:cxn ang="0">
                  <a:pos x="198" y="28"/>
                </a:cxn>
                <a:cxn ang="0">
                  <a:pos x="186" y="62"/>
                </a:cxn>
                <a:cxn ang="0">
                  <a:pos x="186" y="90"/>
                </a:cxn>
                <a:cxn ang="0">
                  <a:pos x="198" y="124"/>
                </a:cxn>
                <a:cxn ang="0">
                  <a:pos x="222" y="148"/>
                </a:cxn>
                <a:cxn ang="0">
                  <a:pos x="238" y="170"/>
                </a:cxn>
                <a:cxn ang="0">
                  <a:pos x="264" y="220"/>
                </a:cxn>
                <a:cxn ang="0">
                  <a:pos x="298" y="262"/>
                </a:cxn>
                <a:cxn ang="0">
                  <a:pos x="306" y="324"/>
                </a:cxn>
                <a:cxn ang="0">
                  <a:pos x="298" y="338"/>
                </a:cxn>
                <a:cxn ang="0">
                  <a:pos x="152" y="380"/>
                </a:cxn>
                <a:cxn ang="0">
                  <a:pos x="124" y="392"/>
                </a:cxn>
                <a:cxn ang="0">
                  <a:pos x="94" y="412"/>
                </a:cxn>
                <a:cxn ang="0">
                  <a:pos x="64" y="444"/>
                </a:cxn>
                <a:cxn ang="0">
                  <a:pos x="42" y="484"/>
                </a:cxn>
                <a:cxn ang="0">
                  <a:pos x="0" y="770"/>
                </a:cxn>
                <a:cxn ang="0">
                  <a:pos x="0" y="772"/>
                </a:cxn>
                <a:cxn ang="0">
                  <a:pos x="4" y="780"/>
                </a:cxn>
                <a:cxn ang="0">
                  <a:pos x="142" y="784"/>
                </a:cxn>
                <a:cxn ang="0">
                  <a:pos x="150" y="780"/>
                </a:cxn>
                <a:cxn ang="0">
                  <a:pos x="154" y="772"/>
                </a:cxn>
                <a:cxn ang="0">
                  <a:pos x="146" y="760"/>
                </a:cxn>
                <a:cxn ang="0">
                  <a:pos x="26" y="760"/>
                </a:cxn>
                <a:cxn ang="0">
                  <a:pos x="58" y="516"/>
                </a:cxn>
                <a:cxn ang="0">
                  <a:pos x="90" y="448"/>
                </a:cxn>
                <a:cxn ang="0">
                  <a:pos x="122" y="420"/>
                </a:cxn>
                <a:cxn ang="0">
                  <a:pos x="158" y="404"/>
                </a:cxn>
                <a:cxn ang="0">
                  <a:pos x="310" y="358"/>
                </a:cxn>
                <a:cxn ang="0">
                  <a:pos x="324" y="344"/>
                </a:cxn>
                <a:cxn ang="0">
                  <a:pos x="336" y="272"/>
                </a:cxn>
                <a:cxn ang="0">
                  <a:pos x="336" y="270"/>
                </a:cxn>
                <a:cxn ang="0">
                  <a:pos x="332" y="260"/>
                </a:cxn>
                <a:cxn ang="0">
                  <a:pos x="294" y="222"/>
                </a:cxn>
                <a:cxn ang="0">
                  <a:pos x="266" y="174"/>
                </a:cxn>
                <a:cxn ang="0">
                  <a:pos x="254" y="138"/>
                </a:cxn>
                <a:cxn ang="0">
                  <a:pos x="242" y="130"/>
                </a:cxn>
                <a:cxn ang="0">
                  <a:pos x="224" y="118"/>
                </a:cxn>
                <a:cxn ang="0">
                  <a:pos x="212" y="96"/>
                </a:cxn>
                <a:cxn ang="0">
                  <a:pos x="210" y="76"/>
                </a:cxn>
                <a:cxn ang="0">
                  <a:pos x="222" y="36"/>
                </a:cxn>
                <a:cxn ang="0">
                  <a:pos x="238" y="24"/>
                </a:cxn>
                <a:cxn ang="0">
                  <a:pos x="244" y="20"/>
                </a:cxn>
                <a:cxn ang="0">
                  <a:pos x="246" y="12"/>
                </a:cxn>
                <a:cxn ang="0">
                  <a:pos x="244" y="4"/>
                </a:cxn>
                <a:cxn ang="0">
                  <a:pos x="232" y="0"/>
                </a:cxn>
              </a:cxnLst>
              <a:rect l="0" t="0" r="r" b="b"/>
              <a:pathLst>
                <a:path w="336" h="784">
                  <a:moveTo>
                    <a:pt x="232" y="0"/>
                  </a:moveTo>
                  <a:lnTo>
                    <a:pt x="232" y="0"/>
                  </a:lnTo>
                  <a:lnTo>
                    <a:pt x="222" y="4"/>
                  </a:lnTo>
                  <a:lnTo>
                    <a:pt x="212" y="10"/>
                  </a:lnTo>
                  <a:lnTo>
                    <a:pt x="206" y="18"/>
                  </a:lnTo>
                  <a:lnTo>
                    <a:pt x="198" y="28"/>
                  </a:lnTo>
                  <a:lnTo>
                    <a:pt x="192" y="38"/>
                  </a:lnTo>
                  <a:lnTo>
                    <a:pt x="188" y="50"/>
                  </a:lnTo>
                  <a:lnTo>
                    <a:pt x="186" y="62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6" y="90"/>
                  </a:lnTo>
                  <a:lnTo>
                    <a:pt x="188" y="102"/>
                  </a:lnTo>
                  <a:lnTo>
                    <a:pt x="194" y="114"/>
                  </a:lnTo>
                  <a:lnTo>
                    <a:pt x="198" y="124"/>
                  </a:lnTo>
                  <a:lnTo>
                    <a:pt x="206" y="134"/>
                  </a:lnTo>
                  <a:lnTo>
                    <a:pt x="214" y="142"/>
                  </a:lnTo>
                  <a:lnTo>
                    <a:pt x="222" y="148"/>
                  </a:lnTo>
                  <a:lnTo>
                    <a:pt x="232" y="152"/>
                  </a:lnTo>
                  <a:lnTo>
                    <a:pt x="232" y="152"/>
                  </a:lnTo>
                  <a:lnTo>
                    <a:pt x="238" y="170"/>
                  </a:lnTo>
                  <a:lnTo>
                    <a:pt x="246" y="188"/>
                  </a:lnTo>
                  <a:lnTo>
                    <a:pt x="254" y="204"/>
                  </a:lnTo>
                  <a:lnTo>
                    <a:pt x="264" y="220"/>
                  </a:lnTo>
                  <a:lnTo>
                    <a:pt x="274" y="236"/>
                  </a:lnTo>
                  <a:lnTo>
                    <a:pt x="286" y="250"/>
                  </a:lnTo>
                  <a:lnTo>
                    <a:pt x="298" y="262"/>
                  </a:lnTo>
                  <a:lnTo>
                    <a:pt x="312" y="274"/>
                  </a:lnTo>
                  <a:lnTo>
                    <a:pt x="312" y="274"/>
                  </a:lnTo>
                  <a:lnTo>
                    <a:pt x="306" y="324"/>
                  </a:lnTo>
                  <a:lnTo>
                    <a:pt x="306" y="324"/>
                  </a:lnTo>
                  <a:lnTo>
                    <a:pt x="304" y="332"/>
                  </a:lnTo>
                  <a:lnTo>
                    <a:pt x="298" y="338"/>
                  </a:lnTo>
                  <a:lnTo>
                    <a:pt x="298" y="338"/>
                  </a:lnTo>
                  <a:lnTo>
                    <a:pt x="292" y="340"/>
                  </a:lnTo>
                  <a:lnTo>
                    <a:pt x="152" y="380"/>
                  </a:lnTo>
                  <a:lnTo>
                    <a:pt x="152" y="380"/>
                  </a:lnTo>
                  <a:lnTo>
                    <a:pt x="138" y="386"/>
                  </a:lnTo>
                  <a:lnTo>
                    <a:pt x="124" y="392"/>
                  </a:lnTo>
                  <a:lnTo>
                    <a:pt x="108" y="400"/>
                  </a:lnTo>
                  <a:lnTo>
                    <a:pt x="94" y="412"/>
                  </a:lnTo>
                  <a:lnTo>
                    <a:pt x="94" y="412"/>
                  </a:lnTo>
                  <a:lnTo>
                    <a:pt x="82" y="422"/>
                  </a:lnTo>
                  <a:lnTo>
                    <a:pt x="72" y="432"/>
                  </a:lnTo>
                  <a:lnTo>
                    <a:pt x="64" y="444"/>
                  </a:lnTo>
                  <a:lnTo>
                    <a:pt x="54" y="456"/>
                  </a:lnTo>
                  <a:lnTo>
                    <a:pt x="48" y="470"/>
                  </a:lnTo>
                  <a:lnTo>
                    <a:pt x="42" y="484"/>
                  </a:lnTo>
                  <a:lnTo>
                    <a:pt x="38" y="498"/>
                  </a:lnTo>
                  <a:lnTo>
                    <a:pt x="34" y="512"/>
                  </a:lnTo>
                  <a:lnTo>
                    <a:pt x="0" y="770"/>
                  </a:lnTo>
                  <a:lnTo>
                    <a:pt x="0" y="770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2" y="776"/>
                  </a:lnTo>
                  <a:lnTo>
                    <a:pt x="4" y="780"/>
                  </a:lnTo>
                  <a:lnTo>
                    <a:pt x="4" y="780"/>
                  </a:lnTo>
                  <a:lnTo>
                    <a:pt x="8" y="782"/>
                  </a:lnTo>
                  <a:lnTo>
                    <a:pt x="12" y="784"/>
                  </a:lnTo>
                  <a:lnTo>
                    <a:pt x="142" y="784"/>
                  </a:lnTo>
                  <a:lnTo>
                    <a:pt x="142" y="784"/>
                  </a:lnTo>
                  <a:lnTo>
                    <a:pt x="146" y="782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54" y="772"/>
                  </a:lnTo>
                  <a:lnTo>
                    <a:pt x="154" y="772"/>
                  </a:lnTo>
                  <a:lnTo>
                    <a:pt x="152" y="766"/>
                  </a:lnTo>
                  <a:lnTo>
                    <a:pt x="150" y="762"/>
                  </a:lnTo>
                  <a:lnTo>
                    <a:pt x="146" y="760"/>
                  </a:lnTo>
                  <a:lnTo>
                    <a:pt x="142" y="760"/>
                  </a:lnTo>
                  <a:lnTo>
                    <a:pt x="142" y="760"/>
                  </a:lnTo>
                  <a:lnTo>
                    <a:pt x="26" y="760"/>
                  </a:lnTo>
                  <a:lnTo>
                    <a:pt x="26" y="760"/>
                  </a:lnTo>
                  <a:lnTo>
                    <a:pt x="58" y="516"/>
                  </a:lnTo>
                  <a:lnTo>
                    <a:pt x="58" y="516"/>
                  </a:lnTo>
                  <a:lnTo>
                    <a:pt x="64" y="492"/>
                  </a:lnTo>
                  <a:lnTo>
                    <a:pt x="76" y="468"/>
                  </a:lnTo>
                  <a:lnTo>
                    <a:pt x="90" y="448"/>
                  </a:lnTo>
                  <a:lnTo>
                    <a:pt x="108" y="430"/>
                  </a:lnTo>
                  <a:lnTo>
                    <a:pt x="108" y="430"/>
                  </a:lnTo>
                  <a:lnTo>
                    <a:pt x="122" y="420"/>
                  </a:lnTo>
                  <a:lnTo>
                    <a:pt x="134" y="414"/>
                  </a:lnTo>
                  <a:lnTo>
                    <a:pt x="146" y="408"/>
                  </a:lnTo>
                  <a:lnTo>
                    <a:pt x="158" y="404"/>
                  </a:lnTo>
                  <a:lnTo>
                    <a:pt x="300" y="364"/>
                  </a:lnTo>
                  <a:lnTo>
                    <a:pt x="300" y="364"/>
                  </a:lnTo>
                  <a:lnTo>
                    <a:pt x="310" y="358"/>
                  </a:lnTo>
                  <a:lnTo>
                    <a:pt x="310" y="358"/>
                  </a:lnTo>
                  <a:lnTo>
                    <a:pt x="318" y="352"/>
                  </a:lnTo>
                  <a:lnTo>
                    <a:pt x="324" y="344"/>
                  </a:lnTo>
                  <a:lnTo>
                    <a:pt x="328" y="336"/>
                  </a:lnTo>
                  <a:lnTo>
                    <a:pt x="330" y="328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6" y="270"/>
                  </a:lnTo>
                  <a:lnTo>
                    <a:pt x="336" y="270"/>
                  </a:lnTo>
                  <a:lnTo>
                    <a:pt x="334" y="266"/>
                  </a:lnTo>
                  <a:lnTo>
                    <a:pt x="332" y="260"/>
                  </a:lnTo>
                  <a:lnTo>
                    <a:pt x="332" y="260"/>
                  </a:lnTo>
                  <a:lnTo>
                    <a:pt x="318" y="250"/>
                  </a:lnTo>
                  <a:lnTo>
                    <a:pt x="306" y="236"/>
                  </a:lnTo>
                  <a:lnTo>
                    <a:pt x="294" y="222"/>
                  </a:lnTo>
                  <a:lnTo>
                    <a:pt x="284" y="208"/>
                  </a:lnTo>
                  <a:lnTo>
                    <a:pt x="274" y="192"/>
                  </a:lnTo>
                  <a:lnTo>
                    <a:pt x="266" y="174"/>
                  </a:lnTo>
                  <a:lnTo>
                    <a:pt x="258" y="156"/>
                  </a:lnTo>
                  <a:lnTo>
                    <a:pt x="254" y="138"/>
                  </a:lnTo>
                  <a:lnTo>
                    <a:pt x="254" y="138"/>
                  </a:lnTo>
                  <a:lnTo>
                    <a:pt x="250" y="132"/>
                  </a:lnTo>
                  <a:lnTo>
                    <a:pt x="242" y="130"/>
                  </a:lnTo>
                  <a:lnTo>
                    <a:pt x="242" y="130"/>
                  </a:lnTo>
                  <a:lnTo>
                    <a:pt x="236" y="128"/>
                  </a:lnTo>
                  <a:lnTo>
                    <a:pt x="230" y="124"/>
                  </a:lnTo>
                  <a:lnTo>
                    <a:pt x="224" y="118"/>
                  </a:lnTo>
                  <a:lnTo>
                    <a:pt x="220" y="112"/>
                  </a:lnTo>
                  <a:lnTo>
                    <a:pt x="216" y="104"/>
                  </a:lnTo>
                  <a:lnTo>
                    <a:pt x="212" y="96"/>
                  </a:lnTo>
                  <a:lnTo>
                    <a:pt x="210" y="86"/>
                  </a:lnTo>
                  <a:lnTo>
                    <a:pt x="210" y="76"/>
                  </a:lnTo>
                  <a:lnTo>
                    <a:pt x="210" y="76"/>
                  </a:lnTo>
                  <a:lnTo>
                    <a:pt x="212" y="58"/>
                  </a:lnTo>
                  <a:lnTo>
                    <a:pt x="218" y="42"/>
                  </a:lnTo>
                  <a:lnTo>
                    <a:pt x="222" y="36"/>
                  </a:lnTo>
                  <a:lnTo>
                    <a:pt x="226" y="30"/>
                  </a:lnTo>
                  <a:lnTo>
                    <a:pt x="232" y="26"/>
                  </a:lnTo>
                  <a:lnTo>
                    <a:pt x="238" y="24"/>
                  </a:lnTo>
                  <a:lnTo>
                    <a:pt x="238" y="24"/>
                  </a:lnTo>
                  <a:lnTo>
                    <a:pt x="242" y="22"/>
                  </a:lnTo>
                  <a:lnTo>
                    <a:pt x="244" y="20"/>
                  </a:lnTo>
                  <a:lnTo>
                    <a:pt x="246" y="16"/>
                  </a:lnTo>
                  <a:lnTo>
                    <a:pt x="246" y="12"/>
                  </a:lnTo>
                  <a:lnTo>
                    <a:pt x="246" y="12"/>
                  </a:lnTo>
                  <a:lnTo>
                    <a:pt x="246" y="8"/>
                  </a:lnTo>
                  <a:lnTo>
                    <a:pt x="246" y="8"/>
                  </a:lnTo>
                  <a:lnTo>
                    <a:pt x="244" y="4"/>
                  </a:lnTo>
                  <a:lnTo>
                    <a:pt x="240" y="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8" name="Freeform 58"/>
            <p:cNvSpPr>
              <a:spLocks/>
            </p:cNvSpPr>
            <p:nvPr/>
          </p:nvSpPr>
          <p:spPr bwMode="auto">
            <a:xfrm>
              <a:off x="4506913" y="2733675"/>
              <a:ext cx="76200" cy="2286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22"/>
                </a:cxn>
                <a:cxn ang="0">
                  <a:pos x="10" y="44"/>
                </a:cxn>
                <a:cxn ang="0">
                  <a:pos x="4" y="64"/>
                </a:cxn>
                <a:cxn ang="0">
                  <a:pos x="2" y="84"/>
                </a:cxn>
                <a:cxn ang="0">
                  <a:pos x="0" y="118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2" y="138"/>
                </a:cxn>
                <a:cxn ang="0">
                  <a:pos x="6" y="140"/>
                </a:cxn>
                <a:cxn ang="0">
                  <a:pos x="10" y="144"/>
                </a:cxn>
                <a:cxn ang="0">
                  <a:pos x="14" y="144"/>
                </a:cxn>
                <a:cxn ang="0">
                  <a:pos x="14" y="144"/>
                </a:cxn>
                <a:cxn ang="0">
                  <a:pos x="18" y="142"/>
                </a:cxn>
                <a:cxn ang="0">
                  <a:pos x="22" y="140"/>
                </a:cxn>
                <a:cxn ang="0">
                  <a:pos x="24" y="136"/>
                </a:cxn>
                <a:cxn ang="0">
                  <a:pos x="24" y="132"/>
                </a:cxn>
                <a:cxn ang="0">
                  <a:pos x="24" y="132"/>
                </a:cxn>
                <a:cxn ang="0">
                  <a:pos x="24" y="118"/>
                </a:cxn>
                <a:cxn ang="0">
                  <a:pos x="26" y="88"/>
                </a:cxn>
                <a:cxn ang="0">
                  <a:pos x="28" y="70"/>
                </a:cxn>
                <a:cxn ang="0">
                  <a:pos x="32" y="52"/>
                </a:cxn>
                <a:cxn ang="0">
                  <a:pos x="38" y="34"/>
                </a:cxn>
                <a:cxn ang="0">
                  <a:pos x="46" y="18"/>
                </a:cxn>
                <a:cxn ang="0">
                  <a:pos x="46" y="18"/>
                </a:cxn>
                <a:cxn ang="0">
                  <a:pos x="48" y="14"/>
                </a:cxn>
                <a:cxn ang="0">
                  <a:pos x="48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48" h="144">
                  <a:moveTo>
                    <a:pt x="28" y="4"/>
                  </a:moveTo>
                  <a:lnTo>
                    <a:pt x="28" y="4"/>
                  </a:lnTo>
                  <a:lnTo>
                    <a:pt x="16" y="22"/>
                  </a:lnTo>
                  <a:lnTo>
                    <a:pt x="10" y="44"/>
                  </a:lnTo>
                  <a:lnTo>
                    <a:pt x="4" y="64"/>
                  </a:lnTo>
                  <a:lnTo>
                    <a:pt x="2" y="8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8"/>
                  </a:lnTo>
                  <a:lnTo>
                    <a:pt x="6" y="140"/>
                  </a:lnTo>
                  <a:lnTo>
                    <a:pt x="10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2"/>
                  </a:lnTo>
                  <a:lnTo>
                    <a:pt x="22" y="140"/>
                  </a:lnTo>
                  <a:lnTo>
                    <a:pt x="24" y="136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4" y="118"/>
                  </a:lnTo>
                  <a:lnTo>
                    <a:pt x="26" y="88"/>
                  </a:lnTo>
                  <a:lnTo>
                    <a:pt x="28" y="70"/>
                  </a:lnTo>
                  <a:lnTo>
                    <a:pt x="32" y="52"/>
                  </a:lnTo>
                  <a:lnTo>
                    <a:pt x="38" y="34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9" name="Freeform 59"/>
            <p:cNvSpPr>
              <a:spLocks/>
            </p:cNvSpPr>
            <p:nvPr/>
          </p:nvSpPr>
          <p:spPr bwMode="auto">
            <a:xfrm>
              <a:off x="5116513" y="2774950"/>
              <a:ext cx="57150" cy="1873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8" y="48"/>
                </a:cxn>
                <a:cxn ang="0">
                  <a:pos x="12" y="78"/>
                </a:cxn>
                <a:cxn ang="0">
                  <a:pos x="12" y="98"/>
                </a:cxn>
                <a:cxn ang="0">
                  <a:pos x="12" y="104"/>
                </a:cxn>
                <a:cxn ang="0">
                  <a:pos x="12" y="104"/>
                </a:cxn>
                <a:cxn ang="0">
                  <a:pos x="14" y="110"/>
                </a:cxn>
                <a:cxn ang="0">
                  <a:pos x="16" y="114"/>
                </a:cxn>
                <a:cxn ang="0">
                  <a:pos x="20" y="116"/>
                </a:cxn>
                <a:cxn ang="0">
                  <a:pos x="24" y="118"/>
                </a:cxn>
                <a:cxn ang="0">
                  <a:pos x="24" y="118"/>
                </a:cxn>
                <a:cxn ang="0">
                  <a:pos x="28" y="116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36" y="106"/>
                </a:cxn>
                <a:cxn ang="0">
                  <a:pos x="36" y="106"/>
                </a:cxn>
                <a:cxn ang="0">
                  <a:pos x="36" y="98"/>
                </a:cxn>
                <a:cxn ang="0">
                  <a:pos x="36" y="76"/>
                </a:cxn>
                <a:cxn ang="0">
                  <a:pos x="32" y="44"/>
                </a:cxn>
                <a:cxn ang="0">
                  <a:pos x="28" y="26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4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36" h="118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48"/>
                  </a:lnTo>
                  <a:lnTo>
                    <a:pt x="12" y="78"/>
                  </a:lnTo>
                  <a:lnTo>
                    <a:pt x="12" y="9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4" y="110"/>
                  </a:lnTo>
                  <a:lnTo>
                    <a:pt x="16" y="114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8" y="116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98"/>
                  </a:lnTo>
                  <a:lnTo>
                    <a:pt x="36" y="76"/>
                  </a:lnTo>
                  <a:lnTo>
                    <a:pt x="32" y="44"/>
                  </a:lnTo>
                  <a:lnTo>
                    <a:pt x="28" y="2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0" name="Freeform 60"/>
            <p:cNvSpPr>
              <a:spLocks noEditPoints="1"/>
            </p:cNvSpPr>
            <p:nvPr/>
          </p:nvSpPr>
          <p:spPr bwMode="auto">
            <a:xfrm>
              <a:off x="4589463" y="2911475"/>
              <a:ext cx="212725" cy="149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2" y="80"/>
                </a:cxn>
                <a:cxn ang="0">
                  <a:pos x="6" y="88"/>
                </a:cxn>
                <a:cxn ang="0">
                  <a:pos x="14" y="92"/>
                </a:cxn>
                <a:cxn ang="0">
                  <a:pos x="24" y="94"/>
                </a:cxn>
                <a:cxn ang="0">
                  <a:pos x="110" y="94"/>
                </a:cxn>
                <a:cxn ang="0">
                  <a:pos x="110" y="94"/>
                </a:cxn>
                <a:cxn ang="0">
                  <a:pos x="120" y="92"/>
                </a:cxn>
                <a:cxn ang="0">
                  <a:pos x="128" y="88"/>
                </a:cxn>
                <a:cxn ang="0">
                  <a:pos x="132" y="80"/>
                </a:cxn>
                <a:cxn ang="0">
                  <a:pos x="134" y="72"/>
                </a:cxn>
                <a:cxn ang="0">
                  <a:pos x="134" y="24"/>
                </a:cxn>
                <a:cxn ang="0">
                  <a:pos x="134" y="24"/>
                </a:cxn>
                <a:cxn ang="0">
                  <a:pos x="132" y="14"/>
                </a:cxn>
                <a:cxn ang="0">
                  <a:pos x="128" y="6"/>
                </a:cxn>
                <a:cxn ang="0">
                  <a:pos x="120" y="2"/>
                </a:cxn>
                <a:cxn ang="0">
                  <a:pos x="110" y="0"/>
                </a:cxn>
                <a:cxn ang="0">
                  <a:pos x="24" y="0"/>
                </a:cxn>
                <a:cxn ang="0">
                  <a:pos x="110" y="24"/>
                </a:cxn>
                <a:cxn ang="0">
                  <a:pos x="110" y="24"/>
                </a:cxn>
                <a:cxn ang="0">
                  <a:pos x="110" y="70"/>
                </a:cxn>
                <a:cxn ang="0">
                  <a:pos x="110" y="70"/>
                </a:cxn>
                <a:cxn ang="0">
                  <a:pos x="24" y="70"/>
                </a:cxn>
                <a:cxn ang="0">
                  <a:pos x="24" y="7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10" y="24"/>
                </a:cxn>
                <a:cxn ang="0">
                  <a:pos x="110" y="24"/>
                </a:cxn>
              </a:cxnLst>
              <a:rect l="0" t="0" r="r" b="b"/>
              <a:pathLst>
                <a:path w="134" h="94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6" y="88"/>
                  </a:lnTo>
                  <a:lnTo>
                    <a:pt x="14" y="92"/>
                  </a:lnTo>
                  <a:lnTo>
                    <a:pt x="24" y="94"/>
                  </a:lnTo>
                  <a:lnTo>
                    <a:pt x="110" y="94"/>
                  </a:lnTo>
                  <a:lnTo>
                    <a:pt x="110" y="94"/>
                  </a:lnTo>
                  <a:lnTo>
                    <a:pt x="120" y="92"/>
                  </a:lnTo>
                  <a:lnTo>
                    <a:pt x="128" y="88"/>
                  </a:lnTo>
                  <a:lnTo>
                    <a:pt x="132" y="80"/>
                  </a:lnTo>
                  <a:lnTo>
                    <a:pt x="134" y="72"/>
                  </a:lnTo>
                  <a:lnTo>
                    <a:pt x="134" y="24"/>
                  </a:lnTo>
                  <a:lnTo>
                    <a:pt x="134" y="24"/>
                  </a:lnTo>
                  <a:lnTo>
                    <a:pt x="132" y="14"/>
                  </a:lnTo>
                  <a:lnTo>
                    <a:pt x="128" y="6"/>
                  </a:lnTo>
                  <a:lnTo>
                    <a:pt x="120" y="2"/>
                  </a:lnTo>
                  <a:lnTo>
                    <a:pt x="110" y="0"/>
                  </a:lnTo>
                  <a:lnTo>
                    <a:pt x="24" y="0"/>
                  </a:lnTo>
                  <a:close/>
                  <a:moveTo>
                    <a:pt x="110" y="24"/>
                  </a:moveTo>
                  <a:lnTo>
                    <a:pt x="110" y="24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10" y="24"/>
                  </a:lnTo>
                  <a:lnTo>
                    <a:pt x="110" y="2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1" name="Freeform 61"/>
            <p:cNvSpPr>
              <a:spLocks noEditPoints="1"/>
            </p:cNvSpPr>
            <p:nvPr/>
          </p:nvSpPr>
          <p:spPr bwMode="auto">
            <a:xfrm>
              <a:off x="4881563" y="2911475"/>
              <a:ext cx="215900" cy="149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8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2" y="80"/>
                </a:cxn>
                <a:cxn ang="0">
                  <a:pos x="8" y="88"/>
                </a:cxn>
                <a:cxn ang="0">
                  <a:pos x="14" y="92"/>
                </a:cxn>
                <a:cxn ang="0">
                  <a:pos x="24" y="94"/>
                </a:cxn>
                <a:cxn ang="0">
                  <a:pos x="112" y="94"/>
                </a:cxn>
                <a:cxn ang="0">
                  <a:pos x="112" y="94"/>
                </a:cxn>
                <a:cxn ang="0">
                  <a:pos x="120" y="92"/>
                </a:cxn>
                <a:cxn ang="0">
                  <a:pos x="128" y="88"/>
                </a:cxn>
                <a:cxn ang="0">
                  <a:pos x="134" y="80"/>
                </a:cxn>
                <a:cxn ang="0">
                  <a:pos x="136" y="72"/>
                </a:cxn>
                <a:cxn ang="0">
                  <a:pos x="136" y="24"/>
                </a:cxn>
                <a:cxn ang="0">
                  <a:pos x="136" y="24"/>
                </a:cxn>
                <a:cxn ang="0">
                  <a:pos x="134" y="14"/>
                </a:cxn>
                <a:cxn ang="0">
                  <a:pos x="128" y="6"/>
                </a:cxn>
                <a:cxn ang="0">
                  <a:pos x="120" y="2"/>
                </a:cxn>
                <a:cxn ang="0">
                  <a:pos x="112" y="0"/>
                </a:cxn>
                <a:cxn ang="0">
                  <a:pos x="24" y="0"/>
                </a:cxn>
                <a:cxn ang="0">
                  <a:pos x="112" y="24"/>
                </a:cxn>
                <a:cxn ang="0">
                  <a:pos x="112" y="24"/>
                </a:cxn>
                <a:cxn ang="0">
                  <a:pos x="112" y="70"/>
                </a:cxn>
                <a:cxn ang="0">
                  <a:pos x="112" y="70"/>
                </a:cxn>
                <a:cxn ang="0">
                  <a:pos x="24" y="70"/>
                </a:cxn>
                <a:cxn ang="0">
                  <a:pos x="24" y="7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36" h="94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8" y="88"/>
                  </a:lnTo>
                  <a:lnTo>
                    <a:pt x="14" y="92"/>
                  </a:lnTo>
                  <a:lnTo>
                    <a:pt x="24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120" y="92"/>
                  </a:lnTo>
                  <a:lnTo>
                    <a:pt x="128" y="88"/>
                  </a:lnTo>
                  <a:lnTo>
                    <a:pt x="134" y="80"/>
                  </a:lnTo>
                  <a:lnTo>
                    <a:pt x="136" y="72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4" y="14"/>
                  </a:lnTo>
                  <a:lnTo>
                    <a:pt x="128" y="6"/>
                  </a:lnTo>
                  <a:lnTo>
                    <a:pt x="120" y="2"/>
                  </a:lnTo>
                  <a:lnTo>
                    <a:pt x="112" y="0"/>
                  </a:lnTo>
                  <a:lnTo>
                    <a:pt x="24" y="0"/>
                  </a:lnTo>
                  <a:close/>
                  <a:moveTo>
                    <a:pt x="112" y="24"/>
                  </a:moveTo>
                  <a:lnTo>
                    <a:pt x="112" y="2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2" name="Freeform 62"/>
            <p:cNvSpPr>
              <a:spLocks/>
            </p:cNvSpPr>
            <p:nvPr/>
          </p:nvSpPr>
          <p:spPr bwMode="auto">
            <a:xfrm>
              <a:off x="4764088" y="2952750"/>
              <a:ext cx="155575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2"/>
                </a:cxn>
                <a:cxn ang="0">
                  <a:pos x="12" y="24"/>
                </a:cxn>
                <a:cxn ang="0">
                  <a:pos x="86" y="24"/>
                </a:cxn>
                <a:cxn ang="0">
                  <a:pos x="86" y="24"/>
                </a:cxn>
                <a:cxn ang="0">
                  <a:pos x="92" y="22"/>
                </a:cxn>
                <a:cxn ang="0">
                  <a:pos x="96" y="20"/>
                </a:cxn>
                <a:cxn ang="0">
                  <a:pos x="98" y="16"/>
                </a:cxn>
                <a:cxn ang="0">
                  <a:pos x="98" y="12"/>
                </a:cxn>
                <a:cxn ang="0">
                  <a:pos x="98" y="12"/>
                </a:cxn>
                <a:cxn ang="0">
                  <a:pos x="98" y="8"/>
                </a:cxn>
                <a:cxn ang="0">
                  <a:pos x="96" y="4"/>
                </a:cxn>
                <a:cxn ang="0">
                  <a:pos x="92" y="0"/>
                </a:cxn>
                <a:cxn ang="0">
                  <a:pos x="86" y="0"/>
                </a:cxn>
                <a:cxn ang="0">
                  <a:pos x="12" y="0"/>
                </a:cxn>
              </a:cxnLst>
              <a:rect l="0" t="0" r="r" b="b"/>
              <a:pathLst>
                <a:path w="98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92" y="22"/>
                  </a:lnTo>
                  <a:lnTo>
                    <a:pt x="96" y="20"/>
                  </a:lnTo>
                  <a:lnTo>
                    <a:pt x="98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8"/>
                  </a:lnTo>
                  <a:lnTo>
                    <a:pt x="96" y="4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3" name="Freeform 63"/>
            <p:cNvSpPr>
              <a:spLocks/>
            </p:cNvSpPr>
            <p:nvPr/>
          </p:nvSpPr>
          <p:spPr bwMode="auto">
            <a:xfrm>
              <a:off x="4506913" y="2924175"/>
              <a:ext cx="120650" cy="60325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6" y="22"/>
                </a:cxn>
                <a:cxn ang="0">
                  <a:pos x="10" y="24"/>
                </a:cxn>
                <a:cxn ang="0">
                  <a:pos x="60" y="38"/>
                </a:cxn>
                <a:cxn ang="0">
                  <a:pos x="60" y="38"/>
                </a:cxn>
                <a:cxn ang="0">
                  <a:pos x="66" y="38"/>
                </a:cxn>
                <a:cxn ang="0">
                  <a:pos x="70" y="38"/>
                </a:cxn>
                <a:cxn ang="0">
                  <a:pos x="74" y="34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76" y="26"/>
                </a:cxn>
                <a:cxn ang="0">
                  <a:pos x="74" y="20"/>
                </a:cxn>
                <a:cxn ang="0">
                  <a:pos x="72" y="18"/>
                </a:cxn>
                <a:cxn ang="0">
                  <a:pos x="68" y="16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76" h="38">
                  <a:moveTo>
                    <a:pt x="2" y="8"/>
                  </a:moveTo>
                  <a:lnTo>
                    <a:pt x="2" y="8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6" y="38"/>
                  </a:lnTo>
                  <a:lnTo>
                    <a:pt x="70" y="38"/>
                  </a:lnTo>
                  <a:lnTo>
                    <a:pt x="74" y="34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26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68" y="1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4" name="Freeform 64"/>
            <p:cNvSpPr>
              <a:spLocks/>
            </p:cNvSpPr>
            <p:nvPr/>
          </p:nvSpPr>
          <p:spPr bwMode="auto">
            <a:xfrm>
              <a:off x="5059363" y="2924175"/>
              <a:ext cx="114300" cy="6032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4" y="18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2" y="34"/>
                </a:cxn>
                <a:cxn ang="0">
                  <a:pos x="6" y="38"/>
                </a:cxn>
                <a:cxn ang="0">
                  <a:pos x="10" y="38"/>
                </a:cxn>
                <a:cxn ang="0">
                  <a:pos x="14" y="38"/>
                </a:cxn>
                <a:cxn ang="0">
                  <a:pos x="64" y="22"/>
                </a:cxn>
                <a:cxn ang="0">
                  <a:pos x="64" y="22"/>
                </a:cxn>
                <a:cxn ang="0">
                  <a:pos x="68" y="20"/>
                </a:cxn>
                <a:cxn ang="0">
                  <a:pos x="72" y="18"/>
                </a:cxn>
                <a:cxn ang="0">
                  <a:pos x="72" y="12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0" y="4"/>
                </a:cxn>
                <a:cxn ang="0">
                  <a:pos x="66" y="0"/>
                </a:cxn>
                <a:cxn ang="0">
                  <a:pos x="62" y="0"/>
                </a:cxn>
                <a:cxn ang="0">
                  <a:pos x="58" y="0"/>
                </a:cxn>
                <a:cxn ang="0">
                  <a:pos x="58" y="0"/>
                </a:cxn>
              </a:cxnLst>
              <a:rect l="0" t="0" r="r" b="b"/>
              <a:pathLst>
                <a:path w="72" h="38">
                  <a:moveTo>
                    <a:pt x="58" y="0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6" y="38"/>
                  </a:lnTo>
                  <a:lnTo>
                    <a:pt x="10" y="38"/>
                  </a:lnTo>
                  <a:lnTo>
                    <a:pt x="14" y="38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5" name="Freeform 65"/>
            <p:cNvSpPr>
              <a:spLocks/>
            </p:cNvSpPr>
            <p:nvPr/>
          </p:nvSpPr>
          <p:spPr bwMode="auto">
            <a:xfrm>
              <a:off x="4643438" y="3400425"/>
              <a:ext cx="400050" cy="203200"/>
            </a:xfrm>
            <a:custGeom>
              <a:avLst/>
              <a:gdLst/>
              <a:ahLst/>
              <a:cxnLst>
                <a:cxn ang="0">
                  <a:pos x="232" y="4"/>
                </a:cxn>
                <a:cxn ang="0">
                  <a:pos x="232" y="4"/>
                </a:cxn>
                <a:cxn ang="0">
                  <a:pos x="126" y="100"/>
                </a:cxn>
                <a:cxn ang="0">
                  <a:pos x="126" y="10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118" y="124"/>
                </a:cxn>
                <a:cxn ang="0">
                  <a:pos x="118" y="124"/>
                </a:cxn>
                <a:cxn ang="0">
                  <a:pos x="122" y="126"/>
                </a:cxn>
                <a:cxn ang="0">
                  <a:pos x="126" y="128"/>
                </a:cxn>
                <a:cxn ang="0">
                  <a:pos x="130" y="126"/>
                </a:cxn>
                <a:cxn ang="0">
                  <a:pos x="134" y="124"/>
                </a:cxn>
                <a:cxn ang="0">
                  <a:pos x="248" y="22"/>
                </a:cxn>
                <a:cxn ang="0">
                  <a:pos x="248" y="22"/>
                </a:cxn>
                <a:cxn ang="0">
                  <a:pos x="250" y="18"/>
                </a:cxn>
                <a:cxn ang="0">
                  <a:pos x="252" y="14"/>
                </a:cxn>
                <a:cxn ang="0">
                  <a:pos x="252" y="10"/>
                </a:cxn>
                <a:cxn ang="0">
                  <a:pos x="248" y="4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0" y="0"/>
                </a:cxn>
                <a:cxn ang="0">
                  <a:pos x="236" y="2"/>
                </a:cxn>
                <a:cxn ang="0">
                  <a:pos x="232" y="4"/>
                </a:cxn>
                <a:cxn ang="0">
                  <a:pos x="232" y="4"/>
                </a:cxn>
              </a:cxnLst>
              <a:rect l="0" t="0" r="r" b="b"/>
              <a:pathLst>
                <a:path w="252" h="128">
                  <a:moveTo>
                    <a:pt x="232" y="4"/>
                  </a:moveTo>
                  <a:lnTo>
                    <a:pt x="232" y="4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22" y="126"/>
                  </a:lnTo>
                  <a:lnTo>
                    <a:pt x="126" y="128"/>
                  </a:lnTo>
                  <a:lnTo>
                    <a:pt x="130" y="126"/>
                  </a:lnTo>
                  <a:lnTo>
                    <a:pt x="134" y="124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50" y="18"/>
                  </a:lnTo>
                  <a:lnTo>
                    <a:pt x="252" y="14"/>
                  </a:lnTo>
                  <a:lnTo>
                    <a:pt x="252" y="10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6" y="2"/>
                  </a:lnTo>
                  <a:lnTo>
                    <a:pt x="232" y="4"/>
                  </a:lnTo>
                  <a:lnTo>
                    <a:pt x="232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6" name="Freeform 66"/>
            <p:cNvSpPr>
              <a:spLocks noEditPoints="1"/>
            </p:cNvSpPr>
            <p:nvPr/>
          </p:nvSpPr>
          <p:spPr bwMode="auto">
            <a:xfrm>
              <a:off x="4548188" y="2460625"/>
              <a:ext cx="628650" cy="311150"/>
            </a:xfrm>
            <a:custGeom>
              <a:avLst/>
              <a:gdLst/>
              <a:ahLst/>
              <a:cxnLst>
                <a:cxn ang="0">
                  <a:pos x="234" y="10"/>
                </a:cxn>
                <a:cxn ang="0">
                  <a:pos x="154" y="24"/>
                </a:cxn>
                <a:cxn ang="0">
                  <a:pos x="98" y="40"/>
                </a:cxn>
                <a:cxn ang="0">
                  <a:pos x="48" y="72"/>
                </a:cxn>
                <a:cxn ang="0">
                  <a:pos x="20" y="106"/>
                </a:cxn>
                <a:cxn ang="0">
                  <a:pos x="2" y="150"/>
                </a:cxn>
                <a:cxn ang="0">
                  <a:pos x="0" y="182"/>
                </a:cxn>
                <a:cxn ang="0">
                  <a:pos x="6" y="194"/>
                </a:cxn>
                <a:cxn ang="0">
                  <a:pos x="16" y="194"/>
                </a:cxn>
                <a:cxn ang="0">
                  <a:pos x="24" y="184"/>
                </a:cxn>
                <a:cxn ang="0">
                  <a:pos x="26" y="154"/>
                </a:cxn>
                <a:cxn ang="0">
                  <a:pos x="42" y="118"/>
                </a:cxn>
                <a:cxn ang="0">
                  <a:pos x="66" y="88"/>
                </a:cxn>
                <a:cxn ang="0">
                  <a:pos x="132" y="52"/>
                </a:cxn>
                <a:cxn ang="0">
                  <a:pos x="160" y="48"/>
                </a:cxn>
                <a:cxn ang="0">
                  <a:pos x="232" y="34"/>
                </a:cxn>
                <a:cxn ang="0">
                  <a:pos x="262" y="28"/>
                </a:cxn>
                <a:cxn ang="0">
                  <a:pos x="260" y="34"/>
                </a:cxn>
                <a:cxn ang="0">
                  <a:pos x="260" y="44"/>
                </a:cxn>
                <a:cxn ang="0">
                  <a:pos x="268" y="50"/>
                </a:cxn>
                <a:cxn ang="0">
                  <a:pos x="320" y="56"/>
                </a:cxn>
                <a:cxn ang="0">
                  <a:pos x="372" y="48"/>
                </a:cxn>
                <a:cxn ang="0">
                  <a:pos x="370" y="92"/>
                </a:cxn>
                <a:cxn ang="0">
                  <a:pos x="362" y="126"/>
                </a:cxn>
                <a:cxn ang="0">
                  <a:pos x="330" y="164"/>
                </a:cxn>
                <a:cxn ang="0">
                  <a:pos x="306" y="172"/>
                </a:cxn>
                <a:cxn ang="0">
                  <a:pos x="272" y="172"/>
                </a:cxn>
                <a:cxn ang="0">
                  <a:pos x="176" y="152"/>
                </a:cxn>
                <a:cxn ang="0">
                  <a:pos x="120" y="146"/>
                </a:cxn>
                <a:cxn ang="0">
                  <a:pos x="72" y="152"/>
                </a:cxn>
                <a:cxn ang="0">
                  <a:pos x="64" y="162"/>
                </a:cxn>
                <a:cxn ang="0">
                  <a:pos x="66" y="172"/>
                </a:cxn>
                <a:cxn ang="0">
                  <a:pos x="80" y="176"/>
                </a:cxn>
                <a:cxn ang="0">
                  <a:pos x="120" y="170"/>
                </a:cxn>
                <a:cxn ang="0">
                  <a:pos x="172" y="174"/>
                </a:cxn>
                <a:cxn ang="0">
                  <a:pos x="240" y="190"/>
                </a:cxn>
                <a:cxn ang="0">
                  <a:pos x="296" y="196"/>
                </a:cxn>
                <a:cxn ang="0">
                  <a:pos x="324" y="192"/>
                </a:cxn>
                <a:cxn ang="0">
                  <a:pos x="360" y="172"/>
                </a:cxn>
                <a:cxn ang="0">
                  <a:pos x="384" y="134"/>
                </a:cxn>
                <a:cxn ang="0">
                  <a:pos x="394" y="82"/>
                </a:cxn>
                <a:cxn ang="0">
                  <a:pos x="394" y="30"/>
                </a:cxn>
                <a:cxn ang="0">
                  <a:pos x="390" y="20"/>
                </a:cxn>
                <a:cxn ang="0">
                  <a:pos x="378" y="18"/>
                </a:cxn>
                <a:cxn ang="0">
                  <a:pos x="308" y="32"/>
                </a:cxn>
                <a:cxn ang="0">
                  <a:pos x="286" y="28"/>
                </a:cxn>
                <a:cxn ang="0">
                  <a:pos x="278" y="6"/>
                </a:cxn>
                <a:cxn ang="0">
                  <a:pos x="272" y="0"/>
                </a:cxn>
                <a:cxn ang="0">
                  <a:pos x="264" y="0"/>
                </a:cxn>
                <a:cxn ang="0">
                  <a:pos x="282" y="38"/>
                </a:cxn>
                <a:cxn ang="0">
                  <a:pos x="282" y="38"/>
                </a:cxn>
              </a:cxnLst>
              <a:rect l="0" t="0" r="r" b="b"/>
              <a:pathLst>
                <a:path w="396" h="196">
                  <a:moveTo>
                    <a:pt x="264" y="0"/>
                  </a:moveTo>
                  <a:lnTo>
                    <a:pt x="264" y="0"/>
                  </a:lnTo>
                  <a:lnTo>
                    <a:pt x="234" y="10"/>
                  </a:lnTo>
                  <a:lnTo>
                    <a:pt x="204" y="16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26" y="30"/>
                  </a:lnTo>
                  <a:lnTo>
                    <a:pt x="98" y="40"/>
                  </a:lnTo>
                  <a:lnTo>
                    <a:pt x="72" y="54"/>
                  </a:lnTo>
                  <a:lnTo>
                    <a:pt x="60" y="62"/>
                  </a:lnTo>
                  <a:lnTo>
                    <a:pt x="48" y="72"/>
                  </a:lnTo>
                  <a:lnTo>
                    <a:pt x="38" y="82"/>
                  </a:lnTo>
                  <a:lnTo>
                    <a:pt x="28" y="94"/>
                  </a:lnTo>
                  <a:lnTo>
                    <a:pt x="20" y="106"/>
                  </a:lnTo>
                  <a:lnTo>
                    <a:pt x="14" y="120"/>
                  </a:lnTo>
                  <a:lnTo>
                    <a:pt x="8" y="134"/>
                  </a:lnTo>
                  <a:lnTo>
                    <a:pt x="2" y="150"/>
                  </a:lnTo>
                  <a:lnTo>
                    <a:pt x="0" y="166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8"/>
                  </a:lnTo>
                  <a:lnTo>
                    <a:pt x="2" y="192"/>
                  </a:lnTo>
                  <a:lnTo>
                    <a:pt x="6" y="194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16" y="194"/>
                  </a:lnTo>
                  <a:lnTo>
                    <a:pt x="20" y="192"/>
                  </a:lnTo>
                  <a:lnTo>
                    <a:pt x="22" y="188"/>
                  </a:lnTo>
                  <a:lnTo>
                    <a:pt x="24" y="184"/>
                  </a:lnTo>
                  <a:lnTo>
                    <a:pt x="24" y="184"/>
                  </a:lnTo>
                  <a:lnTo>
                    <a:pt x="24" y="168"/>
                  </a:lnTo>
                  <a:lnTo>
                    <a:pt x="26" y="154"/>
                  </a:lnTo>
                  <a:lnTo>
                    <a:pt x="30" y="142"/>
                  </a:lnTo>
                  <a:lnTo>
                    <a:pt x="36" y="130"/>
                  </a:lnTo>
                  <a:lnTo>
                    <a:pt x="42" y="118"/>
                  </a:lnTo>
                  <a:lnTo>
                    <a:pt x="48" y="106"/>
                  </a:lnTo>
                  <a:lnTo>
                    <a:pt x="58" y="98"/>
                  </a:lnTo>
                  <a:lnTo>
                    <a:pt x="66" y="88"/>
                  </a:lnTo>
                  <a:lnTo>
                    <a:pt x="86" y="72"/>
                  </a:lnTo>
                  <a:lnTo>
                    <a:pt x="110" y="62"/>
                  </a:lnTo>
                  <a:lnTo>
                    <a:pt x="132" y="52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204" y="40"/>
                  </a:lnTo>
                  <a:lnTo>
                    <a:pt x="232" y="34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2" y="28"/>
                  </a:lnTo>
                  <a:lnTo>
                    <a:pt x="262" y="28"/>
                  </a:lnTo>
                  <a:lnTo>
                    <a:pt x="260" y="34"/>
                  </a:lnTo>
                  <a:lnTo>
                    <a:pt x="260" y="34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60" y="44"/>
                  </a:lnTo>
                  <a:lnTo>
                    <a:pt x="260" y="44"/>
                  </a:lnTo>
                  <a:lnTo>
                    <a:pt x="264" y="48"/>
                  </a:lnTo>
                  <a:lnTo>
                    <a:pt x="268" y="50"/>
                  </a:lnTo>
                  <a:lnTo>
                    <a:pt x="268" y="50"/>
                  </a:lnTo>
                  <a:lnTo>
                    <a:pt x="294" y="56"/>
                  </a:lnTo>
                  <a:lnTo>
                    <a:pt x="320" y="56"/>
                  </a:lnTo>
                  <a:lnTo>
                    <a:pt x="346" y="54"/>
                  </a:lnTo>
                  <a:lnTo>
                    <a:pt x="372" y="48"/>
                  </a:lnTo>
                  <a:lnTo>
                    <a:pt x="372" y="48"/>
                  </a:lnTo>
                  <a:lnTo>
                    <a:pt x="372" y="50"/>
                  </a:lnTo>
                  <a:lnTo>
                    <a:pt x="372" y="50"/>
                  </a:lnTo>
                  <a:lnTo>
                    <a:pt x="370" y="92"/>
                  </a:lnTo>
                  <a:lnTo>
                    <a:pt x="368" y="110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4" y="140"/>
                  </a:lnTo>
                  <a:lnTo>
                    <a:pt x="344" y="154"/>
                  </a:lnTo>
                  <a:lnTo>
                    <a:pt x="330" y="164"/>
                  </a:lnTo>
                  <a:lnTo>
                    <a:pt x="316" y="170"/>
                  </a:lnTo>
                  <a:lnTo>
                    <a:pt x="316" y="170"/>
                  </a:lnTo>
                  <a:lnTo>
                    <a:pt x="306" y="172"/>
                  </a:lnTo>
                  <a:lnTo>
                    <a:pt x="294" y="172"/>
                  </a:lnTo>
                  <a:lnTo>
                    <a:pt x="272" y="172"/>
                  </a:lnTo>
                  <a:lnTo>
                    <a:pt x="272" y="172"/>
                  </a:lnTo>
                  <a:lnTo>
                    <a:pt x="244" y="166"/>
                  </a:lnTo>
                  <a:lnTo>
                    <a:pt x="216" y="160"/>
                  </a:lnTo>
                  <a:lnTo>
                    <a:pt x="176" y="152"/>
                  </a:lnTo>
                  <a:lnTo>
                    <a:pt x="176" y="152"/>
                  </a:lnTo>
                  <a:lnTo>
                    <a:pt x="146" y="146"/>
                  </a:lnTo>
                  <a:lnTo>
                    <a:pt x="120" y="146"/>
                  </a:lnTo>
                  <a:lnTo>
                    <a:pt x="96" y="148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4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4" y="168"/>
                  </a:lnTo>
                  <a:lnTo>
                    <a:pt x="64" y="168"/>
                  </a:lnTo>
                  <a:lnTo>
                    <a:pt x="66" y="172"/>
                  </a:lnTo>
                  <a:lnTo>
                    <a:pt x="70" y="174"/>
                  </a:lnTo>
                  <a:lnTo>
                    <a:pt x="74" y="176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100" y="170"/>
                  </a:lnTo>
                  <a:lnTo>
                    <a:pt x="120" y="170"/>
                  </a:lnTo>
                  <a:lnTo>
                    <a:pt x="146" y="170"/>
                  </a:lnTo>
                  <a:lnTo>
                    <a:pt x="172" y="174"/>
                  </a:lnTo>
                  <a:lnTo>
                    <a:pt x="172" y="174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40" y="190"/>
                  </a:lnTo>
                  <a:lnTo>
                    <a:pt x="270" y="196"/>
                  </a:lnTo>
                  <a:lnTo>
                    <a:pt x="270" y="196"/>
                  </a:lnTo>
                  <a:lnTo>
                    <a:pt x="296" y="196"/>
                  </a:lnTo>
                  <a:lnTo>
                    <a:pt x="310" y="196"/>
                  </a:lnTo>
                  <a:lnTo>
                    <a:pt x="324" y="192"/>
                  </a:lnTo>
                  <a:lnTo>
                    <a:pt x="324" y="192"/>
                  </a:lnTo>
                  <a:lnTo>
                    <a:pt x="334" y="190"/>
                  </a:lnTo>
                  <a:lnTo>
                    <a:pt x="342" y="184"/>
                  </a:lnTo>
                  <a:lnTo>
                    <a:pt x="360" y="172"/>
                  </a:lnTo>
                  <a:lnTo>
                    <a:pt x="374" y="156"/>
                  </a:lnTo>
                  <a:lnTo>
                    <a:pt x="384" y="134"/>
                  </a:lnTo>
                  <a:lnTo>
                    <a:pt x="384" y="134"/>
                  </a:lnTo>
                  <a:lnTo>
                    <a:pt x="388" y="124"/>
                  </a:lnTo>
                  <a:lnTo>
                    <a:pt x="392" y="112"/>
                  </a:lnTo>
                  <a:lnTo>
                    <a:pt x="394" y="82"/>
                  </a:lnTo>
                  <a:lnTo>
                    <a:pt x="396" y="54"/>
                  </a:lnTo>
                  <a:lnTo>
                    <a:pt x="394" y="30"/>
                  </a:lnTo>
                  <a:lnTo>
                    <a:pt x="394" y="30"/>
                  </a:lnTo>
                  <a:lnTo>
                    <a:pt x="394" y="24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4" y="18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54" y="28"/>
                  </a:lnTo>
                  <a:lnTo>
                    <a:pt x="330" y="32"/>
                  </a:lnTo>
                  <a:lnTo>
                    <a:pt x="308" y="32"/>
                  </a:lnTo>
                  <a:lnTo>
                    <a:pt x="284" y="30"/>
                  </a:lnTo>
                  <a:lnTo>
                    <a:pt x="284" y="30"/>
                  </a:lnTo>
                  <a:lnTo>
                    <a:pt x="286" y="28"/>
                  </a:lnTo>
                  <a:lnTo>
                    <a:pt x="286" y="28"/>
                  </a:lnTo>
                  <a:lnTo>
                    <a:pt x="284" y="16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276" y="2"/>
                  </a:lnTo>
                  <a:lnTo>
                    <a:pt x="272" y="0"/>
                  </a:lnTo>
                  <a:lnTo>
                    <a:pt x="268" y="0"/>
                  </a:lnTo>
                  <a:lnTo>
                    <a:pt x="264" y="0"/>
                  </a:lnTo>
                  <a:lnTo>
                    <a:pt x="264" y="0"/>
                  </a:lnTo>
                  <a:close/>
                  <a:moveTo>
                    <a:pt x="282" y="38"/>
                  </a:moveTo>
                  <a:lnTo>
                    <a:pt x="282" y="38"/>
                  </a:lnTo>
                  <a:lnTo>
                    <a:pt x="282" y="38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82" y="38"/>
                  </a:lnTo>
                  <a:lnTo>
                    <a:pt x="282" y="3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4913313" y="2593975"/>
              <a:ext cx="174625" cy="95250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8" y="8"/>
                </a:cxn>
                <a:cxn ang="0">
                  <a:pos x="84" y="16"/>
                </a:cxn>
                <a:cxn ang="0">
                  <a:pos x="78" y="24"/>
                </a:cxn>
                <a:cxn ang="0">
                  <a:pos x="70" y="30"/>
                </a:cxn>
                <a:cxn ang="0">
                  <a:pos x="60" y="34"/>
                </a:cxn>
                <a:cxn ang="0">
                  <a:pos x="60" y="34"/>
                </a:cxn>
                <a:cxn ang="0">
                  <a:pos x="50" y="36"/>
                </a:cxn>
                <a:cxn ang="0">
                  <a:pos x="38" y="34"/>
                </a:cxn>
                <a:cxn ang="0">
                  <a:pos x="16" y="30"/>
                </a:cxn>
                <a:cxn ang="0">
                  <a:pos x="16" y="30"/>
                </a:cxn>
                <a:cxn ang="0">
                  <a:pos x="10" y="30"/>
                </a:cxn>
                <a:cxn ang="0">
                  <a:pos x="6" y="30"/>
                </a:cxn>
                <a:cxn ang="0">
                  <a:pos x="4" y="34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6" y="50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22" y="56"/>
                </a:cxn>
                <a:cxn ang="0">
                  <a:pos x="36" y="58"/>
                </a:cxn>
                <a:cxn ang="0">
                  <a:pos x="52" y="60"/>
                </a:cxn>
                <a:cxn ang="0">
                  <a:pos x="66" y="58"/>
                </a:cxn>
                <a:cxn ang="0">
                  <a:pos x="66" y="58"/>
                </a:cxn>
                <a:cxn ang="0">
                  <a:pos x="82" y="52"/>
                </a:cxn>
                <a:cxn ang="0">
                  <a:pos x="94" y="42"/>
                </a:cxn>
                <a:cxn ang="0">
                  <a:pos x="104" y="30"/>
                </a:cxn>
                <a:cxn ang="0">
                  <a:pos x="110" y="14"/>
                </a:cxn>
                <a:cxn ang="0">
                  <a:pos x="110" y="14"/>
                </a:cxn>
                <a:cxn ang="0">
                  <a:pos x="110" y="10"/>
                </a:cxn>
                <a:cxn ang="0">
                  <a:pos x="110" y="6"/>
                </a:cxn>
                <a:cxn ang="0">
                  <a:pos x="106" y="2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98" y="0"/>
                </a:cxn>
                <a:cxn ang="0">
                  <a:pos x="94" y="0"/>
                </a:cxn>
                <a:cxn ang="0">
                  <a:pos x="90" y="4"/>
                </a:cxn>
                <a:cxn ang="0">
                  <a:pos x="88" y="8"/>
                </a:cxn>
                <a:cxn ang="0">
                  <a:pos x="88" y="8"/>
                </a:cxn>
              </a:cxnLst>
              <a:rect l="0" t="0" r="r" b="b"/>
              <a:pathLst>
                <a:path w="110" h="60">
                  <a:moveTo>
                    <a:pt x="88" y="8"/>
                  </a:moveTo>
                  <a:lnTo>
                    <a:pt x="88" y="8"/>
                  </a:lnTo>
                  <a:lnTo>
                    <a:pt x="84" y="16"/>
                  </a:lnTo>
                  <a:lnTo>
                    <a:pt x="78" y="24"/>
                  </a:lnTo>
                  <a:lnTo>
                    <a:pt x="70" y="30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0" y="36"/>
                  </a:lnTo>
                  <a:lnTo>
                    <a:pt x="38" y="34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22" y="56"/>
                  </a:lnTo>
                  <a:lnTo>
                    <a:pt x="36" y="58"/>
                  </a:lnTo>
                  <a:lnTo>
                    <a:pt x="52" y="60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82" y="52"/>
                  </a:lnTo>
                  <a:lnTo>
                    <a:pt x="94" y="42"/>
                  </a:lnTo>
                  <a:lnTo>
                    <a:pt x="104" y="30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0"/>
                  </a:lnTo>
                  <a:lnTo>
                    <a:pt x="110" y="6"/>
                  </a:lnTo>
                  <a:lnTo>
                    <a:pt x="106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90" y="4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8" name="Группа 227"/>
          <p:cNvGrpSpPr/>
          <p:nvPr/>
        </p:nvGrpSpPr>
        <p:grpSpPr>
          <a:xfrm>
            <a:off x="1290639" y="1734609"/>
            <a:ext cx="391625" cy="501204"/>
            <a:chOff x="1716088" y="2657475"/>
            <a:chExt cx="1304925" cy="1670050"/>
          </a:xfrm>
        </p:grpSpPr>
        <p:sp>
          <p:nvSpPr>
            <p:cNvPr id="229" name="Freeform 68"/>
            <p:cNvSpPr>
              <a:spLocks/>
            </p:cNvSpPr>
            <p:nvPr/>
          </p:nvSpPr>
          <p:spPr bwMode="auto">
            <a:xfrm>
              <a:off x="2500313" y="3022600"/>
              <a:ext cx="158750" cy="984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6" y="62"/>
                </a:cxn>
                <a:cxn ang="0">
                  <a:pos x="12" y="62"/>
                </a:cxn>
                <a:cxn ang="0">
                  <a:pos x="12" y="62"/>
                </a:cxn>
                <a:cxn ang="0">
                  <a:pos x="16" y="62"/>
                </a:cxn>
                <a:cxn ang="0">
                  <a:pos x="20" y="60"/>
                </a:cxn>
                <a:cxn ang="0">
                  <a:pos x="22" y="56"/>
                </a:cxn>
                <a:cxn ang="0">
                  <a:pos x="24" y="50"/>
                </a:cxn>
                <a:cxn ang="0">
                  <a:pos x="24" y="50"/>
                </a:cxn>
                <a:cxn ang="0">
                  <a:pos x="26" y="40"/>
                </a:cxn>
                <a:cxn ang="0">
                  <a:pos x="32" y="32"/>
                </a:cxn>
                <a:cxn ang="0">
                  <a:pos x="40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60" y="26"/>
                </a:cxn>
                <a:cxn ang="0">
                  <a:pos x="68" y="32"/>
                </a:cxn>
                <a:cxn ang="0">
                  <a:pos x="74" y="40"/>
                </a:cxn>
                <a:cxn ang="0">
                  <a:pos x="76" y="50"/>
                </a:cxn>
                <a:cxn ang="0">
                  <a:pos x="76" y="50"/>
                </a:cxn>
                <a:cxn ang="0">
                  <a:pos x="78" y="56"/>
                </a:cxn>
                <a:cxn ang="0">
                  <a:pos x="80" y="60"/>
                </a:cxn>
                <a:cxn ang="0">
                  <a:pos x="84" y="62"/>
                </a:cxn>
                <a:cxn ang="0">
                  <a:pos x="88" y="62"/>
                </a:cxn>
                <a:cxn ang="0">
                  <a:pos x="88" y="62"/>
                </a:cxn>
                <a:cxn ang="0">
                  <a:pos x="94" y="62"/>
                </a:cxn>
                <a:cxn ang="0">
                  <a:pos x="98" y="60"/>
                </a:cxn>
                <a:cxn ang="0">
                  <a:pos x="100" y="56"/>
                </a:cxn>
                <a:cxn ang="0">
                  <a:pos x="100" y="50"/>
                </a:cxn>
                <a:cxn ang="0">
                  <a:pos x="100" y="50"/>
                </a:cxn>
                <a:cxn ang="0">
                  <a:pos x="100" y="40"/>
                </a:cxn>
                <a:cxn ang="0">
                  <a:pos x="96" y="32"/>
                </a:cxn>
                <a:cxn ang="0">
                  <a:pos x="92" y="22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70" y="4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40" y="2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6"/>
                </a:cxn>
                <a:cxn ang="0">
                  <a:pos x="8" y="22"/>
                </a:cxn>
                <a:cxn ang="0">
                  <a:pos x="4" y="32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100" h="62">
                  <a:moveTo>
                    <a:pt x="0" y="5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6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20" y="60"/>
                  </a:lnTo>
                  <a:lnTo>
                    <a:pt x="22" y="5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6" y="40"/>
                  </a:lnTo>
                  <a:lnTo>
                    <a:pt x="32" y="32"/>
                  </a:lnTo>
                  <a:lnTo>
                    <a:pt x="4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60" y="26"/>
                  </a:lnTo>
                  <a:lnTo>
                    <a:pt x="68" y="32"/>
                  </a:lnTo>
                  <a:lnTo>
                    <a:pt x="74" y="40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8" y="56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56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0" y="40"/>
                  </a:lnTo>
                  <a:lnTo>
                    <a:pt x="96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8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0" name="Freeform 69"/>
            <p:cNvSpPr>
              <a:spLocks noEditPoints="1"/>
            </p:cNvSpPr>
            <p:nvPr/>
          </p:nvSpPr>
          <p:spPr bwMode="auto">
            <a:xfrm>
              <a:off x="2408238" y="2936875"/>
              <a:ext cx="342900" cy="33972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8" y="150"/>
                </a:cxn>
                <a:cxn ang="0">
                  <a:pos x="32" y="184"/>
                </a:cxn>
                <a:cxn ang="0">
                  <a:pos x="66" y="206"/>
                </a:cxn>
                <a:cxn ang="0">
                  <a:pos x="108" y="214"/>
                </a:cxn>
                <a:cxn ang="0">
                  <a:pos x="130" y="212"/>
                </a:cxn>
                <a:cxn ang="0">
                  <a:pos x="168" y="196"/>
                </a:cxn>
                <a:cxn ang="0">
                  <a:pos x="198" y="168"/>
                </a:cxn>
                <a:cxn ang="0">
                  <a:pos x="214" y="128"/>
                </a:cxn>
                <a:cxn ang="0">
                  <a:pos x="216" y="108"/>
                </a:cxn>
                <a:cxn ang="0">
                  <a:pos x="208" y="66"/>
                </a:cxn>
                <a:cxn ang="0">
                  <a:pos x="184" y="32"/>
                </a:cxn>
                <a:cxn ang="0">
                  <a:pos x="150" y="8"/>
                </a:cxn>
                <a:cxn ang="0">
                  <a:pos x="108" y="0"/>
                </a:cxn>
                <a:cxn ang="0">
                  <a:pos x="86" y="2"/>
                </a:cxn>
                <a:cxn ang="0">
                  <a:pos x="48" y="18"/>
                </a:cxn>
                <a:cxn ang="0">
                  <a:pos x="18" y="48"/>
                </a:cxn>
                <a:cxn ang="0">
                  <a:pos x="2" y="86"/>
                </a:cxn>
                <a:cxn ang="0">
                  <a:pos x="0" y="108"/>
                </a:cxn>
                <a:cxn ang="0">
                  <a:pos x="24" y="108"/>
                </a:cxn>
                <a:cxn ang="0">
                  <a:pos x="30" y="74"/>
                </a:cxn>
                <a:cxn ang="0">
                  <a:pos x="48" y="48"/>
                </a:cxn>
                <a:cxn ang="0">
                  <a:pos x="76" y="30"/>
                </a:cxn>
                <a:cxn ang="0">
                  <a:pos x="108" y="24"/>
                </a:cxn>
                <a:cxn ang="0">
                  <a:pos x="124" y="26"/>
                </a:cxn>
                <a:cxn ang="0">
                  <a:pos x="154" y="38"/>
                </a:cxn>
                <a:cxn ang="0">
                  <a:pos x="178" y="60"/>
                </a:cxn>
                <a:cxn ang="0">
                  <a:pos x="190" y="90"/>
                </a:cxn>
                <a:cxn ang="0">
                  <a:pos x="192" y="108"/>
                </a:cxn>
                <a:cxn ang="0">
                  <a:pos x="184" y="140"/>
                </a:cxn>
                <a:cxn ang="0">
                  <a:pos x="166" y="166"/>
                </a:cxn>
                <a:cxn ang="0">
                  <a:pos x="140" y="184"/>
                </a:cxn>
                <a:cxn ang="0">
                  <a:pos x="108" y="190"/>
                </a:cxn>
                <a:cxn ang="0">
                  <a:pos x="92" y="190"/>
                </a:cxn>
                <a:cxn ang="0">
                  <a:pos x="62" y="176"/>
                </a:cxn>
                <a:cxn ang="0">
                  <a:pos x="38" y="154"/>
                </a:cxn>
                <a:cxn ang="0">
                  <a:pos x="26" y="124"/>
                </a:cxn>
                <a:cxn ang="0">
                  <a:pos x="24" y="108"/>
                </a:cxn>
              </a:cxnLst>
              <a:rect l="0" t="0" r="r" b="b"/>
              <a:pathLst>
                <a:path w="216" h="214">
                  <a:moveTo>
                    <a:pt x="0" y="108"/>
                  </a:moveTo>
                  <a:lnTo>
                    <a:pt x="0" y="108"/>
                  </a:lnTo>
                  <a:lnTo>
                    <a:pt x="2" y="128"/>
                  </a:lnTo>
                  <a:lnTo>
                    <a:pt x="8" y="150"/>
                  </a:lnTo>
                  <a:lnTo>
                    <a:pt x="18" y="168"/>
                  </a:lnTo>
                  <a:lnTo>
                    <a:pt x="32" y="184"/>
                  </a:lnTo>
                  <a:lnTo>
                    <a:pt x="48" y="196"/>
                  </a:lnTo>
                  <a:lnTo>
                    <a:pt x="66" y="206"/>
                  </a:lnTo>
                  <a:lnTo>
                    <a:pt x="86" y="212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130" y="212"/>
                  </a:lnTo>
                  <a:lnTo>
                    <a:pt x="150" y="206"/>
                  </a:lnTo>
                  <a:lnTo>
                    <a:pt x="168" y="196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08" y="150"/>
                  </a:lnTo>
                  <a:lnTo>
                    <a:pt x="214" y="12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4" y="86"/>
                  </a:lnTo>
                  <a:lnTo>
                    <a:pt x="208" y="66"/>
                  </a:lnTo>
                  <a:lnTo>
                    <a:pt x="198" y="48"/>
                  </a:lnTo>
                  <a:lnTo>
                    <a:pt x="184" y="32"/>
                  </a:lnTo>
                  <a:lnTo>
                    <a:pt x="168" y="18"/>
                  </a:lnTo>
                  <a:lnTo>
                    <a:pt x="150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86" y="2"/>
                  </a:lnTo>
                  <a:lnTo>
                    <a:pt x="66" y="8"/>
                  </a:lnTo>
                  <a:lnTo>
                    <a:pt x="48" y="18"/>
                  </a:lnTo>
                  <a:lnTo>
                    <a:pt x="32" y="32"/>
                  </a:lnTo>
                  <a:lnTo>
                    <a:pt x="18" y="48"/>
                  </a:lnTo>
                  <a:lnTo>
                    <a:pt x="8" y="66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24" y="108"/>
                  </a:moveTo>
                  <a:lnTo>
                    <a:pt x="24" y="108"/>
                  </a:lnTo>
                  <a:lnTo>
                    <a:pt x="26" y="90"/>
                  </a:lnTo>
                  <a:lnTo>
                    <a:pt x="30" y="74"/>
                  </a:lnTo>
                  <a:lnTo>
                    <a:pt x="38" y="60"/>
                  </a:lnTo>
                  <a:lnTo>
                    <a:pt x="48" y="48"/>
                  </a:lnTo>
                  <a:lnTo>
                    <a:pt x="62" y="38"/>
                  </a:lnTo>
                  <a:lnTo>
                    <a:pt x="76" y="30"/>
                  </a:lnTo>
                  <a:lnTo>
                    <a:pt x="92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24" y="26"/>
                  </a:lnTo>
                  <a:lnTo>
                    <a:pt x="140" y="30"/>
                  </a:lnTo>
                  <a:lnTo>
                    <a:pt x="154" y="38"/>
                  </a:lnTo>
                  <a:lnTo>
                    <a:pt x="166" y="48"/>
                  </a:lnTo>
                  <a:lnTo>
                    <a:pt x="178" y="60"/>
                  </a:lnTo>
                  <a:lnTo>
                    <a:pt x="184" y="74"/>
                  </a:lnTo>
                  <a:lnTo>
                    <a:pt x="190" y="90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0" y="124"/>
                  </a:lnTo>
                  <a:lnTo>
                    <a:pt x="184" y="140"/>
                  </a:lnTo>
                  <a:lnTo>
                    <a:pt x="178" y="154"/>
                  </a:lnTo>
                  <a:lnTo>
                    <a:pt x="166" y="166"/>
                  </a:lnTo>
                  <a:lnTo>
                    <a:pt x="154" y="176"/>
                  </a:lnTo>
                  <a:lnTo>
                    <a:pt x="140" y="184"/>
                  </a:lnTo>
                  <a:lnTo>
                    <a:pt x="124" y="190"/>
                  </a:lnTo>
                  <a:lnTo>
                    <a:pt x="108" y="190"/>
                  </a:lnTo>
                  <a:lnTo>
                    <a:pt x="108" y="190"/>
                  </a:lnTo>
                  <a:lnTo>
                    <a:pt x="92" y="190"/>
                  </a:lnTo>
                  <a:lnTo>
                    <a:pt x="76" y="184"/>
                  </a:lnTo>
                  <a:lnTo>
                    <a:pt x="62" y="176"/>
                  </a:lnTo>
                  <a:lnTo>
                    <a:pt x="48" y="166"/>
                  </a:lnTo>
                  <a:lnTo>
                    <a:pt x="38" y="154"/>
                  </a:lnTo>
                  <a:lnTo>
                    <a:pt x="30" y="140"/>
                  </a:lnTo>
                  <a:lnTo>
                    <a:pt x="26" y="124"/>
                  </a:lnTo>
                  <a:lnTo>
                    <a:pt x="24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1" name="Freeform 70"/>
            <p:cNvSpPr>
              <a:spLocks/>
            </p:cNvSpPr>
            <p:nvPr/>
          </p:nvSpPr>
          <p:spPr bwMode="auto">
            <a:xfrm>
              <a:off x="2078038" y="3022600"/>
              <a:ext cx="161925" cy="984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4" y="60"/>
                </a:cxn>
                <a:cxn ang="0">
                  <a:pos x="8" y="62"/>
                </a:cxn>
                <a:cxn ang="0">
                  <a:pos x="12" y="62"/>
                </a:cxn>
                <a:cxn ang="0">
                  <a:pos x="12" y="62"/>
                </a:cxn>
                <a:cxn ang="0">
                  <a:pos x="16" y="62"/>
                </a:cxn>
                <a:cxn ang="0">
                  <a:pos x="20" y="60"/>
                </a:cxn>
                <a:cxn ang="0">
                  <a:pos x="22" y="56"/>
                </a:cxn>
                <a:cxn ang="0">
                  <a:pos x="24" y="50"/>
                </a:cxn>
                <a:cxn ang="0">
                  <a:pos x="24" y="50"/>
                </a:cxn>
                <a:cxn ang="0">
                  <a:pos x="26" y="40"/>
                </a:cxn>
                <a:cxn ang="0">
                  <a:pos x="32" y="32"/>
                </a:cxn>
                <a:cxn ang="0">
                  <a:pos x="40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60" y="26"/>
                </a:cxn>
                <a:cxn ang="0">
                  <a:pos x="70" y="32"/>
                </a:cxn>
                <a:cxn ang="0">
                  <a:pos x="76" y="40"/>
                </a:cxn>
                <a:cxn ang="0">
                  <a:pos x="78" y="50"/>
                </a:cxn>
                <a:cxn ang="0">
                  <a:pos x="78" y="50"/>
                </a:cxn>
                <a:cxn ang="0">
                  <a:pos x="78" y="56"/>
                </a:cxn>
                <a:cxn ang="0">
                  <a:pos x="80" y="60"/>
                </a:cxn>
                <a:cxn ang="0">
                  <a:pos x="84" y="62"/>
                </a:cxn>
                <a:cxn ang="0">
                  <a:pos x="90" y="62"/>
                </a:cxn>
                <a:cxn ang="0">
                  <a:pos x="90" y="62"/>
                </a:cxn>
                <a:cxn ang="0">
                  <a:pos x="94" y="62"/>
                </a:cxn>
                <a:cxn ang="0">
                  <a:pos x="98" y="60"/>
                </a:cxn>
                <a:cxn ang="0">
                  <a:pos x="100" y="56"/>
                </a:cxn>
                <a:cxn ang="0">
                  <a:pos x="102" y="50"/>
                </a:cxn>
                <a:cxn ang="0">
                  <a:pos x="102" y="50"/>
                </a:cxn>
                <a:cxn ang="0">
                  <a:pos x="100" y="40"/>
                </a:cxn>
                <a:cxn ang="0">
                  <a:pos x="98" y="32"/>
                </a:cxn>
                <a:cxn ang="0">
                  <a:pos x="92" y="22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70" y="4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40" y="2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6"/>
                </a:cxn>
                <a:cxn ang="0">
                  <a:pos x="8" y="22"/>
                </a:cxn>
                <a:cxn ang="0">
                  <a:pos x="4" y="32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102" h="62">
                  <a:moveTo>
                    <a:pt x="0" y="5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4" y="60"/>
                  </a:lnTo>
                  <a:lnTo>
                    <a:pt x="8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20" y="60"/>
                  </a:lnTo>
                  <a:lnTo>
                    <a:pt x="22" y="5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6" y="40"/>
                  </a:lnTo>
                  <a:lnTo>
                    <a:pt x="32" y="32"/>
                  </a:lnTo>
                  <a:lnTo>
                    <a:pt x="4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60" y="26"/>
                  </a:lnTo>
                  <a:lnTo>
                    <a:pt x="70" y="32"/>
                  </a:lnTo>
                  <a:lnTo>
                    <a:pt x="76" y="40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6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56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0" y="40"/>
                  </a:lnTo>
                  <a:lnTo>
                    <a:pt x="98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8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2" name="Freeform 71"/>
            <p:cNvSpPr>
              <a:spLocks noEditPoints="1"/>
            </p:cNvSpPr>
            <p:nvPr/>
          </p:nvSpPr>
          <p:spPr bwMode="auto">
            <a:xfrm>
              <a:off x="1985963" y="2936875"/>
              <a:ext cx="342900" cy="33972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" y="150"/>
                </a:cxn>
                <a:cxn ang="0">
                  <a:pos x="32" y="184"/>
                </a:cxn>
                <a:cxn ang="0">
                  <a:pos x="66" y="206"/>
                </a:cxn>
                <a:cxn ang="0">
                  <a:pos x="108" y="214"/>
                </a:cxn>
                <a:cxn ang="0">
                  <a:pos x="130" y="212"/>
                </a:cxn>
                <a:cxn ang="0">
                  <a:pos x="168" y="196"/>
                </a:cxn>
                <a:cxn ang="0">
                  <a:pos x="198" y="168"/>
                </a:cxn>
                <a:cxn ang="0">
                  <a:pos x="214" y="128"/>
                </a:cxn>
                <a:cxn ang="0">
                  <a:pos x="216" y="108"/>
                </a:cxn>
                <a:cxn ang="0">
                  <a:pos x="208" y="66"/>
                </a:cxn>
                <a:cxn ang="0">
                  <a:pos x="184" y="32"/>
                </a:cxn>
                <a:cxn ang="0">
                  <a:pos x="150" y="8"/>
                </a:cxn>
                <a:cxn ang="0">
                  <a:pos x="108" y="0"/>
                </a:cxn>
                <a:cxn ang="0">
                  <a:pos x="86" y="2"/>
                </a:cxn>
                <a:cxn ang="0">
                  <a:pos x="48" y="18"/>
                </a:cxn>
                <a:cxn ang="0">
                  <a:pos x="20" y="48"/>
                </a:cxn>
                <a:cxn ang="0">
                  <a:pos x="4" y="86"/>
                </a:cxn>
                <a:cxn ang="0">
                  <a:pos x="0" y="108"/>
                </a:cxn>
                <a:cxn ang="0">
                  <a:pos x="24" y="108"/>
                </a:cxn>
                <a:cxn ang="0">
                  <a:pos x="32" y="74"/>
                </a:cxn>
                <a:cxn ang="0">
                  <a:pos x="50" y="48"/>
                </a:cxn>
                <a:cxn ang="0">
                  <a:pos x="76" y="30"/>
                </a:cxn>
                <a:cxn ang="0">
                  <a:pos x="108" y="24"/>
                </a:cxn>
                <a:cxn ang="0">
                  <a:pos x="126" y="26"/>
                </a:cxn>
                <a:cxn ang="0">
                  <a:pos x="156" y="38"/>
                </a:cxn>
                <a:cxn ang="0">
                  <a:pos x="178" y="60"/>
                </a:cxn>
                <a:cxn ang="0">
                  <a:pos x="190" y="90"/>
                </a:cxn>
                <a:cxn ang="0">
                  <a:pos x="192" y="108"/>
                </a:cxn>
                <a:cxn ang="0">
                  <a:pos x="186" y="140"/>
                </a:cxn>
                <a:cxn ang="0">
                  <a:pos x="168" y="166"/>
                </a:cxn>
                <a:cxn ang="0">
                  <a:pos x="142" y="184"/>
                </a:cxn>
                <a:cxn ang="0">
                  <a:pos x="108" y="190"/>
                </a:cxn>
                <a:cxn ang="0">
                  <a:pos x="92" y="190"/>
                </a:cxn>
                <a:cxn ang="0">
                  <a:pos x="62" y="176"/>
                </a:cxn>
                <a:cxn ang="0">
                  <a:pos x="40" y="154"/>
                </a:cxn>
                <a:cxn ang="0">
                  <a:pos x="26" y="124"/>
                </a:cxn>
                <a:cxn ang="0">
                  <a:pos x="24" y="108"/>
                </a:cxn>
              </a:cxnLst>
              <a:rect l="0" t="0" r="r" b="b"/>
              <a:pathLst>
                <a:path w="216" h="214">
                  <a:moveTo>
                    <a:pt x="0" y="108"/>
                  </a:moveTo>
                  <a:lnTo>
                    <a:pt x="0" y="108"/>
                  </a:lnTo>
                  <a:lnTo>
                    <a:pt x="4" y="128"/>
                  </a:lnTo>
                  <a:lnTo>
                    <a:pt x="10" y="150"/>
                  </a:lnTo>
                  <a:lnTo>
                    <a:pt x="20" y="168"/>
                  </a:lnTo>
                  <a:lnTo>
                    <a:pt x="32" y="184"/>
                  </a:lnTo>
                  <a:lnTo>
                    <a:pt x="48" y="196"/>
                  </a:lnTo>
                  <a:lnTo>
                    <a:pt x="66" y="206"/>
                  </a:lnTo>
                  <a:lnTo>
                    <a:pt x="86" y="212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130" y="212"/>
                  </a:lnTo>
                  <a:lnTo>
                    <a:pt x="150" y="206"/>
                  </a:lnTo>
                  <a:lnTo>
                    <a:pt x="168" y="196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08" y="150"/>
                  </a:lnTo>
                  <a:lnTo>
                    <a:pt x="214" y="12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4" y="86"/>
                  </a:lnTo>
                  <a:lnTo>
                    <a:pt x="208" y="66"/>
                  </a:lnTo>
                  <a:lnTo>
                    <a:pt x="198" y="48"/>
                  </a:lnTo>
                  <a:lnTo>
                    <a:pt x="184" y="32"/>
                  </a:lnTo>
                  <a:lnTo>
                    <a:pt x="168" y="18"/>
                  </a:lnTo>
                  <a:lnTo>
                    <a:pt x="150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86" y="2"/>
                  </a:lnTo>
                  <a:lnTo>
                    <a:pt x="66" y="8"/>
                  </a:lnTo>
                  <a:lnTo>
                    <a:pt x="48" y="18"/>
                  </a:lnTo>
                  <a:lnTo>
                    <a:pt x="32" y="32"/>
                  </a:lnTo>
                  <a:lnTo>
                    <a:pt x="20" y="48"/>
                  </a:lnTo>
                  <a:lnTo>
                    <a:pt x="10" y="66"/>
                  </a:lnTo>
                  <a:lnTo>
                    <a:pt x="4" y="86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24" y="108"/>
                  </a:moveTo>
                  <a:lnTo>
                    <a:pt x="24" y="108"/>
                  </a:lnTo>
                  <a:lnTo>
                    <a:pt x="26" y="90"/>
                  </a:lnTo>
                  <a:lnTo>
                    <a:pt x="32" y="74"/>
                  </a:lnTo>
                  <a:lnTo>
                    <a:pt x="40" y="60"/>
                  </a:lnTo>
                  <a:lnTo>
                    <a:pt x="50" y="48"/>
                  </a:lnTo>
                  <a:lnTo>
                    <a:pt x="62" y="38"/>
                  </a:lnTo>
                  <a:lnTo>
                    <a:pt x="76" y="30"/>
                  </a:lnTo>
                  <a:lnTo>
                    <a:pt x="92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26" y="26"/>
                  </a:lnTo>
                  <a:lnTo>
                    <a:pt x="142" y="30"/>
                  </a:lnTo>
                  <a:lnTo>
                    <a:pt x="156" y="38"/>
                  </a:lnTo>
                  <a:lnTo>
                    <a:pt x="168" y="48"/>
                  </a:lnTo>
                  <a:lnTo>
                    <a:pt x="178" y="60"/>
                  </a:lnTo>
                  <a:lnTo>
                    <a:pt x="186" y="74"/>
                  </a:lnTo>
                  <a:lnTo>
                    <a:pt x="190" y="90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0" y="124"/>
                  </a:lnTo>
                  <a:lnTo>
                    <a:pt x="186" y="140"/>
                  </a:lnTo>
                  <a:lnTo>
                    <a:pt x="178" y="154"/>
                  </a:lnTo>
                  <a:lnTo>
                    <a:pt x="168" y="166"/>
                  </a:lnTo>
                  <a:lnTo>
                    <a:pt x="156" y="176"/>
                  </a:lnTo>
                  <a:lnTo>
                    <a:pt x="142" y="184"/>
                  </a:lnTo>
                  <a:lnTo>
                    <a:pt x="126" y="190"/>
                  </a:lnTo>
                  <a:lnTo>
                    <a:pt x="108" y="190"/>
                  </a:lnTo>
                  <a:lnTo>
                    <a:pt x="108" y="190"/>
                  </a:lnTo>
                  <a:lnTo>
                    <a:pt x="92" y="190"/>
                  </a:lnTo>
                  <a:lnTo>
                    <a:pt x="76" y="184"/>
                  </a:lnTo>
                  <a:lnTo>
                    <a:pt x="62" y="176"/>
                  </a:lnTo>
                  <a:lnTo>
                    <a:pt x="50" y="166"/>
                  </a:lnTo>
                  <a:lnTo>
                    <a:pt x="40" y="154"/>
                  </a:lnTo>
                  <a:lnTo>
                    <a:pt x="32" y="140"/>
                  </a:lnTo>
                  <a:lnTo>
                    <a:pt x="26" y="124"/>
                  </a:lnTo>
                  <a:lnTo>
                    <a:pt x="24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3" name="Freeform 72"/>
            <p:cNvSpPr>
              <a:spLocks/>
            </p:cNvSpPr>
            <p:nvPr/>
          </p:nvSpPr>
          <p:spPr bwMode="auto">
            <a:xfrm>
              <a:off x="1881188" y="2657475"/>
              <a:ext cx="974725" cy="346075"/>
            </a:xfrm>
            <a:custGeom>
              <a:avLst/>
              <a:gdLst/>
              <a:ahLst/>
              <a:cxnLst>
                <a:cxn ang="0">
                  <a:pos x="574" y="14"/>
                </a:cxn>
                <a:cxn ang="0">
                  <a:pos x="476" y="56"/>
                </a:cxn>
                <a:cxn ang="0">
                  <a:pos x="370" y="78"/>
                </a:cxn>
                <a:cxn ang="0">
                  <a:pos x="308" y="80"/>
                </a:cxn>
                <a:cxn ang="0">
                  <a:pos x="216" y="74"/>
                </a:cxn>
                <a:cxn ang="0">
                  <a:pos x="98" y="42"/>
                </a:cxn>
                <a:cxn ang="0">
                  <a:pos x="20" y="2"/>
                </a:cxn>
                <a:cxn ang="0">
                  <a:pos x="6" y="2"/>
                </a:cxn>
                <a:cxn ang="0">
                  <a:pos x="0" y="12"/>
                </a:cxn>
                <a:cxn ang="0">
                  <a:pos x="10" y="74"/>
                </a:cxn>
                <a:cxn ang="0">
                  <a:pos x="34" y="142"/>
                </a:cxn>
                <a:cxn ang="0">
                  <a:pos x="62" y="184"/>
                </a:cxn>
                <a:cxn ang="0">
                  <a:pos x="98" y="212"/>
                </a:cxn>
                <a:cxn ang="0">
                  <a:pos x="116" y="218"/>
                </a:cxn>
                <a:cxn ang="0">
                  <a:pos x="128" y="212"/>
                </a:cxn>
                <a:cxn ang="0">
                  <a:pos x="130" y="206"/>
                </a:cxn>
                <a:cxn ang="0">
                  <a:pos x="128" y="198"/>
                </a:cxn>
                <a:cxn ang="0">
                  <a:pos x="120" y="194"/>
                </a:cxn>
                <a:cxn ang="0">
                  <a:pos x="94" y="180"/>
                </a:cxn>
                <a:cxn ang="0">
                  <a:pos x="56" y="134"/>
                </a:cxn>
                <a:cxn ang="0">
                  <a:pos x="36" y="82"/>
                </a:cxn>
                <a:cxn ang="0">
                  <a:pos x="28" y="36"/>
                </a:cxn>
                <a:cxn ang="0">
                  <a:pos x="96" y="68"/>
                </a:cxn>
                <a:cxn ang="0">
                  <a:pos x="210" y="98"/>
                </a:cxn>
                <a:cxn ang="0">
                  <a:pos x="308" y="104"/>
                </a:cxn>
                <a:cxn ang="0">
                  <a:pos x="446" y="88"/>
                </a:cxn>
                <a:cxn ang="0">
                  <a:pos x="546" y="56"/>
                </a:cxn>
                <a:cxn ang="0">
                  <a:pos x="588" y="36"/>
                </a:cxn>
                <a:cxn ang="0">
                  <a:pos x="572" y="102"/>
                </a:cxn>
                <a:cxn ang="0">
                  <a:pos x="550" y="148"/>
                </a:cxn>
                <a:cxn ang="0">
                  <a:pos x="508" y="188"/>
                </a:cxn>
                <a:cxn ang="0">
                  <a:pos x="494" y="194"/>
                </a:cxn>
                <a:cxn ang="0">
                  <a:pos x="486" y="202"/>
                </a:cxn>
                <a:cxn ang="0">
                  <a:pos x="484" y="208"/>
                </a:cxn>
                <a:cxn ang="0">
                  <a:pos x="490" y="216"/>
                </a:cxn>
                <a:cxn ang="0">
                  <a:pos x="498" y="218"/>
                </a:cxn>
                <a:cxn ang="0">
                  <a:pos x="534" y="200"/>
                </a:cxn>
                <a:cxn ang="0">
                  <a:pos x="562" y="172"/>
                </a:cxn>
                <a:cxn ang="0">
                  <a:pos x="590" y="122"/>
                </a:cxn>
                <a:cxn ang="0">
                  <a:pos x="610" y="46"/>
                </a:cxn>
                <a:cxn ang="0">
                  <a:pos x="612" y="6"/>
                </a:cxn>
                <a:cxn ang="0">
                  <a:pos x="602" y="0"/>
                </a:cxn>
              </a:cxnLst>
              <a:rect l="0" t="0" r="r" b="b"/>
              <a:pathLst>
                <a:path w="614" h="218">
                  <a:moveTo>
                    <a:pt x="596" y="2"/>
                  </a:moveTo>
                  <a:lnTo>
                    <a:pt x="596" y="2"/>
                  </a:lnTo>
                  <a:lnTo>
                    <a:pt x="574" y="14"/>
                  </a:lnTo>
                  <a:lnTo>
                    <a:pt x="550" y="28"/>
                  </a:lnTo>
                  <a:lnTo>
                    <a:pt x="518" y="42"/>
                  </a:lnTo>
                  <a:lnTo>
                    <a:pt x="476" y="56"/>
                  </a:lnTo>
                  <a:lnTo>
                    <a:pt x="426" y="68"/>
                  </a:lnTo>
                  <a:lnTo>
                    <a:pt x="400" y="74"/>
                  </a:lnTo>
                  <a:lnTo>
                    <a:pt x="370" y="78"/>
                  </a:lnTo>
                  <a:lnTo>
                    <a:pt x="340" y="8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276" y="80"/>
                  </a:lnTo>
                  <a:lnTo>
                    <a:pt x="244" y="78"/>
                  </a:lnTo>
                  <a:lnTo>
                    <a:pt x="216" y="74"/>
                  </a:lnTo>
                  <a:lnTo>
                    <a:pt x="188" y="68"/>
                  </a:lnTo>
                  <a:lnTo>
                    <a:pt x="138" y="56"/>
                  </a:lnTo>
                  <a:lnTo>
                    <a:pt x="98" y="42"/>
                  </a:lnTo>
                  <a:lnTo>
                    <a:pt x="64" y="28"/>
                  </a:lnTo>
                  <a:lnTo>
                    <a:pt x="40" y="1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46"/>
                  </a:lnTo>
                  <a:lnTo>
                    <a:pt x="10" y="74"/>
                  </a:lnTo>
                  <a:lnTo>
                    <a:pt x="16" y="100"/>
                  </a:lnTo>
                  <a:lnTo>
                    <a:pt x="24" y="122"/>
                  </a:lnTo>
                  <a:lnTo>
                    <a:pt x="34" y="142"/>
                  </a:lnTo>
                  <a:lnTo>
                    <a:pt x="42" y="158"/>
                  </a:lnTo>
                  <a:lnTo>
                    <a:pt x="52" y="172"/>
                  </a:lnTo>
                  <a:lnTo>
                    <a:pt x="62" y="184"/>
                  </a:lnTo>
                  <a:lnTo>
                    <a:pt x="72" y="194"/>
                  </a:lnTo>
                  <a:lnTo>
                    <a:pt x="82" y="200"/>
                  </a:lnTo>
                  <a:lnTo>
                    <a:pt x="98" y="212"/>
                  </a:lnTo>
                  <a:lnTo>
                    <a:pt x="110" y="216"/>
                  </a:lnTo>
                  <a:lnTo>
                    <a:pt x="116" y="218"/>
                  </a:lnTo>
                  <a:lnTo>
                    <a:pt x="116" y="218"/>
                  </a:lnTo>
                  <a:lnTo>
                    <a:pt x="120" y="218"/>
                  </a:lnTo>
                  <a:lnTo>
                    <a:pt x="124" y="216"/>
                  </a:lnTo>
                  <a:lnTo>
                    <a:pt x="128" y="212"/>
                  </a:lnTo>
                  <a:lnTo>
                    <a:pt x="130" y="208"/>
                  </a:lnTo>
                  <a:lnTo>
                    <a:pt x="130" y="208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30" y="202"/>
                  </a:lnTo>
                  <a:lnTo>
                    <a:pt x="128" y="198"/>
                  </a:lnTo>
                  <a:lnTo>
                    <a:pt x="124" y="196"/>
                  </a:lnTo>
                  <a:lnTo>
                    <a:pt x="120" y="194"/>
                  </a:lnTo>
                  <a:lnTo>
                    <a:pt x="120" y="194"/>
                  </a:lnTo>
                  <a:lnTo>
                    <a:pt x="116" y="194"/>
                  </a:lnTo>
                  <a:lnTo>
                    <a:pt x="108" y="188"/>
                  </a:lnTo>
                  <a:lnTo>
                    <a:pt x="94" y="180"/>
                  </a:lnTo>
                  <a:lnTo>
                    <a:pt x="80" y="168"/>
                  </a:lnTo>
                  <a:lnTo>
                    <a:pt x="64" y="148"/>
                  </a:lnTo>
                  <a:lnTo>
                    <a:pt x="56" y="134"/>
                  </a:lnTo>
                  <a:lnTo>
                    <a:pt x="50" y="120"/>
                  </a:lnTo>
                  <a:lnTo>
                    <a:pt x="42" y="102"/>
                  </a:lnTo>
                  <a:lnTo>
                    <a:pt x="36" y="82"/>
                  </a:lnTo>
                  <a:lnTo>
                    <a:pt x="32" y="60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46" y="44"/>
                  </a:lnTo>
                  <a:lnTo>
                    <a:pt x="68" y="56"/>
                  </a:lnTo>
                  <a:lnTo>
                    <a:pt x="96" y="68"/>
                  </a:lnTo>
                  <a:lnTo>
                    <a:pt x="130" y="78"/>
                  </a:lnTo>
                  <a:lnTo>
                    <a:pt x="168" y="88"/>
                  </a:lnTo>
                  <a:lnTo>
                    <a:pt x="210" y="98"/>
                  </a:lnTo>
                  <a:lnTo>
                    <a:pt x="256" y="102"/>
                  </a:lnTo>
                  <a:lnTo>
                    <a:pt x="308" y="104"/>
                  </a:lnTo>
                  <a:lnTo>
                    <a:pt x="308" y="104"/>
                  </a:lnTo>
                  <a:lnTo>
                    <a:pt x="358" y="102"/>
                  </a:lnTo>
                  <a:lnTo>
                    <a:pt x="404" y="98"/>
                  </a:lnTo>
                  <a:lnTo>
                    <a:pt x="446" y="88"/>
                  </a:lnTo>
                  <a:lnTo>
                    <a:pt x="484" y="78"/>
                  </a:lnTo>
                  <a:lnTo>
                    <a:pt x="518" y="68"/>
                  </a:lnTo>
                  <a:lnTo>
                    <a:pt x="546" y="56"/>
                  </a:lnTo>
                  <a:lnTo>
                    <a:pt x="570" y="44"/>
                  </a:lnTo>
                  <a:lnTo>
                    <a:pt x="588" y="36"/>
                  </a:lnTo>
                  <a:lnTo>
                    <a:pt x="588" y="36"/>
                  </a:lnTo>
                  <a:lnTo>
                    <a:pt x="584" y="60"/>
                  </a:lnTo>
                  <a:lnTo>
                    <a:pt x="578" y="82"/>
                  </a:lnTo>
                  <a:lnTo>
                    <a:pt x="572" y="102"/>
                  </a:lnTo>
                  <a:lnTo>
                    <a:pt x="566" y="120"/>
                  </a:lnTo>
                  <a:lnTo>
                    <a:pt x="558" y="134"/>
                  </a:lnTo>
                  <a:lnTo>
                    <a:pt x="550" y="148"/>
                  </a:lnTo>
                  <a:lnTo>
                    <a:pt x="534" y="168"/>
                  </a:lnTo>
                  <a:lnTo>
                    <a:pt x="520" y="180"/>
                  </a:lnTo>
                  <a:lnTo>
                    <a:pt x="508" y="188"/>
                  </a:lnTo>
                  <a:lnTo>
                    <a:pt x="498" y="194"/>
                  </a:lnTo>
                  <a:lnTo>
                    <a:pt x="494" y="194"/>
                  </a:lnTo>
                  <a:lnTo>
                    <a:pt x="494" y="194"/>
                  </a:lnTo>
                  <a:lnTo>
                    <a:pt x="490" y="196"/>
                  </a:lnTo>
                  <a:lnTo>
                    <a:pt x="488" y="198"/>
                  </a:lnTo>
                  <a:lnTo>
                    <a:pt x="486" y="202"/>
                  </a:lnTo>
                  <a:lnTo>
                    <a:pt x="484" y="206"/>
                  </a:lnTo>
                  <a:lnTo>
                    <a:pt x="484" y="206"/>
                  </a:lnTo>
                  <a:lnTo>
                    <a:pt x="484" y="208"/>
                  </a:lnTo>
                  <a:lnTo>
                    <a:pt x="484" y="208"/>
                  </a:lnTo>
                  <a:lnTo>
                    <a:pt x="486" y="212"/>
                  </a:lnTo>
                  <a:lnTo>
                    <a:pt x="490" y="216"/>
                  </a:lnTo>
                  <a:lnTo>
                    <a:pt x="494" y="218"/>
                  </a:lnTo>
                  <a:lnTo>
                    <a:pt x="498" y="218"/>
                  </a:lnTo>
                  <a:lnTo>
                    <a:pt x="498" y="218"/>
                  </a:lnTo>
                  <a:lnTo>
                    <a:pt x="504" y="216"/>
                  </a:lnTo>
                  <a:lnTo>
                    <a:pt x="516" y="212"/>
                  </a:lnTo>
                  <a:lnTo>
                    <a:pt x="534" y="200"/>
                  </a:lnTo>
                  <a:lnTo>
                    <a:pt x="542" y="194"/>
                  </a:lnTo>
                  <a:lnTo>
                    <a:pt x="552" y="184"/>
                  </a:lnTo>
                  <a:lnTo>
                    <a:pt x="562" y="172"/>
                  </a:lnTo>
                  <a:lnTo>
                    <a:pt x="572" y="158"/>
                  </a:lnTo>
                  <a:lnTo>
                    <a:pt x="582" y="142"/>
                  </a:lnTo>
                  <a:lnTo>
                    <a:pt x="590" y="122"/>
                  </a:lnTo>
                  <a:lnTo>
                    <a:pt x="598" y="100"/>
                  </a:lnTo>
                  <a:lnTo>
                    <a:pt x="606" y="74"/>
                  </a:lnTo>
                  <a:lnTo>
                    <a:pt x="610" y="46"/>
                  </a:lnTo>
                  <a:lnTo>
                    <a:pt x="614" y="12"/>
                  </a:lnTo>
                  <a:lnTo>
                    <a:pt x="614" y="12"/>
                  </a:lnTo>
                  <a:lnTo>
                    <a:pt x="612" y="6"/>
                  </a:lnTo>
                  <a:lnTo>
                    <a:pt x="608" y="2"/>
                  </a:lnTo>
                  <a:lnTo>
                    <a:pt x="608" y="2"/>
                  </a:lnTo>
                  <a:lnTo>
                    <a:pt x="602" y="0"/>
                  </a:lnTo>
                  <a:lnTo>
                    <a:pt x="596" y="2"/>
                  </a:lnTo>
                  <a:lnTo>
                    <a:pt x="59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4" name="Freeform 73"/>
            <p:cNvSpPr>
              <a:spLocks/>
            </p:cNvSpPr>
            <p:nvPr/>
          </p:nvSpPr>
          <p:spPr bwMode="auto">
            <a:xfrm>
              <a:off x="2233613" y="3206750"/>
              <a:ext cx="269875" cy="193675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148" y="12"/>
                </a:cxn>
                <a:cxn ang="0">
                  <a:pos x="146" y="22"/>
                </a:cxn>
                <a:cxn ang="0">
                  <a:pos x="142" y="32"/>
                </a:cxn>
                <a:cxn ang="0">
                  <a:pos x="138" y="46"/>
                </a:cxn>
                <a:cxn ang="0">
                  <a:pos x="130" y="60"/>
                </a:cxn>
                <a:cxn ang="0">
                  <a:pos x="120" y="72"/>
                </a:cxn>
                <a:cxn ang="0">
                  <a:pos x="104" y="86"/>
                </a:cxn>
                <a:cxn ang="0">
                  <a:pos x="86" y="96"/>
                </a:cxn>
                <a:cxn ang="0">
                  <a:pos x="86" y="96"/>
                </a:cxn>
                <a:cxn ang="0">
                  <a:pos x="66" y="86"/>
                </a:cxn>
                <a:cxn ang="0">
                  <a:pos x="52" y="72"/>
                </a:cxn>
                <a:cxn ang="0">
                  <a:pos x="42" y="60"/>
                </a:cxn>
                <a:cxn ang="0">
                  <a:pos x="34" y="46"/>
                </a:cxn>
                <a:cxn ang="0">
                  <a:pos x="28" y="32"/>
                </a:cxn>
                <a:cxn ang="0">
                  <a:pos x="26" y="2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6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26"/>
                </a:cxn>
                <a:cxn ang="0">
                  <a:pos x="6" y="40"/>
                </a:cxn>
                <a:cxn ang="0">
                  <a:pos x="12" y="56"/>
                </a:cxn>
                <a:cxn ang="0">
                  <a:pos x="22" y="74"/>
                </a:cxn>
                <a:cxn ang="0">
                  <a:pos x="36" y="92"/>
                </a:cxn>
                <a:cxn ang="0">
                  <a:pos x="46" y="100"/>
                </a:cxn>
                <a:cxn ang="0">
                  <a:pos x="56" y="108"/>
                </a:cxn>
                <a:cxn ang="0">
                  <a:pos x="68" y="116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6" y="122"/>
                </a:cxn>
                <a:cxn ang="0">
                  <a:pos x="90" y="122"/>
                </a:cxn>
                <a:cxn ang="0">
                  <a:pos x="90" y="122"/>
                </a:cxn>
                <a:cxn ang="0">
                  <a:pos x="104" y="116"/>
                </a:cxn>
                <a:cxn ang="0">
                  <a:pos x="116" y="108"/>
                </a:cxn>
                <a:cxn ang="0">
                  <a:pos x="126" y="100"/>
                </a:cxn>
                <a:cxn ang="0">
                  <a:pos x="134" y="92"/>
                </a:cxn>
                <a:cxn ang="0">
                  <a:pos x="148" y="74"/>
                </a:cxn>
                <a:cxn ang="0">
                  <a:pos x="158" y="56"/>
                </a:cxn>
                <a:cxn ang="0">
                  <a:pos x="166" y="40"/>
                </a:cxn>
                <a:cxn ang="0">
                  <a:pos x="168" y="26"/>
                </a:cxn>
                <a:cxn ang="0">
                  <a:pos x="170" y="12"/>
                </a:cxn>
                <a:cxn ang="0">
                  <a:pos x="170" y="12"/>
                </a:cxn>
                <a:cxn ang="0">
                  <a:pos x="170" y="8"/>
                </a:cxn>
                <a:cxn ang="0">
                  <a:pos x="168" y="4"/>
                </a:cxn>
                <a:cxn ang="0">
                  <a:pos x="164" y="2"/>
                </a:cxn>
                <a:cxn ang="0">
                  <a:pos x="160" y="0"/>
                </a:cxn>
                <a:cxn ang="0">
                  <a:pos x="160" y="0"/>
                </a:cxn>
                <a:cxn ang="0">
                  <a:pos x="154" y="0"/>
                </a:cxn>
                <a:cxn ang="0">
                  <a:pos x="152" y="4"/>
                </a:cxn>
                <a:cxn ang="0">
                  <a:pos x="148" y="6"/>
                </a:cxn>
                <a:cxn ang="0">
                  <a:pos x="148" y="12"/>
                </a:cxn>
                <a:cxn ang="0">
                  <a:pos x="148" y="12"/>
                </a:cxn>
              </a:cxnLst>
              <a:rect l="0" t="0" r="r" b="b"/>
              <a:pathLst>
                <a:path w="170" h="122">
                  <a:moveTo>
                    <a:pt x="148" y="12"/>
                  </a:moveTo>
                  <a:lnTo>
                    <a:pt x="148" y="12"/>
                  </a:lnTo>
                  <a:lnTo>
                    <a:pt x="146" y="22"/>
                  </a:lnTo>
                  <a:lnTo>
                    <a:pt x="142" y="32"/>
                  </a:lnTo>
                  <a:lnTo>
                    <a:pt x="138" y="46"/>
                  </a:lnTo>
                  <a:lnTo>
                    <a:pt x="130" y="60"/>
                  </a:lnTo>
                  <a:lnTo>
                    <a:pt x="120" y="72"/>
                  </a:lnTo>
                  <a:lnTo>
                    <a:pt x="104" y="86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66" y="86"/>
                  </a:lnTo>
                  <a:lnTo>
                    <a:pt x="52" y="72"/>
                  </a:lnTo>
                  <a:lnTo>
                    <a:pt x="42" y="60"/>
                  </a:lnTo>
                  <a:lnTo>
                    <a:pt x="34" y="46"/>
                  </a:lnTo>
                  <a:lnTo>
                    <a:pt x="28" y="32"/>
                  </a:lnTo>
                  <a:lnTo>
                    <a:pt x="26" y="2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26"/>
                  </a:lnTo>
                  <a:lnTo>
                    <a:pt x="6" y="40"/>
                  </a:lnTo>
                  <a:lnTo>
                    <a:pt x="12" y="56"/>
                  </a:lnTo>
                  <a:lnTo>
                    <a:pt x="22" y="74"/>
                  </a:lnTo>
                  <a:lnTo>
                    <a:pt x="36" y="92"/>
                  </a:lnTo>
                  <a:lnTo>
                    <a:pt x="46" y="100"/>
                  </a:lnTo>
                  <a:lnTo>
                    <a:pt x="56" y="108"/>
                  </a:lnTo>
                  <a:lnTo>
                    <a:pt x="68" y="116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6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104" y="116"/>
                  </a:lnTo>
                  <a:lnTo>
                    <a:pt x="116" y="108"/>
                  </a:lnTo>
                  <a:lnTo>
                    <a:pt x="126" y="100"/>
                  </a:lnTo>
                  <a:lnTo>
                    <a:pt x="134" y="92"/>
                  </a:lnTo>
                  <a:lnTo>
                    <a:pt x="148" y="74"/>
                  </a:lnTo>
                  <a:lnTo>
                    <a:pt x="158" y="56"/>
                  </a:lnTo>
                  <a:lnTo>
                    <a:pt x="166" y="40"/>
                  </a:lnTo>
                  <a:lnTo>
                    <a:pt x="168" y="26"/>
                  </a:lnTo>
                  <a:lnTo>
                    <a:pt x="170" y="12"/>
                  </a:lnTo>
                  <a:lnTo>
                    <a:pt x="170" y="12"/>
                  </a:lnTo>
                  <a:lnTo>
                    <a:pt x="170" y="8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4" y="0"/>
                  </a:lnTo>
                  <a:lnTo>
                    <a:pt x="152" y="4"/>
                  </a:lnTo>
                  <a:lnTo>
                    <a:pt x="148" y="6"/>
                  </a:lnTo>
                  <a:lnTo>
                    <a:pt x="148" y="12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5" name="Freeform 74"/>
            <p:cNvSpPr>
              <a:spLocks/>
            </p:cNvSpPr>
            <p:nvPr/>
          </p:nvSpPr>
          <p:spPr bwMode="auto">
            <a:xfrm>
              <a:off x="1716088" y="3171825"/>
              <a:ext cx="504825" cy="942975"/>
            </a:xfrm>
            <a:custGeom>
              <a:avLst/>
              <a:gdLst/>
              <a:ahLst/>
              <a:cxnLst>
                <a:cxn ang="0">
                  <a:pos x="60" y="4"/>
                </a:cxn>
                <a:cxn ang="0">
                  <a:pos x="20" y="38"/>
                </a:cxn>
                <a:cxn ang="0">
                  <a:pos x="10" y="60"/>
                </a:cxn>
                <a:cxn ang="0">
                  <a:pos x="4" y="86"/>
                </a:cxn>
                <a:cxn ang="0">
                  <a:pos x="0" y="170"/>
                </a:cxn>
                <a:cxn ang="0">
                  <a:pos x="8" y="248"/>
                </a:cxn>
                <a:cxn ang="0">
                  <a:pos x="52" y="382"/>
                </a:cxn>
                <a:cxn ang="0">
                  <a:pos x="114" y="486"/>
                </a:cxn>
                <a:cxn ang="0">
                  <a:pos x="174" y="556"/>
                </a:cxn>
                <a:cxn ang="0">
                  <a:pos x="214" y="592"/>
                </a:cxn>
                <a:cxn ang="0">
                  <a:pos x="224" y="594"/>
                </a:cxn>
                <a:cxn ang="0">
                  <a:pos x="242" y="578"/>
                </a:cxn>
                <a:cxn ang="0">
                  <a:pos x="290" y="508"/>
                </a:cxn>
                <a:cxn ang="0">
                  <a:pos x="316" y="418"/>
                </a:cxn>
                <a:cxn ang="0">
                  <a:pos x="318" y="338"/>
                </a:cxn>
                <a:cxn ang="0">
                  <a:pos x="300" y="248"/>
                </a:cxn>
                <a:cxn ang="0">
                  <a:pos x="296" y="234"/>
                </a:cxn>
                <a:cxn ang="0">
                  <a:pos x="282" y="230"/>
                </a:cxn>
                <a:cxn ang="0">
                  <a:pos x="274" y="242"/>
                </a:cxn>
                <a:cxn ang="0">
                  <a:pos x="276" y="246"/>
                </a:cxn>
                <a:cxn ang="0">
                  <a:pos x="292" y="322"/>
                </a:cxn>
                <a:cxn ang="0">
                  <a:pos x="296" y="370"/>
                </a:cxn>
                <a:cxn ang="0">
                  <a:pos x="286" y="442"/>
                </a:cxn>
                <a:cxn ang="0">
                  <a:pos x="256" y="518"/>
                </a:cxn>
                <a:cxn ang="0">
                  <a:pos x="220" y="566"/>
                </a:cxn>
                <a:cxn ang="0">
                  <a:pos x="142" y="482"/>
                </a:cxn>
                <a:cxn ang="0">
                  <a:pos x="92" y="406"/>
                </a:cxn>
                <a:cxn ang="0">
                  <a:pos x="50" y="310"/>
                </a:cxn>
                <a:cxn ang="0">
                  <a:pos x="26" y="196"/>
                </a:cxn>
                <a:cxn ang="0">
                  <a:pos x="26" y="122"/>
                </a:cxn>
                <a:cxn ang="0">
                  <a:pos x="34" y="68"/>
                </a:cxn>
                <a:cxn ang="0">
                  <a:pos x="48" y="40"/>
                </a:cxn>
                <a:cxn ang="0">
                  <a:pos x="78" y="24"/>
                </a:cxn>
                <a:cxn ang="0">
                  <a:pos x="96" y="26"/>
                </a:cxn>
                <a:cxn ang="0">
                  <a:pos x="132" y="46"/>
                </a:cxn>
                <a:cxn ang="0">
                  <a:pos x="186" y="98"/>
                </a:cxn>
                <a:cxn ang="0">
                  <a:pos x="194" y="102"/>
                </a:cxn>
                <a:cxn ang="0">
                  <a:pos x="202" y="98"/>
                </a:cxn>
                <a:cxn ang="0">
                  <a:pos x="206" y="86"/>
                </a:cxn>
                <a:cxn ang="0">
                  <a:pos x="186" y="62"/>
                </a:cxn>
                <a:cxn ang="0">
                  <a:pos x="136" y="18"/>
                </a:cxn>
                <a:cxn ang="0">
                  <a:pos x="90" y="0"/>
                </a:cxn>
              </a:cxnLst>
              <a:rect l="0" t="0" r="r" b="b"/>
              <a:pathLst>
                <a:path w="318" h="594">
                  <a:moveTo>
                    <a:pt x="76" y="0"/>
                  </a:moveTo>
                  <a:lnTo>
                    <a:pt x="76" y="0"/>
                  </a:lnTo>
                  <a:lnTo>
                    <a:pt x="60" y="4"/>
                  </a:lnTo>
                  <a:lnTo>
                    <a:pt x="44" y="12"/>
                  </a:lnTo>
                  <a:lnTo>
                    <a:pt x="32" y="2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4" y="50"/>
                  </a:lnTo>
                  <a:lnTo>
                    <a:pt x="10" y="60"/>
                  </a:lnTo>
                  <a:lnTo>
                    <a:pt x="6" y="7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2" y="114"/>
                  </a:lnTo>
                  <a:lnTo>
                    <a:pt x="0" y="142"/>
                  </a:lnTo>
                  <a:lnTo>
                    <a:pt x="0" y="170"/>
                  </a:lnTo>
                  <a:lnTo>
                    <a:pt x="2" y="196"/>
                  </a:lnTo>
                  <a:lnTo>
                    <a:pt x="4" y="222"/>
                  </a:lnTo>
                  <a:lnTo>
                    <a:pt x="8" y="248"/>
                  </a:lnTo>
                  <a:lnTo>
                    <a:pt x="20" y="296"/>
                  </a:lnTo>
                  <a:lnTo>
                    <a:pt x="34" y="340"/>
                  </a:lnTo>
                  <a:lnTo>
                    <a:pt x="52" y="382"/>
                  </a:lnTo>
                  <a:lnTo>
                    <a:pt x="72" y="420"/>
                  </a:lnTo>
                  <a:lnTo>
                    <a:pt x="92" y="454"/>
                  </a:lnTo>
                  <a:lnTo>
                    <a:pt x="114" y="486"/>
                  </a:lnTo>
                  <a:lnTo>
                    <a:pt x="136" y="512"/>
                  </a:lnTo>
                  <a:lnTo>
                    <a:pt x="156" y="536"/>
                  </a:lnTo>
                  <a:lnTo>
                    <a:pt x="174" y="556"/>
                  </a:lnTo>
                  <a:lnTo>
                    <a:pt x="202" y="582"/>
                  </a:lnTo>
                  <a:lnTo>
                    <a:pt x="214" y="592"/>
                  </a:lnTo>
                  <a:lnTo>
                    <a:pt x="214" y="592"/>
                  </a:lnTo>
                  <a:lnTo>
                    <a:pt x="216" y="594"/>
                  </a:lnTo>
                  <a:lnTo>
                    <a:pt x="220" y="594"/>
                  </a:lnTo>
                  <a:lnTo>
                    <a:pt x="224" y="594"/>
                  </a:lnTo>
                  <a:lnTo>
                    <a:pt x="228" y="590"/>
                  </a:lnTo>
                  <a:lnTo>
                    <a:pt x="228" y="590"/>
                  </a:lnTo>
                  <a:lnTo>
                    <a:pt x="242" y="578"/>
                  </a:lnTo>
                  <a:lnTo>
                    <a:pt x="254" y="564"/>
                  </a:lnTo>
                  <a:lnTo>
                    <a:pt x="274" y="536"/>
                  </a:lnTo>
                  <a:lnTo>
                    <a:pt x="290" y="508"/>
                  </a:lnTo>
                  <a:lnTo>
                    <a:pt x="302" y="478"/>
                  </a:lnTo>
                  <a:lnTo>
                    <a:pt x="310" y="448"/>
                  </a:lnTo>
                  <a:lnTo>
                    <a:pt x="316" y="418"/>
                  </a:lnTo>
                  <a:lnTo>
                    <a:pt x="318" y="390"/>
                  </a:lnTo>
                  <a:lnTo>
                    <a:pt x="318" y="364"/>
                  </a:lnTo>
                  <a:lnTo>
                    <a:pt x="318" y="338"/>
                  </a:lnTo>
                  <a:lnTo>
                    <a:pt x="316" y="314"/>
                  </a:lnTo>
                  <a:lnTo>
                    <a:pt x="308" y="274"/>
                  </a:lnTo>
                  <a:lnTo>
                    <a:pt x="300" y="248"/>
                  </a:lnTo>
                  <a:lnTo>
                    <a:pt x="298" y="238"/>
                  </a:lnTo>
                  <a:lnTo>
                    <a:pt x="298" y="238"/>
                  </a:lnTo>
                  <a:lnTo>
                    <a:pt x="296" y="234"/>
                  </a:lnTo>
                  <a:lnTo>
                    <a:pt x="292" y="232"/>
                  </a:lnTo>
                  <a:lnTo>
                    <a:pt x="286" y="230"/>
                  </a:lnTo>
                  <a:lnTo>
                    <a:pt x="282" y="230"/>
                  </a:lnTo>
                  <a:lnTo>
                    <a:pt x="282" y="230"/>
                  </a:lnTo>
                  <a:lnTo>
                    <a:pt x="276" y="236"/>
                  </a:lnTo>
                  <a:lnTo>
                    <a:pt x="274" y="242"/>
                  </a:lnTo>
                  <a:lnTo>
                    <a:pt x="274" y="242"/>
                  </a:lnTo>
                  <a:lnTo>
                    <a:pt x="276" y="246"/>
                  </a:lnTo>
                  <a:lnTo>
                    <a:pt x="276" y="246"/>
                  </a:lnTo>
                  <a:lnTo>
                    <a:pt x="278" y="256"/>
                  </a:lnTo>
                  <a:lnTo>
                    <a:pt x="286" y="282"/>
                  </a:lnTo>
                  <a:lnTo>
                    <a:pt x="292" y="322"/>
                  </a:lnTo>
                  <a:lnTo>
                    <a:pt x="294" y="344"/>
                  </a:lnTo>
                  <a:lnTo>
                    <a:pt x="296" y="370"/>
                  </a:lnTo>
                  <a:lnTo>
                    <a:pt x="296" y="370"/>
                  </a:lnTo>
                  <a:lnTo>
                    <a:pt x="294" y="394"/>
                  </a:lnTo>
                  <a:lnTo>
                    <a:pt x="292" y="418"/>
                  </a:lnTo>
                  <a:lnTo>
                    <a:pt x="286" y="442"/>
                  </a:lnTo>
                  <a:lnTo>
                    <a:pt x="280" y="468"/>
                  </a:lnTo>
                  <a:lnTo>
                    <a:pt x="270" y="494"/>
                  </a:lnTo>
                  <a:lnTo>
                    <a:pt x="256" y="518"/>
                  </a:lnTo>
                  <a:lnTo>
                    <a:pt x="240" y="542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00" y="548"/>
                  </a:lnTo>
                  <a:lnTo>
                    <a:pt x="174" y="520"/>
                  </a:lnTo>
                  <a:lnTo>
                    <a:pt x="142" y="482"/>
                  </a:lnTo>
                  <a:lnTo>
                    <a:pt x="124" y="458"/>
                  </a:lnTo>
                  <a:lnTo>
                    <a:pt x="108" y="434"/>
                  </a:lnTo>
                  <a:lnTo>
                    <a:pt x="92" y="406"/>
                  </a:lnTo>
                  <a:lnTo>
                    <a:pt x="76" y="376"/>
                  </a:lnTo>
                  <a:lnTo>
                    <a:pt x="62" y="344"/>
                  </a:lnTo>
                  <a:lnTo>
                    <a:pt x="50" y="310"/>
                  </a:lnTo>
                  <a:lnTo>
                    <a:pt x="40" y="274"/>
                  </a:lnTo>
                  <a:lnTo>
                    <a:pt x="32" y="236"/>
                  </a:lnTo>
                  <a:lnTo>
                    <a:pt x="26" y="196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6" y="122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4" y="68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8" y="40"/>
                  </a:lnTo>
                  <a:lnTo>
                    <a:pt x="58" y="32"/>
                  </a:lnTo>
                  <a:lnTo>
                    <a:pt x="68" y="26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6" y="24"/>
                  </a:lnTo>
                  <a:lnTo>
                    <a:pt x="96" y="26"/>
                  </a:lnTo>
                  <a:lnTo>
                    <a:pt x="106" y="30"/>
                  </a:lnTo>
                  <a:lnTo>
                    <a:pt x="118" y="36"/>
                  </a:lnTo>
                  <a:lnTo>
                    <a:pt x="132" y="46"/>
                  </a:lnTo>
                  <a:lnTo>
                    <a:pt x="148" y="58"/>
                  </a:lnTo>
                  <a:lnTo>
                    <a:pt x="166" y="76"/>
                  </a:lnTo>
                  <a:lnTo>
                    <a:pt x="186" y="98"/>
                  </a:lnTo>
                  <a:lnTo>
                    <a:pt x="186" y="98"/>
                  </a:lnTo>
                  <a:lnTo>
                    <a:pt x="190" y="100"/>
                  </a:lnTo>
                  <a:lnTo>
                    <a:pt x="194" y="102"/>
                  </a:lnTo>
                  <a:lnTo>
                    <a:pt x="198" y="102"/>
                  </a:lnTo>
                  <a:lnTo>
                    <a:pt x="202" y="98"/>
                  </a:lnTo>
                  <a:lnTo>
                    <a:pt x="202" y="98"/>
                  </a:lnTo>
                  <a:lnTo>
                    <a:pt x="206" y="96"/>
                  </a:lnTo>
                  <a:lnTo>
                    <a:pt x="206" y="90"/>
                  </a:lnTo>
                  <a:lnTo>
                    <a:pt x="206" y="86"/>
                  </a:lnTo>
                  <a:lnTo>
                    <a:pt x="204" y="82"/>
                  </a:lnTo>
                  <a:lnTo>
                    <a:pt x="204" y="82"/>
                  </a:lnTo>
                  <a:lnTo>
                    <a:pt x="186" y="62"/>
                  </a:lnTo>
                  <a:lnTo>
                    <a:pt x="168" y="44"/>
                  </a:lnTo>
                  <a:lnTo>
                    <a:pt x="152" y="30"/>
                  </a:lnTo>
                  <a:lnTo>
                    <a:pt x="136" y="18"/>
                  </a:lnTo>
                  <a:lnTo>
                    <a:pt x="120" y="10"/>
                  </a:lnTo>
                  <a:lnTo>
                    <a:pt x="104" y="4"/>
                  </a:lnTo>
                  <a:lnTo>
                    <a:pt x="90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6" name="Freeform 75"/>
            <p:cNvSpPr>
              <a:spLocks/>
            </p:cNvSpPr>
            <p:nvPr/>
          </p:nvSpPr>
          <p:spPr bwMode="auto">
            <a:xfrm>
              <a:off x="2516188" y="3171825"/>
              <a:ext cx="504825" cy="942975"/>
            </a:xfrm>
            <a:custGeom>
              <a:avLst/>
              <a:gdLst/>
              <a:ahLst/>
              <a:cxnLst>
                <a:cxn ang="0">
                  <a:pos x="112" y="86"/>
                </a:cxn>
                <a:cxn ang="0">
                  <a:pos x="116" y="98"/>
                </a:cxn>
                <a:cxn ang="0">
                  <a:pos x="124" y="102"/>
                </a:cxn>
                <a:cxn ang="0">
                  <a:pos x="132" y="98"/>
                </a:cxn>
                <a:cxn ang="0">
                  <a:pos x="186" y="46"/>
                </a:cxn>
                <a:cxn ang="0">
                  <a:pos x="224" y="26"/>
                </a:cxn>
                <a:cxn ang="0">
                  <a:pos x="240" y="24"/>
                </a:cxn>
                <a:cxn ang="0">
                  <a:pos x="270" y="40"/>
                </a:cxn>
                <a:cxn ang="0">
                  <a:pos x="286" y="68"/>
                </a:cxn>
                <a:cxn ang="0">
                  <a:pos x="294" y="122"/>
                </a:cxn>
                <a:cxn ang="0">
                  <a:pos x="292" y="196"/>
                </a:cxn>
                <a:cxn ang="0">
                  <a:pos x="268" y="310"/>
                </a:cxn>
                <a:cxn ang="0">
                  <a:pos x="226" y="406"/>
                </a:cxn>
                <a:cxn ang="0">
                  <a:pos x="178" y="482"/>
                </a:cxn>
                <a:cxn ang="0">
                  <a:pos x="100" y="566"/>
                </a:cxn>
                <a:cxn ang="0">
                  <a:pos x="62" y="518"/>
                </a:cxn>
                <a:cxn ang="0">
                  <a:pos x="32" y="442"/>
                </a:cxn>
                <a:cxn ang="0">
                  <a:pos x="24" y="370"/>
                </a:cxn>
                <a:cxn ang="0">
                  <a:pos x="26" y="322"/>
                </a:cxn>
                <a:cxn ang="0">
                  <a:pos x="44" y="246"/>
                </a:cxn>
                <a:cxn ang="0">
                  <a:pos x="44" y="242"/>
                </a:cxn>
                <a:cxn ang="0">
                  <a:pos x="36" y="230"/>
                </a:cxn>
                <a:cxn ang="0">
                  <a:pos x="24" y="234"/>
                </a:cxn>
                <a:cxn ang="0">
                  <a:pos x="18" y="248"/>
                </a:cxn>
                <a:cxn ang="0">
                  <a:pos x="0" y="338"/>
                </a:cxn>
                <a:cxn ang="0">
                  <a:pos x="2" y="418"/>
                </a:cxn>
                <a:cxn ang="0">
                  <a:pos x="28" y="508"/>
                </a:cxn>
                <a:cxn ang="0">
                  <a:pos x="76" y="578"/>
                </a:cxn>
                <a:cxn ang="0">
                  <a:pos x="94" y="594"/>
                </a:cxn>
                <a:cxn ang="0">
                  <a:pos x="106" y="592"/>
                </a:cxn>
                <a:cxn ang="0">
                  <a:pos x="144" y="556"/>
                </a:cxn>
                <a:cxn ang="0">
                  <a:pos x="204" y="486"/>
                </a:cxn>
                <a:cxn ang="0">
                  <a:pos x="266" y="382"/>
                </a:cxn>
                <a:cxn ang="0">
                  <a:pos x="310" y="248"/>
                </a:cxn>
                <a:cxn ang="0">
                  <a:pos x="318" y="170"/>
                </a:cxn>
                <a:cxn ang="0">
                  <a:pos x="314" y="86"/>
                </a:cxn>
                <a:cxn ang="0">
                  <a:pos x="308" y="60"/>
                </a:cxn>
                <a:cxn ang="0">
                  <a:pos x="298" y="38"/>
                </a:cxn>
                <a:cxn ang="0">
                  <a:pos x="258" y="4"/>
                </a:cxn>
                <a:cxn ang="0">
                  <a:pos x="228" y="0"/>
                </a:cxn>
                <a:cxn ang="0">
                  <a:pos x="184" y="18"/>
                </a:cxn>
                <a:cxn ang="0">
                  <a:pos x="132" y="62"/>
                </a:cxn>
              </a:cxnLst>
              <a:rect l="0" t="0" r="r" b="b"/>
              <a:pathLst>
                <a:path w="318" h="594">
                  <a:moveTo>
                    <a:pt x="114" y="82"/>
                  </a:moveTo>
                  <a:lnTo>
                    <a:pt x="114" y="82"/>
                  </a:lnTo>
                  <a:lnTo>
                    <a:pt x="112" y="86"/>
                  </a:lnTo>
                  <a:lnTo>
                    <a:pt x="112" y="90"/>
                  </a:lnTo>
                  <a:lnTo>
                    <a:pt x="112" y="96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20" y="102"/>
                  </a:lnTo>
                  <a:lnTo>
                    <a:pt x="124" y="102"/>
                  </a:lnTo>
                  <a:lnTo>
                    <a:pt x="128" y="10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52" y="76"/>
                  </a:lnTo>
                  <a:lnTo>
                    <a:pt x="170" y="58"/>
                  </a:lnTo>
                  <a:lnTo>
                    <a:pt x="186" y="46"/>
                  </a:lnTo>
                  <a:lnTo>
                    <a:pt x="200" y="36"/>
                  </a:lnTo>
                  <a:lnTo>
                    <a:pt x="212" y="30"/>
                  </a:lnTo>
                  <a:lnTo>
                    <a:pt x="224" y="26"/>
                  </a:lnTo>
                  <a:lnTo>
                    <a:pt x="232" y="24"/>
                  </a:lnTo>
                  <a:lnTo>
                    <a:pt x="240" y="24"/>
                  </a:lnTo>
                  <a:lnTo>
                    <a:pt x="240" y="24"/>
                  </a:lnTo>
                  <a:lnTo>
                    <a:pt x="252" y="26"/>
                  </a:lnTo>
                  <a:lnTo>
                    <a:pt x="260" y="32"/>
                  </a:lnTo>
                  <a:lnTo>
                    <a:pt x="270" y="40"/>
                  </a:lnTo>
                  <a:lnTo>
                    <a:pt x="278" y="50"/>
                  </a:lnTo>
                  <a:lnTo>
                    <a:pt x="278" y="50"/>
                  </a:lnTo>
                  <a:lnTo>
                    <a:pt x="286" y="68"/>
                  </a:lnTo>
                  <a:lnTo>
                    <a:pt x="290" y="88"/>
                  </a:lnTo>
                  <a:lnTo>
                    <a:pt x="290" y="88"/>
                  </a:lnTo>
                  <a:lnTo>
                    <a:pt x="294" y="122"/>
                  </a:lnTo>
                  <a:lnTo>
                    <a:pt x="294" y="154"/>
                  </a:lnTo>
                  <a:lnTo>
                    <a:pt x="294" y="154"/>
                  </a:lnTo>
                  <a:lnTo>
                    <a:pt x="292" y="196"/>
                  </a:lnTo>
                  <a:lnTo>
                    <a:pt x="288" y="236"/>
                  </a:lnTo>
                  <a:lnTo>
                    <a:pt x="280" y="274"/>
                  </a:lnTo>
                  <a:lnTo>
                    <a:pt x="268" y="310"/>
                  </a:lnTo>
                  <a:lnTo>
                    <a:pt x="256" y="344"/>
                  </a:lnTo>
                  <a:lnTo>
                    <a:pt x="242" y="376"/>
                  </a:lnTo>
                  <a:lnTo>
                    <a:pt x="226" y="406"/>
                  </a:lnTo>
                  <a:lnTo>
                    <a:pt x="210" y="434"/>
                  </a:lnTo>
                  <a:lnTo>
                    <a:pt x="194" y="458"/>
                  </a:lnTo>
                  <a:lnTo>
                    <a:pt x="178" y="482"/>
                  </a:lnTo>
                  <a:lnTo>
                    <a:pt x="146" y="520"/>
                  </a:lnTo>
                  <a:lnTo>
                    <a:pt x="118" y="548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78" y="542"/>
                  </a:lnTo>
                  <a:lnTo>
                    <a:pt x="62" y="518"/>
                  </a:lnTo>
                  <a:lnTo>
                    <a:pt x="50" y="494"/>
                  </a:lnTo>
                  <a:lnTo>
                    <a:pt x="38" y="468"/>
                  </a:lnTo>
                  <a:lnTo>
                    <a:pt x="32" y="442"/>
                  </a:lnTo>
                  <a:lnTo>
                    <a:pt x="26" y="418"/>
                  </a:lnTo>
                  <a:lnTo>
                    <a:pt x="24" y="394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44"/>
                  </a:lnTo>
                  <a:lnTo>
                    <a:pt x="26" y="322"/>
                  </a:lnTo>
                  <a:lnTo>
                    <a:pt x="34" y="282"/>
                  </a:lnTo>
                  <a:lnTo>
                    <a:pt x="40" y="256"/>
                  </a:lnTo>
                  <a:lnTo>
                    <a:pt x="44" y="246"/>
                  </a:lnTo>
                  <a:lnTo>
                    <a:pt x="44" y="246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36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2" y="230"/>
                  </a:lnTo>
                  <a:lnTo>
                    <a:pt x="28" y="232"/>
                  </a:lnTo>
                  <a:lnTo>
                    <a:pt x="24" y="234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18" y="248"/>
                  </a:lnTo>
                  <a:lnTo>
                    <a:pt x="10" y="274"/>
                  </a:lnTo>
                  <a:lnTo>
                    <a:pt x="4" y="314"/>
                  </a:lnTo>
                  <a:lnTo>
                    <a:pt x="0" y="338"/>
                  </a:lnTo>
                  <a:lnTo>
                    <a:pt x="0" y="364"/>
                  </a:lnTo>
                  <a:lnTo>
                    <a:pt x="0" y="390"/>
                  </a:lnTo>
                  <a:lnTo>
                    <a:pt x="2" y="418"/>
                  </a:lnTo>
                  <a:lnTo>
                    <a:pt x="8" y="448"/>
                  </a:lnTo>
                  <a:lnTo>
                    <a:pt x="16" y="478"/>
                  </a:lnTo>
                  <a:lnTo>
                    <a:pt x="28" y="508"/>
                  </a:lnTo>
                  <a:lnTo>
                    <a:pt x="44" y="536"/>
                  </a:lnTo>
                  <a:lnTo>
                    <a:pt x="64" y="564"/>
                  </a:lnTo>
                  <a:lnTo>
                    <a:pt x="76" y="578"/>
                  </a:lnTo>
                  <a:lnTo>
                    <a:pt x="90" y="590"/>
                  </a:lnTo>
                  <a:lnTo>
                    <a:pt x="90" y="590"/>
                  </a:lnTo>
                  <a:lnTo>
                    <a:pt x="94" y="594"/>
                  </a:lnTo>
                  <a:lnTo>
                    <a:pt x="98" y="594"/>
                  </a:lnTo>
                  <a:lnTo>
                    <a:pt x="102" y="594"/>
                  </a:lnTo>
                  <a:lnTo>
                    <a:pt x="106" y="592"/>
                  </a:lnTo>
                  <a:lnTo>
                    <a:pt x="106" y="592"/>
                  </a:lnTo>
                  <a:lnTo>
                    <a:pt x="116" y="582"/>
                  </a:lnTo>
                  <a:lnTo>
                    <a:pt x="144" y="556"/>
                  </a:lnTo>
                  <a:lnTo>
                    <a:pt x="162" y="536"/>
                  </a:lnTo>
                  <a:lnTo>
                    <a:pt x="184" y="512"/>
                  </a:lnTo>
                  <a:lnTo>
                    <a:pt x="204" y="486"/>
                  </a:lnTo>
                  <a:lnTo>
                    <a:pt x="226" y="454"/>
                  </a:lnTo>
                  <a:lnTo>
                    <a:pt x="246" y="420"/>
                  </a:lnTo>
                  <a:lnTo>
                    <a:pt x="266" y="382"/>
                  </a:lnTo>
                  <a:lnTo>
                    <a:pt x="284" y="340"/>
                  </a:lnTo>
                  <a:lnTo>
                    <a:pt x="298" y="296"/>
                  </a:lnTo>
                  <a:lnTo>
                    <a:pt x="310" y="248"/>
                  </a:lnTo>
                  <a:lnTo>
                    <a:pt x="314" y="222"/>
                  </a:lnTo>
                  <a:lnTo>
                    <a:pt x="316" y="196"/>
                  </a:lnTo>
                  <a:lnTo>
                    <a:pt x="318" y="170"/>
                  </a:lnTo>
                  <a:lnTo>
                    <a:pt x="318" y="142"/>
                  </a:lnTo>
                  <a:lnTo>
                    <a:pt x="316" y="114"/>
                  </a:lnTo>
                  <a:lnTo>
                    <a:pt x="314" y="86"/>
                  </a:lnTo>
                  <a:lnTo>
                    <a:pt x="314" y="86"/>
                  </a:lnTo>
                  <a:lnTo>
                    <a:pt x="312" y="72"/>
                  </a:lnTo>
                  <a:lnTo>
                    <a:pt x="308" y="60"/>
                  </a:lnTo>
                  <a:lnTo>
                    <a:pt x="304" y="50"/>
                  </a:lnTo>
                  <a:lnTo>
                    <a:pt x="298" y="38"/>
                  </a:lnTo>
                  <a:lnTo>
                    <a:pt x="298" y="38"/>
                  </a:lnTo>
                  <a:lnTo>
                    <a:pt x="286" y="24"/>
                  </a:lnTo>
                  <a:lnTo>
                    <a:pt x="274" y="12"/>
                  </a:lnTo>
                  <a:lnTo>
                    <a:pt x="258" y="4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28" y="0"/>
                  </a:lnTo>
                  <a:lnTo>
                    <a:pt x="214" y="4"/>
                  </a:lnTo>
                  <a:lnTo>
                    <a:pt x="200" y="10"/>
                  </a:lnTo>
                  <a:lnTo>
                    <a:pt x="184" y="18"/>
                  </a:lnTo>
                  <a:lnTo>
                    <a:pt x="166" y="30"/>
                  </a:lnTo>
                  <a:lnTo>
                    <a:pt x="150" y="44"/>
                  </a:lnTo>
                  <a:lnTo>
                    <a:pt x="132" y="62"/>
                  </a:lnTo>
                  <a:lnTo>
                    <a:pt x="114" y="82"/>
                  </a:lnTo>
                  <a:lnTo>
                    <a:pt x="114" y="8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7" name="Freeform 76"/>
            <p:cNvSpPr>
              <a:spLocks/>
            </p:cNvSpPr>
            <p:nvPr/>
          </p:nvSpPr>
          <p:spPr bwMode="auto">
            <a:xfrm>
              <a:off x="2128838" y="3971925"/>
              <a:ext cx="479425" cy="155575"/>
            </a:xfrm>
            <a:custGeom>
              <a:avLst/>
              <a:gdLst/>
              <a:ahLst/>
              <a:cxnLst>
                <a:cxn ang="0">
                  <a:pos x="280" y="8"/>
                </a:cxn>
                <a:cxn ang="0">
                  <a:pos x="264" y="30"/>
                </a:cxn>
                <a:cxn ang="0">
                  <a:pos x="234" y="54"/>
                </a:cxn>
                <a:cxn ang="0">
                  <a:pos x="200" y="68"/>
                </a:cxn>
                <a:cxn ang="0">
                  <a:pos x="168" y="74"/>
                </a:cxn>
                <a:cxn ang="0">
                  <a:pos x="152" y="74"/>
                </a:cxn>
                <a:cxn ang="0">
                  <a:pos x="118" y="72"/>
                </a:cxn>
                <a:cxn ang="0">
                  <a:pos x="90" y="64"/>
                </a:cxn>
                <a:cxn ang="0">
                  <a:pos x="50" y="42"/>
                </a:cxn>
                <a:cxn ang="0">
                  <a:pos x="30" y="20"/>
                </a:cxn>
                <a:cxn ang="0">
                  <a:pos x="24" y="8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8" y="44"/>
                </a:cxn>
                <a:cxn ang="0">
                  <a:pos x="54" y="74"/>
                </a:cxn>
                <a:cxn ang="0">
                  <a:pos x="80" y="86"/>
                </a:cxn>
                <a:cxn ang="0">
                  <a:pos x="112" y="94"/>
                </a:cxn>
                <a:cxn ang="0">
                  <a:pos x="152" y="98"/>
                </a:cxn>
                <a:cxn ang="0">
                  <a:pos x="172" y="98"/>
                </a:cxn>
                <a:cxn ang="0">
                  <a:pos x="208" y="90"/>
                </a:cxn>
                <a:cxn ang="0">
                  <a:pos x="236" y="80"/>
                </a:cxn>
                <a:cxn ang="0">
                  <a:pos x="268" y="58"/>
                </a:cxn>
                <a:cxn ang="0">
                  <a:pos x="294" y="30"/>
                </a:cxn>
                <a:cxn ang="0">
                  <a:pos x="302" y="16"/>
                </a:cxn>
                <a:cxn ang="0">
                  <a:pos x="302" y="8"/>
                </a:cxn>
                <a:cxn ang="0">
                  <a:pos x="296" y="2"/>
                </a:cxn>
                <a:cxn ang="0">
                  <a:pos x="290" y="0"/>
                </a:cxn>
                <a:cxn ang="0">
                  <a:pos x="282" y="4"/>
                </a:cxn>
                <a:cxn ang="0">
                  <a:pos x="280" y="8"/>
                </a:cxn>
              </a:cxnLst>
              <a:rect l="0" t="0" r="r" b="b"/>
              <a:pathLst>
                <a:path w="302" h="98">
                  <a:moveTo>
                    <a:pt x="280" y="8"/>
                  </a:moveTo>
                  <a:lnTo>
                    <a:pt x="280" y="8"/>
                  </a:lnTo>
                  <a:lnTo>
                    <a:pt x="272" y="20"/>
                  </a:lnTo>
                  <a:lnTo>
                    <a:pt x="264" y="30"/>
                  </a:lnTo>
                  <a:lnTo>
                    <a:pt x="252" y="42"/>
                  </a:lnTo>
                  <a:lnTo>
                    <a:pt x="234" y="54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4" y="72"/>
                  </a:lnTo>
                  <a:lnTo>
                    <a:pt x="168" y="74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34" y="74"/>
                  </a:lnTo>
                  <a:lnTo>
                    <a:pt x="118" y="72"/>
                  </a:lnTo>
                  <a:lnTo>
                    <a:pt x="104" y="68"/>
                  </a:lnTo>
                  <a:lnTo>
                    <a:pt x="90" y="64"/>
                  </a:lnTo>
                  <a:lnTo>
                    <a:pt x="68" y="54"/>
                  </a:lnTo>
                  <a:lnTo>
                    <a:pt x="50" y="42"/>
                  </a:lnTo>
                  <a:lnTo>
                    <a:pt x="38" y="30"/>
                  </a:lnTo>
                  <a:lnTo>
                    <a:pt x="30" y="2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8" y="30"/>
                  </a:lnTo>
                  <a:lnTo>
                    <a:pt x="18" y="44"/>
                  </a:lnTo>
                  <a:lnTo>
                    <a:pt x="34" y="58"/>
                  </a:lnTo>
                  <a:lnTo>
                    <a:pt x="54" y="74"/>
                  </a:lnTo>
                  <a:lnTo>
                    <a:pt x="66" y="80"/>
                  </a:lnTo>
                  <a:lnTo>
                    <a:pt x="80" y="86"/>
                  </a:lnTo>
                  <a:lnTo>
                    <a:pt x="94" y="90"/>
                  </a:lnTo>
                  <a:lnTo>
                    <a:pt x="112" y="94"/>
                  </a:lnTo>
                  <a:lnTo>
                    <a:pt x="130" y="98"/>
                  </a:lnTo>
                  <a:lnTo>
                    <a:pt x="152" y="98"/>
                  </a:lnTo>
                  <a:lnTo>
                    <a:pt x="152" y="98"/>
                  </a:lnTo>
                  <a:lnTo>
                    <a:pt x="172" y="98"/>
                  </a:lnTo>
                  <a:lnTo>
                    <a:pt x="190" y="94"/>
                  </a:lnTo>
                  <a:lnTo>
                    <a:pt x="208" y="90"/>
                  </a:lnTo>
                  <a:lnTo>
                    <a:pt x="222" y="86"/>
                  </a:lnTo>
                  <a:lnTo>
                    <a:pt x="236" y="80"/>
                  </a:lnTo>
                  <a:lnTo>
                    <a:pt x="248" y="74"/>
                  </a:lnTo>
                  <a:lnTo>
                    <a:pt x="268" y="58"/>
                  </a:lnTo>
                  <a:lnTo>
                    <a:pt x="284" y="44"/>
                  </a:lnTo>
                  <a:lnTo>
                    <a:pt x="294" y="30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2"/>
                  </a:lnTo>
                  <a:lnTo>
                    <a:pt x="302" y="8"/>
                  </a:lnTo>
                  <a:lnTo>
                    <a:pt x="300" y="4"/>
                  </a:lnTo>
                  <a:lnTo>
                    <a:pt x="296" y="2"/>
                  </a:lnTo>
                  <a:lnTo>
                    <a:pt x="296" y="2"/>
                  </a:lnTo>
                  <a:lnTo>
                    <a:pt x="290" y="0"/>
                  </a:lnTo>
                  <a:lnTo>
                    <a:pt x="286" y="2"/>
                  </a:lnTo>
                  <a:lnTo>
                    <a:pt x="282" y="4"/>
                  </a:lnTo>
                  <a:lnTo>
                    <a:pt x="280" y="8"/>
                  </a:lnTo>
                  <a:lnTo>
                    <a:pt x="280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8" name="Freeform 77"/>
            <p:cNvSpPr>
              <a:spLocks/>
            </p:cNvSpPr>
            <p:nvPr/>
          </p:nvSpPr>
          <p:spPr bwMode="auto">
            <a:xfrm>
              <a:off x="2112963" y="4108450"/>
              <a:ext cx="69850" cy="219075"/>
            </a:xfrm>
            <a:custGeom>
              <a:avLst/>
              <a:gdLst/>
              <a:ahLst/>
              <a:cxnLst>
                <a:cxn ang="0">
                  <a:pos x="22" y="6"/>
                </a:cxn>
                <a:cxn ang="0">
                  <a:pos x="22" y="6"/>
                </a:cxn>
                <a:cxn ang="0">
                  <a:pos x="16" y="18"/>
                </a:cxn>
                <a:cxn ang="0">
                  <a:pos x="10" y="30"/>
                </a:cxn>
                <a:cxn ang="0">
                  <a:pos x="4" y="48"/>
                </a:cxn>
                <a:cxn ang="0">
                  <a:pos x="0" y="66"/>
                </a:cxn>
                <a:cxn ang="0">
                  <a:pos x="2" y="88"/>
                </a:cxn>
                <a:cxn ang="0">
                  <a:pos x="4" y="98"/>
                </a:cxn>
                <a:cxn ang="0">
                  <a:pos x="6" y="110"/>
                </a:cxn>
                <a:cxn ang="0">
                  <a:pos x="12" y="122"/>
                </a:cxn>
                <a:cxn ang="0">
                  <a:pos x="18" y="134"/>
                </a:cxn>
                <a:cxn ang="0">
                  <a:pos x="18" y="134"/>
                </a:cxn>
                <a:cxn ang="0">
                  <a:pos x="22" y="136"/>
                </a:cxn>
                <a:cxn ang="0">
                  <a:pos x="26" y="138"/>
                </a:cxn>
                <a:cxn ang="0">
                  <a:pos x="32" y="138"/>
                </a:cxn>
                <a:cxn ang="0">
                  <a:pos x="36" y="136"/>
                </a:cxn>
                <a:cxn ang="0">
                  <a:pos x="36" y="136"/>
                </a:cxn>
                <a:cxn ang="0">
                  <a:pos x="38" y="132"/>
                </a:cxn>
                <a:cxn ang="0">
                  <a:pos x="40" y="128"/>
                </a:cxn>
                <a:cxn ang="0">
                  <a:pos x="40" y="124"/>
                </a:cxn>
                <a:cxn ang="0">
                  <a:pos x="38" y="120"/>
                </a:cxn>
                <a:cxn ang="0">
                  <a:pos x="38" y="120"/>
                </a:cxn>
                <a:cxn ang="0">
                  <a:pos x="34" y="110"/>
                </a:cxn>
                <a:cxn ang="0">
                  <a:pos x="30" y="102"/>
                </a:cxn>
                <a:cxn ang="0">
                  <a:pos x="26" y="84"/>
                </a:cxn>
                <a:cxn ang="0">
                  <a:pos x="24" y="68"/>
                </a:cxn>
                <a:cxn ang="0">
                  <a:pos x="28" y="52"/>
                </a:cxn>
                <a:cxn ang="0">
                  <a:pos x="32" y="40"/>
                </a:cxn>
                <a:cxn ang="0">
                  <a:pos x="36" y="28"/>
                </a:cxn>
                <a:cxn ang="0">
                  <a:pos x="42" y="18"/>
                </a:cxn>
                <a:cxn ang="0">
                  <a:pos x="42" y="18"/>
                </a:cxn>
                <a:cxn ang="0">
                  <a:pos x="44" y="14"/>
                </a:cxn>
                <a:cxn ang="0">
                  <a:pos x="44" y="10"/>
                </a:cxn>
                <a:cxn ang="0">
                  <a:pos x="42" y="6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6" y="2"/>
                </a:cxn>
                <a:cxn ang="0">
                  <a:pos x="22" y="6"/>
                </a:cxn>
                <a:cxn ang="0">
                  <a:pos x="22" y="6"/>
                </a:cxn>
              </a:cxnLst>
              <a:rect l="0" t="0" r="r" b="b"/>
              <a:pathLst>
                <a:path w="44" h="138">
                  <a:moveTo>
                    <a:pt x="22" y="6"/>
                  </a:moveTo>
                  <a:lnTo>
                    <a:pt x="22" y="6"/>
                  </a:lnTo>
                  <a:lnTo>
                    <a:pt x="16" y="18"/>
                  </a:lnTo>
                  <a:lnTo>
                    <a:pt x="10" y="30"/>
                  </a:lnTo>
                  <a:lnTo>
                    <a:pt x="4" y="48"/>
                  </a:lnTo>
                  <a:lnTo>
                    <a:pt x="0" y="66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6" y="110"/>
                  </a:lnTo>
                  <a:lnTo>
                    <a:pt x="12" y="12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6"/>
                  </a:lnTo>
                  <a:lnTo>
                    <a:pt x="26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8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4" y="110"/>
                  </a:lnTo>
                  <a:lnTo>
                    <a:pt x="30" y="102"/>
                  </a:lnTo>
                  <a:lnTo>
                    <a:pt x="26" y="84"/>
                  </a:lnTo>
                  <a:lnTo>
                    <a:pt x="24" y="68"/>
                  </a:lnTo>
                  <a:lnTo>
                    <a:pt x="28" y="52"/>
                  </a:lnTo>
                  <a:lnTo>
                    <a:pt x="32" y="40"/>
                  </a:lnTo>
                  <a:lnTo>
                    <a:pt x="36" y="2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4" y="14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9" name="Freeform 78"/>
            <p:cNvSpPr>
              <a:spLocks/>
            </p:cNvSpPr>
            <p:nvPr/>
          </p:nvSpPr>
          <p:spPr bwMode="auto">
            <a:xfrm>
              <a:off x="2192338" y="4156075"/>
              <a:ext cx="63500" cy="149225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4" y="26"/>
                </a:cxn>
                <a:cxn ang="0">
                  <a:pos x="0" y="36"/>
                </a:cxn>
                <a:cxn ang="0">
                  <a:pos x="0" y="48"/>
                </a:cxn>
                <a:cxn ang="0">
                  <a:pos x="2" y="62"/>
                </a:cxn>
                <a:cxn ang="0">
                  <a:pos x="8" y="76"/>
                </a:cxn>
                <a:cxn ang="0">
                  <a:pos x="18" y="90"/>
                </a:cxn>
                <a:cxn ang="0">
                  <a:pos x="18" y="90"/>
                </a:cxn>
                <a:cxn ang="0">
                  <a:pos x="22" y="92"/>
                </a:cxn>
                <a:cxn ang="0">
                  <a:pos x="26" y="94"/>
                </a:cxn>
                <a:cxn ang="0">
                  <a:pos x="32" y="92"/>
                </a:cxn>
                <a:cxn ang="0">
                  <a:pos x="36" y="90"/>
                </a:cxn>
                <a:cxn ang="0">
                  <a:pos x="36" y="90"/>
                </a:cxn>
                <a:cxn ang="0">
                  <a:pos x="38" y="86"/>
                </a:cxn>
                <a:cxn ang="0">
                  <a:pos x="40" y="82"/>
                </a:cxn>
                <a:cxn ang="0">
                  <a:pos x="40" y="78"/>
                </a:cxn>
                <a:cxn ang="0">
                  <a:pos x="36" y="74"/>
                </a:cxn>
                <a:cxn ang="0">
                  <a:pos x="36" y="74"/>
                </a:cxn>
                <a:cxn ang="0">
                  <a:pos x="30" y="64"/>
                </a:cxn>
                <a:cxn ang="0">
                  <a:pos x="26" y="54"/>
                </a:cxn>
                <a:cxn ang="0">
                  <a:pos x="24" y="46"/>
                </a:cxn>
                <a:cxn ang="0">
                  <a:pos x="24" y="38"/>
                </a:cxn>
                <a:cxn ang="0">
                  <a:pos x="26" y="32"/>
                </a:cxn>
                <a:cxn ang="0">
                  <a:pos x="30" y="26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38" y="16"/>
                </a:cxn>
                <a:cxn ang="0">
                  <a:pos x="38" y="12"/>
                </a:cxn>
                <a:cxn ang="0">
                  <a:pos x="38" y="8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2" y="2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40" h="94">
                  <a:moveTo>
                    <a:pt x="18" y="2"/>
                  </a:moveTo>
                  <a:lnTo>
                    <a:pt x="18" y="2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4" y="26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2" y="62"/>
                  </a:lnTo>
                  <a:lnTo>
                    <a:pt x="8" y="76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22" y="92"/>
                  </a:lnTo>
                  <a:lnTo>
                    <a:pt x="26" y="94"/>
                  </a:lnTo>
                  <a:lnTo>
                    <a:pt x="32" y="92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8" y="86"/>
                  </a:lnTo>
                  <a:lnTo>
                    <a:pt x="40" y="82"/>
                  </a:lnTo>
                  <a:lnTo>
                    <a:pt x="40" y="78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0" y="64"/>
                  </a:lnTo>
                  <a:lnTo>
                    <a:pt x="26" y="54"/>
                  </a:lnTo>
                  <a:lnTo>
                    <a:pt x="24" y="46"/>
                  </a:lnTo>
                  <a:lnTo>
                    <a:pt x="24" y="38"/>
                  </a:lnTo>
                  <a:lnTo>
                    <a:pt x="26" y="32"/>
                  </a:lnTo>
                  <a:lnTo>
                    <a:pt x="30" y="2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0" name="Freeform 79"/>
            <p:cNvSpPr>
              <a:spLocks/>
            </p:cNvSpPr>
            <p:nvPr/>
          </p:nvSpPr>
          <p:spPr bwMode="auto">
            <a:xfrm>
              <a:off x="2554288" y="4108450"/>
              <a:ext cx="69850" cy="2190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8" y="28"/>
                </a:cxn>
                <a:cxn ang="0">
                  <a:pos x="12" y="40"/>
                </a:cxn>
                <a:cxn ang="0">
                  <a:pos x="16" y="52"/>
                </a:cxn>
                <a:cxn ang="0">
                  <a:pos x="20" y="68"/>
                </a:cxn>
                <a:cxn ang="0">
                  <a:pos x="20" y="84"/>
                </a:cxn>
                <a:cxn ang="0">
                  <a:pos x="16" y="102"/>
                </a:cxn>
                <a:cxn ang="0">
                  <a:pos x="12" y="110"/>
                </a:cxn>
                <a:cxn ang="0">
                  <a:pos x="6" y="120"/>
                </a:cxn>
                <a:cxn ang="0">
                  <a:pos x="6" y="120"/>
                </a:cxn>
                <a:cxn ang="0">
                  <a:pos x="4" y="124"/>
                </a:cxn>
                <a:cxn ang="0">
                  <a:pos x="4" y="128"/>
                </a:cxn>
                <a:cxn ang="0">
                  <a:pos x="6" y="132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14" y="138"/>
                </a:cxn>
                <a:cxn ang="0">
                  <a:pos x="18" y="138"/>
                </a:cxn>
                <a:cxn ang="0">
                  <a:pos x="22" y="136"/>
                </a:cxn>
                <a:cxn ang="0">
                  <a:pos x="26" y="134"/>
                </a:cxn>
                <a:cxn ang="0">
                  <a:pos x="26" y="134"/>
                </a:cxn>
                <a:cxn ang="0">
                  <a:pos x="32" y="122"/>
                </a:cxn>
                <a:cxn ang="0">
                  <a:pos x="38" y="110"/>
                </a:cxn>
                <a:cxn ang="0">
                  <a:pos x="42" y="98"/>
                </a:cxn>
                <a:cxn ang="0">
                  <a:pos x="44" y="88"/>
                </a:cxn>
                <a:cxn ang="0">
                  <a:pos x="44" y="66"/>
                </a:cxn>
                <a:cxn ang="0">
                  <a:pos x="40" y="48"/>
                </a:cxn>
                <a:cxn ang="0">
                  <a:pos x="36" y="30"/>
                </a:cxn>
                <a:cxn ang="0">
                  <a:pos x="30" y="18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44" h="138">
                  <a:moveTo>
                    <a:pt x="6" y="2"/>
                  </a:move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8" y="28"/>
                  </a:lnTo>
                  <a:lnTo>
                    <a:pt x="12" y="40"/>
                  </a:lnTo>
                  <a:lnTo>
                    <a:pt x="16" y="52"/>
                  </a:lnTo>
                  <a:lnTo>
                    <a:pt x="20" y="68"/>
                  </a:lnTo>
                  <a:lnTo>
                    <a:pt x="20" y="84"/>
                  </a:lnTo>
                  <a:lnTo>
                    <a:pt x="16" y="102"/>
                  </a:lnTo>
                  <a:lnTo>
                    <a:pt x="12" y="11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6" y="132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4" y="138"/>
                  </a:lnTo>
                  <a:lnTo>
                    <a:pt x="18" y="138"/>
                  </a:lnTo>
                  <a:lnTo>
                    <a:pt x="22" y="136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32" y="122"/>
                  </a:lnTo>
                  <a:lnTo>
                    <a:pt x="38" y="110"/>
                  </a:lnTo>
                  <a:lnTo>
                    <a:pt x="42" y="98"/>
                  </a:lnTo>
                  <a:lnTo>
                    <a:pt x="44" y="88"/>
                  </a:lnTo>
                  <a:lnTo>
                    <a:pt x="44" y="66"/>
                  </a:lnTo>
                  <a:lnTo>
                    <a:pt x="40" y="48"/>
                  </a:lnTo>
                  <a:lnTo>
                    <a:pt x="36" y="30"/>
                  </a:lnTo>
                  <a:lnTo>
                    <a:pt x="30" y="1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1" name="Freeform 80"/>
            <p:cNvSpPr>
              <a:spLocks/>
            </p:cNvSpPr>
            <p:nvPr/>
          </p:nvSpPr>
          <p:spPr bwMode="auto">
            <a:xfrm>
              <a:off x="2481263" y="4156075"/>
              <a:ext cx="63500" cy="14922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12"/>
                </a:cxn>
                <a:cxn ang="0">
                  <a:pos x="4" y="1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26"/>
                </a:cxn>
                <a:cxn ang="0">
                  <a:pos x="14" y="32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16" y="54"/>
                </a:cxn>
                <a:cxn ang="0">
                  <a:pos x="12" y="64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8"/>
                </a:cxn>
                <a:cxn ang="0">
                  <a:pos x="0" y="82"/>
                </a:cxn>
                <a:cxn ang="0">
                  <a:pos x="2" y="86"/>
                </a:cxn>
                <a:cxn ang="0">
                  <a:pos x="4" y="90"/>
                </a:cxn>
                <a:cxn ang="0">
                  <a:pos x="4" y="90"/>
                </a:cxn>
                <a:cxn ang="0">
                  <a:pos x="10" y="92"/>
                </a:cxn>
                <a:cxn ang="0">
                  <a:pos x="14" y="94"/>
                </a:cxn>
                <a:cxn ang="0">
                  <a:pos x="18" y="92"/>
                </a:cxn>
                <a:cxn ang="0">
                  <a:pos x="22" y="90"/>
                </a:cxn>
                <a:cxn ang="0">
                  <a:pos x="22" y="90"/>
                </a:cxn>
                <a:cxn ang="0">
                  <a:pos x="32" y="76"/>
                </a:cxn>
                <a:cxn ang="0">
                  <a:pos x="38" y="62"/>
                </a:cxn>
                <a:cxn ang="0">
                  <a:pos x="40" y="48"/>
                </a:cxn>
                <a:cxn ang="0">
                  <a:pos x="40" y="36"/>
                </a:cxn>
                <a:cxn ang="0">
                  <a:pos x="38" y="26"/>
                </a:cxn>
                <a:cxn ang="0">
                  <a:pos x="32" y="16"/>
                </a:cxn>
                <a:cxn ang="0">
                  <a:pos x="28" y="8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40" h="94">
                  <a:moveTo>
                    <a:pt x="6" y="4"/>
                  </a:moveTo>
                  <a:lnTo>
                    <a:pt x="6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6"/>
                  </a:lnTo>
                  <a:lnTo>
                    <a:pt x="14" y="32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16" y="54"/>
                  </a:lnTo>
                  <a:lnTo>
                    <a:pt x="12" y="6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8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10" y="92"/>
                  </a:lnTo>
                  <a:lnTo>
                    <a:pt x="14" y="94"/>
                  </a:lnTo>
                  <a:lnTo>
                    <a:pt x="18" y="92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32" y="76"/>
                  </a:lnTo>
                  <a:lnTo>
                    <a:pt x="38" y="62"/>
                  </a:lnTo>
                  <a:lnTo>
                    <a:pt x="40" y="48"/>
                  </a:lnTo>
                  <a:lnTo>
                    <a:pt x="40" y="36"/>
                  </a:lnTo>
                  <a:lnTo>
                    <a:pt x="38" y="26"/>
                  </a:lnTo>
                  <a:lnTo>
                    <a:pt x="32" y="16"/>
                  </a:lnTo>
                  <a:lnTo>
                    <a:pt x="28" y="8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2" name="Freeform 81"/>
            <p:cNvSpPr>
              <a:spLocks/>
            </p:cNvSpPr>
            <p:nvPr/>
          </p:nvSpPr>
          <p:spPr bwMode="auto">
            <a:xfrm>
              <a:off x="2614613" y="3540125"/>
              <a:ext cx="301625" cy="447675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90" y="0"/>
                </a:cxn>
                <a:cxn ang="0">
                  <a:pos x="170" y="24"/>
                </a:cxn>
                <a:cxn ang="0">
                  <a:pos x="148" y="50"/>
                </a:cxn>
                <a:cxn ang="0">
                  <a:pos x="126" y="74"/>
                </a:cxn>
                <a:cxn ang="0">
                  <a:pos x="102" y="96"/>
                </a:cxn>
                <a:cxn ang="0">
                  <a:pos x="78" y="118"/>
                </a:cxn>
                <a:cxn ang="0">
                  <a:pos x="52" y="140"/>
                </a:cxn>
                <a:cxn ang="0">
                  <a:pos x="26" y="160"/>
                </a:cxn>
                <a:cxn ang="0">
                  <a:pos x="0" y="178"/>
                </a:cxn>
                <a:cxn ang="0">
                  <a:pos x="0" y="178"/>
                </a:cxn>
                <a:cxn ang="0">
                  <a:pos x="4" y="204"/>
                </a:cxn>
                <a:cxn ang="0">
                  <a:pos x="12" y="230"/>
                </a:cxn>
                <a:cxn ang="0">
                  <a:pos x="24" y="256"/>
                </a:cxn>
                <a:cxn ang="0">
                  <a:pos x="40" y="282"/>
                </a:cxn>
                <a:cxn ang="0">
                  <a:pos x="40" y="282"/>
                </a:cxn>
                <a:cxn ang="0">
                  <a:pos x="58" y="262"/>
                </a:cxn>
                <a:cxn ang="0">
                  <a:pos x="80" y="238"/>
                </a:cxn>
                <a:cxn ang="0">
                  <a:pos x="102" y="208"/>
                </a:cxn>
                <a:cxn ang="0">
                  <a:pos x="124" y="176"/>
                </a:cxn>
                <a:cxn ang="0">
                  <a:pos x="144" y="138"/>
                </a:cxn>
                <a:cxn ang="0">
                  <a:pos x="164" y="96"/>
                </a:cxn>
                <a:cxn ang="0">
                  <a:pos x="172" y="72"/>
                </a:cxn>
                <a:cxn ang="0">
                  <a:pos x="178" y="50"/>
                </a:cxn>
                <a:cxn ang="0">
                  <a:pos x="186" y="24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82">
                  <a:moveTo>
                    <a:pt x="190" y="0"/>
                  </a:moveTo>
                  <a:lnTo>
                    <a:pt x="190" y="0"/>
                  </a:lnTo>
                  <a:lnTo>
                    <a:pt x="170" y="24"/>
                  </a:lnTo>
                  <a:lnTo>
                    <a:pt x="148" y="50"/>
                  </a:lnTo>
                  <a:lnTo>
                    <a:pt x="126" y="74"/>
                  </a:lnTo>
                  <a:lnTo>
                    <a:pt x="102" y="96"/>
                  </a:lnTo>
                  <a:lnTo>
                    <a:pt x="78" y="118"/>
                  </a:lnTo>
                  <a:lnTo>
                    <a:pt x="52" y="140"/>
                  </a:lnTo>
                  <a:lnTo>
                    <a:pt x="26" y="16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4" y="204"/>
                  </a:lnTo>
                  <a:lnTo>
                    <a:pt x="12" y="230"/>
                  </a:lnTo>
                  <a:lnTo>
                    <a:pt x="24" y="256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58" y="262"/>
                  </a:lnTo>
                  <a:lnTo>
                    <a:pt x="80" y="238"/>
                  </a:lnTo>
                  <a:lnTo>
                    <a:pt x="102" y="208"/>
                  </a:lnTo>
                  <a:lnTo>
                    <a:pt x="124" y="176"/>
                  </a:lnTo>
                  <a:lnTo>
                    <a:pt x="144" y="138"/>
                  </a:lnTo>
                  <a:lnTo>
                    <a:pt x="164" y="96"/>
                  </a:lnTo>
                  <a:lnTo>
                    <a:pt x="172" y="72"/>
                  </a:lnTo>
                  <a:lnTo>
                    <a:pt x="178" y="50"/>
                  </a:lnTo>
                  <a:lnTo>
                    <a:pt x="186" y="24"/>
                  </a:lnTo>
                  <a:lnTo>
                    <a:pt x="190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3" name="Freeform 82"/>
            <p:cNvSpPr>
              <a:spLocks/>
            </p:cNvSpPr>
            <p:nvPr/>
          </p:nvSpPr>
          <p:spPr bwMode="auto">
            <a:xfrm>
              <a:off x="1817688" y="3540125"/>
              <a:ext cx="304800" cy="447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0" y="24"/>
                </a:cxn>
                <a:cxn ang="0">
                  <a:pos x="42" y="50"/>
                </a:cxn>
                <a:cxn ang="0">
                  <a:pos x="64" y="74"/>
                </a:cxn>
                <a:cxn ang="0">
                  <a:pos x="88" y="96"/>
                </a:cxn>
                <a:cxn ang="0">
                  <a:pos x="112" y="118"/>
                </a:cxn>
                <a:cxn ang="0">
                  <a:pos x="138" y="140"/>
                </a:cxn>
                <a:cxn ang="0">
                  <a:pos x="164" y="160"/>
                </a:cxn>
                <a:cxn ang="0">
                  <a:pos x="192" y="178"/>
                </a:cxn>
                <a:cxn ang="0">
                  <a:pos x="192" y="178"/>
                </a:cxn>
                <a:cxn ang="0">
                  <a:pos x="186" y="204"/>
                </a:cxn>
                <a:cxn ang="0">
                  <a:pos x="178" y="230"/>
                </a:cxn>
                <a:cxn ang="0">
                  <a:pos x="166" y="256"/>
                </a:cxn>
                <a:cxn ang="0">
                  <a:pos x="150" y="282"/>
                </a:cxn>
                <a:cxn ang="0">
                  <a:pos x="150" y="282"/>
                </a:cxn>
                <a:cxn ang="0">
                  <a:pos x="132" y="262"/>
                </a:cxn>
                <a:cxn ang="0">
                  <a:pos x="110" y="238"/>
                </a:cxn>
                <a:cxn ang="0">
                  <a:pos x="88" y="208"/>
                </a:cxn>
                <a:cxn ang="0">
                  <a:pos x="66" y="176"/>
                </a:cxn>
                <a:cxn ang="0">
                  <a:pos x="46" y="138"/>
                </a:cxn>
                <a:cxn ang="0">
                  <a:pos x="28" y="96"/>
                </a:cxn>
                <a:cxn ang="0">
                  <a:pos x="18" y="72"/>
                </a:cxn>
                <a:cxn ang="0">
                  <a:pos x="12" y="50"/>
                </a:cxn>
                <a:cxn ang="0">
                  <a:pos x="6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2" h="282">
                  <a:moveTo>
                    <a:pt x="0" y="0"/>
                  </a:moveTo>
                  <a:lnTo>
                    <a:pt x="0" y="0"/>
                  </a:lnTo>
                  <a:lnTo>
                    <a:pt x="20" y="24"/>
                  </a:lnTo>
                  <a:lnTo>
                    <a:pt x="42" y="50"/>
                  </a:lnTo>
                  <a:lnTo>
                    <a:pt x="64" y="74"/>
                  </a:lnTo>
                  <a:lnTo>
                    <a:pt x="88" y="96"/>
                  </a:lnTo>
                  <a:lnTo>
                    <a:pt x="112" y="118"/>
                  </a:lnTo>
                  <a:lnTo>
                    <a:pt x="138" y="140"/>
                  </a:lnTo>
                  <a:lnTo>
                    <a:pt x="164" y="160"/>
                  </a:lnTo>
                  <a:lnTo>
                    <a:pt x="192" y="178"/>
                  </a:lnTo>
                  <a:lnTo>
                    <a:pt x="192" y="178"/>
                  </a:lnTo>
                  <a:lnTo>
                    <a:pt x="186" y="204"/>
                  </a:lnTo>
                  <a:lnTo>
                    <a:pt x="178" y="230"/>
                  </a:lnTo>
                  <a:lnTo>
                    <a:pt x="166" y="256"/>
                  </a:lnTo>
                  <a:lnTo>
                    <a:pt x="150" y="282"/>
                  </a:lnTo>
                  <a:lnTo>
                    <a:pt x="150" y="282"/>
                  </a:lnTo>
                  <a:lnTo>
                    <a:pt x="132" y="262"/>
                  </a:lnTo>
                  <a:lnTo>
                    <a:pt x="110" y="238"/>
                  </a:lnTo>
                  <a:lnTo>
                    <a:pt x="88" y="208"/>
                  </a:lnTo>
                  <a:lnTo>
                    <a:pt x="66" y="176"/>
                  </a:lnTo>
                  <a:lnTo>
                    <a:pt x="46" y="138"/>
                  </a:lnTo>
                  <a:lnTo>
                    <a:pt x="28" y="96"/>
                  </a:lnTo>
                  <a:lnTo>
                    <a:pt x="18" y="72"/>
                  </a:lnTo>
                  <a:lnTo>
                    <a:pt x="12" y="50"/>
                  </a:lnTo>
                  <a:lnTo>
                    <a:pt x="6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5562071" y="1734608"/>
            <a:ext cx="518355" cy="505015"/>
            <a:chOff x="6313488" y="2651125"/>
            <a:chExt cx="1727200" cy="1682750"/>
          </a:xfrm>
        </p:grpSpPr>
        <p:sp>
          <p:nvSpPr>
            <p:cNvPr id="245" name="Freeform 83"/>
            <p:cNvSpPr>
              <a:spLocks noEditPoints="1"/>
            </p:cNvSpPr>
            <p:nvPr/>
          </p:nvSpPr>
          <p:spPr bwMode="auto">
            <a:xfrm>
              <a:off x="6611938" y="3086100"/>
              <a:ext cx="1130300" cy="390525"/>
            </a:xfrm>
            <a:custGeom>
              <a:avLst/>
              <a:gdLst/>
              <a:ahLst/>
              <a:cxnLst>
                <a:cxn ang="0">
                  <a:pos x="316" y="6"/>
                </a:cxn>
                <a:cxn ang="0">
                  <a:pos x="316" y="6"/>
                </a:cxn>
                <a:cxn ang="0">
                  <a:pos x="18" y="100"/>
                </a:cxn>
                <a:cxn ang="0">
                  <a:pos x="18" y="100"/>
                </a:cxn>
                <a:cxn ang="0">
                  <a:pos x="10" y="104"/>
                </a:cxn>
                <a:cxn ang="0">
                  <a:pos x="6" y="110"/>
                </a:cxn>
                <a:cxn ang="0">
                  <a:pos x="2" y="116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10" y="142"/>
                </a:cxn>
                <a:cxn ang="0">
                  <a:pos x="18" y="146"/>
                </a:cxn>
                <a:cxn ang="0">
                  <a:pos x="316" y="240"/>
                </a:cxn>
                <a:cxn ang="0">
                  <a:pos x="316" y="240"/>
                </a:cxn>
                <a:cxn ang="0">
                  <a:pos x="336" y="244"/>
                </a:cxn>
                <a:cxn ang="0">
                  <a:pos x="356" y="246"/>
                </a:cxn>
                <a:cxn ang="0">
                  <a:pos x="376" y="244"/>
                </a:cxn>
                <a:cxn ang="0">
                  <a:pos x="396" y="240"/>
                </a:cxn>
                <a:cxn ang="0">
                  <a:pos x="696" y="146"/>
                </a:cxn>
                <a:cxn ang="0">
                  <a:pos x="696" y="146"/>
                </a:cxn>
                <a:cxn ang="0">
                  <a:pos x="702" y="142"/>
                </a:cxn>
                <a:cxn ang="0">
                  <a:pos x="708" y="138"/>
                </a:cxn>
                <a:cxn ang="0">
                  <a:pos x="710" y="130"/>
                </a:cxn>
                <a:cxn ang="0">
                  <a:pos x="712" y="124"/>
                </a:cxn>
                <a:cxn ang="0">
                  <a:pos x="712" y="124"/>
                </a:cxn>
                <a:cxn ang="0">
                  <a:pos x="710" y="116"/>
                </a:cxn>
                <a:cxn ang="0">
                  <a:pos x="708" y="110"/>
                </a:cxn>
                <a:cxn ang="0">
                  <a:pos x="702" y="104"/>
                </a:cxn>
                <a:cxn ang="0">
                  <a:pos x="696" y="100"/>
                </a:cxn>
                <a:cxn ang="0">
                  <a:pos x="396" y="6"/>
                </a:cxn>
                <a:cxn ang="0">
                  <a:pos x="396" y="6"/>
                </a:cxn>
                <a:cxn ang="0">
                  <a:pos x="376" y="2"/>
                </a:cxn>
                <a:cxn ang="0">
                  <a:pos x="356" y="0"/>
                </a:cxn>
                <a:cxn ang="0">
                  <a:pos x="336" y="2"/>
                </a:cxn>
                <a:cxn ang="0">
                  <a:pos x="316" y="6"/>
                </a:cxn>
                <a:cxn ang="0">
                  <a:pos x="316" y="6"/>
                </a:cxn>
                <a:cxn ang="0">
                  <a:pos x="324" y="30"/>
                </a:cxn>
                <a:cxn ang="0">
                  <a:pos x="324" y="30"/>
                </a:cxn>
                <a:cxn ang="0">
                  <a:pos x="340" y="26"/>
                </a:cxn>
                <a:cxn ang="0">
                  <a:pos x="356" y="24"/>
                </a:cxn>
                <a:cxn ang="0">
                  <a:pos x="372" y="26"/>
                </a:cxn>
                <a:cxn ang="0">
                  <a:pos x="390" y="30"/>
                </a:cxn>
                <a:cxn ang="0">
                  <a:pos x="390" y="30"/>
                </a:cxn>
                <a:cxn ang="0">
                  <a:pos x="686" y="124"/>
                </a:cxn>
                <a:cxn ang="0">
                  <a:pos x="686" y="124"/>
                </a:cxn>
                <a:cxn ang="0">
                  <a:pos x="390" y="216"/>
                </a:cxn>
                <a:cxn ang="0">
                  <a:pos x="390" y="216"/>
                </a:cxn>
                <a:cxn ang="0">
                  <a:pos x="372" y="220"/>
                </a:cxn>
                <a:cxn ang="0">
                  <a:pos x="356" y="222"/>
                </a:cxn>
                <a:cxn ang="0">
                  <a:pos x="340" y="220"/>
                </a:cxn>
                <a:cxn ang="0">
                  <a:pos x="324" y="216"/>
                </a:cxn>
                <a:cxn ang="0">
                  <a:pos x="324" y="216"/>
                </a:cxn>
                <a:cxn ang="0">
                  <a:pos x="26" y="124"/>
                </a:cxn>
                <a:cxn ang="0">
                  <a:pos x="26" y="124"/>
                </a:cxn>
                <a:cxn ang="0">
                  <a:pos x="324" y="30"/>
                </a:cxn>
                <a:cxn ang="0">
                  <a:pos x="324" y="30"/>
                </a:cxn>
              </a:cxnLst>
              <a:rect l="0" t="0" r="r" b="b"/>
              <a:pathLst>
                <a:path w="712" h="246">
                  <a:moveTo>
                    <a:pt x="316" y="6"/>
                  </a:moveTo>
                  <a:lnTo>
                    <a:pt x="316" y="6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0" y="104"/>
                  </a:lnTo>
                  <a:lnTo>
                    <a:pt x="6" y="110"/>
                  </a:lnTo>
                  <a:lnTo>
                    <a:pt x="2" y="116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2" y="130"/>
                  </a:lnTo>
                  <a:lnTo>
                    <a:pt x="6" y="138"/>
                  </a:lnTo>
                  <a:lnTo>
                    <a:pt x="10" y="142"/>
                  </a:lnTo>
                  <a:lnTo>
                    <a:pt x="18" y="146"/>
                  </a:lnTo>
                  <a:lnTo>
                    <a:pt x="316" y="240"/>
                  </a:lnTo>
                  <a:lnTo>
                    <a:pt x="316" y="240"/>
                  </a:lnTo>
                  <a:lnTo>
                    <a:pt x="336" y="244"/>
                  </a:lnTo>
                  <a:lnTo>
                    <a:pt x="356" y="246"/>
                  </a:lnTo>
                  <a:lnTo>
                    <a:pt x="376" y="244"/>
                  </a:lnTo>
                  <a:lnTo>
                    <a:pt x="396" y="240"/>
                  </a:lnTo>
                  <a:lnTo>
                    <a:pt x="696" y="146"/>
                  </a:lnTo>
                  <a:lnTo>
                    <a:pt x="696" y="146"/>
                  </a:lnTo>
                  <a:lnTo>
                    <a:pt x="702" y="142"/>
                  </a:lnTo>
                  <a:lnTo>
                    <a:pt x="708" y="138"/>
                  </a:lnTo>
                  <a:lnTo>
                    <a:pt x="710" y="130"/>
                  </a:lnTo>
                  <a:lnTo>
                    <a:pt x="712" y="124"/>
                  </a:lnTo>
                  <a:lnTo>
                    <a:pt x="712" y="124"/>
                  </a:lnTo>
                  <a:lnTo>
                    <a:pt x="710" y="116"/>
                  </a:lnTo>
                  <a:lnTo>
                    <a:pt x="708" y="110"/>
                  </a:lnTo>
                  <a:lnTo>
                    <a:pt x="702" y="104"/>
                  </a:lnTo>
                  <a:lnTo>
                    <a:pt x="696" y="100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76" y="2"/>
                  </a:lnTo>
                  <a:lnTo>
                    <a:pt x="356" y="0"/>
                  </a:lnTo>
                  <a:lnTo>
                    <a:pt x="336" y="2"/>
                  </a:lnTo>
                  <a:lnTo>
                    <a:pt x="316" y="6"/>
                  </a:lnTo>
                  <a:lnTo>
                    <a:pt x="316" y="6"/>
                  </a:lnTo>
                  <a:close/>
                  <a:moveTo>
                    <a:pt x="324" y="30"/>
                  </a:moveTo>
                  <a:lnTo>
                    <a:pt x="324" y="30"/>
                  </a:lnTo>
                  <a:lnTo>
                    <a:pt x="340" y="26"/>
                  </a:lnTo>
                  <a:lnTo>
                    <a:pt x="356" y="24"/>
                  </a:lnTo>
                  <a:lnTo>
                    <a:pt x="372" y="26"/>
                  </a:lnTo>
                  <a:lnTo>
                    <a:pt x="390" y="30"/>
                  </a:lnTo>
                  <a:lnTo>
                    <a:pt x="390" y="30"/>
                  </a:lnTo>
                  <a:lnTo>
                    <a:pt x="686" y="124"/>
                  </a:lnTo>
                  <a:lnTo>
                    <a:pt x="686" y="124"/>
                  </a:lnTo>
                  <a:lnTo>
                    <a:pt x="390" y="216"/>
                  </a:lnTo>
                  <a:lnTo>
                    <a:pt x="390" y="216"/>
                  </a:lnTo>
                  <a:lnTo>
                    <a:pt x="372" y="220"/>
                  </a:lnTo>
                  <a:lnTo>
                    <a:pt x="356" y="222"/>
                  </a:lnTo>
                  <a:lnTo>
                    <a:pt x="340" y="220"/>
                  </a:lnTo>
                  <a:lnTo>
                    <a:pt x="324" y="216"/>
                  </a:lnTo>
                  <a:lnTo>
                    <a:pt x="324" y="216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324" y="30"/>
                  </a:lnTo>
                  <a:lnTo>
                    <a:pt x="324" y="3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6" name="Freeform 84"/>
            <p:cNvSpPr>
              <a:spLocks/>
            </p:cNvSpPr>
            <p:nvPr/>
          </p:nvSpPr>
          <p:spPr bwMode="auto">
            <a:xfrm>
              <a:off x="6805613" y="3340100"/>
              <a:ext cx="742950" cy="501650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2" y="242"/>
                </a:cxn>
                <a:cxn ang="0">
                  <a:pos x="16" y="264"/>
                </a:cxn>
                <a:cxn ang="0">
                  <a:pos x="28" y="272"/>
                </a:cxn>
                <a:cxn ang="0">
                  <a:pos x="78" y="292"/>
                </a:cxn>
                <a:cxn ang="0">
                  <a:pos x="128" y="306"/>
                </a:cxn>
                <a:cxn ang="0">
                  <a:pos x="182" y="314"/>
                </a:cxn>
                <a:cxn ang="0">
                  <a:pos x="234" y="316"/>
                </a:cxn>
                <a:cxn ang="0">
                  <a:pos x="288" y="314"/>
                </a:cxn>
                <a:cxn ang="0">
                  <a:pos x="340" y="306"/>
                </a:cxn>
                <a:cxn ang="0">
                  <a:pos x="392" y="292"/>
                </a:cxn>
                <a:cxn ang="0">
                  <a:pos x="442" y="272"/>
                </a:cxn>
                <a:cxn ang="0">
                  <a:pos x="452" y="264"/>
                </a:cxn>
                <a:cxn ang="0">
                  <a:pos x="466" y="242"/>
                </a:cxn>
                <a:cxn ang="0">
                  <a:pos x="468" y="12"/>
                </a:cxn>
                <a:cxn ang="0">
                  <a:pos x="468" y="8"/>
                </a:cxn>
                <a:cxn ang="0">
                  <a:pos x="462" y="0"/>
                </a:cxn>
                <a:cxn ang="0">
                  <a:pos x="456" y="0"/>
                </a:cxn>
                <a:cxn ang="0">
                  <a:pos x="448" y="4"/>
                </a:cxn>
                <a:cxn ang="0">
                  <a:pos x="444" y="12"/>
                </a:cxn>
                <a:cxn ang="0">
                  <a:pos x="444" y="230"/>
                </a:cxn>
                <a:cxn ang="0">
                  <a:pos x="440" y="242"/>
                </a:cxn>
                <a:cxn ang="0">
                  <a:pos x="432" y="250"/>
                </a:cxn>
                <a:cxn ang="0">
                  <a:pos x="408" y="260"/>
                </a:cxn>
                <a:cxn ang="0">
                  <a:pos x="360" y="276"/>
                </a:cxn>
                <a:cxn ang="0">
                  <a:pos x="310" y="286"/>
                </a:cxn>
                <a:cxn ang="0">
                  <a:pos x="260" y="292"/>
                </a:cxn>
                <a:cxn ang="0">
                  <a:pos x="210" y="292"/>
                </a:cxn>
                <a:cxn ang="0">
                  <a:pos x="158" y="286"/>
                </a:cxn>
                <a:cxn ang="0">
                  <a:pos x="110" y="276"/>
                </a:cxn>
                <a:cxn ang="0">
                  <a:pos x="60" y="260"/>
                </a:cxn>
                <a:cxn ang="0">
                  <a:pos x="36" y="250"/>
                </a:cxn>
                <a:cxn ang="0">
                  <a:pos x="28" y="242"/>
                </a:cxn>
                <a:cxn ang="0">
                  <a:pos x="24" y="230"/>
                </a:cxn>
                <a:cxn ang="0">
                  <a:pos x="24" y="12"/>
                </a:cxn>
                <a:cxn ang="0">
                  <a:pos x="20" y="4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12"/>
                </a:cxn>
              </a:cxnLst>
              <a:rect l="0" t="0" r="r" b="b"/>
              <a:pathLst>
                <a:path w="468" h="316">
                  <a:moveTo>
                    <a:pt x="0" y="12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2" y="242"/>
                  </a:lnTo>
                  <a:lnTo>
                    <a:pt x="8" y="254"/>
                  </a:lnTo>
                  <a:lnTo>
                    <a:pt x="16" y="264"/>
                  </a:lnTo>
                  <a:lnTo>
                    <a:pt x="28" y="272"/>
                  </a:lnTo>
                  <a:lnTo>
                    <a:pt x="28" y="272"/>
                  </a:lnTo>
                  <a:lnTo>
                    <a:pt x="52" y="282"/>
                  </a:lnTo>
                  <a:lnTo>
                    <a:pt x="78" y="292"/>
                  </a:lnTo>
                  <a:lnTo>
                    <a:pt x="102" y="298"/>
                  </a:lnTo>
                  <a:lnTo>
                    <a:pt x="128" y="306"/>
                  </a:lnTo>
                  <a:lnTo>
                    <a:pt x="154" y="310"/>
                  </a:lnTo>
                  <a:lnTo>
                    <a:pt x="182" y="314"/>
                  </a:lnTo>
                  <a:lnTo>
                    <a:pt x="208" y="316"/>
                  </a:lnTo>
                  <a:lnTo>
                    <a:pt x="234" y="316"/>
                  </a:lnTo>
                  <a:lnTo>
                    <a:pt x="260" y="316"/>
                  </a:lnTo>
                  <a:lnTo>
                    <a:pt x="288" y="314"/>
                  </a:lnTo>
                  <a:lnTo>
                    <a:pt x="314" y="310"/>
                  </a:lnTo>
                  <a:lnTo>
                    <a:pt x="340" y="306"/>
                  </a:lnTo>
                  <a:lnTo>
                    <a:pt x="366" y="298"/>
                  </a:lnTo>
                  <a:lnTo>
                    <a:pt x="392" y="292"/>
                  </a:lnTo>
                  <a:lnTo>
                    <a:pt x="416" y="282"/>
                  </a:lnTo>
                  <a:lnTo>
                    <a:pt x="442" y="272"/>
                  </a:lnTo>
                  <a:lnTo>
                    <a:pt x="442" y="272"/>
                  </a:lnTo>
                  <a:lnTo>
                    <a:pt x="452" y="264"/>
                  </a:lnTo>
                  <a:lnTo>
                    <a:pt x="462" y="254"/>
                  </a:lnTo>
                  <a:lnTo>
                    <a:pt x="466" y="242"/>
                  </a:lnTo>
                  <a:lnTo>
                    <a:pt x="468" y="230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8"/>
                  </a:lnTo>
                  <a:lnTo>
                    <a:pt x="466" y="4"/>
                  </a:lnTo>
                  <a:lnTo>
                    <a:pt x="462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2" y="0"/>
                  </a:lnTo>
                  <a:lnTo>
                    <a:pt x="448" y="4"/>
                  </a:lnTo>
                  <a:lnTo>
                    <a:pt x="446" y="8"/>
                  </a:lnTo>
                  <a:lnTo>
                    <a:pt x="444" y="12"/>
                  </a:lnTo>
                  <a:lnTo>
                    <a:pt x="444" y="230"/>
                  </a:lnTo>
                  <a:lnTo>
                    <a:pt x="444" y="230"/>
                  </a:lnTo>
                  <a:lnTo>
                    <a:pt x="444" y="236"/>
                  </a:lnTo>
                  <a:lnTo>
                    <a:pt x="440" y="242"/>
                  </a:lnTo>
                  <a:lnTo>
                    <a:pt x="436" y="246"/>
                  </a:lnTo>
                  <a:lnTo>
                    <a:pt x="432" y="250"/>
                  </a:lnTo>
                  <a:lnTo>
                    <a:pt x="432" y="250"/>
                  </a:lnTo>
                  <a:lnTo>
                    <a:pt x="408" y="260"/>
                  </a:lnTo>
                  <a:lnTo>
                    <a:pt x="384" y="268"/>
                  </a:lnTo>
                  <a:lnTo>
                    <a:pt x="360" y="276"/>
                  </a:lnTo>
                  <a:lnTo>
                    <a:pt x="334" y="282"/>
                  </a:lnTo>
                  <a:lnTo>
                    <a:pt x="310" y="286"/>
                  </a:lnTo>
                  <a:lnTo>
                    <a:pt x="284" y="290"/>
                  </a:lnTo>
                  <a:lnTo>
                    <a:pt x="260" y="292"/>
                  </a:lnTo>
                  <a:lnTo>
                    <a:pt x="234" y="292"/>
                  </a:lnTo>
                  <a:lnTo>
                    <a:pt x="210" y="292"/>
                  </a:lnTo>
                  <a:lnTo>
                    <a:pt x="184" y="290"/>
                  </a:lnTo>
                  <a:lnTo>
                    <a:pt x="158" y="286"/>
                  </a:lnTo>
                  <a:lnTo>
                    <a:pt x="134" y="282"/>
                  </a:lnTo>
                  <a:lnTo>
                    <a:pt x="110" y="276"/>
                  </a:lnTo>
                  <a:lnTo>
                    <a:pt x="84" y="268"/>
                  </a:lnTo>
                  <a:lnTo>
                    <a:pt x="60" y="26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2" y="246"/>
                  </a:lnTo>
                  <a:lnTo>
                    <a:pt x="28" y="242"/>
                  </a:lnTo>
                  <a:lnTo>
                    <a:pt x="24" y="236"/>
                  </a:lnTo>
                  <a:lnTo>
                    <a:pt x="24" y="23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7" name="Freeform 85"/>
            <p:cNvSpPr>
              <a:spLocks/>
            </p:cNvSpPr>
            <p:nvPr/>
          </p:nvSpPr>
          <p:spPr bwMode="auto">
            <a:xfrm>
              <a:off x="6669088" y="3302000"/>
              <a:ext cx="38100" cy="2984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76"/>
                </a:cxn>
                <a:cxn ang="0">
                  <a:pos x="0" y="176"/>
                </a:cxn>
                <a:cxn ang="0">
                  <a:pos x="0" y="180"/>
                </a:cxn>
                <a:cxn ang="0">
                  <a:pos x="4" y="184"/>
                </a:cxn>
                <a:cxn ang="0">
                  <a:pos x="8" y="188"/>
                </a:cxn>
                <a:cxn ang="0">
                  <a:pos x="12" y="188"/>
                </a:cxn>
                <a:cxn ang="0">
                  <a:pos x="12" y="188"/>
                </a:cxn>
                <a:cxn ang="0">
                  <a:pos x="16" y="188"/>
                </a:cxn>
                <a:cxn ang="0">
                  <a:pos x="20" y="184"/>
                </a:cxn>
                <a:cxn ang="0">
                  <a:pos x="24" y="180"/>
                </a:cxn>
                <a:cxn ang="0">
                  <a:pos x="24" y="17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188">
                  <a:moveTo>
                    <a:pt x="0" y="12"/>
                  </a:moveTo>
                  <a:lnTo>
                    <a:pt x="0" y="176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4" y="184"/>
                  </a:lnTo>
                  <a:lnTo>
                    <a:pt x="8" y="188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16" y="188"/>
                  </a:lnTo>
                  <a:lnTo>
                    <a:pt x="20" y="184"/>
                  </a:lnTo>
                  <a:lnTo>
                    <a:pt x="24" y="180"/>
                  </a:lnTo>
                  <a:lnTo>
                    <a:pt x="24" y="17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8" name="Freeform 86"/>
            <p:cNvSpPr>
              <a:spLocks noEditPoints="1"/>
            </p:cNvSpPr>
            <p:nvPr/>
          </p:nvSpPr>
          <p:spPr bwMode="auto">
            <a:xfrm>
              <a:off x="6621463" y="3562350"/>
              <a:ext cx="133350" cy="13335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0" y="50"/>
                </a:cxn>
                <a:cxn ang="0">
                  <a:pos x="4" y="58"/>
                </a:cxn>
                <a:cxn ang="0">
                  <a:pos x="8" y="66"/>
                </a:cxn>
                <a:cxn ang="0">
                  <a:pos x="12" y="72"/>
                </a:cxn>
                <a:cxn ang="0">
                  <a:pos x="18" y="78"/>
                </a:cxn>
                <a:cxn ang="0">
                  <a:pos x="26" y="82"/>
                </a:cxn>
                <a:cxn ang="0">
                  <a:pos x="34" y="84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50" y="84"/>
                </a:cxn>
                <a:cxn ang="0">
                  <a:pos x="58" y="82"/>
                </a:cxn>
                <a:cxn ang="0">
                  <a:pos x="66" y="78"/>
                </a:cxn>
                <a:cxn ang="0">
                  <a:pos x="72" y="72"/>
                </a:cxn>
                <a:cxn ang="0">
                  <a:pos x="76" y="66"/>
                </a:cxn>
                <a:cxn ang="0">
                  <a:pos x="80" y="58"/>
                </a:cxn>
                <a:cxn ang="0">
                  <a:pos x="84" y="50"/>
                </a:cxn>
                <a:cxn ang="0">
                  <a:pos x="84" y="42"/>
                </a:cxn>
                <a:cxn ang="0">
                  <a:pos x="84" y="42"/>
                </a:cxn>
                <a:cxn ang="0">
                  <a:pos x="84" y="34"/>
                </a:cxn>
                <a:cxn ang="0">
                  <a:pos x="80" y="26"/>
                </a:cxn>
                <a:cxn ang="0">
                  <a:pos x="76" y="18"/>
                </a:cxn>
                <a:cxn ang="0">
                  <a:pos x="72" y="12"/>
                </a:cxn>
                <a:cxn ang="0">
                  <a:pos x="66" y="8"/>
                </a:cxn>
                <a:cxn ang="0">
                  <a:pos x="58" y="4"/>
                </a:cxn>
                <a:cxn ang="0">
                  <a:pos x="50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4" y="0"/>
                </a:cxn>
                <a:cxn ang="0">
                  <a:pos x="26" y="4"/>
                </a:cxn>
                <a:cxn ang="0">
                  <a:pos x="18" y="8"/>
                </a:cxn>
                <a:cxn ang="0">
                  <a:pos x="12" y="12"/>
                </a:cxn>
                <a:cxn ang="0">
                  <a:pos x="8" y="18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4" y="42"/>
                </a:cxn>
                <a:cxn ang="0">
                  <a:pos x="24" y="42"/>
                </a:cxn>
                <a:cxn ang="0">
                  <a:pos x="26" y="36"/>
                </a:cxn>
                <a:cxn ang="0">
                  <a:pos x="30" y="30"/>
                </a:cxn>
                <a:cxn ang="0">
                  <a:pos x="34" y="26"/>
                </a:cxn>
                <a:cxn ang="0">
                  <a:pos x="42" y="24"/>
                </a:cxn>
                <a:cxn ang="0">
                  <a:pos x="42" y="24"/>
                </a:cxn>
                <a:cxn ang="0">
                  <a:pos x="50" y="26"/>
                </a:cxn>
                <a:cxn ang="0">
                  <a:pos x="54" y="30"/>
                </a:cxn>
                <a:cxn ang="0">
                  <a:pos x="58" y="36"/>
                </a:cxn>
                <a:cxn ang="0">
                  <a:pos x="60" y="42"/>
                </a:cxn>
                <a:cxn ang="0">
                  <a:pos x="60" y="42"/>
                </a:cxn>
                <a:cxn ang="0">
                  <a:pos x="58" y="50"/>
                </a:cxn>
                <a:cxn ang="0">
                  <a:pos x="54" y="56"/>
                </a:cxn>
                <a:cxn ang="0">
                  <a:pos x="50" y="58"/>
                </a:cxn>
                <a:cxn ang="0">
                  <a:pos x="42" y="60"/>
                </a:cxn>
                <a:cxn ang="0">
                  <a:pos x="42" y="60"/>
                </a:cxn>
                <a:cxn ang="0">
                  <a:pos x="34" y="58"/>
                </a:cxn>
                <a:cxn ang="0">
                  <a:pos x="30" y="56"/>
                </a:cxn>
                <a:cxn ang="0">
                  <a:pos x="26" y="50"/>
                </a:cxn>
                <a:cxn ang="0">
                  <a:pos x="24" y="42"/>
                </a:cxn>
                <a:cxn ang="0">
                  <a:pos x="24" y="42"/>
                </a:cxn>
              </a:cxnLst>
              <a:rect l="0" t="0" r="r" b="b"/>
              <a:pathLst>
                <a:path w="84" h="84">
                  <a:moveTo>
                    <a:pt x="0" y="42"/>
                  </a:moveTo>
                  <a:lnTo>
                    <a:pt x="0" y="42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4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50" y="84"/>
                  </a:lnTo>
                  <a:lnTo>
                    <a:pt x="58" y="82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6" y="66"/>
                  </a:lnTo>
                  <a:lnTo>
                    <a:pt x="80" y="58"/>
                  </a:lnTo>
                  <a:lnTo>
                    <a:pt x="84" y="50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34"/>
                  </a:lnTo>
                  <a:lnTo>
                    <a:pt x="80" y="26"/>
                  </a:lnTo>
                  <a:lnTo>
                    <a:pt x="76" y="18"/>
                  </a:lnTo>
                  <a:lnTo>
                    <a:pt x="72" y="12"/>
                  </a:lnTo>
                  <a:lnTo>
                    <a:pt x="66" y="8"/>
                  </a:lnTo>
                  <a:lnTo>
                    <a:pt x="58" y="4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4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42"/>
                  </a:lnTo>
                  <a:close/>
                  <a:moveTo>
                    <a:pt x="24" y="42"/>
                  </a:moveTo>
                  <a:lnTo>
                    <a:pt x="24" y="42"/>
                  </a:lnTo>
                  <a:lnTo>
                    <a:pt x="26" y="36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50" y="26"/>
                  </a:lnTo>
                  <a:lnTo>
                    <a:pt x="54" y="30"/>
                  </a:lnTo>
                  <a:lnTo>
                    <a:pt x="58" y="36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8" y="50"/>
                  </a:lnTo>
                  <a:lnTo>
                    <a:pt x="54" y="56"/>
                  </a:lnTo>
                  <a:lnTo>
                    <a:pt x="50" y="58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4" y="58"/>
                  </a:lnTo>
                  <a:lnTo>
                    <a:pt x="30" y="56"/>
                  </a:lnTo>
                  <a:lnTo>
                    <a:pt x="26" y="50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9" name="Freeform 87"/>
            <p:cNvSpPr>
              <a:spLocks/>
            </p:cNvSpPr>
            <p:nvPr/>
          </p:nvSpPr>
          <p:spPr bwMode="auto">
            <a:xfrm>
              <a:off x="6611938" y="3717925"/>
              <a:ext cx="152400" cy="16192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20" y="6"/>
                </a:cxn>
                <a:cxn ang="0">
                  <a:pos x="14" y="24"/>
                </a:cxn>
                <a:cxn ang="0">
                  <a:pos x="8" y="42"/>
                </a:cxn>
                <a:cxn ang="0">
                  <a:pos x="2" y="64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4" y="98"/>
                </a:cxn>
                <a:cxn ang="0">
                  <a:pos x="8" y="100"/>
                </a:cxn>
                <a:cxn ang="0">
                  <a:pos x="12" y="102"/>
                </a:cxn>
                <a:cxn ang="0">
                  <a:pos x="84" y="102"/>
                </a:cxn>
                <a:cxn ang="0">
                  <a:pos x="84" y="102"/>
                </a:cxn>
                <a:cxn ang="0">
                  <a:pos x="88" y="100"/>
                </a:cxn>
                <a:cxn ang="0">
                  <a:pos x="92" y="98"/>
                </a:cxn>
                <a:cxn ang="0">
                  <a:pos x="94" y="94"/>
                </a:cxn>
                <a:cxn ang="0">
                  <a:pos x="96" y="90"/>
                </a:cxn>
                <a:cxn ang="0">
                  <a:pos x="96" y="90"/>
                </a:cxn>
                <a:cxn ang="0">
                  <a:pos x="94" y="64"/>
                </a:cxn>
                <a:cxn ang="0">
                  <a:pos x="88" y="42"/>
                </a:cxn>
                <a:cxn ang="0">
                  <a:pos x="82" y="24"/>
                </a:cxn>
                <a:cxn ang="0">
                  <a:pos x="76" y="6"/>
                </a:cxn>
                <a:cxn ang="0">
                  <a:pos x="76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4" y="6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54" y="16"/>
                </a:cxn>
                <a:cxn ang="0">
                  <a:pos x="54" y="16"/>
                </a:cxn>
                <a:cxn ang="0">
                  <a:pos x="64" y="44"/>
                </a:cxn>
                <a:cxn ang="0">
                  <a:pos x="68" y="60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26" y="78"/>
                </a:cxn>
                <a:cxn ang="0">
                  <a:pos x="26" y="78"/>
                </a:cxn>
                <a:cxn ang="0">
                  <a:pos x="28" y="60"/>
                </a:cxn>
                <a:cxn ang="0">
                  <a:pos x="32" y="44"/>
                </a:cxn>
                <a:cxn ang="0">
                  <a:pos x="42" y="16"/>
                </a:cxn>
                <a:cxn ang="0">
                  <a:pos x="42" y="16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96" h="102">
                  <a:moveTo>
                    <a:pt x="20" y="6"/>
                  </a:moveTo>
                  <a:lnTo>
                    <a:pt x="20" y="6"/>
                  </a:lnTo>
                  <a:lnTo>
                    <a:pt x="14" y="24"/>
                  </a:lnTo>
                  <a:lnTo>
                    <a:pt x="8" y="42"/>
                  </a:lnTo>
                  <a:lnTo>
                    <a:pt x="2" y="6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4" y="98"/>
                  </a:lnTo>
                  <a:lnTo>
                    <a:pt x="8" y="100"/>
                  </a:lnTo>
                  <a:lnTo>
                    <a:pt x="12" y="102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8" y="100"/>
                  </a:lnTo>
                  <a:lnTo>
                    <a:pt x="92" y="98"/>
                  </a:lnTo>
                  <a:lnTo>
                    <a:pt x="94" y="94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94" y="64"/>
                  </a:lnTo>
                  <a:lnTo>
                    <a:pt x="88" y="42"/>
                  </a:lnTo>
                  <a:lnTo>
                    <a:pt x="82" y="24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4" y="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64" y="44"/>
                  </a:lnTo>
                  <a:lnTo>
                    <a:pt x="68" y="60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8" y="60"/>
                  </a:lnTo>
                  <a:lnTo>
                    <a:pt x="32" y="44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0" name="Freeform 88"/>
            <p:cNvSpPr>
              <a:spLocks/>
            </p:cNvSpPr>
            <p:nvPr/>
          </p:nvSpPr>
          <p:spPr bwMode="auto">
            <a:xfrm>
              <a:off x="6488113" y="2809875"/>
              <a:ext cx="174625" cy="187325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6" y="30"/>
                </a:cxn>
                <a:cxn ang="0">
                  <a:pos x="86" y="30"/>
                </a:cxn>
                <a:cxn ang="0">
                  <a:pos x="80" y="104"/>
                </a:cxn>
                <a:cxn ang="0">
                  <a:pos x="80" y="104"/>
                </a:cxn>
                <a:cxn ang="0">
                  <a:pos x="80" y="106"/>
                </a:cxn>
                <a:cxn ang="0">
                  <a:pos x="80" y="106"/>
                </a:cxn>
                <a:cxn ang="0">
                  <a:pos x="80" y="110"/>
                </a:cxn>
                <a:cxn ang="0">
                  <a:pos x="82" y="114"/>
                </a:cxn>
                <a:cxn ang="0">
                  <a:pos x="86" y="116"/>
                </a:cxn>
                <a:cxn ang="0">
                  <a:pos x="90" y="118"/>
                </a:cxn>
                <a:cxn ang="0">
                  <a:pos x="90" y="118"/>
                </a:cxn>
                <a:cxn ang="0">
                  <a:pos x="96" y="116"/>
                </a:cxn>
                <a:cxn ang="0">
                  <a:pos x="100" y="114"/>
                </a:cxn>
                <a:cxn ang="0">
                  <a:pos x="102" y="112"/>
                </a:cxn>
                <a:cxn ang="0">
                  <a:pos x="104" y="106"/>
                </a:cxn>
                <a:cxn ang="0">
                  <a:pos x="110" y="20"/>
                </a:cxn>
                <a:cxn ang="0">
                  <a:pos x="110" y="20"/>
                </a:cxn>
                <a:cxn ang="0">
                  <a:pos x="110" y="16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4" y="8"/>
                </a:cxn>
                <a:cxn ang="0">
                  <a:pos x="100" y="8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4"/>
                </a:cxn>
                <a:cxn ang="0">
                  <a:pos x="2" y="6"/>
                </a:cxn>
                <a:cxn ang="0">
                  <a:pos x="2" y="12"/>
                </a:cxn>
                <a:cxn ang="0">
                  <a:pos x="2" y="12"/>
                </a:cxn>
              </a:cxnLst>
              <a:rect l="0" t="0" r="r" b="b"/>
              <a:pathLst>
                <a:path w="110" h="118">
                  <a:moveTo>
                    <a:pt x="2" y="12"/>
                  </a:move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10"/>
                  </a:lnTo>
                  <a:lnTo>
                    <a:pt x="82" y="114"/>
                  </a:lnTo>
                  <a:lnTo>
                    <a:pt x="86" y="116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6" y="116"/>
                  </a:lnTo>
                  <a:lnTo>
                    <a:pt x="100" y="114"/>
                  </a:lnTo>
                  <a:lnTo>
                    <a:pt x="102" y="112"/>
                  </a:lnTo>
                  <a:lnTo>
                    <a:pt x="104" y="106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4" y="8"/>
                  </a:lnTo>
                  <a:lnTo>
                    <a:pt x="100" y="8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1" name="Freeform 89"/>
            <p:cNvSpPr>
              <a:spLocks/>
            </p:cNvSpPr>
            <p:nvPr/>
          </p:nvSpPr>
          <p:spPr bwMode="auto">
            <a:xfrm>
              <a:off x="6704013" y="4133850"/>
              <a:ext cx="171450" cy="20002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6" y="20"/>
                </a:cxn>
                <a:cxn ang="0">
                  <a:pos x="2" y="24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18" y="116"/>
                </a:cxn>
                <a:cxn ang="0">
                  <a:pos x="18" y="116"/>
                </a:cxn>
                <a:cxn ang="0">
                  <a:pos x="20" y="120"/>
                </a:cxn>
                <a:cxn ang="0">
                  <a:pos x="24" y="124"/>
                </a:cxn>
                <a:cxn ang="0">
                  <a:pos x="28" y="126"/>
                </a:cxn>
                <a:cxn ang="0">
                  <a:pos x="32" y="126"/>
                </a:cxn>
                <a:cxn ang="0">
                  <a:pos x="32" y="126"/>
                </a:cxn>
                <a:cxn ang="0">
                  <a:pos x="36" y="124"/>
                </a:cxn>
                <a:cxn ang="0">
                  <a:pos x="40" y="122"/>
                </a:cxn>
                <a:cxn ang="0">
                  <a:pos x="42" y="118"/>
                </a:cxn>
                <a:cxn ang="0">
                  <a:pos x="42" y="114"/>
                </a:cxn>
                <a:cxn ang="0">
                  <a:pos x="42" y="114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26" y="38"/>
                </a:cxn>
                <a:cxn ang="0">
                  <a:pos x="26" y="38"/>
                </a:cxn>
                <a:cxn ang="0">
                  <a:pos x="100" y="24"/>
                </a:cxn>
                <a:cxn ang="0">
                  <a:pos x="100" y="24"/>
                </a:cxn>
                <a:cxn ang="0">
                  <a:pos x="102" y="22"/>
                </a:cxn>
                <a:cxn ang="0">
                  <a:pos x="106" y="20"/>
                </a:cxn>
                <a:cxn ang="0">
                  <a:pos x="108" y="16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06" y="4"/>
                </a:cxn>
                <a:cxn ang="0">
                  <a:pos x="104" y="2"/>
                </a:cxn>
                <a:cxn ang="0">
                  <a:pos x="98" y="0"/>
                </a:cxn>
                <a:cxn ang="0">
                  <a:pos x="94" y="0"/>
                </a:cxn>
                <a:cxn ang="0">
                  <a:pos x="94" y="0"/>
                </a:cxn>
              </a:cxnLst>
              <a:rect l="0" t="0" r="r" b="b"/>
              <a:pathLst>
                <a:path w="108" h="126">
                  <a:moveTo>
                    <a:pt x="94" y="0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0" y="120"/>
                  </a:lnTo>
                  <a:lnTo>
                    <a:pt x="24" y="124"/>
                  </a:lnTo>
                  <a:lnTo>
                    <a:pt x="28" y="12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6" y="124"/>
                  </a:lnTo>
                  <a:lnTo>
                    <a:pt x="40" y="122"/>
                  </a:lnTo>
                  <a:lnTo>
                    <a:pt x="42" y="118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2" y="22"/>
                  </a:lnTo>
                  <a:lnTo>
                    <a:pt x="106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6" y="4"/>
                  </a:lnTo>
                  <a:lnTo>
                    <a:pt x="104" y="2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2" name="Freeform 90"/>
            <p:cNvSpPr>
              <a:spLocks/>
            </p:cNvSpPr>
            <p:nvPr/>
          </p:nvSpPr>
          <p:spPr bwMode="auto">
            <a:xfrm>
              <a:off x="7812088" y="3213100"/>
              <a:ext cx="228600" cy="152400"/>
            </a:xfrm>
            <a:custGeom>
              <a:avLst/>
              <a:gdLst/>
              <a:ahLst/>
              <a:cxnLst>
                <a:cxn ang="0">
                  <a:pos x="122" y="6"/>
                </a:cxn>
                <a:cxn ang="0">
                  <a:pos x="122" y="6"/>
                </a:cxn>
                <a:cxn ang="0">
                  <a:pos x="80" y="68"/>
                </a:cxn>
                <a:cxn ang="0">
                  <a:pos x="80" y="68"/>
                </a:cxn>
                <a:cxn ang="0">
                  <a:pos x="20" y="26"/>
                </a:cxn>
                <a:cxn ang="0">
                  <a:pos x="20" y="26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6" y="26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6" y="46"/>
                </a:cxn>
                <a:cxn ang="0">
                  <a:pos x="78" y="94"/>
                </a:cxn>
                <a:cxn ang="0">
                  <a:pos x="78" y="94"/>
                </a:cxn>
                <a:cxn ang="0">
                  <a:pos x="82" y="96"/>
                </a:cxn>
                <a:cxn ang="0">
                  <a:pos x="86" y="96"/>
                </a:cxn>
                <a:cxn ang="0">
                  <a:pos x="90" y="94"/>
                </a:cxn>
                <a:cxn ang="0">
                  <a:pos x="94" y="90"/>
                </a:cxn>
                <a:cxn ang="0">
                  <a:pos x="142" y="20"/>
                </a:cxn>
                <a:cxn ang="0">
                  <a:pos x="142" y="20"/>
                </a:cxn>
                <a:cxn ang="0">
                  <a:pos x="144" y="16"/>
                </a:cxn>
                <a:cxn ang="0">
                  <a:pos x="144" y="10"/>
                </a:cxn>
                <a:cxn ang="0">
                  <a:pos x="142" y="6"/>
                </a:cxn>
                <a:cxn ang="0">
                  <a:pos x="140" y="2"/>
                </a:cxn>
                <a:cxn ang="0">
                  <a:pos x="140" y="2"/>
                </a:cxn>
                <a:cxn ang="0">
                  <a:pos x="134" y="0"/>
                </a:cxn>
                <a:cxn ang="0">
                  <a:pos x="130" y="0"/>
                </a:cxn>
                <a:cxn ang="0">
                  <a:pos x="126" y="2"/>
                </a:cxn>
                <a:cxn ang="0">
                  <a:pos x="122" y="6"/>
                </a:cxn>
                <a:cxn ang="0">
                  <a:pos x="122" y="6"/>
                </a:cxn>
              </a:cxnLst>
              <a:rect l="0" t="0" r="r" b="b"/>
              <a:pathLst>
                <a:path w="144" h="96">
                  <a:moveTo>
                    <a:pt x="122" y="6"/>
                  </a:moveTo>
                  <a:lnTo>
                    <a:pt x="122" y="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82" y="96"/>
                  </a:lnTo>
                  <a:lnTo>
                    <a:pt x="86" y="96"/>
                  </a:lnTo>
                  <a:lnTo>
                    <a:pt x="90" y="94"/>
                  </a:lnTo>
                  <a:lnTo>
                    <a:pt x="94" y="90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44" y="16"/>
                  </a:lnTo>
                  <a:lnTo>
                    <a:pt x="144" y="10"/>
                  </a:lnTo>
                  <a:lnTo>
                    <a:pt x="142" y="6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34" y="0"/>
                  </a:lnTo>
                  <a:lnTo>
                    <a:pt x="130" y="0"/>
                  </a:lnTo>
                  <a:lnTo>
                    <a:pt x="126" y="2"/>
                  </a:lnTo>
                  <a:lnTo>
                    <a:pt x="122" y="6"/>
                  </a:lnTo>
                  <a:lnTo>
                    <a:pt x="12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3" name="Freeform 91"/>
            <p:cNvSpPr>
              <a:spLocks/>
            </p:cNvSpPr>
            <p:nvPr/>
          </p:nvSpPr>
          <p:spPr bwMode="auto">
            <a:xfrm>
              <a:off x="6827838" y="3463925"/>
              <a:ext cx="1149350" cy="850900"/>
            </a:xfrm>
            <a:custGeom>
              <a:avLst/>
              <a:gdLst/>
              <a:ahLst/>
              <a:cxnLst>
                <a:cxn ang="0">
                  <a:pos x="700" y="12"/>
                </a:cxn>
                <a:cxn ang="0">
                  <a:pos x="698" y="64"/>
                </a:cxn>
                <a:cxn ang="0">
                  <a:pos x="690" y="112"/>
                </a:cxn>
                <a:cxn ang="0">
                  <a:pos x="678" y="160"/>
                </a:cxn>
                <a:cxn ang="0">
                  <a:pos x="660" y="206"/>
                </a:cxn>
                <a:cxn ang="0">
                  <a:pos x="614" y="292"/>
                </a:cxn>
                <a:cxn ang="0">
                  <a:pos x="554" y="366"/>
                </a:cxn>
                <a:cxn ang="0">
                  <a:pos x="480" y="426"/>
                </a:cxn>
                <a:cxn ang="0">
                  <a:pos x="394" y="472"/>
                </a:cxn>
                <a:cxn ang="0">
                  <a:pos x="348" y="490"/>
                </a:cxn>
                <a:cxn ang="0">
                  <a:pos x="300" y="502"/>
                </a:cxn>
                <a:cxn ang="0">
                  <a:pos x="250" y="510"/>
                </a:cxn>
                <a:cxn ang="0">
                  <a:pos x="200" y="512"/>
                </a:cxn>
                <a:cxn ang="0">
                  <a:pos x="152" y="510"/>
                </a:cxn>
                <a:cxn ang="0">
                  <a:pos x="60" y="492"/>
                </a:cxn>
                <a:cxn ang="0">
                  <a:pos x="16" y="476"/>
                </a:cxn>
                <a:cxn ang="0">
                  <a:pos x="6" y="478"/>
                </a:cxn>
                <a:cxn ang="0">
                  <a:pos x="0" y="484"/>
                </a:cxn>
                <a:cxn ang="0">
                  <a:pos x="0" y="488"/>
                </a:cxn>
                <a:cxn ang="0">
                  <a:pos x="2" y="496"/>
                </a:cxn>
                <a:cxn ang="0">
                  <a:pos x="6" y="500"/>
                </a:cxn>
                <a:cxn ang="0">
                  <a:pos x="102" y="526"/>
                </a:cxn>
                <a:cxn ang="0">
                  <a:pos x="200" y="536"/>
                </a:cxn>
                <a:cxn ang="0">
                  <a:pos x="226" y="536"/>
                </a:cxn>
                <a:cxn ang="0">
                  <a:pos x="280" y="530"/>
                </a:cxn>
                <a:cxn ang="0">
                  <a:pos x="330" y="520"/>
                </a:cxn>
                <a:cxn ang="0">
                  <a:pos x="380" y="504"/>
                </a:cxn>
                <a:cxn ang="0">
                  <a:pos x="426" y="484"/>
                </a:cxn>
                <a:cxn ang="0">
                  <a:pos x="472" y="460"/>
                </a:cxn>
                <a:cxn ang="0">
                  <a:pos x="514" y="432"/>
                </a:cxn>
                <a:cxn ang="0">
                  <a:pos x="570" y="382"/>
                </a:cxn>
                <a:cxn ang="0">
                  <a:pos x="620" y="326"/>
                </a:cxn>
                <a:cxn ang="0">
                  <a:pos x="648" y="284"/>
                </a:cxn>
                <a:cxn ang="0">
                  <a:pos x="672" y="240"/>
                </a:cxn>
                <a:cxn ang="0">
                  <a:pos x="692" y="192"/>
                </a:cxn>
                <a:cxn ang="0">
                  <a:pos x="708" y="142"/>
                </a:cxn>
                <a:cxn ang="0">
                  <a:pos x="718" y="92"/>
                </a:cxn>
                <a:cxn ang="0">
                  <a:pos x="724" y="40"/>
                </a:cxn>
                <a:cxn ang="0">
                  <a:pos x="724" y="12"/>
                </a:cxn>
                <a:cxn ang="0">
                  <a:pos x="720" y="4"/>
                </a:cxn>
                <a:cxn ang="0">
                  <a:pos x="712" y="0"/>
                </a:cxn>
                <a:cxn ang="0">
                  <a:pos x="708" y="2"/>
                </a:cxn>
                <a:cxn ang="0">
                  <a:pos x="700" y="8"/>
                </a:cxn>
                <a:cxn ang="0">
                  <a:pos x="700" y="12"/>
                </a:cxn>
              </a:cxnLst>
              <a:rect l="0" t="0" r="r" b="b"/>
              <a:pathLst>
                <a:path w="724" h="536">
                  <a:moveTo>
                    <a:pt x="700" y="12"/>
                  </a:moveTo>
                  <a:lnTo>
                    <a:pt x="700" y="12"/>
                  </a:lnTo>
                  <a:lnTo>
                    <a:pt x="700" y="38"/>
                  </a:lnTo>
                  <a:lnTo>
                    <a:pt x="698" y="64"/>
                  </a:lnTo>
                  <a:lnTo>
                    <a:pt x="694" y="88"/>
                  </a:lnTo>
                  <a:lnTo>
                    <a:pt x="690" y="112"/>
                  </a:lnTo>
                  <a:lnTo>
                    <a:pt x="684" y="136"/>
                  </a:lnTo>
                  <a:lnTo>
                    <a:pt x="678" y="160"/>
                  </a:lnTo>
                  <a:lnTo>
                    <a:pt x="670" y="184"/>
                  </a:lnTo>
                  <a:lnTo>
                    <a:pt x="660" y="206"/>
                  </a:lnTo>
                  <a:lnTo>
                    <a:pt x="640" y="250"/>
                  </a:lnTo>
                  <a:lnTo>
                    <a:pt x="614" y="292"/>
                  </a:lnTo>
                  <a:lnTo>
                    <a:pt x="586" y="330"/>
                  </a:lnTo>
                  <a:lnTo>
                    <a:pt x="554" y="366"/>
                  </a:lnTo>
                  <a:lnTo>
                    <a:pt x="518" y="398"/>
                  </a:lnTo>
                  <a:lnTo>
                    <a:pt x="480" y="426"/>
                  </a:lnTo>
                  <a:lnTo>
                    <a:pt x="438" y="452"/>
                  </a:lnTo>
                  <a:lnTo>
                    <a:pt x="394" y="472"/>
                  </a:lnTo>
                  <a:lnTo>
                    <a:pt x="372" y="482"/>
                  </a:lnTo>
                  <a:lnTo>
                    <a:pt x="348" y="490"/>
                  </a:lnTo>
                  <a:lnTo>
                    <a:pt x="324" y="496"/>
                  </a:lnTo>
                  <a:lnTo>
                    <a:pt x="300" y="502"/>
                  </a:lnTo>
                  <a:lnTo>
                    <a:pt x="276" y="506"/>
                  </a:lnTo>
                  <a:lnTo>
                    <a:pt x="250" y="510"/>
                  </a:lnTo>
                  <a:lnTo>
                    <a:pt x="226" y="512"/>
                  </a:lnTo>
                  <a:lnTo>
                    <a:pt x="200" y="512"/>
                  </a:lnTo>
                  <a:lnTo>
                    <a:pt x="200" y="512"/>
                  </a:lnTo>
                  <a:lnTo>
                    <a:pt x="152" y="510"/>
                  </a:lnTo>
                  <a:lnTo>
                    <a:pt x="106" y="504"/>
                  </a:lnTo>
                  <a:lnTo>
                    <a:pt x="60" y="492"/>
                  </a:lnTo>
                  <a:lnTo>
                    <a:pt x="16" y="476"/>
                  </a:lnTo>
                  <a:lnTo>
                    <a:pt x="16" y="476"/>
                  </a:lnTo>
                  <a:lnTo>
                    <a:pt x="10" y="476"/>
                  </a:lnTo>
                  <a:lnTo>
                    <a:pt x="6" y="478"/>
                  </a:lnTo>
                  <a:lnTo>
                    <a:pt x="2" y="480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88"/>
                  </a:lnTo>
                  <a:lnTo>
                    <a:pt x="0" y="492"/>
                  </a:lnTo>
                  <a:lnTo>
                    <a:pt x="2" y="496"/>
                  </a:lnTo>
                  <a:lnTo>
                    <a:pt x="6" y="500"/>
                  </a:lnTo>
                  <a:lnTo>
                    <a:pt x="6" y="500"/>
                  </a:lnTo>
                  <a:lnTo>
                    <a:pt x="54" y="516"/>
                  </a:lnTo>
                  <a:lnTo>
                    <a:pt x="102" y="526"/>
                  </a:lnTo>
                  <a:lnTo>
                    <a:pt x="150" y="534"/>
                  </a:lnTo>
                  <a:lnTo>
                    <a:pt x="200" y="536"/>
                  </a:lnTo>
                  <a:lnTo>
                    <a:pt x="200" y="536"/>
                  </a:lnTo>
                  <a:lnTo>
                    <a:pt x="226" y="536"/>
                  </a:lnTo>
                  <a:lnTo>
                    <a:pt x="254" y="534"/>
                  </a:lnTo>
                  <a:lnTo>
                    <a:pt x="280" y="530"/>
                  </a:lnTo>
                  <a:lnTo>
                    <a:pt x="306" y="526"/>
                  </a:lnTo>
                  <a:lnTo>
                    <a:pt x="330" y="520"/>
                  </a:lnTo>
                  <a:lnTo>
                    <a:pt x="356" y="512"/>
                  </a:lnTo>
                  <a:lnTo>
                    <a:pt x="380" y="504"/>
                  </a:lnTo>
                  <a:lnTo>
                    <a:pt x="404" y="494"/>
                  </a:lnTo>
                  <a:lnTo>
                    <a:pt x="426" y="484"/>
                  </a:lnTo>
                  <a:lnTo>
                    <a:pt x="450" y="472"/>
                  </a:lnTo>
                  <a:lnTo>
                    <a:pt x="472" y="460"/>
                  </a:lnTo>
                  <a:lnTo>
                    <a:pt x="492" y="446"/>
                  </a:lnTo>
                  <a:lnTo>
                    <a:pt x="514" y="432"/>
                  </a:lnTo>
                  <a:lnTo>
                    <a:pt x="532" y="416"/>
                  </a:lnTo>
                  <a:lnTo>
                    <a:pt x="570" y="382"/>
                  </a:lnTo>
                  <a:lnTo>
                    <a:pt x="604" y="346"/>
                  </a:lnTo>
                  <a:lnTo>
                    <a:pt x="620" y="326"/>
                  </a:lnTo>
                  <a:lnTo>
                    <a:pt x="634" y="304"/>
                  </a:lnTo>
                  <a:lnTo>
                    <a:pt x="648" y="284"/>
                  </a:lnTo>
                  <a:lnTo>
                    <a:pt x="660" y="262"/>
                  </a:lnTo>
                  <a:lnTo>
                    <a:pt x="672" y="240"/>
                  </a:lnTo>
                  <a:lnTo>
                    <a:pt x="682" y="216"/>
                  </a:lnTo>
                  <a:lnTo>
                    <a:pt x="692" y="192"/>
                  </a:lnTo>
                  <a:lnTo>
                    <a:pt x="700" y="168"/>
                  </a:lnTo>
                  <a:lnTo>
                    <a:pt x="708" y="142"/>
                  </a:lnTo>
                  <a:lnTo>
                    <a:pt x="714" y="118"/>
                  </a:lnTo>
                  <a:lnTo>
                    <a:pt x="718" y="92"/>
                  </a:lnTo>
                  <a:lnTo>
                    <a:pt x="722" y="66"/>
                  </a:lnTo>
                  <a:lnTo>
                    <a:pt x="724" y="40"/>
                  </a:lnTo>
                  <a:lnTo>
                    <a:pt x="724" y="12"/>
                  </a:lnTo>
                  <a:lnTo>
                    <a:pt x="724" y="12"/>
                  </a:lnTo>
                  <a:lnTo>
                    <a:pt x="722" y="8"/>
                  </a:lnTo>
                  <a:lnTo>
                    <a:pt x="720" y="4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08" y="2"/>
                  </a:lnTo>
                  <a:lnTo>
                    <a:pt x="704" y="4"/>
                  </a:lnTo>
                  <a:lnTo>
                    <a:pt x="700" y="8"/>
                  </a:lnTo>
                  <a:lnTo>
                    <a:pt x="700" y="12"/>
                  </a:lnTo>
                  <a:lnTo>
                    <a:pt x="70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4" name="Freeform 92"/>
            <p:cNvSpPr>
              <a:spLocks/>
            </p:cNvSpPr>
            <p:nvPr/>
          </p:nvSpPr>
          <p:spPr bwMode="auto">
            <a:xfrm>
              <a:off x="6719888" y="2651125"/>
              <a:ext cx="1209675" cy="577850"/>
            </a:xfrm>
            <a:custGeom>
              <a:avLst/>
              <a:gdLst/>
              <a:ahLst/>
              <a:cxnLst>
                <a:cxn ang="0">
                  <a:pos x="6" y="70"/>
                </a:cxn>
                <a:cxn ang="0">
                  <a:pos x="0" y="78"/>
                </a:cxn>
                <a:cxn ang="0">
                  <a:pos x="2" y="86"/>
                </a:cxn>
                <a:cxn ang="0">
                  <a:pos x="4" y="90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76" y="62"/>
                </a:cxn>
                <a:cxn ang="0">
                  <a:pos x="138" y="42"/>
                </a:cxn>
                <a:cxn ang="0">
                  <a:pos x="202" y="28"/>
                </a:cxn>
                <a:cxn ang="0">
                  <a:pos x="268" y="24"/>
                </a:cxn>
                <a:cxn ang="0">
                  <a:pos x="308" y="26"/>
                </a:cxn>
                <a:cxn ang="0">
                  <a:pos x="384" y="38"/>
                </a:cxn>
                <a:cxn ang="0">
                  <a:pos x="456" y="62"/>
                </a:cxn>
                <a:cxn ang="0">
                  <a:pos x="524" y="96"/>
                </a:cxn>
                <a:cxn ang="0">
                  <a:pos x="586" y="138"/>
                </a:cxn>
                <a:cxn ang="0">
                  <a:pos x="640" y="192"/>
                </a:cxn>
                <a:cxn ang="0">
                  <a:pos x="688" y="252"/>
                </a:cxn>
                <a:cxn ang="0">
                  <a:pos x="724" y="320"/>
                </a:cxn>
                <a:cxn ang="0">
                  <a:pos x="738" y="356"/>
                </a:cxn>
                <a:cxn ang="0">
                  <a:pos x="746" y="364"/>
                </a:cxn>
                <a:cxn ang="0">
                  <a:pos x="754" y="364"/>
                </a:cxn>
                <a:cxn ang="0">
                  <a:pos x="758" y="362"/>
                </a:cxn>
                <a:cxn ang="0">
                  <a:pos x="762" y="352"/>
                </a:cxn>
                <a:cxn ang="0">
                  <a:pos x="762" y="348"/>
                </a:cxn>
                <a:cxn ang="0">
                  <a:pos x="728" y="274"/>
                </a:cxn>
                <a:cxn ang="0">
                  <a:pos x="684" y="206"/>
                </a:cxn>
                <a:cxn ang="0">
                  <a:pos x="632" y="146"/>
                </a:cxn>
                <a:cxn ang="0">
                  <a:pos x="570" y="96"/>
                </a:cxn>
                <a:cxn ang="0">
                  <a:pos x="502" y="56"/>
                </a:cxn>
                <a:cxn ang="0">
                  <a:pos x="428" y="26"/>
                </a:cxn>
                <a:cxn ang="0">
                  <a:pos x="350" y="6"/>
                </a:cxn>
                <a:cxn ang="0">
                  <a:pos x="268" y="0"/>
                </a:cxn>
                <a:cxn ang="0">
                  <a:pos x="234" y="2"/>
                </a:cxn>
                <a:cxn ang="0">
                  <a:pos x="166" y="10"/>
                </a:cxn>
                <a:cxn ang="0">
                  <a:pos x="100" y="28"/>
                </a:cxn>
                <a:cxn ang="0">
                  <a:pos x="36" y="54"/>
                </a:cxn>
                <a:cxn ang="0">
                  <a:pos x="6" y="70"/>
                </a:cxn>
              </a:cxnLst>
              <a:rect l="0" t="0" r="r" b="b"/>
              <a:pathLst>
                <a:path w="762" h="364">
                  <a:moveTo>
                    <a:pt x="6" y="70"/>
                  </a:moveTo>
                  <a:lnTo>
                    <a:pt x="6" y="70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48" y="76"/>
                  </a:lnTo>
                  <a:lnTo>
                    <a:pt x="76" y="62"/>
                  </a:lnTo>
                  <a:lnTo>
                    <a:pt x="108" y="50"/>
                  </a:lnTo>
                  <a:lnTo>
                    <a:pt x="138" y="42"/>
                  </a:lnTo>
                  <a:lnTo>
                    <a:pt x="170" y="34"/>
                  </a:lnTo>
                  <a:lnTo>
                    <a:pt x="202" y="28"/>
                  </a:lnTo>
                  <a:lnTo>
                    <a:pt x="236" y="26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308" y="26"/>
                  </a:lnTo>
                  <a:lnTo>
                    <a:pt x="346" y="30"/>
                  </a:lnTo>
                  <a:lnTo>
                    <a:pt x="384" y="38"/>
                  </a:lnTo>
                  <a:lnTo>
                    <a:pt x="420" y="48"/>
                  </a:lnTo>
                  <a:lnTo>
                    <a:pt x="456" y="62"/>
                  </a:lnTo>
                  <a:lnTo>
                    <a:pt x="492" y="76"/>
                  </a:lnTo>
                  <a:lnTo>
                    <a:pt x="524" y="96"/>
                  </a:lnTo>
                  <a:lnTo>
                    <a:pt x="556" y="116"/>
                  </a:lnTo>
                  <a:lnTo>
                    <a:pt x="586" y="138"/>
                  </a:lnTo>
                  <a:lnTo>
                    <a:pt x="614" y="164"/>
                  </a:lnTo>
                  <a:lnTo>
                    <a:pt x="640" y="192"/>
                  </a:lnTo>
                  <a:lnTo>
                    <a:pt x="666" y="220"/>
                  </a:lnTo>
                  <a:lnTo>
                    <a:pt x="688" y="252"/>
                  </a:lnTo>
                  <a:lnTo>
                    <a:pt x="708" y="284"/>
                  </a:lnTo>
                  <a:lnTo>
                    <a:pt x="724" y="320"/>
                  </a:lnTo>
                  <a:lnTo>
                    <a:pt x="738" y="356"/>
                  </a:lnTo>
                  <a:lnTo>
                    <a:pt x="738" y="356"/>
                  </a:lnTo>
                  <a:lnTo>
                    <a:pt x="742" y="360"/>
                  </a:lnTo>
                  <a:lnTo>
                    <a:pt x="746" y="364"/>
                  </a:lnTo>
                  <a:lnTo>
                    <a:pt x="750" y="364"/>
                  </a:lnTo>
                  <a:lnTo>
                    <a:pt x="754" y="364"/>
                  </a:lnTo>
                  <a:lnTo>
                    <a:pt x="754" y="364"/>
                  </a:lnTo>
                  <a:lnTo>
                    <a:pt x="758" y="362"/>
                  </a:lnTo>
                  <a:lnTo>
                    <a:pt x="762" y="358"/>
                  </a:lnTo>
                  <a:lnTo>
                    <a:pt x="762" y="352"/>
                  </a:lnTo>
                  <a:lnTo>
                    <a:pt x="762" y="348"/>
                  </a:lnTo>
                  <a:lnTo>
                    <a:pt x="762" y="348"/>
                  </a:lnTo>
                  <a:lnTo>
                    <a:pt x="746" y="310"/>
                  </a:lnTo>
                  <a:lnTo>
                    <a:pt x="728" y="274"/>
                  </a:lnTo>
                  <a:lnTo>
                    <a:pt x="708" y="238"/>
                  </a:lnTo>
                  <a:lnTo>
                    <a:pt x="684" y="206"/>
                  </a:lnTo>
                  <a:lnTo>
                    <a:pt x="658" y="176"/>
                  </a:lnTo>
                  <a:lnTo>
                    <a:pt x="632" y="146"/>
                  </a:lnTo>
                  <a:lnTo>
                    <a:pt x="602" y="120"/>
                  </a:lnTo>
                  <a:lnTo>
                    <a:pt x="570" y="96"/>
                  </a:lnTo>
                  <a:lnTo>
                    <a:pt x="536" y="74"/>
                  </a:lnTo>
                  <a:lnTo>
                    <a:pt x="502" y="56"/>
                  </a:lnTo>
                  <a:lnTo>
                    <a:pt x="466" y="38"/>
                  </a:lnTo>
                  <a:lnTo>
                    <a:pt x="428" y="26"/>
                  </a:lnTo>
                  <a:lnTo>
                    <a:pt x="390" y="14"/>
                  </a:lnTo>
                  <a:lnTo>
                    <a:pt x="350" y="6"/>
                  </a:lnTo>
                  <a:lnTo>
                    <a:pt x="310" y="2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34" y="2"/>
                  </a:lnTo>
                  <a:lnTo>
                    <a:pt x="200" y="4"/>
                  </a:lnTo>
                  <a:lnTo>
                    <a:pt x="166" y="10"/>
                  </a:lnTo>
                  <a:lnTo>
                    <a:pt x="132" y="18"/>
                  </a:lnTo>
                  <a:lnTo>
                    <a:pt x="100" y="28"/>
                  </a:lnTo>
                  <a:lnTo>
                    <a:pt x="68" y="40"/>
                  </a:lnTo>
                  <a:lnTo>
                    <a:pt x="36" y="54"/>
                  </a:lnTo>
                  <a:lnTo>
                    <a:pt x="6" y="70"/>
                  </a:lnTo>
                  <a:lnTo>
                    <a:pt x="6" y="7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5" name="Freeform 93"/>
            <p:cNvSpPr>
              <a:spLocks/>
            </p:cNvSpPr>
            <p:nvPr/>
          </p:nvSpPr>
          <p:spPr bwMode="auto">
            <a:xfrm>
              <a:off x="6313488" y="2905125"/>
              <a:ext cx="330200" cy="1222375"/>
            </a:xfrm>
            <a:custGeom>
              <a:avLst/>
              <a:gdLst/>
              <a:ahLst/>
              <a:cxnLst>
                <a:cxn ang="0">
                  <a:pos x="144" y="4"/>
                </a:cxn>
                <a:cxn ang="0">
                  <a:pos x="82" y="82"/>
                </a:cxn>
                <a:cxn ang="0">
                  <a:pos x="38" y="170"/>
                </a:cxn>
                <a:cxn ang="0">
                  <a:pos x="10" y="264"/>
                </a:cxn>
                <a:cxn ang="0">
                  <a:pos x="0" y="364"/>
                </a:cxn>
                <a:cxn ang="0">
                  <a:pos x="0" y="394"/>
                </a:cxn>
                <a:cxn ang="0">
                  <a:pos x="8" y="450"/>
                </a:cxn>
                <a:cxn ang="0">
                  <a:pos x="20" y="506"/>
                </a:cxn>
                <a:cxn ang="0">
                  <a:pos x="38" y="560"/>
                </a:cxn>
                <a:cxn ang="0">
                  <a:pos x="62" y="612"/>
                </a:cxn>
                <a:cxn ang="0">
                  <a:pos x="92" y="660"/>
                </a:cxn>
                <a:cxn ang="0">
                  <a:pos x="128" y="706"/>
                </a:cxn>
                <a:cxn ang="0">
                  <a:pos x="168" y="748"/>
                </a:cxn>
                <a:cxn ang="0">
                  <a:pos x="190" y="768"/>
                </a:cxn>
                <a:cxn ang="0">
                  <a:pos x="198" y="770"/>
                </a:cxn>
                <a:cxn ang="0">
                  <a:pos x="206" y="766"/>
                </a:cxn>
                <a:cxn ang="0">
                  <a:pos x="208" y="762"/>
                </a:cxn>
                <a:cxn ang="0">
                  <a:pos x="208" y="752"/>
                </a:cxn>
                <a:cxn ang="0">
                  <a:pos x="204" y="748"/>
                </a:cxn>
                <a:cxn ang="0">
                  <a:pos x="164" y="712"/>
                </a:cxn>
                <a:cxn ang="0">
                  <a:pos x="128" y="670"/>
                </a:cxn>
                <a:cxn ang="0">
                  <a:pos x="96" y="624"/>
                </a:cxn>
                <a:cxn ang="0">
                  <a:pos x="72" y="576"/>
                </a:cxn>
                <a:cxn ang="0">
                  <a:pos x="50" y="526"/>
                </a:cxn>
                <a:cxn ang="0">
                  <a:pos x="36" y="474"/>
                </a:cxn>
                <a:cxn ang="0">
                  <a:pos x="26" y="420"/>
                </a:cxn>
                <a:cxn ang="0">
                  <a:pos x="24" y="364"/>
                </a:cxn>
                <a:cxn ang="0">
                  <a:pos x="26" y="316"/>
                </a:cxn>
                <a:cxn ang="0">
                  <a:pos x="44" y="224"/>
                </a:cxn>
                <a:cxn ang="0">
                  <a:pos x="78" y="136"/>
                </a:cxn>
                <a:cxn ang="0">
                  <a:pos x="130" y="56"/>
                </a:cxn>
                <a:cxn ang="0">
                  <a:pos x="162" y="20"/>
                </a:cxn>
                <a:cxn ang="0">
                  <a:pos x="164" y="12"/>
                </a:cxn>
                <a:cxn ang="0">
                  <a:pos x="160" y="2"/>
                </a:cxn>
                <a:cxn ang="0">
                  <a:pos x="156" y="0"/>
                </a:cxn>
                <a:cxn ang="0">
                  <a:pos x="148" y="0"/>
                </a:cxn>
                <a:cxn ang="0">
                  <a:pos x="144" y="4"/>
                </a:cxn>
              </a:cxnLst>
              <a:rect l="0" t="0" r="r" b="b"/>
              <a:pathLst>
                <a:path w="208" h="770">
                  <a:moveTo>
                    <a:pt x="144" y="4"/>
                  </a:moveTo>
                  <a:lnTo>
                    <a:pt x="144" y="4"/>
                  </a:lnTo>
                  <a:lnTo>
                    <a:pt x="112" y="42"/>
                  </a:lnTo>
                  <a:lnTo>
                    <a:pt x="82" y="82"/>
                  </a:lnTo>
                  <a:lnTo>
                    <a:pt x="58" y="124"/>
                  </a:lnTo>
                  <a:lnTo>
                    <a:pt x="38" y="170"/>
                  </a:lnTo>
                  <a:lnTo>
                    <a:pt x="20" y="216"/>
                  </a:lnTo>
                  <a:lnTo>
                    <a:pt x="10" y="264"/>
                  </a:lnTo>
                  <a:lnTo>
                    <a:pt x="2" y="3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94"/>
                  </a:lnTo>
                  <a:lnTo>
                    <a:pt x="4" y="422"/>
                  </a:lnTo>
                  <a:lnTo>
                    <a:pt x="8" y="450"/>
                  </a:lnTo>
                  <a:lnTo>
                    <a:pt x="12" y="478"/>
                  </a:lnTo>
                  <a:lnTo>
                    <a:pt x="20" y="506"/>
                  </a:lnTo>
                  <a:lnTo>
                    <a:pt x="28" y="534"/>
                  </a:lnTo>
                  <a:lnTo>
                    <a:pt x="38" y="560"/>
                  </a:lnTo>
                  <a:lnTo>
                    <a:pt x="50" y="586"/>
                  </a:lnTo>
                  <a:lnTo>
                    <a:pt x="62" y="612"/>
                  </a:lnTo>
                  <a:lnTo>
                    <a:pt x="76" y="636"/>
                  </a:lnTo>
                  <a:lnTo>
                    <a:pt x="92" y="660"/>
                  </a:lnTo>
                  <a:lnTo>
                    <a:pt x="108" y="684"/>
                  </a:lnTo>
                  <a:lnTo>
                    <a:pt x="128" y="706"/>
                  </a:lnTo>
                  <a:lnTo>
                    <a:pt x="146" y="728"/>
                  </a:lnTo>
                  <a:lnTo>
                    <a:pt x="168" y="748"/>
                  </a:lnTo>
                  <a:lnTo>
                    <a:pt x="190" y="768"/>
                  </a:lnTo>
                  <a:lnTo>
                    <a:pt x="190" y="768"/>
                  </a:lnTo>
                  <a:lnTo>
                    <a:pt x="194" y="770"/>
                  </a:lnTo>
                  <a:lnTo>
                    <a:pt x="198" y="770"/>
                  </a:lnTo>
                  <a:lnTo>
                    <a:pt x="202" y="768"/>
                  </a:lnTo>
                  <a:lnTo>
                    <a:pt x="206" y="766"/>
                  </a:lnTo>
                  <a:lnTo>
                    <a:pt x="206" y="766"/>
                  </a:lnTo>
                  <a:lnTo>
                    <a:pt x="208" y="762"/>
                  </a:lnTo>
                  <a:lnTo>
                    <a:pt x="208" y="756"/>
                  </a:lnTo>
                  <a:lnTo>
                    <a:pt x="208" y="752"/>
                  </a:lnTo>
                  <a:lnTo>
                    <a:pt x="204" y="748"/>
                  </a:lnTo>
                  <a:lnTo>
                    <a:pt x="204" y="748"/>
                  </a:lnTo>
                  <a:lnTo>
                    <a:pt x="184" y="730"/>
                  </a:lnTo>
                  <a:lnTo>
                    <a:pt x="164" y="712"/>
                  </a:lnTo>
                  <a:lnTo>
                    <a:pt x="146" y="690"/>
                  </a:lnTo>
                  <a:lnTo>
                    <a:pt x="128" y="670"/>
                  </a:lnTo>
                  <a:lnTo>
                    <a:pt x="112" y="648"/>
                  </a:lnTo>
                  <a:lnTo>
                    <a:pt x="96" y="624"/>
                  </a:lnTo>
                  <a:lnTo>
                    <a:pt x="84" y="600"/>
                  </a:lnTo>
                  <a:lnTo>
                    <a:pt x="72" y="576"/>
                  </a:lnTo>
                  <a:lnTo>
                    <a:pt x="60" y="552"/>
                  </a:lnTo>
                  <a:lnTo>
                    <a:pt x="50" y="526"/>
                  </a:lnTo>
                  <a:lnTo>
                    <a:pt x="42" y="500"/>
                  </a:lnTo>
                  <a:lnTo>
                    <a:pt x="36" y="474"/>
                  </a:lnTo>
                  <a:lnTo>
                    <a:pt x="30" y="446"/>
                  </a:lnTo>
                  <a:lnTo>
                    <a:pt x="26" y="420"/>
                  </a:lnTo>
                  <a:lnTo>
                    <a:pt x="24" y="392"/>
                  </a:lnTo>
                  <a:lnTo>
                    <a:pt x="24" y="364"/>
                  </a:lnTo>
                  <a:lnTo>
                    <a:pt x="24" y="364"/>
                  </a:lnTo>
                  <a:lnTo>
                    <a:pt x="26" y="316"/>
                  </a:lnTo>
                  <a:lnTo>
                    <a:pt x="32" y="270"/>
                  </a:lnTo>
                  <a:lnTo>
                    <a:pt x="44" y="224"/>
                  </a:lnTo>
                  <a:lnTo>
                    <a:pt x="60" y="178"/>
                  </a:lnTo>
                  <a:lnTo>
                    <a:pt x="78" y="136"/>
                  </a:lnTo>
                  <a:lnTo>
                    <a:pt x="102" y="94"/>
                  </a:lnTo>
                  <a:lnTo>
                    <a:pt x="130" y="56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4" y="16"/>
                  </a:lnTo>
                  <a:lnTo>
                    <a:pt x="164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4" y="4"/>
                  </a:lnTo>
                  <a:lnTo>
                    <a:pt x="144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6" name="Freeform 94"/>
            <p:cNvSpPr>
              <a:spLocks/>
            </p:cNvSpPr>
            <p:nvPr/>
          </p:nvSpPr>
          <p:spPr bwMode="auto">
            <a:xfrm>
              <a:off x="6942138" y="3454400"/>
              <a:ext cx="511175" cy="292100"/>
            </a:xfrm>
            <a:custGeom>
              <a:avLst/>
              <a:gdLst/>
              <a:ahLst/>
              <a:cxnLst>
                <a:cxn ang="0">
                  <a:pos x="322" y="148"/>
                </a:cxn>
                <a:cxn ang="0">
                  <a:pos x="322" y="0"/>
                </a:cxn>
                <a:cxn ang="0">
                  <a:pos x="322" y="0"/>
                </a:cxn>
                <a:cxn ang="0">
                  <a:pos x="322" y="0"/>
                </a:cxn>
                <a:cxn ang="0">
                  <a:pos x="308" y="22"/>
                </a:cxn>
                <a:cxn ang="0">
                  <a:pos x="290" y="42"/>
                </a:cxn>
                <a:cxn ang="0">
                  <a:pos x="270" y="62"/>
                </a:cxn>
                <a:cxn ang="0">
                  <a:pos x="250" y="78"/>
                </a:cxn>
                <a:cxn ang="0">
                  <a:pos x="228" y="92"/>
                </a:cxn>
                <a:cxn ang="0">
                  <a:pos x="204" y="104"/>
                </a:cxn>
                <a:cxn ang="0">
                  <a:pos x="180" y="114"/>
                </a:cxn>
                <a:cxn ang="0">
                  <a:pos x="154" y="122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36" y="170"/>
                </a:cxn>
                <a:cxn ang="0">
                  <a:pos x="74" y="178"/>
                </a:cxn>
                <a:cxn ang="0">
                  <a:pos x="110" y="182"/>
                </a:cxn>
                <a:cxn ang="0">
                  <a:pos x="148" y="184"/>
                </a:cxn>
                <a:cxn ang="0">
                  <a:pos x="148" y="184"/>
                </a:cxn>
                <a:cxn ang="0">
                  <a:pos x="192" y="182"/>
                </a:cxn>
                <a:cxn ang="0">
                  <a:pos x="236" y="176"/>
                </a:cxn>
                <a:cxn ang="0">
                  <a:pos x="280" y="164"/>
                </a:cxn>
                <a:cxn ang="0">
                  <a:pos x="322" y="148"/>
                </a:cxn>
                <a:cxn ang="0">
                  <a:pos x="322" y="148"/>
                </a:cxn>
              </a:cxnLst>
              <a:rect l="0" t="0" r="r" b="b"/>
              <a:pathLst>
                <a:path w="322" h="184">
                  <a:moveTo>
                    <a:pt x="322" y="148"/>
                  </a:moveTo>
                  <a:lnTo>
                    <a:pt x="322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08" y="22"/>
                  </a:lnTo>
                  <a:lnTo>
                    <a:pt x="290" y="42"/>
                  </a:lnTo>
                  <a:lnTo>
                    <a:pt x="270" y="62"/>
                  </a:lnTo>
                  <a:lnTo>
                    <a:pt x="250" y="78"/>
                  </a:lnTo>
                  <a:lnTo>
                    <a:pt x="228" y="92"/>
                  </a:lnTo>
                  <a:lnTo>
                    <a:pt x="204" y="104"/>
                  </a:lnTo>
                  <a:lnTo>
                    <a:pt x="180" y="114"/>
                  </a:lnTo>
                  <a:lnTo>
                    <a:pt x="154" y="122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36" y="170"/>
                  </a:lnTo>
                  <a:lnTo>
                    <a:pt x="74" y="178"/>
                  </a:lnTo>
                  <a:lnTo>
                    <a:pt x="110" y="182"/>
                  </a:lnTo>
                  <a:lnTo>
                    <a:pt x="148" y="184"/>
                  </a:lnTo>
                  <a:lnTo>
                    <a:pt x="148" y="184"/>
                  </a:lnTo>
                  <a:lnTo>
                    <a:pt x="192" y="182"/>
                  </a:lnTo>
                  <a:lnTo>
                    <a:pt x="236" y="176"/>
                  </a:lnTo>
                  <a:lnTo>
                    <a:pt x="280" y="164"/>
                  </a:lnTo>
                  <a:lnTo>
                    <a:pt x="322" y="148"/>
                  </a:lnTo>
                  <a:lnTo>
                    <a:pt x="322" y="14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7" name="Группа 256"/>
          <p:cNvGrpSpPr/>
          <p:nvPr/>
        </p:nvGrpSpPr>
        <p:grpSpPr>
          <a:xfrm>
            <a:off x="7772566" y="1689850"/>
            <a:ext cx="551705" cy="564092"/>
            <a:chOff x="8637588" y="2517775"/>
            <a:chExt cx="1838325" cy="1879600"/>
          </a:xfrm>
        </p:grpSpPr>
        <p:sp>
          <p:nvSpPr>
            <p:cNvPr id="258" name="Freeform 95"/>
            <p:cNvSpPr>
              <a:spLocks/>
            </p:cNvSpPr>
            <p:nvPr/>
          </p:nvSpPr>
          <p:spPr bwMode="auto">
            <a:xfrm>
              <a:off x="9339263" y="3067050"/>
              <a:ext cx="215900" cy="546100"/>
            </a:xfrm>
            <a:custGeom>
              <a:avLst/>
              <a:gdLst/>
              <a:ahLst/>
              <a:cxnLst>
                <a:cxn ang="0">
                  <a:pos x="78" y="10"/>
                </a:cxn>
                <a:cxn ang="0">
                  <a:pos x="80" y="18"/>
                </a:cxn>
                <a:cxn ang="0">
                  <a:pos x="86" y="24"/>
                </a:cxn>
                <a:cxn ang="0">
                  <a:pos x="92" y="26"/>
                </a:cxn>
                <a:cxn ang="0">
                  <a:pos x="104" y="40"/>
                </a:cxn>
                <a:cxn ang="0">
                  <a:pos x="112" y="70"/>
                </a:cxn>
                <a:cxn ang="0">
                  <a:pos x="110" y="86"/>
                </a:cxn>
                <a:cxn ang="0">
                  <a:pos x="100" y="106"/>
                </a:cxn>
                <a:cxn ang="0">
                  <a:pos x="90" y="114"/>
                </a:cxn>
                <a:cxn ang="0">
                  <a:pos x="84" y="116"/>
                </a:cxn>
                <a:cxn ang="0">
                  <a:pos x="72" y="124"/>
                </a:cxn>
                <a:cxn ang="0">
                  <a:pos x="68" y="140"/>
                </a:cxn>
                <a:cxn ang="0">
                  <a:pos x="54" y="172"/>
                </a:cxn>
                <a:cxn ang="0">
                  <a:pos x="38" y="198"/>
                </a:cxn>
                <a:cxn ang="0">
                  <a:pos x="16" y="222"/>
                </a:cxn>
                <a:cxn ang="0">
                  <a:pos x="4" y="232"/>
                </a:cxn>
                <a:cxn ang="0">
                  <a:pos x="0" y="244"/>
                </a:cxn>
                <a:cxn ang="0">
                  <a:pos x="6" y="292"/>
                </a:cxn>
                <a:cxn ang="0">
                  <a:pos x="10" y="308"/>
                </a:cxn>
                <a:cxn ang="0">
                  <a:pos x="22" y="320"/>
                </a:cxn>
                <a:cxn ang="0">
                  <a:pos x="34" y="326"/>
                </a:cxn>
                <a:cxn ang="0">
                  <a:pos x="92" y="342"/>
                </a:cxn>
                <a:cxn ang="0">
                  <a:pos x="100" y="342"/>
                </a:cxn>
                <a:cxn ang="0">
                  <a:pos x="106" y="334"/>
                </a:cxn>
                <a:cxn ang="0">
                  <a:pos x="106" y="332"/>
                </a:cxn>
                <a:cxn ang="0">
                  <a:pos x="106" y="328"/>
                </a:cxn>
                <a:cxn ang="0">
                  <a:pos x="102" y="322"/>
                </a:cxn>
                <a:cxn ang="0">
                  <a:pos x="40" y="302"/>
                </a:cxn>
                <a:cxn ang="0">
                  <a:pos x="36" y="300"/>
                </a:cxn>
                <a:cxn ang="0">
                  <a:pos x="32" y="296"/>
                </a:cxn>
                <a:cxn ang="0">
                  <a:pos x="30" y="290"/>
                </a:cxn>
                <a:cxn ang="0">
                  <a:pos x="24" y="246"/>
                </a:cxn>
                <a:cxn ang="0">
                  <a:pos x="46" y="224"/>
                </a:cxn>
                <a:cxn ang="0">
                  <a:pos x="66" y="198"/>
                </a:cxn>
                <a:cxn ang="0">
                  <a:pos x="94" y="138"/>
                </a:cxn>
                <a:cxn ang="0">
                  <a:pos x="102" y="134"/>
                </a:cxn>
                <a:cxn ang="0">
                  <a:pos x="118" y="122"/>
                </a:cxn>
                <a:cxn ang="0">
                  <a:pos x="128" y="104"/>
                </a:cxn>
                <a:cxn ang="0">
                  <a:pos x="134" y="82"/>
                </a:cxn>
                <a:cxn ang="0">
                  <a:pos x="136" y="70"/>
                </a:cxn>
                <a:cxn ang="0">
                  <a:pos x="132" y="46"/>
                </a:cxn>
                <a:cxn ang="0">
                  <a:pos x="124" y="26"/>
                </a:cxn>
                <a:cxn ang="0">
                  <a:pos x="110" y="10"/>
                </a:cxn>
                <a:cxn ang="0">
                  <a:pos x="92" y="2"/>
                </a:cxn>
                <a:cxn ang="0">
                  <a:pos x="88" y="0"/>
                </a:cxn>
                <a:cxn ang="0">
                  <a:pos x="80" y="6"/>
                </a:cxn>
                <a:cxn ang="0">
                  <a:pos x="78" y="10"/>
                </a:cxn>
              </a:cxnLst>
              <a:rect l="0" t="0" r="r" b="b"/>
              <a:pathLst>
                <a:path w="136" h="344">
                  <a:moveTo>
                    <a:pt x="78" y="10"/>
                  </a:moveTo>
                  <a:lnTo>
                    <a:pt x="78" y="10"/>
                  </a:lnTo>
                  <a:lnTo>
                    <a:pt x="78" y="14"/>
                  </a:lnTo>
                  <a:lnTo>
                    <a:pt x="80" y="18"/>
                  </a:lnTo>
                  <a:lnTo>
                    <a:pt x="82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92" y="26"/>
                  </a:lnTo>
                  <a:lnTo>
                    <a:pt x="96" y="30"/>
                  </a:lnTo>
                  <a:lnTo>
                    <a:pt x="104" y="40"/>
                  </a:lnTo>
                  <a:lnTo>
                    <a:pt x="110" y="5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0" y="86"/>
                  </a:lnTo>
                  <a:lnTo>
                    <a:pt x="104" y="102"/>
                  </a:lnTo>
                  <a:lnTo>
                    <a:pt x="100" y="106"/>
                  </a:lnTo>
                  <a:lnTo>
                    <a:pt x="94" y="112"/>
                  </a:lnTo>
                  <a:lnTo>
                    <a:pt x="90" y="114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76" y="11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68" y="140"/>
                  </a:lnTo>
                  <a:lnTo>
                    <a:pt x="62" y="156"/>
                  </a:lnTo>
                  <a:lnTo>
                    <a:pt x="54" y="172"/>
                  </a:lnTo>
                  <a:lnTo>
                    <a:pt x="46" y="186"/>
                  </a:lnTo>
                  <a:lnTo>
                    <a:pt x="38" y="198"/>
                  </a:lnTo>
                  <a:lnTo>
                    <a:pt x="28" y="212"/>
                  </a:lnTo>
                  <a:lnTo>
                    <a:pt x="16" y="222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0" y="238"/>
                  </a:lnTo>
                  <a:lnTo>
                    <a:pt x="0" y="244"/>
                  </a:lnTo>
                  <a:lnTo>
                    <a:pt x="6" y="292"/>
                  </a:lnTo>
                  <a:lnTo>
                    <a:pt x="6" y="292"/>
                  </a:lnTo>
                  <a:lnTo>
                    <a:pt x="8" y="300"/>
                  </a:lnTo>
                  <a:lnTo>
                    <a:pt x="10" y="308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2" y="320"/>
                  </a:lnTo>
                  <a:lnTo>
                    <a:pt x="34" y="326"/>
                  </a:lnTo>
                  <a:lnTo>
                    <a:pt x="92" y="342"/>
                  </a:lnTo>
                  <a:lnTo>
                    <a:pt x="92" y="342"/>
                  </a:lnTo>
                  <a:lnTo>
                    <a:pt x="96" y="344"/>
                  </a:lnTo>
                  <a:lnTo>
                    <a:pt x="100" y="342"/>
                  </a:lnTo>
                  <a:lnTo>
                    <a:pt x="104" y="338"/>
                  </a:lnTo>
                  <a:lnTo>
                    <a:pt x="106" y="334"/>
                  </a:lnTo>
                  <a:lnTo>
                    <a:pt x="106" y="334"/>
                  </a:lnTo>
                  <a:lnTo>
                    <a:pt x="106" y="332"/>
                  </a:lnTo>
                  <a:lnTo>
                    <a:pt x="106" y="332"/>
                  </a:lnTo>
                  <a:lnTo>
                    <a:pt x="106" y="328"/>
                  </a:lnTo>
                  <a:lnTo>
                    <a:pt x="104" y="324"/>
                  </a:lnTo>
                  <a:lnTo>
                    <a:pt x="102" y="322"/>
                  </a:lnTo>
                  <a:lnTo>
                    <a:pt x="98" y="320"/>
                  </a:lnTo>
                  <a:lnTo>
                    <a:pt x="40" y="302"/>
                  </a:lnTo>
                  <a:lnTo>
                    <a:pt x="40" y="302"/>
                  </a:lnTo>
                  <a:lnTo>
                    <a:pt x="36" y="300"/>
                  </a:lnTo>
                  <a:lnTo>
                    <a:pt x="36" y="300"/>
                  </a:lnTo>
                  <a:lnTo>
                    <a:pt x="32" y="296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36" y="236"/>
                  </a:lnTo>
                  <a:lnTo>
                    <a:pt x="46" y="224"/>
                  </a:lnTo>
                  <a:lnTo>
                    <a:pt x="56" y="212"/>
                  </a:lnTo>
                  <a:lnTo>
                    <a:pt x="66" y="198"/>
                  </a:lnTo>
                  <a:lnTo>
                    <a:pt x="82" y="170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102" y="134"/>
                  </a:lnTo>
                  <a:lnTo>
                    <a:pt x="110" y="128"/>
                  </a:lnTo>
                  <a:lnTo>
                    <a:pt x="118" y="122"/>
                  </a:lnTo>
                  <a:lnTo>
                    <a:pt x="124" y="114"/>
                  </a:lnTo>
                  <a:lnTo>
                    <a:pt x="128" y="104"/>
                  </a:lnTo>
                  <a:lnTo>
                    <a:pt x="132" y="94"/>
                  </a:lnTo>
                  <a:lnTo>
                    <a:pt x="134" y="82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4" y="58"/>
                  </a:lnTo>
                  <a:lnTo>
                    <a:pt x="132" y="46"/>
                  </a:lnTo>
                  <a:lnTo>
                    <a:pt x="128" y="34"/>
                  </a:lnTo>
                  <a:lnTo>
                    <a:pt x="124" y="26"/>
                  </a:lnTo>
                  <a:lnTo>
                    <a:pt x="118" y="16"/>
                  </a:lnTo>
                  <a:lnTo>
                    <a:pt x="110" y="10"/>
                  </a:lnTo>
                  <a:lnTo>
                    <a:pt x="102" y="4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8" y="0"/>
                  </a:lnTo>
                  <a:lnTo>
                    <a:pt x="84" y="2"/>
                  </a:lnTo>
                  <a:lnTo>
                    <a:pt x="80" y="6"/>
                  </a:lnTo>
                  <a:lnTo>
                    <a:pt x="78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9" name="Freeform 96"/>
            <p:cNvSpPr>
              <a:spLocks/>
            </p:cNvSpPr>
            <p:nvPr/>
          </p:nvSpPr>
          <p:spPr bwMode="auto">
            <a:xfrm>
              <a:off x="8904288" y="2968625"/>
              <a:ext cx="50800" cy="136525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4" y="34"/>
                </a:cxn>
                <a:cxn ang="0">
                  <a:pos x="2" y="5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2" y="80"/>
                </a:cxn>
                <a:cxn ang="0">
                  <a:pos x="4" y="84"/>
                </a:cxn>
                <a:cxn ang="0">
                  <a:pos x="8" y="86"/>
                </a:cxn>
                <a:cxn ang="0">
                  <a:pos x="14" y="86"/>
                </a:cxn>
                <a:cxn ang="0">
                  <a:pos x="14" y="86"/>
                </a:cxn>
                <a:cxn ang="0">
                  <a:pos x="18" y="86"/>
                </a:cxn>
                <a:cxn ang="0">
                  <a:pos x="22" y="84"/>
                </a:cxn>
                <a:cxn ang="0">
                  <a:pos x="24" y="80"/>
                </a:cxn>
                <a:cxn ang="0">
                  <a:pos x="24" y="74"/>
                </a:cxn>
                <a:cxn ang="0">
                  <a:pos x="24" y="74"/>
                </a:cxn>
                <a:cxn ang="0">
                  <a:pos x="26" y="56"/>
                </a:cxn>
                <a:cxn ang="0">
                  <a:pos x="26" y="38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32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32" h="86">
                  <a:moveTo>
                    <a:pt x="8" y="8"/>
                  </a:moveTo>
                  <a:lnTo>
                    <a:pt x="8" y="8"/>
                  </a:lnTo>
                  <a:lnTo>
                    <a:pt x="4" y="34"/>
                  </a:lnTo>
                  <a:lnTo>
                    <a:pt x="2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80"/>
                  </a:lnTo>
                  <a:lnTo>
                    <a:pt x="4" y="84"/>
                  </a:lnTo>
                  <a:lnTo>
                    <a:pt x="8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22" y="84"/>
                  </a:lnTo>
                  <a:lnTo>
                    <a:pt x="24" y="80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6" y="56"/>
                  </a:lnTo>
                  <a:lnTo>
                    <a:pt x="26" y="38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2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0" name="Freeform 97"/>
            <p:cNvSpPr>
              <a:spLocks/>
            </p:cNvSpPr>
            <p:nvPr/>
          </p:nvSpPr>
          <p:spPr bwMode="auto">
            <a:xfrm>
              <a:off x="9453563" y="2968625"/>
              <a:ext cx="47625" cy="1365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4" y="38"/>
                </a:cxn>
                <a:cxn ang="0">
                  <a:pos x="6" y="56"/>
                </a:cxn>
                <a:cxn ang="0">
                  <a:pos x="6" y="74"/>
                </a:cxn>
                <a:cxn ang="0">
                  <a:pos x="6" y="74"/>
                </a:cxn>
                <a:cxn ang="0">
                  <a:pos x="6" y="78"/>
                </a:cxn>
                <a:cxn ang="0">
                  <a:pos x="8" y="82"/>
                </a:cxn>
                <a:cxn ang="0">
                  <a:pos x="12" y="86"/>
                </a:cxn>
                <a:cxn ang="0">
                  <a:pos x="16" y="86"/>
                </a:cxn>
                <a:cxn ang="0">
                  <a:pos x="16" y="86"/>
                </a:cxn>
                <a:cxn ang="0">
                  <a:pos x="22" y="86"/>
                </a:cxn>
                <a:cxn ang="0">
                  <a:pos x="26" y="84"/>
                </a:cxn>
                <a:cxn ang="0">
                  <a:pos x="28" y="80"/>
                </a:cxn>
                <a:cxn ang="0">
                  <a:pos x="30" y="76"/>
                </a:cxn>
                <a:cxn ang="0">
                  <a:pos x="30" y="76"/>
                </a:cxn>
                <a:cxn ang="0">
                  <a:pos x="30" y="56"/>
                </a:cxn>
                <a:cxn ang="0">
                  <a:pos x="28" y="3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30" h="86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38"/>
                  </a:lnTo>
                  <a:lnTo>
                    <a:pt x="6" y="56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8"/>
                  </a:lnTo>
                  <a:lnTo>
                    <a:pt x="8" y="82"/>
                  </a:lnTo>
                  <a:lnTo>
                    <a:pt x="12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22" y="86"/>
                  </a:lnTo>
                  <a:lnTo>
                    <a:pt x="26" y="84"/>
                  </a:lnTo>
                  <a:lnTo>
                    <a:pt x="28" y="80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56"/>
                  </a:lnTo>
                  <a:lnTo>
                    <a:pt x="28" y="3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1" name="Freeform 98"/>
            <p:cNvSpPr>
              <a:spLocks/>
            </p:cNvSpPr>
            <p:nvPr/>
          </p:nvSpPr>
          <p:spPr bwMode="auto">
            <a:xfrm>
              <a:off x="9002713" y="3540125"/>
              <a:ext cx="403225" cy="1428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128" y="64"/>
                </a:cxn>
                <a:cxn ang="0">
                  <a:pos x="128" y="6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4"/>
                </a:cxn>
                <a:cxn ang="0">
                  <a:pos x="122" y="88"/>
                </a:cxn>
                <a:cxn ang="0">
                  <a:pos x="122" y="88"/>
                </a:cxn>
                <a:cxn ang="0">
                  <a:pos x="128" y="90"/>
                </a:cxn>
                <a:cxn ang="0">
                  <a:pos x="134" y="88"/>
                </a:cxn>
                <a:cxn ang="0">
                  <a:pos x="248" y="24"/>
                </a:cxn>
                <a:cxn ang="0">
                  <a:pos x="248" y="24"/>
                </a:cxn>
                <a:cxn ang="0">
                  <a:pos x="250" y="20"/>
                </a:cxn>
                <a:cxn ang="0">
                  <a:pos x="252" y="16"/>
                </a:cxn>
                <a:cxn ang="0">
                  <a:pos x="254" y="12"/>
                </a:cxn>
                <a:cxn ang="0">
                  <a:pos x="252" y="6"/>
                </a:cxn>
                <a:cxn ang="0">
                  <a:pos x="252" y="6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0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54" h="90">
                  <a:moveTo>
                    <a:pt x="236" y="2"/>
                  </a:moveTo>
                  <a:lnTo>
                    <a:pt x="236" y="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4"/>
                  </a:lnTo>
                  <a:lnTo>
                    <a:pt x="122" y="88"/>
                  </a:lnTo>
                  <a:lnTo>
                    <a:pt x="122" y="88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50" y="20"/>
                  </a:lnTo>
                  <a:lnTo>
                    <a:pt x="252" y="16"/>
                  </a:lnTo>
                  <a:lnTo>
                    <a:pt x="254" y="12"/>
                  </a:lnTo>
                  <a:lnTo>
                    <a:pt x="252" y="6"/>
                  </a:lnTo>
                  <a:lnTo>
                    <a:pt x="252" y="6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2" name="Freeform 99"/>
            <p:cNvSpPr>
              <a:spLocks/>
            </p:cNvSpPr>
            <p:nvPr/>
          </p:nvSpPr>
          <p:spPr bwMode="auto">
            <a:xfrm>
              <a:off x="9186863" y="3644900"/>
              <a:ext cx="38100" cy="34607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06"/>
                </a:cxn>
                <a:cxn ang="0">
                  <a:pos x="0" y="206"/>
                </a:cxn>
                <a:cxn ang="0">
                  <a:pos x="0" y="210"/>
                </a:cxn>
                <a:cxn ang="0">
                  <a:pos x="4" y="214"/>
                </a:cxn>
                <a:cxn ang="0">
                  <a:pos x="6" y="216"/>
                </a:cxn>
                <a:cxn ang="0">
                  <a:pos x="12" y="218"/>
                </a:cxn>
                <a:cxn ang="0">
                  <a:pos x="12" y="218"/>
                </a:cxn>
                <a:cxn ang="0">
                  <a:pos x="16" y="216"/>
                </a:cxn>
                <a:cxn ang="0">
                  <a:pos x="20" y="214"/>
                </a:cxn>
                <a:cxn ang="0">
                  <a:pos x="22" y="210"/>
                </a:cxn>
                <a:cxn ang="0">
                  <a:pos x="24" y="20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4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218">
                  <a:moveTo>
                    <a:pt x="0" y="12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210"/>
                  </a:lnTo>
                  <a:lnTo>
                    <a:pt x="4" y="214"/>
                  </a:lnTo>
                  <a:lnTo>
                    <a:pt x="6" y="216"/>
                  </a:lnTo>
                  <a:lnTo>
                    <a:pt x="12" y="218"/>
                  </a:lnTo>
                  <a:lnTo>
                    <a:pt x="12" y="218"/>
                  </a:lnTo>
                  <a:lnTo>
                    <a:pt x="16" y="216"/>
                  </a:lnTo>
                  <a:lnTo>
                    <a:pt x="20" y="214"/>
                  </a:lnTo>
                  <a:lnTo>
                    <a:pt x="22" y="210"/>
                  </a:lnTo>
                  <a:lnTo>
                    <a:pt x="24" y="20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3" name="Freeform 100"/>
            <p:cNvSpPr>
              <a:spLocks/>
            </p:cNvSpPr>
            <p:nvPr/>
          </p:nvSpPr>
          <p:spPr bwMode="auto">
            <a:xfrm>
              <a:off x="8872538" y="2590800"/>
              <a:ext cx="190500" cy="330200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102" y="2"/>
                </a:cxn>
                <a:cxn ang="0">
                  <a:pos x="80" y="16"/>
                </a:cxn>
                <a:cxn ang="0">
                  <a:pos x="60" y="32"/>
                </a:cxn>
                <a:cxn ang="0">
                  <a:pos x="42" y="52"/>
                </a:cxn>
                <a:cxn ang="0">
                  <a:pos x="26" y="72"/>
                </a:cxn>
                <a:cxn ang="0">
                  <a:pos x="14" y="96"/>
                </a:cxn>
                <a:cxn ang="0">
                  <a:pos x="6" y="118"/>
                </a:cxn>
                <a:cxn ang="0">
                  <a:pos x="0" y="144"/>
                </a:cxn>
                <a:cxn ang="0">
                  <a:pos x="0" y="168"/>
                </a:cxn>
                <a:cxn ang="0">
                  <a:pos x="0" y="168"/>
                </a:cxn>
                <a:cxn ang="0">
                  <a:pos x="2" y="198"/>
                </a:cxn>
                <a:cxn ang="0">
                  <a:pos x="2" y="198"/>
                </a:cxn>
                <a:cxn ang="0">
                  <a:pos x="4" y="202"/>
                </a:cxn>
                <a:cxn ang="0">
                  <a:pos x="6" y="206"/>
                </a:cxn>
                <a:cxn ang="0">
                  <a:pos x="10" y="208"/>
                </a:cxn>
                <a:cxn ang="0">
                  <a:pos x="16" y="208"/>
                </a:cxn>
                <a:cxn ang="0">
                  <a:pos x="16" y="208"/>
                </a:cxn>
                <a:cxn ang="0">
                  <a:pos x="20" y="206"/>
                </a:cxn>
                <a:cxn ang="0">
                  <a:pos x="22" y="202"/>
                </a:cxn>
                <a:cxn ang="0">
                  <a:pos x="24" y="198"/>
                </a:cxn>
                <a:cxn ang="0">
                  <a:pos x="26" y="194"/>
                </a:cxn>
                <a:cxn ang="0">
                  <a:pos x="26" y="194"/>
                </a:cxn>
                <a:cxn ang="0">
                  <a:pos x="24" y="168"/>
                </a:cxn>
                <a:cxn ang="0">
                  <a:pos x="24" y="168"/>
                </a:cxn>
                <a:cxn ang="0">
                  <a:pos x="24" y="146"/>
                </a:cxn>
                <a:cxn ang="0">
                  <a:pos x="30" y="126"/>
                </a:cxn>
                <a:cxn ang="0">
                  <a:pos x="38" y="104"/>
                </a:cxn>
                <a:cxn ang="0">
                  <a:pos x="48" y="84"/>
                </a:cxn>
                <a:cxn ang="0">
                  <a:pos x="60" y="66"/>
                </a:cxn>
                <a:cxn ang="0">
                  <a:pos x="76" y="50"/>
                </a:cxn>
                <a:cxn ang="0">
                  <a:pos x="94" y="36"/>
                </a:cxn>
                <a:cxn ang="0">
                  <a:pos x="114" y="22"/>
                </a:cxn>
                <a:cxn ang="0">
                  <a:pos x="114" y="22"/>
                </a:cxn>
                <a:cxn ang="0">
                  <a:pos x="118" y="20"/>
                </a:cxn>
                <a:cxn ang="0">
                  <a:pos x="120" y="16"/>
                </a:cxn>
                <a:cxn ang="0">
                  <a:pos x="120" y="10"/>
                </a:cxn>
                <a:cxn ang="0">
                  <a:pos x="118" y="6"/>
                </a:cxn>
                <a:cxn ang="0">
                  <a:pos x="118" y="6"/>
                </a:cxn>
                <a:cxn ang="0">
                  <a:pos x="116" y="2"/>
                </a:cxn>
                <a:cxn ang="0">
                  <a:pos x="112" y="0"/>
                </a:cxn>
                <a:cxn ang="0">
                  <a:pos x="106" y="0"/>
                </a:cxn>
                <a:cxn ang="0">
                  <a:pos x="102" y="2"/>
                </a:cxn>
                <a:cxn ang="0">
                  <a:pos x="102" y="2"/>
                </a:cxn>
              </a:cxnLst>
              <a:rect l="0" t="0" r="r" b="b"/>
              <a:pathLst>
                <a:path w="120" h="208">
                  <a:moveTo>
                    <a:pt x="102" y="2"/>
                  </a:moveTo>
                  <a:lnTo>
                    <a:pt x="102" y="2"/>
                  </a:lnTo>
                  <a:lnTo>
                    <a:pt x="80" y="16"/>
                  </a:lnTo>
                  <a:lnTo>
                    <a:pt x="60" y="32"/>
                  </a:lnTo>
                  <a:lnTo>
                    <a:pt x="42" y="52"/>
                  </a:lnTo>
                  <a:lnTo>
                    <a:pt x="26" y="72"/>
                  </a:lnTo>
                  <a:lnTo>
                    <a:pt x="14" y="96"/>
                  </a:lnTo>
                  <a:lnTo>
                    <a:pt x="6" y="118"/>
                  </a:lnTo>
                  <a:lnTo>
                    <a:pt x="0" y="14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4" y="202"/>
                  </a:lnTo>
                  <a:lnTo>
                    <a:pt x="6" y="206"/>
                  </a:lnTo>
                  <a:lnTo>
                    <a:pt x="10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0" y="206"/>
                  </a:lnTo>
                  <a:lnTo>
                    <a:pt x="22" y="202"/>
                  </a:lnTo>
                  <a:lnTo>
                    <a:pt x="24" y="198"/>
                  </a:lnTo>
                  <a:lnTo>
                    <a:pt x="26" y="194"/>
                  </a:lnTo>
                  <a:lnTo>
                    <a:pt x="26" y="194"/>
                  </a:lnTo>
                  <a:lnTo>
                    <a:pt x="24" y="168"/>
                  </a:lnTo>
                  <a:lnTo>
                    <a:pt x="24" y="168"/>
                  </a:lnTo>
                  <a:lnTo>
                    <a:pt x="24" y="146"/>
                  </a:lnTo>
                  <a:lnTo>
                    <a:pt x="30" y="126"/>
                  </a:lnTo>
                  <a:lnTo>
                    <a:pt x="38" y="104"/>
                  </a:lnTo>
                  <a:lnTo>
                    <a:pt x="48" y="84"/>
                  </a:lnTo>
                  <a:lnTo>
                    <a:pt x="60" y="66"/>
                  </a:lnTo>
                  <a:lnTo>
                    <a:pt x="76" y="50"/>
                  </a:lnTo>
                  <a:lnTo>
                    <a:pt x="94" y="36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8" y="20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6" y="2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2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4" name="Freeform 101"/>
            <p:cNvSpPr>
              <a:spLocks/>
            </p:cNvSpPr>
            <p:nvPr/>
          </p:nvSpPr>
          <p:spPr bwMode="auto">
            <a:xfrm>
              <a:off x="9345613" y="2590800"/>
              <a:ext cx="193675" cy="3302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28" y="36"/>
                </a:cxn>
                <a:cxn ang="0">
                  <a:pos x="44" y="50"/>
                </a:cxn>
                <a:cxn ang="0">
                  <a:pos x="60" y="66"/>
                </a:cxn>
                <a:cxn ang="0">
                  <a:pos x="74" y="84"/>
                </a:cxn>
                <a:cxn ang="0">
                  <a:pos x="84" y="104"/>
                </a:cxn>
                <a:cxn ang="0">
                  <a:pos x="92" y="126"/>
                </a:cxn>
                <a:cxn ang="0">
                  <a:pos x="96" y="146"/>
                </a:cxn>
                <a:cxn ang="0">
                  <a:pos x="98" y="168"/>
                </a:cxn>
                <a:cxn ang="0">
                  <a:pos x="98" y="168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96" y="198"/>
                </a:cxn>
                <a:cxn ang="0">
                  <a:pos x="98" y="202"/>
                </a:cxn>
                <a:cxn ang="0">
                  <a:pos x="102" y="206"/>
                </a:cxn>
                <a:cxn ang="0">
                  <a:pos x="106" y="208"/>
                </a:cxn>
                <a:cxn ang="0">
                  <a:pos x="106" y="208"/>
                </a:cxn>
                <a:cxn ang="0">
                  <a:pos x="110" y="208"/>
                </a:cxn>
                <a:cxn ang="0">
                  <a:pos x="114" y="206"/>
                </a:cxn>
                <a:cxn ang="0">
                  <a:pos x="118" y="202"/>
                </a:cxn>
                <a:cxn ang="0">
                  <a:pos x="120" y="198"/>
                </a:cxn>
                <a:cxn ang="0">
                  <a:pos x="120" y="198"/>
                </a:cxn>
                <a:cxn ang="0">
                  <a:pos x="122" y="168"/>
                </a:cxn>
                <a:cxn ang="0">
                  <a:pos x="122" y="168"/>
                </a:cxn>
                <a:cxn ang="0">
                  <a:pos x="120" y="144"/>
                </a:cxn>
                <a:cxn ang="0">
                  <a:pos x="114" y="118"/>
                </a:cxn>
                <a:cxn ang="0">
                  <a:pos x="106" y="96"/>
                </a:cxn>
                <a:cxn ang="0">
                  <a:pos x="94" y="72"/>
                </a:cxn>
                <a:cxn ang="0">
                  <a:pos x="80" y="52"/>
                </a:cxn>
                <a:cxn ang="0">
                  <a:pos x="62" y="32"/>
                </a:cxn>
                <a:cxn ang="0">
                  <a:pos x="42" y="16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22" h="208">
                  <a:moveTo>
                    <a:pt x="2" y="6"/>
                  </a:move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28" y="36"/>
                  </a:lnTo>
                  <a:lnTo>
                    <a:pt x="44" y="50"/>
                  </a:lnTo>
                  <a:lnTo>
                    <a:pt x="60" y="66"/>
                  </a:lnTo>
                  <a:lnTo>
                    <a:pt x="74" y="84"/>
                  </a:lnTo>
                  <a:lnTo>
                    <a:pt x="84" y="104"/>
                  </a:lnTo>
                  <a:lnTo>
                    <a:pt x="92" y="126"/>
                  </a:lnTo>
                  <a:lnTo>
                    <a:pt x="96" y="146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96" y="194"/>
                  </a:lnTo>
                  <a:lnTo>
                    <a:pt x="96" y="194"/>
                  </a:lnTo>
                  <a:lnTo>
                    <a:pt x="96" y="198"/>
                  </a:lnTo>
                  <a:lnTo>
                    <a:pt x="98" y="202"/>
                  </a:lnTo>
                  <a:lnTo>
                    <a:pt x="102" y="206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10" y="208"/>
                  </a:lnTo>
                  <a:lnTo>
                    <a:pt x="114" y="206"/>
                  </a:lnTo>
                  <a:lnTo>
                    <a:pt x="118" y="202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2" y="168"/>
                  </a:lnTo>
                  <a:lnTo>
                    <a:pt x="122" y="168"/>
                  </a:lnTo>
                  <a:lnTo>
                    <a:pt x="120" y="144"/>
                  </a:lnTo>
                  <a:lnTo>
                    <a:pt x="114" y="118"/>
                  </a:lnTo>
                  <a:lnTo>
                    <a:pt x="106" y="96"/>
                  </a:lnTo>
                  <a:lnTo>
                    <a:pt x="94" y="72"/>
                  </a:lnTo>
                  <a:lnTo>
                    <a:pt x="80" y="52"/>
                  </a:lnTo>
                  <a:lnTo>
                    <a:pt x="62" y="32"/>
                  </a:lnTo>
                  <a:lnTo>
                    <a:pt x="42" y="16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5" name="Freeform 102"/>
            <p:cNvSpPr>
              <a:spLocks noEditPoints="1"/>
            </p:cNvSpPr>
            <p:nvPr/>
          </p:nvSpPr>
          <p:spPr bwMode="auto">
            <a:xfrm>
              <a:off x="8837613" y="2517775"/>
              <a:ext cx="736600" cy="48895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70" y="14"/>
                </a:cxn>
                <a:cxn ang="0">
                  <a:pos x="160" y="30"/>
                </a:cxn>
                <a:cxn ang="0">
                  <a:pos x="168" y="128"/>
                </a:cxn>
                <a:cxn ang="0">
                  <a:pos x="166" y="166"/>
                </a:cxn>
                <a:cxn ang="0">
                  <a:pos x="146" y="200"/>
                </a:cxn>
                <a:cxn ang="0">
                  <a:pos x="98" y="228"/>
                </a:cxn>
                <a:cxn ang="0">
                  <a:pos x="36" y="230"/>
                </a:cxn>
                <a:cxn ang="0">
                  <a:pos x="16" y="236"/>
                </a:cxn>
                <a:cxn ang="0">
                  <a:pos x="2" y="254"/>
                </a:cxn>
                <a:cxn ang="0">
                  <a:pos x="0" y="270"/>
                </a:cxn>
                <a:cxn ang="0">
                  <a:pos x="2" y="284"/>
                </a:cxn>
                <a:cxn ang="0">
                  <a:pos x="16" y="302"/>
                </a:cxn>
                <a:cxn ang="0">
                  <a:pos x="36" y="308"/>
                </a:cxn>
                <a:cxn ang="0">
                  <a:pos x="434" y="308"/>
                </a:cxn>
                <a:cxn ang="0">
                  <a:pos x="452" y="296"/>
                </a:cxn>
                <a:cxn ang="0">
                  <a:pos x="464" y="278"/>
                </a:cxn>
                <a:cxn ang="0">
                  <a:pos x="464" y="268"/>
                </a:cxn>
                <a:cxn ang="0">
                  <a:pos x="458" y="246"/>
                </a:cxn>
                <a:cxn ang="0">
                  <a:pos x="440" y="232"/>
                </a:cxn>
                <a:cxn ang="0">
                  <a:pos x="384" y="230"/>
                </a:cxn>
                <a:cxn ang="0">
                  <a:pos x="346" y="222"/>
                </a:cxn>
                <a:cxn ang="0">
                  <a:pos x="316" y="200"/>
                </a:cxn>
                <a:cxn ang="0">
                  <a:pos x="294" y="148"/>
                </a:cxn>
                <a:cxn ang="0">
                  <a:pos x="304" y="48"/>
                </a:cxn>
                <a:cxn ang="0">
                  <a:pos x="298" y="22"/>
                </a:cxn>
                <a:cxn ang="0">
                  <a:pos x="286" y="8"/>
                </a:cxn>
                <a:cxn ang="0">
                  <a:pos x="262" y="0"/>
                </a:cxn>
                <a:cxn ang="0">
                  <a:pos x="24" y="268"/>
                </a:cxn>
                <a:cxn ang="0">
                  <a:pos x="28" y="258"/>
                </a:cxn>
                <a:cxn ang="0">
                  <a:pos x="78" y="254"/>
                </a:cxn>
                <a:cxn ang="0">
                  <a:pos x="104" y="252"/>
                </a:cxn>
                <a:cxn ang="0">
                  <a:pos x="136" y="238"/>
                </a:cxn>
                <a:cxn ang="0">
                  <a:pos x="164" y="216"/>
                </a:cxn>
                <a:cxn ang="0">
                  <a:pos x="178" y="196"/>
                </a:cxn>
                <a:cxn ang="0">
                  <a:pos x="192" y="162"/>
                </a:cxn>
                <a:cxn ang="0">
                  <a:pos x="192" y="126"/>
                </a:cxn>
                <a:cxn ang="0">
                  <a:pos x="184" y="36"/>
                </a:cxn>
                <a:cxn ang="0">
                  <a:pos x="194" y="26"/>
                </a:cxn>
                <a:cxn ang="0">
                  <a:pos x="262" y="24"/>
                </a:cxn>
                <a:cxn ang="0">
                  <a:pos x="276" y="30"/>
                </a:cxn>
                <a:cxn ang="0">
                  <a:pos x="270" y="126"/>
                </a:cxn>
                <a:cxn ang="0">
                  <a:pos x="270" y="150"/>
                </a:cxn>
                <a:cxn ang="0">
                  <a:pos x="278" y="184"/>
                </a:cxn>
                <a:cxn ang="0">
                  <a:pos x="298" y="216"/>
                </a:cxn>
                <a:cxn ang="0">
                  <a:pos x="316" y="232"/>
                </a:cxn>
                <a:cxn ang="0">
                  <a:pos x="348" y="248"/>
                </a:cxn>
                <a:cxn ang="0">
                  <a:pos x="384" y="254"/>
                </a:cxn>
                <a:cxn ang="0">
                  <a:pos x="432" y="256"/>
                </a:cxn>
                <a:cxn ang="0">
                  <a:pos x="440" y="268"/>
                </a:cxn>
                <a:cxn ang="0">
                  <a:pos x="438" y="276"/>
                </a:cxn>
                <a:cxn ang="0">
                  <a:pos x="426" y="284"/>
                </a:cxn>
                <a:cxn ang="0">
                  <a:pos x="32" y="282"/>
                </a:cxn>
                <a:cxn ang="0">
                  <a:pos x="24" y="270"/>
                </a:cxn>
              </a:cxnLst>
              <a:rect l="0" t="0" r="r" b="b"/>
              <a:pathLst>
                <a:path w="464" h="308">
                  <a:moveTo>
                    <a:pt x="202" y="0"/>
                  </a:moveTo>
                  <a:lnTo>
                    <a:pt x="202" y="0"/>
                  </a:lnTo>
                  <a:lnTo>
                    <a:pt x="192" y="0"/>
                  </a:lnTo>
                  <a:lnTo>
                    <a:pt x="184" y="4"/>
                  </a:lnTo>
                  <a:lnTo>
                    <a:pt x="176" y="8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64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60" y="48"/>
                  </a:lnTo>
                  <a:lnTo>
                    <a:pt x="168" y="128"/>
                  </a:lnTo>
                  <a:lnTo>
                    <a:pt x="168" y="128"/>
                  </a:lnTo>
                  <a:lnTo>
                    <a:pt x="170" y="148"/>
                  </a:lnTo>
                  <a:lnTo>
                    <a:pt x="166" y="166"/>
                  </a:lnTo>
                  <a:lnTo>
                    <a:pt x="158" y="184"/>
                  </a:lnTo>
                  <a:lnTo>
                    <a:pt x="146" y="200"/>
                  </a:lnTo>
                  <a:lnTo>
                    <a:pt x="146" y="200"/>
                  </a:lnTo>
                  <a:lnTo>
                    <a:pt x="132" y="212"/>
                  </a:lnTo>
                  <a:lnTo>
                    <a:pt x="116" y="222"/>
                  </a:lnTo>
                  <a:lnTo>
                    <a:pt x="98" y="228"/>
                  </a:lnTo>
                  <a:lnTo>
                    <a:pt x="78" y="230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0" y="230"/>
                  </a:lnTo>
                  <a:lnTo>
                    <a:pt x="22" y="232"/>
                  </a:lnTo>
                  <a:lnTo>
                    <a:pt x="16" y="236"/>
                  </a:lnTo>
                  <a:lnTo>
                    <a:pt x="10" y="242"/>
                  </a:lnTo>
                  <a:lnTo>
                    <a:pt x="6" y="246"/>
                  </a:lnTo>
                  <a:lnTo>
                    <a:pt x="2" y="254"/>
                  </a:lnTo>
                  <a:lnTo>
                    <a:pt x="0" y="260"/>
                  </a:lnTo>
                  <a:lnTo>
                    <a:pt x="0" y="268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8"/>
                  </a:lnTo>
                  <a:lnTo>
                    <a:pt x="2" y="284"/>
                  </a:lnTo>
                  <a:lnTo>
                    <a:pt x="6" y="292"/>
                  </a:lnTo>
                  <a:lnTo>
                    <a:pt x="10" y="296"/>
                  </a:lnTo>
                  <a:lnTo>
                    <a:pt x="16" y="302"/>
                  </a:lnTo>
                  <a:lnTo>
                    <a:pt x="22" y="304"/>
                  </a:lnTo>
                  <a:lnTo>
                    <a:pt x="30" y="308"/>
                  </a:lnTo>
                  <a:lnTo>
                    <a:pt x="36" y="308"/>
                  </a:lnTo>
                  <a:lnTo>
                    <a:pt x="426" y="308"/>
                  </a:lnTo>
                  <a:lnTo>
                    <a:pt x="426" y="308"/>
                  </a:lnTo>
                  <a:lnTo>
                    <a:pt x="434" y="308"/>
                  </a:lnTo>
                  <a:lnTo>
                    <a:pt x="440" y="304"/>
                  </a:lnTo>
                  <a:lnTo>
                    <a:pt x="448" y="302"/>
                  </a:lnTo>
                  <a:lnTo>
                    <a:pt x="452" y="296"/>
                  </a:lnTo>
                  <a:lnTo>
                    <a:pt x="458" y="292"/>
                  </a:lnTo>
                  <a:lnTo>
                    <a:pt x="460" y="284"/>
                  </a:lnTo>
                  <a:lnTo>
                    <a:pt x="464" y="278"/>
                  </a:lnTo>
                  <a:lnTo>
                    <a:pt x="464" y="270"/>
                  </a:lnTo>
                  <a:lnTo>
                    <a:pt x="464" y="268"/>
                  </a:lnTo>
                  <a:lnTo>
                    <a:pt x="464" y="268"/>
                  </a:lnTo>
                  <a:lnTo>
                    <a:pt x="464" y="260"/>
                  </a:lnTo>
                  <a:lnTo>
                    <a:pt x="460" y="254"/>
                  </a:lnTo>
                  <a:lnTo>
                    <a:pt x="458" y="246"/>
                  </a:lnTo>
                  <a:lnTo>
                    <a:pt x="452" y="242"/>
                  </a:lnTo>
                  <a:lnTo>
                    <a:pt x="448" y="236"/>
                  </a:lnTo>
                  <a:lnTo>
                    <a:pt x="440" y="232"/>
                  </a:lnTo>
                  <a:lnTo>
                    <a:pt x="434" y="230"/>
                  </a:lnTo>
                  <a:lnTo>
                    <a:pt x="426" y="230"/>
                  </a:lnTo>
                  <a:lnTo>
                    <a:pt x="384" y="230"/>
                  </a:lnTo>
                  <a:lnTo>
                    <a:pt x="384" y="230"/>
                  </a:lnTo>
                  <a:lnTo>
                    <a:pt x="364" y="228"/>
                  </a:lnTo>
                  <a:lnTo>
                    <a:pt x="346" y="222"/>
                  </a:lnTo>
                  <a:lnTo>
                    <a:pt x="330" y="212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06" y="184"/>
                  </a:lnTo>
                  <a:lnTo>
                    <a:pt x="298" y="166"/>
                  </a:lnTo>
                  <a:lnTo>
                    <a:pt x="294" y="148"/>
                  </a:lnTo>
                  <a:lnTo>
                    <a:pt x="294" y="12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4" y="38"/>
                  </a:lnTo>
                  <a:lnTo>
                    <a:pt x="302" y="30"/>
                  </a:lnTo>
                  <a:lnTo>
                    <a:pt x="298" y="22"/>
                  </a:lnTo>
                  <a:lnTo>
                    <a:pt x="294" y="14"/>
                  </a:lnTo>
                  <a:lnTo>
                    <a:pt x="294" y="14"/>
                  </a:lnTo>
                  <a:lnTo>
                    <a:pt x="286" y="8"/>
                  </a:lnTo>
                  <a:lnTo>
                    <a:pt x="278" y="4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02" y="0"/>
                  </a:lnTo>
                  <a:close/>
                  <a:moveTo>
                    <a:pt x="24" y="270"/>
                  </a:moveTo>
                  <a:lnTo>
                    <a:pt x="24" y="268"/>
                  </a:lnTo>
                  <a:lnTo>
                    <a:pt x="24" y="268"/>
                  </a:lnTo>
                  <a:lnTo>
                    <a:pt x="24" y="262"/>
                  </a:lnTo>
                  <a:lnTo>
                    <a:pt x="28" y="258"/>
                  </a:lnTo>
                  <a:lnTo>
                    <a:pt x="32" y="256"/>
                  </a:lnTo>
                  <a:lnTo>
                    <a:pt x="36" y="254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92" y="254"/>
                  </a:lnTo>
                  <a:lnTo>
                    <a:pt x="104" y="252"/>
                  </a:lnTo>
                  <a:lnTo>
                    <a:pt x="114" y="248"/>
                  </a:lnTo>
                  <a:lnTo>
                    <a:pt x="126" y="244"/>
                  </a:lnTo>
                  <a:lnTo>
                    <a:pt x="136" y="238"/>
                  </a:lnTo>
                  <a:lnTo>
                    <a:pt x="146" y="232"/>
                  </a:lnTo>
                  <a:lnTo>
                    <a:pt x="156" y="22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72" y="206"/>
                  </a:lnTo>
                  <a:lnTo>
                    <a:pt x="178" y="196"/>
                  </a:lnTo>
                  <a:lnTo>
                    <a:pt x="184" y="184"/>
                  </a:lnTo>
                  <a:lnTo>
                    <a:pt x="188" y="174"/>
                  </a:lnTo>
                  <a:lnTo>
                    <a:pt x="192" y="162"/>
                  </a:lnTo>
                  <a:lnTo>
                    <a:pt x="194" y="150"/>
                  </a:lnTo>
                  <a:lnTo>
                    <a:pt x="194" y="138"/>
                  </a:lnTo>
                  <a:lnTo>
                    <a:pt x="192" y="126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4" y="36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4" y="26"/>
                  </a:lnTo>
                  <a:lnTo>
                    <a:pt x="202" y="24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68" y="26"/>
                  </a:lnTo>
                  <a:lnTo>
                    <a:pt x="276" y="30"/>
                  </a:lnTo>
                  <a:lnTo>
                    <a:pt x="276" y="30"/>
                  </a:lnTo>
                  <a:lnTo>
                    <a:pt x="280" y="36"/>
                  </a:lnTo>
                  <a:lnTo>
                    <a:pt x="280" y="44"/>
                  </a:lnTo>
                  <a:lnTo>
                    <a:pt x="270" y="126"/>
                  </a:lnTo>
                  <a:lnTo>
                    <a:pt x="270" y="126"/>
                  </a:lnTo>
                  <a:lnTo>
                    <a:pt x="270" y="138"/>
                  </a:lnTo>
                  <a:lnTo>
                    <a:pt x="270" y="150"/>
                  </a:lnTo>
                  <a:lnTo>
                    <a:pt x="272" y="162"/>
                  </a:lnTo>
                  <a:lnTo>
                    <a:pt x="274" y="174"/>
                  </a:lnTo>
                  <a:lnTo>
                    <a:pt x="278" y="184"/>
                  </a:lnTo>
                  <a:lnTo>
                    <a:pt x="284" y="196"/>
                  </a:lnTo>
                  <a:lnTo>
                    <a:pt x="290" y="206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306" y="224"/>
                  </a:lnTo>
                  <a:lnTo>
                    <a:pt x="316" y="232"/>
                  </a:lnTo>
                  <a:lnTo>
                    <a:pt x="326" y="238"/>
                  </a:lnTo>
                  <a:lnTo>
                    <a:pt x="338" y="244"/>
                  </a:lnTo>
                  <a:lnTo>
                    <a:pt x="348" y="248"/>
                  </a:lnTo>
                  <a:lnTo>
                    <a:pt x="360" y="252"/>
                  </a:lnTo>
                  <a:lnTo>
                    <a:pt x="372" y="254"/>
                  </a:lnTo>
                  <a:lnTo>
                    <a:pt x="384" y="254"/>
                  </a:lnTo>
                  <a:lnTo>
                    <a:pt x="426" y="254"/>
                  </a:lnTo>
                  <a:lnTo>
                    <a:pt x="426" y="254"/>
                  </a:lnTo>
                  <a:lnTo>
                    <a:pt x="432" y="256"/>
                  </a:lnTo>
                  <a:lnTo>
                    <a:pt x="436" y="258"/>
                  </a:lnTo>
                  <a:lnTo>
                    <a:pt x="438" y="262"/>
                  </a:lnTo>
                  <a:lnTo>
                    <a:pt x="440" y="268"/>
                  </a:lnTo>
                  <a:lnTo>
                    <a:pt x="440" y="270"/>
                  </a:lnTo>
                  <a:lnTo>
                    <a:pt x="440" y="270"/>
                  </a:lnTo>
                  <a:lnTo>
                    <a:pt x="438" y="276"/>
                  </a:lnTo>
                  <a:lnTo>
                    <a:pt x="436" y="280"/>
                  </a:lnTo>
                  <a:lnTo>
                    <a:pt x="432" y="282"/>
                  </a:lnTo>
                  <a:lnTo>
                    <a:pt x="426" y="284"/>
                  </a:lnTo>
                  <a:lnTo>
                    <a:pt x="36" y="284"/>
                  </a:lnTo>
                  <a:lnTo>
                    <a:pt x="36" y="284"/>
                  </a:lnTo>
                  <a:lnTo>
                    <a:pt x="32" y="282"/>
                  </a:lnTo>
                  <a:lnTo>
                    <a:pt x="28" y="280"/>
                  </a:lnTo>
                  <a:lnTo>
                    <a:pt x="24" y="276"/>
                  </a:lnTo>
                  <a:lnTo>
                    <a:pt x="24" y="270"/>
                  </a:lnTo>
                  <a:lnTo>
                    <a:pt x="24" y="27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6" name="Freeform 103"/>
            <p:cNvSpPr>
              <a:spLocks/>
            </p:cNvSpPr>
            <p:nvPr/>
          </p:nvSpPr>
          <p:spPr bwMode="auto">
            <a:xfrm>
              <a:off x="8637588" y="3070225"/>
              <a:ext cx="1612900" cy="1136650"/>
            </a:xfrm>
            <a:custGeom>
              <a:avLst/>
              <a:gdLst/>
              <a:ahLst/>
              <a:cxnLst>
                <a:cxn ang="0">
                  <a:pos x="168" y="4"/>
                </a:cxn>
                <a:cxn ang="0">
                  <a:pos x="148" y="24"/>
                </a:cxn>
                <a:cxn ang="0">
                  <a:pos x="136" y="56"/>
                </a:cxn>
                <a:cxn ang="0">
                  <a:pos x="136" y="80"/>
                </a:cxn>
                <a:cxn ang="0">
                  <a:pos x="148" y="112"/>
                </a:cxn>
                <a:cxn ang="0">
                  <a:pos x="168" y="132"/>
                </a:cxn>
                <a:cxn ang="0">
                  <a:pos x="190" y="168"/>
                </a:cxn>
                <a:cxn ang="0">
                  <a:pos x="236" y="234"/>
                </a:cxn>
                <a:cxn ang="0">
                  <a:pos x="242" y="288"/>
                </a:cxn>
                <a:cxn ang="0">
                  <a:pos x="236" y="298"/>
                </a:cxn>
                <a:cxn ang="0">
                  <a:pos x="108" y="336"/>
                </a:cxn>
                <a:cxn ang="0">
                  <a:pos x="94" y="342"/>
                </a:cxn>
                <a:cxn ang="0">
                  <a:pos x="28" y="384"/>
                </a:cxn>
                <a:cxn ang="0">
                  <a:pos x="8" y="416"/>
                </a:cxn>
                <a:cxn ang="0">
                  <a:pos x="0" y="452"/>
                </a:cxn>
                <a:cxn ang="0">
                  <a:pos x="2" y="668"/>
                </a:cxn>
                <a:cxn ang="0">
                  <a:pos x="18" y="698"/>
                </a:cxn>
                <a:cxn ang="0">
                  <a:pos x="48" y="714"/>
                </a:cxn>
                <a:cxn ang="0">
                  <a:pos x="570" y="716"/>
                </a:cxn>
                <a:cxn ang="0">
                  <a:pos x="602" y="706"/>
                </a:cxn>
                <a:cxn ang="0">
                  <a:pos x="624" y="680"/>
                </a:cxn>
                <a:cxn ang="0">
                  <a:pos x="628" y="268"/>
                </a:cxn>
                <a:cxn ang="0">
                  <a:pos x="634" y="240"/>
                </a:cxn>
                <a:cxn ang="0">
                  <a:pos x="660" y="208"/>
                </a:cxn>
                <a:cxn ang="0">
                  <a:pos x="700" y="196"/>
                </a:cxn>
                <a:cxn ang="0">
                  <a:pos x="1008" y="194"/>
                </a:cxn>
                <a:cxn ang="0">
                  <a:pos x="1016" y="184"/>
                </a:cxn>
                <a:cxn ang="0">
                  <a:pos x="1012" y="176"/>
                </a:cxn>
                <a:cxn ang="0">
                  <a:pos x="700" y="172"/>
                </a:cxn>
                <a:cxn ang="0">
                  <a:pos x="664" y="180"/>
                </a:cxn>
                <a:cxn ang="0">
                  <a:pos x="620" y="214"/>
                </a:cxn>
                <a:cxn ang="0">
                  <a:pos x="604" y="268"/>
                </a:cxn>
                <a:cxn ang="0">
                  <a:pos x="604" y="664"/>
                </a:cxn>
                <a:cxn ang="0">
                  <a:pos x="594" y="682"/>
                </a:cxn>
                <a:cxn ang="0">
                  <a:pos x="576" y="692"/>
                </a:cxn>
                <a:cxn ang="0">
                  <a:pos x="60" y="692"/>
                </a:cxn>
                <a:cxn ang="0">
                  <a:pos x="40" y="686"/>
                </a:cxn>
                <a:cxn ang="0">
                  <a:pos x="28" y="670"/>
                </a:cxn>
                <a:cxn ang="0">
                  <a:pos x="24" y="452"/>
                </a:cxn>
                <a:cxn ang="0">
                  <a:pos x="28" y="434"/>
                </a:cxn>
                <a:cxn ang="0">
                  <a:pos x="34" y="416"/>
                </a:cxn>
                <a:cxn ang="0">
                  <a:pos x="80" y="372"/>
                </a:cxn>
                <a:cxn ang="0">
                  <a:pos x="238" y="324"/>
                </a:cxn>
                <a:cxn ang="0">
                  <a:pos x="256" y="314"/>
                </a:cxn>
                <a:cxn ang="0">
                  <a:pos x="266" y="290"/>
                </a:cxn>
                <a:cxn ang="0">
                  <a:pos x="270" y="236"/>
                </a:cxn>
                <a:cxn ang="0">
                  <a:pos x="256" y="220"/>
                </a:cxn>
                <a:cxn ang="0">
                  <a:pos x="224" y="184"/>
                </a:cxn>
                <a:cxn ang="0">
                  <a:pos x="204" y="138"/>
                </a:cxn>
                <a:cxn ang="0">
                  <a:pos x="194" y="116"/>
                </a:cxn>
                <a:cxn ang="0">
                  <a:pos x="182" y="112"/>
                </a:cxn>
                <a:cxn ang="0">
                  <a:pos x="168" y="100"/>
                </a:cxn>
                <a:cxn ang="0">
                  <a:pos x="160" y="68"/>
                </a:cxn>
                <a:cxn ang="0">
                  <a:pos x="174" y="28"/>
                </a:cxn>
                <a:cxn ang="0">
                  <a:pos x="184" y="22"/>
                </a:cxn>
                <a:cxn ang="0">
                  <a:pos x="192" y="12"/>
                </a:cxn>
                <a:cxn ang="0">
                  <a:pos x="190" y="4"/>
                </a:cxn>
                <a:cxn ang="0">
                  <a:pos x="178" y="0"/>
                </a:cxn>
              </a:cxnLst>
              <a:rect l="0" t="0" r="r" b="b"/>
              <a:pathLst>
                <a:path w="1016" h="716">
                  <a:moveTo>
                    <a:pt x="178" y="0"/>
                  </a:moveTo>
                  <a:lnTo>
                    <a:pt x="178" y="0"/>
                  </a:lnTo>
                  <a:lnTo>
                    <a:pt x="168" y="4"/>
                  </a:lnTo>
                  <a:lnTo>
                    <a:pt x="160" y="8"/>
                  </a:lnTo>
                  <a:lnTo>
                    <a:pt x="154" y="16"/>
                  </a:lnTo>
                  <a:lnTo>
                    <a:pt x="148" y="24"/>
                  </a:lnTo>
                  <a:lnTo>
                    <a:pt x="142" y="34"/>
                  </a:lnTo>
                  <a:lnTo>
                    <a:pt x="138" y="44"/>
                  </a:lnTo>
                  <a:lnTo>
                    <a:pt x="136" y="56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80"/>
                  </a:lnTo>
                  <a:lnTo>
                    <a:pt x="138" y="92"/>
                  </a:lnTo>
                  <a:lnTo>
                    <a:pt x="142" y="102"/>
                  </a:lnTo>
                  <a:lnTo>
                    <a:pt x="148" y="112"/>
                  </a:lnTo>
                  <a:lnTo>
                    <a:pt x="154" y="120"/>
                  </a:lnTo>
                  <a:lnTo>
                    <a:pt x="160" y="126"/>
                  </a:lnTo>
                  <a:lnTo>
                    <a:pt x="168" y="132"/>
                  </a:lnTo>
                  <a:lnTo>
                    <a:pt x="178" y="136"/>
                  </a:lnTo>
                  <a:lnTo>
                    <a:pt x="178" y="136"/>
                  </a:lnTo>
                  <a:lnTo>
                    <a:pt x="190" y="168"/>
                  </a:lnTo>
                  <a:lnTo>
                    <a:pt x="206" y="196"/>
                  </a:lnTo>
                  <a:lnTo>
                    <a:pt x="224" y="222"/>
                  </a:lnTo>
                  <a:lnTo>
                    <a:pt x="236" y="234"/>
                  </a:lnTo>
                  <a:lnTo>
                    <a:pt x="246" y="244"/>
                  </a:lnTo>
                  <a:lnTo>
                    <a:pt x="246" y="244"/>
                  </a:lnTo>
                  <a:lnTo>
                    <a:pt x="242" y="288"/>
                  </a:lnTo>
                  <a:lnTo>
                    <a:pt x="242" y="288"/>
                  </a:lnTo>
                  <a:lnTo>
                    <a:pt x="240" y="294"/>
                  </a:lnTo>
                  <a:lnTo>
                    <a:pt x="236" y="298"/>
                  </a:lnTo>
                  <a:lnTo>
                    <a:pt x="236" y="298"/>
                  </a:lnTo>
                  <a:lnTo>
                    <a:pt x="232" y="300"/>
                  </a:lnTo>
                  <a:lnTo>
                    <a:pt x="108" y="336"/>
                  </a:lnTo>
                  <a:lnTo>
                    <a:pt x="108" y="336"/>
                  </a:lnTo>
                  <a:lnTo>
                    <a:pt x="94" y="342"/>
                  </a:lnTo>
                  <a:lnTo>
                    <a:pt x="94" y="342"/>
                  </a:lnTo>
                  <a:lnTo>
                    <a:pt x="70" y="352"/>
                  </a:lnTo>
                  <a:lnTo>
                    <a:pt x="48" y="366"/>
                  </a:lnTo>
                  <a:lnTo>
                    <a:pt x="28" y="384"/>
                  </a:lnTo>
                  <a:lnTo>
                    <a:pt x="14" y="404"/>
                  </a:lnTo>
                  <a:lnTo>
                    <a:pt x="14" y="404"/>
                  </a:lnTo>
                  <a:lnTo>
                    <a:pt x="8" y="416"/>
                  </a:lnTo>
                  <a:lnTo>
                    <a:pt x="4" y="428"/>
                  </a:lnTo>
                  <a:lnTo>
                    <a:pt x="2" y="440"/>
                  </a:lnTo>
                  <a:lnTo>
                    <a:pt x="0" y="45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2" y="668"/>
                  </a:lnTo>
                  <a:lnTo>
                    <a:pt x="6" y="680"/>
                  </a:lnTo>
                  <a:lnTo>
                    <a:pt x="10" y="690"/>
                  </a:lnTo>
                  <a:lnTo>
                    <a:pt x="18" y="698"/>
                  </a:lnTo>
                  <a:lnTo>
                    <a:pt x="26" y="706"/>
                  </a:lnTo>
                  <a:lnTo>
                    <a:pt x="38" y="712"/>
                  </a:lnTo>
                  <a:lnTo>
                    <a:pt x="48" y="714"/>
                  </a:lnTo>
                  <a:lnTo>
                    <a:pt x="60" y="716"/>
                  </a:lnTo>
                  <a:lnTo>
                    <a:pt x="570" y="716"/>
                  </a:lnTo>
                  <a:lnTo>
                    <a:pt x="570" y="716"/>
                  </a:lnTo>
                  <a:lnTo>
                    <a:pt x="582" y="714"/>
                  </a:lnTo>
                  <a:lnTo>
                    <a:pt x="592" y="712"/>
                  </a:lnTo>
                  <a:lnTo>
                    <a:pt x="602" y="706"/>
                  </a:lnTo>
                  <a:lnTo>
                    <a:pt x="612" y="698"/>
                  </a:lnTo>
                  <a:lnTo>
                    <a:pt x="618" y="690"/>
                  </a:lnTo>
                  <a:lnTo>
                    <a:pt x="624" y="680"/>
                  </a:lnTo>
                  <a:lnTo>
                    <a:pt x="628" y="668"/>
                  </a:lnTo>
                  <a:lnTo>
                    <a:pt x="628" y="656"/>
                  </a:lnTo>
                  <a:lnTo>
                    <a:pt x="628" y="268"/>
                  </a:lnTo>
                  <a:lnTo>
                    <a:pt x="628" y="268"/>
                  </a:lnTo>
                  <a:lnTo>
                    <a:pt x="630" y="254"/>
                  </a:lnTo>
                  <a:lnTo>
                    <a:pt x="634" y="240"/>
                  </a:lnTo>
                  <a:lnTo>
                    <a:pt x="640" y="228"/>
                  </a:lnTo>
                  <a:lnTo>
                    <a:pt x="650" y="216"/>
                  </a:lnTo>
                  <a:lnTo>
                    <a:pt x="660" y="208"/>
                  </a:lnTo>
                  <a:lnTo>
                    <a:pt x="672" y="202"/>
                  </a:lnTo>
                  <a:lnTo>
                    <a:pt x="686" y="198"/>
                  </a:lnTo>
                  <a:lnTo>
                    <a:pt x="700" y="196"/>
                  </a:lnTo>
                  <a:lnTo>
                    <a:pt x="1004" y="196"/>
                  </a:lnTo>
                  <a:lnTo>
                    <a:pt x="1004" y="196"/>
                  </a:lnTo>
                  <a:lnTo>
                    <a:pt x="1008" y="194"/>
                  </a:lnTo>
                  <a:lnTo>
                    <a:pt x="1012" y="192"/>
                  </a:lnTo>
                  <a:lnTo>
                    <a:pt x="1014" y="188"/>
                  </a:lnTo>
                  <a:lnTo>
                    <a:pt x="1016" y="184"/>
                  </a:lnTo>
                  <a:lnTo>
                    <a:pt x="1016" y="184"/>
                  </a:lnTo>
                  <a:lnTo>
                    <a:pt x="1014" y="180"/>
                  </a:lnTo>
                  <a:lnTo>
                    <a:pt x="1012" y="176"/>
                  </a:lnTo>
                  <a:lnTo>
                    <a:pt x="1008" y="172"/>
                  </a:lnTo>
                  <a:lnTo>
                    <a:pt x="1004" y="172"/>
                  </a:lnTo>
                  <a:lnTo>
                    <a:pt x="700" y="172"/>
                  </a:lnTo>
                  <a:lnTo>
                    <a:pt x="700" y="172"/>
                  </a:lnTo>
                  <a:lnTo>
                    <a:pt x="680" y="174"/>
                  </a:lnTo>
                  <a:lnTo>
                    <a:pt x="664" y="180"/>
                  </a:lnTo>
                  <a:lnTo>
                    <a:pt x="646" y="188"/>
                  </a:lnTo>
                  <a:lnTo>
                    <a:pt x="632" y="200"/>
                  </a:lnTo>
                  <a:lnTo>
                    <a:pt x="620" y="214"/>
                  </a:lnTo>
                  <a:lnTo>
                    <a:pt x="612" y="230"/>
                  </a:lnTo>
                  <a:lnTo>
                    <a:pt x="606" y="248"/>
                  </a:lnTo>
                  <a:lnTo>
                    <a:pt x="604" y="268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4" y="664"/>
                  </a:lnTo>
                  <a:lnTo>
                    <a:pt x="602" y="670"/>
                  </a:lnTo>
                  <a:lnTo>
                    <a:pt x="598" y="676"/>
                  </a:lnTo>
                  <a:lnTo>
                    <a:pt x="594" y="682"/>
                  </a:lnTo>
                  <a:lnTo>
                    <a:pt x="590" y="686"/>
                  </a:lnTo>
                  <a:lnTo>
                    <a:pt x="584" y="690"/>
                  </a:lnTo>
                  <a:lnTo>
                    <a:pt x="576" y="692"/>
                  </a:lnTo>
                  <a:lnTo>
                    <a:pt x="570" y="692"/>
                  </a:lnTo>
                  <a:lnTo>
                    <a:pt x="60" y="692"/>
                  </a:lnTo>
                  <a:lnTo>
                    <a:pt x="60" y="692"/>
                  </a:lnTo>
                  <a:lnTo>
                    <a:pt x="52" y="692"/>
                  </a:lnTo>
                  <a:lnTo>
                    <a:pt x="46" y="690"/>
                  </a:lnTo>
                  <a:lnTo>
                    <a:pt x="40" y="686"/>
                  </a:lnTo>
                  <a:lnTo>
                    <a:pt x="36" y="682"/>
                  </a:lnTo>
                  <a:lnTo>
                    <a:pt x="30" y="676"/>
                  </a:lnTo>
                  <a:lnTo>
                    <a:pt x="28" y="670"/>
                  </a:lnTo>
                  <a:lnTo>
                    <a:pt x="26" y="664"/>
                  </a:lnTo>
                  <a:lnTo>
                    <a:pt x="24" y="656"/>
                  </a:lnTo>
                  <a:lnTo>
                    <a:pt x="24" y="452"/>
                  </a:lnTo>
                  <a:lnTo>
                    <a:pt x="24" y="452"/>
                  </a:lnTo>
                  <a:lnTo>
                    <a:pt x="26" y="442"/>
                  </a:lnTo>
                  <a:lnTo>
                    <a:pt x="28" y="434"/>
                  </a:lnTo>
                  <a:lnTo>
                    <a:pt x="30" y="424"/>
                  </a:lnTo>
                  <a:lnTo>
                    <a:pt x="34" y="416"/>
                  </a:lnTo>
                  <a:lnTo>
                    <a:pt x="34" y="416"/>
                  </a:lnTo>
                  <a:lnTo>
                    <a:pt x="48" y="400"/>
                  </a:lnTo>
                  <a:lnTo>
                    <a:pt x="62" y="386"/>
                  </a:lnTo>
                  <a:lnTo>
                    <a:pt x="80" y="372"/>
                  </a:lnTo>
                  <a:lnTo>
                    <a:pt x="102" y="364"/>
                  </a:lnTo>
                  <a:lnTo>
                    <a:pt x="114" y="360"/>
                  </a:lnTo>
                  <a:lnTo>
                    <a:pt x="238" y="324"/>
                  </a:lnTo>
                  <a:lnTo>
                    <a:pt x="248" y="318"/>
                  </a:lnTo>
                  <a:lnTo>
                    <a:pt x="248" y="318"/>
                  </a:lnTo>
                  <a:lnTo>
                    <a:pt x="256" y="314"/>
                  </a:lnTo>
                  <a:lnTo>
                    <a:pt x="260" y="306"/>
                  </a:lnTo>
                  <a:lnTo>
                    <a:pt x="264" y="298"/>
                  </a:lnTo>
                  <a:lnTo>
                    <a:pt x="266" y="290"/>
                  </a:lnTo>
                  <a:lnTo>
                    <a:pt x="272" y="242"/>
                  </a:lnTo>
                  <a:lnTo>
                    <a:pt x="272" y="242"/>
                  </a:lnTo>
                  <a:lnTo>
                    <a:pt x="270" y="236"/>
                  </a:lnTo>
                  <a:lnTo>
                    <a:pt x="266" y="230"/>
                  </a:lnTo>
                  <a:lnTo>
                    <a:pt x="266" y="230"/>
                  </a:lnTo>
                  <a:lnTo>
                    <a:pt x="256" y="220"/>
                  </a:lnTo>
                  <a:lnTo>
                    <a:pt x="244" y="210"/>
                  </a:lnTo>
                  <a:lnTo>
                    <a:pt x="234" y="196"/>
                  </a:lnTo>
                  <a:lnTo>
                    <a:pt x="224" y="184"/>
                  </a:lnTo>
                  <a:lnTo>
                    <a:pt x="216" y="170"/>
                  </a:lnTo>
                  <a:lnTo>
                    <a:pt x="210" y="154"/>
                  </a:lnTo>
                  <a:lnTo>
                    <a:pt x="204" y="138"/>
                  </a:lnTo>
                  <a:lnTo>
                    <a:pt x="198" y="122"/>
                  </a:lnTo>
                  <a:lnTo>
                    <a:pt x="198" y="122"/>
                  </a:lnTo>
                  <a:lnTo>
                    <a:pt x="194" y="116"/>
                  </a:lnTo>
                  <a:lnTo>
                    <a:pt x="188" y="114"/>
                  </a:lnTo>
                  <a:lnTo>
                    <a:pt x="188" y="114"/>
                  </a:lnTo>
                  <a:lnTo>
                    <a:pt x="182" y="112"/>
                  </a:lnTo>
                  <a:lnTo>
                    <a:pt x="176" y="110"/>
                  </a:lnTo>
                  <a:lnTo>
                    <a:pt x="172" y="104"/>
                  </a:lnTo>
                  <a:lnTo>
                    <a:pt x="168" y="100"/>
                  </a:lnTo>
                  <a:lnTo>
                    <a:pt x="162" y="84"/>
                  </a:lnTo>
                  <a:lnTo>
                    <a:pt x="160" y="68"/>
                  </a:lnTo>
                  <a:lnTo>
                    <a:pt x="160" y="68"/>
                  </a:lnTo>
                  <a:lnTo>
                    <a:pt x="162" y="52"/>
                  </a:lnTo>
                  <a:lnTo>
                    <a:pt x="166" y="38"/>
                  </a:lnTo>
                  <a:lnTo>
                    <a:pt x="174" y="28"/>
                  </a:lnTo>
                  <a:lnTo>
                    <a:pt x="178" y="24"/>
                  </a:lnTo>
                  <a:lnTo>
                    <a:pt x="184" y="22"/>
                  </a:lnTo>
                  <a:lnTo>
                    <a:pt x="184" y="22"/>
                  </a:lnTo>
                  <a:lnTo>
                    <a:pt x="188" y="20"/>
                  </a:lnTo>
                  <a:lnTo>
                    <a:pt x="192" y="16"/>
                  </a:lnTo>
                  <a:lnTo>
                    <a:pt x="192" y="12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4"/>
                  </a:lnTo>
                  <a:lnTo>
                    <a:pt x="186" y="0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7" name="Freeform 104"/>
            <p:cNvSpPr>
              <a:spLocks noEditPoints="1"/>
            </p:cNvSpPr>
            <p:nvPr/>
          </p:nvSpPr>
          <p:spPr bwMode="auto">
            <a:xfrm>
              <a:off x="10059988" y="3968750"/>
              <a:ext cx="304800" cy="30162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8" y="132"/>
                </a:cxn>
                <a:cxn ang="0">
                  <a:pos x="28" y="162"/>
                </a:cxn>
                <a:cxn ang="0">
                  <a:pos x="60" y="182"/>
                </a:cxn>
                <a:cxn ang="0">
                  <a:pos x="96" y="190"/>
                </a:cxn>
                <a:cxn ang="0">
                  <a:pos x="116" y="188"/>
                </a:cxn>
                <a:cxn ang="0">
                  <a:pos x="150" y="174"/>
                </a:cxn>
                <a:cxn ang="0">
                  <a:pos x="176" y="148"/>
                </a:cxn>
                <a:cxn ang="0">
                  <a:pos x="190" y="114"/>
                </a:cxn>
                <a:cxn ang="0">
                  <a:pos x="192" y="96"/>
                </a:cxn>
                <a:cxn ang="0">
                  <a:pos x="184" y="58"/>
                </a:cxn>
                <a:cxn ang="0">
                  <a:pos x="164" y="28"/>
                </a:cxn>
                <a:cxn ang="0">
                  <a:pos x="134" y="8"/>
                </a:cxn>
                <a:cxn ang="0">
                  <a:pos x="96" y="0"/>
                </a:cxn>
                <a:cxn ang="0">
                  <a:pos x="78" y="2"/>
                </a:cxn>
                <a:cxn ang="0">
                  <a:pos x="44" y="16"/>
                </a:cxn>
                <a:cxn ang="0">
                  <a:pos x="18" y="42"/>
                </a:cxn>
                <a:cxn ang="0">
                  <a:pos x="2" y="76"/>
                </a:cxn>
                <a:cxn ang="0">
                  <a:pos x="0" y="96"/>
                </a:cxn>
                <a:cxn ang="0">
                  <a:pos x="24" y="96"/>
                </a:cxn>
                <a:cxn ang="0">
                  <a:pos x="30" y="68"/>
                </a:cxn>
                <a:cxn ang="0">
                  <a:pos x="46" y="44"/>
                </a:cxn>
                <a:cxn ang="0">
                  <a:pos x="68" y="30"/>
                </a:cxn>
                <a:cxn ang="0">
                  <a:pos x="96" y="24"/>
                </a:cxn>
                <a:cxn ang="0">
                  <a:pos x="110" y="26"/>
                </a:cxn>
                <a:cxn ang="0">
                  <a:pos x="136" y="36"/>
                </a:cxn>
                <a:cxn ang="0">
                  <a:pos x="156" y="56"/>
                </a:cxn>
                <a:cxn ang="0">
                  <a:pos x="166" y="80"/>
                </a:cxn>
                <a:cxn ang="0">
                  <a:pos x="168" y="96"/>
                </a:cxn>
                <a:cxn ang="0">
                  <a:pos x="162" y="122"/>
                </a:cxn>
                <a:cxn ang="0">
                  <a:pos x="146" y="146"/>
                </a:cxn>
                <a:cxn ang="0">
                  <a:pos x="124" y="160"/>
                </a:cxn>
                <a:cxn ang="0">
                  <a:pos x="96" y="166"/>
                </a:cxn>
                <a:cxn ang="0">
                  <a:pos x="82" y="164"/>
                </a:cxn>
                <a:cxn ang="0">
                  <a:pos x="56" y="154"/>
                </a:cxn>
                <a:cxn ang="0">
                  <a:pos x="38" y="134"/>
                </a:cxn>
                <a:cxn ang="0">
                  <a:pos x="26" y="110"/>
                </a:cxn>
                <a:cxn ang="0">
                  <a:pos x="24" y="96"/>
                </a:cxn>
              </a:cxnLst>
              <a:rect l="0" t="0" r="r" b="b"/>
              <a:pathLst>
                <a:path w="192" h="190">
                  <a:moveTo>
                    <a:pt x="0" y="96"/>
                  </a:moveTo>
                  <a:lnTo>
                    <a:pt x="0" y="96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8" y="148"/>
                  </a:lnTo>
                  <a:lnTo>
                    <a:pt x="28" y="162"/>
                  </a:lnTo>
                  <a:lnTo>
                    <a:pt x="44" y="174"/>
                  </a:lnTo>
                  <a:lnTo>
                    <a:pt x="60" y="182"/>
                  </a:lnTo>
                  <a:lnTo>
                    <a:pt x="78" y="188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116" y="188"/>
                  </a:lnTo>
                  <a:lnTo>
                    <a:pt x="134" y="182"/>
                  </a:lnTo>
                  <a:lnTo>
                    <a:pt x="150" y="174"/>
                  </a:lnTo>
                  <a:lnTo>
                    <a:pt x="164" y="162"/>
                  </a:lnTo>
                  <a:lnTo>
                    <a:pt x="176" y="148"/>
                  </a:lnTo>
                  <a:lnTo>
                    <a:pt x="184" y="132"/>
                  </a:lnTo>
                  <a:lnTo>
                    <a:pt x="190" y="114"/>
                  </a:lnTo>
                  <a:lnTo>
                    <a:pt x="192" y="96"/>
                  </a:lnTo>
                  <a:lnTo>
                    <a:pt x="192" y="96"/>
                  </a:lnTo>
                  <a:lnTo>
                    <a:pt x="190" y="76"/>
                  </a:lnTo>
                  <a:lnTo>
                    <a:pt x="184" y="58"/>
                  </a:lnTo>
                  <a:lnTo>
                    <a:pt x="176" y="42"/>
                  </a:lnTo>
                  <a:lnTo>
                    <a:pt x="164" y="28"/>
                  </a:lnTo>
                  <a:lnTo>
                    <a:pt x="150" y="16"/>
                  </a:lnTo>
                  <a:lnTo>
                    <a:pt x="134" y="8"/>
                  </a:lnTo>
                  <a:lnTo>
                    <a:pt x="116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78" y="2"/>
                  </a:lnTo>
                  <a:lnTo>
                    <a:pt x="60" y="8"/>
                  </a:lnTo>
                  <a:lnTo>
                    <a:pt x="44" y="16"/>
                  </a:lnTo>
                  <a:lnTo>
                    <a:pt x="28" y="28"/>
                  </a:lnTo>
                  <a:lnTo>
                    <a:pt x="18" y="42"/>
                  </a:lnTo>
                  <a:lnTo>
                    <a:pt x="8" y="58"/>
                  </a:lnTo>
                  <a:lnTo>
                    <a:pt x="2" y="7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24" y="96"/>
                  </a:moveTo>
                  <a:lnTo>
                    <a:pt x="24" y="96"/>
                  </a:lnTo>
                  <a:lnTo>
                    <a:pt x="26" y="80"/>
                  </a:lnTo>
                  <a:lnTo>
                    <a:pt x="30" y="68"/>
                  </a:lnTo>
                  <a:lnTo>
                    <a:pt x="38" y="56"/>
                  </a:lnTo>
                  <a:lnTo>
                    <a:pt x="46" y="44"/>
                  </a:lnTo>
                  <a:lnTo>
                    <a:pt x="56" y="36"/>
                  </a:lnTo>
                  <a:lnTo>
                    <a:pt x="68" y="30"/>
                  </a:lnTo>
                  <a:lnTo>
                    <a:pt x="82" y="26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10" y="26"/>
                  </a:lnTo>
                  <a:lnTo>
                    <a:pt x="124" y="30"/>
                  </a:lnTo>
                  <a:lnTo>
                    <a:pt x="136" y="36"/>
                  </a:lnTo>
                  <a:lnTo>
                    <a:pt x="146" y="44"/>
                  </a:lnTo>
                  <a:lnTo>
                    <a:pt x="156" y="56"/>
                  </a:lnTo>
                  <a:lnTo>
                    <a:pt x="162" y="68"/>
                  </a:lnTo>
                  <a:lnTo>
                    <a:pt x="166" y="80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6" y="110"/>
                  </a:lnTo>
                  <a:lnTo>
                    <a:pt x="162" y="122"/>
                  </a:lnTo>
                  <a:lnTo>
                    <a:pt x="156" y="134"/>
                  </a:lnTo>
                  <a:lnTo>
                    <a:pt x="146" y="146"/>
                  </a:lnTo>
                  <a:lnTo>
                    <a:pt x="136" y="154"/>
                  </a:lnTo>
                  <a:lnTo>
                    <a:pt x="124" y="160"/>
                  </a:lnTo>
                  <a:lnTo>
                    <a:pt x="110" y="164"/>
                  </a:lnTo>
                  <a:lnTo>
                    <a:pt x="96" y="166"/>
                  </a:lnTo>
                  <a:lnTo>
                    <a:pt x="96" y="166"/>
                  </a:lnTo>
                  <a:lnTo>
                    <a:pt x="82" y="164"/>
                  </a:lnTo>
                  <a:lnTo>
                    <a:pt x="68" y="160"/>
                  </a:lnTo>
                  <a:lnTo>
                    <a:pt x="56" y="154"/>
                  </a:lnTo>
                  <a:lnTo>
                    <a:pt x="46" y="146"/>
                  </a:lnTo>
                  <a:lnTo>
                    <a:pt x="38" y="134"/>
                  </a:lnTo>
                  <a:lnTo>
                    <a:pt x="30" y="122"/>
                  </a:lnTo>
                  <a:lnTo>
                    <a:pt x="26" y="110"/>
                  </a:lnTo>
                  <a:lnTo>
                    <a:pt x="24" y="96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8" name="Freeform 105"/>
            <p:cNvSpPr>
              <a:spLocks/>
            </p:cNvSpPr>
            <p:nvPr/>
          </p:nvSpPr>
          <p:spPr bwMode="auto">
            <a:xfrm>
              <a:off x="10155238" y="4064000"/>
              <a:ext cx="114300" cy="88900"/>
            </a:xfrm>
            <a:custGeom>
              <a:avLst/>
              <a:gdLst/>
              <a:ahLst/>
              <a:cxnLst>
                <a:cxn ang="0">
                  <a:pos x="36" y="42"/>
                </a:cxn>
                <a:cxn ang="0">
                  <a:pos x="36" y="42"/>
                </a:cxn>
                <a:cxn ang="0">
                  <a:pos x="44" y="44"/>
                </a:cxn>
                <a:cxn ang="0">
                  <a:pos x="52" y="46"/>
                </a:cxn>
                <a:cxn ang="0">
                  <a:pos x="58" y="50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70" y="4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28"/>
                </a:cxn>
                <a:cxn ang="0">
                  <a:pos x="68" y="22"/>
                </a:cxn>
                <a:cxn ang="0">
                  <a:pos x="66" y="16"/>
                </a:cxn>
                <a:cxn ang="0">
                  <a:pos x="62" y="10"/>
                </a:cxn>
                <a:cxn ang="0">
                  <a:pos x="56" y="6"/>
                </a:cxn>
                <a:cxn ang="0">
                  <a:pos x="50" y="2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2" y="2"/>
                </a:cxn>
                <a:cxn ang="0">
                  <a:pos x="16" y="6"/>
                </a:cxn>
                <a:cxn ang="0">
                  <a:pos x="12" y="10"/>
                </a:cxn>
                <a:cxn ang="0">
                  <a:pos x="8" y="16"/>
                </a:cxn>
                <a:cxn ang="0">
                  <a:pos x="4" y="22"/>
                </a:cxn>
                <a:cxn ang="0">
                  <a:pos x="2" y="28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46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14" y="50"/>
                </a:cxn>
                <a:cxn ang="0">
                  <a:pos x="20" y="46"/>
                </a:cxn>
                <a:cxn ang="0">
                  <a:pos x="28" y="44"/>
                </a:cxn>
                <a:cxn ang="0">
                  <a:pos x="36" y="42"/>
                </a:cxn>
                <a:cxn ang="0">
                  <a:pos x="36" y="42"/>
                </a:cxn>
              </a:cxnLst>
              <a:rect l="0" t="0" r="r" b="b"/>
              <a:pathLst>
                <a:path w="72" h="56">
                  <a:moveTo>
                    <a:pt x="36" y="42"/>
                  </a:moveTo>
                  <a:lnTo>
                    <a:pt x="36" y="42"/>
                  </a:lnTo>
                  <a:lnTo>
                    <a:pt x="44" y="44"/>
                  </a:lnTo>
                  <a:lnTo>
                    <a:pt x="52" y="46"/>
                  </a:lnTo>
                  <a:lnTo>
                    <a:pt x="58" y="50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70" y="4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28"/>
                  </a:lnTo>
                  <a:lnTo>
                    <a:pt x="68" y="22"/>
                  </a:lnTo>
                  <a:lnTo>
                    <a:pt x="66" y="16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4" y="50"/>
                  </a:lnTo>
                  <a:lnTo>
                    <a:pt x="20" y="46"/>
                  </a:lnTo>
                  <a:lnTo>
                    <a:pt x="28" y="44"/>
                  </a:lnTo>
                  <a:lnTo>
                    <a:pt x="36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9" name="Freeform 106"/>
            <p:cNvSpPr>
              <a:spLocks/>
            </p:cNvSpPr>
            <p:nvPr/>
          </p:nvSpPr>
          <p:spPr bwMode="auto">
            <a:xfrm>
              <a:off x="9952038" y="4130675"/>
              <a:ext cx="279400" cy="266700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4" y="76"/>
                </a:cxn>
                <a:cxn ang="0">
                  <a:pos x="4" y="76"/>
                </a:cxn>
                <a:cxn ang="0">
                  <a:pos x="0" y="80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4" y="92"/>
                </a:cxn>
                <a:cxn ang="0">
                  <a:pos x="10" y="96"/>
                </a:cxn>
                <a:cxn ang="0">
                  <a:pos x="10" y="96"/>
                </a:cxn>
                <a:cxn ang="0">
                  <a:pos x="64" y="104"/>
                </a:cxn>
                <a:cxn ang="0">
                  <a:pos x="64" y="104"/>
                </a:cxn>
                <a:cxn ang="0">
                  <a:pos x="72" y="158"/>
                </a:cxn>
                <a:cxn ang="0">
                  <a:pos x="72" y="158"/>
                </a:cxn>
                <a:cxn ang="0">
                  <a:pos x="76" y="164"/>
                </a:cxn>
                <a:cxn ang="0">
                  <a:pos x="80" y="168"/>
                </a:cxn>
                <a:cxn ang="0">
                  <a:pos x="80" y="168"/>
                </a:cxn>
                <a:cxn ang="0">
                  <a:pos x="88" y="168"/>
                </a:cxn>
                <a:cxn ang="0">
                  <a:pos x="92" y="166"/>
                </a:cxn>
                <a:cxn ang="0">
                  <a:pos x="172" y="86"/>
                </a:cxn>
                <a:cxn ang="0">
                  <a:pos x="172" y="86"/>
                </a:cxn>
                <a:cxn ang="0">
                  <a:pos x="176" y="82"/>
                </a:cxn>
                <a:cxn ang="0">
                  <a:pos x="176" y="76"/>
                </a:cxn>
                <a:cxn ang="0">
                  <a:pos x="176" y="72"/>
                </a:cxn>
                <a:cxn ang="0">
                  <a:pos x="172" y="68"/>
                </a:cxn>
                <a:cxn ang="0">
                  <a:pos x="172" y="68"/>
                </a:cxn>
                <a:cxn ang="0">
                  <a:pos x="168" y="66"/>
                </a:cxn>
                <a:cxn ang="0">
                  <a:pos x="164" y="64"/>
                </a:cxn>
                <a:cxn ang="0">
                  <a:pos x="160" y="66"/>
                </a:cxn>
                <a:cxn ang="0">
                  <a:pos x="156" y="68"/>
                </a:cxn>
                <a:cxn ang="0">
                  <a:pos x="156" y="68"/>
                </a:cxn>
                <a:cxn ang="0">
                  <a:pos x="92" y="132"/>
                </a:cxn>
                <a:cxn ang="0">
                  <a:pos x="92" y="132"/>
                </a:cxn>
                <a:cxn ang="0">
                  <a:pos x="86" y="92"/>
                </a:cxn>
                <a:cxn ang="0">
                  <a:pos x="86" y="92"/>
                </a:cxn>
                <a:cxn ang="0">
                  <a:pos x="86" y="88"/>
                </a:cxn>
                <a:cxn ang="0">
                  <a:pos x="84" y="86"/>
                </a:cxn>
                <a:cxn ang="0">
                  <a:pos x="80" y="82"/>
                </a:cxn>
                <a:cxn ang="0">
                  <a:pos x="76" y="82"/>
                </a:cxn>
                <a:cxn ang="0">
                  <a:pos x="76" y="82"/>
                </a:cxn>
                <a:cxn ang="0">
                  <a:pos x="36" y="76"/>
                </a:cxn>
                <a:cxn ang="0">
                  <a:pos x="36" y="76"/>
                </a:cxn>
                <a:cxn ang="0">
                  <a:pos x="92" y="20"/>
                </a:cxn>
                <a:cxn ang="0">
                  <a:pos x="92" y="20"/>
                </a:cxn>
                <a:cxn ang="0">
                  <a:pos x="94" y="16"/>
                </a:cxn>
                <a:cxn ang="0">
                  <a:pos x="96" y="12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92" y="4"/>
                </a:cxn>
                <a:cxn ang="0">
                  <a:pos x="92" y="4"/>
                </a:cxn>
                <a:cxn ang="0">
                  <a:pos x="88" y="2"/>
                </a:cxn>
                <a:cxn ang="0">
                  <a:pos x="84" y="0"/>
                </a:cxn>
                <a:cxn ang="0">
                  <a:pos x="78" y="2"/>
                </a:cxn>
                <a:cxn ang="0">
                  <a:pos x="74" y="4"/>
                </a:cxn>
                <a:cxn ang="0">
                  <a:pos x="74" y="4"/>
                </a:cxn>
              </a:cxnLst>
              <a:rect l="0" t="0" r="r" b="b"/>
              <a:pathLst>
                <a:path w="176" h="168">
                  <a:moveTo>
                    <a:pt x="74" y="4"/>
                  </a:moveTo>
                  <a:lnTo>
                    <a:pt x="4" y="76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4" y="92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6" y="164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8" y="168"/>
                  </a:lnTo>
                  <a:lnTo>
                    <a:pt x="92" y="166"/>
                  </a:lnTo>
                  <a:lnTo>
                    <a:pt x="172" y="86"/>
                  </a:lnTo>
                  <a:lnTo>
                    <a:pt x="172" y="86"/>
                  </a:lnTo>
                  <a:lnTo>
                    <a:pt x="176" y="82"/>
                  </a:lnTo>
                  <a:lnTo>
                    <a:pt x="176" y="76"/>
                  </a:lnTo>
                  <a:lnTo>
                    <a:pt x="176" y="72"/>
                  </a:lnTo>
                  <a:lnTo>
                    <a:pt x="172" y="68"/>
                  </a:lnTo>
                  <a:lnTo>
                    <a:pt x="172" y="68"/>
                  </a:lnTo>
                  <a:lnTo>
                    <a:pt x="168" y="66"/>
                  </a:lnTo>
                  <a:lnTo>
                    <a:pt x="164" y="64"/>
                  </a:lnTo>
                  <a:lnTo>
                    <a:pt x="160" y="66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92" y="132"/>
                  </a:lnTo>
                  <a:lnTo>
                    <a:pt x="92" y="132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88"/>
                  </a:lnTo>
                  <a:lnTo>
                    <a:pt x="84" y="86"/>
                  </a:lnTo>
                  <a:lnTo>
                    <a:pt x="80" y="82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4" y="16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4" y="8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78" y="2"/>
                  </a:lnTo>
                  <a:lnTo>
                    <a:pt x="74" y="4"/>
                  </a:lnTo>
                  <a:lnTo>
                    <a:pt x="74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0" name="Freeform 107"/>
            <p:cNvSpPr>
              <a:spLocks/>
            </p:cNvSpPr>
            <p:nvPr/>
          </p:nvSpPr>
          <p:spPr bwMode="auto">
            <a:xfrm>
              <a:off x="10193338" y="4130675"/>
              <a:ext cx="282575" cy="266700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82" y="8"/>
                </a:cxn>
                <a:cxn ang="0">
                  <a:pos x="82" y="12"/>
                </a:cxn>
                <a:cxn ang="0">
                  <a:pos x="82" y="12"/>
                </a:cxn>
                <a:cxn ang="0">
                  <a:pos x="82" y="16"/>
                </a:cxn>
                <a:cxn ang="0">
                  <a:pos x="86" y="20"/>
                </a:cxn>
                <a:cxn ang="0">
                  <a:pos x="86" y="20"/>
                </a:cxn>
                <a:cxn ang="0">
                  <a:pos x="140" y="76"/>
                </a:cxn>
                <a:cxn ang="0">
                  <a:pos x="140" y="76"/>
                </a:cxn>
                <a:cxn ang="0">
                  <a:pos x="100" y="82"/>
                </a:cxn>
                <a:cxn ang="0">
                  <a:pos x="100" y="82"/>
                </a:cxn>
                <a:cxn ang="0">
                  <a:pos x="96" y="82"/>
                </a:cxn>
                <a:cxn ang="0">
                  <a:pos x="94" y="86"/>
                </a:cxn>
                <a:cxn ang="0">
                  <a:pos x="92" y="88"/>
                </a:cxn>
                <a:cxn ang="0">
                  <a:pos x="90" y="92"/>
                </a:cxn>
                <a:cxn ang="0">
                  <a:pos x="90" y="92"/>
                </a:cxn>
                <a:cxn ang="0">
                  <a:pos x="84" y="132"/>
                </a:cxn>
                <a:cxn ang="0">
                  <a:pos x="84" y="132"/>
                </a:cxn>
                <a:cxn ang="0">
                  <a:pos x="20" y="68"/>
                </a:cxn>
                <a:cxn ang="0">
                  <a:pos x="20" y="68"/>
                </a:cxn>
                <a:cxn ang="0">
                  <a:pos x="16" y="66"/>
                </a:cxn>
                <a:cxn ang="0">
                  <a:pos x="12" y="64"/>
                </a:cxn>
                <a:cxn ang="0">
                  <a:pos x="8" y="66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2" y="72"/>
                </a:cxn>
                <a:cxn ang="0">
                  <a:pos x="0" y="76"/>
                </a:cxn>
                <a:cxn ang="0">
                  <a:pos x="2" y="82"/>
                </a:cxn>
                <a:cxn ang="0">
                  <a:pos x="4" y="86"/>
                </a:cxn>
                <a:cxn ang="0">
                  <a:pos x="84" y="166"/>
                </a:cxn>
                <a:cxn ang="0">
                  <a:pos x="84" y="166"/>
                </a:cxn>
                <a:cxn ang="0">
                  <a:pos x="90" y="168"/>
                </a:cxn>
                <a:cxn ang="0">
                  <a:pos x="96" y="168"/>
                </a:cxn>
                <a:cxn ang="0">
                  <a:pos x="96" y="168"/>
                </a:cxn>
                <a:cxn ang="0">
                  <a:pos x="102" y="164"/>
                </a:cxn>
                <a:cxn ang="0">
                  <a:pos x="104" y="158"/>
                </a:cxn>
                <a:cxn ang="0">
                  <a:pos x="104" y="158"/>
                </a:cxn>
                <a:cxn ang="0">
                  <a:pos x="112" y="104"/>
                </a:cxn>
                <a:cxn ang="0">
                  <a:pos x="112" y="104"/>
                </a:cxn>
                <a:cxn ang="0">
                  <a:pos x="166" y="96"/>
                </a:cxn>
                <a:cxn ang="0">
                  <a:pos x="166" y="96"/>
                </a:cxn>
                <a:cxn ang="0">
                  <a:pos x="172" y="92"/>
                </a:cxn>
                <a:cxn ang="0">
                  <a:pos x="176" y="88"/>
                </a:cxn>
                <a:cxn ang="0">
                  <a:pos x="176" y="88"/>
                </a:cxn>
                <a:cxn ang="0">
                  <a:pos x="178" y="84"/>
                </a:cxn>
                <a:cxn ang="0">
                  <a:pos x="178" y="84"/>
                </a:cxn>
                <a:cxn ang="0">
                  <a:pos x="176" y="80"/>
                </a:cxn>
                <a:cxn ang="0">
                  <a:pos x="174" y="76"/>
                </a:cxn>
                <a:cxn ang="0">
                  <a:pos x="102" y="4"/>
                </a:cxn>
                <a:cxn ang="0">
                  <a:pos x="102" y="4"/>
                </a:cxn>
                <a:cxn ang="0">
                  <a:pos x="98" y="2"/>
                </a:cxn>
                <a:cxn ang="0">
                  <a:pos x="94" y="0"/>
                </a:cxn>
                <a:cxn ang="0">
                  <a:pos x="88" y="2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178" h="168">
                  <a:moveTo>
                    <a:pt x="86" y="4"/>
                  </a:moveTo>
                  <a:lnTo>
                    <a:pt x="86" y="4"/>
                  </a:lnTo>
                  <a:lnTo>
                    <a:pt x="82" y="8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4" y="86"/>
                  </a:lnTo>
                  <a:lnTo>
                    <a:pt x="92" y="88"/>
                  </a:lnTo>
                  <a:lnTo>
                    <a:pt x="90" y="92"/>
                  </a:lnTo>
                  <a:lnTo>
                    <a:pt x="90" y="9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6" y="66"/>
                  </a:lnTo>
                  <a:lnTo>
                    <a:pt x="12" y="64"/>
                  </a:lnTo>
                  <a:lnTo>
                    <a:pt x="8" y="66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2" y="82"/>
                  </a:lnTo>
                  <a:lnTo>
                    <a:pt x="4" y="86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90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102" y="164"/>
                  </a:lnTo>
                  <a:lnTo>
                    <a:pt x="104" y="158"/>
                  </a:lnTo>
                  <a:lnTo>
                    <a:pt x="104" y="158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66" y="96"/>
                  </a:lnTo>
                  <a:lnTo>
                    <a:pt x="166" y="96"/>
                  </a:lnTo>
                  <a:lnTo>
                    <a:pt x="172" y="92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8" y="84"/>
                  </a:lnTo>
                  <a:lnTo>
                    <a:pt x="178" y="84"/>
                  </a:lnTo>
                  <a:lnTo>
                    <a:pt x="176" y="80"/>
                  </a:lnTo>
                  <a:lnTo>
                    <a:pt x="174" y="76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98" y="2"/>
                  </a:lnTo>
                  <a:lnTo>
                    <a:pt x="94" y="0"/>
                  </a:lnTo>
                  <a:lnTo>
                    <a:pt x="88" y="2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1" name="Freeform 108"/>
            <p:cNvSpPr>
              <a:spLocks/>
            </p:cNvSpPr>
            <p:nvPr/>
          </p:nvSpPr>
          <p:spPr bwMode="auto">
            <a:xfrm>
              <a:off x="9767888" y="3619500"/>
              <a:ext cx="38735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12" y="24"/>
                </a:cxn>
                <a:cxn ang="0">
                  <a:pos x="232" y="24"/>
                </a:cxn>
                <a:cxn ang="0">
                  <a:pos x="232" y="24"/>
                </a:cxn>
                <a:cxn ang="0">
                  <a:pos x="236" y="24"/>
                </a:cxn>
                <a:cxn ang="0">
                  <a:pos x="240" y="22"/>
                </a:cxn>
                <a:cxn ang="0">
                  <a:pos x="244" y="18"/>
                </a:cxn>
                <a:cxn ang="0">
                  <a:pos x="244" y="12"/>
                </a:cxn>
                <a:cxn ang="0">
                  <a:pos x="244" y="12"/>
                </a:cxn>
                <a:cxn ang="0">
                  <a:pos x="244" y="8"/>
                </a:cxn>
                <a:cxn ang="0">
                  <a:pos x="240" y="4"/>
                </a:cxn>
                <a:cxn ang="0">
                  <a:pos x="236" y="2"/>
                </a:cxn>
                <a:cxn ang="0">
                  <a:pos x="232" y="0"/>
                </a:cxn>
                <a:cxn ang="0">
                  <a:pos x="12" y="0"/>
                </a:cxn>
              </a:cxnLst>
              <a:rect l="0" t="0" r="r" b="b"/>
              <a:pathLst>
                <a:path w="244" h="24">
                  <a:moveTo>
                    <a:pt x="12" y="0"/>
                  </a:move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32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2"/>
                  </a:lnTo>
                  <a:lnTo>
                    <a:pt x="244" y="18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8"/>
                  </a:lnTo>
                  <a:lnTo>
                    <a:pt x="240" y="4"/>
                  </a:lnTo>
                  <a:lnTo>
                    <a:pt x="236" y="2"/>
                  </a:lnTo>
                  <a:lnTo>
                    <a:pt x="23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2" name="Freeform 109"/>
            <p:cNvSpPr>
              <a:spLocks/>
            </p:cNvSpPr>
            <p:nvPr/>
          </p:nvSpPr>
          <p:spPr bwMode="auto">
            <a:xfrm>
              <a:off x="10212388" y="3594100"/>
              <a:ext cx="38100" cy="3365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6"/>
                </a:cxn>
                <a:cxn ang="0">
                  <a:pos x="2" y="208"/>
                </a:cxn>
                <a:cxn ang="0">
                  <a:pos x="6" y="212"/>
                </a:cxn>
                <a:cxn ang="0">
                  <a:pos x="12" y="212"/>
                </a:cxn>
                <a:cxn ang="0">
                  <a:pos x="12" y="212"/>
                </a:cxn>
                <a:cxn ang="0">
                  <a:pos x="16" y="212"/>
                </a:cxn>
                <a:cxn ang="0">
                  <a:pos x="20" y="208"/>
                </a:cxn>
                <a:cxn ang="0">
                  <a:pos x="22" y="206"/>
                </a:cxn>
                <a:cxn ang="0">
                  <a:pos x="24" y="20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212">
                  <a:moveTo>
                    <a:pt x="0" y="12"/>
                  </a:moveTo>
                  <a:lnTo>
                    <a:pt x="0" y="200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2" y="208"/>
                  </a:lnTo>
                  <a:lnTo>
                    <a:pt x="6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6" y="212"/>
                  </a:lnTo>
                  <a:lnTo>
                    <a:pt x="20" y="208"/>
                  </a:lnTo>
                  <a:lnTo>
                    <a:pt x="22" y="206"/>
                  </a:lnTo>
                  <a:lnTo>
                    <a:pt x="24" y="20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3" name="Freeform 110"/>
            <p:cNvSpPr>
              <a:spLocks/>
            </p:cNvSpPr>
            <p:nvPr/>
          </p:nvSpPr>
          <p:spPr bwMode="auto">
            <a:xfrm>
              <a:off x="9713913" y="3343275"/>
              <a:ext cx="644525" cy="222250"/>
            </a:xfrm>
            <a:custGeom>
              <a:avLst/>
              <a:gdLst/>
              <a:ahLst/>
              <a:cxnLst>
                <a:cxn ang="0">
                  <a:pos x="314" y="12"/>
                </a:cxn>
                <a:cxn ang="0">
                  <a:pos x="316" y="20"/>
                </a:cxn>
                <a:cxn ang="0">
                  <a:pos x="326" y="24"/>
                </a:cxn>
                <a:cxn ang="0">
                  <a:pos x="336" y="26"/>
                </a:cxn>
                <a:cxn ang="0">
                  <a:pos x="356" y="34"/>
                </a:cxn>
                <a:cxn ang="0">
                  <a:pos x="372" y="48"/>
                </a:cxn>
                <a:cxn ang="0">
                  <a:pos x="380" y="70"/>
                </a:cxn>
                <a:cxn ang="0">
                  <a:pos x="382" y="80"/>
                </a:cxn>
                <a:cxn ang="0">
                  <a:pos x="378" y="100"/>
                </a:cxn>
                <a:cxn ang="0">
                  <a:pos x="368" y="116"/>
                </a:cxn>
                <a:cxn ang="0">
                  <a:pos x="36" y="116"/>
                </a:cxn>
                <a:cxn ang="0">
                  <a:pos x="42" y="100"/>
                </a:cxn>
                <a:cxn ang="0">
                  <a:pos x="44" y="80"/>
                </a:cxn>
                <a:cxn ang="0">
                  <a:pos x="42" y="62"/>
                </a:cxn>
                <a:cxn ang="0">
                  <a:pos x="40" y="58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0" y="58"/>
                </a:cxn>
                <a:cxn ang="0">
                  <a:pos x="18" y="68"/>
                </a:cxn>
                <a:cxn ang="0">
                  <a:pos x="20" y="80"/>
                </a:cxn>
                <a:cxn ang="0">
                  <a:pos x="20" y="92"/>
                </a:cxn>
                <a:cxn ang="0">
                  <a:pos x="10" y="112"/>
                </a:cxn>
                <a:cxn ang="0">
                  <a:pos x="4" y="120"/>
                </a:cxn>
                <a:cxn ang="0">
                  <a:pos x="2" y="134"/>
                </a:cxn>
                <a:cxn ang="0">
                  <a:pos x="6" y="138"/>
                </a:cxn>
                <a:cxn ang="0">
                  <a:pos x="374" y="140"/>
                </a:cxn>
                <a:cxn ang="0">
                  <a:pos x="378" y="140"/>
                </a:cxn>
                <a:cxn ang="0">
                  <a:pos x="382" y="138"/>
                </a:cxn>
                <a:cxn ang="0">
                  <a:pos x="400" y="112"/>
                </a:cxn>
                <a:cxn ang="0">
                  <a:pos x="406" y="80"/>
                </a:cxn>
                <a:cxn ang="0">
                  <a:pos x="404" y="64"/>
                </a:cxn>
                <a:cxn ang="0">
                  <a:pos x="392" y="36"/>
                </a:cxn>
                <a:cxn ang="0">
                  <a:pos x="370" y="14"/>
                </a:cxn>
                <a:cxn ang="0">
                  <a:pos x="342" y="2"/>
                </a:cxn>
                <a:cxn ang="0">
                  <a:pos x="326" y="0"/>
                </a:cxn>
                <a:cxn ang="0">
                  <a:pos x="316" y="4"/>
                </a:cxn>
                <a:cxn ang="0">
                  <a:pos x="314" y="12"/>
                </a:cxn>
              </a:cxnLst>
              <a:rect l="0" t="0" r="r" b="b"/>
              <a:pathLst>
                <a:path w="406" h="140">
                  <a:moveTo>
                    <a:pt x="314" y="12"/>
                  </a:moveTo>
                  <a:lnTo>
                    <a:pt x="314" y="12"/>
                  </a:lnTo>
                  <a:lnTo>
                    <a:pt x="314" y="16"/>
                  </a:lnTo>
                  <a:lnTo>
                    <a:pt x="316" y="20"/>
                  </a:lnTo>
                  <a:lnTo>
                    <a:pt x="320" y="22"/>
                  </a:lnTo>
                  <a:lnTo>
                    <a:pt x="326" y="24"/>
                  </a:lnTo>
                  <a:lnTo>
                    <a:pt x="326" y="24"/>
                  </a:lnTo>
                  <a:lnTo>
                    <a:pt x="336" y="26"/>
                  </a:lnTo>
                  <a:lnTo>
                    <a:pt x="348" y="28"/>
                  </a:lnTo>
                  <a:lnTo>
                    <a:pt x="356" y="34"/>
                  </a:lnTo>
                  <a:lnTo>
                    <a:pt x="366" y="40"/>
                  </a:lnTo>
                  <a:lnTo>
                    <a:pt x="372" y="48"/>
                  </a:lnTo>
                  <a:lnTo>
                    <a:pt x="378" y="58"/>
                  </a:lnTo>
                  <a:lnTo>
                    <a:pt x="380" y="70"/>
                  </a:lnTo>
                  <a:lnTo>
                    <a:pt x="382" y="80"/>
                  </a:lnTo>
                  <a:lnTo>
                    <a:pt x="382" y="80"/>
                  </a:lnTo>
                  <a:lnTo>
                    <a:pt x="380" y="90"/>
                  </a:lnTo>
                  <a:lnTo>
                    <a:pt x="378" y="100"/>
                  </a:lnTo>
                  <a:lnTo>
                    <a:pt x="374" y="108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2" y="100"/>
                  </a:lnTo>
                  <a:lnTo>
                    <a:pt x="44" y="9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58"/>
                  </a:lnTo>
                  <a:lnTo>
                    <a:pt x="36" y="54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4"/>
                  </a:lnTo>
                  <a:lnTo>
                    <a:pt x="20" y="58"/>
                  </a:lnTo>
                  <a:lnTo>
                    <a:pt x="18" y="62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92"/>
                  </a:lnTo>
                  <a:lnTo>
                    <a:pt x="16" y="102"/>
                  </a:lnTo>
                  <a:lnTo>
                    <a:pt x="10" y="112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0" y="126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6" y="138"/>
                  </a:lnTo>
                  <a:lnTo>
                    <a:pt x="12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8" y="140"/>
                  </a:lnTo>
                  <a:lnTo>
                    <a:pt x="382" y="138"/>
                  </a:lnTo>
                  <a:lnTo>
                    <a:pt x="382" y="138"/>
                  </a:lnTo>
                  <a:lnTo>
                    <a:pt x="392" y="126"/>
                  </a:lnTo>
                  <a:lnTo>
                    <a:pt x="400" y="112"/>
                  </a:lnTo>
                  <a:lnTo>
                    <a:pt x="404" y="96"/>
                  </a:lnTo>
                  <a:lnTo>
                    <a:pt x="406" y="80"/>
                  </a:lnTo>
                  <a:lnTo>
                    <a:pt x="406" y="80"/>
                  </a:lnTo>
                  <a:lnTo>
                    <a:pt x="404" y="64"/>
                  </a:lnTo>
                  <a:lnTo>
                    <a:pt x="400" y="50"/>
                  </a:lnTo>
                  <a:lnTo>
                    <a:pt x="392" y="36"/>
                  </a:lnTo>
                  <a:lnTo>
                    <a:pt x="382" y="24"/>
                  </a:lnTo>
                  <a:lnTo>
                    <a:pt x="370" y="14"/>
                  </a:lnTo>
                  <a:lnTo>
                    <a:pt x="356" y="6"/>
                  </a:lnTo>
                  <a:lnTo>
                    <a:pt x="342" y="2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0" y="0"/>
                  </a:lnTo>
                  <a:lnTo>
                    <a:pt x="316" y="4"/>
                  </a:lnTo>
                  <a:lnTo>
                    <a:pt x="314" y="8"/>
                  </a:lnTo>
                  <a:lnTo>
                    <a:pt x="314" y="12"/>
                  </a:lnTo>
                  <a:lnTo>
                    <a:pt x="314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4" name="Freeform 111"/>
            <p:cNvSpPr>
              <a:spLocks/>
            </p:cNvSpPr>
            <p:nvPr/>
          </p:nvSpPr>
          <p:spPr bwMode="auto">
            <a:xfrm>
              <a:off x="9967913" y="3082925"/>
              <a:ext cx="38100" cy="1841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8"/>
                </a:cxn>
                <a:cxn ang="0">
                  <a:pos x="4" y="112"/>
                </a:cxn>
                <a:cxn ang="0">
                  <a:pos x="8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20" y="112"/>
                </a:cxn>
                <a:cxn ang="0">
                  <a:pos x="22" y="108"/>
                </a:cxn>
                <a:cxn ang="0">
                  <a:pos x="24" y="104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116">
                  <a:moveTo>
                    <a:pt x="0" y="12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4" y="112"/>
                  </a:lnTo>
                  <a:lnTo>
                    <a:pt x="8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2" y="108"/>
                  </a:lnTo>
                  <a:lnTo>
                    <a:pt x="24" y="10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5" name="Freeform 112"/>
            <p:cNvSpPr>
              <a:spLocks/>
            </p:cNvSpPr>
            <p:nvPr/>
          </p:nvSpPr>
          <p:spPr bwMode="auto">
            <a:xfrm>
              <a:off x="10085388" y="3095625"/>
              <a:ext cx="107950" cy="171450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0" y="96"/>
                </a:cxn>
                <a:cxn ang="0">
                  <a:pos x="0" y="100"/>
                </a:cxn>
                <a:cxn ang="0">
                  <a:pos x="2" y="104"/>
                </a:cxn>
                <a:cxn ang="0">
                  <a:pos x="6" y="106"/>
                </a:cxn>
                <a:cxn ang="0">
                  <a:pos x="6" y="106"/>
                </a:cxn>
                <a:cxn ang="0">
                  <a:pos x="10" y="108"/>
                </a:cxn>
                <a:cxn ang="0">
                  <a:pos x="14" y="108"/>
                </a:cxn>
                <a:cxn ang="0">
                  <a:pos x="18" y="106"/>
                </a:cxn>
                <a:cxn ang="0">
                  <a:pos x="22" y="102"/>
                </a:cxn>
                <a:cxn ang="0">
                  <a:pos x="66" y="16"/>
                </a:cxn>
                <a:cxn ang="0">
                  <a:pos x="66" y="16"/>
                </a:cxn>
                <a:cxn ang="0">
                  <a:pos x="68" y="12"/>
                </a:cxn>
                <a:cxn ang="0">
                  <a:pos x="66" y="8"/>
                </a:cxn>
                <a:cxn ang="0">
                  <a:pos x="64" y="4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6" y="0"/>
                </a:cxn>
                <a:cxn ang="0">
                  <a:pos x="52" y="0"/>
                </a:cxn>
                <a:cxn ang="0">
                  <a:pos x="48" y="2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68" h="108">
                  <a:moveTo>
                    <a:pt x="44" y="6"/>
                  </a:moveTo>
                  <a:lnTo>
                    <a:pt x="0" y="90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10" y="108"/>
                  </a:lnTo>
                  <a:lnTo>
                    <a:pt x="14" y="108"/>
                  </a:lnTo>
                  <a:lnTo>
                    <a:pt x="18" y="106"/>
                  </a:lnTo>
                  <a:lnTo>
                    <a:pt x="22" y="102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8" y="12"/>
                  </a:lnTo>
                  <a:lnTo>
                    <a:pt x="66" y="8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8" y="2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6" name="Freeform 113"/>
            <p:cNvSpPr>
              <a:spLocks/>
            </p:cNvSpPr>
            <p:nvPr/>
          </p:nvSpPr>
          <p:spPr bwMode="auto">
            <a:xfrm>
              <a:off x="9780588" y="3095625"/>
              <a:ext cx="107950" cy="1714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6" y="102"/>
                </a:cxn>
                <a:cxn ang="0">
                  <a:pos x="46" y="102"/>
                </a:cxn>
                <a:cxn ang="0">
                  <a:pos x="48" y="106"/>
                </a:cxn>
                <a:cxn ang="0">
                  <a:pos x="54" y="108"/>
                </a:cxn>
                <a:cxn ang="0">
                  <a:pos x="58" y="108"/>
                </a:cxn>
                <a:cxn ang="0">
                  <a:pos x="62" y="106"/>
                </a:cxn>
                <a:cxn ang="0">
                  <a:pos x="62" y="106"/>
                </a:cxn>
                <a:cxn ang="0">
                  <a:pos x="66" y="104"/>
                </a:cxn>
                <a:cxn ang="0">
                  <a:pos x="68" y="100"/>
                </a:cxn>
                <a:cxn ang="0">
                  <a:pos x="68" y="96"/>
                </a:cxn>
                <a:cxn ang="0">
                  <a:pos x="68" y="90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8" h="108">
                  <a:moveTo>
                    <a:pt x="6" y="0"/>
                  </a:moveTo>
                  <a:lnTo>
                    <a:pt x="6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48" y="106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6" y="104"/>
                  </a:lnTo>
                  <a:lnTo>
                    <a:pt x="68" y="100"/>
                  </a:lnTo>
                  <a:lnTo>
                    <a:pt x="68" y="96"/>
                  </a:lnTo>
                  <a:lnTo>
                    <a:pt x="68" y="9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7" name="Freeform 114"/>
            <p:cNvSpPr>
              <a:spLocks/>
            </p:cNvSpPr>
            <p:nvPr/>
          </p:nvSpPr>
          <p:spPr bwMode="auto">
            <a:xfrm>
              <a:off x="9685338" y="4051300"/>
              <a:ext cx="32385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92" y="24"/>
                </a:cxn>
                <a:cxn ang="0">
                  <a:pos x="192" y="24"/>
                </a:cxn>
                <a:cxn ang="0">
                  <a:pos x="196" y="24"/>
                </a:cxn>
                <a:cxn ang="0">
                  <a:pos x="200" y="20"/>
                </a:cxn>
                <a:cxn ang="0">
                  <a:pos x="202" y="16"/>
                </a:cxn>
                <a:cxn ang="0">
                  <a:pos x="204" y="12"/>
                </a:cxn>
                <a:cxn ang="0">
                  <a:pos x="204" y="12"/>
                </a:cxn>
                <a:cxn ang="0">
                  <a:pos x="202" y="8"/>
                </a:cxn>
                <a:cxn ang="0">
                  <a:pos x="200" y="4"/>
                </a:cxn>
                <a:cxn ang="0">
                  <a:pos x="196" y="2"/>
                </a:cxn>
                <a:cxn ang="0">
                  <a:pos x="192" y="0"/>
                </a:cxn>
                <a:cxn ang="0">
                  <a:pos x="12" y="0"/>
                </a:cxn>
              </a:cxnLst>
              <a:rect l="0" t="0" r="r" b="b"/>
              <a:pathLst>
                <a:path w="204" h="24">
                  <a:moveTo>
                    <a:pt x="12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92" y="24"/>
                  </a:lnTo>
                  <a:lnTo>
                    <a:pt x="192" y="24"/>
                  </a:lnTo>
                  <a:lnTo>
                    <a:pt x="196" y="24"/>
                  </a:lnTo>
                  <a:lnTo>
                    <a:pt x="200" y="20"/>
                  </a:lnTo>
                  <a:lnTo>
                    <a:pt x="202" y="16"/>
                  </a:lnTo>
                  <a:lnTo>
                    <a:pt x="204" y="12"/>
                  </a:lnTo>
                  <a:lnTo>
                    <a:pt x="204" y="12"/>
                  </a:lnTo>
                  <a:lnTo>
                    <a:pt x="202" y="8"/>
                  </a:lnTo>
                  <a:lnTo>
                    <a:pt x="200" y="4"/>
                  </a:lnTo>
                  <a:lnTo>
                    <a:pt x="196" y="2"/>
                  </a:lnTo>
                  <a:lnTo>
                    <a:pt x="19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8" name="Freeform 115"/>
            <p:cNvSpPr>
              <a:spLocks/>
            </p:cNvSpPr>
            <p:nvPr/>
          </p:nvSpPr>
          <p:spPr bwMode="auto">
            <a:xfrm>
              <a:off x="8732838" y="3644900"/>
              <a:ext cx="419100" cy="466725"/>
            </a:xfrm>
            <a:custGeom>
              <a:avLst/>
              <a:gdLst/>
              <a:ahLst/>
              <a:cxnLst>
                <a:cxn ang="0">
                  <a:pos x="60" y="34"/>
                </a:cxn>
                <a:cxn ang="0">
                  <a:pos x="60" y="34"/>
                </a:cxn>
                <a:cxn ang="0">
                  <a:pos x="54" y="36"/>
                </a:cxn>
                <a:cxn ang="0">
                  <a:pos x="54" y="36"/>
                </a:cxn>
                <a:cxn ang="0">
                  <a:pos x="38" y="42"/>
                </a:cxn>
                <a:cxn ang="0">
                  <a:pos x="26" y="52"/>
                </a:cxn>
                <a:cxn ang="0">
                  <a:pos x="14" y="62"/>
                </a:cxn>
                <a:cxn ang="0">
                  <a:pos x="6" y="74"/>
                </a:cxn>
                <a:cxn ang="0">
                  <a:pos x="6" y="74"/>
                </a:cxn>
                <a:cxn ang="0">
                  <a:pos x="2" y="82"/>
                </a:cxn>
                <a:cxn ang="0">
                  <a:pos x="0" y="90"/>
                </a:cxn>
                <a:cxn ang="0">
                  <a:pos x="0" y="294"/>
                </a:cxn>
                <a:cxn ang="0">
                  <a:pos x="100" y="294"/>
                </a:cxn>
                <a:cxn ang="0">
                  <a:pos x="100" y="228"/>
                </a:cxn>
                <a:cxn ang="0">
                  <a:pos x="100" y="228"/>
                </a:cxn>
                <a:cxn ang="0">
                  <a:pos x="102" y="202"/>
                </a:cxn>
                <a:cxn ang="0">
                  <a:pos x="108" y="176"/>
                </a:cxn>
                <a:cxn ang="0">
                  <a:pos x="116" y="152"/>
                </a:cxn>
                <a:cxn ang="0">
                  <a:pos x="130" y="130"/>
                </a:cxn>
                <a:cxn ang="0">
                  <a:pos x="146" y="110"/>
                </a:cxn>
                <a:cxn ang="0">
                  <a:pos x="166" y="94"/>
                </a:cxn>
                <a:cxn ang="0">
                  <a:pos x="188" y="80"/>
                </a:cxn>
                <a:cxn ang="0">
                  <a:pos x="212" y="68"/>
                </a:cxn>
                <a:cxn ang="0">
                  <a:pos x="264" y="48"/>
                </a:cxn>
                <a:cxn ang="0">
                  <a:pos x="178" y="0"/>
                </a:cxn>
                <a:cxn ang="0">
                  <a:pos x="60" y="34"/>
                </a:cxn>
              </a:cxnLst>
              <a:rect l="0" t="0" r="r" b="b"/>
              <a:pathLst>
                <a:path w="264" h="294">
                  <a:moveTo>
                    <a:pt x="60" y="34"/>
                  </a:moveTo>
                  <a:lnTo>
                    <a:pt x="60" y="34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38" y="42"/>
                  </a:lnTo>
                  <a:lnTo>
                    <a:pt x="26" y="52"/>
                  </a:lnTo>
                  <a:lnTo>
                    <a:pt x="14" y="62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2" y="82"/>
                  </a:lnTo>
                  <a:lnTo>
                    <a:pt x="0" y="90"/>
                  </a:lnTo>
                  <a:lnTo>
                    <a:pt x="0" y="294"/>
                  </a:lnTo>
                  <a:lnTo>
                    <a:pt x="100" y="294"/>
                  </a:lnTo>
                  <a:lnTo>
                    <a:pt x="100" y="228"/>
                  </a:lnTo>
                  <a:lnTo>
                    <a:pt x="100" y="228"/>
                  </a:lnTo>
                  <a:lnTo>
                    <a:pt x="102" y="202"/>
                  </a:lnTo>
                  <a:lnTo>
                    <a:pt x="108" y="176"/>
                  </a:lnTo>
                  <a:lnTo>
                    <a:pt x="116" y="152"/>
                  </a:lnTo>
                  <a:lnTo>
                    <a:pt x="130" y="130"/>
                  </a:lnTo>
                  <a:lnTo>
                    <a:pt x="146" y="110"/>
                  </a:lnTo>
                  <a:lnTo>
                    <a:pt x="166" y="94"/>
                  </a:lnTo>
                  <a:lnTo>
                    <a:pt x="188" y="80"/>
                  </a:lnTo>
                  <a:lnTo>
                    <a:pt x="212" y="68"/>
                  </a:lnTo>
                  <a:lnTo>
                    <a:pt x="264" y="48"/>
                  </a:lnTo>
                  <a:lnTo>
                    <a:pt x="178" y="0"/>
                  </a:lnTo>
                  <a:lnTo>
                    <a:pt x="60" y="3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795312" y="3372690"/>
            <a:ext cx="73710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Реализация проекта «Школа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Минпросвещения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России»</a:t>
            </a:r>
          </a:p>
        </p:txBody>
      </p:sp>
      <p:pic>
        <p:nvPicPr>
          <p:cNvPr id="280" name="Рисунок 279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2424" y="1447800"/>
            <a:ext cx="2717801" cy="2717801"/>
          </a:xfrm>
          <a:prstGeom prst="rect">
            <a:avLst/>
          </a:prstGeom>
        </p:spPr>
      </p:pic>
      <p:sp>
        <p:nvSpPr>
          <p:cNvPr id="160" name="Freeform 17"/>
          <p:cNvSpPr>
            <a:spLocks/>
          </p:cNvSpPr>
          <p:nvPr/>
        </p:nvSpPr>
        <p:spPr bwMode="auto">
          <a:xfrm>
            <a:off x="405534" y="5136557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795312" y="5580174"/>
            <a:ext cx="806513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Внедрение федеральной государственной   информационной системы «Моя школа»</a:t>
            </a:r>
          </a:p>
        </p:txBody>
      </p:sp>
      <p:grpSp>
        <p:nvGrpSpPr>
          <p:cNvPr id="155" name="Группа 154"/>
          <p:cNvGrpSpPr/>
          <p:nvPr/>
        </p:nvGrpSpPr>
        <p:grpSpPr>
          <a:xfrm>
            <a:off x="9864408" y="291434"/>
            <a:ext cx="2137091" cy="1076845"/>
            <a:chOff x="2630290" y="1225343"/>
            <a:chExt cx="2759865" cy="1390650"/>
          </a:xfrm>
        </p:grpSpPr>
        <p:pic>
          <p:nvPicPr>
            <p:cNvPr id="156" name="Рисунок 155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157" name="Рисунок 156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27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reeform 5"/>
          <p:cNvSpPr>
            <a:spLocks/>
          </p:cNvSpPr>
          <p:nvPr/>
        </p:nvSpPr>
        <p:spPr bwMode="auto">
          <a:xfrm>
            <a:off x="619125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1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8" y="261"/>
              </a:cxn>
              <a:cxn ang="0">
                <a:pos x="108" y="219"/>
              </a:cxn>
              <a:cxn ang="0">
                <a:pos x="141" y="178"/>
              </a:cxn>
              <a:cxn ang="0">
                <a:pos x="179" y="142"/>
              </a:cxn>
              <a:cxn ang="0">
                <a:pos x="218" y="109"/>
              </a:cxn>
              <a:cxn ang="0">
                <a:pos x="263" y="79"/>
              </a:cxn>
              <a:cxn ang="0">
                <a:pos x="308" y="54"/>
              </a:cxn>
              <a:cxn ang="0">
                <a:pos x="357" y="33"/>
              </a:cxn>
              <a:cxn ang="0">
                <a:pos x="407" y="17"/>
              </a:cxn>
              <a:cxn ang="0">
                <a:pos x="461" y="6"/>
              </a:cxn>
              <a:cxn ang="0">
                <a:pos x="516" y="2"/>
              </a:cxn>
              <a:cxn ang="0">
                <a:pos x="544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5" y="43"/>
              </a:cxn>
              <a:cxn ang="0">
                <a:pos x="803" y="66"/>
              </a:cxn>
              <a:cxn ang="0">
                <a:pos x="848" y="93"/>
              </a:cxn>
              <a:cxn ang="0">
                <a:pos x="889" y="124"/>
              </a:cxn>
              <a:cxn ang="0">
                <a:pos x="929" y="159"/>
              </a:cxn>
              <a:cxn ang="0">
                <a:pos x="963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5" y="332"/>
              </a:cxn>
              <a:cxn ang="0">
                <a:pos x="1062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4" y="332"/>
                </a:lnTo>
                <a:lnTo>
                  <a:pt x="53" y="309"/>
                </a:lnTo>
                <a:lnTo>
                  <a:pt x="66" y="285"/>
                </a:lnTo>
                <a:lnTo>
                  <a:pt x="78" y="261"/>
                </a:lnTo>
                <a:lnTo>
                  <a:pt x="92" y="239"/>
                </a:lnTo>
                <a:lnTo>
                  <a:pt x="108" y="219"/>
                </a:lnTo>
                <a:lnTo>
                  <a:pt x="124" y="198"/>
                </a:lnTo>
                <a:lnTo>
                  <a:pt x="141" y="178"/>
                </a:lnTo>
                <a:lnTo>
                  <a:pt x="160" y="159"/>
                </a:lnTo>
                <a:lnTo>
                  <a:pt x="179" y="142"/>
                </a:lnTo>
                <a:lnTo>
                  <a:pt x="198" y="124"/>
                </a:lnTo>
                <a:lnTo>
                  <a:pt x="218" y="109"/>
                </a:lnTo>
                <a:lnTo>
                  <a:pt x="240" y="93"/>
                </a:lnTo>
                <a:lnTo>
                  <a:pt x="263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2" y="25"/>
                </a:lnTo>
                <a:lnTo>
                  <a:pt x="407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4" y="0"/>
                </a:lnTo>
                <a:lnTo>
                  <a:pt x="544" y="0"/>
                </a:lnTo>
                <a:lnTo>
                  <a:pt x="571" y="2"/>
                </a:lnTo>
                <a:lnTo>
                  <a:pt x="600" y="3"/>
                </a:lnTo>
                <a:lnTo>
                  <a:pt x="626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0" y="33"/>
                </a:lnTo>
                <a:lnTo>
                  <a:pt x="755" y="43"/>
                </a:lnTo>
                <a:lnTo>
                  <a:pt x="779" y="54"/>
                </a:lnTo>
                <a:lnTo>
                  <a:pt x="803" y="66"/>
                </a:lnTo>
                <a:lnTo>
                  <a:pt x="826" y="79"/>
                </a:lnTo>
                <a:lnTo>
                  <a:pt x="848" y="93"/>
                </a:lnTo>
                <a:lnTo>
                  <a:pt x="869" y="109"/>
                </a:lnTo>
                <a:lnTo>
                  <a:pt x="889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3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2" y="383"/>
                </a:lnTo>
                <a:lnTo>
                  <a:pt x="1070" y="408"/>
                </a:lnTo>
                <a:lnTo>
                  <a:pt x="1077" y="435"/>
                </a:lnTo>
                <a:lnTo>
                  <a:pt x="1081" y="461"/>
                </a:lnTo>
                <a:lnTo>
                  <a:pt x="1085" y="488"/>
                </a:lnTo>
                <a:lnTo>
                  <a:pt x="1088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2803525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9" y="261"/>
              </a:cxn>
              <a:cxn ang="0">
                <a:pos x="109" y="219"/>
              </a:cxn>
              <a:cxn ang="0">
                <a:pos x="142" y="178"/>
              </a:cxn>
              <a:cxn ang="0">
                <a:pos x="178" y="142"/>
              </a:cxn>
              <a:cxn ang="0">
                <a:pos x="219" y="109"/>
              </a:cxn>
              <a:cxn ang="0">
                <a:pos x="261" y="79"/>
              </a:cxn>
              <a:cxn ang="0">
                <a:pos x="308" y="54"/>
              </a:cxn>
              <a:cxn ang="0">
                <a:pos x="357" y="33"/>
              </a:cxn>
              <a:cxn ang="0">
                <a:pos x="408" y="17"/>
              </a:cxn>
              <a:cxn ang="0">
                <a:pos x="461" y="6"/>
              </a:cxn>
              <a:cxn ang="0">
                <a:pos x="516" y="2"/>
              </a:cxn>
              <a:cxn ang="0">
                <a:pos x="543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6" y="43"/>
              </a:cxn>
              <a:cxn ang="0">
                <a:pos x="803" y="66"/>
              </a:cxn>
              <a:cxn ang="0">
                <a:pos x="847" y="93"/>
              </a:cxn>
              <a:cxn ang="0">
                <a:pos x="890" y="124"/>
              </a:cxn>
              <a:cxn ang="0">
                <a:pos x="927" y="159"/>
              </a:cxn>
              <a:cxn ang="0">
                <a:pos x="964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4" y="332"/>
              </a:cxn>
              <a:cxn ang="0">
                <a:pos x="1063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08" y="142"/>
                </a:lnTo>
                <a:lnTo>
                  <a:pt x="927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4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4987925" y="1454150"/>
            <a:ext cx="1725613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517"/>
              </a:cxn>
              <a:cxn ang="0">
                <a:pos x="6" y="461"/>
              </a:cxn>
              <a:cxn ang="0">
                <a:pos x="16" y="408"/>
              </a:cxn>
              <a:cxn ang="0">
                <a:pos x="33" y="357"/>
              </a:cxn>
              <a:cxn ang="0">
                <a:pos x="54" y="309"/>
              </a:cxn>
              <a:cxn ang="0">
                <a:pos x="79" y="261"/>
              </a:cxn>
              <a:cxn ang="0">
                <a:pos x="107" y="219"/>
              </a:cxn>
              <a:cxn ang="0">
                <a:pos x="140" y="178"/>
              </a:cxn>
              <a:cxn ang="0">
                <a:pos x="178" y="142"/>
              </a:cxn>
              <a:cxn ang="0">
                <a:pos x="217" y="109"/>
              </a:cxn>
              <a:cxn ang="0">
                <a:pos x="262" y="79"/>
              </a:cxn>
              <a:cxn ang="0">
                <a:pos x="307" y="54"/>
              </a:cxn>
              <a:cxn ang="0">
                <a:pos x="356" y="33"/>
              </a:cxn>
              <a:cxn ang="0">
                <a:pos x="408" y="17"/>
              </a:cxn>
              <a:cxn ang="0">
                <a:pos x="460" y="6"/>
              </a:cxn>
              <a:cxn ang="0">
                <a:pos x="515" y="2"/>
              </a:cxn>
              <a:cxn ang="0">
                <a:pos x="543" y="0"/>
              </a:cxn>
              <a:cxn ang="0">
                <a:pos x="599" y="3"/>
              </a:cxn>
              <a:cxn ang="0">
                <a:pos x="652" y="11"/>
              </a:cxn>
              <a:cxn ang="0">
                <a:pos x="706" y="25"/>
              </a:cxn>
              <a:cxn ang="0">
                <a:pos x="754" y="43"/>
              </a:cxn>
              <a:cxn ang="0">
                <a:pos x="802" y="66"/>
              </a:cxn>
              <a:cxn ang="0">
                <a:pos x="847" y="93"/>
              </a:cxn>
              <a:cxn ang="0">
                <a:pos x="888" y="124"/>
              </a:cxn>
              <a:cxn ang="0">
                <a:pos x="928" y="159"/>
              </a:cxn>
              <a:cxn ang="0">
                <a:pos x="962" y="198"/>
              </a:cxn>
              <a:cxn ang="0">
                <a:pos x="994" y="239"/>
              </a:cxn>
              <a:cxn ang="0">
                <a:pos x="1021" y="285"/>
              </a:cxn>
              <a:cxn ang="0">
                <a:pos x="1044" y="332"/>
              </a:cxn>
              <a:cxn ang="0">
                <a:pos x="1063" y="383"/>
              </a:cxn>
              <a:cxn ang="0">
                <a:pos x="1076" y="435"/>
              </a:cxn>
              <a:cxn ang="0">
                <a:pos x="1084" y="488"/>
              </a:cxn>
              <a:cxn ang="0">
                <a:pos x="1087" y="543"/>
              </a:cxn>
              <a:cxn ang="0">
                <a:pos x="0" y="3159"/>
              </a:cxn>
            </a:cxnLst>
            <a:rect l="0" t="0" r="r" b="b"/>
            <a:pathLst>
              <a:path w="1087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2" y="488"/>
                </a:lnTo>
                <a:lnTo>
                  <a:pt x="6" y="461"/>
                </a:lnTo>
                <a:lnTo>
                  <a:pt x="11" y="435"/>
                </a:lnTo>
                <a:lnTo>
                  <a:pt x="16" y="408"/>
                </a:lnTo>
                <a:lnTo>
                  <a:pt x="24" y="383"/>
                </a:lnTo>
                <a:lnTo>
                  <a:pt x="33" y="357"/>
                </a:lnTo>
                <a:lnTo>
                  <a:pt x="43" y="332"/>
                </a:lnTo>
                <a:lnTo>
                  <a:pt x="54" y="309"/>
                </a:lnTo>
                <a:lnTo>
                  <a:pt x="65" y="285"/>
                </a:lnTo>
                <a:lnTo>
                  <a:pt x="79" y="261"/>
                </a:lnTo>
                <a:lnTo>
                  <a:pt x="93" y="239"/>
                </a:lnTo>
                <a:lnTo>
                  <a:pt x="107" y="219"/>
                </a:lnTo>
                <a:lnTo>
                  <a:pt x="123" y="198"/>
                </a:lnTo>
                <a:lnTo>
                  <a:pt x="140" y="178"/>
                </a:lnTo>
                <a:lnTo>
                  <a:pt x="159" y="159"/>
                </a:lnTo>
                <a:lnTo>
                  <a:pt x="178" y="142"/>
                </a:lnTo>
                <a:lnTo>
                  <a:pt x="197" y="124"/>
                </a:lnTo>
                <a:lnTo>
                  <a:pt x="217" y="109"/>
                </a:lnTo>
                <a:lnTo>
                  <a:pt x="239" y="93"/>
                </a:lnTo>
                <a:lnTo>
                  <a:pt x="262" y="79"/>
                </a:lnTo>
                <a:lnTo>
                  <a:pt x="284" y="66"/>
                </a:lnTo>
                <a:lnTo>
                  <a:pt x="307" y="54"/>
                </a:lnTo>
                <a:lnTo>
                  <a:pt x="331" y="43"/>
                </a:lnTo>
                <a:lnTo>
                  <a:pt x="356" y="33"/>
                </a:lnTo>
                <a:lnTo>
                  <a:pt x="381" y="25"/>
                </a:lnTo>
                <a:lnTo>
                  <a:pt x="408" y="17"/>
                </a:lnTo>
                <a:lnTo>
                  <a:pt x="433" y="11"/>
                </a:lnTo>
                <a:lnTo>
                  <a:pt x="460" y="6"/>
                </a:lnTo>
                <a:lnTo>
                  <a:pt x="488" y="3"/>
                </a:lnTo>
                <a:lnTo>
                  <a:pt x="515" y="2"/>
                </a:lnTo>
                <a:lnTo>
                  <a:pt x="543" y="0"/>
                </a:lnTo>
                <a:lnTo>
                  <a:pt x="543" y="0"/>
                </a:lnTo>
                <a:lnTo>
                  <a:pt x="572" y="2"/>
                </a:lnTo>
                <a:lnTo>
                  <a:pt x="599" y="3"/>
                </a:lnTo>
                <a:lnTo>
                  <a:pt x="625" y="6"/>
                </a:lnTo>
                <a:lnTo>
                  <a:pt x="652" y="11"/>
                </a:lnTo>
                <a:lnTo>
                  <a:pt x="679" y="17"/>
                </a:lnTo>
                <a:lnTo>
                  <a:pt x="706" y="25"/>
                </a:lnTo>
                <a:lnTo>
                  <a:pt x="731" y="33"/>
                </a:lnTo>
                <a:lnTo>
                  <a:pt x="754" y="43"/>
                </a:lnTo>
                <a:lnTo>
                  <a:pt x="780" y="54"/>
                </a:lnTo>
                <a:lnTo>
                  <a:pt x="802" y="66"/>
                </a:lnTo>
                <a:lnTo>
                  <a:pt x="825" y="79"/>
                </a:lnTo>
                <a:lnTo>
                  <a:pt x="847" y="93"/>
                </a:lnTo>
                <a:lnTo>
                  <a:pt x="868" y="109"/>
                </a:lnTo>
                <a:lnTo>
                  <a:pt x="888" y="124"/>
                </a:lnTo>
                <a:lnTo>
                  <a:pt x="909" y="142"/>
                </a:lnTo>
                <a:lnTo>
                  <a:pt x="928" y="159"/>
                </a:lnTo>
                <a:lnTo>
                  <a:pt x="945" y="178"/>
                </a:lnTo>
                <a:lnTo>
                  <a:pt x="962" y="198"/>
                </a:lnTo>
                <a:lnTo>
                  <a:pt x="980" y="219"/>
                </a:lnTo>
                <a:lnTo>
                  <a:pt x="994" y="239"/>
                </a:lnTo>
                <a:lnTo>
                  <a:pt x="1008" y="261"/>
                </a:lnTo>
                <a:lnTo>
                  <a:pt x="1021" y="285"/>
                </a:lnTo>
                <a:lnTo>
                  <a:pt x="1033" y="309"/>
                </a:lnTo>
                <a:lnTo>
                  <a:pt x="1044" y="332"/>
                </a:lnTo>
                <a:lnTo>
                  <a:pt x="1054" y="357"/>
                </a:lnTo>
                <a:lnTo>
                  <a:pt x="1063" y="383"/>
                </a:lnTo>
                <a:lnTo>
                  <a:pt x="1069" y="408"/>
                </a:lnTo>
                <a:lnTo>
                  <a:pt x="1076" y="435"/>
                </a:lnTo>
                <a:lnTo>
                  <a:pt x="1080" y="461"/>
                </a:lnTo>
                <a:lnTo>
                  <a:pt x="1084" y="488"/>
                </a:lnTo>
                <a:lnTo>
                  <a:pt x="1087" y="517"/>
                </a:lnTo>
                <a:lnTo>
                  <a:pt x="1087" y="543"/>
                </a:lnTo>
                <a:lnTo>
                  <a:pt x="1087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7170738" y="1454150"/>
            <a:ext cx="1727200" cy="5014913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1" y="517"/>
              </a:cxn>
              <a:cxn ang="0">
                <a:pos x="6" y="461"/>
              </a:cxn>
              <a:cxn ang="0">
                <a:pos x="17" y="408"/>
              </a:cxn>
              <a:cxn ang="0">
                <a:pos x="33" y="357"/>
              </a:cxn>
              <a:cxn ang="0">
                <a:pos x="53" y="309"/>
              </a:cxn>
              <a:cxn ang="0">
                <a:pos x="79" y="261"/>
              </a:cxn>
              <a:cxn ang="0">
                <a:pos x="109" y="219"/>
              </a:cxn>
              <a:cxn ang="0">
                <a:pos x="142" y="178"/>
              </a:cxn>
              <a:cxn ang="0">
                <a:pos x="178" y="142"/>
              </a:cxn>
              <a:cxn ang="0">
                <a:pos x="219" y="109"/>
              </a:cxn>
              <a:cxn ang="0">
                <a:pos x="261" y="79"/>
              </a:cxn>
              <a:cxn ang="0">
                <a:pos x="309" y="54"/>
              </a:cxn>
              <a:cxn ang="0">
                <a:pos x="357" y="33"/>
              </a:cxn>
              <a:cxn ang="0">
                <a:pos x="408" y="17"/>
              </a:cxn>
              <a:cxn ang="0">
                <a:pos x="461" y="6"/>
              </a:cxn>
              <a:cxn ang="0">
                <a:pos x="516" y="2"/>
              </a:cxn>
              <a:cxn ang="0">
                <a:pos x="543" y="0"/>
              </a:cxn>
              <a:cxn ang="0">
                <a:pos x="600" y="3"/>
              </a:cxn>
              <a:cxn ang="0">
                <a:pos x="653" y="11"/>
              </a:cxn>
              <a:cxn ang="0">
                <a:pos x="705" y="25"/>
              </a:cxn>
              <a:cxn ang="0">
                <a:pos x="756" y="43"/>
              </a:cxn>
              <a:cxn ang="0">
                <a:pos x="803" y="66"/>
              </a:cxn>
              <a:cxn ang="0">
                <a:pos x="847" y="93"/>
              </a:cxn>
              <a:cxn ang="0">
                <a:pos x="890" y="124"/>
              </a:cxn>
              <a:cxn ang="0">
                <a:pos x="929" y="159"/>
              </a:cxn>
              <a:cxn ang="0">
                <a:pos x="964" y="198"/>
              </a:cxn>
              <a:cxn ang="0">
                <a:pos x="995" y="239"/>
              </a:cxn>
              <a:cxn ang="0">
                <a:pos x="1022" y="285"/>
              </a:cxn>
              <a:cxn ang="0">
                <a:pos x="1045" y="332"/>
              </a:cxn>
              <a:cxn ang="0">
                <a:pos x="1063" y="383"/>
              </a:cxn>
              <a:cxn ang="0">
                <a:pos x="1077" y="435"/>
              </a:cxn>
              <a:cxn ang="0">
                <a:pos x="1085" y="488"/>
              </a:cxn>
              <a:cxn ang="0">
                <a:pos x="1088" y="543"/>
              </a:cxn>
              <a:cxn ang="0">
                <a:pos x="0" y="3159"/>
              </a:cxn>
            </a:cxnLst>
            <a:rect l="0" t="0" r="r" b="b"/>
            <a:pathLst>
              <a:path w="1088" h="3159">
                <a:moveTo>
                  <a:pt x="0" y="3159"/>
                </a:move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9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3159"/>
                </a:lnTo>
                <a:lnTo>
                  <a:pt x="0" y="3159"/>
                </a:lnTo>
                <a:close/>
              </a:path>
            </a:pathLst>
          </a:custGeom>
          <a:solidFill>
            <a:srgbClr val="60BFCE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619125" y="1454150"/>
            <a:ext cx="1727200" cy="1727200"/>
          </a:xfrm>
          <a:custGeom>
            <a:avLst/>
            <a:gdLst/>
            <a:ahLst/>
            <a:cxnLst>
              <a:cxn ang="0">
                <a:pos x="1088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9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0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8" y="980"/>
              </a:cxn>
              <a:cxn ang="0">
                <a:pos x="160" y="929"/>
              </a:cxn>
              <a:cxn ang="0">
                <a:pos x="108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1" y="572"/>
              </a:cxn>
              <a:cxn ang="0">
                <a:pos x="1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8" y="219"/>
              </a:cxn>
              <a:cxn ang="0">
                <a:pos x="160" y="159"/>
              </a:cxn>
              <a:cxn ang="0">
                <a:pos x="218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0" y="33"/>
              </a:cxn>
              <a:cxn ang="0">
                <a:pos x="803" y="66"/>
              </a:cxn>
              <a:cxn ang="0">
                <a:pos x="869" y="109"/>
              </a:cxn>
              <a:cxn ang="0">
                <a:pos x="929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8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8" y="572"/>
                </a:lnTo>
                <a:lnTo>
                  <a:pt x="1085" y="600"/>
                </a:lnTo>
                <a:lnTo>
                  <a:pt x="1081" y="627"/>
                </a:lnTo>
                <a:lnTo>
                  <a:pt x="1077" y="654"/>
                </a:lnTo>
                <a:lnTo>
                  <a:pt x="1070" y="680"/>
                </a:lnTo>
                <a:lnTo>
                  <a:pt x="1062" y="705"/>
                </a:lnTo>
                <a:lnTo>
                  <a:pt x="1055" y="731"/>
                </a:lnTo>
                <a:lnTo>
                  <a:pt x="1045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3" y="890"/>
                </a:lnTo>
                <a:lnTo>
                  <a:pt x="946" y="910"/>
                </a:lnTo>
                <a:lnTo>
                  <a:pt x="929" y="929"/>
                </a:lnTo>
                <a:lnTo>
                  <a:pt x="910" y="946"/>
                </a:lnTo>
                <a:lnTo>
                  <a:pt x="889" y="964"/>
                </a:lnTo>
                <a:lnTo>
                  <a:pt x="869" y="980"/>
                </a:lnTo>
                <a:lnTo>
                  <a:pt x="848" y="995"/>
                </a:lnTo>
                <a:lnTo>
                  <a:pt x="826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5" y="1046"/>
                </a:lnTo>
                <a:lnTo>
                  <a:pt x="730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6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4" y="1088"/>
                </a:lnTo>
                <a:lnTo>
                  <a:pt x="544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7" y="1071"/>
                </a:lnTo>
                <a:lnTo>
                  <a:pt x="382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8" y="1035"/>
                </a:lnTo>
                <a:lnTo>
                  <a:pt x="285" y="1022"/>
                </a:lnTo>
                <a:lnTo>
                  <a:pt x="263" y="1009"/>
                </a:lnTo>
                <a:lnTo>
                  <a:pt x="240" y="995"/>
                </a:lnTo>
                <a:lnTo>
                  <a:pt x="218" y="980"/>
                </a:lnTo>
                <a:lnTo>
                  <a:pt x="198" y="964"/>
                </a:lnTo>
                <a:lnTo>
                  <a:pt x="179" y="946"/>
                </a:lnTo>
                <a:lnTo>
                  <a:pt x="160" y="929"/>
                </a:lnTo>
                <a:lnTo>
                  <a:pt x="141" y="910"/>
                </a:lnTo>
                <a:lnTo>
                  <a:pt x="124" y="890"/>
                </a:lnTo>
                <a:lnTo>
                  <a:pt x="108" y="869"/>
                </a:lnTo>
                <a:lnTo>
                  <a:pt x="92" y="847"/>
                </a:lnTo>
                <a:lnTo>
                  <a:pt x="78" y="825"/>
                </a:lnTo>
                <a:lnTo>
                  <a:pt x="66" y="803"/>
                </a:lnTo>
                <a:lnTo>
                  <a:pt x="53" y="780"/>
                </a:lnTo>
                <a:lnTo>
                  <a:pt x="44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1" y="572"/>
                </a:ln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4" y="332"/>
                </a:lnTo>
                <a:lnTo>
                  <a:pt x="53" y="309"/>
                </a:lnTo>
                <a:lnTo>
                  <a:pt x="66" y="285"/>
                </a:lnTo>
                <a:lnTo>
                  <a:pt x="78" y="261"/>
                </a:lnTo>
                <a:lnTo>
                  <a:pt x="92" y="239"/>
                </a:lnTo>
                <a:lnTo>
                  <a:pt x="108" y="219"/>
                </a:lnTo>
                <a:lnTo>
                  <a:pt x="124" y="198"/>
                </a:lnTo>
                <a:lnTo>
                  <a:pt x="141" y="178"/>
                </a:lnTo>
                <a:lnTo>
                  <a:pt x="160" y="159"/>
                </a:lnTo>
                <a:lnTo>
                  <a:pt x="179" y="142"/>
                </a:lnTo>
                <a:lnTo>
                  <a:pt x="198" y="124"/>
                </a:lnTo>
                <a:lnTo>
                  <a:pt x="218" y="109"/>
                </a:lnTo>
                <a:lnTo>
                  <a:pt x="240" y="93"/>
                </a:lnTo>
                <a:lnTo>
                  <a:pt x="263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2" y="25"/>
                </a:lnTo>
                <a:lnTo>
                  <a:pt x="407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4" y="0"/>
                </a:lnTo>
                <a:lnTo>
                  <a:pt x="544" y="0"/>
                </a:lnTo>
                <a:lnTo>
                  <a:pt x="571" y="2"/>
                </a:lnTo>
                <a:lnTo>
                  <a:pt x="600" y="3"/>
                </a:lnTo>
                <a:lnTo>
                  <a:pt x="626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0" y="33"/>
                </a:lnTo>
                <a:lnTo>
                  <a:pt x="755" y="43"/>
                </a:lnTo>
                <a:lnTo>
                  <a:pt x="779" y="54"/>
                </a:lnTo>
                <a:lnTo>
                  <a:pt x="803" y="66"/>
                </a:lnTo>
                <a:lnTo>
                  <a:pt x="826" y="79"/>
                </a:lnTo>
                <a:lnTo>
                  <a:pt x="848" y="93"/>
                </a:lnTo>
                <a:lnTo>
                  <a:pt x="869" y="109"/>
                </a:lnTo>
                <a:lnTo>
                  <a:pt x="889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3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2" y="383"/>
                </a:lnTo>
                <a:lnTo>
                  <a:pt x="1070" y="408"/>
                </a:lnTo>
                <a:lnTo>
                  <a:pt x="1077" y="435"/>
                </a:lnTo>
                <a:lnTo>
                  <a:pt x="1081" y="461"/>
                </a:lnTo>
                <a:lnTo>
                  <a:pt x="1085" y="488"/>
                </a:lnTo>
                <a:lnTo>
                  <a:pt x="1088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B1BEC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42950" y="1579563"/>
            <a:ext cx="1477963" cy="1476375"/>
          </a:xfrm>
          <a:custGeom>
            <a:avLst/>
            <a:gdLst/>
            <a:ahLst/>
            <a:cxnLst>
              <a:cxn ang="0">
                <a:pos x="931" y="489"/>
              </a:cxn>
              <a:cxn ang="0">
                <a:pos x="921" y="559"/>
              </a:cxn>
              <a:cxn ang="0">
                <a:pos x="903" y="625"/>
              </a:cxn>
              <a:cxn ang="0">
                <a:pos x="874" y="686"/>
              </a:cxn>
              <a:cxn ang="0">
                <a:pos x="838" y="743"/>
              </a:cxn>
              <a:cxn ang="0">
                <a:pos x="796" y="793"/>
              </a:cxn>
              <a:cxn ang="0">
                <a:pos x="744" y="838"/>
              </a:cxn>
              <a:cxn ang="0">
                <a:pos x="687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90" y="929"/>
              </a:cxn>
              <a:cxn ang="0">
                <a:pos x="443" y="929"/>
              </a:cxn>
              <a:cxn ang="0">
                <a:pos x="372" y="921"/>
              </a:cxn>
              <a:cxn ang="0">
                <a:pos x="306" y="902"/>
              </a:cxn>
              <a:cxn ang="0">
                <a:pos x="244" y="874"/>
              </a:cxn>
              <a:cxn ang="0">
                <a:pos x="188" y="838"/>
              </a:cxn>
              <a:cxn ang="0">
                <a:pos x="137" y="793"/>
              </a:cxn>
              <a:cxn ang="0">
                <a:pos x="93" y="743"/>
              </a:cxn>
              <a:cxn ang="0">
                <a:pos x="57" y="686"/>
              </a:cxn>
              <a:cxn ang="0">
                <a:pos x="29" y="625"/>
              </a:cxn>
              <a:cxn ang="0">
                <a:pos x="10" y="559"/>
              </a:cxn>
              <a:cxn ang="0">
                <a:pos x="2" y="489"/>
              </a:cxn>
              <a:cxn ang="0">
                <a:pos x="2" y="441"/>
              </a:cxn>
              <a:cxn ang="0">
                <a:pos x="10" y="371"/>
              </a:cxn>
              <a:cxn ang="0">
                <a:pos x="29" y="305"/>
              </a:cxn>
              <a:cxn ang="0">
                <a:pos x="57" y="244"/>
              </a:cxn>
              <a:cxn ang="0">
                <a:pos x="93" y="187"/>
              </a:cxn>
              <a:cxn ang="0">
                <a:pos x="137" y="137"/>
              </a:cxn>
              <a:cxn ang="0">
                <a:pos x="188" y="93"/>
              </a:cxn>
              <a:cxn ang="0">
                <a:pos x="244" y="56"/>
              </a:cxn>
              <a:cxn ang="0">
                <a:pos x="306" y="28"/>
              </a:cxn>
              <a:cxn ang="0">
                <a:pos x="372" y="9"/>
              </a:cxn>
              <a:cxn ang="0">
                <a:pos x="443" y="1"/>
              </a:cxn>
              <a:cxn ang="0">
                <a:pos x="490" y="1"/>
              </a:cxn>
              <a:cxn ang="0">
                <a:pos x="559" y="9"/>
              </a:cxn>
              <a:cxn ang="0">
                <a:pos x="625" y="28"/>
              </a:cxn>
              <a:cxn ang="0">
                <a:pos x="687" y="56"/>
              </a:cxn>
              <a:cxn ang="0">
                <a:pos x="744" y="93"/>
              </a:cxn>
              <a:cxn ang="0">
                <a:pos x="796" y="137"/>
              </a:cxn>
              <a:cxn ang="0">
                <a:pos x="838" y="187"/>
              </a:cxn>
              <a:cxn ang="0">
                <a:pos x="874" y="244"/>
              </a:cxn>
              <a:cxn ang="0">
                <a:pos x="903" y="305"/>
              </a:cxn>
              <a:cxn ang="0">
                <a:pos x="921" y="371"/>
              </a:cxn>
              <a:cxn ang="0">
                <a:pos x="931" y="441"/>
              </a:cxn>
            </a:cxnLst>
            <a:rect l="0" t="0" r="r" b="b"/>
            <a:pathLst>
              <a:path w="931" h="930">
                <a:moveTo>
                  <a:pt x="931" y="464"/>
                </a:moveTo>
                <a:lnTo>
                  <a:pt x="931" y="464"/>
                </a:lnTo>
                <a:lnTo>
                  <a:pt x="931" y="489"/>
                </a:lnTo>
                <a:lnTo>
                  <a:pt x="928" y="513"/>
                </a:lnTo>
                <a:lnTo>
                  <a:pt x="926" y="535"/>
                </a:lnTo>
                <a:lnTo>
                  <a:pt x="921" y="559"/>
                </a:lnTo>
                <a:lnTo>
                  <a:pt x="917" y="581"/>
                </a:lnTo>
                <a:lnTo>
                  <a:pt x="910" y="603"/>
                </a:lnTo>
                <a:lnTo>
                  <a:pt x="903" y="625"/>
                </a:lnTo>
                <a:lnTo>
                  <a:pt x="895" y="645"/>
                </a:lnTo>
                <a:lnTo>
                  <a:pt x="885" y="666"/>
                </a:lnTo>
                <a:lnTo>
                  <a:pt x="874" y="686"/>
                </a:lnTo>
                <a:lnTo>
                  <a:pt x="863" y="707"/>
                </a:lnTo>
                <a:lnTo>
                  <a:pt x="852" y="726"/>
                </a:lnTo>
                <a:lnTo>
                  <a:pt x="838" y="743"/>
                </a:lnTo>
                <a:lnTo>
                  <a:pt x="825" y="760"/>
                </a:lnTo>
                <a:lnTo>
                  <a:pt x="810" y="778"/>
                </a:lnTo>
                <a:lnTo>
                  <a:pt x="796" y="793"/>
                </a:lnTo>
                <a:lnTo>
                  <a:pt x="778" y="809"/>
                </a:lnTo>
                <a:lnTo>
                  <a:pt x="762" y="823"/>
                </a:lnTo>
                <a:lnTo>
                  <a:pt x="744" y="838"/>
                </a:lnTo>
                <a:lnTo>
                  <a:pt x="726" y="850"/>
                </a:lnTo>
                <a:lnTo>
                  <a:pt x="707" y="863"/>
                </a:lnTo>
                <a:lnTo>
                  <a:pt x="687" y="874"/>
                </a:lnTo>
                <a:lnTo>
                  <a:pt x="668" y="885"/>
                </a:lnTo>
                <a:lnTo>
                  <a:pt x="647" y="893"/>
                </a:lnTo>
                <a:lnTo>
                  <a:pt x="625" y="902"/>
                </a:lnTo>
                <a:lnTo>
                  <a:pt x="605" y="908"/>
                </a:lnTo>
                <a:lnTo>
                  <a:pt x="583" y="915"/>
                </a:lnTo>
                <a:lnTo>
                  <a:pt x="559" y="921"/>
                </a:lnTo>
                <a:lnTo>
                  <a:pt x="537" y="924"/>
                </a:lnTo>
                <a:lnTo>
                  <a:pt x="514" y="927"/>
                </a:lnTo>
                <a:lnTo>
                  <a:pt x="490" y="929"/>
                </a:lnTo>
                <a:lnTo>
                  <a:pt x="466" y="930"/>
                </a:lnTo>
                <a:lnTo>
                  <a:pt x="466" y="930"/>
                </a:lnTo>
                <a:lnTo>
                  <a:pt x="443" y="929"/>
                </a:lnTo>
                <a:lnTo>
                  <a:pt x="419" y="927"/>
                </a:lnTo>
                <a:lnTo>
                  <a:pt x="396" y="924"/>
                </a:lnTo>
                <a:lnTo>
                  <a:pt x="372" y="921"/>
                </a:lnTo>
                <a:lnTo>
                  <a:pt x="350" y="915"/>
                </a:lnTo>
                <a:lnTo>
                  <a:pt x="328" y="908"/>
                </a:lnTo>
                <a:lnTo>
                  <a:pt x="306" y="902"/>
                </a:lnTo>
                <a:lnTo>
                  <a:pt x="285" y="893"/>
                </a:lnTo>
                <a:lnTo>
                  <a:pt x="265" y="885"/>
                </a:lnTo>
                <a:lnTo>
                  <a:pt x="244" y="874"/>
                </a:lnTo>
                <a:lnTo>
                  <a:pt x="225" y="863"/>
                </a:lnTo>
                <a:lnTo>
                  <a:pt x="207" y="850"/>
                </a:lnTo>
                <a:lnTo>
                  <a:pt x="188" y="838"/>
                </a:lnTo>
                <a:lnTo>
                  <a:pt x="170" y="823"/>
                </a:lnTo>
                <a:lnTo>
                  <a:pt x="153" y="809"/>
                </a:lnTo>
                <a:lnTo>
                  <a:pt x="137" y="793"/>
                </a:lnTo>
                <a:lnTo>
                  <a:pt x="122" y="778"/>
                </a:lnTo>
                <a:lnTo>
                  <a:pt x="107" y="760"/>
                </a:lnTo>
                <a:lnTo>
                  <a:pt x="93" y="743"/>
                </a:lnTo>
                <a:lnTo>
                  <a:pt x="81" y="726"/>
                </a:lnTo>
                <a:lnTo>
                  <a:pt x="68" y="707"/>
                </a:lnTo>
                <a:lnTo>
                  <a:pt x="57" y="686"/>
                </a:lnTo>
                <a:lnTo>
                  <a:pt x="48" y="666"/>
                </a:lnTo>
                <a:lnTo>
                  <a:pt x="38" y="645"/>
                </a:lnTo>
                <a:lnTo>
                  <a:pt x="29" y="625"/>
                </a:lnTo>
                <a:lnTo>
                  <a:pt x="22" y="603"/>
                </a:lnTo>
                <a:lnTo>
                  <a:pt x="16" y="581"/>
                </a:lnTo>
                <a:lnTo>
                  <a:pt x="10" y="559"/>
                </a:lnTo>
                <a:lnTo>
                  <a:pt x="7" y="535"/>
                </a:lnTo>
                <a:lnTo>
                  <a:pt x="3" y="513"/>
                </a:lnTo>
                <a:lnTo>
                  <a:pt x="2" y="489"/>
                </a:lnTo>
                <a:lnTo>
                  <a:pt x="0" y="464"/>
                </a:lnTo>
                <a:lnTo>
                  <a:pt x="0" y="464"/>
                </a:lnTo>
                <a:lnTo>
                  <a:pt x="2" y="441"/>
                </a:lnTo>
                <a:lnTo>
                  <a:pt x="3" y="417"/>
                </a:lnTo>
                <a:lnTo>
                  <a:pt x="7" y="393"/>
                </a:lnTo>
                <a:lnTo>
                  <a:pt x="10" y="371"/>
                </a:lnTo>
                <a:lnTo>
                  <a:pt x="16" y="349"/>
                </a:lnTo>
                <a:lnTo>
                  <a:pt x="22" y="327"/>
                </a:lnTo>
                <a:lnTo>
                  <a:pt x="29" y="305"/>
                </a:lnTo>
                <a:lnTo>
                  <a:pt x="38" y="283"/>
                </a:lnTo>
                <a:lnTo>
                  <a:pt x="48" y="263"/>
                </a:lnTo>
                <a:lnTo>
                  <a:pt x="57" y="244"/>
                </a:lnTo>
                <a:lnTo>
                  <a:pt x="68" y="223"/>
                </a:lnTo>
                <a:lnTo>
                  <a:pt x="81" y="204"/>
                </a:lnTo>
                <a:lnTo>
                  <a:pt x="93" y="187"/>
                </a:lnTo>
                <a:lnTo>
                  <a:pt x="107" y="170"/>
                </a:lnTo>
                <a:lnTo>
                  <a:pt x="122" y="152"/>
                </a:lnTo>
                <a:lnTo>
                  <a:pt x="137" y="137"/>
                </a:lnTo>
                <a:lnTo>
                  <a:pt x="153" y="121"/>
                </a:lnTo>
                <a:lnTo>
                  <a:pt x="170" y="107"/>
                </a:lnTo>
                <a:lnTo>
                  <a:pt x="188" y="93"/>
                </a:lnTo>
                <a:lnTo>
                  <a:pt x="207" y="80"/>
                </a:lnTo>
                <a:lnTo>
                  <a:pt x="225" y="67"/>
                </a:lnTo>
                <a:lnTo>
                  <a:pt x="244" y="56"/>
                </a:lnTo>
                <a:lnTo>
                  <a:pt x="265" y="45"/>
                </a:lnTo>
                <a:lnTo>
                  <a:pt x="285" y="36"/>
                </a:lnTo>
                <a:lnTo>
                  <a:pt x="306" y="28"/>
                </a:lnTo>
                <a:lnTo>
                  <a:pt x="328" y="20"/>
                </a:lnTo>
                <a:lnTo>
                  <a:pt x="350" y="14"/>
                </a:lnTo>
                <a:lnTo>
                  <a:pt x="372" y="9"/>
                </a:lnTo>
                <a:lnTo>
                  <a:pt x="396" y="6"/>
                </a:lnTo>
                <a:lnTo>
                  <a:pt x="419" y="3"/>
                </a:lnTo>
                <a:lnTo>
                  <a:pt x="443" y="1"/>
                </a:lnTo>
                <a:lnTo>
                  <a:pt x="466" y="0"/>
                </a:lnTo>
                <a:lnTo>
                  <a:pt x="466" y="0"/>
                </a:lnTo>
                <a:lnTo>
                  <a:pt x="490" y="1"/>
                </a:lnTo>
                <a:lnTo>
                  <a:pt x="514" y="3"/>
                </a:lnTo>
                <a:lnTo>
                  <a:pt x="537" y="6"/>
                </a:lnTo>
                <a:lnTo>
                  <a:pt x="559" y="9"/>
                </a:lnTo>
                <a:lnTo>
                  <a:pt x="583" y="14"/>
                </a:lnTo>
                <a:lnTo>
                  <a:pt x="605" y="20"/>
                </a:lnTo>
                <a:lnTo>
                  <a:pt x="625" y="28"/>
                </a:lnTo>
                <a:lnTo>
                  <a:pt x="647" y="36"/>
                </a:lnTo>
                <a:lnTo>
                  <a:pt x="668" y="45"/>
                </a:lnTo>
                <a:lnTo>
                  <a:pt x="687" y="56"/>
                </a:lnTo>
                <a:lnTo>
                  <a:pt x="707" y="67"/>
                </a:lnTo>
                <a:lnTo>
                  <a:pt x="726" y="80"/>
                </a:lnTo>
                <a:lnTo>
                  <a:pt x="744" y="93"/>
                </a:lnTo>
                <a:lnTo>
                  <a:pt x="762" y="107"/>
                </a:lnTo>
                <a:lnTo>
                  <a:pt x="778" y="121"/>
                </a:lnTo>
                <a:lnTo>
                  <a:pt x="796" y="137"/>
                </a:lnTo>
                <a:lnTo>
                  <a:pt x="810" y="152"/>
                </a:lnTo>
                <a:lnTo>
                  <a:pt x="825" y="170"/>
                </a:lnTo>
                <a:lnTo>
                  <a:pt x="838" y="187"/>
                </a:lnTo>
                <a:lnTo>
                  <a:pt x="852" y="204"/>
                </a:lnTo>
                <a:lnTo>
                  <a:pt x="863" y="223"/>
                </a:lnTo>
                <a:lnTo>
                  <a:pt x="874" y="244"/>
                </a:lnTo>
                <a:lnTo>
                  <a:pt x="885" y="263"/>
                </a:lnTo>
                <a:lnTo>
                  <a:pt x="895" y="283"/>
                </a:lnTo>
                <a:lnTo>
                  <a:pt x="903" y="305"/>
                </a:lnTo>
                <a:lnTo>
                  <a:pt x="910" y="327"/>
                </a:lnTo>
                <a:lnTo>
                  <a:pt x="917" y="349"/>
                </a:lnTo>
                <a:lnTo>
                  <a:pt x="921" y="371"/>
                </a:lnTo>
                <a:lnTo>
                  <a:pt x="926" y="393"/>
                </a:lnTo>
                <a:lnTo>
                  <a:pt x="928" y="417"/>
                </a:lnTo>
                <a:lnTo>
                  <a:pt x="931" y="441"/>
                </a:lnTo>
                <a:lnTo>
                  <a:pt x="931" y="464"/>
                </a:lnTo>
                <a:lnTo>
                  <a:pt x="931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2803525" y="1454150"/>
            <a:ext cx="1727200" cy="1727200"/>
          </a:xfrm>
          <a:custGeom>
            <a:avLst/>
            <a:gdLst/>
            <a:ahLst/>
            <a:cxnLst>
              <a:cxn ang="0">
                <a:pos x="1086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7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1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9" y="980"/>
              </a:cxn>
              <a:cxn ang="0">
                <a:pos x="159" y="929"/>
              </a:cxn>
              <a:cxn ang="0">
                <a:pos x="109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0" y="572"/>
              </a:cxn>
              <a:cxn ang="0">
                <a:pos x="0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9" y="219"/>
              </a:cxn>
              <a:cxn ang="0">
                <a:pos x="159" y="159"/>
              </a:cxn>
              <a:cxn ang="0">
                <a:pos x="219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1" y="33"/>
              </a:cxn>
              <a:cxn ang="0">
                <a:pos x="803" y="66"/>
              </a:cxn>
              <a:cxn ang="0">
                <a:pos x="869" y="109"/>
              </a:cxn>
              <a:cxn ang="0">
                <a:pos x="927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6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6" y="572"/>
                </a:lnTo>
                <a:lnTo>
                  <a:pt x="1085" y="600"/>
                </a:lnTo>
                <a:lnTo>
                  <a:pt x="1082" y="627"/>
                </a:lnTo>
                <a:lnTo>
                  <a:pt x="1077" y="654"/>
                </a:lnTo>
                <a:lnTo>
                  <a:pt x="1071" y="680"/>
                </a:lnTo>
                <a:lnTo>
                  <a:pt x="1063" y="705"/>
                </a:lnTo>
                <a:lnTo>
                  <a:pt x="1055" y="731"/>
                </a:lnTo>
                <a:lnTo>
                  <a:pt x="1044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4" y="890"/>
                </a:lnTo>
                <a:lnTo>
                  <a:pt x="946" y="910"/>
                </a:lnTo>
                <a:lnTo>
                  <a:pt x="927" y="929"/>
                </a:lnTo>
                <a:lnTo>
                  <a:pt x="908" y="946"/>
                </a:lnTo>
                <a:lnTo>
                  <a:pt x="890" y="964"/>
                </a:lnTo>
                <a:lnTo>
                  <a:pt x="869" y="980"/>
                </a:lnTo>
                <a:lnTo>
                  <a:pt x="847" y="995"/>
                </a:lnTo>
                <a:lnTo>
                  <a:pt x="825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6" y="1046"/>
                </a:lnTo>
                <a:lnTo>
                  <a:pt x="731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7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8" y="1071"/>
                </a:lnTo>
                <a:lnTo>
                  <a:pt x="383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8" y="1035"/>
                </a:lnTo>
                <a:lnTo>
                  <a:pt x="285" y="1022"/>
                </a:lnTo>
                <a:lnTo>
                  <a:pt x="261" y="1009"/>
                </a:lnTo>
                <a:lnTo>
                  <a:pt x="239" y="995"/>
                </a:lnTo>
                <a:lnTo>
                  <a:pt x="219" y="980"/>
                </a:lnTo>
                <a:lnTo>
                  <a:pt x="198" y="964"/>
                </a:lnTo>
                <a:lnTo>
                  <a:pt x="178" y="946"/>
                </a:lnTo>
                <a:lnTo>
                  <a:pt x="159" y="929"/>
                </a:lnTo>
                <a:lnTo>
                  <a:pt x="142" y="910"/>
                </a:lnTo>
                <a:lnTo>
                  <a:pt x="124" y="890"/>
                </a:lnTo>
                <a:lnTo>
                  <a:pt x="109" y="869"/>
                </a:lnTo>
                <a:lnTo>
                  <a:pt x="93" y="847"/>
                </a:lnTo>
                <a:lnTo>
                  <a:pt x="79" y="825"/>
                </a:lnTo>
                <a:lnTo>
                  <a:pt x="66" y="803"/>
                </a:lnTo>
                <a:lnTo>
                  <a:pt x="53" y="780"/>
                </a:lnTo>
                <a:lnTo>
                  <a:pt x="42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0" y="572"/>
                </a:ln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8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08" y="142"/>
                </a:lnTo>
                <a:lnTo>
                  <a:pt x="927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4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F3704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2928938" y="1579563"/>
            <a:ext cx="1476375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1" y="559"/>
              </a:cxn>
              <a:cxn ang="0">
                <a:pos x="902" y="625"/>
              </a:cxn>
              <a:cxn ang="0">
                <a:pos x="874" y="686"/>
              </a:cxn>
              <a:cxn ang="0">
                <a:pos x="837" y="743"/>
              </a:cxn>
              <a:cxn ang="0">
                <a:pos x="793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88" y="929"/>
              </a:cxn>
              <a:cxn ang="0">
                <a:pos x="441" y="929"/>
              </a:cxn>
              <a:cxn ang="0">
                <a:pos x="371" y="921"/>
              </a:cxn>
              <a:cxn ang="0">
                <a:pos x="305" y="902"/>
              </a:cxn>
              <a:cxn ang="0">
                <a:pos x="244" y="874"/>
              </a:cxn>
              <a:cxn ang="0">
                <a:pos x="187" y="838"/>
              </a:cxn>
              <a:cxn ang="0">
                <a:pos x="137" y="793"/>
              </a:cxn>
              <a:cxn ang="0">
                <a:pos x="92" y="743"/>
              </a:cxn>
              <a:cxn ang="0">
                <a:pos x="56" y="686"/>
              </a:cxn>
              <a:cxn ang="0">
                <a:pos x="28" y="625"/>
              </a:cxn>
              <a:cxn ang="0">
                <a:pos x="9" y="559"/>
              </a:cxn>
              <a:cxn ang="0">
                <a:pos x="0" y="489"/>
              </a:cxn>
              <a:cxn ang="0">
                <a:pos x="0" y="441"/>
              </a:cxn>
              <a:cxn ang="0">
                <a:pos x="9" y="371"/>
              </a:cxn>
              <a:cxn ang="0">
                <a:pos x="28" y="305"/>
              </a:cxn>
              <a:cxn ang="0">
                <a:pos x="56" y="244"/>
              </a:cxn>
              <a:cxn ang="0">
                <a:pos x="92" y="187"/>
              </a:cxn>
              <a:cxn ang="0">
                <a:pos x="137" y="137"/>
              </a:cxn>
              <a:cxn ang="0">
                <a:pos x="187" y="93"/>
              </a:cxn>
              <a:cxn ang="0">
                <a:pos x="244" y="56"/>
              </a:cxn>
              <a:cxn ang="0">
                <a:pos x="305" y="28"/>
              </a:cxn>
              <a:cxn ang="0">
                <a:pos x="371" y="9"/>
              </a:cxn>
              <a:cxn ang="0">
                <a:pos x="441" y="1"/>
              </a:cxn>
              <a:cxn ang="0">
                <a:pos x="488" y="1"/>
              </a:cxn>
              <a:cxn ang="0">
                <a:pos x="559" y="9"/>
              </a:cxn>
              <a:cxn ang="0">
                <a:pos x="625" y="28"/>
              </a:cxn>
              <a:cxn ang="0">
                <a:pos x="686" y="56"/>
              </a:cxn>
              <a:cxn ang="0">
                <a:pos x="743" y="93"/>
              </a:cxn>
              <a:cxn ang="0">
                <a:pos x="793" y="137"/>
              </a:cxn>
              <a:cxn ang="0">
                <a:pos x="837" y="187"/>
              </a:cxn>
              <a:cxn ang="0">
                <a:pos x="874" y="244"/>
              </a:cxn>
              <a:cxn ang="0">
                <a:pos x="902" y="305"/>
              </a:cxn>
              <a:cxn ang="0">
                <a:pos x="921" y="371"/>
              </a:cxn>
              <a:cxn ang="0">
                <a:pos x="929" y="441"/>
              </a:cxn>
            </a:cxnLst>
            <a:rect l="0" t="0" r="r" b="b"/>
            <a:pathLst>
              <a:path w="930" h="930">
                <a:moveTo>
                  <a:pt x="930" y="464"/>
                </a:moveTo>
                <a:lnTo>
                  <a:pt x="930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1" y="559"/>
                </a:lnTo>
                <a:lnTo>
                  <a:pt x="914" y="581"/>
                </a:lnTo>
                <a:lnTo>
                  <a:pt x="908" y="603"/>
                </a:lnTo>
                <a:lnTo>
                  <a:pt x="902" y="625"/>
                </a:lnTo>
                <a:lnTo>
                  <a:pt x="892" y="645"/>
                </a:lnTo>
                <a:lnTo>
                  <a:pt x="883" y="666"/>
                </a:lnTo>
                <a:lnTo>
                  <a:pt x="874" y="686"/>
                </a:lnTo>
                <a:lnTo>
                  <a:pt x="863" y="707"/>
                </a:lnTo>
                <a:lnTo>
                  <a:pt x="850" y="726"/>
                </a:lnTo>
                <a:lnTo>
                  <a:pt x="837" y="743"/>
                </a:lnTo>
                <a:lnTo>
                  <a:pt x="823" y="760"/>
                </a:lnTo>
                <a:lnTo>
                  <a:pt x="809" y="778"/>
                </a:lnTo>
                <a:lnTo>
                  <a:pt x="793" y="793"/>
                </a:lnTo>
                <a:lnTo>
                  <a:pt x="777" y="809"/>
                </a:lnTo>
                <a:lnTo>
                  <a:pt x="760" y="823"/>
                </a:lnTo>
                <a:lnTo>
                  <a:pt x="743" y="838"/>
                </a:lnTo>
                <a:lnTo>
                  <a:pt x="724" y="850"/>
                </a:lnTo>
                <a:lnTo>
                  <a:pt x="705" y="863"/>
                </a:lnTo>
                <a:lnTo>
                  <a:pt x="686" y="874"/>
                </a:lnTo>
                <a:lnTo>
                  <a:pt x="666" y="885"/>
                </a:lnTo>
                <a:lnTo>
                  <a:pt x="645" y="893"/>
                </a:lnTo>
                <a:lnTo>
                  <a:pt x="625" y="902"/>
                </a:lnTo>
                <a:lnTo>
                  <a:pt x="603" y="908"/>
                </a:lnTo>
                <a:lnTo>
                  <a:pt x="581" y="915"/>
                </a:lnTo>
                <a:lnTo>
                  <a:pt x="559" y="921"/>
                </a:lnTo>
                <a:lnTo>
                  <a:pt x="535" y="924"/>
                </a:lnTo>
                <a:lnTo>
                  <a:pt x="511" y="927"/>
                </a:lnTo>
                <a:lnTo>
                  <a:pt x="488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3" y="924"/>
                </a:lnTo>
                <a:lnTo>
                  <a:pt x="371" y="921"/>
                </a:lnTo>
                <a:lnTo>
                  <a:pt x="349" y="915"/>
                </a:lnTo>
                <a:lnTo>
                  <a:pt x="326" y="908"/>
                </a:lnTo>
                <a:lnTo>
                  <a:pt x="305" y="902"/>
                </a:lnTo>
                <a:lnTo>
                  <a:pt x="283" y="893"/>
                </a:lnTo>
                <a:lnTo>
                  <a:pt x="263" y="885"/>
                </a:lnTo>
                <a:lnTo>
                  <a:pt x="244" y="874"/>
                </a:lnTo>
                <a:lnTo>
                  <a:pt x="223" y="863"/>
                </a:lnTo>
                <a:lnTo>
                  <a:pt x="204" y="850"/>
                </a:lnTo>
                <a:lnTo>
                  <a:pt x="187" y="838"/>
                </a:lnTo>
                <a:lnTo>
                  <a:pt x="168" y="823"/>
                </a:lnTo>
                <a:lnTo>
                  <a:pt x="152" y="809"/>
                </a:lnTo>
                <a:lnTo>
                  <a:pt x="137" y="793"/>
                </a:lnTo>
                <a:lnTo>
                  <a:pt x="121" y="778"/>
                </a:lnTo>
                <a:lnTo>
                  <a:pt x="105" y="760"/>
                </a:lnTo>
                <a:lnTo>
                  <a:pt x="92" y="743"/>
                </a:lnTo>
                <a:lnTo>
                  <a:pt x="78" y="726"/>
                </a:lnTo>
                <a:lnTo>
                  <a:pt x="67" y="707"/>
                </a:lnTo>
                <a:lnTo>
                  <a:pt x="56" y="686"/>
                </a:lnTo>
                <a:lnTo>
                  <a:pt x="45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4" y="535"/>
                </a:lnTo>
                <a:lnTo>
                  <a:pt x="3" y="513"/>
                </a:lnTo>
                <a:lnTo>
                  <a:pt x="0" y="489"/>
                </a:lnTo>
                <a:lnTo>
                  <a:pt x="0" y="464"/>
                </a:lnTo>
                <a:lnTo>
                  <a:pt x="0" y="464"/>
                </a:lnTo>
                <a:lnTo>
                  <a:pt x="0" y="441"/>
                </a:lnTo>
                <a:lnTo>
                  <a:pt x="3" y="417"/>
                </a:lnTo>
                <a:lnTo>
                  <a:pt x="4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5" y="263"/>
                </a:lnTo>
                <a:lnTo>
                  <a:pt x="56" y="244"/>
                </a:lnTo>
                <a:lnTo>
                  <a:pt x="67" y="223"/>
                </a:lnTo>
                <a:lnTo>
                  <a:pt x="78" y="204"/>
                </a:lnTo>
                <a:lnTo>
                  <a:pt x="92" y="187"/>
                </a:lnTo>
                <a:lnTo>
                  <a:pt x="105" y="170"/>
                </a:lnTo>
                <a:lnTo>
                  <a:pt x="121" y="152"/>
                </a:lnTo>
                <a:lnTo>
                  <a:pt x="137" y="137"/>
                </a:lnTo>
                <a:lnTo>
                  <a:pt x="152" y="121"/>
                </a:lnTo>
                <a:lnTo>
                  <a:pt x="168" y="107"/>
                </a:lnTo>
                <a:lnTo>
                  <a:pt x="187" y="93"/>
                </a:lnTo>
                <a:lnTo>
                  <a:pt x="204" y="80"/>
                </a:lnTo>
                <a:lnTo>
                  <a:pt x="223" y="67"/>
                </a:lnTo>
                <a:lnTo>
                  <a:pt x="244" y="56"/>
                </a:lnTo>
                <a:lnTo>
                  <a:pt x="263" y="45"/>
                </a:lnTo>
                <a:lnTo>
                  <a:pt x="283" y="36"/>
                </a:lnTo>
                <a:lnTo>
                  <a:pt x="305" y="28"/>
                </a:lnTo>
                <a:lnTo>
                  <a:pt x="326" y="20"/>
                </a:lnTo>
                <a:lnTo>
                  <a:pt x="349" y="14"/>
                </a:lnTo>
                <a:lnTo>
                  <a:pt x="371" y="9"/>
                </a:lnTo>
                <a:lnTo>
                  <a:pt x="393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8" y="1"/>
                </a:lnTo>
                <a:lnTo>
                  <a:pt x="511" y="3"/>
                </a:lnTo>
                <a:lnTo>
                  <a:pt x="535" y="6"/>
                </a:lnTo>
                <a:lnTo>
                  <a:pt x="559" y="9"/>
                </a:lnTo>
                <a:lnTo>
                  <a:pt x="581" y="14"/>
                </a:lnTo>
                <a:lnTo>
                  <a:pt x="603" y="20"/>
                </a:lnTo>
                <a:lnTo>
                  <a:pt x="625" y="28"/>
                </a:lnTo>
                <a:lnTo>
                  <a:pt x="645" y="36"/>
                </a:lnTo>
                <a:lnTo>
                  <a:pt x="666" y="45"/>
                </a:lnTo>
                <a:lnTo>
                  <a:pt x="686" y="56"/>
                </a:lnTo>
                <a:lnTo>
                  <a:pt x="705" y="67"/>
                </a:lnTo>
                <a:lnTo>
                  <a:pt x="724" y="80"/>
                </a:lnTo>
                <a:lnTo>
                  <a:pt x="743" y="93"/>
                </a:lnTo>
                <a:lnTo>
                  <a:pt x="760" y="107"/>
                </a:lnTo>
                <a:lnTo>
                  <a:pt x="777" y="121"/>
                </a:lnTo>
                <a:lnTo>
                  <a:pt x="793" y="137"/>
                </a:lnTo>
                <a:lnTo>
                  <a:pt x="809" y="152"/>
                </a:lnTo>
                <a:lnTo>
                  <a:pt x="823" y="170"/>
                </a:lnTo>
                <a:lnTo>
                  <a:pt x="837" y="187"/>
                </a:lnTo>
                <a:lnTo>
                  <a:pt x="850" y="204"/>
                </a:lnTo>
                <a:lnTo>
                  <a:pt x="863" y="223"/>
                </a:lnTo>
                <a:lnTo>
                  <a:pt x="874" y="244"/>
                </a:lnTo>
                <a:lnTo>
                  <a:pt x="883" y="263"/>
                </a:lnTo>
                <a:lnTo>
                  <a:pt x="892" y="283"/>
                </a:lnTo>
                <a:lnTo>
                  <a:pt x="902" y="305"/>
                </a:lnTo>
                <a:lnTo>
                  <a:pt x="908" y="327"/>
                </a:lnTo>
                <a:lnTo>
                  <a:pt x="914" y="349"/>
                </a:lnTo>
                <a:lnTo>
                  <a:pt x="921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30" y="464"/>
                </a:lnTo>
                <a:lnTo>
                  <a:pt x="930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4987925" y="1454150"/>
            <a:ext cx="1725613" cy="1727200"/>
          </a:xfrm>
          <a:custGeom>
            <a:avLst/>
            <a:gdLst/>
            <a:ahLst/>
            <a:cxnLst>
              <a:cxn ang="0">
                <a:pos x="1087" y="572"/>
              </a:cxn>
              <a:cxn ang="0">
                <a:pos x="1076" y="654"/>
              </a:cxn>
              <a:cxn ang="0">
                <a:pos x="1054" y="731"/>
              </a:cxn>
              <a:cxn ang="0">
                <a:pos x="1021" y="803"/>
              </a:cxn>
              <a:cxn ang="0">
                <a:pos x="980" y="869"/>
              </a:cxn>
              <a:cxn ang="0">
                <a:pos x="928" y="929"/>
              </a:cxn>
              <a:cxn ang="0">
                <a:pos x="868" y="980"/>
              </a:cxn>
              <a:cxn ang="0">
                <a:pos x="802" y="1022"/>
              </a:cxn>
              <a:cxn ang="0">
                <a:pos x="731" y="1055"/>
              </a:cxn>
              <a:cxn ang="0">
                <a:pos x="652" y="1077"/>
              </a:cxn>
              <a:cxn ang="0">
                <a:pos x="572" y="1087"/>
              </a:cxn>
              <a:cxn ang="0">
                <a:pos x="515" y="1087"/>
              </a:cxn>
              <a:cxn ang="0">
                <a:pos x="433" y="1077"/>
              </a:cxn>
              <a:cxn ang="0">
                <a:pos x="356" y="1055"/>
              </a:cxn>
              <a:cxn ang="0">
                <a:pos x="284" y="1022"/>
              </a:cxn>
              <a:cxn ang="0">
                <a:pos x="217" y="980"/>
              </a:cxn>
              <a:cxn ang="0">
                <a:pos x="159" y="929"/>
              </a:cxn>
              <a:cxn ang="0">
                <a:pos x="107" y="869"/>
              </a:cxn>
              <a:cxn ang="0">
                <a:pos x="65" y="803"/>
              </a:cxn>
              <a:cxn ang="0">
                <a:pos x="33" y="731"/>
              </a:cxn>
              <a:cxn ang="0">
                <a:pos x="11" y="654"/>
              </a:cxn>
              <a:cxn ang="0">
                <a:pos x="0" y="572"/>
              </a:cxn>
              <a:cxn ang="0">
                <a:pos x="0" y="517"/>
              </a:cxn>
              <a:cxn ang="0">
                <a:pos x="11" y="435"/>
              </a:cxn>
              <a:cxn ang="0">
                <a:pos x="33" y="357"/>
              </a:cxn>
              <a:cxn ang="0">
                <a:pos x="65" y="285"/>
              </a:cxn>
              <a:cxn ang="0">
                <a:pos x="107" y="219"/>
              </a:cxn>
              <a:cxn ang="0">
                <a:pos x="159" y="159"/>
              </a:cxn>
              <a:cxn ang="0">
                <a:pos x="217" y="109"/>
              </a:cxn>
              <a:cxn ang="0">
                <a:pos x="284" y="66"/>
              </a:cxn>
              <a:cxn ang="0">
                <a:pos x="356" y="33"/>
              </a:cxn>
              <a:cxn ang="0">
                <a:pos x="433" y="11"/>
              </a:cxn>
              <a:cxn ang="0">
                <a:pos x="515" y="2"/>
              </a:cxn>
              <a:cxn ang="0">
                <a:pos x="572" y="2"/>
              </a:cxn>
              <a:cxn ang="0">
                <a:pos x="652" y="11"/>
              </a:cxn>
              <a:cxn ang="0">
                <a:pos x="731" y="33"/>
              </a:cxn>
              <a:cxn ang="0">
                <a:pos x="802" y="66"/>
              </a:cxn>
              <a:cxn ang="0">
                <a:pos x="868" y="109"/>
              </a:cxn>
              <a:cxn ang="0">
                <a:pos x="928" y="159"/>
              </a:cxn>
              <a:cxn ang="0">
                <a:pos x="980" y="219"/>
              </a:cxn>
              <a:cxn ang="0">
                <a:pos x="1021" y="285"/>
              </a:cxn>
              <a:cxn ang="0">
                <a:pos x="1054" y="357"/>
              </a:cxn>
              <a:cxn ang="0">
                <a:pos x="1076" y="435"/>
              </a:cxn>
              <a:cxn ang="0">
                <a:pos x="1087" y="517"/>
              </a:cxn>
            </a:cxnLst>
            <a:rect l="0" t="0" r="r" b="b"/>
            <a:pathLst>
              <a:path w="1087" h="1088">
                <a:moveTo>
                  <a:pt x="1087" y="543"/>
                </a:moveTo>
                <a:lnTo>
                  <a:pt x="1087" y="543"/>
                </a:lnTo>
                <a:lnTo>
                  <a:pt x="1087" y="572"/>
                </a:lnTo>
                <a:lnTo>
                  <a:pt x="1084" y="600"/>
                </a:lnTo>
                <a:lnTo>
                  <a:pt x="1080" y="627"/>
                </a:lnTo>
                <a:lnTo>
                  <a:pt x="1076" y="654"/>
                </a:lnTo>
                <a:lnTo>
                  <a:pt x="1069" y="680"/>
                </a:lnTo>
                <a:lnTo>
                  <a:pt x="1063" y="705"/>
                </a:lnTo>
                <a:lnTo>
                  <a:pt x="1054" y="731"/>
                </a:lnTo>
                <a:lnTo>
                  <a:pt x="1044" y="756"/>
                </a:lnTo>
                <a:lnTo>
                  <a:pt x="1033" y="780"/>
                </a:lnTo>
                <a:lnTo>
                  <a:pt x="1021" y="803"/>
                </a:lnTo>
                <a:lnTo>
                  <a:pt x="1008" y="825"/>
                </a:lnTo>
                <a:lnTo>
                  <a:pt x="994" y="847"/>
                </a:lnTo>
                <a:lnTo>
                  <a:pt x="980" y="869"/>
                </a:lnTo>
                <a:lnTo>
                  <a:pt x="962" y="890"/>
                </a:lnTo>
                <a:lnTo>
                  <a:pt x="945" y="910"/>
                </a:lnTo>
                <a:lnTo>
                  <a:pt x="928" y="929"/>
                </a:lnTo>
                <a:lnTo>
                  <a:pt x="909" y="946"/>
                </a:lnTo>
                <a:lnTo>
                  <a:pt x="888" y="964"/>
                </a:lnTo>
                <a:lnTo>
                  <a:pt x="868" y="980"/>
                </a:lnTo>
                <a:lnTo>
                  <a:pt x="847" y="995"/>
                </a:lnTo>
                <a:lnTo>
                  <a:pt x="825" y="1009"/>
                </a:lnTo>
                <a:lnTo>
                  <a:pt x="802" y="1022"/>
                </a:lnTo>
                <a:lnTo>
                  <a:pt x="780" y="1035"/>
                </a:lnTo>
                <a:lnTo>
                  <a:pt x="754" y="1046"/>
                </a:lnTo>
                <a:lnTo>
                  <a:pt x="731" y="1055"/>
                </a:lnTo>
                <a:lnTo>
                  <a:pt x="706" y="1063"/>
                </a:lnTo>
                <a:lnTo>
                  <a:pt x="679" y="1071"/>
                </a:lnTo>
                <a:lnTo>
                  <a:pt x="652" y="1077"/>
                </a:lnTo>
                <a:lnTo>
                  <a:pt x="625" y="1082"/>
                </a:lnTo>
                <a:lnTo>
                  <a:pt x="599" y="1085"/>
                </a:lnTo>
                <a:lnTo>
                  <a:pt x="572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5" y="1087"/>
                </a:lnTo>
                <a:lnTo>
                  <a:pt x="488" y="1085"/>
                </a:lnTo>
                <a:lnTo>
                  <a:pt x="460" y="1082"/>
                </a:lnTo>
                <a:lnTo>
                  <a:pt x="433" y="1077"/>
                </a:lnTo>
                <a:lnTo>
                  <a:pt x="408" y="1071"/>
                </a:lnTo>
                <a:lnTo>
                  <a:pt x="381" y="1063"/>
                </a:lnTo>
                <a:lnTo>
                  <a:pt x="356" y="1055"/>
                </a:lnTo>
                <a:lnTo>
                  <a:pt x="331" y="1046"/>
                </a:lnTo>
                <a:lnTo>
                  <a:pt x="307" y="1035"/>
                </a:lnTo>
                <a:lnTo>
                  <a:pt x="284" y="1022"/>
                </a:lnTo>
                <a:lnTo>
                  <a:pt x="262" y="1009"/>
                </a:lnTo>
                <a:lnTo>
                  <a:pt x="239" y="995"/>
                </a:lnTo>
                <a:lnTo>
                  <a:pt x="217" y="980"/>
                </a:lnTo>
                <a:lnTo>
                  <a:pt x="197" y="964"/>
                </a:lnTo>
                <a:lnTo>
                  <a:pt x="178" y="946"/>
                </a:lnTo>
                <a:lnTo>
                  <a:pt x="159" y="929"/>
                </a:lnTo>
                <a:lnTo>
                  <a:pt x="140" y="910"/>
                </a:lnTo>
                <a:lnTo>
                  <a:pt x="123" y="890"/>
                </a:lnTo>
                <a:lnTo>
                  <a:pt x="107" y="869"/>
                </a:lnTo>
                <a:lnTo>
                  <a:pt x="93" y="847"/>
                </a:lnTo>
                <a:lnTo>
                  <a:pt x="79" y="825"/>
                </a:lnTo>
                <a:lnTo>
                  <a:pt x="65" y="803"/>
                </a:lnTo>
                <a:lnTo>
                  <a:pt x="54" y="780"/>
                </a:lnTo>
                <a:lnTo>
                  <a:pt x="43" y="756"/>
                </a:lnTo>
                <a:lnTo>
                  <a:pt x="33" y="731"/>
                </a:lnTo>
                <a:lnTo>
                  <a:pt x="24" y="705"/>
                </a:lnTo>
                <a:lnTo>
                  <a:pt x="16" y="680"/>
                </a:lnTo>
                <a:lnTo>
                  <a:pt x="11" y="654"/>
                </a:lnTo>
                <a:lnTo>
                  <a:pt x="6" y="627"/>
                </a:lnTo>
                <a:lnTo>
                  <a:pt x="2" y="600"/>
                </a:lnTo>
                <a:lnTo>
                  <a:pt x="0" y="572"/>
                </a:lnTo>
                <a:lnTo>
                  <a:pt x="0" y="543"/>
                </a:lnTo>
                <a:lnTo>
                  <a:pt x="0" y="543"/>
                </a:lnTo>
                <a:lnTo>
                  <a:pt x="0" y="517"/>
                </a:lnTo>
                <a:lnTo>
                  <a:pt x="2" y="488"/>
                </a:lnTo>
                <a:lnTo>
                  <a:pt x="6" y="461"/>
                </a:lnTo>
                <a:lnTo>
                  <a:pt x="11" y="435"/>
                </a:lnTo>
                <a:lnTo>
                  <a:pt x="16" y="408"/>
                </a:lnTo>
                <a:lnTo>
                  <a:pt x="24" y="383"/>
                </a:lnTo>
                <a:lnTo>
                  <a:pt x="33" y="357"/>
                </a:lnTo>
                <a:lnTo>
                  <a:pt x="43" y="332"/>
                </a:lnTo>
                <a:lnTo>
                  <a:pt x="54" y="309"/>
                </a:lnTo>
                <a:lnTo>
                  <a:pt x="65" y="285"/>
                </a:lnTo>
                <a:lnTo>
                  <a:pt x="79" y="261"/>
                </a:lnTo>
                <a:lnTo>
                  <a:pt x="93" y="239"/>
                </a:lnTo>
                <a:lnTo>
                  <a:pt x="107" y="219"/>
                </a:lnTo>
                <a:lnTo>
                  <a:pt x="123" y="198"/>
                </a:lnTo>
                <a:lnTo>
                  <a:pt x="140" y="178"/>
                </a:lnTo>
                <a:lnTo>
                  <a:pt x="159" y="159"/>
                </a:lnTo>
                <a:lnTo>
                  <a:pt x="178" y="142"/>
                </a:lnTo>
                <a:lnTo>
                  <a:pt x="197" y="124"/>
                </a:lnTo>
                <a:lnTo>
                  <a:pt x="217" y="109"/>
                </a:lnTo>
                <a:lnTo>
                  <a:pt x="239" y="93"/>
                </a:lnTo>
                <a:lnTo>
                  <a:pt x="262" y="79"/>
                </a:lnTo>
                <a:lnTo>
                  <a:pt x="284" y="66"/>
                </a:lnTo>
                <a:lnTo>
                  <a:pt x="307" y="54"/>
                </a:lnTo>
                <a:lnTo>
                  <a:pt x="331" y="43"/>
                </a:lnTo>
                <a:lnTo>
                  <a:pt x="356" y="33"/>
                </a:lnTo>
                <a:lnTo>
                  <a:pt x="381" y="25"/>
                </a:lnTo>
                <a:lnTo>
                  <a:pt x="408" y="17"/>
                </a:lnTo>
                <a:lnTo>
                  <a:pt x="433" y="11"/>
                </a:lnTo>
                <a:lnTo>
                  <a:pt x="460" y="6"/>
                </a:lnTo>
                <a:lnTo>
                  <a:pt x="488" y="3"/>
                </a:lnTo>
                <a:lnTo>
                  <a:pt x="515" y="2"/>
                </a:lnTo>
                <a:lnTo>
                  <a:pt x="543" y="0"/>
                </a:lnTo>
                <a:lnTo>
                  <a:pt x="543" y="0"/>
                </a:lnTo>
                <a:lnTo>
                  <a:pt x="572" y="2"/>
                </a:lnTo>
                <a:lnTo>
                  <a:pt x="599" y="3"/>
                </a:lnTo>
                <a:lnTo>
                  <a:pt x="625" y="6"/>
                </a:lnTo>
                <a:lnTo>
                  <a:pt x="652" y="11"/>
                </a:lnTo>
                <a:lnTo>
                  <a:pt x="679" y="17"/>
                </a:lnTo>
                <a:lnTo>
                  <a:pt x="706" y="25"/>
                </a:lnTo>
                <a:lnTo>
                  <a:pt x="731" y="33"/>
                </a:lnTo>
                <a:lnTo>
                  <a:pt x="754" y="43"/>
                </a:lnTo>
                <a:lnTo>
                  <a:pt x="780" y="54"/>
                </a:lnTo>
                <a:lnTo>
                  <a:pt x="802" y="66"/>
                </a:lnTo>
                <a:lnTo>
                  <a:pt x="825" y="79"/>
                </a:lnTo>
                <a:lnTo>
                  <a:pt x="847" y="93"/>
                </a:lnTo>
                <a:lnTo>
                  <a:pt x="868" y="109"/>
                </a:lnTo>
                <a:lnTo>
                  <a:pt x="888" y="124"/>
                </a:lnTo>
                <a:lnTo>
                  <a:pt x="909" y="142"/>
                </a:lnTo>
                <a:lnTo>
                  <a:pt x="928" y="159"/>
                </a:lnTo>
                <a:lnTo>
                  <a:pt x="945" y="178"/>
                </a:lnTo>
                <a:lnTo>
                  <a:pt x="962" y="198"/>
                </a:lnTo>
                <a:lnTo>
                  <a:pt x="980" y="219"/>
                </a:lnTo>
                <a:lnTo>
                  <a:pt x="994" y="239"/>
                </a:lnTo>
                <a:lnTo>
                  <a:pt x="1008" y="261"/>
                </a:lnTo>
                <a:lnTo>
                  <a:pt x="1021" y="285"/>
                </a:lnTo>
                <a:lnTo>
                  <a:pt x="1033" y="309"/>
                </a:lnTo>
                <a:lnTo>
                  <a:pt x="1044" y="332"/>
                </a:lnTo>
                <a:lnTo>
                  <a:pt x="1054" y="357"/>
                </a:lnTo>
                <a:lnTo>
                  <a:pt x="1063" y="383"/>
                </a:lnTo>
                <a:lnTo>
                  <a:pt x="1069" y="408"/>
                </a:lnTo>
                <a:lnTo>
                  <a:pt x="1076" y="435"/>
                </a:lnTo>
                <a:lnTo>
                  <a:pt x="1080" y="461"/>
                </a:lnTo>
                <a:lnTo>
                  <a:pt x="1084" y="488"/>
                </a:lnTo>
                <a:lnTo>
                  <a:pt x="1087" y="517"/>
                </a:lnTo>
                <a:lnTo>
                  <a:pt x="1087" y="543"/>
                </a:lnTo>
                <a:lnTo>
                  <a:pt x="1087" y="543"/>
                </a:lnTo>
                <a:close/>
              </a:path>
            </a:pathLst>
          </a:custGeom>
          <a:solidFill>
            <a:srgbClr val="4EB85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5113338" y="1579563"/>
            <a:ext cx="1474788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0" y="559"/>
              </a:cxn>
              <a:cxn ang="0">
                <a:pos x="901" y="625"/>
              </a:cxn>
              <a:cxn ang="0">
                <a:pos x="872" y="686"/>
              </a:cxn>
              <a:cxn ang="0">
                <a:pos x="836" y="743"/>
              </a:cxn>
              <a:cxn ang="0">
                <a:pos x="794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3" y="902"/>
              </a:cxn>
              <a:cxn ang="0">
                <a:pos x="557" y="921"/>
              </a:cxn>
              <a:cxn ang="0">
                <a:pos x="488" y="929"/>
              </a:cxn>
              <a:cxn ang="0">
                <a:pos x="441" y="929"/>
              </a:cxn>
              <a:cxn ang="0">
                <a:pos x="370" y="921"/>
              </a:cxn>
              <a:cxn ang="0">
                <a:pos x="304" y="902"/>
              </a:cxn>
              <a:cxn ang="0">
                <a:pos x="242" y="874"/>
              </a:cxn>
              <a:cxn ang="0">
                <a:pos x="186" y="838"/>
              </a:cxn>
              <a:cxn ang="0">
                <a:pos x="135" y="793"/>
              </a:cxn>
              <a:cxn ang="0">
                <a:pos x="91" y="743"/>
              </a:cxn>
              <a:cxn ang="0">
                <a:pos x="55" y="686"/>
              </a:cxn>
              <a:cxn ang="0">
                <a:pos x="28" y="625"/>
              </a:cxn>
              <a:cxn ang="0">
                <a:pos x="9" y="559"/>
              </a:cxn>
              <a:cxn ang="0">
                <a:pos x="0" y="489"/>
              </a:cxn>
              <a:cxn ang="0">
                <a:pos x="0" y="441"/>
              </a:cxn>
              <a:cxn ang="0">
                <a:pos x="9" y="371"/>
              </a:cxn>
              <a:cxn ang="0">
                <a:pos x="28" y="305"/>
              </a:cxn>
              <a:cxn ang="0">
                <a:pos x="55" y="244"/>
              </a:cxn>
              <a:cxn ang="0">
                <a:pos x="91" y="187"/>
              </a:cxn>
              <a:cxn ang="0">
                <a:pos x="135" y="137"/>
              </a:cxn>
              <a:cxn ang="0">
                <a:pos x="186" y="93"/>
              </a:cxn>
              <a:cxn ang="0">
                <a:pos x="242" y="56"/>
              </a:cxn>
              <a:cxn ang="0">
                <a:pos x="304" y="28"/>
              </a:cxn>
              <a:cxn ang="0">
                <a:pos x="370" y="9"/>
              </a:cxn>
              <a:cxn ang="0">
                <a:pos x="441" y="1"/>
              </a:cxn>
              <a:cxn ang="0">
                <a:pos x="488" y="1"/>
              </a:cxn>
              <a:cxn ang="0">
                <a:pos x="557" y="9"/>
              </a:cxn>
              <a:cxn ang="0">
                <a:pos x="623" y="28"/>
              </a:cxn>
              <a:cxn ang="0">
                <a:pos x="686" y="56"/>
              </a:cxn>
              <a:cxn ang="0">
                <a:pos x="743" y="93"/>
              </a:cxn>
              <a:cxn ang="0">
                <a:pos x="794" y="137"/>
              </a:cxn>
              <a:cxn ang="0">
                <a:pos x="836" y="187"/>
              </a:cxn>
              <a:cxn ang="0">
                <a:pos x="872" y="244"/>
              </a:cxn>
              <a:cxn ang="0">
                <a:pos x="901" y="305"/>
              </a:cxn>
              <a:cxn ang="0">
                <a:pos x="920" y="371"/>
              </a:cxn>
              <a:cxn ang="0">
                <a:pos x="929" y="441"/>
              </a:cxn>
            </a:cxnLst>
            <a:rect l="0" t="0" r="r" b="b"/>
            <a:pathLst>
              <a:path w="929" h="930">
                <a:moveTo>
                  <a:pt x="929" y="464"/>
                </a:moveTo>
                <a:lnTo>
                  <a:pt x="929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0" y="559"/>
                </a:lnTo>
                <a:lnTo>
                  <a:pt x="915" y="581"/>
                </a:lnTo>
                <a:lnTo>
                  <a:pt x="908" y="603"/>
                </a:lnTo>
                <a:lnTo>
                  <a:pt x="901" y="625"/>
                </a:lnTo>
                <a:lnTo>
                  <a:pt x="893" y="645"/>
                </a:lnTo>
                <a:lnTo>
                  <a:pt x="883" y="666"/>
                </a:lnTo>
                <a:lnTo>
                  <a:pt x="872" y="686"/>
                </a:lnTo>
                <a:lnTo>
                  <a:pt x="861" y="707"/>
                </a:lnTo>
                <a:lnTo>
                  <a:pt x="850" y="726"/>
                </a:lnTo>
                <a:lnTo>
                  <a:pt x="836" y="743"/>
                </a:lnTo>
                <a:lnTo>
                  <a:pt x="823" y="760"/>
                </a:lnTo>
                <a:lnTo>
                  <a:pt x="808" y="778"/>
                </a:lnTo>
                <a:lnTo>
                  <a:pt x="794" y="793"/>
                </a:lnTo>
                <a:lnTo>
                  <a:pt x="776" y="809"/>
                </a:lnTo>
                <a:lnTo>
                  <a:pt x="760" y="823"/>
                </a:lnTo>
                <a:lnTo>
                  <a:pt x="743" y="838"/>
                </a:lnTo>
                <a:lnTo>
                  <a:pt x="724" y="850"/>
                </a:lnTo>
                <a:lnTo>
                  <a:pt x="705" y="863"/>
                </a:lnTo>
                <a:lnTo>
                  <a:pt x="686" y="874"/>
                </a:lnTo>
                <a:lnTo>
                  <a:pt x="666" y="885"/>
                </a:lnTo>
                <a:lnTo>
                  <a:pt x="646" y="893"/>
                </a:lnTo>
                <a:lnTo>
                  <a:pt x="623" y="902"/>
                </a:lnTo>
                <a:lnTo>
                  <a:pt x="603" y="908"/>
                </a:lnTo>
                <a:lnTo>
                  <a:pt x="581" y="915"/>
                </a:lnTo>
                <a:lnTo>
                  <a:pt x="557" y="921"/>
                </a:lnTo>
                <a:lnTo>
                  <a:pt x="535" y="924"/>
                </a:lnTo>
                <a:lnTo>
                  <a:pt x="512" y="927"/>
                </a:lnTo>
                <a:lnTo>
                  <a:pt x="488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4" y="924"/>
                </a:lnTo>
                <a:lnTo>
                  <a:pt x="370" y="921"/>
                </a:lnTo>
                <a:lnTo>
                  <a:pt x="348" y="915"/>
                </a:lnTo>
                <a:lnTo>
                  <a:pt x="326" y="908"/>
                </a:lnTo>
                <a:lnTo>
                  <a:pt x="304" y="902"/>
                </a:lnTo>
                <a:lnTo>
                  <a:pt x="283" y="893"/>
                </a:lnTo>
                <a:lnTo>
                  <a:pt x="263" y="885"/>
                </a:lnTo>
                <a:lnTo>
                  <a:pt x="242" y="874"/>
                </a:lnTo>
                <a:lnTo>
                  <a:pt x="223" y="863"/>
                </a:lnTo>
                <a:lnTo>
                  <a:pt x="205" y="850"/>
                </a:lnTo>
                <a:lnTo>
                  <a:pt x="186" y="838"/>
                </a:lnTo>
                <a:lnTo>
                  <a:pt x="168" y="823"/>
                </a:lnTo>
                <a:lnTo>
                  <a:pt x="151" y="809"/>
                </a:lnTo>
                <a:lnTo>
                  <a:pt x="135" y="793"/>
                </a:lnTo>
                <a:lnTo>
                  <a:pt x="120" y="778"/>
                </a:lnTo>
                <a:lnTo>
                  <a:pt x="105" y="760"/>
                </a:lnTo>
                <a:lnTo>
                  <a:pt x="91" y="743"/>
                </a:lnTo>
                <a:lnTo>
                  <a:pt x="79" y="726"/>
                </a:lnTo>
                <a:lnTo>
                  <a:pt x="66" y="707"/>
                </a:lnTo>
                <a:lnTo>
                  <a:pt x="55" y="686"/>
                </a:lnTo>
                <a:lnTo>
                  <a:pt x="46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5" y="535"/>
                </a:lnTo>
                <a:lnTo>
                  <a:pt x="1" y="513"/>
                </a:lnTo>
                <a:lnTo>
                  <a:pt x="0" y="489"/>
                </a:lnTo>
                <a:lnTo>
                  <a:pt x="0" y="464"/>
                </a:lnTo>
                <a:lnTo>
                  <a:pt x="0" y="464"/>
                </a:lnTo>
                <a:lnTo>
                  <a:pt x="0" y="441"/>
                </a:lnTo>
                <a:lnTo>
                  <a:pt x="1" y="417"/>
                </a:lnTo>
                <a:lnTo>
                  <a:pt x="5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6" y="263"/>
                </a:lnTo>
                <a:lnTo>
                  <a:pt x="55" y="244"/>
                </a:lnTo>
                <a:lnTo>
                  <a:pt x="66" y="223"/>
                </a:lnTo>
                <a:lnTo>
                  <a:pt x="79" y="204"/>
                </a:lnTo>
                <a:lnTo>
                  <a:pt x="91" y="187"/>
                </a:lnTo>
                <a:lnTo>
                  <a:pt x="105" y="170"/>
                </a:lnTo>
                <a:lnTo>
                  <a:pt x="120" y="152"/>
                </a:lnTo>
                <a:lnTo>
                  <a:pt x="135" y="137"/>
                </a:lnTo>
                <a:lnTo>
                  <a:pt x="151" y="121"/>
                </a:lnTo>
                <a:lnTo>
                  <a:pt x="168" y="107"/>
                </a:lnTo>
                <a:lnTo>
                  <a:pt x="186" y="93"/>
                </a:lnTo>
                <a:lnTo>
                  <a:pt x="205" y="80"/>
                </a:lnTo>
                <a:lnTo>
                  <a:pt x="223" y="67"/>
                </a:lnTo>
                <a:lnTo>
                  <a:pt x="242" y="56"/>
                </a:lnTo>
                <a:lnTo>
                  <a:pt x="263" y="45"/>
                </a:lnTo>
                <a:lnTo>
                  <a:pt x="283" y="36"/>
                </a:lnTo>
                <a:lnTo>
                  <a:pt x="304" y="28"/>
                </a:lnTo>
                <a:lnTo>
                  <a:pt x="326" y="20"/>
                </a:lnTo>
                <a:lnTo>
                  <a:pt x="348" y="14"/>
                </a:lnTo>
                <a:lnTo>
                  <a:pt x="370" y="9"/>
                </a:lnTo>
                <a:lnTo>
                  <a:pt x="394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8" y="1"/>
                </a:lnTo>
                <a:lnTo>
                  <a:pt x="512" y="3"/>
                </a:lnTo>
                <a:lnTo>
                  <a:pt x="535" y="6"/>
                </a:lnTo>
                <a:lnTo>
                  <a:pt x="557" y="9"/>
                </a:lnTo>
                <a:lnTo>
                  <a:pt x="581" y="14"/>
                </a:lnTo>
                <a:lnTo>
                  <a:pt x="603" y="20"/>
                </a:lnTo>
                <a:lnTo>
                  <a:pt x="623" y="28"/>
                </a:lnTo>
                <a:lnTo>
                  <a:pt x="646" y="36"/>
                </a:lnTo>
                <a:lnTo>
                  <a:pt x="666" y="45"/>
                </a:lnTo>
                <a:lnTo>
                  <a:pt x="686" y="56"/>
                </a:lnTo>
                <a:lnTo>
                  <a:pt x="705" y="67"/>
                </a:lnTo>
                <a:lnTo>
                  <a:pt x="724" y="80"/>
                </a:lnTo>
                <a:lnTo>
                  <a:pt x="743" y="93"/>
                </a:lnTo>
                <a:lnTo>
                  <a:pt x="760" y="107"/>
                </a:lnTo>
                <a:lnTo>
                  <a:pt x="776" y="121"/>
                </a:lnTo>
                <a:lnTo>
                  <a:pt x="794" y="137"/>
                </a:lnTo>
                <a:lnTo>
                  <a:pt x="808" y="152"/>
                </a:lnTo>
                <a:lnTo>
                  <a:pt x="823" y="170"/>
                </a:lnTo>
                <a:lnTo>
                  <a:pt x="836" y="187"/>
                </a:lnTo>
                <a:lnTo>
                  <a:pt x="850" y="204"/>
                </a:lnTo>
                <a:lnTo>
                  <a:pt x="861" y="223"/>
                </a:lnTo>
                <a:lnTo>
                  <a:pt x="872" y="244"/>
                </a:lnTo>
                <a:lnTo>
                  <a:pt x="883" y="263"/>
                </a:lnTo>
                <a:lnTo>
                  <a:pt x="893" y="283"/>
                </a:lnTo>
                <a:lnTo>
                  <a:pt x="901" y="305"/>
                </a:lnTo>
                <a:lnTo>
                  <a:pt x="908" y="327"/>
                </a:lnTo>
                <a:lnTo>
                  <a:pt x="915" y="349"/>
                </a:lnTo>
                <a:lnTo>
                  <a:pt x="920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29" y="464"/>
                </a:lnTo>
                <a:lnTo>
                  <a:pt x="929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7170738" y="1454150"/>
            <a:ext cx="1727200" cy="1727200"/>
          </a:xfrm>
          <a:custGeom>
            <a:avLst/>
            <a:gdLst/>
            <a:ahLst/>
            <a:cxnLst>
              <a:cxn ang="0">
                <a:pos x="1086" y="572"/>
              </a:cxn>
              <a:cxn ang="0">
                <a:pos x="1077" y="654"/>
              </a:cxn>
              <a:cxn ang="0">
                <a:pos x="1055" y="731"/>
              </a:cxn>
              <a:cxn ang="0">
                <a:pos x="1022" y="803"/>
              </a:cxn>
              <a:cxn ang="0">
                <a:pos x="979" y="869"/>
              </a:cxn>
              <a:cxn ang="0">
                <a:pos x="929" y="929"/>
              </a:cxn>
              <a:cxn ang="0">
                <a:pos x="869" y="980"/>
              </a:cxn>
              <a:cxn ang="0">
                <a:pos x="803" y="1022"/>
              </a:cxn>
              <a:cxn ang="0">
                <a:pos x="731" y="1055"/>
              </a:cxn>
              <a:cxn ang="0">
                <a:pos x="653" y="1077"/>
              </a:cxn>
              <a:cxn ang="0">
                <a:pos x="571" y="1087"/>
              </a:cxn>
              <a:cxn ang="0">
                <a:pos x="516" y="1087"/>
              </a:cxn>
              <a:cxn ang="0">
                <a:pos x="434" y="1077"/>
              </a:cxn>
              <a:cxn ang="0">
                <a:pos x="357" y="1055"/>
              </a:cxn>
              <a:cxn ang="0">
                <a:pos x="285" y="1022"/>
              </a:cxn>
              <a:cxn ang="0">
                <a:pos x="219" y="980"/>
              </a:cxn>
              <a:cxn ang="0">
                <a:pos x="159" y="929"/>
              </a:cxn>
              <a:cxn ang="0">
                <a:pos x="109" y="869"/>
              </a:cxn>
              <a:cxn ang="0">
                <a:pos x="66" y="803"/>
              </a:cxn>
              <a:cxn ang="0">
                <a:pos x="33" y="731"/>
              </a:cxn>
              <a:cxn ang="0">
                <a:pos x="11" y="654"/>
              </a:cxn>
              <a:cxn ang="0">
                <a:pos x="1" y="572"/>
              </a:cxn>
              <a:cxn ang="0">
                <a:pos x="1" y="517"/>
              </a:cxn>
              <a:cxn ang="0">
                <a:pos x="11" y="435"/>
              </a:cxn>
              <a:cxn ang="0">
                <a:pos x="33" y="357"/>
              </a:cxn>
              <a:cxn ang="0">
                <a:pos x="66" y="285"/>
              </a:cxn>
              <a:cxn ang="0">
                <a:pos x="109" y="219"/>
              </a:cxn>
              <a:cxn ang="0">
                <a:pos x="159" y="159"/>
              </a:cxn>
              <a:cxn ang="0">
                <a:pos x="219" y="109"/>
              </a:cxn>
              <a:cxn ang="0">
                <a:pos x="285" y="66"/>
              </a:cxn>
              <a:cxn ang="0">
                <a:pos x="357" y="33"/>
              </a:cxn>
              <a:cxn ang="0">
                <a:pos x="434" y="11"/>
              </a:cxn>
              <a:cxn ang="0">
                <a:pos x="516" y="2"/>
              </a:cxn>
              <a:cxn ang="0">
                <a:pos x="571" y="2"/>
              </a:cxn>
              <a:cxn ang="0">
                <a:pos x="653" y="11"/>
              </a:cxn>
              <a:cxn ang="0">
                <a:pos x="731" y="33"/>
              </a:cxn>
              <a:cxn ang="0">
                <a:pos x="803" y="66"/>
              </a:cxn>
              <a:cxn ang="0">
                <a:pos x="869" y="109"/>
              </a:cxn>
              <a:cxn ang="0">
                <a:pos x="929" y="159"/>
              </a:cxn>
              <a:cxn ang="0">
                <a:pos x="979" y="219"/>
              </a:cxn>
              <a:cxn ang="0">
                <a:pos x="1022" y="285"/>
              </a:cxn>
              <a:cxn ang="0">
                <a:pos x="1055" y="357"/>
              </a:cxn>
              <a:cxn ang="0">
                <a:pos x="1077" y="435"/>
              </a:cxn>
              <a:cxn ang="0">
                <a:pos x="1086" y="517"/>
              </a:cxn>
            </a:cxnLst>
            <a:rect l="0" t="0" r="r" b="b"/>
            <a:pathLst>
              <a:path w="1088" h="1088">
                <a:moveTo>
                  <a:pt x="1088" y="543"/>
                </a:moveTo>
                <a:lnTo>
                  <a:pt x="1088" y="543"/>
                </a:lnTo>
                <a:lnTo>
                  <a:pt x="1086" y="572"/>
                </a:lnTo>
                <a:lnTo>
                  <a:pt x="1085" y="600"/>
                </a:lnTo>
                <a:lnTo>
                  <a:pt x="1082" y="627"/>
                </a:lnTo>
                <a:lnTo>
                  <a:pt x="1077" y="654"/>
                </a:lnTo>
                <a:lnTo>
                  <a:pt x="1071" y="680"/>
                </a:lnTo>
                <a:lnTo>
                  <a:pt x="1063" y="705"/>
                </a:lnTo>
                <a:lnTo>
                  <a:pt x="1055" y="731"/>
                </a:lnTo>
                <a:lnTo>
                  <a:pt x="1045" y="756"/>
                </a:lnTo>
                <a:lnTo>
                  <a:pt x="1034" y="780"/>
                </a:lnTo>
                <a:lnTo>
                  <a:pt x="1022" y="803"/>
                </a:lnTo>
                <a:lnTo>
                  <a:pt x="1009" y="825"/>
                </a:lnTo>
                <a:lnTo>
                  <a:pt x="995" y="847"/>
                </a:lnTo>
                <a:lnTo>
                  <a:pt x="979" y="869"/>
                </a:lnTo>
                <a:lnTo>
                  <a:pt x="964" y="890"/>
                </a:lnTo>
                <a:lnTo>
                  <a:pt x="946" y="910"/>
                </a:lnTo>
                <a:lnTo>
                  <a:pt x="929" y="929"/>
                </a:lnTo>
                <a:lnTo>
                  <a:pt x="910" y="946"/>
                </a:lnTo>
                <a:lnTo>
                  <a:pt x="890" y="964"/>
                </a:lnTo>
                <a:lnTo>
                  <a:pt x="869" y="980"/>
                </a:lnTo>
                <a:lnTo>
                  <a:pt x="847" y="995"/>
                </a:lnTo>
                <a:lnTo>
                  <a:pt x="825" y="1009"/>
                </a:lnTo>
                <a:lnTo>
                  <a:pt x="803" y="1022"/>
                </a:lnTo>
                <a:lnTo>
                  <a:pt x="779" y="1035"/>
                </a:lnTo>
                <a:lnTo>
                  <a:pt x="756" y="1046"/>
                </a:lnTo>
                <a:lnTo>
                  <a:pt x="731" y="1055"/>
                </a:lnTo>
                <a:lnTo>
                  <a:pt x="705" y="1063"/>
                </a:lnTo>
                <a:lnTo>
                  <a:pt x="680" y="1071"/>
                </a:lnTo>
                <a:lnTo>
                  <a:pt x="653" y="1077"/>
                </a:lnTo>
                <a:lnTo>
                  <a:pt x="627" y="1082"/>
                </a:lnTo>
                <a:lnTo>
                  <a:pt x="600" y="1085"/>
                </a:lnTo>
                <a:lnTo>
                  <a:pt x="571" y="1087"/>
                </a:lnTo>
                <a:lnTo>
                  <a:pt x="543" y="1088"/>
                </a:lnTo>
                <a:lnTo>
                  <a:pt x="543" y="1088"/>
                </a:lnTo>
                <a:lnTo>
                  <a:pt x="516" y="1087"/>
                </a:lnTo>
                <a:lnTo>
                  <a:pt x="488" y="1085"/>
                </a:lnTo>
                <a:lnTo>
                  <a:pt x="461" y="1082"/>
                </a:lnTo>
                <a:lnTo>
                  <a:pt x="434" y="1077"/>
                </a:lnTo>
                <a:lnTo>
                  <a:pt x="408" y="1071"/>
                </a:lnTo>
                <a:lnTo>
                  <a:pt x="383" y="1063"/>
                </a:lnTo>
                <a:lnTo>
                  <a:pt x="357" y="1055"/>
                </a:lnTo>
                <a:lnTo>
                  <a:pt x="332" y="1046"/>
                </a:lnTo>
                <a:lnTo>
                  <a:pt x="309" y="1035"/>
                </a:lnTo>
                <a:lnTo>
                  <a:pt x="285" y="1022"/>
                </a:lnTo>
                <a:lnTo>
                  <a:pt x="261" y="1009"/>
                </a:lnTo>
                <a:lnTo>
                  <a:pt x="239" y="995"/>
                </a:lnTo>
                <a:lnTo>
                  <a:pt x="219" y="980"/>
                </a:lnTo>
                <a:lnTo>
                  <a:pt x="198" y="964"/>
                </a:lnTo>
                <a:lnTo>
                  <a:pt x="178" y="946"/>
                </a:lnTo>
                <a:lnTo>
                  <a:pt x="159" y="929"/>
                </a:lnTo>
                <a:lnTo>
                  <a:pt x="142" y="910"/>
                </a:lnTo>
                <a:lnTo>
                  <a:pt x="124" y="890"/>
                </a:lnTo>
                <a:lnTo>
                  <a:pt x="109" y="869"/>
                </a:lnTo>
                <a:lnTo>
                  <a:pt x="93" y="847"/>
                </a:lnTo>
                <a:lnTo>
                  <a:pt x="79" y="825"/>
                </a:lnTo>
                <a:lnTo>
                  <a:pt x="66" y="803"/>
                </a:lnTo>
                <a:lnTo>
                  <a:pt x="53" y="780"/>
                </a:lnTo>
                <a:lnTo>
                  <a:pt x="42" y="756"/>
                </a:lnTo>
                <a:lnTo>
                  <a:pt x="33" y="731"/>
                </a:lnTo>
                <a:lnTo>
                  <a:pt x="25" y="705"/>
                </a:lnTo>
                <a:lnTo>
                  <a:pt x="17" y="680"/>
                </a:lnTo>
                <a:lnTo>
                  <a:pt x="11" y="654"/>
                </a:lnTo>
                <a:lnTo>
                  <a:pt x="6" y="627"/>
                </a:lnTo>
                <a:lnTo>
                  <a:pt x="3" y="600"/>
                </a:lnTo>
                <a:lnTo>
                  <a:pt x="1" y="572"/>
                </a:lnTo>
                <a:lnTo>
                  <a:pt x="0" y="543"/>
                </a:lnTo>
                <a:lnTo>
                  <a:pt x="0" y="543"/>
                </a:lnTo>
                <a:lnTo>
                  <a:pt x="1" y="517"/>
                </a:lnTo>
                <a:lnTo>
                  <a:pt x="3" y="488"/>
                </a:lnTo>
                <a:lnTo>
                  <a:pt x="6" y="461"/>
                </a:lnTo>
                <a:lnTo>
                  <a:pt x="11" y="435"/>
                </a:lnTo>
                <a:lnTo>
                  <a:pt x="17" y="408"/>
                </a:lnTo>
                <a:lnTo>
                  <a:pt x="25" y="383"/>
                </a:lnTo>
                <a:lnTo>
                  <a:pt x="33" y="357"/>
                </a:lnTo>
                <a:lnTo>
                  <a:pt x="42" y="332"/>
                </a:lnTo>
                <a:lnTo>
                  <a:pt x="53" y="309"/>
                </a:lnTo>
                <a:lnTo>
                  <a:pt x="66" y="285"/>
                </a:lnTo>
                <a:lnTo>
                  <a:pt x="79" y="261"/>
                </a:lnTo>
                <a:lnTo>
                  <a:pt x="93" y="239"/>
                </a:lnTo>
                <a:lnTo>
                  <a:pt x="109" y="219"/>
                </a:lnTo>
                <a:lnTo>
                  <a:pt x="124" y="198"/>
                </a:lnTo>
                <a:lnTo>
                  <a:pt x="142" y="178"/>
                </a:lnTo>
                <a:lnTo>
                  <a:pt x="159" y="159"/>
                </a:lnTo>
                <a:lnTo>
                  <a:pt x="178" y="142"/>
                </a:lnTo>
                <a:lnTo>
                  <a:pt x="198" y="124"/>
                </a:lnTo>
                <a:lnTo>
                  <a:pt x="219" y="109"/>
                </a:lnTo>
                <a:lnTo>
                  <a:pt x="239" y="93"/>
                </a:lnTo>
                <a:lnTo>
                  <a:pt x="261" y="79"/>
                </a:lnTo>
                <a:lnTo>
                  <a:pt x="285" y="66"/>
                </a:lnTo>
                <a:lnTo>
                  <a:pt x="309" y="54"/>
                </a:lnTo>
                <a:lnTo>
                  <a:pt x="332" y="43"/>
                </a:lnTo>
                <a:lnTo>
                  <a:pt x="357" y="33"/>
                </a:lnTo>
                <a:lnTo>
                  <a:pt x="383" y="25"/>
                </a:lnTo>
                <a:lnTo>
                  <a:pt x="408" y="17"/>
                </a:lnTo>
                <a:lnTo>
                  <a:pt x="434" y="11"/>
                </a:lnTo>
                <a:lnTo>
                  <a:pt x="461" y="6"/>
                </a:lnTo>
                <a:lnTo>
                  <a:pt x="488" y="3"/>
                </a:lnTo>
                <a:lnTo>
                  <a:pt x="516" y="2"/>
                </a:lnTo>
                <a:lnTo>
                  <a:pt x="543" y="0"/>
                </a:lnTo>
                <a:lnTo>
                  <a:pt x="543" y="0"/>
                </a:lnTo>
                <a:lnTo>
                  <a:pt x="571" y="2"/>
                </a:lnTo>
                <a:lnTo>
                  <a:pt x="600" y="3"/>
                </a:lnTo>
                <a:lnTo>
                  <a:pt x="627" y="6"/>
                </a:lnTo>
                <a:lnTo>
                  <a:pt x="653" y="11"/>
                </a:lnTo>
                <a:lnTo>
                  <a:pt x="680" y="17"/>
                </a:lnTo>
                <a:lnTo>
                  <a:pt x="705" y="25"/>
                </a:lnTo>
                <a:lnTo>
                  <a:pt x="731" y="33"/>
                </a:lnTo>
                <a:lnTo>
                  <a:pt x="756" y="43"/>
                </a:lnTo>
                <a:lnTo>
                  <a:pt x="779" y="54"/>
                </a:lnTo>
                <a:lnTo>
                  <a:pt x="803" y="66"/>
                </a:lnTo>
                <a:lnTo>
                  <a:pt x="825" y="79"/>
                </a:lnTo>
                <a:lnTo>
                  <a:pt x="847" y="93"/>
                </a:lnTo>
                <a:lnTo>
                  <a:pt x="869" y="109"/>
                </a:lnTo>
                <a:lnTo>
                  <a:pt x="890" y="124"/>
                </a:lnTo>
                <a:lnTo>
                  <a:pt x="910" y="142"/>
                </a:lnTo>
                <a:lnTo>
                  <a:pt x="929" y="159"/>
                </a:lnTo>
                <a:lnTo>
                  <a:pt x="946" y="178"/>
                </a:lnTo>
                <a:lnTo>
                  <a:pt x="964" y="198"/>
                </a:lnTo>
                <a:lnTo>
                  <a:pt x="979" y="219"/>
                </a:lnTo>
                <a:lnTo>
                  <a:pt x="995" y="239"/>
                </a:lnTo>
                <a:lnTo>
                  <a:pt x="1009" y="261"/>
                </a:lnTo>
                <a:lnTo>
                  <a:pt x="1022" y="285"/>
                </a:lnTo>
                <a:lnTo>
                  <a:pt x="1034" y="309"/>
                </a:lnTo>
                <a:lnTo>
                  <a:pt x="1045" y="332"/>
                </a:lnTo>
                <a:lnTo>
                  <a:pt x="1055" y="357"/>
                </a:lnTo>
                <a:lnTo>
                  <a:pt x="1063" y="383"/>
                </a:lnTo>
                <a:lnTo>
                  <a:pt x="1071" y="408"/>
                </a:lnTo>
                <a:lnTo>
                  <a:pt x="1077" y="435"/>
                </a:lnTo>
                <a:lnTo>
                  <a:pt x="1082" y="461"/>
                </a:lnTo>
                <a:lnTo>
                  <a:pt x="1085" y="488"/>
                </a:lnTo>
                <a:lnTo>
                  <a:pt x="1086" y="517"/>
                </a:lnTo>
                <a:lnTo>
                  <a:pt x="1088" y="543"/>
                </a:lnTo>
                <a:lnTo>
                  <a:pt x="1088" y="543"/>
                </a:lnTo>
                <a:close/>
              </a:path>
            </a:pathLst>
          </a:custGeom>
          <a:solidFill>
            <a:srgbClr val="5087C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7296150" y="1579563"/>
            <a:ext cx="1476375" cy="1476375"/>
          </a:xfrm>
          <a:custGeom>
            <a:avLst/>
            <a:gdLst/>
            <a:ahLst/>
            <a:cxnLst>
              <a:cxn ang="0">
                <a:pos x="929" y="489"/>
              </a:cxn>
              <a:cxn ang="0">
                <a:pos x="921" y="559"/>
              </a:cxn>
              <a:cxn ang="0">
                <a:pos x="902" y="625"/>
              </a:cxn>
              <a:cxn ang="0">
                <a:pos x="874" y="686"/>
              </a:cxn>
              <a:cxn ang="0">
                <a:pos x="837" y="743"/>
              </a:cxn>
              <a:cxn ang="0">
                <a:pos x="793" y="793"/>
              </a:cxn>
              <a:cxn ang="0">
                <a:pos x="743" y="838"/>
              </a:cxn>
              <a:cxn ang="0">
                <a:pos x="686" y="874"/>
              </a:cxn>
              <a:cxn ang="0">
                <a:pos x="625" y="902"/>
              </a:cxn>
              <a:cxn ang="0">
                <a:pos x="559" y="921"/>
              </a:cxn>
              <a:cxn ang="0">
                <a:pos x="489" y="929"/>
              </a:cxn>
              <a:cxn ang="0">
                <a:pos x="441" y="929"/>
              </a:cxn>
              <a:cxn ang="0">
                <a:pos x="371" y="921"/>
              </a:cxn>
              <a:cxn ang="0">
                <a:pos x="305" y="902"/>
              </a:cxn>
              <a:cxn ang="0">
                <a:pos x="244" y="874"/>
              </a:cxn>
              <a:cxn ang="0">
                <a:pos x="187" y="838"/>
              </a:cxn>
              <a:cxn ang="0">
                <a:pos x="137" y="793"/>
              </a:cxn>
              <a:cxn ang="0">
                <a:pos x="93" y="743"/>
              </a:cxn>
              <a:cxn ang="0">
                <a:pos x="56" y="686"/>
              </a:cxn>
              <a:cxn ang="0">
                <a:pos x="28" y="625"/>
              </a:cxn>
              <a:cxn ang="0">
                <a:pos x="9" y="559"/>
              </a:cxn>
              <a:cxn ang="0">
                <a:pos x="1" y="489"/>
              </a:cxn>
              <a:cxn ang="0">
                <a:pos x="1" y="441"/>
              </a:cxn>
              <a:cxn ang="0">
                <a:pos x="9" y="371"/>
              </a:cxn>
              <a:cxn ang="0">
                <a:pos x="28" y="305"/>
              </a:cxn>
              <a:cxn ang="0">
                <a:pos x="56" y="244"/>
              </a:cxn>
              <a:cxn ang="0">
                <a:pos x="93" y="187"/>
              </a:cxn>
              <a:cxn ang="0">
                <a:pos x="137" y="137"/>
              </a:cxn>
              <a:cxn ang="0">
                <a:pos x="187" y="93"/>
              </a:cxn>
              <a:cxn ang="0">
                <a:pos x="244" y="56"/>
              </a:cxn>
              <a:cxn ang="0">
                <a:pos x="305" y="28"/>
              </a:cxn>
              <a:cxn ang="0">
                <a:pos x="371" y="9"/>
              </a:cxn>
              <a:cxn ang="0">
                <a:pos x="441" y="1"/>
              </a:cxn>
              <a:cxn ang="0">
                <a:pos x="489" y="1"/>
              </a:cxn>
              <a:cxn ang="0">
                <a:pos x="559" y="9"/>
              </a:cxn>
              <a:cxn ang="0">
                <a:pos x="625" y="28"/>
              </a:cxn>
              <a:cxn ang="0">
                <a:pos x="686" y="56"/>
              </a:cxn>
              <a:cxn ang="0">
                <a:pos x="743" y="93"/>
              </a:cxn>
              <a:cxn ang="0">
                <a:pos x="793" y="137"/>
              </a:cxn>
              <a:cxn ang="0">
                <a:pos x="837" y="187"/>
              </a:cxn>
              <a:cxn ang="0">
                <a:pos x="874" y="244"/>
              </a:cxn>
              <a:cxn ang="0">
                <a:pos x="902" y="305"/>
              </a:cxn>
              <a:cxn ang="0">
                <a:pos x="921" y="371"/>
              </a:cxn>
              <a:cxn ang="0">
                <a:pos x="929" y="441"/>
              </a:cxn>
            </a:cxnLst>
            <a:rect l="0" t="0" r="r" b="b"/>
            <a:pathLst>
              <a:path w="930" h="930">
                <a:moveTo>
                  <a:pt x="930" y="464"/>
                </a:moveTo>
                <a:lnTo>
                  <a:pt x="930" y="464"/>
                </a:lnTo>
                <a:lnTo>
                  <a:pt x="929" y="489"/>
                </a:lnTo>
                <a:lnTo>
                  <a:pt x="927" y="513"/>
                </a:lnTo>
                <a:lnTo>
                  <a:pt x="924" y="535"/>
                </a:lnTo>
                <a:lnTo>
                  <a:pt x="921" y="559"/>
                </a:lnTo>
                <a:lnTo>
                  <a:pt x="915" y="581"/>
                </a:lnTo>
                <a:lnTo>
                  <a:pt x="908" y="603"/>
                </a:lnTo>
                <a:lnTo>
                  <a:pt x="902" y="625"/>
                </a:lnTo>
                <a:lnTo>
                  <a:pt x="894" y="645"/>
                </a:lnTo>
                <a:lnTo>
                  <a:pt x="885" y="666"/>
                </a:lnTo>
                <a:lnTo>
                  <a:pt x="874" y="686"/>
                </a:lnTo>
                <a:lnTo>
                  <a:pt x="863" y="707"/>
                </a:lnTo>
                <a:lnTo>
                  <a:pt x="850" y="726"/>
                </a:lnTo>
                <a:lnTo>
                  <a:pt x="837" y="743"/>
                </a:lnTo>
                <a:lnTo>
                  <a:pt x="823" y="760"/>
                </a:lnTo>
                <a:lnTo>
                  <a:pt x="809" y="778"/>
                </a:lnTo>
                <a:lnTo>
                  <a:pt x="793" y="793"/>
                </a:lnTo>
                <a:lnTo>
                  <a:pt x="778" y="809"/>
                </a:lnTo>
                <a:lnTo>
                  <a:pt x="760" y="823"/>
                </a:lnTo>
                <a:lnTo>
                  <a:pt x="743" y="838"/>
                </a:lnTo>
                <a:lnTo>
                  <a:pt x="726" y="850"/>
                </a:lnTo>
                <a:lnTo>
                  <a:pt x="707" y="863"/>
                </a:lnTo>
                <a:lnTo>
                  <a:pt x="686" y="874"/>
                </a:lnTo>
                <a:lnTo>
                  <a:pt x="666" y="885"/>
                </a:lnTo>
                <a:lnTo>
                  <a:pt x="645" y="893"/>
                </a:lnTo>
                <a:lnTo>
                  <a:pt x="625" y="902"/>
                </a:lnTo>
                <a:lnTo>
                  <a:pt x="603" y="908"/>
                </a:lnTo>
                <a:lnTo>
                  <a:pt x="581" y="915"/>
                </a:lnTo>
                <a:lnTo>
                  <a:pt x="559" y="921"/>
                </a:lnTo>
                <a:lnTo>
                  <a:pt x="535" y="924"/>
                </a:lnTo>
                <a:lnTo>
                  <a:pt x="513" y="927"/>
                </a:lnTo>
                <a:lnTo>
                  <a:pt x="489" y="929"/>
                </a:lnTo>
                <a:lnTo>
                  <a:pt x="464" y="930"/>
                </a:lnTo>
                <a:lnTo>
                  <a:pt x="464" y="930"/>
                </a:lnTo>
                <a:lnTo>
                  <a:pt x="441" y="929"/>
                </a:lnTo>
                <a:lnTo>
                  <a:pt x="417" y="927"/>
                </a:lnTo>
                <a:lnTo>
                  <a:pt x="393" y="924"/>
                </a:lnTo>
                <a:lnTo>
                  <a:pt x="371" y="921"/>
                </a:lnTo>
                <a:lnTo>
                  <a:pt x="349" y="915"/>
                </a:lnTo>
                <a:lnTo>
                  <a:pt x="327" y="908"/>
                </a:lnTo>
                <a:lnTo>
                  <a:pt x="305" y="902"/>
                </a:lnTo>
                <a:lnTo>
                  <a:pt x="283" y="893"/>
                </a:lnTo>
                <a:lnTo>
                  <a:pt x="263" y="885"/>
                </a:lnTo>
                <a:lnTo>
                  <a:pt x="244" y="874"/>
                </a:lnTo>
                <a:lnTo>
                  <a:pt x="223" y="863"/>
                </a:lnTo>
                <a:lnTo>
                  <a:pt x="204" y="850"/>
                </a:lnTo>
                <a:lnTo>
                  <a:pt x="187" y="838"/>
                </a:lnTo>
                <a:lnTo>
                  <a:pt x="170" y="823"/>
                </a:lnTo>
                <a:lnTo>
                  <a:pt x="152" y="809"/>
                </a:lnTo>
                <a:lnTo>
                  <a:pt x="137" y="793"/>
                </a:lnTo>
                <a:lnTo>
                  <a:pt x="121" y="778"/>
                </a:lnTo>
                <a:lnTo>
                  <a:pt x="107" y="760"/>
                </a:lnTo>
                <a:lnTo>
                  <a:pt x="93" y="743"/>
                </a:lnTo>
                <a:lnTo>
                  <a:pt x="80" y="726"/>
                </a:lnTo>
                <a:lnTo>
                  <a:pt x="67" y="707"/>
                </a:lnTo>
                <a:lnTo>
                  <a:pt x="56" y="686"/>
                </a:lnTo>
                <a:lnTo>
                  <a:pt x="45" y="666"/>
                </a:lnTo>
                <a:lnTo>
                  <a:pt x="36" y="645"/>
                </a:lnTo>
                <a:lnTo>
                  <a:pt x="28" y="625"/>
                </a:lnTo>
                <a:lnTo>
                  <a:pt x="20" y="603"/>
                </a:lnTo>
                <a:lnTo>
                  <a:pt x="14" y="581"/>
                </a:lnTo>
                <a:lnTo>
                  <a:pt x="9" y="559"/>
                </a:lnTo>
                <a:lnTo>
                  <a:pt x="6" y="535"/>
                </a:lnTo>
                <a:lnTo>
                  <a:pt x="3" y="513"/>
                </a:lnTo>
                <a:lnTo>
                  <a:pt x="1" y="489"/>
                </a:lnTo>
                <a:lnTo>
                  <a:pt x="0" y="464"/>
                </a:lnTo>
                <a:lnTo>
                  <a:pt x="0" y="464"/>
                </a:lnTo>
                <a:lnTo>
                  <a:pt x="1" y="441"/>
                </a:lnTo>
                <a:lnTo>
                  <a:pt x="3" y="417"/>
                </a:lnTo>
                <a:lnTo>
                  <a:pt x="6" y="393"/>
                </a:lnTo>
                <a:lnTo>
                  <a:pt x="9" y="371"/>
                </a:lnTo>
                <a:lnTo>
                  <a:pt x="14" y="349"/>
                </a:lnTo>
                <a:lnTo>
                  <a:pt x="20" y="327"/>
                </a:lnTo>
                <a:lnTo>
                  <a:pt x="28" y="305"/>
                </a:lnTo>
                <a:lnTo>
                  <a:pt x="36" y="283"/>
                </a:lnTo>
                <a:lnTo>
                  <a:pt x="45" y="263"/>
                </a:lnTo>
                <a:lnTo>
                  <a:pt x="56" y="244"/>
                </a:lnTo>
                <a:lnTo>
                  <a:pt x="67" y="223"/>
                </a:lnTo>
                <a:lnTo>
                  <a:pt x="80" y="204"/>
                </a:lnTo>
                <a:lnTo>
                  <a:pt x="93" y="187"/>
                </a:lnTo>
                <a:lnTo>
                  <a:pt x="107" y="170"/>
                </a:lnTo>
                <a:lnTo>
                  <a:pt x="121" y="152"/>
                </a:lnTo>
                <a:lnTo>
                  <a:pt x="137" y="137"/>
                </a:lnTo>
                <a:lnTo>
                  <a:pt x="152" y="121"/>
                </a:lnTo>
                <a:lnTo>
                  <a:pt x="170" y="107"/>
                </a:lnTo>
                <a:lnTo>
                  <a:pt x="187" y="93"/>
                </a:lnTo>
                <a:lnTo>
                  <a:pt x="204" y="80"/>
                </a:lnTo>
                <a:lnTo>
                  <a:pt x="223" y="67"/>
                </a:lnTo>
                <a:lnTo>
                  <a:pt x="244" y="56"/>
                </a:lnTo>
                <a:lnTo>
                  <a:pt x="263" y="45"/>
                </a:lnTo>
                <a:lnTo>
                  <a:pt x="283" y="36"/>
                </a:lnTo>
                <a:lnTo>
                  <a:pt x="305" y="28"/>
                </a:lnTo>
                <a:lnTo>
                  <a:pt x="327" y="20"/>
                </a:lnTo>
                <a:lnTo>
                  <a:pt x="349" y="14"/>
                </a:lnTo>
                <a:lnTo>
                  <a:pt x="371" y="9"/>
                </a:lnTo>
                <a:lnTo>
                  <a:pt x="393" y="6"/>
                </a:lnTo>
                <a:lnTo>
                  <a:pt x="417" y="3"/>
                </a:lnTo>
                <a:lnTo>
                  <a:pt x="441" y="1"/>
                </a:lnTo>
                <a:lnTo>
                  <a:pt x="464" y="0"/>
                </a:lnTo>
                <a:lnTo>
                  <a:pt x="464" y="0"/>
                </a:lnTo>
                <a:lnTo>
                  <a:pt x="489" y="1"/>
                </a:lnTo>
                <a:lnTo>
                  <a:pt x="513" y="3"/>
                </a:lnTo>
                <a:lnTo>
                  <a:pt x="535" y="6"/>
                </a:lnTo>
                <a:lnTo>
                  <a:pt x="559" y="9"/>
                </a:lnTo>
                <a:lnTo>
                  <a:pt x="581" y="14"/>
                </a:lnTo>
                <a:lnTo>
                  <a:pt x="603" y="20"/>
                </a:lnTo>
                <a:lnTo>
                  <a:pt x="625" y="28"/>
                </a:lnTo>
                <a:lnTo>
                  <a:pt x="645" y="36"/>
                </a:lnTo>
                <a:lnTo>
                  <a:pt x="666" y="45"/>
                </a:lnTo>
                <a:lnTo>
                  <a:pt x="686" y="56"/>
                </a:lnTo>
                <a:lnTo>
                  <a:pt x="707" y="67"/>
                </a:lnTo>
                <a:lnTo>
                  <a:pt x="726" y="80"/>
                </a:lnTo>
                <a:lnTo>
                  <a:pt x="743" y="93"/>
                </a:lnTo>
                <a:lnTo>
                  <a:pt x="760" y="107"/>
                </a:lnTo>
                <a:lnTo>
                  <a:pt x="778" y="121"/>
                </a:lnTo>
                <a:lnTo>
                  <a:pt x="793" y="137"/>
                </a:lnTo>
                <a:lnTo>
                  <a:pt x="809" y="152"/>
                </a:lnTo>
                <a:lnTo>
                  <a:pt x="823" y="170"/>
                </a:lnTo>
                <a:lnTo>
                  <a:pt x="837" y="187"/>
                </a:lnTo>
                <a:lnTo>
                  <a:pt x="850" y="204"/>
                </a:lnTo>
                <a:lnTo>
                  <a:pt x="863" y="223"/>
                </a:lnTo>
                <a:lnTo>
                  <a:pt x="874" y="244"/>
                </a:lnTo>
                <a:lnTo>
                  <a:pt x="885" y="263"/>
                </a:lnTo>
                <a:lnTo>
                  <a:pt x="894" y="283"/>
                </a:lnTo>
                <a:lnTo>
                  <a:pt x="902" y="305"/>
                </a:lnTo>
                <a:lnTo>
                  <a:pt x="908" y="327"/>
                </a:lnTo>
                <a:lnTo>
                  <a:pt x="915" y="349"/>
                </a:lnTo>
                <a:lnTo>
                  <a:pt x="921" y="371"/>
                </a:lnTo>
                <a:lnTo>
                  <a:pt x="924" y="393"/>
                </a:lnTo>
                <a:lnTo>
                  <a:pt x="927" y="417"/>
                </a:lnTo>
                <a:lnTo>
                  <a:pt x="929" y="441"/>
                </a:lnTo>
                <a:lnTo>
                  <a:pt x="930" y="464"/>
                </a:lnTo>
                <a:lnTo>
                  <a:pt x="930" y="4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415925" y="3775075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2" name="Freeform 18"/>
          <p:cNvSpPr>
            <a:spLocks/>
          </p:cNvSpPr>
          <p:nvPr/>
        </p:nvSpPr>
        <p:spPr bwMode="auto">
          <a:xfrm>
            <a:off x="415925" y="3181351"/>
            <a:ext cx="8482014" cy="720624"/>
          </a:xfrm>
          <a:custGeom>
            <a:avLst/>
            <a:gdLst/>
            <a:ahLst/>
            <a:cxnLst>
              <a:cxn ang="0">
                <a:pos x="5239" y="170"/>
              </a:cxn>
              <a:cxn ang="0">
                <a:pos x="4940" y="0"/>
              </a:cxn>
              <a:cxn ang="0">
                <a:pos x="4940" y="63"/>
              </a:cxn>
              <a:cxn ang="0">
                <a:pos x="0" y="63"/>
              </a:cxn>
              <a:cxn ang="0">
                <a:pos x="0" y="277"/>
              </a:cxn>
              <a:cxn ang="0">
                <a:pos x="4940" y="277"/>
              </a:cxn>
              <a:cxn ang="0">
                <a:pos x="4940" y="340"/>
              </a:cxn>
              <a:cxn ang="0">
                <a:pos x="5239" y="170"/>
              </a:cxn>
            </a:cxnLst>
            <a:rect l="0" t="0" r="r" b="b"/>
            <a:pathLst>
              <a:path w="5239" h="340">
                <a:moveTo>
                  <a:pt x="5239" y="170"/>
                </a:moveTo>
                <a:lnTo>
                  <a:pt x="4940" y="0"/>
                </a:lnTo>
                <a:lnTo>
                  <a:pt x="4940" y="63"/>
                </a:lnTo>
                <a:lnTo>
                  <a:pt x="0" y="63"/>
                </a:lnTo>
                <a:lnTo>
                  <a:pt x="0" y="277"/>
                </a:lnTo>
                <a:lnTo>
                  <a:pt x="4940" y="277"/>
                </a:lnTo>
                <a:lnTo>
                  <a:pt x="4940" y="340"/>
                </a:lnTo>
                <a:lnTo>
                  <a:pt x="5239" y="170"/>
                </a:lnTo>
                <a:close/>
              </a:path>
            </a:pathLst>
          </a:custGeom>
          <a:solidFill>
            <a:srgbClr val="60BFCE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5" name="Freeform 21"/>
          <p:cNvSpPr>
            <a:spLocks/>
          </p:cNvSpPr>
          <p:nvPr/>
        </p:nvSpPr>
        <p:spPr bwMode="auto">
          <a:xfrm>
            <a:off x="415925" y="4233863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410958" y="3901975"/>
            <a:ext cx="8486980" cy="1512254"/>
          </a:xfrm>
          <a:custGeom>
            <a:avLst/>
            <a:gdLst/>
            <a:ahLst/>
            <a:cxnLst>
              <a:cxn ang="0">
                <a:pos x="5428" y="170"/>
              </a:cxn>
              <a:cxn ang="0">
                <a:pos x="5129" y="0"/>
              </a:cxn>
              <a:cxn ang="0">
                <a:pos x="5129" y="63"/>
              </a:cxn>
              <a:cxn ang="0">
                <a:pos x="0" y="63"/>
              </a:cxn>
              <a:cxn ang="0">
                <a:pos x="0" y="277"/>
              </a:cxn>
              <a:cxn ang="0">
                <a:pos x="5129" y="277"/>
              </a:cxn>
              <a:cxn ang="0">
                <a:pos x="5129" y="340"/>
              </a:cxn>
              <a:cxn ang="0">
                <a:pos x="5428" y="170"/>
              </a:cxn>
            </a:cxnLst>
            <a:rect l="0" t="0" r="r" b="b"/>
            <a:pathLst>
              <a:path w="5428" h="340">
                <a:moveTo>
                  <a:pt x="5428" y="170"/>
                </a:moveTo>
                <a:lnTo>
                  <a:pt x="5129" y="0"/>
                </a:lnTo>
                <a:lnTo>
                  <a:pt x="5129" y="63"/>
                </a:lnTo>
                <a:lnTo>
                  <a:pt x="0" y="63"/>
                </a:lnTo>
                <a:lnTo>
                  <a:pt x="0" y="277"/>
                </a:lnTo>
                <a:lnTo>
                  <a:pt x="5129" y="277"/>
                </a:lnTo>
                <a:lnTo>
                  <a:pt x="5129" y="340"/>
                </a:lnTo>
                <a:lnTo>
                  <a:pt x="5428" y="170"/>
                </a:lnTo>
                <a:close/>
              </a:path>
            </a:pathLst>
          </a:custGeom>
          <a:solidFill>
            <a:srgbClr val="60BFCE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427985" y="6163645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3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4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4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75" name="Прямая соединительная линия 74"/>
          <p:cNvCxnSpPr/>
          <p:nvPr/>
        </p:nvCxnSpPr>
        <p:spPr>
          <a:xfrm>
            <a:off x="0" y="120015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9</a:t>
            </a:fld>
            <a:endParaRPr lang="ru-RU" sz="2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08675" y="292281"/>
            <a:ext cx="58841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 стратегические задачи развития общего образования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838208" y="2280496"/>
            <a:ext cx="12657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Дошкольное образование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74820" y="4239421"/>
            <a:ext cx="76167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Особенности воспитательной работы с детьми (обучающимися) и педагогическими работниками в образовательных организациях Российской Федерации 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3032644" y="2280496"/>
            <a:ext cx="12657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F38221"/>
                </a:solidFill>
                <a:latin typeface="Century Gothic" panose="020B0502020202020204" pitchFamily="34" charset="0"/>
              </a:rPr>
              <a:t>Общее образование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5118098" y="2280496"/>
            <a:ext cx="14562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>
                <a:solidFill>
                  <a:srgbClr val="00B050"/>
                </a:solidFill>
                <a:latin typeface="Century Gothic" panose="020B0502020202020204" pitchFamily="34" charset="0"/>
              </a:rPr>
              <a:t>Дополнительное</a:t>
            </a:r>
          </a:p>
          <a:p>
            <a:pPr algn="ctr"/>
            <a:r>
              <a:rPr lang="ru-RU" sz="1200" b="1">
                <a:solidFill>
                  <a:srgbClr val="00B050"/>
                </a:solidFill>
                <a:latin typeface="Century Gothic" panose="020B0502020202020204" pitchFamily="34" charset="0"/>
              </a:rPr>
              <a:t>образование </a:t>
            </a:r>
            <a:r>
              <a:rPr lang="en-US" sz="1200" b="1">
                <a:solidFill>
                  <a:srgbClr val="00B050"/>
                </a:solidFill>
                <a:latin typeface="Century Gothic" panose="020B0502020202020204" pitchFamily="34" charset="0"/>
              </a:rPr>
              <a:t/>
            </a:r>
            <a:br>
              <a:rPr lang="en-US" sz="1200" b="1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ru-RU" sz="1200" b="1">
                <a:solidFill>
                  <a:srgbClr val="00B050"/>
                </a:solidFill>
                <a:latin typeface="Century Gothic" panose="020B0502020202020204" pitchFamily="34" charset="0"/>
              </a:rPr>
              <a:t>детей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7240851" y="2280496"/>
            <a:ext cx="15869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Профессиональное </a:t>
            </a:r>
          </a:p>
          <a:p>
            <a:pPr algn="ctr"/>
            <a:r>
              <a:rPr lang="ru-RU" sz="1200" b="1" dirty="0">
                <a:solidFill>
                  <a:srgbClr val="2162AE"/>
                </a:solidFill>
                <a:latin typeface="Century Gothic" panose="020B0502020202020204" pitchFamily="34" charset="0"/>
              </a:rPr>
              <a:t>образование</a:t>
            </a:r>
          </a:p>
        </p:txBody>
      </p:sp>
      <p:grpSp>
        <p:nvGrpSpPr>
          <p:cNvPr id="210" name="Группа 209"/>
          <p:cNvGrpSpPr/>
          <p:nvPr/>
        </p:nvGrpSpPr>
        <p:grpSpPr>
          <a:xfrm>
            <a:off x="3445406" y="1683808"/>
            <a:ext cx="412588" cy="558375"/>
            <a:chOff x="4154488" y="2460625"/>
            <a:chExt cx="1374775" cy="1860550"/>
          </a:xfrm>
        </p:grpSpPr>
        <p:sp>
          <p:nvSpPr>
            <p:cNvPr id="211" name="Freeform 51"/>
            <p:cNvSpPr>
              <a:spLocks noEditPoints="1"/>
            </p:cNvSpPr>
            <p:nvPr/>
          </p:nvSpPr>
          <p:spPr bwMode="auto">
            <a:xfrm>
              <a:off x="4437063" y="3765550"/>
              <a:ext cx="425450" cy="5556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292"/>
                </a:cxn>
                <a:cxn ang="0">
                  <a:pos x="0" y="292"/>
                </a:cxn>
                <a:cxn ang="0">
                  <a:pos x="0" y="298"/>
                </a:cxn>
                <a:cxn ang="0">
                  <a:pos x="2" y="300"/>
                </a:cxn>
                <a:cxn ang="0">
                  <a:pos x="6" y="304"/>
                </a:cxn>
                <a:cxn ang="0">
                  <a:pos x="10" y="304"/>
                </a:cxn>
                <a:cxn ang="0">
                  <a:pos x="254" y="350"/>
                </a:cxn>
                <a:cxn ang="0">
                  <a:pos x="254" y="350"/>
                </a:cxn>
                <a:cxn ang="0">
                  <a:pos x="258" y="350"/>
                </a:cxn>
                <a:cxn ang="0">
                  <a:pos x="264" y="348"/>
                </a:cxn>
                <a:cxn ang="0">
                  <a:pos x="264" y="348"/>
                </a:cxn>
                <a:cxn ang="0">
                  <a:pos x="266" y="342"/>
                </a:cxn>
                <a:cxn ang="0">
                  <a:pos x="268" y="338"/>
                </a:cxn>
                <a:cxn ang="0">
                  <a:pos x="268" y="58"/>
                </a:cxn>
                <a:cxn ang="0">
                  <a:pos x="268" y="58"/>
                </a:cxn>
                <a:cxn ang="0">
                  <a:pos x="266" y="54"/>
                </a:cxn>
                <a:cxn ang="0">
                  <a:pos x="264" y="50"/>
                </a:cxn>
                <a:cxn ang="0">
                  <a:pos x="262" y="48"/>
                </a:cxn>
                <a:cxn ang="0">
                  <a:pos x="258" y="4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24" y="26"/>
                </a:cxn>
                <a:cxn ang="0">
                  <a:pos x="24" y="26"/>
                </a:cxn>
                <a:cxn ang="0">
                  <a:pos x="244" y="68"/>
                </a:cxn>
                <a:cxn ang="0">
                  <a:pos x="244" y="68"/>
                </a:cxn>
                <a:cxn ang="0">
                  <a:pos x="244" y="324"/>
                </a:cxn>
                <a:cxn ang="0">
                  <a:pos x="244" y="324"/>
                </a:cxn>
                <a:cxn ang="0">
                  <a:pos x="24" y="282"/>
                </a:cxn>
                <a:cxn ang="0">
                  <a:pos x="24" y="282"/>
                </a:cxn>
                <a:cxn ang="0">
                  <a:pos x="24" y="26"/>
                </a:cxn>
                <a:cxn ang="0">
                  <a:pos x="24" y="26"/>
                </a:cxn>
              </a:cxnLst>
              <a:rect l="0" t="0" r="r" b="b"/>
              <a:pathLst>
                <a:path w="268" h="350">
                  <a:moveTo>
                    <a:pt x="4" y="4"/>
                  </a:move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0" y="298"/>
                  </a:lnTo>
                  <a:lnTo>
                    <a:pt x="2" y="300"/>
                  </a:lnTo>
                  <a:lnTo>
                    <a:pt x="6" y="304"/>
                  </a:lnTo>
                  <a:lnTo>
                    <a:pt x="10" y="304"/>
                  </a:lnTo>
                  <a:lnTo>
                    <a:pt x="254" y="350"/>
                  </a:lnTo>
                  <a:lnTo>
                    <a:pt x="254" y="350"/>
                  </a:lnTo>
                  <a:lnTo>
                    <a:pt x="258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6" y="342"/>
                  </a:lnTo>
                  <a:lnTo>
                    <a:pt x="268" y="33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6" y="54"/>
                  </a:lnTo>
                  <a:lnTo>
                    <a:pt x="264" y="50"/>
                  </a:lnTo>
                  <a:lnTo>
                    <a:pt x="262" y="48"/>
                  </a:lnTo>
                  <a:lnTo>
                    <a:pt x="258" y="4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24" y="26"/>
                  </a:moveTo>
                  <a:lnTo>
                    <a:pt x="24" y="26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4" y="324"/>
                  </a:lnTo>
                  <a:lnTo>
                    <a:pt x="244" y="324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4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2" name="Freeform 52"/>
            <p:cNvSpPr>
              <a:spLocks/>
            </p:cNvSpPr>
            <p:nvPr/>
          </p:nvSpPr>
          <p:spPr bwMode="auto">
            <a:xfrm>
              <a:off x="4532313" y="3876675"/>
              <a:ext cx="2349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48" y="28"/>
                </a:cxn>
                <a:cxn ang="0">
                  <a:pos x="144" y="28"/>
                </a:cxn>
                <a:cxn ang="0">
                  <a:pos x="144" y="28"/>
                </a:cxn>
                <a:cxn ang="0">
                  <a:pos x="122" y="38"/>
                </a:cxn>
                <a:cxn ang="0">
                  <a:pos x="100" y="48"/>
                </a:cxn>
                <a:cxn ang="0">
                  <a:pos x="80" y="62"/>
                </a:cxn>
                <a:cxn ang="0">
                  <a:pos x="60" y="78"/>
                </a:cxn>
                <a:cxn ang="0">
                  <a:pos x="44" y="96"/>
                </a:cxn>
                <a:cxn ang="0">
                  <a:pos x="30" y="116"/>
                </a:cxn>
                <a:cxn ang="0">
                  <a:pos x="18" y="138"/>
                </a:cxn>
                <a:cxn ang="0">
                  <a:pos x="8" y="160"/>
                </a:cxn>
                <a:cxn ang="0">
                  <a:pos x="0" y="184"/>
                </a:cxn>
              </a:cxnLst>
              <a:rect l="0" t="0" r="r" b="b"/>
              <a:pathLst>
                <a:path w="148" h="184">
                  <a:moveTo>
                    <a:pt x="0" y="184"/>
                  </a:moveTo>
                  <a:lnTo>
                    <a:pt x="0" y="0"/>
                  </a:lnTo>
                  <a:lnTo>
                    <a:pt x="148" y="28"/>
                  </a:lnTo>
                  <a:lnTo>
                    <a:pt x="144" y="28"/>
                  </a:lnTo>
                  <a:lnTo>
                    <a:pt x="144" y="28"/>
                  </a:lnTo>
                  <a:lnTo>
                    <a:pt x="122" y="38"/>
                  </a:lnTo>
                  <a:lnTo>
                    <a:pt x="100" y="48"/>
                  </a:lnTo>
                  <a:lnTo>
                    <a:pt x="80" y="62"/>
                  </a:lnTo>
                  <a:lnTo>
                    <a:pt x="60" y="78"/>
                  </a:lnTo>
                  <a:lnTo>
                    <a:pt x="44" y="96"/>
                  </a:lnTo>
                  <a:lnTo>
                    <a:pt x="30" y="116"/>
                  </a:lnTo>
                  <a:lnTo>
                    <a:pt x="18" y="138"/>
                  </a:lnTo>
                  <a:lnTo>
                    <a:pt x="8" y="16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3" name="Freeform 53"/>
            <p:cNvSpPr>
              <a:spLocks/>
            </p:cNvSpPr>
            <p:nvPr/>
          </p:nvSpPr>
          <p:spPr bwMode="auto">
            <a:xfrm>
              <a:off x="4824413" y="3765550"/>
              <a:ext cx="425450" cy="555625"/>
            </a:xfrm>
            <a:custGeom>
              <a:avLst/>
              <a:gdLst/>
              <a:ahLst/>
              <a:cxnLst>
                <a:cxn ang="0">
                  <a:pos x="252" y="0"/>
                </a:cxn>
                <a:cxn ang="0">
                  <a:pos x="10" y="46"/>
                </a:cxn>
                <a:cxn ang="0">
                  <a:pos x="10" y="46"/>
                </a:cxn>
                <a:cxn ang="0">
                  <a:pos x="4" y="48"/>
                </a:cxn>
                <a:cxn ang="0">
                  <a:pos x="2" y="50"/>
                </a:cxn>
                <a:cxn ang="0">
                  <a:pos x="0" y="5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2" y="64"/>
                </a:cxn>
                <a:cxn ang="0">
                  <a:pos x="4" y="68"/>
                </a:cxn>
                <a:cxn ang="0">
                  <a:pos x="8" y="70"/>
                </a:cxn>
                <a:cxn ang="0">
                  <a:pos x="14" y="70"/>
                </a:cxn>
                <a:cxn ang="0">
                  <a:pos x="14" y="70"/>
                </a:cxn>
                <a:cxn ang="0">
                  <a:pos x="244" y="26"/>
                </a:cxn>
                <a:cxn ang="0">
                  <a:pos x="244" y="26"/>
                </a:cxn>
                <a:cxn ang="0">
                  <a:pos x="244" y="282"/>
                </a:cxn>
                <a:cxn ang="0">
                  <a:pos x="244" y="282"/>
                </a:cxn>
                <a:cxn ang="0">
                  <a:pos x="10" y="326"/>
                </a:cxn>
                <a:cxn ang="0">
                  <a:pos x="10" y="326"/>
                </a:cxn>
                <a:cxn ang="0">
                  <a:pos x="6" y="328"/>
                </a:cxn>
                <a:cxn ang="0">
                  <a:pos x="2" y="330"/>
                </a:cxn>
                <a:cxn ang="0">
                  <a:pos x="0" y="334"/>
                </a:cxn>
                <a:cxn ang="0">
                  <a:pos x="0" y="338"/>
                </a:cxn>
                <a:cxn ang="0">
                  <a:pos x="0" y="338"/>
                </a:cxn>
                <a:cxn ang="0">
                  <a:pos x="0" y="340"/>
                </a:cxn>
                <a:cxn ang="0">
                  <a:pos x="0" y="340"/>
                </a:cxn>
                <a:cxn ang="0">
                  <a:pos x="2" y="344"/>
                </a:cxn>
                <a:cxn ang="0">
                  <a:pos x="4" y="348"/>
                </a:cxn>
                <a:cxn ang="0">
                  <a:pos x="8" y="350"/>
                </a:cxn>
                <a:cxn ang="0">
                  <a:pos x="14" y="350"/>
                </a:cxn>
                <a:cxn ang="0">
                  <a:pos x="258" y="304"/>
                </a:cxn>
                <a:cxn ang="0">
                  <a:pos x="258" y="304"/>
                </a:cxn>
                <a:cxn ang="0">
                  <a:pos x="262" y="304"/>
                </a:cxn>
                <a:cxn ang="0">
                  <a:pos x="264" y="300"/>
                </a:cxn>
                <a:cxn ang="0">
                  <a:pos x="266" y="298"/>
                </a:cxn>
                <a:cxn ang="0">
                  <a:pos x="268" y="292"/>
                </a:cxn>
                <a:cxn ang="0">
                  <a:pos x="268" y="12"/>
                </a:cxn>
                <a:cxn ang="0">
                  <a:pos x="268" y="12"/>
                </a:cxn>
                <a:cxn ang="0">
                  <a:pos x="266" y="8"/>
                </a:cxn>
                <a:cxn ang="0">
                  <a:pos x="262" y="4"/>
                </a:cxn>
                <a:cxn ang="0">
                  <a:pos x="262" y="4"/>
                </a:cxn>
                <a:cxn ang="0">
                  <a:pos x="258" y="0"/>
                </a:cxn>
                <a:cxn ang="0">
                  <a:pos x="252" y="0"/>
                </a:cxn>
                <a:cxn ang="0">
                  <a:pos x="252" y="0"/>
                </a:cxn>
              </a:cxnLst>
              <a:rect l="0" t="0" r="r" b="b"/>
              <a:pathLst>
                <a:path w="268" h="350">
                  <a:moveTo>
                    <a:pt x="252" y="0"/>
                  </a:moveTo>
                  <a:lnTo>
                    <a:pt x="10" y="46"/>
                  </a:lnTo>
                  <a:lnTo>
                    <a:pt x="10" y="46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8" y="70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4" y="282"/>
                  </a:lnTo>
                  <a:lnTo>
                    <a:pt x="244" y="282"/>
                  </a:lnTo>
                  <a:lnTo>
                    <a:pt x="10" y="326"/>
                  </a:lnTo>
                  <a:lnTo>
                    <a:pt x="10" y="326"/>
                  </a:lnTo>
                  <a:lnTo>
                    <a:pt x="6" y="328"/>
                  </a:lnTo>
                  <a:lnTo>
                    <a:pt x="2" y="330"/>
                  </a:lnTo>
                  <a:lnTo>
                    <a:pt x="0" y="334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2" y="344"/>
                  </a:lnTo>
                  <a:lnTo>
                    <a:pt x="4" y="348"/>
                  </a:lnTo>
                  <a:lnTo>
                    <a:pt x="8" y="350"/>
                  </a:lnTo>
                  <a:lnTo>
                    <a:pt x="14" y="350"/>
                  </a:lnTo>
                  <a:lnTo>
                    <a:pt x="258" y="304"/>
                  </a:lnTo>
                  <a:lnTo>
                    <a:pt x="258" y="304"/>
                  </a:lnTo>
                  <a:lnTo>
                    <a:pt x="262" y="304"/>
                  </a:lnTo>
                  <a:lnTo>
                    <a:pt x="264" y="300"/>
                  </a:lnTo>
                  <a:lnTo>
                    <a:pt x="266" y="298"/>
                  </a:lnTo>
                  <a:lnTo>
                    <a:pt x="268" y="292"/>
                  </a:lnTo>
                  <a:lnTo>
                    <a:pt x="268" y="12"/>
                  </a:lnTo>
                  <a:lnTo>
                    <a:pt x="268" y="12"/>
                  </a:lnTo>
                  <a:lnTo>
                    <a:pt x="266" y="8"/>
                  </a:lnTo>
                  <a:lnTo>
                    <a:pt x="262" y="4"/>
                  </a:lnTo>
                  <a:lnTo>
                    <a:pt x="262" y="4"/>
                  </a:lnTo>
                  <a:lnTo>
                    <a:pt x="258" y="0"/>
                  </a:lnTo>
                  <a:lnTo>
                    <a:pt x="252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4" name="Freeform 54"/>
            <p:cNvSpPr>
              <a:spLocks/>
            </p:cNvSpPr>
            <p:nvPr/>
          </p:nvSpPr>
          <p:spPr bwMode="auto">
            <a:xfrm>
              <a:off x="4922838" y="3937000"/>
              <a:ext cx="234950" cy="6985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4" y="22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38"/>
                </a:cxn>
                <a:cxn ang="0">
                  <a:pos x="4" y="42"/>
                </a:cxn>
                <a:cxn ang="0">
                  <a:pos x="8" y="44"/>
                </a:cxn>
                <a:cxn ang="0">
                  <a:pos x="14" y="44"/>
                </a:cxn>
                <a:cxn ang="0">
                  <a:pos x="138" y="22"/>
                </a:cxn>
                <a:cxn ang="0">
                  <a:pos x="138" y="22"/>
                </a:cxn>
                <a:cxn ang="0">
                  <a:pos x="142" y="22"/>
                </a:cxn>
                <a:cxn ang="0">
                  <a:pos x="146" y="18"/>
                </a:cxn>
                <a:cxn ang="0">
                  <a:pos x="148" y="14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44" y="2"/>
                </a:cxn>
                <a:cxn ang="0">
                  <a:pos x="140" y="0"/>
                </a:cxn>
                <a:cxn ang="0">
                  <a:pos x="134" y="0"/>
                </a:cxn>
                <a:cxn ang="0">
                  <a:pos x="134" y="0"/>
                </a:cxn>
              </a:cxnLst>
              <a:rect l="0" t="0" r="r" b="b"/>
              <a:pathLst>
                <a:path w="148" h="44">
                  <a:moveTo>
                    <a:pt x="134" y="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42" y="22"/>
                  </a:lnTo>
                  <a:lnTo>
                    <a:pt x="146" y="18"/>
                  </a:lnTo>
                  <a:lnTo>
                    <a:pt x="148" y="14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6" y="4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5" name="Freeform 55"/>
            <p:cNvSpPr>
              <a:spLocks/>
            </p:cNvSpPr>
            <p:nvPr/>
          </p:nvSpPr>
          <p:spPr bwMode="auto">
            <a:xfrm>
              <a:off x="4922838" y="4022725"/>
              <a:ext cx="234950" cy="6985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4" y="42"/>
                </a:cxn>
                <a:cxn ang="0">
                  <a:pos x="8" y="44"/>
                </a:cxn>
                <a:cxn ang="0">
                  <a:pos x="14" y="44"/>
                </a:cxn>
                <a:cxn ang="0">
                  <a:pos x="138" y="24"/>
                </a:cxn>
                <a:cxn ang="0">
                  <a:pos x="138" y="24"/>
                </a:cxn>
                <a:cxn ang="0">
                  <a:pos x="142" y="22"/>
                </a:cxn>
                <a:cxn ang="0">
                  <a:pos x="146" y="18"/>
                </a:cxn>
                <a:cxn ang="0">
                  <a:pos x="148" y="14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6" y="6"/>
                </a:cxn>
                <a:cxn ang="0">
                  <a:pos x="144" y="2"/>
                </a:cxn>
                <a:cxn ang="0">
                  <a:pos x="140" y="0"/>
                </a:cxn>
                <a:cxn ang="0">
                  <a:pos x="134" y="0"/>
                </a:cxn>
                <a:cxn ang="0">
                  <a:pos x="134" y="0"/>
                </a:cxn>
              </a:cxnLst>
              <a:rect l="0" t="0" r="r" b="b"/>
              <a:pathLst>
                <a:path w="148" h="44">
                  <a:moveTo>
                    <a:pt x="134" y="0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42" y="22"/>
                  </a:lnTo>
                  <a:lnTo>
                    <a:pt x="146" y="18"/>
                  </a:lnTo>
                  <a:lnTo>
                    <a:pt x="148" y="14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6" y="6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6" name="Freeform 56"/>
            <p:cNvSpPr>
              <a:spLocks/>
            </p:cNvSpPr>
            <p:nvPr/>
          </p:nvSpPr>
          <p:spPr bwMode="auto">
            <a:xfrm>
              <a:off x="4995863" y="2924175"/>
              <a:ext cx="533400" cy="1244600"/>
            </a:xfrm>
            <a:custGeom>
              <a:avLst/>
              <a:gdLst/>
              <a:ahLst/>
              <a:cxnLst>
                <a:cxn ang="0">
                  <a:pos x="88" y="12"/>
                </a:cxn>
                <a:cxn ang="0">
                  <a:pos x="92" y="18"/>
                </a:cxn>
                <a:cxn ang="0">
                  <a:pos x="98" y="24"/>
                </a:cxn>
                <a:cxn ang="0">
                  <a:pos x="114" y="34"/>
                </a:cxn>
                <a:cxn ang="0">
                  <a:pos x="128" y="76"/>
                </a:cxn>
                <a:cxn ang="0">
                  <a:pos x="124" y="96"/>
                </a:cxn>
                <a:cxn ang="0">
                  <a:pos x="112" y="118"/>
                </a:cxn>
                <a:cxn ang="0">
                  <a:pos x="94" y="130"/>
                </a:cxn>
                <a:cxn ang="0">
                  <a:pos x="84" y="138"/>
                </a:cxn>
                <a:cxn ang="0">
                  <a:pos x="70" y="174"/>
                </a:cxn>
                <a:cxn ang="0">
                  <a:pos x="44" y="222"/>
                </a:cxn>
                <a:cxn ang="0">
                  <a:pos x="6" y="260"/>
                </a:cxn>
                <a:cxn ang="0">
                  <a:pos x="0" y="270"/>
                </a:cxn>
                <a:cxn ang="0">
                  <a:pos x="8" y="328"/>
                </a:cxn>
                <a:cxn ang="0">
                  <a:pos x="14" y="344"/>
                </a:cxn>
                <a:cxn ang="0">
                  <a:pos x="26" y="358"/>
                </a:cxn>
                <a:cxn ang="0">
                  <a:pos x="178" y="404"/>
                </a:cxn>
                <a:cxn ang="0">
                  <a:pos x="216" y="420"/>
                </a:cxn>
                <a:cxn ang="0">
                  <a:pos x="246" y="448"/>
                </a:cxn>
                <a:cxn ang="0">
                  <a:pos x="280" y="516"/>
                </a:cxn>
                <a:cxn ang="0">
                  <a:pos x="310" y="760"/>
                </a:cxn>
                <a:cxn ang="0">
                  <a:pos x="190" y="760"/>
                </a:cxn>
                <a:cxn ang="0">
                  <a:pos x="184" y="772"/>
                </a:cxn>
                <a:cxn ang="0">
                  <a:pos x="186" y="780"/>
                </a:cxn>
                <a:cxn ang="0">
                  <a:pos x="324" y="784"/>
                </a:cxn>
                <a:cxn ang="0">
                  <a:pos x="334" y="780"/>
                </a:cxn>
                <a:cxn ang="0">
                  <a:pos x="336" y="772"/>
                </a:cxn>
                <a:cxn ang="0">
                  <a:pos x="304" y="512"/>
                </a:cxn>
                <a:cxn ang="0">
                  <a:pos x="294" y="484"/>
                </a:cxn>
                <a:cxn ang="0">
                  <a:pos x="274" y="444"/>
                </a:cxn>
                <a:cxn ang="0">
                  <a:pos x="244" y="412"/>
                </a:cxn>
                <a:cxn ang="0">
                  <a:pos x="214" y="392"/>
                </a:cxn>
                <a:cxn ang="0">
                  <a:pos x="44" y="340"/>
                </a:cxn>
                <a:cxn ang="0">
                  <a:pos x="40" y="338"/>
                </a:cxn>
                <a:cxn ang="0">
                  <a:pos x="32" y="324"/>
                </a:cxn>
                <a:cxn ang="0">
                  <a:pos x="38" y="262"/>
                </a:cxn>
                <a:cxn ang="0">
                  <a:pos x="74" y="220"/>
                </a:cxn>
                <a:cxn ang="0">
                  <a:pos x="98" y="170"/>
                </a:cxn>
                <a:cxn ang="0">
                  <a:pos x="114" y="148"/>
                </a:cxn>
                <a:cxn ang="0">
                  <a:pos x="138" y="124"/>
                </a:cxn>
                <a:cxn ang="0">
                  <a:pos x="150" y="90"/>
                </a:cxn>
                <a:cxn ang="0">
                  <a:pos x="150" y="62"/>
                </a:cxn>
                <a:cxn ang="0">
                  <a:pos x="138" y="26"/>
                </a:cxn>
                <a:cxn ang="0">
                  <a:pos x="114" y="4"/>
                </a:cxn>
                <a:cxn ang="0">
                  <a:pos x="98" y="0"/>
                </a:cxn>
                <a:cxn ang="0">
                  <a:pos x="90" y="8"/>
                </a:cxn>
              </a:cxnLst>
              <a:rect l="0" t="0" r="r" b="b"/>
              <a:pathLst>
                <a:path w="336" h="784">
                  <a:moveTo>
                    <a:pt x="90" y="8"/>
                  </a:moveTo>
                  <a:lnTo>
                    <a:pt x="90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0" y="16"/>
                  </a:lnTo>
                  <a:lnTo>
                    <a:pt x="92" y="18"/>
                  </a:lnTo>
                  <a:lnTo>
                    <a:pt x="94" y="22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104" y="26"/>
                  </a:lnTo>
                  <a:lnTo>
                    <a:pt x="110" y="30"/>
                  </a:lnTo>
                  <a:lnTo>
                    <a:pt x="114" y="34"/>
                  </a:lnTo>
                  <a:lnTo>
                    <a:pt x="120" y="42"/>
                  </a:lnTo>
                  <a:lnTo>
                    <a:pt x="126" y="5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26" y="86"/>
                  </a:lnTo>
                  <a:lnTo>
                    <a:pt x="124" y="96"/>
                  </a:lnTo>
                  <a:lnTo>
                    <a:pt x="122" y="104"/>
                  </a:lnTo>
                  <a:lnTo>
                    <a:pt x="118" y="112"/>
                  </a:lnTo>
                  <a:lnTo>
                    <a:pt x="112" y="118"/>
                  </a:lnTo>
                  <a:lnTo>
                    <a:pt x="108" y="124"/>
                  </a:lnTo>
                  <a:lnTo>
                    <a:pt x="100" y="128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88" y="132"/>
                  </a:lnTo>
                  <a:lnTo>
                    <a:pt x="84" y="138"/>
                  </a:lnTo>
                  <a:lnTo>
                    <a:pt x="84" y="138"/>
                  </a:lnTo>
                  <a:lnTo>
                    <a:pt x="78" y="156"/>
                  </a:lnTo>
                  <a:lnTo>
                    <a:pt x="70" y="174"/>
                  </a:lnTo>
                  <a:lnTo>
                    <a:pt x="62" y="192"/>
                  </a:lnTo>
                  <a:lnTo>
                    <a:pt x="54" y="208"/>
                  </a:lnTo>
                  <a:lnTo>
                    <a:pt x="44" y="222"/>
                  </a:lnTo>
                  <a:lnTo>
                    <a:pt x="32" y="236"/>
                  </a:lnTo>
                  <a:lnTo>
                    <a:pt x="18" y="250"/>
                  </a:lnTo>
                  <a:lnTo>
                    <a:pt x="6" y="260"/>
                  </a:lnTo>
                  <a:lnTo>
                    <a:pt x="6" y="260"/>
                  </a:lnTo>
                  <a:lnTo>
                    <a:pt x="2" y="266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8" y="328"/>
                  </a:lnTo>
                  <a:lnTo>
                    <a:pt x="8" y="328"/>
                  </a:lnTo>
                  <a:lnTo>
                    <a:pt x="10" y="336"/>
                  </a:lnTo>
                  <a:lnTo>
                    <a:pt x="14" y="344"/>
                  </a:lnTo>
                  <a:lnTo>
                    <a:pt x="18" y="352"/>
                  </a:lnTo>
                  <a:lnTo>
                    <a:pt x="26" y="358"/>
                  </a:lnTo>
                  <a:lnTo>
                    <a:pt x="26" y="358"/>
                  </a:lnTo>
                  <a:lnTo>
                    <a:pt x="38" y="364"/>
                  </a:lnTo>
                  <a:lnTo>
                    <a:pt x="178" y="404"/>
                  </a:lnTo>
                  <a:lnTo>
                    <a:pt x="178" y="404"/>
                  </a:lnTo>
                  <a:lnTo>
                    <a:pt x="190" y="408"/>
                  </a:lnTo>
                  <a:lnTo>
                    <a:pt x="204" y="414"/>
                  </a:lnTo>
                  <a:lnTo>
                    <a:pt x="216" y="420"/>
                  </a:lnTo>
                  <a:lnTo>
                    <a:pt x="228" y="430"/>
                  </a:lnTo>
                  <a:lnTo>
                    <a:pt x="228" y="430"/>
                  </a:lnTo>
                  <a:lnTo>
                    <a:pt x="246" y="448"/>
                  </a:lnTo>
                  <a:lnTo>
                    <a:pt x="262" y="468"/>
                  </a:lnTo>
                  <a:lnTo>
                    <a:pt x="272" y="492"/>
                  </a:lnTo>
                  <a:lnTo>
                    <a:pt x="280" y="516"/>
                  </a:lnTo>
                  <a:lnTo>
                    <a:pt x="280" y="516"/>
                  </a:lnTo>
                  <a:lnTo>
                    <a:pt x="310" y="760"/>
                  </a:lnTo>
                  <a:lnTo>
                    <a:pt x="310" y="760"/>
                  </a:lnTo>
                  <a:lnTo>
                    <a:pt x="196" y="760"/>
                  </a:lnTo>
                  <a:lnTo>
                    <a:pt x="196" y="760"/>
                  </a:lnTo>
                  <a:lnTo>
                    <a:pt x="190" y="760"/>
                  </a:lnTo>
                  <a:lnTo>
                    <a:pt x="186" y="762"/>
                  </a:lnTo>
                  <a:lnTo>
                    <a:pt x="184" y="766"/>
                  </a:lnTo>
                  <a:lnTo>
                    <a:pt x="184" y="772"/>
                  </a:lnTo>
                  <a:lnTo>
                    <a:pt x="184" y="772"/>
                  </a:lnTo>
                  <a:lnTo>
                    <a:pt x="184" y="776"/>
                  </a:lnTo>
                  <a:lnTo>
                    <a:pt x="186" y="780"/>
                  </a:lnTo>
                  <a:lnTo>
                    <a:pt x="190" y="782"/>
                  </a:lnTo>
                  <a:lnTo>
                    <a:pt x="196" y="784"/>
                  </a:lnTo>
                  <a:lnTo>
                    <a:pt x="324" y="784"/>
                  </a:lnTo>
                  <a:lnTo>
                    <a:pt x="324" y="784"/>
                  </a:lnTo>
                  <a:lnTo>
                    <a:pt x="330" y="782"/>
                  </a:lnTo>
                  <a:lnTo>
                    <a:pt x="334" y="780"/>
                  </a:lnTo>
                  <a:lnTo>
                    <a:pt x="334" y="780"/>
                  </a:lnTo>
                  <a:lnTo>
                    <a:pt x="336" y="776"/>
                  </a:lnTo>
                  <a:lnTo>
                    <a:pt x="336" y="772"/>
                  </a:lnTo>
                  <a:lnTo>
                    <a:pt x="336" y="772"/>
                  </a:lnTo>
                  <a:lnTo>
                    <a:pt x="336" y="770"/>
                  </a:lnTo>
                  <a:lnTo>
                    <a:pt x="304" y="512"/>
                  </a:lnTo>
                  <a:lnTo>
                    <a:pt x="304" y="512"/>
                  </a:lnTo>
                  <a:lnTo>
                    <a:pt x="300" y="498"/>
                  </a:lnTo>
                  <a:lnTo>
                    <a:pt x="294" y="484"/>
                  </a:lnTo>
                  <a:lnTo>
                    <a:pt x="288" y="470"/>
                  </a:lnTo>
                  <a:lnTo>
                    <a:pt x="282" y="456"/>
                  </a:lnTo>
                  <a:lnTo>
                    <a:pt x="274" y="444"/>
                  </a:lnTo>
                  <a:lnTo>
                    <a:pt x="264" y="432"/>
                  </a:lnTo>
                  <a:lnTo>
                    <a:pt x="254" y="422"/>
                  </a:lnTo>
                  <a:lnTo>
                    <a:pt x="244" y="412"/>
                  </a:lnTo>
                  <a:lnTo>
                    <a:pt x="244" y="412"/>
                  </a:lnTo>
                  <a:lnTo>
                    <a:pt x="228" y="400"/>
                  </a:lnTo>
                  <a:lnTo>
                    <a:pt x="214" y="392"/>
                  </a:lnTo>
                  <a:lnTo>
                    <a:pt x="198" y="386"/>
                  </a:lnTo>
                  <a:lnTo>
                    <a:pt x="184" y="380"/>
                  </a:lnTo>
                  <a:lnTo>
                    <a:pt x="44" y="340"/>
                  </a:lnTo>
                  <a:lnTo>
                    <a:pt x="44" y="340"/>
                  </a:lnTo>
                  <a:lnTo>
                    <a:pt x="40" y="338"/>
                  </a:lnTo>
                  <a:lnTo>
                    <a:pt x="40" y="338"/>
                  </a:lnTo>
                  <a:lnTo>
                    <a:pt x="34" y="332"/>
                  </a:lnTo>
                  <a:lnTo>
                    <a:pt x="32" y="324"/>
                  </a:lnTo>
                  <a:lnTo>
                    <a:pt x="32" y="324"/>
                  </a:lnTo>
                  <a:lnTo>
                    <a:pt x="26" y="274"/>
                  </a:lnTo>
                  <a:lnTo>
                    <a:pt x="26" y="274"/>
                  </a:lnTo>
                  <a:lnTo>
                    <a:pt x="38" y="262"/>
                  </a:lnTo>
                  <a:lnTo>
                    <a:pt x="52" y="250"/>
                  </a:lnTo>
                  <a:lnTo>
                    <a:pt x="62" y="236"/>
                  </a:lnTo>
                  <a:lnTo>
                    <a:pt x="74" y="220"/>
                  </a:lnTo>
                  <a:lnTo>
                    <a:pt x="82" y="204"/>
                  </a:lnTo>
                  <a:lnTo>
                    <a:pt x="90" y="188"/>
                  </a:lnTo>
                  <a:lnTo>
                    <a:pt x="98" y="170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14" y="148"/>
                  </a:lnTo>
                  <a:lnTo>
                    <a:pt x="124" y="142"/>
                  </a:lnTo>
                  <a:lnTo>
                    <a:pt x="132" y="134"/>
                  </a:lnTo>
                  <a:lnTo>
                    <a:pt x="138" y="124"/>
                  </a:lnTo>
                  <a:lnTo>
                    <a:pt x="144" y="114"/>
                  </a:lnTo>
                  <a:lnTo>
                    <a:pt x="148" y="102"/>
                  </a:lnTo>
                  <a:lnTo>
                    <a:pt x="150" y="90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50" y="62"/>
                  </a:lnTo>
                  <a:lnTo>
                    <a:pt x="148" y="50"/>
                  </a:lnTo>
                  <a:lnTo>
                    <a:pt x="144" y="38"/>
                  </a:lnTo>
                  <a:lnTo>
                    <a:pt x="138" y="26"/>
                  </a:lnTo>
                  <a:lnTo>
                    <a:pt x="132" y="18"/>
                  </a:lnTo>
                  <a:lnTo>
                    <a:pt x="124" y="10"/>
                  </a:lnTo>
                  <a:lnTo>
                    <a:pt x="114" y="4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4" y="2"/>
                  </a:lnTo>
                  <a:lnTo>
                    <a:pt x="92" y="4"/>
                  </a:lnTo>
                  <a:lnTo>
                    <a:pt x="90" y="8"/>
                  </a:lnTo>
                  <a:lnTo>
                    <a:pt x="90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7" name="Freeform 57"/>
            <p:cNvSpPr>
              <a:spLocks/>
            </p:cNvSpPr>
            <p:nvPr/>
          </p:nvSpPr>
          <p:spPr bwMode="auto">
            <a:xfrm>
              <a:off x="4154488" y="2924175"/>
              <a:ext cx="533400" cy="1244600"/>
            </a:xfrm>
            <a:custGeom>
              <a:avLst/>
              <a:gdLst/>
              <a:ahLst/>
              <a:cxnLst>
                <a:cxn ang="0">
                  <a:pos x="222" y="4"/>
                </a:cxn>
                <a:cxn ang="0">
                  <a:pos x="198" y="28"/>
                </a:cxn>
                <a:cxn ang="0">
                  <a:pos x="186" y="62"/>
                </a:cxn>
                <a:cxn ang="0">
                  <a:pos x="186" y="90"/>
                </a:cxn>
                <a:cxn ang="0">
                  <a:pos x="198" y="124"/>
                </a:cxn>
                <a:cxn ang="0">
                  <a:pos x="222" y="148"/>
                </a:cxn>
                <a:cxn ang="0">
                  <a:pos x="238" y="170"/>
                </a:cxn>
                <a:cxn ang="0">
                  <a:pos x="264" y="220"/>
                </a:cxn>
                <a:cxn ang="0">
                  <a:pos x="298" y="262"/>
                </a:cxn>
                <a:cxn ang="0">
                  <a:pos x="306" y="324"/>
                </a:cxn>
                <a:cxn ang="0">
                  <a:pos x="298" y="338"/>
                </a:cxn>
                <a:cxn ang="0">
                  <a:pos x="152" y="380"/>
                </a:cxn>
                <a:cxn ang="0">
                  <a:pos x="124" y="392"/>
                </a:cxn>
                <a:cxn ang="0">
                  <a:pos x="94" y="412"/>
                </a:cxn>
                <a:cxn ang="0">
                  <a:pos x="64" y="444"/>
                </a:cxn>
                <a:cxn ang="0">
                  <a:pos x="42" y="484"/>
                </a:cxn>
                <a:cxn ang="0">
                  <a:pos x="0" y="770"/>
                </a:cxn>
                <a:cxn ang="0">
                  <a:pos x="0" y="772"/>
                </a:cxn>
                <a:cxn ang="0">
                  <a:pos x="4" y="780"/>
                </a:cxn>
                <a:cxn ang="0">
                  <a:pos x="142" y="784"/>
                </a:cxn>
                <a:cxn ang="0">
                  <a:pos x="150" y="780"/>
                </a:cxn>
                <a:cxn ang="0">
                  <a:pos x="154" y="772"/>
                </a:cxn>
                <a:cxn ang="0">
                  <a:pos x="146" y="760"/>
                </a:cxn>
                <a:cxn ang="0">
                  <a:pos x="26" y="760"/>
                </a:cxn>
                <a:cxn ang="0">
                  <a:pos x="58" y="516"/>
                </a:cxn>
                <a:cxn ang="0">
                  <a:pos x="90" y="448"/>
                </a:cxn>
                <a:cxn ang="0">
                  <a:pos x="122" y="420"/>
                </a:cxn>
                <a:cxn ang="0">
                  <a:pos x="158" y="404"/>
                </a:cxn>
                <a:cxn ang="0">
                  <a:pos x="310" y="358"/>
                </a:cxn>
                <a:cxn ang="0">
                  <a:pos x="324" y="344"/>
                </a:cxn>
                <a:cxn ang="0">
                  <a:pos x="336" y="272"/>
                </a:cxn>
                <a:cxn ang="0">
                  <a:pos x="336" y="270"/>
                </a:cxn>
                <a:cxn ang="0">
                  <a:pos x="332" y="260"/>
                </a:cxn>
                <a:cxn ang="0">
                  <a:pos x="294" y="222"/>
                </a:cxn>
                <a:cxn ang="0">
                  <a:pos x="266" y="174"/>
                </a:cxn>
                <a:cxn ang="0">
                  <a:pos x="254" y="138"/>
                </a:cxn>
                <a:cxn ang="0">
                  <a:pos x="242" y="130"/>
                </a:cxn>
                <a:cxn ang="0">
                  <a:pos x="224" y="118"/>
                </a:cxn>
                <a:cxn ang="0">
                  <a:pos x="212" y="96"/>
                </a:cxn>
                <a:cxn ang="0">
                  <a:pos x="210" y="76"/>
                </a:cxn>
                <a:cxn ang="0">
                  <a:pos x="222" y="36"/>
                </a:cxn>
                <a:cxn ang="0">
                  <a:pos x="238" y="24"/>
                </a:cxn>
                <a:cxn ang="0">
                  <a:pos x="244" y="20"/>
                </a:cxn>
                <a:cxn ang="0">
                  <a:pos x="246" y="12"/>
                </a:cxn>
                <a:cxn ang="0">
                  <a:pos x="244" y="4"/>
                </a:cxn>
                <a:cxn ang="0">
                  <a:pos x="232" y="0"/>
                </a:cxn>
              </a:cxnLst>
              <a:rect l="0" t="0" r="r" b="b"/>
              <a:pathLst>
                <a:path w="336" h="784">
                  <a:moveTo>
                    <a:pt x="232" y="0"/>
                  </a:moveTo>
                  <a:lnTo>
                    <a:pt x="232" y="0"/>
                  </a:lnTo>
                  <a:lnTo>
                    <a:pt x="222" y="4"/>
                  </a:lnTo>
                  <a:lnTo>
                    <a:pt x="212" y="10"/>
                  </a:lnTo>
                  <a:lnTo>
                    <a:pt x="206" y="18"/>
                  </a:lnTo>
                  <a:lnTo>
                    <a:pt x="198" y="28"/>
                  </a:lnTo>
                  <a:lnTo>
                    <a:pt x="192" y="38"/>
                  </a:lnTo>
                  <a:lnTo>
                    <a:pt x="188" y="50"/>
                  </a:lnTo>
                  <a:lnTo>
                    <a:pt x="186" y="62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6" y="90"/>
                  </a:lnTo>
                  <a:lnTo>
                    <a:pt x="188" y="102"/>
                  </a:lnTo>
                  <a:lnTo>
                    <a:pt x="194" y="114"/>
                  </a:lnTo>
                  <a:lnTo>
                    <a:pt x="198" y="124"/>
                  </a:lnTo>
                  <a:lnTo>
                    <a:pt x="206" y="134"/>
                  </a:lnTo>
                  <a:lnTo>
                    <a:pt x="214" y="142"/>
                  </a:lnTo>
                  <a:lnTo>
                    <a:pt x="222" y="148"/>
                  </a:lnTo>
                  <a:lnTo>
                    <a:pt x="232" y="152"/>
                  </a:lnTo>
                  <a:lnTo>
                    <a:pt x="232" y="152"/>
                  </a:lnTo>
                  <a:lnTo>
                    <a:pt x="238" y="170"/>
                  </a:lnTo>
                  <a:lnTo>
                    <a:pt x="246" y="188"/>
                  </a:lnTo>
                  <a:lnTo>
                    <a:pt x="254" y="204"/>
                  </a:lnTo>
                  <a:lnTo>
                    <a:pt x="264" y="220"/>
                  </a:lnTo>
                  <a:lnTo>
                    <a:pt x="274" y="236"/>
                  </a:lnTo>
                  <a:lnTo>
                    <a:pt x="286" y="250"/>
                  </a:lnTo>
                  <a:lnTo>
                    <a:pt x="298" y="262"/>
                  </a:lnTo>
                  <a:lnTo>
                    <a:pt x="312" y="274"/>
                  </a:lnTo>
                  <a:lnTo>
                    <a:pt x="312" y="274"/>
                  </a:lnTo>
                  <a:lnTo>
                    <a:pt x="306" y="324"/>
                  </a:lnTo>
                  <a:lnTo>
                    <a:pt x="306" y="324"/>
                  </a:lnTo>
                  <a:lnTo>
                    <a:pt x="304" y="332"/>
                  </a:lnTo>
                  <a:lnTo>
                    <a:pt x="298" y="338"/>
                  </a:lnTo>
                  <a:lnTo>
                    <a:pt x="298" y="338"/>
                  </a:lnTo>
                  <a:lnTo>
                    <a:pt x="292" y="340"/>
                  </a:lnTo>
                  <a:lnTo>
                    <a:pt x="152" y="380"/>
                  </a:lnTo>
                  <a:lnTo>
                    <a:pt x="152" y="380"/>
                  </a:lnTo>
                  <a:lnTo>
                    <a:pt x="138" y="386"/>
                  </a:lnTo>
                  <a:lnTo>
                    <a:pt x="124" y="392"/>
                  </a:lnTo>
                  <a:lnTo>
                    <a:pt x="108" y="400"/>
                  </a:lnTo>
                  <a:lnTo>
                    <a:pt x="94" y="412"/>
                  </a:lnTo>
                  <a:lnTo>
                    <a:pt x="94" y="412"/>
                  </a:lnTo>
                  <a:lnTo>
                    <a:pt x="82" y="422"/>
                  </a:lnTo>
                  <a:lnTo>
                    <a:pt x="72" y="432"/>
                  </a:lnTo>
                  <a:lnTo>
                    <a:pt x="64" y="444"/>
                  </a:lnTo>
                  <a:lnTo>
                    <a:pt x="54" y="456"/>
                  </a:lnTo>
                  <a:lnTo>
                    <a:pt x="48" y="470"/>
                  </a:lnTo>
                  <a:lnTo>
                    <a:pt x="42" y="484"/>
                  </a:lnTo>
                  <a:lnTo>
                    <a:pt x="38" y="498"/>
                  </a:lnTo>
                  <a:lnTo>
                    <a:pt x="34" y="512"/>
                  </a:lnTo>
                  <a:lnTo>
                    <a:pt x="0" y="770"/>
                  </a:lnTo>
                  <a:lnTo>
                    <a:pt x="0" y="770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2" y="776"/>
                  </a:lnTo>
                  <a:lnTo>
                    <a:pt x="4" y="780"/>
                  </a:lnTo>
                  <a:lnTo>
                    <a:pt x="4" y="780"/>
                  </a:lnTo>
                  <a:lnTo>
                    <a:pt x="8" y="782"/>
                  </a:lnTo>
                  <a:lnTo>
                    <a:pt x="12" y="784"/>
                  </a:lnTo>
                  <a:lnTo>
                    <a:pt x="142" y="784"/>
                  </a:lnTo>
                  <a:lnTo>
                    <a:pt x="142" y="784"/>
                  </a:lnTo>
                  <a:lnTo>
                    <a:pt x="146" y="782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54" y="772"/>
                  </a:lnTo>
                  <a:lnTo>
                    <a:pt x="154" y="772"/>
                  </a:lnTo>
                  <a:lnTo>
                    <a:pt x="152" y="766"/>
                  </a:lnTo>
                  <a:lnTo>
                    <a:pt x="150" y="762"/>
                  </a:lnTo>
                  <a:lnTo>
                    <a:pt x="146" y="760"/>
                  </a:lnTo>
                  <a:lnTo>
                    <a:pt x="142" y="760"/>
                  </a:lnTo>
                  <a:lnTo>
                    <a:pt x="142" y="760"/>
                  </a:lnTo>
                  <a:lnTo>
                    <a:pt x="26" y="760"/>
                  </a:lnTo>
                  <a:lnTo>
                    <a:pt x="26" y="760"/>
                  </a:lnTo>
                  <a:lnTo>
                    <a:pt x="58" y="516"/>
                  </a:lnTo>
                  <a:lnTo>
                    <a:pt x="58" y="516"/>
                  </a:lnTo>
                  <a:lnTo>
                    <a:pt x="64" y="492"/>
                  </a:lnTo>
                  <a:lnTo>
                    <a:pt x="76" y="468"/>
                  </a:lnTo>
                  <a:lnTo>
                    <a:pt x="90" y="448"/>
                  </a:lnTo>
                  <a:lnTo>
                    <a:pt x="108" y="430"/>
                  </a:lnTo>
                  <a:lnTo>
                    <a:pt x="108" y="430"/>
                  </a:lnTo>
                  <a:lnTo>
                    <a:pt x="122" y="420"/>
                  </a:lnTo>
                  <a:lnTo>
                    <a:pt x="134" y="414"/>
                  </a:lnTo>
                  <a:lnTo>
                    <a:pt x="146" y="408"/>
                  </a:lnTo>
                  <a:lnTo>
                    <a:pt x="158" y="404"/>
                  </a:lnTo>
                  <a:lnTo>
                    <a:pt x="300" y="364"/>
                  </a:lnTo>
                  <a:lnTo>
                    <a:pt x="300" y="364"/>
                  </a:lnTo>
                  <a:lnTo>
                    <a:pt x="310" y="358"/>
                  </a:lnTo>
                  <a:lnTo>
                    <a:pt x="310" y="358"/>
                  </a:lnTo>
                  <a:lnTo>
                    <a:pt x="318" y="352"/>
                  </a:lnTo>
                  <a:lnTo>
                    <a:pt x="324" y="344"/>
                  </a:lnTo>
                  <a:lnTo>
                    <a:pt x="328" y="336"/>
                  </a:lnTo>
                  <a:lnTo>
                    <a:pt x="330" y="328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6" y="270"/>
                  </a:lnTo>
                  <a:lnTo>
                    <a:pt x="336" y="270"/>
                  </a:lnTo>
                  <a:lnTo>
                    <a:pt x="334" y="266"/>
                  </a:lnTo>
                  <a:lnTo>
                    <a:pt x="332" y="260"/>
                  </a:lnTo>
                  <a:lnTo>
                    <a:pt x="332" y="260"/>
                  </a:lnTo>
                  <a:lnTo>
                    <a:pt x="318" y="250"/>
                  </a:lnTo>
                  <a:lnTo>
                    <a:pt x="306" y="236"/>
                  </a:lnTo>
                  <a:lnTo>
                    <a:pt x="294" y="222"/>
                  </a:lnTo>
                  <a:lnTo>
                    <a:pt x="284" y="208"/>
                  </a:lnTo>
                  <a:lnTo>
                    <a:pt x="274" y="192"/>
                  </a:lnTo>
                  <a:lnTo>
                    <a:pt x="266" y="174"/>
                  </a:lnTo>
                  <a:lnTo>
                    <a:pt x="258" y="156"/>
                  </a:lnTo>
                  <a:lnTo>
                    <a:pt x="254" y="138"/>
                  </a:lnTo>
                  <a:lnTo>
                    <a:pt x="254" y="138"/>
                  </a:lnTo>
                  <a:lnTo>
                    <a:pt x="250" y="132"/>
                  </a:lnTo>
                  <a:lnTo>
                    <a:pt x="242" y="130"/>
                  </a:lnTo>
                  <a:lnTo>
                    <a:pt x="242" y="130"/>
                  </a:lnTo>
                  <a:lnTo>
                    <a:pt x="236" y="128"/>
                  </a:lnTo>
                  <a:lnTo>
                    <a:pt x="230" y="124"/>
                  </a:lnTo>
                  <a:lnTo>
                    <a:pt x="224" y="118"/>
                  </a:lnTo>
                  <a:lnTo>
                    <a:pt x="220" y="112"/>
                  </a:lnTo>
                  <a:lnTo>
                    <a:pt x="216" y="104"/>
                  </a:lnTo>
                  <a:lnTo>
                    <a:pt x="212" y="96"/>
                  </a:lnTo>
                  <a:lnTo>
                    <a:pt x="210" y="86"/>
                  </a:lnTo>
                  <a:lnTo>
                    <a:pt x="210" y="76"/>
                  </a:lnTo>
                  <a:lnTo>
                    <a:pt x="210" y="76"/>
                  </a:lnTo>
                  <a:lnTo>
                    <a:pt x="212" y="58"/>
                  </a:lnTo>
                  <a:lnTo>
                    <a:pt x="218" y="42"/>
                  </a:lnTo>
                  <a:lnTo>
                    <a:pt x="222" y="36"/>
                  </a:lnTo>
                  <a:lnTo>
                    <a:pt x="226" y="30"/>
                  </a:lnTo>
                  <a:lnTo>
                    <a:pt x="232" y="26"/>
                  </a:lnTo>
                  <a:lnTo>
                    <a:pt x="238" y="24"/>
                  </a:lnTo>
                  <a:lnTo>
                    <a:pt x="238" y="24"/>
                  </a:lnTo>
                  <a:lnTo>
                    <a:pt x="242" y="22"/>
                  </a:lnTo>
                  <a:lnTo>
                    <a:pt x="244" y="20"/>
                  </a:lnTo>
                  <a:lnTo>
                    <a:pt x="246" y="16"/>
                  </a:lnTo>
                  <a:lnTo>
                    <a:pt x="246" y="12"/>
                  </a:lnTo>
                  <a:lnTo>
                    <a:pt x="246" y="12"/>
                  </a:lnTo>
                  <a:lnTo>
                    <a:pt x="246" y="8"/>
                  </a:lnTo>
                  <a:lnTo>
                    <a:pt x="246" y="8"/>
                  </a:lnTo>
                  <a:lnTo>
                    <a:pt x="244" y="4"/>
                  </a:lnTo>
                  <a:lnTo>
                    <a:pt x="240" y="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8" name="Freeform 58"/>
            <p:cNvSpPr>
              <a:spLocks/>
            </p:cNvSpPr>
            <p:nvPr/>
          </p:nvSpPr>
          <p:spPr bwMode="auto">
            <a:xfrm>
              <a:off x="4506913" y="2733675"/>
              <a:ext cx="76200" cy="2286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22"/>
                </a:cxn>
                <a:cxn ang="0">
                  <a:pos x="10" y="44"/>
                </a:cxn>
                <a:cxn ang="0">
                  <a:pos x="4" y="64"/>
                </a:cxn>
                <a:cxn ang="0">
                  <a:pos x="2" y="84"/>
                </a:cxn>
                <a:cxn ang="0">
                  <a:pos x="0" y="118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2" y="138"/>
                </a:cxn>
                <a:cxn ang="0">
                  <a:pos x="6" y="140"/>
                </a:cxn>
                <a:cxn ang="0">
                  <a:pos x="10" y="144"/>
                </a:cxn>
                <a:cxn ang="0">
                  <a:pos x="14" y="144"/>
                </a:cxn>
                <a:cxn ang="0">
                  <a:pos x="14" y="144"/>
                </a:cxn>
                <a:cxn ang="0">
                  <a:pos x="18" y="142"/>
                </a:cxn>
                <a:cxn ang="0">
                  <a:pos x="22" y="140"/>
                </a:cxn>
                <a:cxn ang="0">
                  <a:pos x="24" y="136"/>
                </a:cxn>
                <a:cxn ang="0">
                  <a:pos x="24" y="132"/>
                </a:cxn>
                <a:cxn ang="0">
                  <a:pos x="24" y="132"/>
                </a:cxn>
                <a:cxn ang="0">
                  <a:pos x="24" y="118"/>
                </a:cxn>
                <a:cxn ang="0">
                  <a:pos x="26" y="88"/>
                </a:cxn>
                <a:cxn ang="0">
                  <a:pos x="28" y="70"/>
                </a:cxn>
                <a:cxn ang="0">
                  <a:pos x="32" y="52"/>
                </a:cxn>
                <a:cxn ang="0">
                  <a:pos x="38" y="34"/>
                </a:cxn>
                <a:cxn ang="0">
                  <a:pos x="46" y="18"/>
                </a:cxn>
                <a:cxn ang="0">
                  <a:pos x="46" y="18"/>
                </a:cxn>
                <a:cxn ang="0">
                  <a:pos x="48" y="14"/>
                </a:cxn>
                <a:cxn ang="0">
                  <a:pos x="48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48" h="144">
                  <a:moveTo>
                    <a:pt x="28" y="4"/>
                  </a:moveTo>
                  <a:lnTo>
                    <a:pt x="28" y="4"/>
                  </a:lnTo>
                  <a:lnTo>
                    <a:pt x="16" y="22"/>
                  </a:lnTo>
                  <a:lnTo>
                    <a:pt x="10" y="44"/>
                  </a:lnTo>
                  <a:lnTo>
                    <a:pt x="4" y="64"/>
                  </a:lnTo>
                  <a:lnTo>
                    <a:pt x="2" y="8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8"/>
                  </a:lnTo>
                  <a:lnTo>
                    <a:pt x="6" y="140"/>
                  </a:lnTo>
                  <a:lnTo>
                    <a:pt x="10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2"/>
                  </a:lnTo>
                  <a:lnTo>
                    <a:pt x="22" y="140"/>
                  </a:lnTo>
                  <a:lnTo>
                    <a:pt x="24" y="136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4" y="118"/>
                  </a:lnTo>
                  <a:lnTo>
                    <a:pt x="26" y="88"/>
                  </a:lnTo>
                  <a:lnTo>
                    <a:pt x="28" y="70"/>
                  </a:lnTo>
                  <a:lnTo>
                    <a:pt x="32" y="52"/>
                  </a:lnTo>
                  <a:lnTo>
                    <a:pt x="38" y="34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19" name="Freeform 59"/>
            <p:cNvSpPr>
              <a:spLocks/>
            </p:cNvSpPr>
            <p:nvPr/>
          </p:nvSpPr>
          <p:spPr bwMode="auto">
            <a:xfrm>
              <a:off x="5116513" y="2774950"/>
              <a:ext cx="57150" cy="1873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8" y="48"/>
                </a:cxn>
                <a:cxn ang="0">
                  <a:pos x="12" y="78"/>
                </a:cxn>
                <a:cxn ang="0">
                  <a:pos x="12" y="98"/>
                </a:cxn>
                <a:cxn ang="0">
                  <a:pos x="12" y="104"/>
                </a:cxn>
                <a:cxn ang="0">
                  <a:pos x="12" y="104"/>
                </a:cxn>
                <a:cxn ang="0">
                  <a:pos x="14" y="110"/>
                </a:cxn>
                <a:cxn ang="0">
                  <a:pos x="16" y="114"/>
                </a:cxn>
                <a:cxn ang="0">
                  <a:pos x="20" y="116"/>
                </a:cxn>
                <a:cxn ang="0">
                  <a:pos x="24" y="118"/>
                </a:cxn>
                <a:cxn ang="0">
                  <a:pos x="24" y="118"/>
                </a:cxn>
                <a:cxn ang="0">
                  <a:pos x="28" y="116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36" y="106"/>
                </a:cxn>
                <a:cxn ang="0">
                  <a:pos x="36" y="106"/>
                </a:cxn>
                <a:cxn ang="0">
                  <a:pos x="36" y="98"/>
                </a:cxn>
                <a:cxn ang="0">
                  <a:pos x="36" y="76"/>
                </a:cxn>
                <a:cxn ang="0">
                  <a:pos x="32" y="44"/>
                </a:cxn>
                <a:cxn ang="0">
                  <a:pos x="28" y="26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4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36" h="118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48"/>
                  </a:lnTo>
                  <a:lnTo>
                    <a:pt x="12" y="78"/>
                  </a:lnTo>
                  <a:lnTo>
                    <a:pt x="12" y="9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4" y="110"/>
                  </a:lnTo>
                  <a:lnTo>
                    <a:pt x="16" y="114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8" y="116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98"/>
                  </a:lnTo>
                  <a:lnTo>
                    <a:pt x="36" y="76"/>
                  </a:lnTo>
                  <a:lnTo>
                    <a:pt x="32" y="44"/>
                  </a:lnTo>
                  <a:lnTo>
                    <a:pt x="28" y="2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0" name="Freeform 60"/>
            <p:cNvSpPr>
              <a:spLocks noEditPoints="1"/>
            </p:cNvSpPr>
            <p:nvPr/>
          </p:nvSpPr>
          <p:spPr bwMode="auto">
            <a:xfrm>
              <a:off x="4589463" y="2911475"/>
              <a:ext cx="212725" cy="149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2" y="80"/>
                </a:cxn>
                <a:cxn ang="0">
                  <a:pos x="6" y="88"/>
                </a:cxn>
                <a:cxn ang="0">
                  <a:pos x="14" y="92"/>
                </a:cxn>
                <a:cxn ang="0">
                  <a:pos x="24" y="94"/>
                </a:cxn>
                <a:cxn ang="0">
                  <a:pos x="110" y="94"/>
                </a:cxn>
                <a:cxn ang="0">
                  <a:pos x="110" y="94"/>
                </a:cxn>
                <a:cxn ang="0">
                  <a:pos x="120" y="92"/>
                </a:cxn>
                <a:cxn ang="0">
                  <a:pos x="128" y="88"/>
                </a:cxn>
                <a:cxn ang="0">
                  <a:pos x="132" y="80"/>
                </a:cxn>
                <a:cxn ang="0">
                  <a:pos x="134" y="72"/>
                </a:cxn>
                <a:cxn ang="0">
                  <a:pos x="134" y="24"/>
                </a:cxn>
                <a:cxn ang="0">
                  <a:pos x="134" y="24"/>
                </a:cxn>
                <a:cxn ang="0">
                  <a:pos x="132" y="14"/>
                </a:cxn>
                <a:cxn ang="0">
                  <a:pos x="128" y="6"/>
                </a:cxn>
                <a:cxn ang="0">
                  <a:pos x="120" y="2"/>
                </a:cxn>
                <a:cxn ang="0">
                  <a:pos x="110" y="0"/>
                </a:cxn>
                <a:cxn ang="0">
                  <a:pos x="24" y="0"/>
                </a:cxn>
                <a:cxn ang="0">
                  <a:pos x="110" y="24"/>
                </a:cxn>
                <a:cxn ang="0">
                  <a:pos x="110" y="24"/>
                </a:cxn>
                <a:cxn ang="0">
                  <a:pos x="110" y="70"/>
                </a:cxn>
                <a:cxn ang="0">
                  <a:pos x="110" y="70"/>
                </a:cxn>
                <a:cxn ang="0">
                  <a:pos x="24" y="70"/>
                </a:cxn>
                <a:cxn ang="0">
                  <a:pos x="24" y="7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10" y="24"/>
                </a:cxn>
                <a:cxn ang="0">
                  <a:pos x="110" y="24"/>
                </a:cxn>
              </a:cxnLst>
              <a:rect l="0" t="0" r="r" b="b"/>
              <a:pathLst>
                <a:path w="134" h="94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6" y="88"/>
                  </a:lnTo>
                  <a:lnTo>
                    <a:pt x="14" y="92"/>
                  </a:lnTo>
                  <a:lnTo>
                    <a:pt x="24" y="94"/>
                  </a:lnTo>
                  <a:lnTo>
                    <a:pt x="110" y="94"/>
                  </a:lnTo>
                  <a:lnTo>
                    <a:pt x="110" y="94"/>
                  </a:lnTo>
                  <a:lnTo>
                    <a:pt x="120" y="92"/>
                  </a:lnTo>
                  <a:lnTo>
                    <a:pt x="128" y="88"/>
                  </a:lnTo>
                  <a:lnTo>
                    <a:pt x="132" y="80"/>
                  </a:lnTo>
                  <a:lnTo>
                    <a:pt x="134" y="72"/>
                  </a:lnTo>
                  <a:lnTo>
                    <a:pt x="134" y="24"/>
                  </a:lnTo>
                  <a:lnTo>
                    <a:pt x="134" y="24"/>
                  </a:lnTo>
                  <a:lnTo>
                    <a:pt x="132" y="14"/>
                  </a:lnTo>
                  <a:lnTo>
                    <a:pt x="128" y="6"/>
                  </a:lnTo>
                  <a:lnTo>
                    <a:pt x="120" y="2"/>
                  </a:lnTo>
                  <a:lnTo>
                    <a:pt x="110" y="0"/>
                  </a:lnTo>
                  <a:lnTo>
                    <a:pt x="24" y="0"/>
                  </a:lnTo>
                  <a:close/>
                  <a:moveTo>
                    <a:pt x="110" y="24"/>
                  </a:moveTo>
                  <a:lnTo>
                    <a:pt x="110" y="24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10" y="24"/>
                  </a:lnTo>
                  <a:lnTo>
                    <a:pt x="110" y="2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1" name="Freeform 61"/>
            <p:cNvSpPr>
              <a:spLocks noEditPoints="1"/>
            </p:cNvSpPr>
            <p:nvPr/>
          </p:nvSpPr>
          <p:spPr bwMode="auto">
            <a:xfrm>
              <a:off x="4881563" y="2911475"/>
              <a:ext cx="215900" cy="149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8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2" y="80"/>
                </a:cxn>
                <a:cxn ang="0">
                  <a:pos x="8" y="88"/>
                </a:cxn>
                <a:cxn ang="0">
                  <a:pos x="14" y="92"/>
                </a:cxn>
                <a:cxn ang="0">
                  <a:pos x="24" y="94"/>
                </a:cxn>
                <a:cxn ang="0">
                  <a:pos x="112" y="94"/>
                </a:cxn>
                <a:cxn ang="0">
                  <a:pos x="112" y="94"/>
                </a:cxn>
                <a:cxn ang="0">
                  <a:pos x="120" y="92"/>
                </a:cxn>
                <a:cxn ang="0">
                  <a:pos x="128" y="88"/>
                </a:cxn>
                <a:cxn ang="0">
                  <a:pos x="134" y="80"/>
                </a:cxn>
                <a:cxn ang="0">
                  <a:pos x="136" y="72"/>
                </a:cxn>
                <a:cxn ang="0">
                  <a:pos x="136" y="24"/>
                </a:cxn>
                <a:cxn ang="0">
                  <a:pos x="136" y="24"/>
                </a:cxn>
                <a:cxn ang="0">
                  <a:pos x="134" y="14"/>
                </a:cxn>
                <a:cxn ang="0">
                  <a:pos x="128" y="6"/>
                </a:cxn>
                <a:cxn ang="0">
                  <a:pos x="120" y="2"/>
                </a:cxn>
                <a:cxn ang="0">
                  <a:pos x="112" y="0"/>
                </a:cxn>
                <a:cxn ang="0">
                  <a:pos x="24" y="0"/>
                </a:cxn>
                <a:cxn ang="0">
                  <a:pos x="112" y="24"/>
                </a:cxn>
                <a:cxn ang="0">
                  <a:pos x="112" y="24"/>
                </a:cxn>
                <a:cxn ang="0">
                  <a:pos x="112" y="70"/>
                </a:cxn>
                <a:cxn ang="0">
                  <a:pos x="112" y="70"/>
                </a:cxn>
                <a:cxn ang="0">
                  <a:pos x="24" y="70"/>
                </a:cxn>
                <a:cxn ang="0">
                  <a:pos x="24" y="7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36" h="94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8" y="88"/>
                  </a:lnTo>
                  <a:lnTo>
                    <a:pt x="14" y="92"/>
                  </a:lnTo>
                  <a:lnTo>
                    <a:pt x="24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120" y="92"/>
                  </a:lnTo>
                  <a:lnTo>
                    <a:pt x="128" y="88"/>
                  </a:lnTo>
                  <a:lnTo>
                    <a:pt x="134" y="80"/>
                  </a:lnTo>
                  <a:lnTo>
                    <a:pt x="136" y="72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4" y="14"/>
                  </a:lnTo>
                  <a:lnTo>
                    <a:pt x="128" y="6"/>
                  </a:lnTo>
                  <a:lnTo>
                    <a:pt x="120" y="2"/>
                  </a:lnTo>
                  <a:lnTo>
                    <a:pt x="112" y="0"/>
                  </a:lnTo>
                  <a:lnTo>
                    <a:pt x="24" y="0"/>
                  </a:lnTo>
                  <a:close/>
                  <a:moveTo>
                    <a:pt x="112" y="24"/>
                  </a:moveTo>
                  <a:lnTo>
                    <a:pt x="112" y="2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2" name="Freeform 62"/>
            <p:cNvSpPr>
              <a:spLocks/>
            </p:cNvSpPr>
            <p:nvPr/>
          </p:nvSpPr>
          <p:spPr bwMode="auto">
            <a:xfrm>
              <a:off x="4764088" y="2952750"/>
              <a:ext cx="155575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2"/>
                </a:cxn>
                <a:cxn ang="0">
                  <a:pos x="12" y="24"/>
                </a:cxn>
                <a:cxn ang="0">
                  <a:pos x="86" y="24"/>
                </a:cxn>
                <a:cxn ang="0">
                  <a:pos x="86" y="24"/>
                </a:cxn>
                <a:cxn ang="0">
                  <a:pos x="92" y="22"/>
                </a:cxn>
                <a:cxn ang="0">
                  <a:pos x="96" y="20"/>
                </a:cxn>
                <a:cxn ang="0">
                  <a:pos x="98" y="16"/>
                </a:cxn>
                <a:cxn ang="0">
                  <a:pos x="98" y="12"/>
                </a:cxn>
                <a:cxn ang="0">
                  <a:pos x="98" y="12"/>
                </a:cxn>
                <a:cxn ang="0">
                  <a:pos x="98" y="8"/>
                </a:cxn>
                <a:cxn ang="0">
                  <a:pos x="96" y="4"/>
                </a:cxn>
                <a:cxn ang="0">
                  <a:pos x="92" y="0"/>
                </a:cxn>
                <a:cxn ang="0">
                  <a:pos x="86" y="0"/>
                </a:cxn>
                <a:cxn ang="0">
                  <a:pos x="12" y="0"/>
                </a:cxn>
              </a:cxnLst>
              <a:rect l="0" t="0" r="r" b="b"/>
              <a:pathLst>
                <a:path w="98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92" y="22"/>
                  </a:lnTo>
                  <a:lnTo>
                    <a:pt x="96" y="20"/>
                  </a:lnTo>
                  <a:lnTo>
                    <a:pt x="98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8"/>
                  </a:lnTo>
                  <a:lnTo>
                    <a:pt x="96" y="4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3" name="Freeform 63"/>
            <p:cNvSpPr>
              <a:spLocks/>
            </p:cNvSpPr>
            <p:nvPr/>
          </p:nvSpPr>
          <p:spPr bwMode="auto">
            <a:xfrm>
              <a:off x="4506913" y="2924175"/>
              <a:ext cx="120650" cy="60325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6" y="22"/>
                </a:cxn>
                <a:cxn ang="0">
                  <a:pos x="10" y="24"/>
                </a:cxn>
                <a:cxn ang="0">
                  <a:pos x="60" y="38"/>
                </a:cxn>
                <a:cxn ang="0">
                  <a:pos x="60" y="38"/>
                </a:cxn>
                <a:cxn ang="0">
                  <a:pos x="66" y="38"/>
                </a:cxn>
                <a:cxn ang="0">
                  <a:pos x="70" y="38"/>
                </a:cxn>
                <a:cxn ang="0">
                  <a:pos x="74" y="34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76" y="26"/>
                </a:cxn>
                <a:cxn ang="0">
                  <a:pos x="74" y="20"/>
                </a:cxn>
                <a:cxn ang="0">
                  <a:pos x="72" y="18"/>
                </a:cxn>
                <a:cxn ang="0">
                  <a:pos x="68" y="16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76" h="38">
                  <a:moveTo>
                    <a:pt x="2" y="8"/>
                  </a:moveTo>
                  <a:lnTo>
                    <a:pt x="2" y="8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6" y="38"/>
                  </a:lnTo>
                  <a:lnTo>
                    <a:pt x="70" y="38"/>
                  </a:lnTo>
                  <a:lnTo>
                    <a:pt x="74" y="34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26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68" y="1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4" name="Freeform 64"/>
            <p:cNvSpPr>
              <a:spLocks/>
            </p:cNvSpPr>
            <p:nvPr/>
          </p:nvSpPr>
          <p:spPr bwMode="auto">
            <a:xfrm>
              <a:off x="5059363" y="2924175"/>
              <a:ext cx="114300" cy="6032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4" y="18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2" y="34"/>
                </a:cxn>
                <a:cxn ang="0">
                  <a:pos x="6" y="38"/>
                </a:cxn>
                <a:cxn ang="0">
                  <a:pos x="10" y="38"/>
                </a:cxn>
                <a:cxn ang="0">
                  <a:pos x="14" y="38"/>
                </a:cxn>
                <a:cxn ang="0">
                  <a:pos x="64" y="22"/>
                </a:cxn>
                <a:cxn ang="0">
                  <a:pos x="64" y="22"/>
                </a:cxn>
                <a:cxn ang="0">
                  <a:pos x="68" y="20"/>
                </a:cxn>
                <a:cxn ang="0">
                  <a:pos x="72" y="18"/>
                </a:cxn>
                <a:cxn ang="0">
                  <a:pos x="72" y="12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0" y="4"/>
                </a:cxn>
                <a:cxn ang="0">
                  <a:pos x="66" y="0"/>
                </a:cxn>
                <a:cxn ang="0">
                  <a:pos x="62" y="0"/>
                </a:cxn>
                <a:cxn ang="0">
                  <a:pos x="58" y="0"/>
                </a:cxn>
                <a:cxn ang="0">
                  <a:pos x="58" y="0"/>
                </a:cxn>
              </a:cxnLst>
              <a:rect l="0" t="0" r="r" b="b"/>
              <a:pathLst>
                <a:path w="72" h="38">
                  <a:moveTo>
                    <a:pt x="58" y="0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6" y="38"/>
                  </a:lnTo>
                  <a:lnTo>
                    <a:pt x="10" y="38"/>
                  </a:lnTo>
                  <a:lnTo>
                    <a:pt x="14" y="38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5" name="Freeform 65"/>
            <p:cNvSpPr>
              <a:spLocks/>
            </p:cNvSpPr>
            <p:nvPr/>
          </p:nvSpPr>
          <p:spPr bwMode="auto">
            <a:xfrm>
              <a:off x="4643438" y="3400425"/>
              <a:ext cx="400050" cy="203200"/>
            </a:xfrm>
            <a:custGeom>
              <a:avLst/>
              <a:gdLst/>
              <a:ahLst/>
              <a:cxnLst>
                <a:cxn ang="0">
                  <a:pos x="232" y="4"/>
                </a:cxn>
                <a:cxn ang="0">
                  <a:pos x="232" y="4"/>
                </a:cxn>
                <a:cxn ang="0">
                  <a:pos x="126" y="100"/>
                </a:cxn>
                <a:cxn ang="0">
                  <a:pos x="126" y="10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118" y="124"/>
                </a:cxn>
                <a:cxn ang="0">
                  <a:pos x="118" y="124"/>
                </a:cxn>
                <a:cxn ang="0">
                  <a:pos x="122" y="126"/>
                </a:cxn>
                <a:cxn ang="0">
                  <a:pos x="126" y="128"/>
                </a:cxn>
                <a:cxn ang="0">
                  <a:pos x="130" y="126"/>
                </a:cxn>
                <a:cxn ang="0">
                  <a:pos x="134" y="124"/>
                </a:cxn>
                <a:cxn ang="0">
                  <a:pos x="248" y="22"/>
                </a:cxn>
                <a:cxn ang="0">
                  <a:pos x="248" y="22"/>
                </a:cxn>
                <a:cxn ang="0">
                  <a:pos x="250" y="18"/>
                </a:cxn>
                <a:cxn ang="0">
                  <a:pos x="252" y="14"/>
                </a:cxn>
                <a:cxn ang="0">
                  <a:pos x="252" y="10"/>
                </a:cxn>
                <a:cxn ang="0">
                  <a:pos x="248" y="4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0" y="0"/>
                </a:cxn>
                <a:cxn ang="0">
                  <a:pos x="236" y="2"/>
                </a:cxn>
                <a:cxn ang="0">
                  <a:pos x="232" y="4"/>
                </a:cxn>
                <a:cxn ang="0">
                  <a:pos x="232" y="4"/>
                </a:cxn>
              </a:cxnLst>
              <a:rect l="0" t="0" r="r" b="b"/>
              <a:pathLst>
                <a:path w="252" h="128">
                  <a:moveTo>
                    <a:pt x="232" y="4"/>
                  </a:moveTo>
                  <a:lnTo>
                    <a:pt x="232" y="4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22" y="126"/>
                  </a:lnTo>
                  <a:lnTo>
                    <a:pt x="126" y="128"/>
                  </a:lnTo>
                  <a:lnTo>
                    <a:pt x="130" y="126"/>
                  </a:lnTo>
                  <a:lnTo>
                    <a:pt x="134" y="124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50" y="18"/>
                  </a:lnTo>
                  <a:lnTo>
                    <a:pt x="252" y="14"/>
                  </a:lnTo>
                  <a:lnTo>
                    <a:pt x="252" y="10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6" y="2"/>
                  </a:lnTo>
                  <a:lnTo>
                    <a:pt x="232" y="4"/>
                  </a:lnTo>
                  <a:lnTo>
                    <a:pt x="232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6" name="Freeform 66"/>
            <p:cNvSpPr>
              <a:spLocks noEditPoints="1"/>
            </p:cNvSpPr>
            <p:nvPr/>
          </p:nvSpPr>
          <p:spPr bwMode="auto">
            <a:xfrm>
              <a:off x="4548188" y="2460625"/>
              <a:ext cx="628650" cy="311150"/>
            </a:xfrm>
            <a:custGeom>
              <a:avLst/>
              <a:gdLst/>
              <a:ahLst/>
              <a:cxnLst>
                <a:cxn ang="0">
                  <a:pos x="234" y="10"/>
                </a:cxn>
                <a:cxn ang="0">
                  <a:pos x="154" y="24"/>
                </a:cxn>
                <a:cxn ang="0">
                  <a:pos x="98" y="40"/>
                </a:cxn>
                <a:cxn ang="0">
                  <a:pos x="48" y="72"/>
                </a:cxn>
                <a:cxn ang="0">
                  <a:pos x="20" y="106"/>
                </a:cxn>
                <a:cxn ang="0">
                  <a:pos x="2" y="150"/>
                </a:cxn>
                <a:cxn ang="0">
                  <a:pos x="0" y="182"/>
                </a:cxn>
                <a:cxn ang="0">
                  <a:pos x="6" y="194"/>
                </a:cxn>
                <a:cxn ang="0">
                  <a:pos x="16" y="194"/>
                </a:cxn>
                <a:cxn ang="0">
                  <a:pos x="24" y="184"/>
                </a:cxn>
                <a:cxn ang="0">
                  <a:pos x="26" y="154"/>
                </a:cxn>
                <a:cxn ang="0">
                  <a:pos x="42" y="118"/>
                </a:cxn>
                <a:cxn ang="0">
                  <a:pos x="66" y="88"/>
                </a:cxn>
                <a:cxn ang="0">
                  <a:pos x="132" y="52"/>
                </a:cxn>
                <a:cxn ang="0">
                  <a:pos x="160" y="48"/>
                </a:cxn>
                <a:cxn ang="0">
                  <a:pos x="232" y="34"/>
                </a:cxn>
                <a:cxn ang="0">
                  <a:pos x="262" y="28"/>
                </a:cxn>
                <a:cxn ang="0">
                  <a:pos x="260" y="34"/>
                </a:cxn>
                <a:cxn ang="0">
                  <a:pos x="260" y="44"/>
                </a:cxn>
                <a:cxn ang="0">
                  <a:pos x="268" y="50"/>
                </a:cxn>
                <a:cxn ang="0">
                  <a:pos x="320" y="56"/>
                </a:cxn>
                <a:cxn ang="0">
                  <a:pos x="372" y="48"/>
                </a:cxn>
                <a:cxn ang="0">
                  <a:pos x="370" y="92"/>
                </a:cxn>
                <a:cxn ang="0">
                  <a:pos x="362" y="126"/>
                </a:cxn>
                <a:cxn ang="0">
                  <a:pos x="330" y="164"/>
                </a:cxn>
                <a:cxn ang="0">
                  <a:pos x="306" y="172"/>
                </a:cxn>
                <a:cxn ang="0">
                  <a:pos x="272" y="172"/>
                </a:cxn>
                <a:cxn ang="0">
                  <a:pos x="176" y="152"/>
                </a:cxn>
                <a:cxn ang="0">
                  <a:pos x="120" y="146"/>
                </a:cxn>
                <a:cxn ang="0">
                  <a:pos x="72" y="152"/>
                </a:cxn>
                <a:cxn ang="0">
                  <a:pos x="64" y="162"/>
                </a:cxn>
                <a:cxn ang="0">
                  <a:pos x="66" y="172"/>
                </a:cxn>
                <a:cxn ang="0">
                  <a:pos x="80" y="176"/>
                </a:cxn>
                <a:cxn ang="0">
                  <a:pos x="120" y="170"/>
                </a:cxn>
                <a:cxn ang="0">
                  <a:pos x="172" y="174"/>
                </a:cxn>
                <a:cxn ang="0">
                  <a:pos x="240" y="190"/>
                </a:cxn>
                <a:cxn ang="0">
                  <a:pos x="296" y="196"/>
                </a:cxn>
                <a:cxn ang="0">
                  <a:pos x="324" y="192"/>
                </a:cxn>
                <a:cxn ang="0">
                  <a:pos x="360" y="172"/>
                </a:cxn>
                <a:cxn ang="0">
                  <a:pos x="384" y="134"/>
                </a:cxn>
                <a:cxn ang="0">
                  <a:pos x="394" y="82"/>
                </a:cxn>
                <a:cxn ang="0">
                  <a:pos x="394" y="30"/>
                </a:cxn>
                <a:cxn ang="0">
                  <a:pos x="390" y="20"/>
                </a:cxn>
                <a:cxn ang="0">
                  <a:pos x="378" y="18"/>
                </a:cxn>
                <a:cxn ang="0">
                  <a:pos x="308" y="32"/>
                </a:cxn>
                <a:cxn ang="0">
                  <a:pos x="286" y="28"/>
                </a:cxn>
                <a:cxn ang="0">
                  <a:pos x="278" y="6"/>
                </a:cxn>
                <a:cxn ang="0">
                  <a:pos x="272" y="0"/>
                </a:cxn>
                <a:cxn ang="0">
                  <a:pos x="264" y="0"/>
                </a:cxn>
                <a:cxn ang="0">
                  <a:pos x="282" y="38"/>
                </a:cxn>
                <a:cxn ang="0">
                  <a:pos x="282" y="38"/>
                </a:cxn>
              </a:cxnLst>
              <a:rect l="0" t="0" r="r" b="b"/>
              <a:pathLst>
                <a:path w="396" h="196">
                  <a:moveTo>
                    <a:pt x="264" y="0"/>
                  </a:moveTo>
                  <a:lnTo>
                    <a:pt x="264" y="0"/>
                  </a:lnTo>
                  <a:lnTo>
                    <a:pt x="234" y="10"/>
                  </a:lnTo>
                  <a:lnTo>
                    <a:pt x="204" y="16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26" y="30"/>
                  </a:lnTo>
                  <a:lnTo>
                    <a:pt x="98" y="40"/>
                  </a:lnTo>
                  <a:lnTo>
                    <a:pt x="72" y="54"/>
                  </a:lnTo>
                  <a:lnTo>
                    <a:pt x="60" y="62"/>
                  </a:lnTo>
                  <a:lnTo>
                    <a:pt x="48" y="72"/>
                  </a:lnTo>
                  <a:lnTo>
                    <a:pt x="38" y="82"/>
                  </a:lnTo>
                  <a:lnTo>
                    <a:pt x="28" y="94"/>
                  </a:lnTo>
                  <a:lnTo>
                    <a:pt x="20" y="106"/>
                  </a:lnTo>
                  <a:lnTo>
                    <a:pt x="14" y="120"/>
                  </a:lnTo>
                  <a:lnTo>
                    <a:pt x="8" y="134"/>
                  </a:lnTo>
                  <a:lnTo>
                    <a:pt x="2" y="150"/>
                  </a:lnTo>
                  <a:lnTo>
                    <a:pt x="0" y="166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8"/>
                  </a:lnTo>
                  <a:lnTo>
                    <a:pt x="2" y="192"/>
                  </a:lnTo>
                  <a:lnTo>
                    <a:pt x="6" y="194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16" y="194"/>
                  </a:lnTo>
                  <a:lnTo>
                    <a:pt x="20" y="192"/>
                  </a:lnTo>
                  <a:lnTo>
                    <a:pt x="22" y="188"/>
                  </a:lnTo>
                  <a:lnTo>
                    <a:pt x="24" y="184"/>
                  </a:lnTo>
                  <a:lnTo>
                    <a:pt x="24" y="184"/>
                  </a:lnTo>
                  <a:lnTo>
                    <a:pt x="24" y="168"/>
                  </a:lnTo>
                  <a:lnTo>
                    <a:pt x="26" y="154"/>
                  </a:lnTo>
                  <a:lnTo>
                    <a:pt x="30" y="142"/>
                  </a:lnTo>
                  <a:lnTo>
                    <a:pt x="36" y="130"/>
                  </a:lnTo>
                  <a:lnTo>
                    <a:pt x="42" y="118"/>
                  </a:lnTo>
                  <a:lnTo>
                    <a:pt x="48" y="106"/>
                  </a:lnTo>
                  <a:lnTo>
                    <a:pt x="58" y="98"/>
                  </a:lnTo>
                  <a:lnTo>
                    <a:pt x="66" y="88"/>
                  </a:lnTo>
                  <a:lnTo>
                    <a:pt x="86" y="72"/>
                  </a:lnTo>
                  <a:lnTo>
                    <a:pt x="110" y="62"/>
                  </a:lnTo>
                  <a:lnTo>
                    <a:pt x="132" y="52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204" y="40"/>
                  </a:lnTo>
                  <a:lnTo>
                    <a:pt x="232" y="34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2" y="28"/>
                  </a:lnTo>
                  <a:lnTo>
                    <a:pt x="262" y="28"/>
                  </a:lnTo>
                  <a:lnTo>
                    <a:pt x="260" y="34"/>
                  </a:lnTo>
                  <a:lnTo>
                    <a:pt x="260" y="34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60" y="44"/>
                  </a:lnTo>
                  <a:lnTo>
                    <a:pt x="260" y="44"/>
                  </a:lnTo>
                  <a:lnTo>
                    <a:pt x="264" y="48"/>
                  </a:lnTo>
                  <a:lnTo>
                    <a:pt x="268" y="50"/>
                  </a:lnTo>
                  <a:lnTo>
                    <a:pt x="268" y="50"/>
                  </a:lnTo>
                  <a:lnTo>
                    <a:pt x="294" y="56"/>
                  </a:lnTo>
                  <a:lnTo>
                    <a:pt x="320" y="56"/>
                  </a:lnTo>
                  <a:lnTo>
                    <a:pt x="346" y="54"/>
                  </a:lnTo>
                  <a:lnTo>
                    <a:pt x="372" y="48"/>
                  </a:lnTo>
                  <a:lnTo>
                    <a:pt x="372" y="48"/>
                  </a:lnTo>
                  <a:lnTo>
                    <a:pt x="372" y="50"/>
                  </a:lnTo>
                  <a:lnTo>
                    <a:pt x="372" y="50"/>
                  </a:lnTo>
                  <a:lnTo>
                    <a:pt x="370" y="92"/>
                  </a:lnTo>
                  <a:lnTo>
                    <a:pt x="368" y="110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54" y="140"/>
                  </a:lnTo>
                  <a:lnTo>
                    <a:pt x="344" y="154"/>
                  </a:lnTo>
                  <a:lnTo>
                    <a:pt x="330" y="164"/>
                  </a:lnTo>
                  <a:lnTo>
                    <a:pt x="316" y="170"/>
                  </a:lnTo>
                  <a:lnTo>
                    <a:pt x="316" y="170"/>
                  </a:lnTo>
                  <a:lnTo>
                    <a:pt x="306" y="172"/>
                  </a:lnTo>
                  <a:lnTo>
                    <a:pt x="294" y="172"/>
                  </a:lnTo>
                  <a:lnTo>
                    <a:pt x="272" y="172"/>
                  </a:lnTo>
                  <a:lnTo>
                    <a:pt x="272" y="172"/>
                  </a:lnTo>
                  <a:lnTo>
                    <a:pt x="244" y="166"/>
                  </a:lnTo>
                  <a:lnTo>
                    <a:pt x="216" y="160"/>
                  </a:lnTo>
                  <a:lnTo>
                    <a:pt x="176" y="152"/>
                  </a:lnTo>
                  <a:lnTo>
                    <a:pt x="176" y="152"/>
                  </a:lnTo>
                  <a:lnTo>
                    <a:pt x="146" y="146"/>
                  </a:lnTo>
                  <a:lnTo>
                    <a:pt x="120" y="146"/>
                  </a:lnTo>
                  <a:lnTo>
                    <a:pt x="96" y="148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4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4" y="168"/>
                  </a:lnTo>
                  <a:lnTo>
                    <a:pt x="64" y="168"/>
                  </a:lnTo>
                  <a:lnTo>
                    <a:pt x="66" y="172"/>
                  </a:lnTo>
                  <a:lnTo>
                    <a:pt x="70" y="174"/>
                  </a:lnTo>
                  <a:lnTo>
                    <a:pt x="74" y="176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100" y="170"/>
                  </a:lnTo>
                  <a:lnTo>
                    <a:pt x="120" y="170"/>
                  </a:lnTo>
                  <a:lnTo>
                    <a:pt x="146" y="170"/>
                  </a:lnTo>
                  <a:lnTo>
                    <a:pt x="172" y="174"/>
                  </a:lnTo>
                  <a:lnTo>
                    <a:pt x="172" y="174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40" y="190"/>
                  </a:lnTo>
                  <a:lnTo>
                    <a:pt x="270" y="196"/>
                  </a:lnTo>
                  <a:lnTo>
                    <a:pt x="270" y="196"/>
                  </a:lnTo>
                  <a:lnTo>
                    <a:pt x="296" y="196"/>
                  </a:lnTo>
                  <a:lnTo>
                    <a:pt x="310" y="196"/>
                  </a:lnTo>
                  <a:lnTo>
                    <a:pt x="324" y="192"/>
                  </a:lnTo>
                  <a:lnTo>
                    <a:pt x="324" y="192"/>
                  </a:lnTo>
                  <a:lnTo>
                    <a:pt x="334" y="190"/>
                  </a:lnTo>
                  <a:lnTo>
                    <a:pt x="342" y="184"/>
                  </a:lnTo>
                  <a:lnTo>
                    <a:pt x="360" y="172"/>
                  </a:lnTo>
                  <a:lnTo>
                    <a:pt x="374" y="156"/>
                  </a:lnTo>
                  <a:lnTo>
                    <a:pt x="384" y="134"/>
                  </a:lnTo>
                  <a:lnTo>
                    <a:pt x="384" y="134"/>
                  </a:lnTo>
                  <a:lnTo>
                    <a:pt x="388" y="124"/>
                  </a:lnTo>
                  <a:lnTo>
                    <a:pt x="392" y="112"/>
                  </a:lnTo>
                  <a:lnTo>
                    <a:pt x="394" y="82"/>
                  </a:lnTo>
                  <a:lnTo>
                    <a:pt x="396" y="54"/>
                  </a:lnTo>
                  <a:lnTo>
                    <a:pt x="394" y="30"/>
                  </a:lnTo>
                  <a:lnTo>
                    <a:pt x="394" y="30"/>
                  </a:lnTo>
                  <a:lnTo>
                    <a:pt x="394" y="24"/>
                  </a:lnTo>
                  <a:lnTo>
                    <a:pt x="390" y="20"/>
                  </a:lnTo>
                  <a:lnTo>
                    <a:pt x="390" y="20"/>
                  </a:lnTo>
                  <a:lnTo>
                    <a:pt x="384" y="18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54" y="28"/>
                  </a:lnTo>
                  <a:lnTo>
                    <a:pt x="330" y="32"/>
                  </a:lnTo>
                  <a:lnTo>
                    <a:pt x="308" y="32"/>
                  </a:lnTo>
                  <a:lnTo>
                    <a:pt x="284" y="30"/>
                  </a:lnTo>
                  <a:lnTo>
                    <a:pt x="284" y="30"/>
                  </a:lnTo>
                  <a:lnTo>
                    <a:pt x="286" y="28"/>
                  </a:lnTo>
                  <a:lnTo>
                    <a:pt x="286" y="28"/>
                  </a:lnTo>
                  <a:lnTo>
                    <a:pt x="284" y="16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276" y="2"/>
                  </a:lnTo>
                  <a:lnTo>
                    <a:pt x="272" y="0"/>
                  </a:lnTo>
                  <a:lnTo>
                    <a:pt x="268" y="0"/>
                  </a:lnTo>
                  <a:lnTo>
                    <a:pt x="264" y="0"/>
                  </a:lnTo>
                  <a:lnTo>
                    <a:pt x="264" y="0"/>
                  </a:lnTo>
                  <a:close/>
                  <a:moveTo>
                    <a:pt x="282" y="38"/>
                  </a:moveTo>
                  <a:lnTo>
                    <a:pt x="282" y="38"/>
                  </a:lnTo>
                  <a:lnTo>
                    <a:pt x="282" y="38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82" y="38"/>
                  </a:lnTo>
                  <a:lnTo>
                    <a:pt x="282" y="3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27" name="Freeform 67"/>
            <p:cNvSpPr>
              <a:spLocks/>
            </p:cNvSpPr>
            <p:nvPr/>
          </p:nvSpPr>
          <p:spPr bwMode="auto">
            <a:xfrm>
              <a:off x="4913313" y="2593975"/>
              <a:ext cx="174625" cy="95250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8" y="8"/>
                </a:cxn>
                <a:cxn ang="0">
                  <a:pos x="84" y="16"/>
                </a:cxn>
                <a:cxn ang="0">
                  <a:pos x="78" y="24"/>
                </a:cxn>
                <a:cxn ang="0">
                  <a:pos x="70" y="30"/>
                </a:cxn>
                <a:cxn ang="0">
                  <a:pos x="60" y="34"/>
                </a:cxn>
                <a:cxn ang="0">
                  <a:pos x="60" y="34"/>
                </a:cxn>
                <a:cxn ang="0">
                  <a:pos x="50" y="36"/>
                </a:cxn>
                <a:cxn ang="0">
                  <a:pos x="38" y="34"/>
                </a:cxn>
                <a:cxn ang="0">
                  <a:pos x="16" y="30"/>
                </a:cxn>
                <a:cxn ang="0">
                  <a:pos x="16" y="30"/>
                </a:cxn>
                <a:cxn ang="0">
                  <a:pos x="10" y="30"/>
                </a:cxn>
                <a:cxn ang="0">
                  <a:pos x="6" y="30"/>
                </a:cxn>
                <a:cxn ang="0">
                  <a:pos x="4" y="34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6" y="50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22" y="56"/>
                </a:cxn>
                <a:cxn ang="0">
                  <a:pos x="36" y="58"/>
                </a:cxn>
                <a:cxn ang="0">
                  <a:pos x="52" y="60"/>
                </a:cxn>
                <a:cxn ang="0">
                  <a:pos x="66" y="58"/>
                </a:cxn>
                <a:cxn ang="0">
                  <a:pos x="66" y="58"/>
                </a:cxn>
                <a:cxn ang="0">
                  <a:pos x="82" y="52"/>
                </a:cxn>
                <a:cxn ang="0">
                  <a:pos x="94" y="42"/>
                </a:cxn>
                <a:cxn ang="0">
                  <a:pos x="104" y="30"/>
                </a:cxn>
                <a:cxn ang="0">
                  <a:pos x="110" y="14"/>
                </a:cxn>
                <a:cxn ang="0">
                  <a:pos x="110" y="14"/>
                </a:cxn>
                <a:cxn ang="0">
                  <a:pos x="110" y="10"/>
                </a:cxn>
                <a:cxn ang="0">
                  <a:pos x="110" y="6"/>
                </a:cxn>
                <a:cxn ang="0">
                  <a:pos x="106" y="2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98" y="0"/>
                </a:cxn>
                <a:cxn ang="0">
                  <a:pos x="94" y="0"/>
                </a:cxn>
                <a:cxn ang="0">
                  <a:pos x="90" y="4"/>
                </a:cxn>
                <a:cxn ang="0">
                  <a:pos x="88" y="8"/>
                </a:cxn>
                <a:cxn ang="0">
                  <a:pos x="88" y="8"/>
                </a:cxn>
              </a:cxnLst>
              <a:rect l="0" t="0" r="r" b="b"/>
              <a:pathLst>
                <a:path w="110" h="60">
                  <a:moveTo>
                    <a:pt x="88" y="8"/>
                  </a:moveTo>
                  <a:lnTo>
                    <a:pt x="88" y="8"/>
                  </a:lnTo>
                  <a:lnTo>
                    <a:pt x="84" y="16"/>
                  </a:lnTo>
                  <a:lnTo>
                    <a:pt x="78" y="24"/>
                  </a:lnTo>
                  <a:lnTo>
                    <a:pt x="70" y="30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0" y="36"/>
                  </a:lnTo>
                  <a:lnTo>
                    <a:pt x="38" y="34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22" y="56"/>
                  </a:lnTo>
                  <a:lnTo>
                    <a:pt x="36" y="58"/>
                  </a:lnTo>
                  <a:lnTo>
                    <a:pt x="52" y="60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82" y="52"/>
                  </a:lnTo>
                  <a:lnTo>
                    <a:pt x="94" y="42"/>
                  </a:lnTo>
                  <a:lnTo>
                    <a:pt x="104" y="30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0"/>
                  </a:lnTo>
                  <a:lnTo>
                    <a:pt x="110" y="6"/>
                  </a:lnTo>
                  <a:lnTo>
                    <a:pt x="106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90" y="4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8" name="Группа 227"/>
          <p:cNvGrpSpPr/>
          <p:nvPr/>
        </p:nvGrpSpPr>
        <p:grpSpPr>
          <a:xfrm>
            <a:off x="1290639" y="1734609"/>
            <a:ext cx="391625" cy="501204"/>
            <a:chOff x="1716088" y="2657475"/>
            <a:chExt cx="1304925" cy="1670050"/>
          </a:xfrm>
        </p:grpSpPr>
        <p:sp>
          <p:nvSpPr>
            <p:cNvPr id="229" name="Freeform 68"/>
            <p:cNvSpPr>
              <a:spLocks/>
            </p:cNvSpPr>
            <p:nvPr/>
          </p:nvSpPr>
          <p:spPr bwMode="auto">
            <a:xfrm>
              <a:off x="2500313" y="3022600"/>
              <a:ext cx="158750" cy="984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6" y="62"/>
                </a:cxn>
                <a:cxn ang="0">
                  <a:pos x="12" y="62"/>
                </a:cxn>
                <a:cxn ang="0">
                  <a:pos x="12" y="62"/>
                </a:cxn>
                <a:cxn ang="0">
                  <a:pos x="16" y="62"/>
                </a:cxn>
                <a:cxn ang="0">
                  <a:pos x="20" y="60"/>
                </a:cxn>
                <a:cxn ang="0">
                  <a:pos x="22" y="56"/>
                </a:cxn>
                <a:cxn ang="0">
                  <a:pos x="24" y="50"/>
                </a:cxn>
                <a:cxn ang="0">
                  <a:pos x="24" y="50"/>
                </a:cxn>
                <a:cxn ang="0">
                  <a:pos x="26" y="40"/>
                </a:cxn>
                <a:cxn ang="0">
                  <a:pos x="32" y="32"/>
                </a:cxn>
                <a:cxn ang="0">
                  <a:pos x="40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60" y="26"/>
                </a:cxn>
                <a:cxn ang="0">
                  <a:pos x="68" y="32"/>
                </a:cxn>
                <a:cxn ang="0">
                  <a:pos x="74" y="40"/>
                </a:cxn>
                <a:cxn ang="0">
                  <a:pos x="76" y="50"/>
                </a:cxn>
                <a:cxn ang="0">
                  <a:pos x="76" y="50"/>
                </a:cxn>
                <a:cxn ang="0">
                  <a:pos x="78" y="56"/>
                </a:cxn>
                <a:cxn ang="0">
                  <a:pos x="80" y="60"/>
                </a:cxn>
                <a:cxn ang="0">
                  <a:pos x="84" y="62"/>
                </a:cxn>
                <a:cxn ang="0">
                  <a:pos x="88" y="62"/>
                </a:cxn>
                <a:cxn ang="0">
                  <a:pos x="88" y="62"/>
                </a:cxn>
                <a:cxn ang="0">
                  <a:pos x="94" y="62"/>
                </a:cxn>
                <a:cxn ang="0">
                  <a:pos x="98" y="60"/>
                </a:cxn>
                <a:cxn ang="0">
                  <a:pos x="100" y="56"/>
                </a:cxn>
                <a:cxn ang="0">
                  <a:pos x="100" y="50"/>
                </a:cxn>
                <a:cxn ang="0">
                  <a:pos x="100" y="50"/>
                </a:cxn>
                <a:cxn ang="0">
                  <a:pos x="100" y="40"/>
                </a:cxn>
                <a:cxn ang="0">
                  <a:pos x="96" y="32"/>
                </a:cxn>
                <a:cxn ang="0">
                  <a:pos x="92" y="22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70" y="4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40" y="2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6"/>
                </a:cxn>
                <a:cxn ang="0">
                  <a:pos x="8" y="22"/>
                </a:cxn>
                <a:cxn ang="0">
                  <a:pos x="4" y="32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100" h="62">
                  <a:moveTo>
                    <a:pt x="0" y="5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6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20" y="60"/>
                  </a:lnTo>
                  <a:lnTo>
                    <a:pt x="22" y="5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6" y="40"/>
                  </a:lnTo>
                  <a:lnTo>
                    <a:pt x="32" y="32"/>
                  </a:lnTo>
                  <a:lnTo>
                    <a:pt x="4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60" y="26"/>
                  </a:lnTo>
                  <a:lnTo>
                    <a:pt x="68" y="32"/>
                  </a:lnTo>
                  <a:lnTo>
                    <a:pt x="74" y="40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8" y="56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56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0" y="40"/>
                  </a:lnTo>
                  <a:lnTo>
                    <a:pt x="96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8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0" name="Freeform 69"/>
            <p:cNvSpPr>
              <a:spLocks noEditPoints="1"/>
            </p:cNvSpPr>
            <p:nvPr/>
          </p:nvSpPr>
          <p:spPr bwMode="auto">
            <a:xfrm>
              <a:off x="2408238" y="2936875"/>
              <a:ext cx="342900" cy="33972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8" y="150"/>
                </a:cxn>
                <a:cxn ang="0">
                  <a:pos x="32" y="184"/>
                </a:cxn>
                <a:cxn ang="0">
                  <a:pos x="66" y="206"/>
                </a:cxn>
                <a:cxn ang="0">
                  <a:pos x="108" y="214"/>
                </a:cxn>
                <a:cxn ang="0">
                  <a:pos x="130" y="212"/>
                </a:cxn>
                <a:cxn ang="0">
                  <a:pos x="168" y="196"/>
                </a:cxn>
                <a:cxn ang="0">
                  <a:pos x="198" y="168"/>
                </a:cxn>
                <a:cxn ang="0">
                  <a:pos x="214" y="128"/>
                </a:cxn>
                <a:cxn ang="0">
                  <a:pos x="216" y="108"/>
                </a:cxn>
                <a:cxn ang="0">
                  <a:pos x="208" y="66"/>
                </a:cxn>
                <a:cxn ang="0">
                  <a:pos x="184" y="32"/>
                </a:cxn>
                <a:cxn ang="0">
                  <a:pos x="150" y="8"/>
                </a:cxn>
                <a:cxn ang="0">
                  <a:pos x="108" y="0"/>
                </a:cxn>
                <a:cxn ang="0">
                  <a:pos x="86" y="2"/>
                </a:cxn>
                <a:cxn ang="0">
                  <a:pos x="48" y="18"/>
                </a:cxn>
                <a:cxn ang="0">
                  <a:pos x="18" y="48"/>
                </a:cxn>
                <a:cxn ang="0">
                  <a:pos x="2" y="86"/>
                </a:cxn>
                <a:cxn ang="0">
                  <a:pos x="0" y="108"/>
                </a:cxn>
                <a:cxn ang="0">
                  <a:pos x="24" y="108"/>
                </a:cxn>
                <a:cxn ang="0">
                  <a:pos x="30" y="74"/>
                </a:cxn>
                <a:cxn ang="0">
                  <a:pos x="48" y="48"/>
                </a:cxn>
                <a:cxn ang="0">
                  <a:pos x="76" y="30"/>
                </a:cxn>
                <a:cxn ang="0">
                  <a:pos x="108" y="24"/>
                </a:cxn>
                <a:cxn ang="0">
                  <a:pos x="124" y="26"/>
                </a:cxn>
                <a:cxn ang="0">
                  <a:pos x="154" y="38"/>
                </a:cxn>
                <a:cxn ang="0">
                  <a:pos x="178" y="60"/>
                </a:cxn>
                <a:cxn ang="0">
                  <a:pos x="190" y="90"/>
                </a:cxn>
                <a:cxn ang="0">
                  <a:pos x="192" y="108"/>
                </a:cxn>
                <a:cxn ang="0">
                  <a:pos x="184" y="140"/>
                </a:cxn>
                <a:cxn ang="0">
                  <a:pos x="166" y="166"/>
                </a:cxn>
                <a:cxn ang="0">
                  <a:pos x="140" y="184"/>
                </a:cxn>
                <a:cxn ang="0">
                  <a:pos x="108" y="190"/>
                </a:cxn>
                <a:cxn ang="0">
                  <a:pos x="92" y="190"/>
                </a:cxn>
                <a:cxn ang="0">
                  <a:pos x="62" y="176"/>
                </a:cxn>
                <a:cxn ang="0">
                  <a:pos x="38" y="154"/>
                </a:cxn>
                <a:cxn ang="0">
                  <a:pos x="26" y="124"/>
                </a:cxn>
                <a:cxn ang="0">
                  <a:pos x="24" y="108"/>
                </a:cxn>
              </a:cxnLst>
              <a:rect l="0" t="0" r="r" b="b"/>
              <a:pathLst>
                <a:path w="216" h="214">
                  <a:moveTo>
                    <a:pt x="0" y="108"/>
                  </a:moveTo>
                  <a:lnTo>
                    <a:pt x="0" y="108"/>
                  </a:lnTo>
                  <a:lnTo>
                    <a:pt x="2" y="128"/>
                  </a:lnTo>
                  <a:lnTo>
                    <a:pt x="8" y="150"/>
                  </a:lnTo>
                  <a:lnTo>
                    <a:pt x="18" y="168"/>
                  </a:lnTo>
                  <a:lnTo>
                    <a:pt x="32" y="184"/>
                  </a:lnTo>
                  <a:lnTo>
                    <a:pt x="48" y="196"/>
                  </a:lnTo>
                  <a:lnTo>
                    <a:pt x="66" y="206"/>
                  </a:lnTo>
                  <a:lnTo>
                    <a:pt x="86" y="212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130" y="212"/>
                  </a:lnTo>
                  <a:lnTo>
                    <a:pt x="150" y="206"/>
                  </a:lnTo>
                  <a:lnTo>
                    <a:pt x="168" y="196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08" y="150"/>
                  </a:lnTo>
                  <a:lnTo>
                    <a:pt x="214" y="12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4" y="86"/>
                  </a:lnTo>
                  <a:lnTo>
                    <a:pt x="208" y="66"/>
                  </a:lnTo>
                  <a:lnTo>
                    <a:pt x="198" y="48"/>
                  </a:lnTo>
                  <a:lnTo>
                    <a:pt x="184" y="32"/>
                  </a:lnTo>
                  <a:lnTo>
                    <a:pt x="168" y="18"/>
                  </a:lnTo>
                  <a:lnTo>
                    <a:pt x="150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86" y="2"/>
                  </a:lnTo>
                  <a:lnTo>
                    <a:pt x="66" y="8"/>
                  </a:lnTo>
                  <a:lnTo>
                    <a:pt x="48" y="18"/>
                  </a:lnTo>
                  <a:lnTo>
                    <a:pt x="32" y="32"/>
                  </a:lnTo>
                  <a:lnTo>
                    <a:pt x="18" y="48"/>
                  </a:lnTo>
                  <a:lnTo>
                    <a:pt x="8" y="66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24" y="108"/>
                  </a:moveTo>
                  <a:lnTo>
                    <a:pt x="24" y="108"/>
                  </a:lnTo>
                  <a:lnTo>
                    <a:pt x="26" y="90"/>
                  </a:lnTo>
                  <a:lnTo>
                    <a:pt x="30" y="74"/>
                  </a:lnTo>
                  <a:lnTo>
                    <a:pt x="38" y="60"/>
                  </a:lnTo>
                  <a:lnTo>
                    <a:pt x="48" y="48"/>
                  </a:lnTo>
                  <a:lnTo>
                    <a:pt x="62" y="38"/>
                  </a:lnTo>
                  <a:lnTo>
                    <a:pt x="76" y="30"/>
                  </a:lnTo>
                  <a:lnTo>
                    <a:pt x="92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24" y="26"/>
                  </a:lnTo>
                  <a:lnTo>
                    <a:pt x="140" y="30"/>
                  </a:lnTo>
                  <a:lnTo>
                    <a:pt x="154" y="38"/>
                  </a:lnTo>
                  <a:lnTo>
                    <a:pt x="166" y="48"/>
                  </a:lnTo>
                  <a:lnTo>
                    <a:pt x="178" y="60"/>
                  </a:lnTo>
                  <a:lnTo>
                    <a:pt x="184" y="74"/>
                  </a:lnTo>
                  <a:lnTo>
                    <a:pt x="190" y="90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0" y="124"/>
                  </a:lnTo>
                  <a:lnTo>
                    <a:pt x="184" y="140"/>
                  </a:lnTo>
                  <a:lnTo>
                    <a:pt x="178" y="154"/>
                  </a:lnTo>
                  <a:lnTo>
                    <a:pt x="166" y="166"/>
                  </a:lnTo>
                  <a:lnTo>
                    <a:pt x="154" y="176"/>
                  </a:lnTo>
                  <a:lnTo>
                    <a:pt x="140" y="184"/>
                  </a:lnTo>
                  <a:lnTo>
                    <a:pt x="124" y="190"/>
                  </a:lnTo>
                  <a:lnTo>
                    <a:pt x="108" y="190"/>
                  </a:lnTo>
                  <a:lnTo>
                    <a:pt x="108" y="190"/>
                  </a:lnTo>
                  <a:lnTo>
                    <a:pt x="92" y="190"/>
                  </a:lnTo>
                  <a:lnTo>
                    <a:pt x="76" y="184"/>
                  </a:lnTo>
                  <a:lnTo>
                    <a:pt x="62" y="176"/>
                  </a:lnTo>
                  <a:lnTo>
                    <a:pt x="48" y="166"/>
                  </a:lnTo>
                  <a:lnTo>
                    <a:pt x="38" y="154"/>
                  </a:lnTo>
                  <a:lnTo>
                    <a:pt x="30" y="140"/>
                  </a:lnTo>
                  <a:lnTo>
                    <a:pt x="26" y="124"/>
                  </a:lnTo>
                  <a:lnTo>
                    <a:pt x="24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1" name="Freeform 70"/>
            <p:cNvSpPr>
              <a:spLocks/>
            </p:cNvSpPr>
            <p:nvPr/>
          </p:nvSpPr>
          <p:spPr bwMode="auto">
            <a:xfrm>
              <a:off x="2078038" y="3022600"/>
              <a:ext cx="161925" cy="984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4" y="60"/>
                </a:cxn>
                <a:cxn ang="0">
                  <a:pos x="8" y="62"/>
                </a:cxn>
                <a:cxn ang="0">
                  <a:pos x="12" y="62"/>
                </a:cxn>
                <a:cxn ang="0">
                  <a:pos x="12" y="62"/>
                </a:cxn>
                <a:cxn ang="0">
                  <a:pos x="16" y="62"/>
                </a:cxn>
                <a:cxn ang="0">
                  <a:pos x="20" y="60"/>
                </a:cxn>
                <a:cxn ang="0">
                  <a:pos x="22" y="56"/>
                </a:cxn>
                <a:cxn ang="0">
                  <a:pos x="24" y="50"/>
                </a:cxn>
                <a:cxn ang="0">
                  <a:pos x="24" y="50"/>
                </a:cxn>
                <a:cxn ang="0">
                  <a:pos x="26" y="40"/>
                </a:cxn>
                <a:cxn ang="0">
                  <a:pos x="32" y="32"/>
                </a:cxn>
                <a:cxn ang="0">
                  <a:pos x="40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60" y="26"/>
                </a:cxn>
                <a:cxn ang="0">
                  <a:pos x="70" y="32"/>
                </a:cxn>
                <a:cxn ang="0">
                  <a:pos x="76" y="40"/>
                </a:cxn>
                <a:cxn ang="0">
                  <a:pos x="78" y="50"/>
                </a:cxn>
                <a:cxn ang="0">
                  <a:pos x="78" y="50"/>
                </a:cxn>
                <a:cxn ang="0">
                  <a:pos x="78" y="56"/>
                </a:cxn>
                <a:cxn ang="0">
                  <a:pos x="80" y="60"/>
                </a:cxn>
                <a:cxn ang="0">
                  <a:pos x="84" y="62"/>
                </a:cxn>
                <a:cxn ang="0">
                  <a:pos x="90" y="62"/>
                </a:cxn>
                <a:cxn ang="0">
                  <a:pos x="90" y="62"/>
                </a:cxn>
                <a:cxn ang="0">
                  <a:pos x="94" y="62"/>
                </a:cxn>
                <a:cxn ang="0">
                  <a:pos x="98" y="60"/>
                </a:cxn>
                <a:cxn ang="0">
                  <a:pos x="100" y="56"/>
                </a:cxn>
                <a:cxn ang="0">
                  <a:pos x="102" y="50"/>
                </a:cxn>
                <a:cxn ang="0">
                  <a:pos x="102" y="50"/>
                </a:cxn>
                <a:cxn ang="0">
                  <a:pos x="100" y="40"/>
                </a:cxn>
                <a:cxn ang="0">
                  <a:pos x="98" y="32"/>
                </a:cxn>
                <a:cxn ang="0">
                  <a:pos x="92" y="22"/>
                </a:cxn>
                <a:cxn ang="0">
                  <a:pos x="86" y="16"/>
                </a:cxn>
                <a:cxn ang="0">
                  <a:pos x="78" y="8"/>
                </a:cxn>
                <a:cxn ang="0">
                  <a:pos x="70" y="4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40" y="2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6"/>
                </a:cxn>
                <a:cxn ang="0">
                  <a:pos x="8" y="22"/>
                </a:cxn>
                <a:cxn ang="0">
                  <a:pos x="4" y="32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102" h="62">
                  <a:moveTo>
                    <a:pt x="0" y="5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4" y="60"/>
                  </a:lnTo>
                  <a:lnTo>
                    <a:pt x="8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20" y="60"/>
                  </a:lnTo>
                  <a:lnTo>
                    <a:pt x="22" y="56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6" y="40"/>
                  </a:lnTo>
                  <a:lnTo>
                    <a:pt x="32" y="32"/>
                  </a:lnTo>
                  <a:lnTo>
                    <a:pt x="4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60" y="26"/>
                  </a:lnTo>
                  <a:lnTo>
                    <a:pt x="70" y="32"/>
                  </a:lnTo>
                  <a:lnTo>
                    <a:pt x="76" y="40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6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56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0" y="40"/>
                  </a:lnTo>
                  <a:lnTo>
                    <a:pt x="98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8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2" name="Freeform 71"/>
            <p:cNvSpPr>
              <a:spLocks noEditPoints="1"/>
            </p:cNvSpPr>
            <p:nvPr/>
          </p:nvSpPr>
          <p:spPr bwMode="auto">
            <a:xfrm>
              <a:off x="1985963" y="2936875"/>
              <a:ext cx="342900" cy="33972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" y="150"/>
                </a:cxn>
                <a:cxn ang="0">
                  <a:pos x="32" y="184"/>
                </a:cxn>
                <a:cxn ang="0">
                  <a:pos x="66" y="206"/>
                </a:cxn>
                <a:cxn ang="0">
                  <a:pos x="108" y="214"/>
                </a:cxn>
                <a:cxn ang="0">
                  <a:pos x="130" y="212"/>
                </a:cxn>
                <a:cxn ang="0">
                  <a:pos x="168" y="196"/>
                </a:cxn>
                <a:cxn ang="0">
                  <a:pos x="198" y="168"/>
                </a:cxn>
                <a:cxn ang="0">
                  <a:pos x="214" y="128"/>
                </a:cxn>
                <a:cxn ang="0">
                  <a:pos x="216" y="108"/>
                </a:cxn>
                <a:cxn ang="0">
                  <a:pos x="208" y="66"/>
                </a:cxn>
                <a:cxn ang="0">
                  <a:pos x="184" y="32"/>
                </a:cxn>
                <a:cxn ang="0">
                  <a:pos x="150" y="8"/>
                </a:cxn>
                <a:cxn ang="0">
                  <a:pos x="108" y="0"/>
                </a:cxn>
                <a:cxn ang="0">
                  <a:pos x="86" y="2"/>
                </a:cxn>
                <a:cxn ang="0">
                  <a:pos x="48" y="18"/>
                </a:cxn>
                <a:cxn ang="0">
                  <a:pos x="20" y="48"/>
                </a:cxn>
                <a:cxn ang="0">
                  <a:pos x="4" y="86"/>
                </a:cxn>
                <a:cxn ang="0">
                  <a:pos x="0" y="108"/>
                </a:cxn>
                <a:cxn ang="0">
                  <a:pos x="24" y="108"/>
                </a:cxn>
                <a:cxn ang="0">
                  <a:pos x="32" y="74"/>
                </a:cxn>
                <a:cxn ang="0">
                  <a:pos x="50" y="48"/>
                </a:cxn>
                <a:cxn ang="0">
                  <a:pos x="76" y="30"/>
                </a:cxn>
                <a:cxn ang="0">
                  <a:pos x="108" y="24"/>
                </a:cxn>
                <a:cxn ang="0">
                  <a:pos x="126" y="26"/>
                </a:cxn>
                <a:cxn ang="0">
                  <a:pos x="156" y="38"/>
                </a:cxn>
                <a:cxn ang="0">
                  <a:pos x="178" y="60"/>
                </a:cxn>
                <a:cxn ang="0">
                  <a:pos x="190" y="90"/>
                </a:cxn>
                <a:cxn ang="0">
                  <a:pos x="192" y="108"/>
                </a:cxn>
                <a:cxn ang="0">
                  <a:pos x="186" y="140"/>
                </a:cxn>
                <a:cxn ang="0">
                  <a:pos x="168" y="166"/>
                </a:cxn>
                <a:cxn ang="0">
                  <a:pos x="142" y="184"/>
                </a:cxn>
                <a:cxn ang="0">
                  <a:pos x="108" y="190"/>
                </a:cxn>
                <a:cxn ang="0">
                  <a:pos x="92" y="190"/>
                </a:cxn>
                <a:cxn ang="0">
                  <a:pos x="62" y="176"/>
                </a:cxn>
                <a:cxn ang="0">
                  <a:pos x="40" y="154"/>
                </a:cxn>
                <a:cxn ang="0">
                  <a:pos x="26" y="124"/>
                </a:cxn>
                <a:cxn ang="0">
                  <a:pos x="24" y="108"/>
                </a:cxn>
              </a:cxnLst>
              <a:rect l="0" t="0" r="r" b="b"/>
              <a:pathLst>
                <a:path w="216" h="214">
                  <a:moveTo>
                    <a:pt x="0" y="108"/>
                  </a:moveTo>
                  <a:lnTo>
                    <a:pt x="0" y="108"/>
                  </a:lnTo>
                  <a:lnTo>
                    <a:pt x="4" y="128"/>
                  </a:lnTo>
                  <a:lnTo>
                    <a:pt x="10" y="150"/>
                  </a:lnTo>
                  <a:lnTo>
                    <a:pt x="20" y="168"/>
                  </a:lnTo>
                  <a:lnTo>
                    <a:pt x="32" y="184"/>
                  </a:lnTo>
                  <a:lnTo>
                    <a:pt x="48" y="196"/>
                  </a:lnTo>
                  <a:lnTo>
                    <a:pt x="66" y="206"/>
                  </a:lnTo>
                  <a:lnTo>
                    <a:pt x="86" y="212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130" y="212"/>
                  </a:lnTo>
                  <a:lnTo>
                    <a:pt x="150" y="206"/>
                  </a:lnTo>
                  <a:lnTo>
                    <a:pt x="168" y="196"/>
                  </a:lnTo>
                  <a:lnTo>
                    <a:pt x="184" y="184"/>
                  </a:lnTo>
                  <a:lnTo>
                    <a:pt x="198" y="168"/>
                  </a:lnTo>
                  <a:lnTo>
                    <a:pt x="208" y="150"/>
                  </a:lnTo>
                  <a:lnTo>
                    <a:pt x="214" y="128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4" y="86"/>
                  </a:lnTo>
                  <a:lnTo>
                    <a:pt x="208" y="66"/>
                  </a:lnTo>
                  <a:lnTo>
                    <a:pt x="198" y="48"/>
                  </a:lnTo>
                  <a:lnTo>
                    <a:pt x="184" y="32"/>
                  </a:lnTo>
                  <a:lnTo>
                    <a:pt x="168" y="18"/>
                  </a:lnTo>
                  <a:lnTo>
                    <a:pt x="150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86" y="2"/>
                  </a:lnTo>
                  <a:lnTo>
                    <a:pt x="66" y="8"/>
                  </a:lnTo>
                  <a:lnTo>
                    <a:pt x="48" y="18"/>
                  </a:lnTo>
                  <a:lnTo>
                    <a:pt x="32" y="32"/>
                  </a:lnTo>
                  <a:lnTo>
                    <a:pt x="20" y="48"/>
                  </a:lnTo>
                  <a:lnTo>
                    <a:pt x="10" y="66"/>
                  </a:lnTo>
                  <a:lnTo>
                    <a:pt x="4" y="86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24" y="108"/>
                  </a:moveTo>
                  <a:lnTo>
                    <a:pt x="24" y="108"/>
                  </a:lnTo>
                  <a:lnTo>
                    <a:pt x="26" y="90"/>
                  </a:lnTo>
                  <a:lnTo>
                    <a:pt x="32" y="74"/>
                  </a:lnTo>
                  <a:lnTo>
                    <a:pt x="40" y="60"/>
                  </a:lnTo>
                  <a:lnTo>
                    <a:pt x="50" y="48"/>
                  </a:lnTo>
                  <a:lnTo>
                    <a:pt x="62" y="38"/>
                  </a:lnTo>
                  <a:lnTo>
                    <a:pt x="76" y="30"/>
                  </a:lnTo>
                  <a:lnTo>
                    <a:pt x="92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26" y="26"/>
                  </a:lnTo>
                  <a:lnTo>
                    <a:pt x="142" y="30"/>
                  </a:lnTo>
                  <a:lnTo>
                    <a:pt x="156" y="38"/>
                  </a:lnTo>
                  <a:lnTo>
                    <a:pt x="168" y="48"/>
                  </a:lnTo>
                  <a:lnTo>
                    <a:pt x="178" y="60"/>
                  </a:lnTo>
                  <a:lnTo>
                    <a:pt x="186" y="74"/>
                  </a:lnTo>
                  <a:lnTo>
                    <a:pt x="190" y="90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0" y="124"/>
                  </a:lnTo>
                  <a:lnTo>
                    <a:pt x="186" y="140"/>
                  </a:lnTo>
                  <a:lnTo>
                    <a:pt x="178" y="154"/>
                  </a:lnTo>
                  <a:lnTo>
                    <a:pt x="168" y="166"/>
                  </a:lnTo>
                  <a:lnTo>
                    <a:pt x="156" y="176"/>
                  </a:lnTo>
                  <a:lnTo>
                    <a:pt x="142" y="184"/>
                  </a:lnTo>
                  <a:lnTo>
                    <a:pt x="126" y="190"/>
                  </a:lnTo>
                  <a:lnTo>
                    <a:pt x="108" y="190"/>
                  </a:lnTo>
                  <a:lnTo>
                    <a:pt x="108" y="190"/>
                  </a:lnTo>
                  <a:lnTo>
                    <a:pt x="92" y="190"/>
                  </a:lnTo>
                  <a:lnTo>
                    <a:pt x="76" y="184"/>
                  </a:lnTo>
                  <a:lnTo>
                    <a:pt x="62" y="176"/>
                  </a:lnTo>
                  <a:lnTo>
                    <a:pt x="50" y="166"/>
                  </a:lnTo>
                  <a:lnTo>
                    <a:pt x="40" y="154"/>
                  </a:lnTo>
                  <a:lnTo>
                    <a:pt x="32" y="140"/>
                  </a:lnTo>
                  <a:lnTo>
                    <a:pt x="26" y="124"/>
                  </a:lnTo>
                  <a:lnTo>
                    <a:pt x="24" y="108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3" name="Freeform 72"/>
            <p:cNvSpPr>
              <a:spLocks/>
            </p:cNvSpPr>
            <p:nvPr/>
          </p:nvSpPr>
          <p:spPr bwMode="auto">
            <a:xfrm>
              <a:off x="1881188" y="2657475"/>
              <a:ext cx="974725" cy="346075"/>
            </a:xfrm>
            <a:custGeom>
              <a:avLst/>
              <a:gdLst/>
              <a:ahLst/>
              <a:cxnLst>
                <a:cxn ang="0">
                  <a:pos x="574" y="14"/>
                </a:cxn>
                <a:cxn ang="0">
                  <a:pos x="476" y="56"/>
                </a:cxn>
                <a:cxn ang="0">
                  <a:pos x="370" y="78"/>
                </a:cxn>
                <a:cxn ang="0">
                  <a:pos x="308" y="80"/>
                </a:cxn>
                <a:cxn ang="0">
                  <a:pos x="216" y="74"/>
                </a:cxn>
                <a:cxn ang="0">
                  <a:pos x="98" y="42"/>
                </a:cxn>
                <a:cxn ang="0">
                  <a:pos x="20" y="2"/>
                </a:cxn>
                <a:cxn ang="0">
                  <a:pos x="6" y="2"/>
                </a:cxn>
                <a:cxn ang="0">
                  <a:pos x="0" y="12"/>
                </a:cxn>
                <a:cxn ang="0">
                  <a:pos x="10" y="74"/>
                </a:cxn>
                <a:cxn ang="0">
                  <a:pos x="34" y="142"/>
                </a:cxn>
                <a:cxn ang="0">
                  <a:pos x="62" y="184"/>
                </a:cxn>
                <a:cxn ang="0">
                  <a:pos x="98" y="212"/>
                </a:cxn>
                <a:cxn ang="0">
                  <a:pos x="116" y="218"/>
                </a:cxn>
                <a:cxn ang="0">
                  <a:pos x="128" y="212"/>
                </a:cxn>
                <a:cxn ang="0">
                  <a:pos x="130" y="206"/>
                </a:cxn>
                <a:cxn ang="0">
                  <a:pos x="128" y="198"/>
                </a:cxn>
                <a:cxn ang="0">
                  <a:pos x="120" y="194"/>
                </a:cxn>
                <a:cxn ang="0">
                  <a:pos x="94" y="180"/>
                </a:cxn>
                <a:cxn ang="0">
                  <a:pos x="56" y="134"/>
                </a:cxn>
                <a:cxn ang="0">
                  <a:pos x="36" y="82"/>
                </a:cxn>
                <a:cxn ang="0">
                  <a:pos x="28" y="36"/>
                </a:cxn>
                <a:cxn ang="0">
                  <a:pos x="96" y="68"/>
                </a:cxn>
                <a:cxn ang="0">
                  <a:pos x="210" y="98"/>
                </a:cxn>
                <a:cxn ang="0">
                  <a:pos x="308" y="104"/>
                </a:cxn>
                <a:cxn ang="0">
                  <a:pos x="446" y="88"/>
                </a:cxn>
                <a:cxn ang="0">
                  <a:pos x="546" y="56"/>
                </a:cxn>
                <a:cxn ang="0">
                  <a:pos x="588" y="36"/>
                </a:cxn>
                <a:cxn ang="0">
                  <a:pos x="572" y="102"/>
                </a:cxn>
                <a:cxn ang="0">
                  <a:pos x="550" y="148"/>
                </a:cxn>
                <a:cxn ang="0">
                  <a:pos x="508" y="188"/>
                </a:cxn>
                <a:cxn ang="0">
                  <a:pos x="494" y="194"/>
                </a:cxn>
                <a:cxn ang="0">
                  <a:pos x="486" y="202"/>
                </a:cxn>
                <a:cxn ang="0">
                  <a:pos x="484" y="208"/>
                </a:cxn>
                <a:cxn ang="0">
                  <a:pos x="490" y="216"/>
                </a:cxn>
                <a:cxn ang="0">
                  <a:pos x="498" y="218"/>
                </a:cxn>
                <a:cxn ang="0">
                  <a:pos x="534" y="200"/>
                </a:cxn>
                <a:cxn ang="0">
                  <a:pos x="562" y="172"/>
                </a:cxn>
                <a:cxn ang="0">
                  <a:pos x="590" y="122"/>
                </a:cxn>
                <a:cxn ang="0">
                  <a:pos x="610" y="46"/>
                </a:cxn>
                <a:cxn ang="0">
                  <a:pos x="612" y="6"/>
                </a:cxn>
                <a:cxn ang="0">
                  <a:pos x="602" y="0"/>
                </a:cxn>
              </a:cxnLst>
              <a:rect l="0" t="0" r="r" b="b"/>
              <a:pathLst>
                <a:path w="614" h="218">
                  <a:moveTo>
                    <a:pt x="596" y="2"/>
                  </a:moveTo>
                  <a:lnTo>
                    <a:pt x="596" y="2"/>
                  </a:lnTo>
                  <a:lnTo>
                    <a:pt x="574" y="14"/>
                  </a:lnTo>
                  <a:lnTo>
                    <a:pt x="550" y="28"/>
                  </a:lnTo>
                  <a:lnTo>
                    <a:pt x="518" y="42"/>
                  </a:lnTo>
                  <a:lnTo>
                    <a:pt x="476" y="56"/>
                  </a:lnTo>
                  <a:lnTo>
                    <a:pt x="426" y="68"/>
                  </a:lnTo>
                  <a:lnTo>
                    <a:pt x="400" y="74"/>
                  </a:lnTo>
                  <a:lnTo>
                    <a:pt x="370" y="78"/>
                  </a:lnTo>
                  <a:lnTo>
                    <a:pt x="340" y="8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276" y="80"/>
                  </a:lnTo>
                  <a:lnTo>
                    <a:pt x="244" y="78"/>
                  </a:lnTo>
                  <a:lnTo>
                    <a:pt x="216" y="74"/>
                  </a:lnTo>
                  <a:lnTo>
                    <a:pt x="188" y="68"/>
                  </a:lnTo>
                  <a:lnTo>
                    <a:pt x="138" y="56"/>
                  </a:lnTo>
                  <a:lnTo>
                    <a:pt x="98" y="42"/>
                  </a:lnTo>
                  <a:lnTo>
                    <a:pt x="64" y="28"/>
                  </a:lnTo>
                  <a:lnTo>
                    <a:pt x="40" y="1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46"/>
                  </a:lnTo>
                  <a:lnTo>
                    <a:pt x="10" y="74"/>
                  </a:lnTo>
                  <a:lnTo>
                    <a:pt x="16" y="100"/>
                  </a:lnTo>
                  <a:lnTo>
                    <a:pt x="24" y="122"/>
                  </a:lnTo>
                  <a:lnTo>
                    <a:pt x="34" y="142"/>
                  </a:lnTo>
                  <a:lnTo>
                    <a:pt x="42" y="158"/>
                  </a:lnTo>
                  <a:lnTo>
                    <a:pt x="52" y="172"/>
                  </a:lnTo>
                  <a:lnTo>
                    <a:pt x="62" y="184"/>
                  </a:lnTo>
                  <a:lnTo>
                    <a:pt x="72" y="194"/>
                  </a:lnTo>
                  <a:lnTo>
                    <a:pt x="82" y="200"/>
                  </a:lnTo>
                  <a:lnTo>
                    <a:pt x="98" y="212"/>
                  </a:lnTo>
                  <a:lnTo>
                    <a:pt x="110" y="216"/>
                  </a:lnTo>
                  <a:lnTo>
                    <a:pt x="116" y="218"/>
                  </a:lnTo>
                  <a:lnTo>
                    <a:pt x="116" y="218"/>
                  </a:lnTo>
                  <a:lnTo>
                    <a:pt x="120" y="218"/>
                  </a:lnTo>
                  <a:lnTo>
                    <a:pt x="124" y="216"/>
                  </a:lnTo>
                  <a:lnTo>
                    <a:pt x="128" y="212"/>
                  </a:lnTo>
                  <a:lnTo>
                    <a:pt x="130" y="208"/>
                  </a:lnTo>
                  <a:lnTo>
                    <a:pt x="130" y="208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30" y="202"/>
                  </a:lnTo>
                  <a:lnTo>
                    <a:pt x="128" y="198"/>
                  </a:lnTo>
                  <a:lnTo>
                    <a:pt x="124" y="196"/>
                  </a:lnTo>
                  <a:lnTo>
                    <a:pt x="120" y="194"/>
                  </a:lnTo>
                  <a:lnTo>
                    <a:pt x="120" y="194"/>
                  </a:lnTo>
                  <a:lnTo>
                    <a:pt x="116" y="194"/>
                  </a:lnTo>
                  <a:lnTo>
                    <a:pt x="108" y="188"/>
                  </a:lnTo>
                  <a:lnTo>
                    <a:pt x="94" y="180"/>
                  </a:lnTo>
                  <a:lnTo>
                    <a:pt x="80" y="168"/>
                  </a:lnTo>
                  <a:lnTo>
                    <a:pt x="64" y="148"/>
                  </a:lnTo>
                  <a:lnTo>
                    <a:pt x="56" y="134"/>
                  </a:lnTo>
                  <a:lnTo>
                    <a:pt x="50" y="120"/>
                  </a:lnTo>
                  <a:lnTo>
                    <a:pt x="42" y="102"/>
                  </a:lnTo>
                  <a:lnTo>
                    <a:pt x="36" y="82"/>
                  </a:lnTo>
                  <a:lnTo>
                    <a:pt x="32" y="60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46" y="44"/>
                  </a:lnTo>
                  <a:lnTo>
                    <a:pt x="68" y="56"/>
                  </a:lnTo>
                  <a:lnTo>
                    <a:pt x="96" y="68"/>
                  </a:lnTo>
                  <a:lnTo>
                    <a:pt x="130" y="78"/>
                  </a:lnTo>
                  <a:lnTo>
                    <a:pt x="168" y="88"/>
                  </a:lnTo>
                  <a:lnTo>
                    <a:pt x="210" y="98"/>
                  </a:lnTo>
                  <a:lnTo>
                    <a:pt x="256" y="102"/>
                  </a:lnTo>
                  <a:lnTo>
                    <a:pt x="308" y="104"/>
                  </a:lnTo>
                  <a:lnTo>
                    <a:pt x="308" y="104"/>
                  </a:lnTo>
                  <a:lnTo>
                    <a:pt x="358" y="102"/>
                  </a:lnTo>
                  <a:lnTo>
                    <a:pt x="404" y="98"/>
                  </a:lnTo>
                  <a:lnTo>
                    <a:pt x="446" y="88"/>
                  </a:lnTo>
                  <a:lnTo>
                    <a:pt x="484" y="78"/>
                  </a:lnTo>
                  <a:lnTo>
                    <a:pt x="518" y="68"/>
                  </a:lnTo>
                  <a:lnTo>
                    <a:pt x="546" y="56"/>
                  </a:lnTo>
                  <a:lnTo>
                    <a:pt x="570" y="44"/>
                  </a:lnTo>
                  <a:lnTo>
                    <a:pt x="588" y="36"/>
                  </a:lnTo>
                  <a:lnTo>
                    <a:pt x="588" y="36"/>
                  </a:lnTo>
                  <a:lnTo>
                    <a:pt x="584" y="60"/>
                  </a:lnTo>
                  <a:lnTo>
                    <a:pt x="578" y="82"/>
                  </a:lnTo>
                  <a:lnTo>
                    <a:pt x="572" y="102"/>
                  </a:lnTo>
                  <a:lnTo>
                    <a:pt x="566" y="120"/>
                  </a:lnTo>
                  <a:lnTo>
                    <a:pt x="558" y="134"/>
                  </a:lnTo>
                  <a:lnTo>
                    <a:pt x="550" y="148"/>
                  </a:lnTo>
                  <a:lnTo>
                    <a:pt x="534" y="168"/>
                  </a:lnTo>
                  <a:lnTo>
                    <a:pt x="520" y="180"/>
                  </a:lnTo>
                  <a:lnTo>
                    <a:pt x="508" y="188"/>
                  </a:lnTo>
                  <a:lnTo>
                    <a:pt x="498" y="194"/>
                  </a:lnTo>
                  <a:lnTo>
                    <a:pt x="494" y="194"/>
                  </a:lnTo>
                  <a:lnTo>
                    <a:pt x="494" y="194"/>
                  </a:lnTo>
                  <a:lnTo>
                    <a:pt x="490" y="196"/>
                  </a:lnTo>
                  <a:lnTo>
                    <a:pt x="488" y="198"/>
                  </a:lnTo>
                  <a:lnTo>
                    <a:pt x="486" y="202"/>
                  </a:lnTo>
                  <a:lnTo>
                    <a:pt x="484" y="206"/>
                  </a:lnTo>
                  <a:lnTo>
                    <a:pt x="484" y="206"/>
                  </a:lnTo>
                  <a:lnTo>
                    <a:pt x="484" y="208"/>
                  </a:lnTo>
                  <a:lnTo>
                    <a:pt x="484" y="208"/>
                  </a:lnTo>
                  <a:lnTo>
                    <a:pt x="486" y="212"/>
                  </a:lnTo>
                  <a:lnTo>
                    <a:pt x="490" y="216"/>
                  </a:lnTo>
                  <a:lnTo>
                    <a:pt x="494" y="218"/>
                  </a:lnTo>
                  <a:lnTo>
                    <a:pt x="498" y="218"/>
                  </a:lnTo>
                  <a:lnTo>
                    <a:pt x="498" y="218"/>
                  </a:lnTo>
                  <a:lnTo>
                    <a:pt x="504" y="216"/>
                  </a:lnTo>
                  <a:lnTo>
                    <a:pt x="516" y="212"/>
                  </a:lnTo>
                  <a:lnTo>
                    <a:pt x="534" y="200"/>
                  </a:lnTo>
                  <a:lnTo>
                    <a:pt x="542" y="194"/>
                  </a:lnTo>
                  <a:lnTo>
                    <a:pt x="552" y="184"/>
                  </a:lnTo>
                  <a:lnTo>
                    <a:pt x="562" y="172"/>
                  </a:lnTo>
                  <a:lnTo>
                    <a:pt x="572" y="158"/>
                  </a:lnTo>
                  <a:lnTo>
                    <a:pt x="582" y="142"/>
                  </a:lnTo>
                  <a:lnTo>
                    <a:pt x="590" y="122"/>
                  </a:lnTo>
                  <a:lnTo>
                    <a:pt x="598" y="100"/>
                  </a:lnTo>
                  <a:lnTo>
                    <a:pt x="606" y="74"/>
                  </a:lnTo>
                  <a:lnTo>
                    <a:pt x="610" y="46"/>
                  </a:lnTo>
                  <a:lnTo>
                    <a:pt x="614" y="12"/>
                  </a:lnTo>
                  <a:lnTo>
                    <a:pt x="614" y="12"/>
                  </a:lnTo>
                  <a:lnTo>
                    <a:pt x="612" y="6"/>
                  </a:lnTo>
                  <a:lnTo>
                    <a:pt x="608" y="2"/>
                  </a:lnTo>
                  <a:lnTo>
                    <a:pt x="608" y="2"/>
                  </a:lnTo>
                  <a:lnTo>
                    <a:pt x="602" y="0"/>
                  </a:lnTo>
                  <a:lnTo>
                    <a:pt x="596" y="2"/>
                  </a:lnTo>
                  <a:lnTo>
                    <a:pt x="59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4" name="Freeform 73"/>
            <p:cNvSpPr>
              <a:spLocks/>
            </p:cNvSpPr>
            <p:nvPr/>
          </p:nvSpPr>
          <p:spPr bwMode="auto">
            <a:xfrm>
              <a:off x="2233613" y="3206750"/>
              <a:ext cx="269875" cy="193675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148" y="12"/>
                </a:cxn>
                <a:cxn ang="0">
                  <a:pos x="146" y="22"/>
                </a:cxn>
                <a:cxn ang="0">
                  <a:pos x="142" y="32"/>
                </a:cxn>
                <a:cxn ang="0">
                  <a:pos x="138" y="46"/>
                </a:cxn>
                <a:cxn ang="0">
                  <a:pos x="130" y="60"/>
                </a:cxn>
                <a:cxn ang="0">
                  <a:pos x="120" y="72"/>
                </a:cxn>
                <a:cxn ang="0">
                  <a:pos x="104" y="86"/>
                </a:cxn>
                <a:cxn ang="0">
                  <a:pos x="86" y="96"/>
                </a:cxn>
                <a:cxn ang="0">
                  <a:pos x="86" y="96"/>
                </a:cxn>
                <a:cxn ang="0">
                  <a:pos x="66" y="86"/>
                </a:cxn>
                <a:cxn ang="0">
                  <a:pos x="52" y="72"/>
                </a:cxn>
                <a:cxn ang="0">
                  <a:pos x="42" y="60"/>
                </a:cxn>
                <a:cxn ang="0">
                  <a:pos x="34" y="46"/>
                </a:cxn>
                <a:cxn ang="0">
                  <a:pos x="28" y="32"/>
                </a:cxn>
                <a:cxn ang="0">
                  <a:pos x="26" y="2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6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26"/>
                </a:cxn>
                <a:cxn ang="0">
                  <a:pos x="6" y="40"/>
                </a:cxn>
                <a:cxn ang="0">
                  <a:pos x="12" y="56"/>
                </a:cxn>
                <a:cxn ang="0">
                  <a:pos x="22" y="74"/>
                </a:cxn>
                <a:cxn ang="0">
                  <a:pos x="36" y="92"/>
                </a:cxn>
                <a:cxn ang="0">
                  <a:pos x="46" y="100"/>
                </a:cxn>
                <a:cxn ang="0">
                  <a:pos x="56" y="108"/>
                </a:cxn>
                <a:cxn ang="0">
                  <a:pos x="68" y="116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6" y="122"/>
                </a:cxn>
                <a:cxn ang="0">
                  <a:pos x="90" y="122"/>
                </a:cxn>
                <a:cxn ang="0">
                  <a:pos x="90" y="122"/>
                </a:cxn>
                <a:cxn ang="0">
                  <a:pos x="104" y="116"/>
                </a:cxn>
                <a:cxn ang="0">
                  <a:pos x="116" y="108"/>
                </a:cxn>
                <a:cxn ang="0">
                  <a:pos x="126" y="100"/>
                </a:cxn>
                <a:cxn ang="0">
                  <a:pos x="134" y="92"/>
                </a:cxn>
                <a:cxn ang="0">
                  <a:pos x="148" y="74"/>
                </a:cxn>
                <a:cxn ang="0">
                  <a:pos x="158" y="56"/>
                </a:cxn>
                <a:cxn ang="0">
                  <a:pos x="166" y="40"/>
                </a:cxn>
                <a:cxn ang="0">
                  <a:pos x="168" y="26"/>
                </a:cxn>
                <a:cxn ang="0">
                  <a:pos x="170" y="12"/>
                </a:cxn>
                <a:cxn ang="0">
                  <a:pos x="170" y="12"/>
                </a:cxn>
                <a:cxn ang="0">
                  <a:pos x="170" y="8"/>
                </a:cxn>
                <a:cxn ang="0">
                  <a:pos x="168" y="4"/>
                </a:cxn>
                <a:cxn ang="0">
                  <a:pos x="164" y="2"/>
                </a:cxn>
                <a:cxn ang="0">
                  <a:pos x="160" y="0"/>
                </a:cxn>
                <a:cxn ang="0">
                  <a:pos x="160" y="0"/>
                </a:cxn>
                <a:cxn ang="0">
                  <a:pos x="154" y="0"/>
                </a:cxn>
                <a:cxn ang="0">
                  <a:pos x="152" y="4"/>
                </a:cxn>
                <a:cxn ang="0">
                  <a:pos x="148" y="6"/>
                </a:cxn>
                <a:cxn ang="0">
                  <a:pos x="148" y="12"/>
                </a:cxn>
                <a:cxn ang="0">
                  <a:pos x="148" y="12"/>
                </a:cxn>
              </a:cxnLst>
              <a:rect l="0" t="0" r="r" b="b"/>
              <a:pathLst>
                <a:path w="170" h="122">
                  <a:moveTo>
                    <a:pt x="148" y="12"/>
                  </a:moveTo>
                  <a:lnTo>
                    <a:pt x="148" y="12"/>
                  </a:lnTo>
                  <a:lnTo>
                    <a:pt x="146" y="22"/>
                  </a:lnTo>
                  <a:lnTo>
                    <a:pt x="142" y="32"/>
                  </a:lnTo>
                  <a:lnTo>
                    <a:pt x="138" y="46"/>
                  </a:lnTo>
                  <a:lnTo>
                    <a:pt x="130" y="60"/>
                  </a:lnTo>
                  <a:lnTo>
                    <a:pt x="120" y="72"/>
                  </a:lnTo>
                  <a:lnTo>
                    <a:pt x="104" y="86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66" y="86"/>
                  </a:lnTo>
                  <a:lnTo>
                    <a:pt x="52" y="72"/>
                  </a:lnTo>
                  <a:lnTo>
                    <a:pt x="42" y="60"/>
                  </a:lnTo>
                  <a:lnTo>
                    <a:pt x="34" y="46"/>
                  </a:lnTo>
                  <a:lnTo>
                    <a:pt x="28" y="32"/>
                  </a:lnTo>
                  <a:lnTo>
                    <a:pt x="26" y="2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26"/>
                  </a:lnTo>
                  <a:lnTo>
                    <a:pt x="6" y="40"/>
                  </a:lnTo>
                  <a:lnTo>
                    <a:pt x="12" y="56"/>
                  </a:lnTo>
                  <a:lnTo>
                    <a:pt x="22" y="74"/>
                  </a:lnTo>
                  <a:lnTo>
                    <a:pt x="36" y="92"/>
                  </a:lnTo>
                  <a:lnTo>
                    <a:pt x="46" y="100"/>
                  </a:lnTo>
                  <a:lnTo>
                    <a:pt x="56" y="108"/>
                  </a:lnTo>
                  <a:lnTo>
                    <a:pt x="68" y="116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6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104" y="116"/>
                  </a:lnTo>
                  <a:lnTo>
                    <a:pt x="116" y="108"/>
                  </a:lnTo>
                  <a:lnTo>
                    <a:pt x="126" y="100"/>
                  </a:lnTo>
                  <a:lnTo>
                    <a:pt x="134" y="92"/>
                  </a:lnTo>
                  <a:lnTo>
                    <a:pt x="148" y="74"/>
                  </a:lnTo>
                  <a:lnTo>
                    <a:pt x="158" y="56"/>
                  </a:lnTo>
                  <a:lnTo>
                    <a:pt x="166" y="40"/>
                  </a:lnTo>
                  <a:lnTo>
                    <a:pt x="168" y="26"/>
                  </a:lnTo>
                  <a:lnTo>
                    <a:pt x="170" y="12"/>
                  </a:lnTo>
                  <a:lnTo>
                    <a:pt x="170" y="12"/>
                  </a:lnTo>
                  <a:lnTo>
                    <a:pt x="170" y="8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4" y="0"/>
                  </a:lnTo>
                  <a:lnTo>
                    <a:pt x="152" y="4"/>
                  </a:lnTo>
                  <a:lnTo>
                    <a:pt x="148" y="6"/>
                  </a:lnTo>
                  <a:lnTo>
                    <a:pt x="148" y="12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5" name="Freeform 74"/>
            <p:cNvSpPr>
              <a:spLocks/>
            </p:cNvSpPr>
            <p:nvPr/>
          </p:nvSpPr>
          <p:spPr bwMode="auto">
            <a:xfrm>
              <a:off x="1716088" y="3171825"/>
              <a:ext cx="504825" cy="942975"/>
            </a:xfrm>
            <a:custGeom>
              <a:avLst/>
              <a:gdLst/>
              <a:ahLst/>
              <a:cxnLst>
                <a:cxn ang="0">
                  <a:pos x="60" y="4"/>
                </a:cxn>
                <a:cxn ang="0">
                  <a:pos x="20" y="38"/>
                </a:cxn>
                <a:cxn ang="0">
                  <a:pos x="10" y="60"/>
                </a:cxn>
                <a:cxn ang="0">
                  <a:pos x="4" y="86"/>
                </a:cxn>
                <a:cxn ang="0">
                  <a:pos x="0" y="170"/>
                </a:cxn>
                <a:cxn ang="0">
                  <a:pos x="8" y="248"/>
                </a:cxn>
                <a:cxn ang="0">
                  <a:pos x="52" y="382"/>
                </a:cxn>
                <a:cxn ang="0">
                  <a:pos x="114" y="486"/>
                </a:cxn>
                <a:cxn ang="0">
                  <a:pos x="174" y="556"/>
                </a:cxn>
                <a:cxn ang="0">
                  <a:pos x="214" y="592"/>
                </a:cxn>
                <a:cxn ang="0">
                  <a:pos x="224" y="594"/>
                </a:cxn>
                <a:cxn ang="0">
                  <a:pos x="242" y="578"/>
                </a:cxn>
                <a:cxn ang="0">
                  <a:pos x="290" y="508"/>
                </a:cxn>
                <a:cxn ang="0">
                  <a:pos x="316" y="418"/>
                </a:cxn>
                <a:cxn ang="0">
                  <a:pos x="318" y="338"/>
                </a:cxn>
                <a:cxn ang="0">
                  <a:pos x="300" y="248"/>
                </a:cxn>
                <a:cxn ang="0">
                  <a:pos x="296" y="234"/>
                </a:cxn>
                <a:cxn ang="0">
                  <a:pos x="282" y="230"/>
                </a:cxn>
                <a:cxn ang="0">
                  <a:pos x="274" y="242"/>
                </a:cxn>
                <a:cxn ang="0">
                  <a:pos x="276" y="246"/>
                </a:cxn>
                <a:cxn ang="0">
                  <a:pos x="292" y="322"/>
                </a:cxn>
                <a:cxn ang="0">
                  <a:pos x="296" y="370"/>
                </a:cxn>
                <a:cxn ang="0">
                  <a:pos x="286" y="442"/>
                </a:cxn>
                <a:cxn ang="0">
                  <a:pos x="256" y="518"/>
                </a:cxn>
                <a:cxn ang="0">
                  <a:pos x="220" y="566"/>
                </a:cxn>
                <a:cxn ang="0">
                  <a:pos x="142" y="482"/>
                </a:cxn>
                <a:cxn ang="0">
                  <a:pos x="92" y="406"/>
                </a:cxn>
                <a:cxn ang="0">
                  <a:pos x="50" y="310"/>
                </a:cxn>
                <a:cxn ang="0">
                  <a:pos x="26" y="196"/>
                </a:cxn>
                <a:cxn ang="0">
                  <a:pos x="26" y="122"/>
                </a:cxn>
                <a:cxn ang="0">
                  <a:pos x="34" y="68"/>
                </a:cxn>
                <a:cxn ang="0">
                  <a:pos x="48" y="40"/>
                </a:cxn>
                <a:cxn ang="0">
                  <a:pos x="78" y="24"/>
                </a:cxn>
                <a:cxn ang="0">
                  <a:pos x="96" y="26"/>
                </a:cxn>
                <a:cxn ang="0">
                  <a:pos x="132" y="46"/>
                </a:cxn>
                <a:cxn ang="0">
                  <a:pos x="186" y="98"/>
                </a:cxn>
                <a:cxn ang="0">
                  <a:pos x="194" y="102"/>
                </a:cxn>
                <a:cxn ang="0">
                  <a:pos x="202" y="98"/>
                </a:cxn>
                <a:cxn ang="0">
                  <a:pos x="206" y="86"/>
                </a:cxn>
                <a:cxn ang="0">
                  <a:pos x="186" y="62"/>
                </a:cxn>
                <a:cxn ang="0">
                  <a:pos x="136" y="18"/>
                </a:cxn>
                <a:cxn ang="0">
                  <a:pos x="90" y="0"/>
                </a:cxn>
              </a:cxnLst>
              <a:rect l="0" t="0" r="r" b="b"/>
              <a:pathLst>
                <a:path w="318" h="594">
                  <a:moveTo>
                    <a:pt x="76" y="0"/>
                  </a:moveTo>
                  <a:lnTo>
                    <a:pt x="76" y="0"/>
                  </a:lnTo>
                  <a:lnTo>
                    <a:pt x="60" y="4"/>
                  </a:lnTo>
                  <a:lnTo>
                    <a:pt x="44" y="12"/>
                  </a:lnTo>
                  <a:lnTo>
                    <a:pt x="32" y="24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4" y="50"/>
                  </a:lnTo>
                  <a:lnTo>
                    <a:pt x="10" y="60"/>
                  </a:lnTo>
                  <a:lnTo>
                    <a:pt x="6" y="7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2" y="114"/>
                  </a:lnTo>
                  <a:lnTo>
                    <a:pt x="0" y="142"/>
                  </a:lnTo>
                  <a:lnTo>
                    <a:pt x="0" y="170"/>
                  </a:lnTo>
                  <a:lnTo>
                    <a:pt x="2" y="196"/>
                  </a:lnTo>
                  <a:lnTo>
                    <a:pt x="4" y="222"/>
                  </a:lnTo>
                  <a:lnTo>
                    <a:pt x="8" y="248"/>
                  </a:lnTo>
                  <a:lnTo>
                    <a:pt x="20" y="296"/>
                  </a:lnTo>
                  <a:lnTo>
                    <a:pt x="34" y="340"/>
                  </a:lnTo>
                  <a:lnTo>
                    <a:pt x="52" y="382"/>
                  </a:lnTo>
                  <a:lnTo>
                    <a:pt x="72" y="420"/>
                  </a:lnTo>
                  <a:lnTo>
                    <a:pt x="92" y="454"/>
                  </a:lnTo>
                  <a:lnTo>
                    <a:pt x="114" y="486"/>
                  </a:lnTo>
                  <a:lnTo>
                    <a:pt x="136" y="512"/>
                  </a:lnTo>
                  <a:lnTo>
                    <a:pt x="156" y="536"/>
                  </a:lnTo>
                  <a:lnTo>
                    <a:pt x="174" y="556"/>
                  </a:lnTo>
                  <a:lnTo>
                    <a:pt x="202" y="582"/>
                  </a:lnTo>
                  <a:lnTo>
                    <a:pt x="214" y="592"/>
                  </a:lnTo>
                  <a:lnTo>
                    <a:pt x="214" y="592"/>
                  </a:lnTo>
                  <a:lnTo>
                    <a:pt x="216" y="594"/>
                  </a:lnTo>
                  <a:lnTo>
                    <a:pt x="220" y="594"/>
                  </a:lnTo>
                  <a:lnTo>
                    <a:pt x="224" y="594"/>
                  </a:lnTo>
                  <a:lnTo>
                    <a:pt x="228" y="590"/>
                  </a:lnTo>
                  <a:lnTo>
                    <a:pt x="228" y="590"/>
                  </a:lnTo>
                  <a:lnTo>
                    <a:pt x="242" y="578"/>
                  </a:lnTo>
                  <a:lnTo>
                    <a:pt x="254" y="564"/>
                  </a:lnTo>
                  <a:lnTo>
                    <a:pt x="274" y="536"/>
                  </a:lnTo>
                  <a:lnTo>
                    <a:pt x="290" y="508"/>
                  </a:lnTo>
                  <a:lnTo>
                    <a:pt x="302" y="478"/>
                  </a:lnTo>
                  <a:lnTo>
                    <a:pt x="310" y="448"/>
                  </a:lnTo>
                  <a:lnTo>
                    <a:pt x="316" y="418"/>
                  </a:lnTo>
                  <a:lnTo>
                    <a:pt x="318" y="390"/>
                  </a:lnTo>
                  <a:lnTo>
                    <a:pt x="318" y="364"/>
                  </a:lnTo>
                  <a:lnTo>
                    <a:pt x="318" y="338"/>
                  </a:lnTo>
                  <a:lnTo>
                    <a:pt x="316" y="314"/>
                  </a:lnTo>
                  <a:lnTo>
                    <a:pt x="308" y="274"/>
                  </a:lnTo>
                  <a:lnTo>
                    <a:pt x="300" y="248"/>
                  </a:lnTo>
                  <a:lnTo>
                    <a:pt x="298" y="238"/>
                  </a:lnTo>
                  <a:lnTo>
                    <a:pt x="298" y="238"/>
                  </a:lnTo>
                  <a:lnTo>
                    <a:pt x="296" y="234"/>
                  </a:lnTo>
                  <a:lnTo>
                    <a:pt x="292" y="232"/>
                  </a:lnTo>
                  <a:lnTo>
                    <a:pt x="286" y="230"/>
                  </a:lnTo>
                  <a:lnTo>
                    <a:pt x="282" y="230"/>
                  </a:lnTo>
                  <a:lnTo>
                    <a:pt x="282" y="230"/>
                  </a:lnTo>
                  <a:lnTo>
                    <a:pt x="276" y="236"/>
                  </a:lnTo>
                  <a:lnTo>
                    <a:pt x="274" y="242"/>
                  </a:lnTo>
                  <a:lnTo>
                    <a:pt x="274" y="242"/>
                  </a:lnTo>
                  <a:lnTo>
                    <a:pt x="276" y="246"/>
                  </a:lnTo>
                  <a:lnTo>
                    <a:pt x="276" y="246"/>
                  </a:lnTo>
                  <a:lnTo>
                    <a:pt x="278" y="256"/>
                  </a:lnTo>
                  <a:lnTo>
                    <a:pt x="286" y="282"/>
                  </a:lnTo>
                  <a:lnTo>
                    <a:pt x="292" y="322"/>
                  </a:lnTo>
                  <a:lnTo>
                    <a:pt x="294" y="344"/>
                  </a:lnTo>
                  <a:lnTo>
                    <a:pt x="296" y="370"/>
                  </a:lnTo>
                  <a:lnTo>
                    <a:pt x="296" y="370"/>
                  </a:lnTo>
                  <a:lnTo>
                    <a:pt x="294" y="394"/>
                  </a:lnTo>
                  <a:lnTo>
                    <a:pt x="292" y="418"/>
                  </a:lnTo>
                  <a:lnTo>
                    <a:pt x="286" y="442"/>
                  </a:lnTo>
                  <a:lnTo>
                    <a:pt x="280" y="468"/>
                  </a:lnTo>
                  <a:lnTo>
                    <a:pt x="270" y="494"/>
                  </a:lnTo>
                  <a:lnTo>
                    <a:pt x="256" y="518"/>
                  </a:lnTo>
                  <a:lnTo>
                    <a:pt x="240" y="542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00" y="548"/>
                  </a:lnTo>
                  <a:lnTo>
                    <a:pt x="174" y="520"/>
                  </a:lnTo>
                  <a:lnTo>
                    <a:pt x="142" y="482"/>
                  </a:lnTo>
                  <a:lnTo>
                    <a:pt x="124" y="458"/>
                  </a:lnTo>
                  <a:lnTo>
                    <a:pt x="108" y="434"/>
                  </a:lnTo>
                  <a:lnTo>
                    <a:pt x="92" y="406"/>
                  </a:lnTo>
                  <a:lnTo>
                    <a:pt x="76" y="376"/>
                  </a:lnTo>
                  <a:lnTo>
                    <a:pt x="62" y="344"/>
                  </a:lnTo>
                  <a:lnTo>
                    <a:pt x="50" y="310"/>
                  </a:lnTo>
                  <a:lnTo>
                    <a:pt x="40" y="274"/>
                  </a:lnTo>
                  <a:lnTo>
                    <a:pt x="32" y="236"/>
                  </a:lnTo>
                  <a:lnTo>
                    <a:pt x="26" y="196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6" y="122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4" y="68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8" y="40"/>
                  </a:lnTo>
                  <a:lnTo>
                    <a:pt x="58" y="32"/>
                  </a:lnTo>
                  <a:lnTo>
                    <a:pt x="68" y="26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6" y="24"/>
                  </a:lnTo>
                  <a:lnTo>
                    <a:pt x="96" y="26"/>
                  </a:lnTo>
                  <a:lnTo>
                    <a:pt x="106" y="30"/>
                  </a:lnTo>
                  <a:lnTo>
                    <a:pt x="118" y="36"/>
                  </a:lnTo>
                  <a:lnTo>
                    <a:pt x="132" y="46"/>
                  </a:lnTo>
                  <a:lnTo>
                    <a:pt x="148" y="58"/>
                  </a:lnTo>
                  <a:lnTo>
                    <a:pt x="166" y="76"/>
                  </a:lnTo>
                  <a:lnTo>
                    <a:pt x="186" y="98"/>
                  </a:lnTo>
                  <a:lnTo>
                    <a:pt x="186" y="98"/>
                  </a:lnTo>
                  <a:lnTo>
                    <a:pt x="190" y="100"/>
                  </a:lnTo>
                  <a:lnTo>
                    <a:pt x="194" y="102"/>
                  </a:lnTo>
                  <a:lnTo>
                    <a:pt x="198" y="102"/>
                  </a:lnTo>
                  <a:lnTo>
                    <a:pt x="202" y="98"/>
                  </a:lnTo>
                  <a:lnTo>
                    <a:pt x="202" y="98"/>
                  </a:lnTo>
                  <a:lnTo>
                    <a:pt x="206" y="96"/>
                  </a:lnTo>
                  <a:lnTo>
                    <a:pt x="206" y="90"/>
                  </a:lnTo>
                  <a:lnTo>
                    <a:pt x="206" y="86"/>
                  </a:lnTo>
                  <a:lnTo>
                    <a:pt x="204" y="82"/>
                  </a:lnTo>
                  <a:lnTo>
                    <a:pt x="204" y="82"/>
                  </a:lnTo>
                  <a:lnTo>
                    <a:pt x="186" y="62"/>
                  </a:lnTo>
                  <a:lnTo>
                    <a:pt x="168" y="44"/>
                  </a:lnTo>
                  <a:lnTo>
                    <a:pt x="152" y="30"/>
                  </a:lnTo>
                  <a:lnTo>
                    <a:pt x="136" y="18"/>
                  </a:lnTo>
                  <a:lnTo>
                    <a:pt x="120" y="10"/>
                  </a:lnTo>
                  <a:lnTo>
                    <a:pt x="104" y="4"/>
                  </a:lnTo>
                  <a:lnTo>
                    <a:pt x="90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6" name="Freeform 75"/>
            <p:cNvSpPr>
              <a:spLocks/>
            </p:cNvSpPr>
            <p:nvPr/>
          </p:nvSpPr>
          <p:spPr bwMode="auto">
            <a:xfrm>
              <a:off x="2516188" y="3171825"/>
              <a:ext cx="504825" cy="942975"/>
            </a:xfrm>
            <a:custGeom>
              <a:avLst/>
              <a:gdLst/>
              <a:ahLst/>
              <a:cxnLst>
                <a:cxn ang="0">
                  <a:pos x="112" y="86"/>
                </a:cxn>
                <a:cxn ang="0">
                  <a:pos x="116" y="98"/>
                </a:cxn>
                <a:cxn ang="0">
                  <a:pos x="124" y="102"/>
                </a:cxn>
                <a:cxn ang="0">
                  <a:pos x="132" y="98"/>
                </a:cxn>
                <a:cxn ang="0">
                  <a:pos x="186" y="46"/>
                </a:cxn>
                <a:cxn ang="0">
                  <a:pos x="224" y="26"/>
                </a:cxn>
                <a:cxn ang="0">
                  <a:pos x="240" y="24"/>
                </a:cxn>
                <a:cxn ang="0">
                  <a:pos x="270" y="40"/>
                </a:cxn>
                <a:cxn ang="0">
                  <a:pos x="286" y="68"/>
                </a:cxn>
                <a:cxn ang="0">
                  <a:pos x="294" y="122"/>
                </a:cxn>
                <a:cxn ang="0">
                  <a:pos x="292" y="196"/>
                </a:cxn>
                <a:cxn ang="0">
                  <a:pos x="268" y="310"/>
                </a:cxn>
                <a:cxn ang="0">
                  <a:pos x="226" y="406"/>
                </a:cxn>
                <a:cxn ang="0">
                  <a:pos x="178" y="482"/>
                </a:cxn>
                <a:cxn ang="0">
                  <a:pos x="100" y="566"/>
                </a:cxn>
                <a:cxn ang="0">
                  <a:pos x="62" y="518"/>
                </a:cxn>
                <a:cxn ang="0">
                  <a:pos x="32" y="442"/>
                </a:cxn>
                <a:cxn ang="0">
                  <a:pos x="24" y="370"/>
                </a:cxn>
                <a:cxn ang="0">
                  <a:pos x="26" y="322"/>
                </a:cxn>
                <a:cxn ang="0">
                  <a:pos x="44" y="246"/>
                </a:cxn>
                <a:cxn ang="0">
                  <a:pos x="44" y="242"/>
                </a:cxn>
                <a:cxn ang="0">
                  <a:pos x="36" y="230"/>
                </a:cxn>
                <a:cxn ang="0">
                  <a:pos x="24" y="234"/>
                </a:cxn>
                <a:cxn ang="0">
                  <a:pos x="18" y="248"/>
                </a:cxn>
                <a:cxn ang="0">
                  <a:pos x="0" y="338"/>
                </a:cxn>
                <a:cxn ang="0">
                  <a:pos x="2" y="418"/>
                </a:cxn>
                <a:cxn ang="0">
                  <a:pos x="28" y="508"/>
                </a:cxn>
                <a:cxn ang="0">
                  <a:pos x="76" y="578"/>
                </a:cxn>
                <a:cxn ang="0">
                  <a:pos x="94" y="594"/>
                </a:cxn>
                <a:cxn ang="0">
                  <a:pos x="106" y="592"/>
                </a:cxn>
                <a:cxn ang="0">
                  <a:pos x="144" y="556"/>
                </a:cxn>
                <a:cxn ang="0">
                  <a:pos x="204" y="486"/>
                </a:cxn>
                <a:cxn ang="0">
                  <a:pos x="266" y="382"/>
                </a:cxn>
                <a:cxn ang="0">
                  <a:pos x="310" y="248"/>
                </a:cxn>
                <a:cxn ang="0">
                  <a:pos x="318" y="170"/>
                </a:cxn>
                <a:cxn ang="0">
                  <a:pos x="314" y="86"/>
                </a:cxn>
                <a:cxn ang="0">
                  <a:pos x="308" y="60"/>
                </a:cxn>
                <a:cxn ang="0">
                  <a:pos x="298" y="38"/>
                </a:cxn>
                <a:cxn ang="0">
                  <a:pos x="258" y="4"/>
                </a:cxn>
                <a:cxn ang="0">
                  <a:pos x="228" y="0"/>
                </a:cxn>
                <a:cxn ang="0">
                  <a:pos x="184" y="18"/>
                </a:cxn>
                <a:cxn ang="0">
                  <a:pos x="132" y="62"/>
                </a:cxn>
              </a:cxnLst>
              <a:rect l="0" t="0" r="r" b="b"/>
              <a:pathLst>
                <a:path w="318" h="594">
                  <a:moveTo>
                    <a:pt x="114" y="82"/>
                  </a:moveTo>
                  <a:lnTo>
                    <a:pt x="114" y="82"/>
                  </a:lnTo>
                  <a:lnTo>
                    <a:pt x="112" y="86"/>
                  </a:lnTo>
                  <a:lnTo>
                    <a:pt x="112" y="90"/>
                  </a:lnTo>
                  <a:lnTo>
                    <a:pt x="112" y="96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20" y="102"/>
                  </a:lnTo>
                  <a:lnTo>
                    <a:pt x="124" y="102"/>
                  </a:lnTo>
                  <a:lnTo>
                    <a:pt x="128" y="10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52" y="76"/>
                  </a:lnTo>
                  <a:lnTo>
                    <a:pt x="170" y="58"/>
                  </a:lnTo>
                  <a:lnTo>
                    <a:pt x="186" y="46"/>
                  </a:lnTo>
                  <a:lnTo>
                    <a:pt x="200" y="36"/>
                  </a:lnTo>
                  <a:lnTo>
                    <a:pt x="212" y="30"/>
                  </a:lnTo>
                  <a:lnTo>
                    <a:pt x="224" y="26"/>
                  </a:lnTo>
                  <a:lnTo>
                    <a:pt x="232" y="24"/>
                  </a:lnTo>
                  <a:lnTo>
                    <a:pt x="240" y="24"/>
                  </a:lnTo>
                  <a:lnTo>
                    <a:pt x="240" y="24"/>
                  </a:lnTo>
                  <a:lnTo>
                    <a:pt x="252" y="26"/>
                  </a:lnTo>
                  <a:lnTo>
                    <a:pt x="260" y="32"/>
                  </a:lnTo>
                  <a:lnTo>
                    <a:pt x="270" y="40"/>
                  </a:lnTo>
                  <a:lnTo>
                    <a:pt x="278" y="50"/>
                  </a:lnTo>
                  <a:lnTo>
                    <a:pt x="278" y="50"/>
                  </a:lnTo>
                  <a:lnTo>
                    <a:pt x="286" y="68"/>
                  </a:lnTo>
                  <a:lnTo>
                    <a:pt x="290" y="88"/>
                  </a:lnTo>
                  <a:lnTo>
                    <a:pt x="290" y="88"/>
                  </a:lnTo>
                  <a:lnTo>
                    <a:pt x="294" y="122"/>
                  </a:lnTo>
                  <a:lnTo>
                    <a:pt x="294" y="154"/>
                  </a:lnTo>
                  <a:lnTo>
                    <a:pt x="294" y="154"/>
                  </a:lnTo>
                  <a:lnTo>
                    <a:pt x="292" y="196"/>
                  </a:lnTo>
                  <a:lnTo>
                    <a:pt x="288" y="236"/>
                  </a:lnTo>
                  <a:lnTo>
                    <a:pt x="280" y="274"/>
                  </a:lnTo>
                  <a:lnTo>
                    <a:pt x="268" y="310"/>
                  </a:lnTo>
                  <a:lnTo>
                    <a:pt x="256" y="344"/>
                  </a:lnTo>
                  <a:lnTo>
                    <a:pt x="242" y="376"/>
                  </a:lnTo>
                  <a:lnTo>
                    <a:pt x="226" y="406"/>
                  </a:lnTo>
                  <a:lnTo>
                    <a:pt x="210" y="434"/>
                  </a:lnTo>
                  <a:lnTo>
                    <a:pt x="194" y="458"/>
                  </a:lnTo>
                  <a:lnTo>
                    <a:pt x="178" y="482"/>
                  </a:lnTo>
                  <a:lnTo>
                    <a:pt x="146" y="520"/>
                  </a:lnTo>
                  <a:lnTo>
                    <a:pt x="118" y="548"/>
                  </a:lnTo>
                  <a:lnTo>
                    <a:pt x="100" y="566"/>
                  </a:lnTo>
                  <a:lnTo>
                    <a:pt x="100" y="566"/>
                  </a:lnTo>
                  <a:lnTo>
                    <a:pt x="78" y="542"/>
                  </a:lnTo>
                  <a:lnTo>
                    <a:pt x="62" y="518"/>
                  </a:lnTo>
                  <a:lnTo>
                    <a:pt x="50" y="494"/>
                  </a:lnTo>
                  <a:lnTo>
                    <a:pt x="38" y="468"/>
                  </a:lnTo>
                  <a:lnTo>
                    <a:pt x="32" y="442"/>
                  </a:lnTo>
                  <a:lnTo>
                    <a:pt x="26" y="418"/>
                  </a:lnTo>
                  <a:lnTo>
                    <a:pt x="24" y="394"/>
                  </a:lnTo>
                  <a:lnTo>
                    <a:pt x="24" y="370"/>
                  </a:lnTo>
                  <a:lnTo>
                    <a:pt x="24" y="370"/>
                  </a:lnTo>
                  <a:lnTo>
                    <a:pt x="24" y="344"/>
                  </a:lnTo>
                  <a:lnTo>
                    <a:pt x="26" y="322"/>
                  </a:lnTo>
                  <a:lnTo>
                    <a:pt x="34" y="282"/>
                  </a:lnTo>
                  <a:lnTo>
                    <a:pt x="40" y="256"/>
                  </a:lnTo>
                  <a:lnTo>
                    <a:pt x="44" y="246"/>
                  </a:lnTo>
                  <a:lnTo>
                    <a:pt x="44" y="246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36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2" y="230"/>
                  </a:lnTo>
                  <a:lnTo>
                    <a:pt x="28" y="232"/>
                  </a:lnTo>
                  <a:lnTo>
                    <a:pt x="24" y="234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18" y="248"/>
                  </a:lnTo>
                  <a:lnTo>
                    <a:pt x="10" y="274"/>
                  </a:lnTo>
                  <a:lnTo>
                    <a:pt x="4" y="314"/>
                  </a:lnTo>
                  <a:lnTo>
                    <a:pt x="0" y="338"/>
                  </a:lnTo>
                  <a:lnTo>
                    <a:pt x="0" y="364"/>
                  </a:lnTo>
                  <a:lnTo>
                    <a:pt x="0" y="390"/>
                  </a:lnTo>
                  <a:lnTo>
                    <a:pt x="2" y="418"/>
                  </a:lnTo>
                  <a:lnTo>
                    <a:pt x="8" y="448"/>
                  </a:lnTo>
                  <a:lnTo>
                    <a:pt x="16" y="478"/>
                  </a:lnTo>
                  <a:lnTo>
                    <a:pt x="28" y="508"/>
                  </a:lnTo>
                  <a:lnTo>
                    <a:pt x="44" y="536"/>
                  </a:lnTo>
                  <a:lnTo>
                    <a:pt x="64" y="564"/>
                  </a:lnTo>
                  <a:lnTo>
                    <a:pt x="76" y="578"/>
                  </a:lnTo>
                  <a:lnTo>
                    <a:pt x="90" y="590"/>
                  </a:lnTo>
                  <a:lnTo>
                    <a:pt x="90" y="590"/>
                  </a:lnTo>
                  <a:lnTo>
                    <a:pt x="94" y="594"/>
                  </a:lnTo>
                  <a:lnTo>
                    <a:pt x="98" y="594"/>
                  </a:lnTo>
                  <a:lnTo>
                    <a:pt x="102" y="594"/>
                  </a:lnTo>
                  <a:lnTo>
                    <a:pt x="106" y="592"/>
                  </a:lnTo>
                  <a:lnTo>
                    <a:pt x="106" y="592"/>
                  </a:lnTo>
                  <a:lnTo>
                    <a:pt x="116" y="582"/>
                  </a:lnTo>
                  <a:lnTo>
                    <a:pt x="144" y="556"/>
                  </a:lnTo>
                  <a:lnTo>
                    <a:pt x="162" y="536"/>
                  </a:lnTo>
                  <a:lnTo>
                    <a:pt x="184" y="512"/>
                  </a:lnTo>
                  <a:lnTo>
                    <a:pt x="204" y="486"/>
                  </a:lnTo>
                  <a:lnTo>
                    <a:pt x="226" y="454"/>
                  </a:lnTo>
                  <a:lnTo>
                    <a:pt x="246" y="420"/>
                  </a:lnTo>
                  <a:lnTo>
                    <a:pt x="266" y="382"/>
                  </a:lnTo>
                  <a:lnTo>
                    <a:pt x="284" y="340"/>
                  </a:lnTo>
                  <a:lnTo>
                    <a:pt x="298" y="296"/>
                  </a:lnTo>
                  <a:lnTo>
                    <a:pt x="310" y="248"/>
                  </a:lnTo>
                  <a:lnTo>
                    <a:pt x="314" y="222"/>
                  </a:lnTo>
                  <a:lnTo>
                    <a:pt x="316" y="196"/>
                  </a:lnTo>
                  <a:lnTo>
                    <a:pt x="318" y="170"/>
                  </a:lnTo>
                  <a:lnTo>
                    <a:pt x="318" y="142"/>
                  </a:lnTo>
                  <a:lnTo>
                    <a:pt x="316" y="114"/>
                  </a:lnTo>
                  <a:lnTo>
                    <a:pt x="314" y="86"/>
                  </a:lnTo>
                  <a:lnTo>
                    <a:pt x="314" y="86"/>
                  </a:lnTo>
                  <a:lnTo>
                    <a:pt x="312" y="72"/>
                  </a:lnTo>
                  <a:lnTo>
                    <a:pt x="308" y="60"/>
                  </a:lnTo>
                  <a:lnTo>
                    <a:pt x="304" y="50"/>
                  </a:lnTo>
                  <a:lnTo>
                    <a:pt x="298" y="38"/>
                  </a:lnTo>
                  <a:lnTo>
                    <a:pt x="298" y="38"/>
                  </a:lnTo>
                  <a:lnTo>
                    <a:pt x="286" y="24"/>
                  </a:lnTo>
                  <a:lnTo>
                    <a:pt x="274" y="12"/>
                  </a:lnTo>
                  <a:lnTo>
                    <a:pt x="258" y="4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28" y="0"/>
                  </a:lnTo>
                  <a:lnTo>
                    <a:pt x="214" y="4"/>
                  </a:lnTo>
                  <a:lnTo>
                    <a:pt x="200" y="10"/>
                  </a:lnTo>
                  <a:lnTo>
                    <a:pt x="184" y="18"/>
                  </a:lnTo>
                  <a:lnTo>
                    <a:pt x="166" y="30"/>
                  </a:lnTo>
                  <a:lnTo>
                    <a:pt x="150" y="44"/>
                  </a:lnTo>
                  <a:lnTo>
                    <a:pt x="132" y="62"/>
                  </a:lnTo>
                  <a:lnTo>
                    <a:pt x="114" y="82"/>
                  </a:lnTo>
                  <a:lnTo>
                    <a:pt x="114" y="8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7" name="Freeform 76"/>
            <p:cNvSpPr>
              <a:spLocks/>
            </p:cNvSpPr>
            <p:nvPr/>
          </p:nvSpPr>
          <p:spPr bwMode="auto">
            <a:xfrm>
              <a:off x="2128838" y="3971925"/>
              <a:ext cx="479425" cy="155575"/>
            </a:xfrm>
            <a:custGeom>
              <a:avLst/>
              <a:gdLst/>
              <a:ahLst/>
              <a:cxnLst>
                <a:cxn ang="0">
                  <a:pos x="280" y="8"/>
                </a:cxn>
                <a:cxn ang="0">
                  <a:pos x="264" y="30"/>
                </a:cxn>
                <a:cxn ang="0">
                  <a:pos x="234" y="54"/>
                </a:cxn>
                <a:cxn ang="0">
                  <a:pos x="200" y="68"/>
                </a:cxn>
                <a:cxn ang="0">
                  <a:pos x="168" y="74"/>
                </a:cxn>
                <a:cxn ang="0">
                  <a:pos x="152" y="74"/>
                </a:cxn>
                <a:cxn ang="0">
                  <a:pos x="118" y="72"/>
                </a:cxn>
                <a:cxn ang="0">
                  <a:pos x="90" y="64"/>
                </a:cxn>
                <a:cxn ang="0">
                  <a:pos x="50" y="42"/>
                </a:cxn>
                <a:cxn ang="0">
                  <a:pos x="30" y="20"/>
                </a:cxn>
                <a:cxn ang="0">
                  <a:pos x="24" y="8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8" y="44"/>
                </a:cxn>
                <a:cxn ang="0">
                  <a:pos x="54" y="74"/>
                </a:cxn>
                <a:cxn ang="0">
                  <a:pos x="80" y="86"/>
                </a:cxn>
                <a:cxn ang="0">
                  <a:pos x="112" y="94"/>
                </a:cxn>
                <a:cxn ang="0">
                  <a:pos x="152" y="98"/>
                </a:cxn>
                <a:cxn ang="0">
                  <a:pos x="172" y="98"/>
                </a:cxn>
                <a:cxn ang="0">
                  <a:pos x="208" y="90"/>
                </a:cxn>
                <a:cxn ang="0">
                  <a:pos x="236" y="80"/>
                </a:cxn>
                <a:cxn ang="0">
                  <a:pos x="268" y="58"/>
                </a:cxn>
                <a:cxn ang="0">
                  <a:pos x="294" y="30"/>
                </a:cxn>
                <a:cxn ang="0">
                  <a:pos x="302" y="16"/>
                </a:cxn>
                <a:cxn ang="0">
                  <a:pos x="302" y="8"/>
                </a:cxn>
                <a:cxn ang="0">
                  <a:pos x="296" y="2"/>
                </a:cxn>
                <a:cxn ang="0">
                  <a:pos x="290" y="0"/>
                </a:cxn>
                <a:cxn ang="0">
                  <a:pos x="282" y="4"/>
                </a:cxn>
                <a:cxn ang="0">
                  <a:pos x="280" y="8"/>
                </a:cxn>
              </a:cxnLst>
              <a:rect l="0" t="0" r="r" b="b"/>
              <a:pathLst>
                <a:path w="302" h="98">
                  <a:moveTo>
                    <a:pt x="280" y="8"/>
                  </a:moveTo>
                  <a:lnTo>
                    <a:pt x="280" y="8"/>
                  </a:lnTo>
                  <a:lnTo>
                    <a:pt x="272" y="20"/>
                  </a:lnTo>
                  <a:lnTo>
                    <a:pt x="264" y="30"/>
                  </a:lnTo>
                  <a:lnTo>
                    <a:pt x="252" y="42"/>
                  </a:lnTo>
                  <a:lnTo>
                    <a:pt x="234" y="54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4" y="72"/>
                  </a:lnTo>
                  <a:lnTo>
                    <a:pt x="168" y="74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34" y="74"/>
                  </a:lnTo>
                  <a:lnTo>
                    <a:pt x="118" y="72"/>
                  </a:lnTo>
                  <a:lnTo>
                    <a:pt x="104" y="68"/>
                  </a:lnTo>
                  <a:lnTo>
                    <a:pt x="90" y="64"/>
                  </a:lnTo>
                  <a:lnTo>
                    <a:pt x="68" y="54"/>
                  </a:lnTo>
                  <a:lnTo>
                    <a:pt x="50" y="42"/>
                  </a:lnTo>
                  <a:lnTo>
                    <a:pt x="38" y="30"/>
                  </a:lnTo>
                  <a:lnTo>
                    <a:pt x="30" y="2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8" y="30"/>
                  </a:lnTo>
                  <a:lnTo>
                    <a:pt x="18" y="44"/>
                  </a:lnTo>
                  <a:lnTo>
                    <a:pt x="34" y="58"/>
                  </a:lnTo>
                  <a:lnTo>
                    <a:pt x="54" y="74"/>
                  </a:lnTo>
                  <a:lnTo>
                    <a:pt x="66" y="80"/>
                  </a:lnTo>
                  <a:lnTo>
                    <a:pt x="80" y="86"/>
                  </a:lnTo>
                  <a:lnTo>
                    <a:pt x="94" y="90"/>
                  </a:lnTo>
                  <a:lnTo>
                    <a:pt x="112" y="94"/>
                  </a:lnTo>
                  <a:lnTo>
                    <a:pt x="130" y="98"/>
                  </a:lnTo>
                  <a:lnTo>
                    <a:pt x="152" y="98"/>
                  </a:lnTo>
                  <a:lnTo>
                    <a:pt x="152" y="98"/>
                  </a:lnTo>
                  <a:lnTo>
                    <a:pt x="172" y="98"/>
                  </a:lnTo>
                  <a:lnTo>
                    <a:pt x="190" y="94"/>
                  </a:lnTo>
                  <a:lnTo>
                    <a:pt x="208" y="90"/>
                  </a:lnTo>
                  <a:lnTo>
                    <a:pt x="222" y="86"/>
                  </a:lnTo>
                  <a:lnTo>
                    <a:pt x="236" y="80"/>
                  </a:lnTo>
                  <a:lnTo>
                    <a:pt x="248" y="74"/>
                  </a:lnTo>
                  <a:lnTo>
                    <a:pt x="268" y="58"/>
                  </a:lnTo>
                  <a:lnTo>
                    <a:pt x="284" y="44"/>
                  </a:lnTo>
                  <a:lnTo>
                    <a:pt x="294" y="30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2"/>
                  </a:lnTo>
                  <a:lnTo>
                    <a:pt x="302" y="8"/>
                  </a:lnTo>
                  <a:lnTo>
                    <a:pt x="300" y="4"/>
                  </a:lnTo>
                  <a:lnTo>
                    <a:pt x="296" y="2"/>
                  </a:lnTo>
                  <a:lnTo>
                    <a:pt x="296" y="2"/>
                  </a:lnTo>
                  <a:lnTo>
                    <a:pt x="290" y="0"/>
                  </a:lnTo>
                  <a:lnTo>
                    <a:pt x="286" y="2"/>
                  </a:lnTo>
                  <a:lnTo>
                    <a:pt x="282" y="4"/>
                  </a:lnTo>
                  <a:lnTo>
                    <a:pt x="280" y="8"/>
                  </a:lnTo>
                  <a:lnTo>
                    <a:pt x="280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8" name="Freeform 77"/>
            <p:cNvSpPr>
              <a:spLocks/>
            </p:cNvSpPr>
            <p:nvPr/>
          </p:nvSpPr>
          <p:spPr bwMode="auto">
            <a:xfrm>
              <a:off x="2112963" y="4108450"/>
              <a:ext cx="69850" cy="219075"/>
            </a:xfrm>
            <a:custGeom>
              <a:avLst/>
              <a:gdLst/>
              <a:ahLst/>
              <a:cxnLst>
                <a:cxn ang="0">
                  <a:pos x="22" y="6"/>
                </a:cxn>
                <a:cxn ang="0">
                  <a:pos x="22" y="6"/>
                </a:cxn>
                <a:cxn ang="0">
                  <a:pos x="16" y="18"/>
                </a:cxn>
                <a:cxn ang="0">
                  <a:pos x="10" y="30"/>
                </a:cxn>
                <a:cxn ang="0">
                  <a:pos x="4" y="48"/>
                </a:cxn>
                <a:cxn ang="0">
                  <a:pos x="0" y="66"/>
                </a:cxn>
                <a:cxn ang="0">
                  <a:pos x="2" y="88"/>
                </a:cxn>
                <a:cxn ang="0">
                  <a:pos x="4" y="98"/>
                </a:cxn>
                <a:cxn ang="0">
                  <a:pos x="6" y="110"/>
                </a:cxn>
                <a:cxn ang="0">
                  <a:pos x="12" y="122"/>
                </a:cxn>
                <a:cxn ang="0">
                  <a:pos x="18" y="134"/>
                </a:cxn>
                <a:cxn ang="0">
                  <a:pos x="18" y="134"/>
                </a:cxn>
                <a:cxn ang="0">
                  <a:pos x="22" y="136"/>
                </a:cxn>
                <a:cxn ang="0">
                  <a:pos x="26" y="138"/>
                </a:cxn>
                <a:cxn ang="0">
                  <a:pos x="32" y="138"/>
                </a:cxn>
                <a:cxn ang="0">
                  <a:pos x="36" y="136"/>
                </a:cxn>
                <a:cxn ang="0">
                  <a:pos x="36" y="136"/>
                </a:cxn>
                <a:cxn ang="0">
                  <a:pos x="38" y="132"/>
                </a:cxn>
                <a:cxn ang="0">
                  <a:pos x="40" y="128"/>
                </a:cxn>
                <a:cxn ang="0">
                  <a:pos x="40" y="124"/>
                </a:cxn>
                <a:cxn ang="0">
                  <a:pos x="38" y="120"/>
                </a:cxn>
                <a:cxn ang="0">
                  <a:pos x="38" y="120"/>
                </a:cxn>
                <a:cxn ang="0">
                  <a:pos x="34" y="110"/>
                </a:cxn>
                <a:cxn ang="0">
                  <a:pos x="30" y="102"/>
                </a:cxn>
                <a:cxn ang="0">
                  <a:pos x="26" y="84"/>
                </a:cxn>
                <a:cxn ang="0">
                  <a:pos x="24" y="68"/>
                </a:cxn>
                <a:cxn ang="0">
                  <a:pos x="28" y="52"/>
                </a:cxn>
                <a:cxn ang="0">
                  <a:pos x="32" y="40"/>
                </a:cxn>
                <a:cxn ang="0">
                  <a:pos x="36" y="28"/>
                </a:cxn>
                <a:cxn ang="0">
                  <a:pos x="42" y="18"/>
                </a:cxn>
                <a:cxn ang="0">
                  <a:pos x="42" y="18"/>
                </a:cxn>
                <a:cxn ang="0">
                  <a:pos x="44" y="14"/>
                </a:cxn>
                <a:cxn ang="0">
                  <a:pos x="44" y="10"/>
                </a:cxn>
                <a:cxn ang="0">
                  <a:pos x="42" y="6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6" y="2"/>
                </a:cxn>
                <a:cxn ang="0">
                  <a:pos x="22" y="6"/>
                </a:cxn>
                <a:cxn ang="0">
                  <a:pos x="22" y="6"/>
                </a:cxn>
              </a:cxnLst>
              <a:rect l="0" t="0" r="r" b="b"/>
              <a:pathLst>
                <a:path w="44" h="138">
                  <a:moveTo>
                    <a:pt x="22" y="6"/>
                  </a:moveTo>
                  <a:lnTo>
                    <a:pt x="22" y="6"/>
                  </a:lnTo>
                  <a:lnTo>
                    <a:pt x="16" y="18"/>
                  </a:lnTo>
                  <a:lnTo>
                    <a:pt x="10" y="30"/>
                  </a:lnTo>
                  <a:lnTo>
                    <a:pt x="4" y="48"/>
                  </a:lnTo>
                  <a:lnTo>
                    <a:pt x="0" y="66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6" y="110"/>
                  </a:lnTo>
                  <a:lnTo>
                    <a:pt x="12" y="12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6"/>
                  </a:lnTo>
                  <a:lnTo>
                    <a:pt x="26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8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4" y="110"/>
                  </a:lnTo>
                  <a:lnTo>
                    <a:pt x="30" y="102"/>
                  </a:lnTo>
                  <a:lnTo>
                    <a:pt x="26" y="84"/>
                  </a:lnTo>
                  <a:lnTo>
                    <a:pt x="24" y="68"/>
                  </a:lnTo>
                  <a:lnTo>
                    <a:pt x="28" y="52"/>
                  </a:lnTo>
                  <a:lnTo>
                    <a:pt x="32" y="40"/>
                  </a:lnTo>
                  <a:lnTo>
                    <a:pt x="36" y="2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4" y="14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39" name="Freeform 78"/>
            <p:cNvSpPr>
              <a:spLocks/>
            </p:cNvSpPr>
            <p:nvPr/>
          </p:nvSpPr>
          <p:spPr bwMode="auto">
            <a:xfrm>
              <a:off x="2192338" y="4156075"/>
              <a:ext cx="63500" cy="149225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4" y="26"/>
                </a:cxn>
                <a:cxn ang="0">
                  <a:pos x="0" y="36"/>
                </a:cxn>
                <a:cxn ang="0">
                  <a:pos x="0" y="48"/>
                </a:cxn>
                <a:cxn ang="0">
                  <a:pos x="2" y="62"/>
                </a:cxn>
                <a:cxn ang="0">
                  <a:pos x="8" y="76"/>
                </a:cxn>
                <a:cxn ang="0">
                  <a:pos x="18" y="90"/>
                </a:cxn>
                <a:cxn ang="0">
                  <a:pos x="18" y="90"/>
                </a:cxn>
                <a:cxn ang="0">
                  <a:pos x="22" y="92"/>
                </a:cxn>
                <a:cxn ang="0">
                  <a:pos x="26" y="94"/>
                </a:cxn>
                <a:cxn ang="0">
                  <a:pos x="32" y="92"/>
                </a:cxn>
                <a:cxn ang="0">
                  <a:pos x="36" y="90"/>
                </a:cxn>
                <a:cxn ang="0">
                  <a:pos x="36" y="90"/>
                </a:cxn>
                <a:cxn ang="0">
                  <a:pos x="38" y="86"/>
                </a:cxn>
                <a:cxn ang="0">
                  <a:pos x="40" y="82"/>
                </a:cxn>
                <a:cxn ang="0">
                  <a:pos x="40" y="78"/>
                </a:cxn>
                <a:cxn ang="0">
                  <a:pos x="36" y="74"/>
                </a:cxn>
                <a:cxn ang="0">
                  <a:pos x="36" y="74"/>
                </a:cxn>
                <a:cxn ang="0">
                  <a:pos x="30" y="64"/>
                </a:cxn>
                <a:cxn ang="0">
                  <a:pos x="26" y="54"/>
                </a:cxn>
                <a:cxn ang="0">
                  <a:pos x="24" y="46"/>
                </a:cxn>
                <a:cxn ang="0">
                  <a:pos x="24" y="38"/>
                </a:cxn>
                <a:cxn ang="0">
                  <a:pos x="26" y="32"/>
                </a:cxn>
                <a:cxn ang="0">
                  <a:pos x="30" y="26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38" y="16"/>
                </a:cxn>
                <a:cxn ang="0">
                  <a:pos x="38" y="12"/>
                </a:cxn>
                <a:cxn ang="0">
                  <a:pos x="38" y="8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2" y="2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40" h="94">
                  <a:moveTo>
                    <a:pt x="18" y="2"/>
                  </a:moveTo>
                  <a:lnTo>
                    <a:pt x="18" y="2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4" y="26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2" y="62"/>
                  </a:lnTo>
                  <a:lnTo>
                    <a:pt x="8" y="76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22" y="92"/>
                  </a:lnTo>
                  <a:lnTo>
                    <a:pt x="26" y="94"/>
                  </a:lnTo>
                  <a:lnTo>
                    <a:pt x="32" y="92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8" y="86"/>
                  </a:lnTo>
                  <a:lnTo>
                    <a:pt x="40" y="82"/>
                  </a:lnTo>
                  <a:lnTo>
                    <a:pt x="40" y="78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0" y="64"/>
                  </a:lnTo>
                  <a:lnTo>
                    <a:pt x="26" y="54"/>
                  </a:lnTo>
                  <a:lnTo>
                    <a:pt x="24" y="46"/>
                  </a:lnTo>
                  <a:lnTo>
                    <a:pt x="24" y="38"/>
                  </a:lnTo>
                  <a:lnTo>
                    <a:pt x="26" y="32"/>
                  </a:lnTo>
                  <a:lnTo>
                    <a:pt x="30" y="2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0" name="Freeform 79"/>
            <p:cNvSpPr>
              <a:spLocks/>
            </p:cNvSpPr>
            <p:nvPr/>
          </p:nvSpPr>
          <p:spPr bwMode="auto">
            <a:xfrm>
              <a:off x="2554288" y="4108450"/>
              <a:ext cx="69850" cy="2190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8" y="28"/>
                </a:cxn>
                <a:cxn ang="0">
                  <a:pos x="12" y="40"/>
                </a:cxn>
                <a:cxn ang="0">
                  <a:pos x="16" y="52"/>
                </a:cxn>
                <a:cxn ang="0">
                  <a:pos x="20" y="68"/>
                </a:cxn>
                <a:cxn ang="0">
                  <a:pos x="20" y="84"/>
                </a:cxn>
                <a:cxn ang="0">
                  <a:pos x="16" y="102"/>
                </a:cxn>
                <a:cxn ang="0">
                  <a:pos x="12" y="110"/>
                </a:cxn>
                <a:cxn ang="0">
                  <a:pos x="6" y="120"/>
                </a:cxn>
                <a:cxn ang="0">
                  <a:pos x="6" y="120"/>
                </a:cxn>
                <a:cxn ang="0">
                  <a:pos x="4" y="124"/>
                </a:cxn>
                <a:cxn ang="0">
                  <a:pos x="4" y="128"/>
                </a:cxn>
                <a:cxn ang="0">
                  <a:pos x="6" y="132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14" y="138"/>
                </a:cxn>
                <a:cxn ang="0">
                  <a:pos x="18" y="138"/>
                </a:cxn>
                <a:cxn ang="0">
                  <a:pos x="22" y="136"/>
                </a:cxn>
                <a:cxn ang="0">
                  <a:pos x="26" y="134"/>
                </a:cxn>
                <a:cxn ang="0">
                  <a:pos x="26" y="134"/>
                </a:cxn>
                <a:cxn ang="0">
                  <a:pos x="32" y="122"/>
                </a:cxn>
                <a:cxn ang="0">
                  <a:pos x="38" y="110"/>
                </a:cxn>
                <a:cxn ang="0">
                  <a:pos x="42" y="98"/>
                </a:cxn>
                <a:cxn ang="0">
                  <a:pos x="44" y="88"/>
                </a:cxn>
                <a:cxn ang="0">
                  <a:pos x="44" y="66"/>
                </a:cxn>
                <a:cxn ang="0">
                  <a:pos x="40" y="48"/>
                </a:cxn>
                <a:cxn ang="0">
                  <a:pos x="36" y="30"/>
                </a:cxn>
                <a:cxn ang="0">
                  <a:pos x="30" y="18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44" h="138">
                  <a:moveTo>
                    <a:pt x="6" y="2"/>
                  </a:move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8" y="28"/>
                  </a:lnTo>
                  <a:lnTo>
                    <a:pt x="12" y="40"/>
                  </a:lnTo>
                  <a:lnTo>
                    <a:pt x="16" y="52"/>
                  </a:lnTo>
                  <a:lnTo>
                    <a:pt x="20" y="68"/>
                  </a:lnTo>
                  <a:lnTo>
                    <a:pt x="20" y="84"/>
                  </a:lnTo>
                  <a:lnTo>
                    <a:pt x="16" y="102"/>
                  </a:lnTo>
                  <a:lnTo>
                    <a:pt x="12" y="11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6" y="132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4" y="138"/>
                  </a:lnTo>
                  <a:lnTo>
                    <a:pt x="18" y="138"/>
                  </a:lnTo>
                  <a:lnTo>
                    <a:pt x="22" y="136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32" y="122"/>
                  </a:lnTo>
                  <a:lnTo>
                    <a:pt x="38" y="110"/>
                  </a:lnTo>
                  <a:lnTo>
                    <a:pt x="42" y="98"/>
                  </a:lnTo>
                  <a:lnTo>
                    <a:pt x="44" y="88"/>
                  </a:lnTo>
                  <a:lnTo>
                    <a:pt x="44" y="66"/>
                  </a:lnTo>
                  <a:lnTo>
                    <a:pt x="40" y="48"/>
                  </a:lnTo>
                  <a:lnTo>
                    <a:pt x="36" y="30"/>
                  </a:lnTo>
                  <a:lnTo>
                    <a:pt x="30" y="1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1" name="Freeform 80"/>
            <p:cNvSpPr>
              <a:spLocks/>
            </p:cNvSpPr>
            <p:nvPr/>
          </p:nvSpPr>
          <p:spPr bwMode="auto">
            <a:xfrm>
              <a:off x="2481263" y="4156075"/>
              <a:ext cx="63500" cy="14922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12"/>
                </a:cxn>
                <a:cxn ang="0">
                  <a:pos x="4" y="1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26"/>
                </a:cxn>
                <a:cxn ang="0">
                  <a:pos x="14" y="32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16" y="54"/>
                </a:cxn>
                <a:cxn ang="0">
                  <a:pos x="12" y="64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8"/>
                </a:cxn>
                <a:cxn ang="0">
                  <a:pos x="0" y="82"/>
                </a:cxn>
                <a:cxn ang="0">
                  <a:pos x="2" y="86"/>
                </a:cxn>
                <a:cxn ang="0">
                  <a:pos x="4" y="90"/>
                </a:cxn>
                <a:cxn ang="0">
                  <a:pos x="4" y="90"/>
                </a:cxn>
                <a:cxn ang="0">
                  <a:pos x="10" y="92"/>
                </a:cxn>
                <a:cxn ang="0">
                  <a:pos x="14" y="94"/>
                </a:cxn>
                <a:cxn ang="0">
                  <a:pos x="18" y="92"/>
                </a:cxn>
                <a:cxn ang="0">
                  <a:pos x="22" y="90"/>
                </a:cxn>
                <a:cxn ang="0">
                  <a:pos x="22" y="90"/>
                </a:cxn>
                <a:cxn ang="0">
                  <a:pos x="32" y="76"/>
                </a:cxn>
                <a:cxn ang="0">
                  <a:pos x="38" y="62"/>
                </a:cxn>
                <a:cxn ang="0">
                  <a:pos x="40" y="48"/>
                </a:cxn>
                <a:cxn ang="0">
                  <a:pos x="40" y="36"/>
                </a:cxn>
                <a:cxn ang="0">
                  <a:pos x="38" y="26"/>
                </a:cxn>
                <a:cxn ang="0">
                  <a:pos x="32" y="16"/>
                </a:cxn>
                <a:cxn ang="0">
                  <a:pos x="28" y="8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40" h="94">
                  <a:moveTo>
                    <a:pt x="6" y="4"/>
                  </a:moveTo>
                  <a:lnTo>
                    <a:pt x="6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6"/>
                  </a:lnTo>
                  <a:lnTo>
                    <a:pt x="14" y="32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16" y="54"/>
                  </a:lnTo>
                  <a:lnTo>
                    <a:pt x="12" y="6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8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10" y="92"/>
                  </a:lnTo>
                  <a:lnTo>
                    <a:pt x="14" y="94"/>
                  </a:lnTo>
                  <a:lnTo>
                    <a:pt x="18" y="92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32" y="76"/>
                  </a:lnTo>
                  <a:lnTo>
                    <a:pt x="38" y="62"/>
                  </a:lnTo>
                  <a:lnTo>
                    <a:pt x="40" y="48"/>
                  </a:lnTo>
                  <a:lnTo>
                    <a:pt x="40" y="36"/>
                  </a:lnTo>
                  <a:lnTo>
                    <a:pt x="38" y="26"/>
                  </a:lnTo>
                  <a:lnTo>
                    <a:pt x="32" y="16"/>
                  </a:lnTo>
                  <a:lnTo>
                    <a:pt x="28" y="8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2" name="Freeform 81"/>
            <p:cNvSpPr>
              <a:spLocks/>
            </p:cNvSpPr>
            <p:nvPr/>
          </p:nvSpPr>
          <p:spPr bwMode="auto">
            <a:xfrm>
              <a:off x="2614613" y="3540125"/>
              <a:ext cx="301625" cy="447675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90" y="0"/>
                </a:cxn>
                <a:cxn ang="0">
                  <a:pos x="170" y="24"/>
                </a:cxn>
                <a:cxn ang="0">
                  <a:pos x="148" y="50"/>
                </a:cxn>
                <a:cxn ang="0">
                  <a:pos x="126" y="74"/>
                </a:cxn>
                <a:cxn ang="0">
                  <a:pos x="102" y="96"/>
                </a:cxn>
                <a:cxn ang="0">
                  <a:pos x="78" y="118"/>
                </a:cxn>
                <a:cxn ang="0">
                  <a:pos x="52" y="140"/>
                </a:cxn>
                <a:cxn ang="0">
                  <a:pos x="26" y="160"/>
                </a:cxn>
                <a:cxn ang="0">
                  <a:pos x="0" y="178"/>
                </a:cxn>
                <a:cxn ang="0">
                  <a:pos x="0" y="178"/>
                </a:cxn>
                <a:cxn ang="0">
                  <a:pos x="4" y="204"/>
                </a:cxn>
                <a:cxn ang="0">
                  <a:pos x="12" y="230"/>
                </a:cxn>
                <a:cxn ang="0">
                  <a:pos x="24" y="256"/>
                </a:cxn>
                <a:cxn ang="0">
                  <a:pos x="40" y="282"/>
                </a:cxn>
                <a:cxn ang="0">
                  <a:pos x="40" y="282"/>
                </a:cxn>
                <a:cxn ang="0">
                  <a:pos x="58" y="262"/>
                </a:cxn>
                <a:cxn ang="0">
                  <a:pos x="80" y="238"/>
                </a:cxn>
                <a:cxn ang="0">
                  <a:pos x="102" y="208"/>
                </a:cxn>
                <a:cxn ang="0">
                  <a:pos x="124" y="176"/>
                </a:cxn>
                <a:cxn ang="0">
                  <a:pos x="144" y="138"/>
                </a:cxn>
                <a:cxn ang="0">
                  <a:pos x="164" y="96"/>
                </a:cxn>
                <a:cxn ang="0">
                  <a:pos x="172" y="72"/>
                </a:cxn>
                <a:cxn ang="0">
                  <a:pos x="178" y="50"/>
                </a:cxn>
                <a:cxn ang="0">
                  <a:pos x="186" y="24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82">
                  <a:moveTo>
                    <a:pt x="190" y="0"/>
                  </a:moveTo>
                  <a:lnTo>
                    <a:pt x="190" y="0"/>
                  </a:lnTo>
                  <a:lnTo>
                    <a:pt x="170" y="24"/>
                  </a:lnTo>
                  <a:lnTo>
                    <a:pt x="148" y="50"/>
                  </a:lnTo>
                  <a:lnTo>
                    <a:pt x="126" y="74"/>
                  </a:lnTo>
                  <a:lnTo>
                    <a:pt x="102" y="96"/>
                  </a:lnTo>
                  <a:lnTo>
                    <a:pt x="78" y="118"/>
                  </a:lnTo>
                  <a:lnTo>
                    <a:pt x="52" y="140"/>
                  </a:lnTo>
                  <a:lnTo>
                    <a:pt x="26" y="16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4" y="204"/>
                  </a:lnTo>
                  <a:lnTo>
                    <a:pt x="12" y="230"/>
                  </a:lnTo>
                  <a:lnTo>
                    <a:pt x="24" y="256"/>
                  </a:lnTo>
                  <a:lnTo>
                    <a:pt x="40" y="282"/>
                  </a:lnTo>
                  <a:lnTo>
                    <a:pt x="40" y="282"/>
                  </a:lnTo>
                  <a:lnTo>
                    <a:pt x="58" y="262"/>
                  </a:lnTo>
                  <a:lnTo>
                    <a:pt x="80" y="238"/>
                  </a:lnTo>
                  <a:lnTo>
                    <a:pt x="102" y="208"/>
                  </a:lnTo>
                  <a:lnTo>
                    <a:pt x="124" y="176"/>
                  </a:lnTo>
                  <a:lnTo>
                    <a:pt x="144" y="138"/>
                  </a:lnTo>
                  <a:lnTo>
                    <a:pt x="164" y="96"/>
                  </a:lnTo>
                  <a:lnTo>
                    <a:pt x="172" y="72"/>
                  </a:lnTo>
                  <a:lnTo>
                    <a:pt x="178" y="50"/>
                  </a:lnTo>
                  <a:lnTo>
                    <a:pt x="186" y="24"/>
                  </a:lnTo>
                  <a:lnTo>
                    <a:pt x="190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3" name="Freeform 82"/>
            <p:cNvSpPr>
              <a:spLocks/>
            </p:cNvSpPr>
            <p:nvPr/>
          </p:nvSpPr>
          <p:spPr bwMode="auto">
            <a:xfrm>
              <a:off x="1817688" y="3540125"/>
              <a:ext cx="304800" cy="447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0" y="24"/>
                </a:cxn>
                <a:cxn ang="0">
                  <a:pos x="42" y="50"/>
                </a:cxn>
                <a:cxn ang="0">
                  <a:pos x="64" y="74"/>
                </a:cxn>
                <a:cxn ang="0">
                  <a:pos x="88" y="96"/>
                </a:cxn>
                <a:cxn ang="0">
                  <a:pos x="112" y="118"/>
                </a:cxn>
                <a:cxn ang="0">
                  <a:pos x="138" y="140"/>
                </a:cxn>
                <a:cxn ang="0">
                  <a:pos x="164" y="160"/>
                </a:cxn>
                <a:cxn ang="0">
                  <a:pos x="192" y="178"/>
                </a:cxn>
                <a:cxn ang="0">
                  <a:pos x="192" y="178"/>
                </a:cxn>
                <a:cxn ang="0">
                  <a:pos x="186" y="204"/>
                </a:cxn>
                <a:cxn ang="0">
                  <a:pos x="178" y="230"/>
                </a:cxn>
                <a:cxn ang="0">
                  <a:pos x="166" y="256"/>
                </a:cxn>
                <a:cxn ang="0">
                  <a:pos x="150" y="282"/>
                </a:cxn>
                <a:cxn ang="0">
                  <a:pos x="150" y="282"/>
                </a:cxn>
                <a:cxn ang="0">
                  <a:pos x="132" y="262"/>
                </a:cxn>
                <a:cxn ang="0">
                  <a:pos x="110" y="238"/>
                </a:cxn>
                <a:cxn ang="0">
                  <a:pos x="88" y="208"/>
                </a:cxn>
                <a:cxn ang="0">
                  <a:pos x="66" y="176"/>
                </a:cxn>
                <a:cxn ang="0">
                  <a:pos x="46" y="138"/>
                </a:cxn>
                <a:cxn ang="0">
                  <a:pos x="28" y="96"/>
                </a:cxn>
                <a:cxn ang="0">
                  <a:pos x="18" y="72"/>
                </a:cxn>
                <a:cxn ang="0">
                  <a:pos x="12" y="50"/>
                </a:cxn>
                <a:cxn ang="0">
                  <a:pos x="6" y="2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92" h="282">
                  <a:moveTo>
                    <a:pt x="0" y="0"/>
                  </a:moveTo>
                  <a:lnTo>
                    <a:pt x="0" y="0"/>
                  </a:lnTo>
                  <a:lnTo>
                    <a:pt x="20" y="24"/>
                  </a:lnTo>
                  <a:lnTo>
                    <a:pt x="42" y="50"/>
                  </a:lnTo>
                  <a:lnTo>
                    <a:pt x="64" y="74"/>
                  </a:lnTo>
                  <a:lnTo>
                    <a:pt x="88" y="96"/>
                  </a:lnTo>
                  <a:lnTo>
                    <a:pt x="112" y="118"/>
                  </a:lnTo>
                  <a:lnTo>
                    <a:pt x="138" y="140"/>
                  </a:lnTo>
                  <a:lnTo>
                    <a:pt x="164" y="160"/>
                  </a:lnTo>
                  <a:lnTo>
                    <a:pt x="192" y="178"/>
                  </a:lnTo>
                  <a:lnTo>
                    <a:pt x="192" y="178"/>
                  </a:lnTo>
                  <a:lnTo>
                    <a:pt x="186" y="204"/>
                  </a:lnTo>
                  <a:lnTo>
                    <a:pt x="178" y="230"/>
                  </a:lnTo>
                  <a:lnTo>
                    <a:pt x="166" y="256"/>
                  </a:lnTo>
                  <a:lnTo>
                    <a:pt x="150" y="282"/>
                  </a:lnTo>
                  <a:lnTo>
                    <a:pt x="150" y="282"/>
                  </a:lnTo>
                  <a:lnTo>
                    <a:pt x="132" y="262"/>
                  </a:lnTo>
                  <a:lnTo>
                    <a:pt x="110" y="238"/>
                  </a:lnTo>
                  <a:lnTo>
                    <a:pt x="88" y="208"/>
                  </a:lnTo>
                  <a:lnTo>
                    <a:pt x="66" y="176"/>
                  </a:lnTo>
                  <a:lnTo>
                    <a:pt x="46" y="138"/>
                  </a:lnTo>
                  <a:lnTo>
                    <a:pt x="28" y="96"/>
                  </a:lnTo>
                  <a:lnTo>
                    <a:pt x="18" y="72"/>
                  </a:lnTo>
                  <a:lnTo>
                    <a:pt x="12" y="50"/>
                  </a:lnTo>
                  <a:lnTo>
                    <a:pt x="6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5562071" y="1734608"/>
            <a:ext cx="518355" cy="505015"/>
            <a:chOff x="6313488" y="2651125"/>
            <a:chExt cx="1727200" cy="1682750"/>
          </a:xfrm>
        </p:grpSpPr>
        <p:sp>
          <p:nvSpPr>
            <p:cNvPr id="245" name="Freeform 83"/>
            <p:cNvSpPr>
              <a:spLocks noEditPoints="1"/>
            </p:cNvSpPr>
            <p:nvPr/>
          </p:nvSpPr>
          <p:spPr bwMode="auto">
            <a:xfrm>
              <a:off x="6611938" y="3086100"/>
              <a:ext cx="1130300" cy="390525"/>
            </a:xfrm>
            <a:custGeom>
              <a:avLst/>
              <a:gdLst/>
              <a:ahLst/>
              <a:cxnLst>
                <a:cxn ang="0">
                  <a:pos x="316" y="6"/>
                </a:cxn>
                <a:cxn ang="0">
                  <a:pos x="316" y="6"/>
                </a:cxn>
                <a:cxn ang="0">
                  <a:pos x="18" y="100"/>
                </a:cxn>
                <a:cxn ang="0">
                  <a:pos x="18" y="100"/>
                </a:cxn>
                <a:cxn ang="0">
                  <a:pos x="10" y="104"/>
                </a:cxn>
                <a:cxn ang="0">
                  <a:pos x="6" y="110"/>
                </a:cxn>
                <a:cxn ang="0">
                  <a:pos x="2" y="116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10" y="142"/>
                </a:cxn>
                <a:cxn ang="0">
                  <a:pos x="18" y="146"/>
                </a:cxn>
                <a:cxn ang="0">
                  <a:pos x="316" y="240"/>
                </a:cxn>
                <a:cxn ang="0">
                  <a:pos x="316" y="240"/>
                </a:cxn>
                <a:cxn ang="0">
                  <a:pos x="336" y="244"/>
                </a:cxn>
                <a:cxn ang="0">
                  <a:pos x="356" y="246"/>
                </a:cxn>
                <a:cxn ang="0">
                  <a:pos x="376" y="244"/>
                </a:cxn>
                <a:cxn ang="0">
                  <a:pos x="396" y="240"/>
                </a:cxn>
                <a:cxn ang="0">
                  <a:pos x="696" y="146"/>
                </a:cxn>
                <a:cxn ang="0">
                  <a:pos x="696" y="146"/>
                </a:cxn>
                <a:cxn ang="0">
                  <a:pos x="702" y="142"/>
                </a:cxn>
                <a:cxn ang="0">
                  <a:pos x="708" y="138"/>
                </a:cxn>
                <a:cxn ang="0">
                  <a:pos x="710" y="130"/>
                </a:cxn>
                <a:cxn ang="0">
                  <a:pos x="712" y="124"/>
                </a:cxn>
                <a:cxn ang="0">
                  <a:pos x="712" y="124"/>
                </a:cxn>
                <a:cxn ang="0">
                  <a:pos x="710" y="116"/>
                </a:cxn>
                <a:cxn ang="0">
                  <a:pos x="708" y="110"/>
                </a:cxn>
                <a:cxn ang="0">
                  <a:pos x="702" y="104"/>
                </a:cxn>
                <a:cxn ang="0">
                  <a:pos x="696" y="100"/>
                </a:cxn>
                <a:cxn ang="0">
                  <a:pos x="396" y="6"/>
                </a:cxn>
                <a:cxn ang="0">
                  <a:pos x="396" y="6"/>
                </a:cxn>
                <a:cxn ang="0">
                  <a:pos x="376" y="2"/>
                </a:cxn>
                <a:cxn ang="0">
                  <a:pos x="356" y="0"/>
                </a:cxn>
                <a:cxn ang="0">
                  <a:pos x="336" y="2"/>
                </a:cxn>
                <a:cxn ang="0">
                  <a:pos x="316" y="6"/>
                </a:cxn>
                <a:cxn ang="0">
                  <a:pos x="316" y="6"/>
                </a:cxn>
                <a:cxn ang="0">
                  <a:pos x="324" y="30"/>
                </a:cxn>
                <a:cxn ang="0">
                  <a:pos x="324" y="30"/>
                </a:cxn>
                <a:cxn ang="0">
                  <a:pos x="340" y="26"/>
                </a:cxn>
                <a:cxn ang="0">
                  <a:pos x="356" y="24"/>
                </a:cxn>
                <a:cxn ang="0">
                  <a:pos x="372" y="26"/>
                </a:cxn>
                <a:cxn ang="0">
                  <a:pos x="390" y="30"/>
                </a:cxn>
                <a:cxn ang="0">
                  <a:pos x="390" y="30"/>
                </a:cxn>
                <a:cxn ang="0">
                  <a:pos x="686" y="124"/>
                </a:cxn>
                <a:cxn ang="0">
                  <a:pos x="686" y="124"/>
                </a:cxn>
                <a:cxn ang="0">
                  <a:pos x="390" y="216"/>
                </a:cxn>
                <a:cxn ang="0">
                  <a:pos x="390" y="216"/>
                </a:cxn>
                <a:cxn ang="0">
                  <a:pos x="372" y="220"/>
                </a:cxn>
                <a:cxn ang="0">
                  <a:pos x="356" y="222"/>
                </a:cxn>
                <a:cxn ang="0">
                  <a:pos x="340" y="220"/>
                </a:cxn>
                <a:cxn ang="0">
                  <a:pos x="324" y="216"/>
                </a:cxn>
                <a:cxn ang="0">
                  <a:pos x="324" y="216"/>
                </a:cxn>
                <a:cxn ang="0">
                  <a:pos x="26" y="124"/>
                </a:cxn>
                <a:cxn ang="0">
                  <a:pos x="26" y="124"/>
                </a:cxn>
                <a:cxn ang="0">
                  <a:pos x="324" y="30"/>
                </a:cxn>
                <a:cxn ang="0">
                  <a:pos x="324" y="30"/>
                </a:cxn>
              </a:cxnLst>
              <a:rect l="0" t="0" r="r" b="b"/>
              <a:pathLst>
                <a:path w="712" h="246">
                  <a:moveTo>
                    <a:pt x="316" y="6"/>
                  </a:moveTo>
                  <a:lnTo>
                    <a:pt x="316" y="6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0" y="104"/>
                  </a:lnTo>
                  <a:lnTo>
                    <a:pt x="6" y="110"/>
                  </a:lnTo>
                  <a:lnTo>
                    <a:pt x="2" y="116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2" y="130"/>
                  </a:lnTo>
                  <a:lnTo>
                    <a:pt x="6" y="138"/>
                  </a:lnTo>
                  <a:lnTo>
                    <a:pt x="10" y="142"/>
                  </a:lnTo>
                  <a:lnTo>
                    <a:pt x="18" y="146"/>
                  </a:lnTo>
                  <a:lnTo>
                    <a:pt x="316" y="240"/>
                  </a:lnTo>
                  <a:lnTo>
                    <a:pt x="316" y="240"/>
                  </a:lnTo>
                  <a:lnTo>
                    <a:pt x="336" y="244"/>
                  </a:lnTo>
                  <a:lnTo>
                    <a:pt x="356" y="246"/>
                  </a:lnTo>
                  <a:lnTo>
                    <a:pt x="376" y="244"/>
                  </a:lnTo>
                  <a:lnTo>
                    <a:pt x="396" y="240"/>
                  </a:lnTo>
                  <a:lnTo>
                    <a:pt x="696" y="146"/>
                  </a:lnTo>
                  <a:lnTo>
                    <a:pt x="696" y="146"/>
                  </a:lnTo>
                  <a:lnTo>
                    <a:pt x="702" y="142"/>
                  </a:lnTo>
                  <a:lnTo>
                    <a:pt x="708" y="138"/>
                  </a:lnTo>
                  <a:lnTo>
                    <a:pt x="710" y="130"/>
                  </a:lnTo>
                  <a:lnTo>
                    <a:pt x="712" y="124"/>
                  </a:lnTo>
                  <a:lnTo>
                    <a:pt x="712" y="124"/>
                  </a:lnTo>
                  <a:lnTo>
                    <a:pt x="710" y="116"/>
                  </a:lnTo>
                  <a:lnTo>
                    <a:pt x="708" y="110"/>
                  </a:lnTo>
                  <a:lnTo>
                    <a:pt x="702" y="104"/>
                  </a:lnTo>
                  <a:lnTo>
                    <a:pt x="696" y="100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76" y="2"/>
                  </a:lnTo>
                  <a:lnTo>
                    <a:pt x="356" y="0"/>
                  </a:lnTo>
                  <a:lnTo>
                    <a:pt x="336" y="2"/>
                  </a:lnTo>
                  <a:lnTo>
                    <a:pt x="316" y="6"/>
                  </a:lnTo>
                  <a:lnTo>
                    <a:pt x="316" y="6"/>
                  </a:lnTo>
                  <a:close/>
                  <a:moveTo>
                    <a:pt x="324" y="30"/>
                  </a:moveTo>
                  <a:lnTo>
                    <a:pt x="324" y="30"/>
                  </a:lnTo>
                  <a:lnTo>
                    <a:pt x="340" y="26"/>
                  </a:lnTo>
                  <a:lnTo>
                    <a:pt x="356" y="24"/>
                  </a:lnTo>
                  <a:lnTo>
                    <a:pt x="372" y="26"/>
                  </a:lnTo>
                  <a:lnTo>
                    <a:pt x="390" y="30"/>
                  </a:lnTo>
                  <a:lnTo>
                    <a:pt x="390" y="30"/>
                  </a:lnTo>
                  <a:lnTo>
                    <a:pt x="686" y="124"/>
                  </a:lnTo>
                  <a:lnTo>
                    <a:pt x="686" y="124"/>
                  </a:lnTo>
                  <a:lnTo>
                    <a:pt x="390" y="216"/>
                  </a:lnTo>
                  <a:lnTo>
                    <a:pt x="390" y="216"/>
                  </a:lnTo>
                  <a:lnTo>
                    <a:pt x="372" y="220"/>
                  </a:lnTo>
                  <a:lnTo>
                    <a:pt x="356" y="222"/>
                  </a:lnTo>
                  <a:lnTo>
                    <a:pt x="340" y="220"/>
                  </a:lnTo>
                  <a:lnTo>
                    <a:pt x="324" y="216"/>
                  </a:lnTo>
                  <a:lnTo>
                    <a:pt x="324" y="216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324" y="30"/>
                  </a:lnTo>
                  <a:lnTo>
                    <a:pt x="324" y="3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6" name="Freeform 84"/>
            <p:cNvSpPr>
              <a:spLocks/>
            </p:cNvSpPr>
            <p:nvPr/>
          </p:nvSpPr>
          <p:spPr bwMode="auto">
            <a:xfrm>
              <a:off x="6805613" y="3340100"/>
              <a:ext cx="742950" cy="501650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2" y="242"/>
                </a:cxn>
                <a:cxn ang="0">
                  <a:pos x="16" y="264"/>
                </a:cxn>
                <a:cxn ang="0">
                  <a:pos x="28" y="272"/>
                </a:cxn>
                <a:cxn ang="0">
                  <a:pos x="78" y="292"/>
                </a:cxn>
                <a:cxn ang="0">
                  <a:pos x="128" y="306"/>
                </a:cxn>
                <a:cxn ang="0">
                  <a:pos x="182" y="314"/>
                </a:cxn>
                <a:cxn ang="0">
                  <a:pos x="234" y="316"/>
                </a:cxn>
                <a:cxn ang="0">
                  <a:pos x="288" y="314"/>
                </a:cxn>
                <a:cxn ang="0">
                  <a:pos x="340" y="306"/>
                </a:cxn>
                <a:cxn ang="0">
                  <a:pos x="392" y="292"/>
                </a:cxn>
                <a:cxn ang="0">
                  <a:pos x="442" y="272"/>
                </a:cxn>
                <a:cxn ang="0">
                  <a:pos x="452" y="264"/>
                </a:cxn>
                <a:cxn ang="0">
                  <a:pos x="466" y="242"/>
                </a:cxn>
                <a:cxn ang="0">
                  <a:pos x="468" y="12"/>
                </a:cxn>
                <a:cxn ang="0">
                  <a:pos x="468" y="8"/>
                </a:cxn>
                <a:cxn ang="0">
                  <a:pos x="462" y="0"/>
                </a:cxn>
                <a:cxn ang="0">
                  <a:pos x="456" y="0"/>
                </a:cxn>
                <a:cxn ang="0">
                  <a:pos x="448" y="4"/>
                </a:cxn>
                <a:cxn ang="0">
                  <a:pos x="444" y="12"/>
                </a:cxn>
                <a:cxn ang="0">
                  <a:pos x="444" y="230"/>
                </a:cxn>
                <a:cxn ang="0">
                  <a:pos x="440" y="242"/>
                </a:cxn>
                <a:cxn ang="0">
                  <a:pos x="432" y="250"/>
                </a:cxn>
                <a:cxn ang="0">
                  <a:pos x="408" y="260"/>
                </a:cxn>
                <a:cxn ang="0">
                  <a:pos x="360" y="276"/>
                </a:cxn>
                <a:cxn ang="0">
                  <a:pos x="310" y="286"/>
                </a:cxn>
                <a:cxn ang="0">
                  <a:pos x="260" y="292"/>
                </a:cxn>
                <a:cxn ang="0">
                  <a:pos x="210" y="292"/>
                </a:cxn>
                <a:cxn ang="0">
                  <a:pos x="158" y="286"/>
                </a:cxn>
                <a:cxn ang="0">
                  <a:pos x="110" y="276"/>
                </a:cxn>
                <a:cxn ang="0">
                  <a:pos x="60" y="260"/>
                </a:cxn>
                <a:cxn ang="0">
                  <a:pos x="36" y="250"/>
                </a:cxn>
                <a:cxn ang="0">
                  <a:pos x="28" y="242"/>
                </a:cxn>
                <a:cxn ang="0">
                  <a:pos x="24" y="230"/>
                </a:cxn>
                <a:cxn ang="0">
                  <a:pos x="24" y="12"/>
                </a:cxn>
                <a:cxn ang="0">
                  <a:pos x="20" y="4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12"/>
                </a:cxn>
              </a:cxnLst>
              <a:rect l="0" t="0" r="r" b="b"/>
              <a:pathLst>
                <a:path w="468" h="316">
                  <a:moveTo>
                    <a:pt x="0" y="12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2" y="242"/>
                  </a:lnTo>
                  <a:lnTo>
                    <a:pt x="8" y="254"/>
                  </a:lnTo>
                  <a:lnTo>
                    <a:pt x="16" y="264"/>
                  </a:lnTo>
                  <a:lnTo>
                    <a:pt x="28" y="272"/>
                  </a:lnTo>
                  <a:lnTo>
                    <a:pt x="28" y="272"/>
                  </a:lnTo>
                  <a:lnTo>
                    <a:pt x="52" y="282"/>
                  </a:lnTo>
                  <a:lnTo>
                    <a:pt x="78" y="292"/>
                  </a:lnTo>
                  <a:lnTo>
                    <a:pt x="102" y="298"/>
                  </a:lnTo>
                  <a:lnTo>
                    <a:pt x="128" y="306"/>
                  </a:lnTo>
                  <a:lnTo>
                    <a:pt x="154" y="310"/>
                  </a:lnTo>
                  <a:lnTo>
                    <a:pt x="182" y="314"/>
                  </a:lnTo>
                  <a:lnTo>
                    <a:pt x="208" y="316"/>
                  </a:lnTo>
                  <a:lnTo>
                    <a:pt x="234" y="316"/>
                  </a:lnTo>
                  <a:lnTo>
                    <a:pt x="260" y="316"/>
                  </a:lnTo>
                  <a:lnTo>
                    <a:pt x="288" y="314"/>
                  </a:lnTo>
                  <a:lnTo>
                    <a:pt x="314" y="310"/>
                  </a:lnTo>
                  <a:lnTo>
                    <a:pt x="340" y="306"/>
                  </a:lnTo>
                  <a:lnTo>
                    <a:pt x="366" y="298"/>
                  </a:lnTo>
                  <a:lnTo>
                    <a:pt x="392" y="292"/>
                  </a:lnTo>
                  <a:lnTo>
                    <a:pt x="416" y="282"/>
                  </a:lnTo>
                  <a:lnTo>
                    <a:pt x="442" y="272"/>
                  </a:lnTo>
                  <a:lnTo>
                    <a:pt x="442" y="272"/>
                  </a:lnTo>
                  <a:lnTo>
                    <a:pt x="452" y="264"/>
                  </a:lnTo>
                  <a:lnTo>
                    <a:pt x="462" y="254"/>
                  </a:lnTo>
                  <a:lnTo>
                    <a:pt x="466" y="242"/>
                  </a:lnTo>
                  <a:lnTo>
                    <a:pt x="468" y="230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8" y="8"/>
                  </a:lnTo>
                  <a:lnTo>
                    <a:pt x="466" y="4"/>
                  </a:lnTo>
                  <a:lnTo>
                    <a:pt x="462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2" y="0"/>
                  </a:lnTo>
                  <a:lnTo>
                    <a:pt x="448" y="4"/>
                  </a:lnTo>
                  <a:lnTo>
                    <a:pt x="446" y="8"/>
                  </a:lnTo>
                  <a:lnTo>
                    <a:pt x="444" y="12"/>
                  </a:lnTo>
                  <a:lnTo>
                    <a:pt x="444" y="230"/>
                  </a:lnTo>
                  <a:lnTo>
                    <a:pt x="444" y="230"/>
                  </a:lnTo>
                  <a:lnTo>
                    <a:pt x="444" y="236"/>
                  </a:lnTo>
                  <a:lnTo>
                    <a:pt x="440" y="242"/>
                  </a:lnTo>
                  <a:lnTo>
                    <a:pt x="436" y="246"/>
                  </a:lnTo>
                  <a:lnTo>
                    <a:pt x="432" y="250"/>
                  </a:lnTo>
                  <a:lnTo>
                    <a:pt x="432" y="250"/>
                  </a:lnTo>
                  <a:lnTo>
                    <a:pt x="408" y="260"/>
                  </a:lnTo>
                  <a:lnTo>
                    <a:pt x="384" y="268"/>
                  </a:lnTo>
                  <a:lnTo>
                    <a:pt x="360" y="276"/>
                  </a:lnTo>
                  <a:lnTo>
                    <a:pt x="334" y="282"/>
                  </a:lnTo>
                  <a:lnTo>
                    <a:pt x="310" y="286"/>
                  </a:lnTo>
                  <a:lnTo>
                    <a:pt x="284" y="290"/>
                  </a:lnTo>
                  <a:lnTo>
                    <a:pt x="260" y="292"/>
                  </a:lnTo>
                  <a:lnTo>
                    <a:pt x="234" y="292"/>
                  </a:lnTo>
                  <a:lnTo>
                    <a:pt x="210" y="292"/>
                  </a:lnTo>
                  <a:lnTo>
                    <a:pt x="184" y="290"/>
                  </a:lnTo>
                  <a:lnTo>
                    <a:pt x="158" y="286"/>
                  </a:lnTo>
                  <a:lnTo>
                    <a:pt x="134" y="282"/>
                  </a:lnTo>
                  <a:lnTo>
                    <a:pt x="110" y="276"/>
                  </a:lnTo>
                  <a:lnTo>
                    <a:pt x="84" y="268"/>
                  </a:lnTo>
                  <a:lnTo>
                    <a:pt x="60" y="26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2" y="246"/>
                  </a:lnTo>
                  <a:lnTo>
                    <a:pt x="28" y="242"/>
                  </a:lnTo>
                  <a:lnTo>
                    <a:pt x="24" y="236"/>
                  </a:lnTo>
                  <a:lnTo>
                    <a:pt x="24" y="23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7" name="Freeform 85"/>
            <p:cNvSpPr>
              <a:spLocks/>
            </p:cNvSpPr>
            <p:nvPr/>
          </p:nvSpPr>
          <p:spPr bwMode="auto">
            <a:xfrm>
              <a:off x="6669088" y="3302000"/>
              <a:ext cx="38100" cy="2984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76"/>
                </a:cxn>
                <a:cxn ang="0">
                  <a:pos x="0" y="176"/>
                </a:cxn>
                <a:cxn ang="0">
                  <a:pos x="0" y="180"/>
                </a:cxn>
                <a:cxn ang="0">
                  <a:pos x="4" y="184"/>
                </a:cxn>
                <a:cxn ang="0">
                  <a:pos x="8" y="188"/>
                </a:cxn>
                <a:cxn ang="0">
                  <a:pos x="12" y="188"/>
                </a:cxn>
                <a:cxn ang="0">
                  <a:pos x="12" y="188"/>
                </a:cxn>
                <a:cxn ang="0">
                  <a:pos x="16" y="188"/>
                </a:cxn>
                <a:cxn ang="0">
                  <a:pos x="20" y="184"/>
                </a:cxn>
                <a:cxn ang="0">
                  <a:pos x="24" y="180"/>
                </a:cxn>
                <a:cxn ang="0">
                  <a:pos x="24" y="17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188">
                  <a:moveTo>
                    <a:pt x="0" y="12"/>
                  </a:moveTo>
                  <a:lnTo>
                    <a:pt x="0" y="176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4" y="184"/>
                  </a:lnTo>
                  <a:lnTo>
                    <a:pt x="8" y="188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16" y="188"/>
                  </a:lnTo>
                  <a:lnTo>
                    <a:pt x="20" y="184"/>
                  </a:lnTo>
                  <a:lnTo>
                    <a:pt x="24" y="180"/>
                  </a:lnTo>
                  <a:lnTo>
                    <a:pt x="24" y="17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8" name="Freeform 86"/>
            <p:cNvSpPr>
              <a:spLocks noEditPoints="1"/>
            </p:cNvSpPr>
            <p:nvPr/>
          </p:nvSpPr>
          <p:spPr bwMode="auto">
            <a:xfrm>
              <a:off x="6621463" y="3562350"/>
              <a:ext cx="133350" cy="13335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0" y="50"/>
                </a:cxn>
                <a:cxn ang="0">
                  <a:pos x="4" y="58"/>
                </a:cxn>
                <a:cxn ang="0">
                  <a:pos x="8" y="66"/>
                </a:cxn>
                <a:cxn ang="0">
                  <a:pos x="12" y="72"/>
                </a:cxn>
                <a:cxn ang="0">
                  <a:pos x="18" y="78"/>
                </a:cxn>
                <a:cxn ang="0">
                  <a:pos x="26" y="82"/>
                </a:cxn>
                <a:cxn ang="0">
                  <a:pos x="34" y="84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50" y="84"/>
                </a:cxn>
                <a:cxn ang="0">
                  <a:pos x="58" y="82"/>
                </a:cxn>
                <a:cxn ang="0">
                  <a:pos x="66" y="78"/>
                </a:cxn>
                <a:cxn ang="0">
                  <a:pos x="72" y="72"/>
                </a:cxn>
                <a:cxn ang="0">
                  <a:pos x="76" y="66"/>
                </a:cxn>
                <a:cxn ang="0">
                  <a:pos x="80" y="58"/>
                </a:cxn>
                <a:cxn ang="0">
                  <a:pos x="84" y="50"/>
                </a:cxn>
                <a:cxn ang="0">
                  <a:pos x="84" y="42"/>
                </a:cxn>
                <a:cxn ang="0">
                  <a:pos x="84" y="42"/>
                </a:cxn>
                <a:cxn ang="0">
                  <a:pos x="84" y="34"/>
                </a:cxn>
                <a:cxn ang="0">
                  <a:pos x="80" y="26"/>
                </a:cxn>
                <a:cxn ang="0">
                  <a:pos x="76" y="18"/>
                </a:cxn>
                <a:cxn ang="0">
                  <a:pos x="72" y="12"/>
                </a:cxn>
                <a:cxn ang="0">
                  <a:pos x="66" y="8"/>
                </a:cxn>
                <a:cxn ang="0">
                  <a:pos x="58" y="4"/>
                </a:cxn>
                <a:cxn ang="0">
                  <a:pos x="50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4" y="0"/>
                </a:cxn>
                <a:cxn ang="0">
                  <a:pos x="26" y="4"/>
                </a:cxn>
                <a:cxn ang="0">
                  <a:pos x="18" y="8"/>
                </a:cxn>
                <a:cxn ang="0">
                  <a:pos x="12" y="12"/>
                </a:cxn>
                <a:cxn ang="0">
                  <a:pos x="8" y="18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24" y="42"/>
                </a:cxn>
                <a:cxn ang="0">
                  <a:pos x="24" y="42"/>
                </a:cxn>
                <a:cxn ang="0">
                  <a:pos x="26" y="36"/>
                </a:cxn>
                <a:cxn ang="0">
                  <a:pos x="30" y="30"/>
                </a:cxn>
                <a:cxn ang="0">
                  <a:pos x="34" y="26"/>
                </a:cxn>
                <a:cxn ang="0">
                  <a:pos x="42" y="24"/>
                </a:cxn>
                <a:cxn ang="0">
                  <a:pos x="42" y="24"/>
                </a:cxn>
                <a:cxn ang="0">
                  <a:pos x="50" y="26"/>
                </a:cxn>
                <a:cxn ang="0">
                  <a:pos x="54" y="30"/>
                </a:cxn>
                <a:cxn ang="0">
                  <a:pos x="58" y="36"/>
                </a:cxn>
                <a:cxn ang="0">
                  <a:pos x="60" y="42"/>
                </a:cxn>
                <a:cxn ang="0">
                  <a:pos x="60" y="42"/>
                </a:cxn>
                <a:cxn ang="0">
                  <a:pos x="58" y="50"/>
                </a:cxn>
                <a:cxn ang="0">
                  <a:pos x="54" y="56"/>
                </a:cxn>
                <a:cxn ang="0">
                  <a:pos x="50" y="58"/>
                </a:cxn>
                <a:cxn ang="0">
                  <a:pos x="42" y="60"/>
                </a:cxn>
                <a:cxn ang="0">
                  <a:pos x="42" y="60"/>
                </a:cxn>
                <a:cxn ang="0">
                  <a:pos x="34" y="58"/>
                </a:cxn>
                <a:cxn ang="0">
                  <a:pos x="30" y="56"/>
                </a:cxn>
                <a:cxn ang="0">
                  <a:pos x="26" y="50"/>
                </a:cxn>
                <a:cxn ang="0">
                  <a:pos x="24" y="42"/>
                </a:cxn>
                <a:cxn ang="0">
                  <a:pos x="24" y="42"/>
                </a:cxn>
              </a:cxnLst>
              <a:rect l="0" t="0" r="r" b="b"/>
              <a:pathLst>
                <a:path w="84" h="84">
                  <a:moveTo>
                    <a:pt x="0" y="42"/>
                  </a:moveTo>
                  <a:lnTo>
                    <a:pt x="0" y="42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4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50" y="84"/>
                  </a:lnTo>
                  <a:lnTo>
                    <a:pt x="58" y="82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6" y="66"/>
                  </a:lnTo>
                  <a:lnTo>
                    <a:pt x="80" y="58"/>
                  </a:lnTo>
                  <a:lnTo>
                    <a:pt x="84" y="50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34"/>
                  </a:lnTo>
                  <a:lnTo>
                    <a:pt x="80" y="26"/>
                  </a:lnTo>
                  <a:lnTo>
                    <a:pt x="76" y="18"/>
                  </a:lnTo>
                  <a:lnTo>
                    <a:pt x="72" y="12"/>
                  </a:lnTo>
                  <a:lnTo>
                    <a:pt x="66" y="8"/>
                  </a:lnTo>
                  <a:lnTo>
                    <a:pt x="58" y="4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4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42"/>
                  </a:lnTo>
                  <a:close/>
                  <a:moveTo>
                    <a:pt x="24" y="42"/>
                  </a:moveTo>
                  <a:lnTo>
                    <a:pt x="24" y="42"/>
                  </a:lnTo>
                  <a:lnTo>
                    <a:pt x="26" y="36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50" y="26"/>
                  </a:lnTo>
                  <a:lnTo>
                    <a:pt x="54" y="30"/>
                  </a:lnTo>
                  <a:lnTo>
                    <a:pt x="58" y="36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8" y="50"/>
                  </a:lnTo>
                  <a:lnTo>
                    <a:pt x="54" y="56"/>
                  </a:lnTo>
                  <a:lnTo>
                    <a:pt x="50" y="58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4" y="58"/>
                  </a:lnTo>
                  <a:lnTo>
                    <a:pt x="30" y="56"/>
                  </a:lnTo>
                  <a:lnTo>
                    <a:pt x="26" y="50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49" name="Freeform 87"/>
            <p:cNvSpPr>
              <a:spLocks/>
            </p:cNvSpPr>
            <p:nvPr/>
          </p:nvSpPr>
          <p:spPr bwMode="auto">
            <a:xfrm>
              <a:off x="6611938" y="3717925"/>
              <a:ext cx="152400" cy="16192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20" y="6"/>
                </a:cxn>
                <a:cxn ang="0">
                  <a:pos x="14" y="24"/>
                </a:cxn>
                <a:cxn ang="0">
                  <a:pos x="8" y="42"/>
                </a:cxn>
                <a:cxn ang="0">
                  <a:pos x="2" y="64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4" y="98"/>
                </a:cxn>
                <a:cxn ang="0">
                  <a:pos x="8" y="100"/>
                </a:cxn>
                <a:cxn ang="0">
                  <a:pos x="12" y="102"/>
                </a:cxn>
                <a:cxn ang="0">
                  <a:pos x="84" y="102"/>
                </a:cxn>
                <a:cxn ang="0">
                  <a:pos x="84" y="102"/>
                </a:cxn>
                <a:cxn ang="0">
                  <a:pos x="88" y="100"/>
                </a:cxn>
                <a:cxn ang="0">
                  <a:pos x="92" y="98"/>
                </a:cxn>
                <a:cxn ang="0">
                  <a:pos x="94" y="94"/>
                </a:cxn>
                <a:cxn ang="0">
                  <a:pos x="96" y="90"/>
                </a:cxn>
                <a:cxn ang="0">
                  <a:pos x="96" y="90"/>
                </a:cxn>
                <a:cxn ang="0">
                  <a:pos x="94" y="64"/>
                </a:cxn>
                <a:cxn ang="0">
                  <a:pos x="88" y="42"/>
                </a:cxn>
                <a:cxn ang="0">
                  <a:pos x="82" y="24"/>
                </a:cxn>
                <a:cxn ang="0">
                  <a:pos x="76" y="6"/>
                </a:cxn>
                <a:cxn ang="0">
                  <a:pos x="76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4" y="6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54" y="16"/>
                </a:cxn>
                <a:cxn ang="0">
                  <a:pos x="54" y="16"/>
                </a:cxn>
                <a:cxn ang="0">
                  <a:pos x="64" y="44"/>
                </a:cxn>
                <a:cxn ang="0">
                  <a:pos x="68" y="60"/>
                </a:cxn>
                <a:cxn ang="0">
                  <a:pos x="70" y="78"/>
                </a:cxn>
                <a:cxn ang="0">
                  <a:pos x="70" y="78"/>
                </a:cxn>
                <a:cxn ang="0">
                  <a:pos x="26" y="78"/>
                </a:cxn>
                <a:cxn ang="0">
                  <a:pos x="26" y="78"/>
                </a:cxn>
                <a:cxn ang="0">
                  <a:pos x="28" y="60"/>
                </a:cxn>
                <a:cxn ang="0">
                  <a:pos x="32" y="44"/>
                </a:cxn>
                <a:cxn ang="0">
                  <a:pos x="42" y="16"/>
                </a:cxn>
                <a:cxn ang="0">
                  <a:pos x="42" y="16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96" h="102">
                  <a:moveTo>
                    <a:pt x="20" y="6"/>
                  </a:moveTo>
                  <a:lnTo>
                    <a:pt x="20" y="6"/>
                  </a:lnTo>
                  <a:lnTo>
                    <a:pt x="14" y="24"/>
                  </a:lnTo>
                  <a:lnTo>
                    <a:pt x="8" y="42"/>
                  </a:lnTo>
                  <a:lnTo>
                    <a:pt x="2" y="6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4" y="98"/>
                  </a:lnTo>
                  <a:lnTo>
                    <a:pt x="8" y="100"/>
                  </a:lnTo>
                  <a:lnTo>
                    <a:pt x="12" y="102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8" y="100"/>
                  </a:lnTo>
                  <a:lnTo>
                    <a:pt x="92" y="98"/>
                  </a:lnTo>
                  <a:lnTo>
                    <a:pt x="94" y="94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94" y="64"/>
                  </a:lnTo>
                  <a:lnTo>
                    <a:pt x="88" y="42"/>
                  </a:lnTo>
                  <a:lnTo>
                    <a:pt x="82" y="24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4" y="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64" y="44"/>
                  </a:lnTo>
                  <a:lnTo>
                    <a:pt x="68" y="60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8" y="60"/>
                  </a:lnTo>
                  <a:lnTo>
                    <a:pt x="32" y="44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0" name="Freeform 88"/>
            <p:cNvSpPr>
              <a:spLocks/>
            </p:cNvSpPr>
            <p:nvPr/>
          </p:nvSpPr>
          <p:spPr bwMode="auto">
            <a:xfrm>
              <a:off x="6488113" y="2809875"/>
              <a:ext cx="174625" cy="187325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6" y="30"/>
                </a:cxn>
                <a:cxn ang="0">
                  <a:pos x="86" y="30"/>
                </a:cxn>
                <a:cxn ang="0">
                  <a:pos x="80" y="104"/>
                </a:cxn>
                <a:cxn ang="0">
                  <a:pos x="80" y="104"/>
                </a:cxn>
                <a:cxn ang="0">
                  <a:pos x="80" y="106"/>
                </a:cxn>
                <a:cxn ang="0">
                  <a:pos x="80" y="106"/>
                </a:cxn>
                <a:cxn ang="0">
                  <a:pos x="80" y="110"/>
                </a:cxn>
                <a:cxn ang="0">
                  <a:pos x="82" y="114"/>
                </a:cxn>
                <a:cxn ang="0">
                  <a:pos x="86" y="116"/>
                </a:cxn>
                <a:cxn ang="0">
                  <a:pos x="90" y="118"/>
                </a:cxn>
                <a:cxn ang="0">
                  <a:pos x="90" y="118"/>
                </a:cxn>
                <a:cxn ang="0">
                  <a:pos x="96" y="116"/>
                </a:cxn>
                <a:cxn ang="0">
                  <a:pos x="100" y="114"/>
                </a:cxn>
                <a:cxn ang="0">
                  <a:pos x="102" y="112"/>
                </a:cxn>
                <a:cxn ang="0">
                  <a:pos x="104" y="106"/>
                </a:cxn>
                <a:cxn ang="0">
                  <a:pos x="110" y="20"/>
                </a:cxn>
                <a:cxn ang="0">
                  <a:pos x="110" y="20"/>
                </a:cxn>
                <a:cxn ang="0">
                  <a:pos x="110" y="16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4" y="8"/>
                </a:cxn>
                <a:cxn ang="0">
                  <a:pos x="100" y="8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4"/>
                </a:cxn>
                <a:cxn ang="0">
                  <a:pos x="2" y="6"/>
                </a:cxn>
                <a:cxn ang="0">
                  <a:pos x="2" y="12"/>
                </a:cxn>
                <a:cxn ang="0">
                  <a:pos x="2" y="12"/>
                </a:cxn>
              </a:cxnLst>
              <a:rect l="0" t="0" r="r" b="b"/>
              <a:pathLst>
                <a:path w="110" h="118">
                  <a:moveTo>
                    <a:pt x="2" y="12"/>
                  </a:move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10"/>
                  </a:lnTo>
                  <a:lnTo>
                    <a:pt x="82" y="114"/>
                  </a:lnTo>
                  <a:lnTo>
                    <a:pt x="86" y="116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6" y="116"/>
                  </a:lnTo>
                  <a:lnTo>
                    <a:pt x="100" y="114"/>
                  </a:lnTo>
                  <a:lnTo>
                    <a:pt x="102" y="112"/>
                  </a:lnTo>
                  <a:lnTo>
                    <a:pt x="104" y="106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4" y="8"/>
                  </a:lnTo>
                  <a:lnTo>
                    <a:pt x="100" y="8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1" name="Freeform 89"/>
            <p:cNvSpPr>
              <a:spLocks/>
            </p:cNvSpPr>
            <p:nvPr/>
          </p:nvSpPr>
          <p:spPr bwMode="auto">
            <a:xfrm>
              <a:off x="6704013" y="4133850"/>
              <a:ext cx="171450" cy="20002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6" y="20"/>
                </a:cxn>
                <a:cxn ang="0">
                  <a:pos x="2" y="24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18" y="116"/>
                </a:cxn>
                <a:cxn ang="0">
                  <a:pos x="18" y="116"/>
                </a:cxn>
                <a:cxn ang="0">
                  <a:pos x="20" y="120"/>
                </a:cxn>
                <a:cxn ang="0">
                  <a:pos x="24" y="124"/>
                </a:cxn>
                <a:cxn ang="0">
                  <a:pos x="28" y="126"/>
                </a:cxn>
                <a:cxn ang="0">
                  <a:pos x="32" y="126"/>
                </a:cxn>
                <a:cxn ang="0">
                  <a:pos x="32" y="126"/>
                </a:cxn>
                <a:cxn ang="0">
                  <a:pos x="36" y="124"/>
                </a:cxn>
                <a:cxn ang="0">
                  <a:pos x="40" y="122"/>
                </a:cxn>
                <a:cxn ang="0">
                  <a:pos x="42" y="118"/>
                </a:cxn>
                <a:cxn ang="0">
                  <a:pos x="42" y="114"/>
                </a:cxn>
                <a:cxn ang="0">
                  <a:pos x="42" y="114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26" y="38"/>
                </a:cxn>
                <a:cxn ang="0">
                  <a:pos x="26" y="38"/>
                </a:cxn>
                <a:cxn ang="0">
                  <a:pos x="100" y="24"/>
                </a:cxn>
                <a:cxn ang="0">
                  <a:pos x="100" y="24"/>
                </a:cxn>
                <a:cxn ang="0">
                  <a:pos x="102" y="22"/>
                </a:cxn>
                <a:cxn ang="0">
                  <a:pos x="106" y="20"/>
                </a:cxn>
                <a:cxn ang="0">
                  <a:pos x="108" y="16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06" y="4"/>
                </a:cxn>
                <a:cxn ang="0">
                  <a:pos x="104" y="2"/>
                </a:cxn>
                <a:cxn ang="0">
                  <a:pos x="98" y="0"/>
                </a:cxn>
                <a:cxn ang="0">
                  <a:pos x="94" y="0"/>
                </a:cxn>
                <a:cxn ang="0">
                  <a:pos x="94" y="0"/>
                </a:cxn>
              </a:cxnLst>
              <a:rect l="0" t="0" r="r" b="b"/>
              <a:pathLst>
                <a:path w="108" h="126">
                  <a:moveTo>
                    <a:pt x="94" y="0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0" y="120"/>
                  </a:lnTo>
                  <a:lnTo>
                    <a:pt x="24" y="124"/>
                  </a:lnTo>
                  <a:lnTo>
                    <a:pt x="28" y="12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6" y="124"/>
                  </a:lnTo>
                  <a:lnTo>
                    <a:pt x="40" y="122"/>
                  </a:lnTo>
                  <a:lnTo>
                    <a:pt x="42" y="118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2" y="22"/>
                  </a:lnTo>
                  <a:lnTo>
                    <a:pt x="106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6" y="4"/>
                  </a:lnTo>
                  <a:lnTo>
                    <a:pt x="104" y="2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2" name="Freeform 90"/>
            <p:cNvSpPr>
              <a:spLocks/>
            </p:cNvSpPr>
            <p:nvPr/>
          </p:nvSpPr>
          <p:spPr bwMode="auto">
            <a:xfrm>
              <a:off x="7812088" y="3213100"/>
              <a:ext cx="228600" cy="152400"/>
            </a:xfrm>
            <a:custGeom>
              <a:avLst/>
              <a:gdLst/>
              <a:ahLst/>
              <a:cxnLst>
                <a:cxn ang="0">
                  <a:pos x="122" y="6"/>
                </a:cxn>
                <a:cxn ang="0">
                  <a:pos x="122" y="6"/>
                </a:cxn>
                <a:cxn ang="0">
                  <a:pos x="80" y="68"/>
                </a:cxn>
                <a:cxn ang="0">
                  <a:pos x="80" y="68"/>
                </a:cxn>
                <a:cxn ang="0">
                  <a:pos x="20" y="26"/>
                </a:cxn>
                <a:cxn ang="0">
                  <a:pos x="20" y="26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6" y="26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6" y="46"/>
                </a:cxn>
                <a:cxn ang="0">
                  <a:pos x="78" y="94"/>
                </a:cxn>
                <a:cxn ang="0">
                  <a:pos x="78" y="94"/>
                </a:cxn>
                <a:cxn ang="0">
                  <a:pos x="82" y="96"/>
                </a:cxn>
                <a:cxn ang="0">
                  <a:pos x="86" y="96"/>
                </a:cxn>
                <a:cxn ang="0">
                  <a:pos x="90" y="94"/>
                </a:cxn>
                <a:cxn ang="0">
                  <a:pos x="94" y="90"/>
                </a:cxn>
                <a:cxn ang="0">
                  <a:pos x="142" y="20"/>
                </a:cxn>
                <a:cxn ang="0">
                  <a:pos x="142" y="20"/>
                </a:cxn>
                <a:cxn ang="0">
                  <a:pos x="144" y="16"/>
                </a:cxn>
                <a:cxn ang="0">
                  <a:pos x="144" y="10"/>
                </a:cxn>
                <a:cxn ang="0">
                  <a:pos x="142" y="6"/>
                </a:cxn>
                <a:cxn ang="0">
                  <a:pos x="140" y="2"/>
                </a:cxn>
                <a:cxn ang="0">
                  <a:pos x="140" y="2"/>
                </a:cxn>
                <a:cxn ang="0">
                  <a:pos x="134" y="0"/>
                </a:cxn>
                <a:cxn ang="0">
                  <a:pos x="130" y="0"/>
                </a:cxn>
                <a:cxn ang="0">
                  <a:pos x="126" y="2"/>
                </a:cxn>
                <a:cxn ang="0">
                  <a:pos x="122" y="6"/>
                </a:cxn>
                <a:cxn ang="0">
                  <a:pos x="122" y="6"/>
                </a:cxn>
              </a:cxnLst>
              <a:rect l="0" t="0" r="r" b="b"/>
              <a:pathLst>
                <a:path w="144" h="96">
                  <a:moveTo>
                    <a:pt x="122" y="6"/>
                  </a:moveTo>
                  <a:lnTo>
                    <a:pt x="122" y="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82" y="96"/>
                  </a:lnTo>
                  <a:lnTo>
                    <a:pt x="86" y="96"/>
                  </a:lnTo>
                  <a:lnTo>
                    <a:pt x="90" y="94"/>
                  </a:lnTo>
                  <a:lnTo>
                    <a:pt x="94" y="90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44" y="16"/>
                  </a:lnTo>
                  <a:lnTo>
                    <a:pt x="144" y="10"/>
                  </a:lnTo>
                  <a:lnTo>
                    <a:pt x="142" y="6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34" y="0"/>
                  </a:lnTo>
                  <a:lnTo>
                    <a:pt x="130" y="0"/>
                  </a:lnTo>
                  <a:lnTo>
                    <a:pt x="126" y="2"/>
                  </a:lnTo>
                  <a:lnTo>
                    <a:pt x="122" y="6"/>
                  </a:lnTo>
                  <a:lnTo>
                    <a:pt x="12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3" name="Freeform 91"/>
            <p:cNvSpPr>
              <a:spLocks/>
            </p:cNvSpPr>
            <p:nvPr/>
          </p:nvSpPr>
          <p:spPr bwMode="auto">
            <a:xfrm>
              <a:off x="6827838" y="3463925"/>
              <a:ext cx="1149350" cy="850900"/>
            </a:xfrm>
            <a:custGeom>
              <a:avLst/>
              <a:gdLst/>
              <a:ahLst/>
              <a:cxnLst>
                <a:cxn ang="0">
                  <a:pos x="700" y="12"/>
                </a:cxn>
                <a:cxn ang="0">
                  <a:pos x="698" y="64"/>
                </a:cxn>
                <a:cxn ang="0">
                  <a:pos x="690" y="112"/>
                </a:cxn>
                <a:cxn ang="0">
                  <a:pos x="678" y="160"/>
                </a:cxn>
                <a:cxn ang="0">
                  <a:pos x="660" y="206"/>
                </a:cxn>
                <a:cxn ang="0">
                  <a:pos x="614" y="292"/>
                </a:cxn>
                <a:cxn ang="0">
                  <a:pos x="554" y="366"/>
                </a:cxn>
                <a:cxn ang="0">
                  <a:pos x="480" y="426"/>
                </a:cxn>
                <a:cxn ang="0">
                  <a:pos x="394" y="472"/>
                </a:cxn>
                <a:cxn ang="0">
                  <a:pos x="348" y="490"/>
                </a:cxn>
                <a:cxn ang="0">
                  <a:pos x="300" y="502"/>
                </a:cxn>
                <a:cxn ang="0">
                  <a:pos x="250" y="510"/>
                </a:cxn>
                <a:cxn ang="0">
                  <a:pos x="200" y="512"/>
                </a:cxn>
                <a:cxn ang="0">
                  <a:pos x="152" y="510"/>
                </a:cxn>
                <a:cxn ang="0">
                  <a:pos x="60" y="492"/>
                </a:cxn>
                <a:cxn ang="0">
                  <a:pos x="16" y="476"/>
                </a:cxn>
                <a:cxn ang="0">
                  <a:pos x="6" y="478"/>
                </a:cxn>
                <a:cxn ang="0">
                  <a:pos x="0" y="484"/>
                </a:cxn>
                <a:cxn ang="0">
                  <a:pos x="0" y="488"/>
                </a:cxn>
                <a:cxn ang="0">
                  <a:pos x="2" y="496"/>
                </a:cxn>
                <a:cxn ang="0">
                  <a:pos x="6" y="500"/>
                </a:cxn>
                <a:cxn ang="0">
                  <a:pos x="102" y="526"/>
                </a:cxn>
                <a:cxn ang="0">
                  <a:pos x="200" y="536"/>
                </a:cxn>
                <a:cxn ang="0">
                  <a:pos x="226" y="536"/>
                </a:cxn>
                <a:cxn ang="0">
                  <a:pos x="280" y="530"/>
                </a:cxn>
                <a:cxn ang="0">
                  <a:pos x="330" y="520"/>
                </a:cxn>
                <a:cxn ang="0">
                  <a:pos x="380" y="504"/>
                </a:cxn>
                <a:cxn ang="0">
                  <a:pos x="426" y="484"/>
                </a:cxn>
                <a:cxn ang="0">
                  <a:pos x="472" y="460"/>
                </a:cxn>
                <a:cxn ang="0">
                  <a:pos x="514" y="432"/>
                </a:cxn>
                <a:cxn ang="0">
                  <a:pos x="570" y="382"/>
                </a:cxn>
                <a:cxn ang="0">
                  <a:pos x="620" y="326"/>
                </a:cxn>
                <a:cxn ang="0">
                  <a:pos x="648" y="284"/>
                </a:cxn>
                <a:cxn ang="0">
                  <a:pos x="672" y="240"/>
                </a:cxn>
                <a:cxn ang="0">
                  <a:pos x="692" y="192"/>
                </a:cxn>
                <a:cxn ang="0">
                  <a:pos x="708" y="142"/>
                </a:cxn>
                <a:cxn ang="0">
                  <a:pos x="718" y="92"/>
                </a:cxn>
                <a:cxn ang="0">
                  <a:pos x="724" y="40"/>
                </a:cxn>
                <a:cxn ang="0">
                  <a:pos x="724" y="12"/>
                </a:cxn>
                <a:cxn ang="0">
                  <a:pos x="720" y="4"/>
                </a:cxn>
                <a:cxn ang="0">
                  <a:pos x="712" y="0"/>
                </a:cxn>
                <a:cxn ang="0">
                  <a:pos x="708" y="2"/>
                </a:cxn>
                <a:cxn ang="0">
                  <a:pos x="700" y="8"/>
                </a:cxn>
                <a:cxn ang="0">
                  <a:pos x="700" y="12"/>
                </a:cxn>
              </a:cxnLst>
              <a:rect l="0" t="0" r="r" b="b"/>
              <a:pathLst>
                <a:path w="724" h="536">
                  <a:moveTo>
                    <a:pt x="700" y="12"/>
                  </a:moveTo>
                  <a:lnTo>
                    <a:pt x="700" y="12"/>
                  </a:lnTo>
                  <a:lnTo>
                    <a:pt x="700" y="38"/>
                  </a:lnTo>
                  <a:lnTo>
                    <a:pt x="698" y="64"/>
                  </a:lnTo>
                  <a:lnTo>
                    <a:pt x="694" y="88"/>
                  </a:lnTo>
                  <a:lnTo>
                    <a:pt x="690" y="112"/>
                  </a:lnTo>
                  <a:lnTo>
                    <a:pt x="684" y="136"/>
                  </a:lnTo>
                  <a:lnTo>
                    <a:pt x="678" y="160"/>
                  </a:lnTo>
                  <a:lnTo>
                    <a:pt x="670" y="184"/>
                  </a:lnTo>
                  <a:lnTo>
                    <a:pt x="660" y="206"/>
                  </a:lnTo>
                  <a:lnTo>
                    <a:pt x="640" y="250"/>
                  </a:lnTo>
                  <a:lnTo>
                    <a:pt x="614" y="292"/>
                  </a:lnTo>
                  <a:lnTo>
                    <a:pt x="586" y="330"/>
                  </a:lnTo>
                  <a:lnTo>
                    <a:pt x="554" y="366"/>
                  </a:lnTo>
                  <a:lnTo>
                    <a:pt x="518" y="398"/>
                  </a:lnTo>
                  <a:lnTo>
                    <a:pt x="480" y="426"/>
                  </a:lnTo>
                  <a:lnTo>
                    <a:pt x="438" y="452"/>
                  </a:lnTo>
                  <a:lnTo>
                    <a:pt x="394" y="472"/>
                  </a:lnTo>
                  <a:lnTo>
                    <a:pt x="372" y="482"/>
                  </a:lnTo>
                  <a:lnTo>
                    <a:pt x="348" y="490"/>
                  </a:lnTo>
                  <a:lnTo>
                    <a:pt x="324" y="496"/>
                  </a:lnTo>
                  <a:lnTo>
                    <a:pt x="300" y="502"/>
                  </a:lnTo>
                  <a:lnTo>
                    <a:pt x="276" y="506"/>
                  </a:lnTo>
                  <a:lnTo>
                    <a:pt x="250" y="510"/>
                  </a:lnTo>
                  <a:lnTo>
                    <a:pt x="226" y="512"/>
                  </a:lnTo>
                  <a:lnTo>
                    <a:pt x="200" y="512"/>
                  </a:lnTo>
                  <a:lnTo>
                    <a:pt x="200" y="512"/>
                  </a:lnTo>
                  <a:lnTo>
                    <a:pt x="152" y="510"/>
                  </a:lnTo>
                  <a:lnTo>
                    <a:pt x="106" y="504"/>
                  </a:lnTo>
                  <a:lnTo>
                    <a:pt x="60" y="492"/>
                  </a:lnTo>
                  <a:lnTo>
                    <a:pt x="16" y="476"/>
                  </a:lnTo>
                  <a:lnTo>
                    <a:pt x="16" y="476"/>
                  </a:lnTo>
                  <a:lnTo>
                    <a:pt x="10" y="476"/>
                  </a:lnTo>
                  <a:lnTo>
                    <a:pt x="6" y="478"/>
                  </a:lnTo>
                  <a:lnTo>
                    <a:pt x="2" y="480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88"/>
                  </a:lnTo>
                  <a:lnTo>
                    <a:pt x="0" y="492"/>
                  </a:lnTo>
                  <a:lnTo>
                    <a:pt x="2" y="496"/>
                  </a:lnTo>
                  <a:lnTo>
                    <a:pt x="6" y="500"/>
                  </a:lnTo>
                  <a:lnTo>
                    <a:pt x="6" y="500"/>
                  </a:lnTo>
                  <a:lnTo>
                    <a:pt x="54" y="516"/>
                  </a:lnTo>
                  <a:lnTo>
                    <a:pt x="102" y="526"/>
                  </a:lnTo>
                  <a:lnTo>
                    <a:pt x="150" y="534"/>
                  </a:lnTo>
                  <a:lnTo>
                    <a:pt x="200" y="536"/>
                  </a:lnTo>
                  <a:lnTo>
                    <a:pt x="200" y="536"/>
                  </a:lnTo>
                  <a:lnTo>
                    <a:pt x="226" y="536"/>
                  </a:lnTo>
                  <a:lnTo>
                    <a:pt x="254" y="534"/>
                  </a:lnTo>
                  <a:lnTo>
                    <a:pt x="280" y="530"/>
                  </a:lnTo>
                  <a:lnTo>
                    <a:pt x="306" y="526"/>
                  </a:lnTo>
                  <a:lnTo>
                    <a:pt x="330" y="520"/>
                  </a:lnTo>
                  <a:lnTo>
                    <a:pt x="356" y="512"/>
                  </a:lnTo>
                  <a:lnTo>
                    <a:pt x="380" y="504"/>
                  </a:lnTo>
                  <a:lnTo>
                    <a:pt x="404" y="494"/>
                  </a:lnTo>
                  <a:lnTo>
                    <a:pt x="426" y="484"/>
                  </a:lnTo>
                  <a:lnTo>
                    <a:pt x="450" y="472"/>
                  </a:lnTo>
                  <a:lnTo>
                    <a:pt x="472" y="460"/>
                  </a:lnTo>
                  <a:lnTo>
                    <a:pt x="492" y="446"/>
                  </a:lnTo>
                  <a:lnTo>
                    <a:pt x="514" y="432"/>
                  </a:lnTo>
                  <a:lnTo>
                    <a:pt x="532" y="416"/>
                  </a:lnTo>
                  <a:lnTo>
                    <a:pt x="570" y="382"/>
                  </a:lnTo>
                  <a:lnTo>
                    <a:pt x="604" y="346"/>
                  </a:lnTo>
                  <a:lnTo>
                    <a:pt x="620" y="326"/>
                  </a:lnTo>
                  <a:lnTo>
                    <a:pt x="634" y="304"/>
                  </a:lnTo>
                  <a:lnTo>
                    <a:pt x="648" y="284"/>
                  </a:lnTo>
                  <a:lnTo>
                    <a:pt x="660" y="262"/>
                  </a:lnTo>
                  <a:lnTo>
                    <a:pt x="672" y="240"/>
                  </a:lnTo>
                  <a:lnTo>
                    <a:pt x="682" y="216"/>
                  </a:lnTo>
                  <a:lnTo>
                    <a:pt x="692" y="192"/>
                  </a:lnTo>
                  <a:lnTo>
                    <a:pt x="700" y="168"/>
                  </a:lnTo>
                  <a:lnTo>
                    <a:pt x="708" y="142"/>
                  </a:lnTo>
                  <a:lnTo>
                    <a:pt x="714" y="118"/>
                  </a:lnTo>
                  <a:lnTo>
                    <a:pt x="718" y="92"/>
                  </a:lnTo>
                  <a:lnTo>
                    <a:pt x="722" y="66"/>
                  </a:lnTo>
                  <a:lnTo>
                    <a:pt x="724" y="40"/>
                  </a:lnTo>
                  <a:lnTo>
                    <a:pt x="724" y="12"/>
                  </a:lnTo>
                  <a:lnTo>
                    <a:pt x="724" y="12"/>
                  </a:lnTo>
                  <a:lnTo>
                    <a:pt x="722" y="8"/>
                  </a:lnTo>
                  <a:lnTo>
                    <a:pt x="720" y="4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08" y="2"/>
                  </a:lnTo>
                  <a:lnTo>
                    <a:pt x="704" y="4"/>
                  </a:lnTo>
                  <a:lnTo>
                    <a:pt x="700" y="8"/>
                  </a:lnTo>
                  <a:lnTo>
                    <a:pt x="700" y="12"/>
                  </a:lnTo>
                  <a:lnTo>
                    <a:pt x="70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4" name="Freeform 92"/>
            <p:cNvSpPr>
              <a:spLocks/>
            </p:cNvSpPr>
            <p:nvPr/>
          </p:nvSpPr>
          <p:spPr bwMode="auto">
            <a:xfrm>
              <a:off x="6719888" y="2651125"/>
              <a:ext cx="1209675" cy="577850"/>
            </a:xfrm>
            <a:custGeom>
              <a:avLst/>
              <a:gdLst/>
              <a:ahLst/>
              <a:cxnLst>
                <a:cxn ang="0">
                  <a:pos x="6" y="70"/>
                </a:cxn>
                <a:cxn ang="0">
                  <a:pos x="0" y="78"/>
                </a:cxn>
                <a:cxn ang="0">
                  <a:pos x="2" y="86"/>
                </a:cxn>
                <a:cxn ang="0">
                  <a:pos x="4" y="90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76" y="62"/>
                </a:cxn>
                <a:cxn ang="0">
                  <a:pos x="138" y="42"/>
                </a:cxn>
                <a:cxn ang="0">
                  <a:pos x="202" y="28"/>
                </a:cxn>
                <a:cxn ang="0">
                  <a:pos x="268" y="24"/>
                </a:cxn>
                <a:cxn ang="0">
                  <a:pos x="308" y="26"/>
                </a:cxn>
                <a:cxn ang="0">
                  <a:pos x="384" y="38"/>
                </a:cxn>
                <a:cxn ang="0">
                  <a:pos x="456" y="62"/>
                </a:cxn>
                <a:cxn ang="0">
                  <a:pos x="524" y="96"/>
                </a:cxn>
                <a:cxn ang="0">
                  <a:pos x="586" y="138"/>
                </a:cxn>
                <a:cxn ang="0">
                  <a:pos x="640" y="192"/>
                </a:cxn>
                <a:cxn ang="0">
                  <a:pos x="688" y="252"/>
                </a:cxn>
                <a:cxn ang="0">
                  <a:pos x="724" y="320"/>
                </a:cxn>
                <a:cxn ang="0">
                  <a:pos x="738" y="356"/>
                </a:cxn>
                <a:cxn ang="0">
                  <a:pos x="746" y="364"/>
                </a:cxn>
                <a:cxn ang="0">
                  <a:pos x="754" y="364"/>
                </a:cxn>
                <a:cxn ang="0">
                  <a:pos x="758" y="362"/>
                </a:cxn>
                <a:cxn ang="0">
                  <a:pos x="762" y="352"/>
                </a:cxn>
                <a:cxn ang="0">
                  <a:pos x="762" y="348"/>
                </a:cxn>
                <a:cxn ang="0">
                  <a:pos x="728" y="274"/>
                </a:cxn>
                <a:cxn ang="0">
                  <a:pos x="684" y="206"/>
                </a:cxn>
                <a:cxn ang="0">
                  <a:pos x="632" y="146"/>
                </a:cxn>
                <a:cxn ang="0">
                  <a:pos x="570" y="96"/>
                </a:cxn>
                <a:cxn ang="0">
                  <a:pos x="502" y="56"/>
                </a:cxn>
                <a:cxn ang="0">
                  <a:pos x="428" y="26"/>
                </a:cxn>
                <a:cxn ang="0">
                  <a:pos x="350" y="6"/>
                </a:cxn>
                <a:cxn ang="0">
                  <a:pos x="268" y="0"/>
                </a:cxn>
                <a:cxn ang="0">
                  <a:pos x="234" y="2"/>
                </a:cxn>
                <a:cxn ang="0">
                  <a:pos x="166" y="10"/>
                </a:cxn>
                <a:cxn ang="0">
                  <a:pos x="100" y="28"/>
                </a:cxn>
                <a:cxn ang="0">
                  <a:pos x="36" y="54"/>
                </a:cxn>
                <a:cxn ang="0">
                  <a:pos x="6" y="70"/>
                </a:cxn>
              </a:cxnLst>
              <a:rect l="0" t="0" r="r" b="b"/>
              <a:pathLst>
                <a:path w="762" h="364">
                  <a:moveTo>
                    <a:pt x="6" y="70"/>
                  </a:moveTo>
                  <a:lnTo>
                    <a:pt x="6" y="70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48" y="76"/>
                  </a:lnTo>
                  <a:lnTo>
                    <a:pt x="76" y="62"/>
                  </a:lnTo>
                  <a:lnTo>
                    <a:pt x="108" y="50"/>
                  </a:lnTo>
                  <a:lnTo>
                    <a:pt x="138" y="42"/>
                  </a:lnTo>
                  <a:lnTo>
                    <a:pt x="170" y="34"/>
                  </a:lnTo>
                  <a:lnTo>
                    <a:pt x="202" y="28"/>
                  </a:lnTo>
                  <a:lnTo>
                    <a:pt x="236" y="26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308" y="26"/>
                  </a:lnTo>
                  <a:lnTo>
                    <a:pt x="346" y="30"/>
                  </a:lnTo>
                  <a:lnTo>
                    <a:pt x="384" y="38"/>
                  </a:lnTo>
                  <a:lnTo>
                    <a:pt x="420" y="48"/>
                  </a:lnTo>
                  <a:lnTo>
                    <a:pt x="456" y="62"/>
                  </a:lnTo>
                  <a:lnTo>
                    <a:pt x="492" y="76"/>
                  </a:lnTo>
                  <a:lnTo>
                    <a:pt x="524" y="96"/>
                  </a:lnTo>
                  <a:lnTo>
                    <a:pt x="556" y="116"/>
                  </a:lnTo>
                  <a:lnTo>
                    <a:pt x="586" y="138"/>
                  </a:lnTo>
                  <a:lnTo>
                    <a:pt x="614" y="164"/>
                  </a:lnTo>
                  <a:lnTo>
                    <a:pt x="640" y="192"/>
                  </a:lnTo>
                  <a:lnTo>
                    <a:pt x="666" y="220"/>
                  </a:lnTo>
                  <a:lnTo>
                    <a:pt x="688" y="252"/>
                  </a:lnTo>
                  <a:lnTo>
                    <a:pt x="708" y="284"/>
                  </a:lnTo>
                  <a:lnTo>
                    <a:pt x="724" y="320"/>
                  </a:lnTo>
                  <a:lnTo>
                    <a:pt x="738" y="356"/>
                  </a:lnTo>
                  <a:lnTo>
                    <a:pt x="738" y="356"/>
                  </a:lnTo>
                  <a:lnTo>
                    <a:pt x="742" y="360"/>
                  </a:lnTo>
                  <a:lnTo>
                    <a:pt x="746" y="364"/>
                  </a:lnTo>
                  <a:lnTo>
                    <a:pt x="750" y="364"/>
                  </a:lnTo>
                  <a:lnTo>
                    <a:pt x="754" y="364"/>
                  </a:lnTo>
                  <a:lnTo>
                    <a:pt x="754" y="364"/>
                  </a:lnTo>
                  <a:lnTo>
                    <a:pt x="758" y="362"/>
                  </a:lnTo>
                  <a:lnTo>
                    <a:pt x="762" y="358"/>
                  </a:lnTo>
                  <a:lnTo>
                    <a:pt x="762" y="352"/>
                  </a:lnTo>
                  <a:lnTo>
                    <a:pt x="762" y="348"/>
                  </a:lnTo>
                  <a:lnTo>
                    <a:pt x="762" y="348"/>
                  </a:lnTo>
                  <a:lnTo>
                    <a:pt x="746" y="310"/>
                  </a:lnTo>
                  <a:lnTo>
                    <a:pt x="728" y="274"/>
                  </a:lnTo>
                  <a:lnTo>
                    <a:pt x="708" y="238"/>
                  </a:lnTo>
                  <a:lnTo>
                    <a:pt x="684" y="206"/>
                  </a:lnTo>
                  <a:lnTo>
                    <a:pt x="658" y="176"/>
                  </a:lnTo>
                  <a:lnTo>
                    <a:pt x="632" y="146"/>
                  </a:lnTo>
                  <a:lnTo>
                    <a:pt x="602" y="120"/>
                  </a:lnTo>
                  <a:lnTo>
                    <a:pt x="570" y="96"/>
                  </a:lnTo>
                  <a:lnTo>
                    <a:pt x="536" y="74"/>
                  </a:lnTo>
                  <a:lnTo>
                    <a:pt x="502" y="56"/>
                  </a:lnTo>
                  <a:lnTo>
                    <a:pt x="466" y="38"/>
                  </a:lnTo>
                  <a:lnTo>
                    <a:pt x="428" y="26"/>
                  </a:lnTo>
                  <a:lnTo>
                    <a:pt x="390" y="14"/>
                  </a:lnTo>
                  <a:lnTo>
                    <a:pt x="350" y="6"/>
                  </a:lnTo>
                  <a:lnTo>
                    <a:pt x="310" y="2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34" y="2"/>
                  </a:lnTo>
                  <a:lnTo>
                    <a:pt x="200" y="4"/>
                  </a:lnTo>
                  <a:lnTo>
                    <a:pt x="166" y="10"/>
                  </a:lnTo>
                  <a:lnTo>
                    <a:pt x="132" y="18"/>
                  </a:lnTo>
                  <a:lnTo>
                    <a:pt x="100" y="28"/>
                  </a:lnTo>
                  <a:lnTo>
                    <a:pt x="68" y="40"/>
                  </a:lnTo>
                  <a:lnTo>
                    <a:pt x="36" y="54"/>
                  </a:lnTo>
                  <a:lnTo>
                    <a:pt x="6" y="70"/>
                  </a:lnTo>
                  <a:lnTo>
                    <a:pt x="6" y="7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5" name="Freeform 93"/>
            <p:cNvSpPr>
              <a:spLocks/>
            </p:cNvSpPr>
            <p:nvPr/>
          </p:nvSpPr>
          <p:spPr bwMode="auto">
            <a:xfrm>
              <a:off x="6313488" y="2905125"/>
              <a:ext cx="330200" cy="1222375"/>
            </a:xfrm>
            <a:custGeom>
              <a:avLst/>
              <a:gdLst/>
              <a:ahLst/>
              <a:cxnLst>
                <a:cxn ang="0">
                  <a:pos x="144" y="4"/>
                </a:cxn>
                <a:cxn ang="0">
                  <a:pos x="82" y="82"/>
                </a:cxn>
                <a:cxn ang="0">
                  <a:pos x="38" y="170"/>
                </a:cxn>
                <a:cxn ang="0">
                  <a:pos x="10" y="264"/>
                </a:cxn>
                <a:cxn ang="0">
                  <a:pos x="0" y="364"/>
                </a:cxn>
                <a:cxn ang="0">
                  <a:pos x="0" y="394"/>
                </a:cxn>
                <a:cxn ang="0">
                  <a:pos x="8" y="450"/>
                </a:cxn>
                <a:cxn ang="0">
                  <a:pos x="20" y="506"/>
                </a:cxn>
                <a:cxn ang="0">
                  <a:pos x="38" y="560"/>
                </a:cxn>
                <a:cxn ang="0">
                  <a:pos x="62" y="612"/>
                </a:cxn>
                <a:cxn ang="0">
                  <a:pos x="92" y="660"/>
                </a:cxn>
                <a:cxn ang="0">
                  <a:pos x="128" y="706"/>
                </a:cxn>
                <a:cxn ang="0">
                  <a:pos x="168" y="748"/>
                </a:cxn>
                <a:cxn ang="0">
                  <a:pos x="190" y="768"/>
                </a:cxn>
                <a:cxn ang="0">
                  <a:pos x="198" y="770"/>
                </a:cxn>
                <a:cxn ang="0">
                  <a:pos x="206" y="766"/>
                </a:cxn>
                <a:cxn ang="0">
                  <a:pos x="208" y="762"/>
                </a:cxn>
                <a:cxn ang="0">
                  <a:pos x="208" y="752"/>
                </a:cxn>
                <a:cxn ang="0">
                  <a:pos x="204" y="748"/>
                </a:cxn>
                <a:cxn ang="0">
                  <a:pos x="164" y="712"/>
                </a:cxn>
                <a:cxn ang="0">
                  <a:pos x="128" y="670"/>
                </a:cxn>
                <a:cxn ang="0">
                  <a:pos x="96" y="624"/>
                </a:cxn>
                <a:cxn ang="0">
                  <a:pos x="72" y="576"/>
                </a:cxn>
                <a:cxn ang="0">
                  <a:pos x="50" y="526"/>
                </a:cxn>
                <a:cxn ang="0">
                  <a:pos x="36" y="474"/>
                </a:cxn>
                <a:cxn ang="0">
                  <a:pos x="26" y="420"/>
                </a:cxn>
                <a:cxn ang="0">
                  <a:pos x="24" y="364"/>
                </a:cxn>
                <a:cxn ang="0">
                  <a:pos x="26" y="316"/>
                </a:cxn>
                <a:cxn ang="0">
                  <a:pos x="44" y="224"/>
                </a:cxn>
                <a:cxn ang="0">
                  <a:pos x="78" y="136"/>
                </a:cxn>
                <a:cxn ang="0">
                  <a:pos x="130" y="56"/>
                </a:cxn>
                <a:cxn ang="0">
                  <a:pos x="162" y="20"/>
                </a:cxn>
                <a:cxn ang="0">
                  <a:pos x="164" y="12"/>
                </a:cxn>
                <a:cxn ang="0">
                  <a:pos x="160" y="2"/>
                </a:cxn>
                <a:cxn ang="0">
                  <a:pos x="156" y="0"/>
                </a:cxn>
                <a:cxn ang="0">
                  <a:pos x="148" y="0"/>
                </a:cxn>
                <a:cxn ang="0">
                  <a:pos x="144" y="4"/>
                </a:cxn>
              </a:cxnLst>
              <a:rect l="0" t="0" r="r" b="b"/>
              <a:pathLst>
                <a:path w="208" h="770">
                  <a:moveTo>
                    <a:pt x="144" y="4"/>
                  </a:moveTo>
                  <a:lnTo>
                    <a:pt x="144" y="4"/>
                  </a:lnTo>
                  <a:lnTo>
                    <a:pt x="112" y="42"/>
                  </a:lnTo>
                  <a:lnTo>
                    <a:pt x="82" y="82"/>
                  </a:lnTo>
                  <a:lnTo>
                    <a:pt x="58" y="124"/>
                  </a:lnTo>
                  <a:lnTo>
                    <a:pt x="38" y="170"/>
                  </a:lnTo>
                  <a:lnTo>
                    <a:pt x="20" y="216"/>
                  </a:lnTo>
                  <a:lnTo>
                    <a:pt x="10" y="264"/>
                  </a:lnTo>
                  <a:lnTo>
                    <a:pt x="2" y="3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94"/>
                  </a:lnTo>
                  <a:lnTo>
                    <a:pt x="4" y="422"/>
                  </a:lnTo>
                  <a:lnTo>
                    <a:pt x="8" y="450"/>
                  </a:lnTo>
                  <a:lnTo>
                    <a:pt x="12" y="478"/>
                  </a:lnTo>
                  <a:lnTo>
                    <a:pt x="20" y="506"/>
                  </a:lnTo>
                  <a:lnTo>
                    <a:pt x="28" y="534"/>
                  </a:lnTo>
                  <a:lnTo>
                    <a:pt x="38" y="560"/>
                  </a:lnTo>
                  <a:lnTo>
                    <a:pt x="50" y="586"/>
                  </a:lnTo>
                  <a:lnTo>
                    <a:pt x="62" y="612"/>
                  </a:lnTo>
                  <a:lnTo>
                    <a:pt x="76" y="636"/>
                  </a:lnTo>
                  <a:lnTo>
                    <a:pt x="92" y="660"/>
                  </a:lnTo>
                  <a:lnTo>
                    <a:pt x="108" y="684"/>
                  </a:lnTo>
                  <a:lnTo>
                    <a:pt x="128" y="706"/>
                  </a:lnTo>
                  <a:lnTo>
                    <a:pt x="146" y="728"/>
                  </a:lnTo>
                  <a:lnTo>
                    <a:pt x="168" y="748"/>
                  </a:lnTo>
                  <a:lnTo>
                    <a:pt x="190" y="768"/>
                  </a:lnTo>
                  <a:lnTo>
                    <a:pt x="190" y="768"/>
                  </a:lnTo>
                  <a:lnTo>
                    <a:pt x="194" y="770"/>
                  </a:lnTo>
                  <a:lnTo>
                    <a:pt x="198" y="770"/>
                  </a:lnTo>
                  <a:lnTo>
                    <a:pt x="202" y="768"/>
                  </a:lnTo>
                  <a:lnTo>
                    <a:pt x="206" y="766"/>
                  </a:lnTo>
                  <a:lnTo>
                    <a:pt x="206" y="766"/>
                  </a:lnTo>
                  <a:lnTo>
                    <a:pt x="208" y="762"/>
                  </a:lnTo>
                  <a:lnTo>
                    <a:pt x="208" y="756"/>
                  </a:lnTo>
                  <a:lnTo>
                    <a:pt x="208" y="752"/>
                  </a:lnTo>
                  <a:lnTo>
                    <a:pt x="204" y="748"/>
                  </a:lnTo>
                  <a:lnTo>
                    <a:pt x="204" y="748"/>
                  </a:lnTo>
                  <a:lnTo>
                    <a:pt x="184" y="730"/>
                  </a:lnTo>
                  <a:lnTo>
                    <a:pt x="164" y="712"/>
                  </a:lnTo>
                  <a:lnTo>
                    <a:pt x="146" y="690"/>
                  </a:lnTo>
                  <a:lnTo>
                    <a:pt x="128" y="670"/>
                  </a:lnTo>
                  <a:lnTo>
                    <a:pt x="112" y="648"/>
                  </a:lnTo>
                  <a:lnTo>
                    <a:pt x="96" y="624"/>
                  </a:lnTo>
                  <a:lnTo>
                    <a:pt x="84" y="600"/>
                  </a:lnTo>
                  <a:lnTo>
                    <a:pt x="72" y="576"/>
                  </a:lnTo>
                  <a:lnTo>
                    <a:pt x="60" y="552"/>
                  </a:lnTo>
                  <a:lnTo>
                    <a:pt x="50" y="526"/>
                  </a:lnTo>
                  <a:lnTo>
                    <a:pt x="42" y="500"/>
                  </a:lnTo>
                  <a:lnTo>
                    <a:pt x="36" y="474"/>
                  </a:lnTo>
                  <a:lnTo>
                    <a:pt x="30" y="446"/>
                  </a:lnTo>
                  <a:lnTo>
                    <a:pt x="26" y="420"/>
                  </a:lnTo>
                  <a:lnTo>
                    <a:pt x="24" y="392"/>
                  </a:lnTo>
                  <a:lnTo>
                    <a:pt x="24" y="364"/>
                  </a:lnTo>
                  <a:lnTo>
                    <a:pt x="24" y="364"/>
                  </a:lnTo>
                  <a:lnTo>
                    <a:pt x="26" y="316"/>
                  </a:lnTo>
                  <a:lnTo>
                    <a:pt x="32" y="270"/>
                  </a:lnTo>
                  <a:lnTo>
                    <a:pt x="44" y="224"/>
                  </a:lnTo>
                  <a:lnTo>
                    <a:pt x="60" y="178"/>
                  </a:lnTo>
                  <a:lnTo>
                    <a:pt x="78" y="136"/>
                  </a:lnTo>
                  <a:lnTo>
                    <a:pt x="102" y="94"/>
                  </a:lnTo>
                  <a:lnTo>
                    <a:pt x="130" y="56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4" y="16"/>
                  </a:lnTo>
                  <a:lnTo>
                    <a:pt x="164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4" y="4"/>
                  </a:lnTo>
                  <a:lnTo>
                    <a:pt x="144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6" name="Freeform 94"/>
            <p:cNvSpPr>
              <a:spLocks/>
            </p:cNvSpPr>
            <p:nvPr/>
          </p:nvSpPr>
          <p:spPr bwMode="auto">
            <a:xfrm>
              <a:off x="6942138" y="3454400"/>
              <a:ext cx="511175" cy="292100"/>
            </a:xfrm>
            <a:custGeom>
              <a:avLst/>
              <a:gdLst/>
              <a:ahLst/>
              <a:cxnLst>
                <a:cxn ang="0">
                  <a:pos x="322" y="148"/>
                </a:cxn>
                <a:cxn ang="0">
                  <a:pos x="322" y="0"/>
                </a:cxn>
                <a:cxn ang="0">
                  <a:pos x="322" y="0"/>
                </a:cxn>
                <a:cxn ang="0">
                  <a:pos x="322" y="0"/>
                </a:cxn>
                <a:cxn ang="0">
                  <a:pos x="308" y="22"/>
                </a:cxn>
                <a:cxn ang="0">
                  <a:pos x="290" y="42"/>
                </a:cxn>
                <a:cxn ang="0">
                  <a:pos x="270" y="62"/>
                </a:cxn>
                <a:cxn ang="0">
                  <a:pos x="250" y="78"/>
                </a:cxn>
                <a:cxn ang="0">
                  <a:pos x="228" y="92"/>
                </a:cxn>
                <a:cxn ang="0">
                  <a:pos x="204" y="104"/>
                </a:cxn>
                <a:cxn ang="0">
                  <a:pos x="180" y="114"/>
                </a:cxn>
                <a:cxn ang="0">
                  <a:pos x="154" y="122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36" y="170"/>
                </a:cxn>
                <a:cxn ang="0">
                  <a:pos x="74" y="178"/>
                </a:cxn>
                <a:cxn ang="0">
                  <a:pos x="110" y="182"/>
                </a:cxn>
                <a:cxn ang="0">
                  <a:pos x="148" y="184"/>
                </a:cxn>
                <a:cxn ang="0">
                  <a:pos x="148" y="184"/>
                </a:cxn>
                <a:cxn ang="0">
                  <a:pos x="192" y="182"/>
                </a:cxn>
                <a:cxn ang="0">
                  <a:pos x="236" y="176"/>
                </a:cxn>
                <a:cxn ang="0">
                  <a:pos x="280" y="164"/>
                </a:cxn>
                <a:cxn ang="0">
                  <a:pos x="322" y="148"/>
                </a:cxn>
                <a:cxn ang="0">
                  <a:pos x="322" y="148"/>
                </a:cxn>
              </a:cxnLst>
              <a:rect l="0" t="0" r="r" b="b"/>
              <a:pathLst>
                <a:path w="322" h="184">
                  <a:moveTo>
                    <a:pt x="322" y="148"/>
                  </a:moveTo>
                  <a:lnTo>
                    <a:pt x="322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08" y="22"/>
                  </a:lnTo>
                  <a:lnTo>
                    <a:pt x="290" y="42"/>
                  </a:lnTo>
                  <a:lnTo>
                    <a:pt x="270" y="62"/>
                  </a:lnTo>
                  <a:lnTo>
                    <a:pt x="250" y="78"/>
                  </a:lnTo>
                  <a:lnTo>
                    <a:pt x="228" y="92"/>
                  </a:lnTo>
                  <a:lnTo>
                    <a:pt x="204" y="104"/>
                  </a:lnTo>
                  <a:lnTo>
                    <a:pt x="180" y="114"/>
                  </a:lnTo>
                  <a:lnTo>
                    <a:pt x="154" y="122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36" y="170"/>
                  </a:lnTo>
                  <a:lnTo>
                    <a:pt x="74" y="178"/>
                  </a:lnTo>
                  <a:lnTo>
                    <a:pt x="110" y="182"/>
                  </a:lnTo>
                  <a:lnTo>
                    <a:pt x="148" y="184"/>
                  </a:lnTo>
                  <a:lnTo>
                    <a:pt x="148" y="184"/>
                  </a:lnTo>
                  <a:lnTo>
                    <a:pt x="192" y="182"/>
                  </a:lnTo>
                  <a:lnTo>
                    <a:pt x="236" y="176"/>
                  </a:lnTo>
                  <a:lnTo>
                    <a:pt x="280" y="164"/>
                  </a:lnTo>
                  <a:lnTo>
                    <a:pt x="322" y="148"/>
                  </a:lnTo>
                  <a:lnTo>
                    <a:pt x="322" y="14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7" name="Группа 256"/>
          <p:cNvGrpSpPr/>
          <p:nvPr/>
        </p:nvGrpSpPr>
        <p:grpSpPr>
          <a:xfrm>
            <a:off x="7771872" y="1681691"/>
            <a:ext cx="551705" cy="564092"/>
            <a:chOff x="8637588" y="2517775"/>
            <a:chExt cx="1838325" cy="1879600"/>
          </a:xfrm>
        </p:grpSpPr>
        <p:sp>
          <p:nvSpPr>
            <p:cNvPr id="258" name="Freeform 95"/>
            <p:cNvSpPr>
              <a:spLocks/>
            </p:cNvSpPr>
            <p:nvPr/>
          </p:nvSpPr>
          <p:spPr bwMode="auto">
            <a:xfrm>
              <a:off x="9339263" y="3067050"/>
              <a:ext cx="215900" cy="546100"/>
            </a:xfrm>
            <a:custGeom>
              <a:avLst/>
              <a:gdLst/>
              <a:ahLst/>
              <a:cxnLst>
                <a:cxn ang="0">
                  <a:pos x="78" y="10"/>
                </a:cxn>
                <a:cxn ang="0">
                  <a:pos x="80" y="18"/>
                </a:cxn>
                <a:cxn ang="0">
                  <a:pos x="86" y="24"/>
                </a:cxn>
                <a:cxn ang="0">
                  <a:pos x="92" y="26"/>
                </a:cxn>
                <a:cxn ang="0">
                  <a:pos x="104" y="40"/>
                </a:cxn>
                <a:cxn ang="0">
                  <a:pos x="112" y="70"/>
                </a:cxn>
                <a:cxn ang="0">
                  <a:pos x="110" y="86"/>
                </a:cxn>
                <a:cxn ang="0">
                  <a:pos x="100" y="106"/>
                </a:cxn>
                <a:cxn ang="0">
                  <a:pos x="90" y="114"/>
                </a:cxn>
                <a:cxn ang="0">
                  <a:pos x="84" y="116"/>
                </a:cxn>
                <a:cxn ang="0">
                  <a:pos x="72" y="124"/>
                </a:cxn>
                <a:cxn ang="0">
                  <a:pos x="68" y="140"/>
                </a:cxn>
                <a:cxn ang="0">
                  <a:pos x="54" y="172"/>
                </a:cxn>
                <a:cxn ang="0">
                  <a:pos x="38" y="198"/>
                </a:cxn>
                <a:cxn ang="0">
                  <a:pos x="16" y="222"/>
                </a:cxn>
                <a:cxn ang="0">
                  <a:pos x="4" y="232"/>
                </a:cxn>
                <a:cxn ang="0">
                  <a:pos x="0" y="244"/>
                </a:cxn>
                <a:cxn ang="0">
                  <a:pos x="6" y="292"/>
                </a:cxn>
                <a:cxn ang="0">
                  <a:pos x="10" y="308"/>
                </a:cxn>
                <a:cxn ang="0">
                  <a:pos x="22" y="320"/>
                </a:cxn>
                <a:cxn ang="0">
                  <a:pos x="34" y="326"/>
                </a:cxn>
                <a:cxn ang="0">
                  <a:pos x="92" y="342"/>
                </a:cxn>
                <a:cxn ang="0">
                  <a:pos x="100" y="342"/>
                </a:cxn>
                <a:cxn ang="0">
                  <a:pos x="106" y="334"/>
                </a:cxn>
                <a:cxn ang="0">
                  <a:pos x="106" y="332"/>
                </a:cxn>
                <a:cxn ang="0">
                  <a:pos x="106" y="328"/>
                </a:cxn>
                <a:cxn ang="0">
                  <a:pos x="102" y="322"/>
                </a:cxn>
                <a:cxn ang="0">
                  <a:pos x="40" y="302"/>
                </a:cxn>
                <a:cxn ang="0">
                  <a:pos x="36" y="300"/>
                </a:cxn>
                <a:cxn ang="0">
                  <a:pos x="32" y="296"/>
                </a:cxn>
                <a:cxn ang="0">
                  <a:pos x="30" y="290"/>
                </a:cxn>
                <a:cxn ang="0">
                  <a:pos x="24" y="246"/>
                </a:cxn>
                <a:cxn ang="0">
                  <a:pos x="46" y="224"/>
                </a:cxn>
                <a:cxn ang="0">
                  <a:pos x="66" y="198"/>
                </a:cxn>
                <a:cxn ang="0">
                  <a:pos x="94" y="138"/>
                </a:cxn>
                <a:cxn ang="0">
                  <a:pos x="102" y="134"/>
                </a:cxn>
                <a:cxn ang="0">
                  <a:pos x="118" y="122"/>
                </a:cxn>
                <a:cxn ang="0">
                  <a:pos x="128" y="104"/>
                </a:cxn>
                <a:cxn ang="0">
                  <a:pos x="134" y="82"/>
                </a:cxn>
                <a:cxn ang="0">
                  <a:pos x="136" y="70"/>
                </a:cxn>
                <a:cxn ang="0">
                  <a:pos x="132" y="46"/>
                </a:cxn>
                <a:cxn ang="0">
                  <a:pos x="124" y="26"/>
                </a:cxn>
                <a:cxn ang="0">
                  <a:pos x="110" y="10"/>
                </a:cxn>
                <a:cxn ang="0">
                  <a:pos x="92" y="2"/>
                </a:cxn>
                <a:cxn ang="0">
                  <a:pos x="88" y="0"/>
                </a:cxn>
                <a:cxn ang="0">
                  <a:pos x="80" y="6"/>
                </a:cxn>
                <a:cxn ang="0">
                  <a:pos x="78" y="10"/>
                </a:cxn>
              </a:cxnLst>
              <a:rect l="0" t="0" r="r" b="b"/>
              <a:pathLst>
                <a:path w="136" h="344">
                  <a:moveTo>
                    <a:pt x="78" y="10"/>
                  </a:moveTo>
                  <a:lnTo>
                    <a:pt x="78" y="10"/>
                  </a:lnTo>
                  <a:lnTo>
                    <a:pt x="78" y="14"/>
                  </a:lnTo>
                  <a:lnTo>
                    <a:pt x="80" y="18"/>
                  </a:lnTo>
                  <a:lnTo>
                    <a:pt x="82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92" y="26"/>
                  </a:lnTo>
                  <a:lnTo>
                    <a:pt x="96" y="30"/>
                  </a:lnTo>
                  <a:lnTo>
                    <a:pt x="104" y="40"/>
                  </a:lnTo>
                  <a:lnTo>
                    <a:pt x="110" y="5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0" y="86"/>
                  </a:lnTo>
                  <a:lnTo>
                    <a:pt x="104" y="102"/>
                  </a:lnTo>
                  <a:lnTo>
                    <a:pt x="100" y="106"/>
                  </a:lnTo>
                  <a:lnTo>
                    <a:pt x="94" y="112"/>
                  </a:lnTo>
                  <a:lnTo>
                    <a:pt x="90" y="114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76" y="11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68" y="140"/>
                  </a:lnTo>
                  <a:lnTo>
                    <a:pt x="62" y="156"/>
                  </a:lnTo>
                  <a:lnTo>
                    <a:pt x="54" y="172"/>
                  </a:lnTo>
                  <a:lnTo>
                    <a:pt x="46" y="186"/>
                  </a:lnTo>
                  <a:lnTo>
                    <a:pt x="38" y="198"/>
                  </a:lnTo>
                  <a:lnTo>
                    <a:pt x="28" y="212"/>
                  </a:lnTo>
                  <a:lnTo>
                    <a:pt x="16" y="222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0" y="238"/>
                  </a:lnTo>
                  <a:lnTo>
                    <a:pt x="0" y="244"/>
                  </a:lnTo>
                  <a:lnTo>
                    <a:pt x="6" y="292"/>
                  </a:lnTo>
                  <a:lnTo>
                    <a:pt x="6" y="292"/>
                  </a:lnTo>
                  <a:lnTo>
                    <a:pt x="8" y="300"/>
                  </a:lnTo>
                  <a:lnTo>
                    <a:pt x="10" y="308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2" y="320"/>
                  </a:lnTo>
                  <a:lnTo>
                    <a:pt x="34" y="326"/>
                  </a:lnTo>
                  <a:lnTo>
                    <a:pt x="92" y="342"/>
                  </a:lnTo>
                  <a:lnTo>
                    <a:pt x="92" y="342"/>
                  </a:lnTo>
                  <a:lnTo>
                    <a:pt x="96" y="344"/>
                  </a:lnTo>
                  <a:lnTo>
                    <a:pt x="100" y="342"/>
                  </a:lnTo>
                  <a:lnTo>
                    <a:pt x="104" y="338"/>
                  </a:lnTo>
                  <a:lnTo>
                    <a:pt x="106" y="334"/>
                  </a:lnTo>
                  <a:lnTo>
                    <a:pt x="106" y="334"/>
                  </a:lnTo>
                  <a:lnTo>
                    <a:pt x="106" y="332"/>
                  </a:lnTo>
                  <a:lnTo>
                    <a:pt x="106" y="332"/>
                  </a:lnTo>
                  <a:lnTo>
                    <a:pt x="106" y="328"/>
                  </a:lnTo>
                  <a:lnTo>
                    <a:pt x="104" y="324"/>
                  </a:lnTo>
                  <a:lnTo>
                    <a:pt x="102" y="322"/>
                  </a:lnTo>
                  <a:lnTo>
                    <a:pt x="98" y="320"/>
                  </a:lnTo>
                  <a:lnTo>
                    <a:pt x="40" y="302"/>
                  </a:lnTo>
                  <a:lnTo>
                    <a:pt x="40" y="302"/>
                  </a:lnTo>
                  <a:lnTo>
                    <a:pt x="36" y="300"/>
                  </a:lnTo>
                  <a:lnTo>
                    <a:pt x="36" y="300"/>
                  </a:lnTo>
                  <a:lnTo>
                    <a:pt x="32" y="296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36" y="236"/>
                  </a:lnTo>
                  <a:lnTo>
                    <a:pt x="46" y="224"/>
                  </a:lnTo>
                  <a:lnTo>
                    <a:pt x="56" y="212"/>
                  </a:lnTo>
                  <a:lnTo>
                    <a:pt x="66" y="198"/>
                  </a:lnTo>
                  <a:lnTo>
                    <a:pt x="82" y="170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102" y="134"/>
                  </a:lnTo>
                  <a:lnTo>
                    <a:pt x="110" y="128"/>
                  </a:lnTo>
                  <a:lnTo>
                    <a:pt x="118" y="122"/>
                  </a:lnTo>
                  <a:lnTo>
                    <a:pt x="124" y="114"/>
                  </a:lnTo>
                  <a:lnTo>
                    <a:pt x="128" y="104"/>
                  </a:lnTo>
                  <a:lnTo>
                    <a:pt x="132" y="94"/>
                  </a:lnTo>
                  <a:lnTo>
                    <a:pt x="134" y="82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4" y="58"/>
                  </a:lnTo>
                  <a:lnTo>
                    <a:pt x="132" y="46"/>
                  </a:lnTo>
                  <a:lnTo>
                    <a:pt x="128" y="34"/>
                  </a:lnTo>
                  <a:lnTo>
                    <a:pt x="124" y="26"/>
                  </a:lnTo>
                  <a:lnTo>
                    <a:pt x="118" y="16"/>
                  </a:lnTo>
                  <a:lnTo>
                    <a:pt x="110" y="10"/>
                  </a:lnTo>
                  <a:lnTo>
                    <a:pt x="102" y="4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8" y="0"/>
                  </a:lnTo>
                  <a:lnTo>
                    <a:pt x="84" y="2"/>
                  </a:lnTo>
                  <a:lnTo>
                    <a:pt x="80" y="6"/>
                  </a:lnTo>
                  <a:lnTo>
                    <a:pt x="78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59" name="Freeform 96"/>
            <p:cNvSpPr>
              <a:spLocks/>
            </p:cNvSpPr>
            <p:nvPr/>
          </p:nvSpPr>
          <p:spPr bwMode="auto">
            <a:xfrm>
              <a:off x="8904288" y="2968625"/>
              <a:ext cx="50800" cy="136525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4" y="34"/>
                </a:cxn>
                <a:cxn ang="0">
                  <a:pos x="2" y="5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2" y="80"/>
                </a:cxn>
                <a:cxn ang="0">
                  <a:pos x="4" y="84"/>
                </a:cxn>
                <a:cxn ang="0">
                  <a:pos x="8" y="86"/>
                </a:cxn>
                <a:cxn ang="0">
                  <a:pos x="14" y="86"/>
                </a:cxn>
                <a:cxn ang="0">
                  <a:pos x="14" y="86"/>
                </a:cxn>
                <a:cxn ang="0">
                  <a:pos x="18" y="86"/>
                </a:cxn>
                <a:cxn ang="0">
                  <a:pos x="22" y="84"/>
                </a:cxn>
                <a:cxn ang="0">
                  <a:pos x="24" y="80"/>
                </a:cxn>
                <a:cxn ang="0">
                  <a:pos x="24" y="74"/>
                </a:cxn>
                <a:cxn ang="0">
                  <a:pos x="24" y="74"/>
                </a:cxn>
                <a:cxn ang="0">
                  <a:pos x="26" y="56"/>
                </a:cxn>
                <a:cxn ang="0">
                  <a:pos x="26" y="38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32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32" h="86">
                  <a:moveTo>
                    <a:pt x="8" y="8"/>
                  </a:moveTo>
                  <a:lnTo>
                    <a:pt x="8" y="8"/>
                  </a:lnTo>
                  <a:lnTo>
                    <a:pt x="4" y="34"/>
                  </a:lnTo>
                  <a:lnTo>
                    <a:pt x="2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80"/>
                  </a:lnTo>
                  <a:lnTo>
                    <a:pt x="4" y="84"/>
                  </a:lnTo>
                  <a:lnTo>
                    <a:pt x="8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22" y="84"/>
                  </a:lnTo>
                  <a:lnTo>
                    <a:pt x="24" y="80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6" y="56"/>
                  </a:lnTo>
                  <a:lnTo>
                    <a:pt x="26" y="38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2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0" name="Freeform 97"/>
            <p:cNvSpPr>
              <a:spLocks/>
            </p:cNvSpPr>
            <p:nvPr/>
          </p:nvSpPr>
          <p:spPr bwMode="auto">
            <a:xfrm>
              <a:off x="9453563" y="2968625"/>
              <a:ext cx="47625" cy="1365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4" y="38"/>
                </a:cxn>
                <a:cxn ang="0">
                  <a:pos x="6" y="56"/>
                </a:cxn>
                <a:cxn ang="0">
                  <a:pos x="6" y="74"/>
                </a:cxn>
                <a:cxn ang="0">
                  <a:pos x="6" y="74"/>
                </a:cxn>
                <a:cxn ang="0">
                  <a:pos x="6" y="78"/>
                </a:cxn>
                <a:cxn ang="0">
                  <a:pos x="8" y="82"/>
                </a:cxn>
                <a:cxn ang="0">
                  <a:pos x="12" y="86"/>
                </a:cxn>
                <a:cxn ang="0">
                  <a:pos x="16" y="86"/>
                </a:cxn>
                <a:cxn ang="0">
                  <a:pos x="16" y="86"/>
                </a:cxn>
                <a:cxn ang="0">
                  <a:pos x="22" y="86"/>
                </a:cxn>
                <a:cxn ang="0">
                  <a:pos x="26" y="84"/>
                </a:cxn>
                <a:cxn ang="0">
                  <a:pos x="28" y="80"/>
                </a:cxn>
                <a:cxn ang="0">
                  <a:pos x="30" y="76"/>
                </a:cxn>
                <a:cxn ang="0">
                  <a:pos x="30" y="76"/>
                </a:cxn>
                <a:cxn ang="0">
                  <a:pos x="30" y="56"/>
                </a:cxn>
                <a:cxn ang="0">
                  <a:pos x="28" y="3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30" h="86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38"/>
                  </a:lnTo>
                  <a:lnTo>
                    <a:pt x="6" y="56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8"/>
                  </a:lnTo>
                  <a:lnTo>
                    <a:pt x="8" y="82"/>
                  </a:lnTo>
                  <a:lnTo>
                    <a:pt x="12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22" y="86"/>
                  </a:lnTo>
                  <a:lnTo>
                    <a:pt x="26" y="84"/>
                  </a:lnTo>
                  <a:lnTo>
                    <a:pt x="28" y="80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56"/>
                  </a:lnTo>
                  <a:lnTo>
                    <a:pt x="28" y="3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1" name="Freeform 98"/>
            <p:cNvSpPr>
              <a:spLocks/>
            </p:cNvSpPr>
            <p:nvPr/>
          </p:nvSpPr>
          <p:spPr bwMode="auto">
            <a:xfrm>
              <a:off x="9002713" y="3540125"/>
              <a:ext cx="403225" cy="1428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128" y="64"/>
                </a:cxn>
                <a:cxn ang="0">
                  <a:pos x="128" y="6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4"/>
                </a:cxn>
                <a:cxn ang="0">
                  <a:pos x="122" y="88"/>
                </a:cxn>
                <a:cxn ang="0">
                  <a:pos x="122" y="88"/>
                </a:cxn>
                <a:cxn ang="0">
                  <a:pos x="128" y="90"/>
                </a:cxn>
                <a:cxn ang="0">
                  <a:pos x="134" y="88"/>
                </a:cxn>
                <a:cxn ang="0">
                  <a:pos x="248" y="24"/>
                </a:cxn>
                <a:cxn ang="0">
                  <a:pos x="248" y="24"/>
                </a:cxn>
                <a:cxn ang="0">
                  <a:pos x="250" y="20"/>
                </a:cxn>
                <a:cxn ang="0">
                  <a:pos x="252" y="16"/>
                </a:cxn>
                <a:cxn ang="0">
                  <a:pos x="254" y="12"/>
                </a:cxn>
                <a:cxn ang="0">
                  <a:pos x="252" y="6"/>
                </a:cxn>
                <a:cxn ang="0">
                  <a:pos x="252" y="6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0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54" h="90">
                  <a:moveTo>
                    <a:pt x="236" y="2"/>
                  </a:moveTo>
                  <a:lnTo>
                    <a:pt x="236" y="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4"/>
                  </a:lnTo>
                  <a:lnTo>
                    <a:pt x="122" y="88"/>
                  </a:lnTo>
                  <a:lnTo>
                    <a:pt x="122" y="88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50" y="20"/>
                  </a:lnTo>
                  <a:lnTo>
                    <a:pt x="252" y="16"/>
                  </a:lnTo>
                  <a:lnTo>
                    <a:pt x="254" y="12"/>
                  </a:lnTo>
                  <a:lnTo>
                    <a:pt x="252" y="6"/>
                  </a:lnTo>
                  <a:lnTo>
                    <a:pt x="252" y="6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2" name="Freeform 99"/>
            <p:cNvSpPr>
              <a:spLocks/>
            </p:cNvSpPr>
            <p:nvPr/>
          </p:nvSpPr>
          <p:spPr bwMode="auto">
            <a:xfrm>
              <a:off x="9186863" y="3644900"/>
              <a:ext cx="38100" cy="34607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06"/>
                </a:cxn>
                <a:cxn ang="0">
                  <a:pos x="0" y="206"/>
                </a:cxn>
                <a:cxn ang="0">
                  <a:pos x="0" y="210"/>
                </a:cxn>
                <a:cxn ang="0">
                  <a:pos x="4" y="214"/>
                </a:cxn>
                <a:cxn ang="0">
                  <a:pos x="6" y="216"/>
                </a:cxn>
                <a:cxn ang="0">
                  <a:pos x="12" y="218"/>
                </a:cxn>
                <a:cxn ang="0">
                  <a:pos x="12" y="218"/>
                </a:cxn>
                <a:cxn ang="0">
                  <a:pos x="16" y="216"/>
                </a:cxn>
                <a:cxn ang="0">
                  <a:pos x="20" y="214"/>
                </a:cxn>
                <a:cxn ang="0">
                  <a:pos x="22" y="210"/>
                </a:cxn>
                <a:cxn ang="0">
                  <a:pos x="24" y="20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4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218">
                  <a:moveTo>
                    <a:pt x="0" y="12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210"/>
                  </a:lnTo>
                  <a:lnTo>
                    <a:pt x="4" y="214"/>
                  </a:lnTo>
                  <a:lnTo>
                    <a:pt x="6" y="216"/>
                  </a:lnTo>
                  <a:lnTo>
                    <a:pt x="12" y="218"/>
                  </a:lnTo>
                  <a:lnTo>
                    <a:pt x="12" y="218"/>
                  </a:lnTo>
                  <a:lnTo>
                    <a:pt x="16" y="216"/>
                  </a:lnTo>
                  <a:lnTo>
                    <a:pt x="20" y="214"/>
                  </a:lnTo>
                  <a:lnTo>
                    <a:pt x="22" y="210"/>
                  </a:lnTo>
                  <a:lnTo>
                    <a:pt x="24" y="20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3" name="Freeform 100"/>
            <p:cNvSpPr>
              <a:spLocks/>
            </p:cNvSpPr>
            <p:nvPr/>
          </p:nvSpPr>
          <p:spPr bwMode="auto">
            <a:xfrm>
              <a:off x="8872538" y="2590800"/>
              <a:ext cx="190500" cy="330200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102" y="2"/>
                </a:cxn>
                <a:cxn ang="0">
                  <a:pos x="80" y="16"/>
                </a:cxn>
                <a:cxn ang="0">
                  <a:pos x="60" y="32"/>
                </a:cxn>
                <a:cxn ang="0">
                  <a:pos x="42" y="52"/>
                </a:cxn>
                <a:cxn ang="0">
                  <a:pos x="26" y="72"/>
                </a:cxn>
                <a:cxn ang="0">
                  <a:pos x="14" y="96"/>
                </a:cxn>
                <a:cxn ang="0">
                  <a:pos x="6" y="118"/>
                </a:cxn>
                <a:cxn ang="0">
                  <a:pos x="0" y="144"/>
                </a:cxn>
                <a:cxn ang="0">
                  <a:pos x="0" y="168"/>
                </a:cxn>
                <a:cxn ang="0">
                  <a:pos x="0" y="168"/>
                </a:cxn>
                <a:cxn ang="0">
                  <a:pos x="2" y="198"/>
                </a:cxn>
                <a:cxn ang="0">
                  <a:pos x="2" y="198"/>
                </a:cxn>
                <a:cxn ang="0">
                  <a:pos x="4" y="202"/>
                </a:cxn>
                <a:cxn ang="0">
                  <a:pos x="6" y="206"/>
                </a:cxn>
                <a:cxn ang="0">
                  <a:pos x="10" y="208"/>
                </a:cxn>
                <a:cxn ang="0">
                  <a:pos x="16" y="208"/>
                </a:cxn>
                <a:cxn ang="0">
                  <a:pos x="16" y="208"/>
                </a:cxn>
                <a:cxn ang="0">
                  <a:pos x="20" y="206"/>
                </a:cxn>
                <a:cxn ang="0">
                  <a:pos x="22" y="202"/>
                </a:cxn>
                <a:cxn ang="0">
                  <a:pos x="24" y="198"/>
                </a:cxn>
                <a:cxn ang="0">
                  <a:pos x="26" y="194"/>
                </a:cxn>
                <a:cxn ang="0">
                  <a:pos x="26" y="194"/>
                </a:cxn>
                <a:cxn ang="0">
                  <a:pos x="24" y="168"/>
                </a:cxn>
                <a:cxn ang="0">
                  <a:pos x="24" y="168"/>
                </a:cxn>
                <a:cxn ang="0">
                  <a:pos x="24" y="146"/>
                </a:cxn>
                <a:cxn ang="0">
                  <a:pos x="30" y="126"/>
                </a:cxn>
                <a:cxn ang="0">
                  <a:pos x="38" y="104"/>
                </a:cxn>
                <a:cxn ang="0">
                  <a:pos x="48" y="84"/>
                </a:cxn>
                <a:cxn ang="0">
                  <a:pos x="60" y="66"/>
                </a:cxn>
                <a:cxn ang="0">
                  <a:pos x="76" y="50"/>
                </a:cxn>
                <a:cxn ang="0">
                  <a:pos x="94" y="36"/>
                </a:cxn>
                <a:cxn ang="0">
                  <a:pos x="114" y="22"/>
                </a:cxn>
                <a:cxn ang="0">
                  <a:pos x="114" y="22"/>
                </a:cxn>
                <a:cxn ang="0">
                  <a:pos x="118" y="20"/>
                </a:cxn>
                <a:cxn ang="0">
                  <a:pos x="120" y="16"/>
                </a:cxn>
                <a:cxn ang="0">
                  <a:pos x="120" y="10"/>
                </a:cxn>
                <a:cxn ang="0">
                  <a:pos x="118" y="6"/>
                </a:cxn>
                <a:cxn ang="0">
                  <a:pos x="118" y="6"/>
                </a:cxn>
                <a:cxn ang="0">
                  <a:pos x="116" y="2"/>
                </a:cxn>
                <a:cxn ang="0">
                  <a:pos x="112" y="0"/>
                </a:cxn>
                <a:cxn ang="0">
                  <a:pos x="106" y="0"/>
                </a:cxn>
                <a:cxn ang="0">
                  <a:pos x="102" y="2"/>
                </a:cxn>
                <a:cxn ang="0">
                  <a:pos x="102" y="2"/>
                </a:cxn>
              </a:cxnLst>
              <a:rect l="0" t="0" r="r" b="b"/>
              <a:pathLst>
                <a:path w="120" h="208">
                  <a:moveTo>
                    <a:pt x="102" y="2"/>
                  </a:moveTo>
                  <a:lnTo>
                    <a:pt x="102" y="2"/>
                  </a:lnTo>
                  <a:lnTo>
                    <a:pt x="80" y="16"/>
                  </a:lnTo>
                  <a:lnTo>
                    <a:pt x="60" y="32"/>
                  </a:lnTo>
                  <a:lnTo>
                    <a:pt x="42" y="52"/>
                  </a:lnTo>
                  <a:lnTo>
                    <a:pt x="26" y="72"/>
                  </a:lnTo>
                  <a:lnTo>
                    <a:pt x="14" y="96"/>
                  </a:lnTo>
                  <a:lnTo>
                    <a:pt x="6" y="118"/>
                  </a:lnTo>
                  <a:lnTo>
                    <a:pt x="0" y="14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4" y="202"/>
                  </a:lnTo>
                  <a:lnTo>
                    <a:pt x="6" y="206"/>
                  </a:lnTo>
                  <a:lnTo>
                    <a:pt x="10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0" y="206"/>
                  </a:lnTo>
                  <a:lnTo>
                    <a:pt x="22" y="202"/>
                  </a:lnTo>
                  <a:lnTo>
                    <a:pt x="24" y="198"/>
                  </a:lnTo>
                  <a:lnTo>
                    <a:pt x="26" y="194"/>
                  </a:lnTo>
                  <a:lnTo>
                    <a:pt x="26" y="194"/>
                  </a:lnTo>
                  <a:lnTo>
                    <a:pt x="24" y="168"/>
                  </a:lnTo>
                  <a:lnTo>
                    <a:pt x="24" y="168"/>
                  </a:lnTo>
                  <a:lnTo>
                    <a:pt x="24" y="146"/>
                  </a:lnTo>
                  <a:lnTo>
                    <a:pt x="30" y="126"/>
                  </a:lnTo>
                  <a:lnTo>
                    <a:pt x="38" y="104"/>
                  </a:lnTo>
                  <a:lnTo>
                    <a:pt x="48" y="84"/>
                  </a:lnTo>
                  <a:lnTo>
                    <a:pt x="60" y="66"/>
                  </a:lnTo>
                  <a:lnTo>
                    <a:pt x="76" y="50"/>
                  </a:lnTo>
                  <a:lnTo>
                    <a:pt x="94" y="36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8" y="20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6" y="2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2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4" name="Freeform 101"/>
            <p:cNvSpPr>
              <a:spLocks/>
            </p:cNvSpPr>
            <p:nvPr/>
          </p:nvSpPr>
          <p:spPr bwMode="auto">
            <a:xfrm>
              <a:off x="9345613" y="2590800"/>
              <a:ext cx="193675" cy="3302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28" y="36"/>
                </a:cxn>
                <a:cxn ang="0">
                  <a:pos x="44" y="50"/>
                </a:cxn>
                <a:cxn ang="0">
                  <a:pos x="60" y="66"/>
                </a:cxn>
                <a:cxn ang="0">
                  <a:pos x="74" y="84"/>
                </a:cxn>
                <a:cxn ang="0">
                  <a:pos x="84" y="104"/>
                </a:cxn>
                <a:cxn ang="0">
                  <a:pos x="92" y="126"/>
                </a:cxn>
                <a:cxn ang="0">
                  <a:pos x="96" y="146"/>
                </a:cxn>
                <a:cxn ang="0">
                  <a:pos x="98" y="168"/>
                </a:cxn>
                <a:cxn ang="0">
                  <a:pos x="98" y="168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96" y="198"/>
                </a:cxn>
                <a:cxn ang="0">
                  <a:pos x="98" y="202"/>
                </a:cxn>
                <a:cxn ang="0">
                  <a:pos x="102" y="206"/>
                </a:cxn>
                <a:cxn ang="0">
                  <a:pos x="106" y="208"/>
                </a:cxn>
                <a:cxn ang="0">
                  <a:pos x="106" y="208"/>
                </a:cxn>
                <a:cxn ang="0">
                  <a:pos x="110" y="208"/>
                </a:cxn>
                <a:cxn ang="0">
                  <a:pos x="114" y="206"/>
                </a:cxn>
                <a:cxn ang="0">
                  <a:pos x="118" y="202"/>
                </a:cxn>
                <a:cxn ang="0">
                  <a:pos x="120" y="198"/>
                </a:cxn>
                <a:cxn ang="0">
                  <a:pos x="120" y="198"/>
                </a:cxn>
                <a:cxn ang="0">
                  <a:pos x="122" y="168"/>
                </a:cxn>
                <a:cxn ang="0">
                  <a:pos x="122" y="168"/>
                </a:cxn>
                <a:cxn ang="0">
                  <a:pos x="120" y="144"/>
                </a:cxn>
                <a:cxn ang="0">
                  <a:pos x="114" y="118"/>
                </a:cxn>
                <a:cxn ang="0">
                  <a:pos x="106" y="96"/>
                </a:cxn>
                <a:cxn ang="0">
                  <a:pos x="94" y="72"/>
                </a:cxn>
                <a:cxn ang="0">
                  <a:pos x="80" y="52"/>
                </a:cxn>
                <a:cxn ang="0">
                  <a:pos x="62" y="32"/>
                </a:cxn>
                <a:cxn ang="0">
                  <a:pos x="42" y="16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22" h="208">
                  <a:moveTo>
                    <a:pt x="2" y="6"/>
                  </a:moveTo>
                  <a:lnTo>
                    <a:pt x="2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28" y="36"/>
                  </a:lnTo>
                  <a:lnTo>
                    <a:pt x="44" y="50"/>
                  </a:lnTo>
                  <a:lnTo>
                    <a:pt x="60" y="66"/>
                  </a:lnTo>
                  <a:lnTo>
                    <a:pt x="74" y="84"/>
                  </a:lnTo>
                  <a:lnTo>
                    <a:pt x="84" y="104"/>
                  </a:lnTo>
                  <a:lnTo>
                    <a:pt x="92" y="126"/>
                  </a:lnTo>
                  <a:lnTo>
                    <a:pt x="96" y="146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96" y="194"/>
                  </a:lnTo>
                  <a:lnTo>
                    <a:pt x="96" y="194"/>
                  </a:lnTo>
                  <a:lnTo>
                    <a:pt x="96" y="198"/>
                  </a:lnTo>
                  <a:lnTo>
                    <a:pt x="98" y="202"/>
                  </a:lnTo>
                  <a:lnTo>
                    <a:pt x="102" y="206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10" y="208"/>
                  </a:lnTo>
                  <a:lnTo>
                    <a:pt x="114" y="206"/>
                  </a:lnTo>
                  <a:lnTo>
                    <a:pt x="118" y="202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2" y="168"/>
                  </a:lnTo>
                  <a:lnTo>
                    <a:pt x="122" y="168"/>
                  </a:lnTo>
                  <a:lnTo>
                    <a:pt x="120" y="144"/>
                  </a:lnTo>
                  <a:lnTo>
                    <a:pt x="114" y="118"/>
                  </a:lnTo>
                  <a:lnTo>
                    <a:pt x="106" y="96"/>
                  </a:lnTo>
                  <a:lnTo>
                    <a:pt x="94" y="72"/>
                  </a:lnTo>
                  <a:lnTo>
                    <a:pt x="80" y="52"/>
                  </a:lnTo>
                  <a:lnTo>
                    <a:pt x="62" y="32"/>
                  </a:lnTo>
                  <a:lnTo>
                    <a:pt x="42" y="16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5" name="Freeform 102"/>
            <p:cNvSpPr>
              <a:spLocks noEditPoints="1"/>
            </p:cNvSpPr>
            <p:nvPr/>
          </p:nvSpPr>
          <p:spPr bwMode="auto">
            <a:xfrm>
              <a:off x="8837613" y="2517775"/>
              <a:ext cx="736600" cy="48895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70" y="14"/>
                </a:cxn>
                <a:cxn ang="0">
                  <a:pos x="160" y="30"/>
                </a:cxn>
                <a:cxn ang="0">
                  <a:pos x="168" y="128"/>
                </a:cxn>
                <a:cxn ang="0">
                  <a:pos x="166" y="166"/>
                </a:cxn>
                <a:cxn ang="0">
                  <a:pos x="146" y="200"/>
                </a:cxn>
                <a:cxn ang="0">
                  <a:pos x="98" y="228"/>
                </a:cxn>
                <a:cxn ang="0">
                  <a:pos x="36" y="230"/>
                </a:cxn>
                <a:cxn ang="0">
                  <a:pos x="16" y="236"/>
                </a:cxn>
                <a:cxn ang="0">
                  <a:pos x="2" y="254"/>
                </a:cxn>
                <a:cxn ang="0">
                  <a:pos x="0" y="270"/>
                </a:cxn>
                <a:cxn ang="0">
                  <a:pos x="2" y="284"/>
                </a:cxn>
                <a:cxn ang="0">
                  <a:pos x="16" y="302"/>
                </a:cxn>
                <a:cxn ang="0">
                  <a:pos x="36" y="308"/>
                </a:cxn>
                <a:cxn ang="0">
                  <a:pos x="434" y="308"/>
                </a:cxn>
                <a:cxn ang="0">
                  <a:pos x="452" y="296"/>
                </a:cxn>
                <a:cxn ang="0">
                  <a:pos x="464" y="278"/>
                </a:cxn>
                <a:cxn ang="0">
                  <a:pos x="464" y="268"/>
                </a:cxn>
                <a:cxn ang="0">
                  <a:pos x="458" y="246"/>
                </a:cxn>
                <a:cxn ang="0">
                  <a:pos x="440" y="232"/>
                </a:cxn>
                <a:cxn ang="0">
                  <a:pos x="384" y="230"/>
                </a:cxn>
                <a:cxn ang="0">
                  <a:pos x="346" y="222"/>
                </a:cxn>
                <a:cxn ang="0">
                  <a:pos x="316" y="200"/>
                </a:cxn>
                <a:cxn ang="0">
                  <a:pos x="294" y="148"/>
                </a:cxn>
                <a:cxn ang="0">
                  <a:pos x="304" y="48"/>
                </a:cxn>
                <a:cxn ang="0">
                  <a:pos x="298" y="22"/>
                </a:cxn>
                <a:cxn ang="0">
                  <a:pos x="286" y="8"/>
                </a:cxn>
                <a:cxn ang="0">
                  <a:pos x="262" y="0"/>
                </a:cxn>
                <a:cxn ang="0">
                  <a:pos x="24" y="268"/>
                </a:cxn>
                <a:cxn ang="0">
                  <a:pos x="28" y="258"/>
                </a:cxn>
                <a:cxn ang="0">
                  <a:pos x="78" y="254"/>
                </a:cxn>
                <a:cxn ang="0">
                  <a:pos x="104" y="252"/>
                </a:cxn>
                <a:cxn ang="0">
                  <a:pos x="136" y="238"/>
                </a:cxn>
                <a:cxn ang="0">
                  <a:pos x="164" y="216"/>
                </a:cxn>
                <a:cxn ang="0">
                  <a:pos x="178" y="196"/>
                </a:cxn>
                <a:cxn ang="0">
                  <a:pos x="192" y="162"/>
                </a:cxn>
                <a:cxn ang="0">
                  <a:pos x="192" y="126"/>
                </a:cxn>
                <a:cxn ang="0">
                  <a:pos x="184" y="36"/>
                </a:cxn>
                <a:cxn ang="0">
                  <a:pos x="194" y="26"/>
                </a:cxn>
                <a:cxn ang="0">
                  <a:pos x="262" y="24"/>
                </a:cxn>
                <a:cxn ang="0">
                  <a:pos x="276" y="30"/>
                </a:cxn>
                <a:cxn ang="0">
                  <a:pos x="270" y="126"/>
                </a:cxn>
                <a:cxn ang="0">
                  <a:pos x="270" y="150"/>
                </a:cxn>
                <a:cxn ang="0">
                  <a:pos x="278" y="184"/>
                </a:cxn>
                <a:cxn ang="0">
                  <a:pos x="298" y="216"/>
                </a:cxn>
                <a:cxn ang="0">
                  <a:pos x="316" y="232"/>
                </a:cxn>
                <a:cxn ang="0">
                  <a:pos x="348" y="248"/>
                </a:cxn>
                <a:cxn ang="0">
                  <a:pos x="384" y="254"/>
                </a:cxn>
                <a:cxn ang="0">
                  <a:pos x="432" y="256"/>
                </a:cxn>
                <a:cxn ang="0">
                  <a:pos x="440" y="268"/>
                </a:cxn>
                <a:cxn ang="0">
                  <a:pos x="438" y="276"/>
                </a:cxn>
                <a:cxn ang="0">
                  <a:pos x="426" y="284"/>
                </a:cxn>
                <a:cxn ang="0">
                  <a:pos x="32" y="282"/>
                </a:cxn>
                <a:cxn ang="0">
                  <a:pos x="24" y="270"/>
                </a:cxn>
              </a:cxnLst>
              <a:rect l="0" t="0" r="r" b="b"/>
              <a:pathLst>
                <a:path w="464" h="308">
                  <a:moveTo>
                    <a:pt x="202" y="0"/>
                  </a:moveTo>
                  <a:lnTo>
                    <a:pt x="202" y="0"/>
                  </a:lnTo>
                  <a:lnTo>
                    <a:pt x="192" y="0"/>
                  </a:lnTo>
                  <a:lnTo>
                    <a:pt x="184" y="4"/>
                  </a:lnTo>
                  <a:lnTo>
                    <a:pt x="176" y="8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64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60" y="48"/>
                  </a:lnTo>
                  <a:lnTo>
                    <a:pt x="168" y="128"/>
                  </a:lnTo>
                  <a:lnTo>
                    <a:pt x="168" y="128"/>
                  </a:lnTo>
                  <a:lnTo>
                    <a:pt x="170" y="148"/>
                  </a:lnTo>
                  <a:lnTo>
                    <a:pt x="166" y="166"/>
                  </a:lnTo>
                  <a:lnTo>
                    <a:pt x="158" y="184"/>
                  </a:lnTo>
                  <a:lnTo>
                    <a:pt x="146" y="200"/>
                  </a:lnTo>
                  <a:lnTo>
                    <a:pt x="146" y="200"/>
                  </a:lnTo>
                  <a:lnTo>
                    <a:pt x="132" y="212"/>
                  </a:lnTo>
                  <a:lnTo>
                    <a:pt x="116" y="222"/>
                  </a:lnTo>
                  <a:lnTo>
                    <a:pt x="98" y="228"/>
                  </a:lnTo>
                  <a:lnTo>
                    <a:pt x="78" y="230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0" y="230"/>
                  </a:lnTo>
                  <a:lnTo>
                    <a:pt x="22" y="232"/>
                  </a:lnTo>
                  <a:lnTo>
                    <a:pt x="16" y="236"/>
                  </a:lnTo>
                  <a:lnTo>
                    <a:pt x="10" y="242"/>
                  </a:lnTo>
                  <a:lnTo>
                    <a:pt x="6" y="246"/>
                  </a:lnTo>
                  <a:lnTo>
                    <a:pt x="2" y="254"/>
                  </a:lnTo>
                  <a:lnTo>
                    <a:pt x="0" y="260"/>
                  </a:lnTo>
                  <a:lnTo>
                    <a:pt x="0" y="268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8"/>
                  </a:lnTo>
                  <a:lnTo>
                    <a:pt x="2" y="284"/>
                  </a:lnTo>
                  <a:lnTo>
                    <a:pt x="6" y="292"/>
                  </a:lnTo>
                  <a:lnTo>
                    <a:pt x="10" y="296"/>
                  </a:lnTo>
                  <a:lnTo>
                    <a:pt x="16" y="302"/>
                  </a:lnTo>
                  <a:lnTo>
                    <a:pt x="22" y="304"/>
                  </a:lnTo>
                  <a:lnTo>
                    <a:pt x="30" y="308"/>
                  </a:lnTo>
                  <a:lnTo>
                    <a:pt x="36" y="308"/>
                  </a:lnTo>
                  <a:lnTo>
                    <a:pt x="426" y="308"/>
                  </a:lnTo>
                  <a:lnTo>
                    <a:pt x="426" y="308"/>
                  </a:lnTo>
                  <a:lnTo>
                    <a:pt x="434" y="308"/>
                  </a:lnTo>
                  <a:lnTo>
                    <a:pt x="440" y="304"/>
                  </a:lnTo>
                  <a:lnTo>
                    <a:pt x="448" y="302"/>
                  </a:lnTo>
                  <a:lnTo>
                    <a:pt x="452" y="296"/>
                  </a:lnTo>
                  <a:lnTo>
                    <a:pt x="458" y="292"/>
                  </a:lnTo>
                  <a:lnTo>
                    <a:pt x="460" y="284"/>
                  </a:lnTo>
                  <a:lnTo>
                    <a:pt x="464" y="278"/>
                  </a:lnTo>
                  <a:lnTo>
                    <a:pt x="464" y="270"/>
                  </a:lnTo>
                  <a:lnTo>
                    <a:pt x="464" y="268"/>
                  </a:lnTo>
                  <a:lnTo>
                    <a:pt x="464" y="268"/>
                  </a:lnTo>
                  <a:lnTo>
                    <a:pt x="464" y="260"/>
                  </a:lnTo>
                  <a:lnTo>
                    <a:pt x="460" y="254"/>
                  </a:lnTo>
                  <a:lnTo>
                    <a:pt x="458" y="246"/>
                  </a:lnTo>
                  <a:lnTo>
                    <a:pt x="452" y="242"/>
                  </a:lnTo>
                  <a:lnTo>
                    <a:pt x="448" y="236"/>
                  </a:lnTo>
                  <a:lnTo>
                    <a:pt x="440" y="232"/>
                  </a:lnTo>
                  <a:lnTo>
                    <a:pt x="434" y="230"/>
                  </a:lnTo>
                  <a:lnTo>
                    <a:pt x="426" y="230"/>
                  </a:lnTo>
                  <a:lnTo>
                    <a:pt x="384" y="230"/>
                  </a:lnTo>
                  <a:lnTo>
                    <a:pt x="384" y="230"/>
                  </a:lnTo>
                  <a:lnTo>
                    <a:pt x="364" y="228"/>
                  </a:lnTo>
                  <a:lnTo>
                    <a:pt x="346" y="222"/>
                  </a:lnTo>
                  <a:lnTo>
                    <a:pt x="330" y="212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06" y="184"/>
                  </a:lnTo>
                  <a:lnTo>
                    <a:pt x="298" y="166"/>
                  </a:lnTo>
                  <a:lnTo>
                    <a:pt x="294" y="148"/>
                  </a:lnTo>
                  <a:lnTo>
                    <a:pt x="294" y="12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4" y="38"/>
                  </a:lnTo>
                  <a:lnTo>
                    <a:pt x="302" y="30"/>
                  </a:lnTo>
                  <a:lnTo>
                    <a:pt x="298" y="22"/>
                  </a:lnTo>
                  <a:lnTo>
                    <a:pt x="294" y="14"/>
                  </a:lnTo>
                  <a:lnTo>
                    <a:pt x="294" y="14"/>
                  </a:lnTo>
                  <a:lnTo>
                    <a:pt x="286" y="8"/>
                  </a:lnTo>
                  <a:lnTo>
                    <a:pt x="278" y="4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02" y="0"/>
                  </a:lnTo>
                  <a:close/>
                  <a:moveTo>
                    <a:pt x="24" y="270"/>
                  </a:moveTo>
                  <a:lnTo>
                    <a:pt x="24" y="268"/>
                  </a:lnTo>
                  <a:lnTo>
                    <a:pt x="24" y="268"/>
                  </a:lnTo>
                  <a:lnTo>
                    <a:pt x="24" y="262"/>
                  </a:lnTo>
                  <a:lnTo>
                    <a:pt x="28" y="258"/>
                  </a:lnTo>
                  <a:lnTo>
                    <a:pt x="32" y="256"/>
                  </a:lnTo>
                  <a:lnTo>
                    <a:pt x="36" y="254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92" y="254"/>
                  </a:lnTo>
                  <a:lnTo>
                    <a:pt x="104" y="252"/>
                  </a:lnTo>
                  <a:lnTo>
                    <a:pt x="114" y="248"/>
                  </a:lnTo>
                  <a:lnTo>
                    <a:pt x="126" y="244"/>
                  </a:lnTo>
                  <a:lnTo>
                    <a:pt x="136" y="238"/>
                  </a:lnTo>
                  <a:lnTo>
                    <a:pt x="146" y="232"/>
                  </a:lnTo>
                  <a:lnTo>
                    <a:pt x="156" y="224"/>
                  </a:lnTo>
                  <a:lnTo>
                    <a:pt x="164" y="216"/>
                  </a:lnTo>
                  <a:lnTo>
                    <a:pt x="164" y="216"/>
                  </a:lnTo>
                  <a:lnTo>
                    <a:pt x="172" y="206"/>
                  </a:lnTo>
                  <a:lnTo>
                    <a:pt x="178" y="196"/>
                  </a:lnTo>
                  <a:lnTo>
                    <a:pt x="184" y="184"/>
                  </a:lnTo>
                  <a:lnTo>
                    <a:pt x="188" y="174"/>
                  </a:lnTo>
                  <a:lnTo>
                    <a:pt x="192" y="162"/>
                  </a:lnTo>
                  <a:lnTo>
                    <a:pt x="194" y="150"/>
                  </a:lnTo>
                  <a:lnTo>
                    <a:pt x="194" y="138"/>
                  </a:lnTo>
                  <a:lnTo>
                    <a:pt x="192" y="126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4" y="36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4" y="26"/>
                  </a:lnTo>
                  <a:lnTo>
                    <a:pt x="202" y="24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68" y="26"/>
                  </a:lnTo>
                  <a:lnTo>
                    <a:pt x="276" y="30"/>
                  </a:lnTo>
                  <a:lnTo>
                    <a:pt x="276" y="30"/>
                  </a:lnTo>
                  <a:lnTo>
                    <a:pt x="280" y="36"/>
                  </a:lnTo>
                  <a:lnTo>
                    <a:pt x="280" y="44"/>
                  </a:lnTo>
                  <a:lnTo>
                    <a:pt x="270" y="126"/>
                  </a:lnTo>
                  <a:lnTo>
                    <a:pt x="270" y="126"/>
                  </a:lnTo>
                  <a:lnTo>
                    <a:pt x="270" y="138"/>
                  </a:lnTo>
                  <a:lnTo>
                    <a:pt x="270" y="150"/>
                  </a:lnTo>
                  <a:lnTo>
                    <a:pt x="272" y="162"/>
                  </a:lnTo>
                  <a:lnTo>
                    <a:pt x="274" y="174"/>
                  </a:lnTo>
                  <a:lnTo>
                    <a:pt x="278" y="184"/>
                  </a:lnTo>
                  <a:lnTo>
                    <a:pt x="284" y="196"/>
                  </a:lnTo>
                  <a:lnTo>
                    <a:pt x="290" y="206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306" y="224"/>
                  </a:lnTo>
                  <a:lnTo>
                    <a:pt x="316" y="232"/>
                  </a:lnTo>
                  <a:lnTo>
                    <a:pt x="326" y="238"/>
                  </a:lnTo>
                  <a:lnTo>
                    <a:pt x="338" y="244"/>
                  </a:lnTo>
                  <a:lnTo>
                    <a:pt x="348" y="248"/>
                  </a:lnTo>
                  <a:lnTo>
                    <a:pt x="360" y="252"/>
                  </a:lnTo>
                  <a:lnTo>
                    <a:pt x="372" y="254"/>
                  </a:lnTo>
                  <a:lnTo>
                    <a:pt x="384" y="254"/>
                  </a:lnTo>
                  <a:lnTo>
                    <a:pt x="426" y="254"/>
                  </a:lnTo>
                  <a:lnTo>
                    <a:pt x="426" y="254"/>
                  </a:lnTo>
                  <a:lnTo>
                    <a:pt x="432" y="256"/>
                  </a:lnTo>
                  <a:lnTo>
                    <a:pt x="436" y="258"/>
                  </a:lnTo>
                  <a:lnTo>
                    <a:pt x="438" y="262"/>
                  </a:lnTo>
                  <a:lnTo>
                    <a:pt x="440" y="268"/>
                  </a:lnTo>
                  <a:lnTo>
                    <a:pt x="440" y="270"/>
                  </a:lnTo>
                  <a:lnTo>
                    <a:pt x="440" y="270"/>
                  </a:lnTo>
                  <a:lnTo>
                    <a:pt x="438" y="276"/>
                  </a:lnTo>
                  <a:lnTo>
                    <a:pt x="436" y="280"/>
                  </a:lnTo>
                  <a:lnTo>
                    <a:pt x="432" y="282"/>
                  </a:lnTo>
                  <a:lnTo>
                    <a:pt x="426" y="284"/>
                  </a:lnTo>
                  <a:lnTo>
                    <a:pt x="36" y="284"/>
                  </a:lnTo>
                  <a:lnTo>
                    <a:pt x="36" y="284"/>
                  </a:lnTo>
                  <a:lnTo>
                    <a:pt x="32" y="282"/>
                  </a:lnTo>
                  <a:lnTo>
                    <a:pt x="28" y="280"/>
                  </a:lnTo>
                  <a:lnTo>
                    <a:pt x="24" y="276"/>
                  </a:lnTo>
                  <a:lnTo>
                    <a:pt x="24" y="270"/>
                  </a:lnTo>
                  <a:lnTo>
                    <a:pt x="24" y="27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6" name="Freeform 103"/>
            <p:cNvSpPr>
              <a:spLocks/>
            </p:cNvSpPr>
            <p:nvPr/>
          </p:nvSpPr>
          <p:spPr bwMode="auto">
            <a:xfrm>
              <a:off x="8637588" y="3070225"/>
              <a:ext cx="1612900" cy="1136650"/>
            </a:xfrm>
            <a:custGeom>
              <a:avLst/>
              <a:gdLst/>
              <a:ahLst/>
              <a:cxnLst>
                <a:cxn ang="0">
                  <a:pos x="168" y="4"/>
                </a:cxn>
                <a:cxn ang="0">
                  <a:pos x="148" y="24"/>
                </a:cxn>
                <a:cxn ang="0">
                  <a:pos x="136" y="56"/>
                </a:cxn>
                <a:cxn ang="0">
                  <a:pos x="136" y="80"/>
                </a:cxn>
                <a:cxn ang="0">
                  <a:pos x="148" y="112"/>
                </a:cxn>
                <a:cxn ang="0">
                  <a:pos x="168" y="132"/>
                </a:cxn>
                <a:cxn ang="0">
                  <a:pos x="190" y="168"/>
                </a:cxn>
                <a:cxn ang="0">
                  <a:pos x="236" y="234"/>
                </a:cxn>
                <a:cxn ang="0">
                  <a:pos x="242" y="288"/>
                </a:cxn>
                <a:cxn ang="0">
                  <a:pos x="236" y="298"/>
                </a:cxn>
                <a:cxn ang="0">
                  <a:pos x="108" y="336"/>
                </a:cxn>
                <a:cxn ang="0">
                  <a:pos x="94" y="342"/>
                </a:cxn>
                <a:cxn ang="0">
                  <a:pos x="28" y="384"/>
                </a:cxn>
                <a:cxn ang="0">
                  <a:pos x="8" y="416"/>
                </a:cxn>
                <a:cxn ang="0">
                  <a:pos x="0" y="452"/>
                </a:cxn>
                <a:cxn ang="0">
                  <a:pos x="2" y="668"/>
                </a:cxn>
                <a:cxn ang="0">
                  <a:pos x="18" y="698"/>
                </a:cxn>
                <a:cxn ang="0">
                  <a:pos x="48" y="714"/>
                </a:cxn>
                <a:cxn ang="0">
                  <a:pos x="570" y="716"/>
                </a:cxn>
                <a:cxn ang="0">
                  <a:pos x="602" y="706"/>
                </a:cxn>
                <a:cxn ang="0">
                  <a:pos x="624" y="680"/>
                </a:cxn>
                <a:cxn ang="0">
                  <a:pos x="628" y="268"/>
                </a:cxn>
                <a:cxn ang="0">
                  <a:pos x="634" y="240"/>
                </a:cxn>
                <a:cxn ang="0">
                  <a:pos x="660" y="208"/>
                </a:cxn>
                <a:cxn ang="0">
                  <a:pos x="700" y="196"/>
                </a:cxn>
                <a:cxn ang="0">
                  <a:pos x="1008" y="194"/>
                </a:cxn>
                <a:cxn ang="0">
                  <a:pos x="1016" y="184"/>
                </a:cxn>
                <a:cxn ang="0">
                  <a:pos x="1012" y="176"/>
                </a:cxn>
                <a:cxn ang="0">
                  <a:pos x="700" y="172"/>
                </a:cxn>
                <a:cxn ang="0">
                  <a:pos x="664" y="180"/>
                </a:cxn>
                <a:cxn ang="0">
                  <a:pos x="620" y="214"/>
                </a:cxn>
                <a:cxn ang="0">
                  <a:pos x="604" y="268"/>
                </a:cxn>
                <a:cxn ang="0">
                  <a:pos x="604" y="664"/>
                </a:cxn>
                <a:cxn ang="0">
                  <a:pos x="594" y="682"/>
                </a:cxn>
                <a:cxn ang="0">
                  <a:pos x="576" y="692"/>
                </a:cxn>
                <a:cxn ang="0">
                  <a:pos x="60" y="692"/>
                </a:cxn>
                <a:cxn ang="0">
                  <a:pos x="40" y="686"/>
                </a:cxn>
                <a:cxn ang="0">
                  <a:pos x="28" y="670"/>
                </a:cxn>
                <a:cxn ang="0">
                  <a:pos x="24" y="452"/>
                </a:cxn>
                <a:cxn ang="0">
                  <a:pos x="28" y="434"/>
                </a:cxn>
                <a:cxn ang="0">
                  <a:pos x="34" y="416"/>
                </a:cxn>
                <a:cxn ang="0">
                  <a:pos x="80" y="372"/>
                </a:cxn>
                <a:cxn ang="0">
                  <a:pos x="238" y="324"/>
                </a:cxn>
                <a:cxn ang="0">
                  <a:pos x="256" y="314"/>
                </a:cxn>
                <a:cxn ang="0">
                  <a:pos x="266" y="290"/>
                </a:cxn>
                <a:cxn ang="0">
                  <a:pos x="270" y="236"/>
                </a:cxn>
                <a:cxn ang="0">
                  <a:pos x="256" y="220"/>
                </a:cxn>
                <a:cxn ang="0">
                  <a:pos x="224" y="184"/>
                </a:cxn>
                <a:cxn ang="0">
                  <a:pos x="204" y="138"/>
                </a:cxn>
                <a:cxn ang="0">
                  <a:pos x="194" y="116"/>
                </a:cxn>
                <a:cxn ang="0">
                  <a:pos x="182" y="112"/>
                </a:cxn>
                <a:cxn ang="0">
                  <a:pos x="168" y="100"/>
                </a:cxn>
                <a:cxn ang="0">
                  <a:pos x="160" y="68"/>
                </a:cxn>
                <a:cxn ang="0">
                  <a:pos x="174" y="28"/>
                </a:cxn>
                <a:cxn ang="0">
                  <a:pos x="184" y="22"/>
                </a:cxn>
                <a:cxn ang="0">
                  <a:pos x="192" y="12"/>
                </a:cxn>
                <a:cxn ang="0">
                  <a:pos x="190" y="4"/>
                </a:cxn>
                <a:cxn ang="0">
                  <a:pos x="178" y="0"/>
                </a:cxn>
              </a:cxnLst>
              <a:rect l="0" t="0" r="r" b="b"/>
              <a:pathLst>
                <a:path w="1016" h="716">
                  <a:moveTo>
                    <a:pt x="178" y="0"/>
                  </a:moveTo>
                  <a:lnTo>
                    <a:pt x="178" y="0"/>
                  </a:lnTo>
                  <a:lnTo>
                    <a:pt x="168" y="4"/>
                  </a:lnTo>
                  <a:lnTo>
                    <a:pt x="160" y="8"/>
                  </a:lnTo>
                  <a:lnTo>
                    <a:pt x="154" y="16"/>
                  </a:lnTo>
                  <a:lnTo>
                    <a:pt x="148" y="24"/>
                  </a:lnTo>
                  <a:lnTo>
                    <a:pt x="142" y="34"/>
                  </a:lnTo>
                  <a:lnTo>
                    <a:pt x="138" y="44"/>
                  </a:lnTo>
                  <a:lnTo>
                    <a:pt x="136" y="56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80"/>
                  </a:lnTo>
                  <a:lnTo>
                    <a:pt x="138" y="92"/>
                  </a:lnTo>
                  <a:lnTo>
                    <a:pt x="142" y="102"/>
                  </a:lnTo>
                  <a:lnTo>
                    <a:pt x="148" y="112"/>
                  </a:lnTo>
                  <a:lnTo>
                    <a:pt x="154" y="120"/>
                  </a:lnTo>
                  <a:lnTo>
                    <a:pt x="160" y="126"/>
                  </a:lnTo>
                  <a:lnTo>
                    <a:pt x="168" y="132"/>
                  </a:lnTo>
                  <a:lnTo>
                    <a:pt x="178" y="136"/>
                  </a:lnTo>
                  <a:lnTo>
                    <a:pt x="178" y="136"/>
                  </a:lnTo>
                  <a:lnTo>
                    <a:pt x="190" y="168"/>
                  </a:lnTo>
                  <a:lnTo>
                    <a:pt x="206" y="196"/>
                  </a:lnTo>
                  <a:lnTo>
                    <a:pt x="224" y="222"/>
                  </a:lnTo>
                  <a:lnTo>
                    <a:pt x="236" y="234"/>
                  </a:lnTo>
                  <a:lnTo>
                    <a:pt x="246" y="244"/>
                  </a:lnTo>
                  <a:lnTo>
                    <a:pt x="246" y="244"/>
                  </a:lnTo>
                  <a:lnTo>
                    <a:pt x="242" y="288"/>
                  </a:lnTo>
                  <a:lnTo>
                    <a:pt x="242" y="288"/>
                  </a:lnTo>
                  <a:lnTo>
                    <a:pt x="240" y="294"/>
                  </a:lnTo>
                  <a:lnTo>
                    <a:pt x="236" y="298"/>
                  </a:lnTo>
                  <a:lnTo>
                    <a:pt x="236" y="298"/>
                  </a:lnTo>
                  <a:lnTo>
                    <a:pt x="232" y="300"/>
                  </a:lnTo>
                  <a:lnTo>
                    <a:pt x="108" y="336"/>
                  </a:lnTo>
                  <a:lnTo>
                    <a:pt x="108" y="336"/>
                  </a:lnTo>
                  <a:lnTo>
                    <a:pt x="94" y="342"/>
                  </a:lnTo>
                  <a:lnTo>
                    <a:pt x="94" y="342"/>
                  </a:lnTo>
                  <a:lnTo>
                    <a:pt x="70" y="352"/>
                  </a:lnTo>
                  <a:lnTo>
                    <a:pt x="48" y="366"/>
                  </a:lnTo>
                  <a:lnTo>
                    <a:pt x="28" y="384"/>
                  </a:lnTo>
                  <a:lnTo>
                    <a:pt x="14" y="404"/>
                  </a:lnTo>
                  <a:lnTo>
                    <a:pt x="14" y="404"/>
                  </a:lnTo>
                  <a:lnTo>
                    <a:pt x="8" y="416"/>
                  </a:lnTo>
                  <a:lnTo>
                    <a:pt x="4" y="428"/>
                  </a:lnTo>
                  <a:lnTo>
                    <a:pt x="2" y="440"/>
                  </a:lnTo>
                  <a:lnTo>
                    <a:pt x="0" y="45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2" y="668"/>
                  </a:lnTo>
                  <a:lnTo>
                    <a:pt x="6" y="680"/>
                  </a:lnTo>
                  <a:lnTo>
                    <a:pt x="10" y="690"/>
                  </a:lnTo>
                  <a:lnTo>
                    <a:pt x="18" y="698"/>
                  </a:lnTo>
                  <a:lnTo>
                    <a:pt x="26" y="706"/>
                  </a:lnTo>
                  <a:lnTo>
                    <a:pt x="38" y="712"/>
                  </a:lnTo>
                  <a:lnTo>
                    <a:pt x="48" y="714"/>
                  </a:lnTo>
                  <a:lnTo>
                    <a:pt x="60" y="716"/>
                  </a:lnTo>
                  <a:lnTo>
                    <a:pt x="570" y="716"/>
                  </a:lnTo>
                  <a:lnTo>
                    <a:pt x="570" y="716"/>
                  </a:lnTo>
                  <a:lnTo>
                    <a:pt x="582" y="714"/>
                  </a:lnTo>
                  <a:lnTo>
                    <a:pt x="592" y="712"/>
                  </a:lnTo>
                  <a:lnTo>
                    <a:pt x="602" y="706"/>
                  </a:lnTo>
                  <a:lnTo>
                    <a:pt x="612" y="698"/>
                  </a:lnTo>
                  <a:lnTo>
                    <a:pt x="618" y="690"/>
                  </a:lnTo>
                  <a:lnTo>
                    <a:pt x="624" y="680"/>
                  </a:lnTo>
                  <a:lnTo>
                    <a:pt x="628" y="668"/>
                  </a:lnTo>
                  <a:lnTo>
                    <a:pt x="628" y="656"/>
                  </a:lnTo>
                  <a:lnTo>
                    <a:pt x="628" y="268"/>
                  </a:lnTo>
                  <a:lnTo>
                    <a:pt x="628" y="268"/>
                  </a:lnTo>
                  <a:lnTo>
                    <a:pt x="630" y="254"/>
                  </a:lnTo>
                  <a:lnTo>
                    <a:pt x="634" y="240"/>
                  </a:lnTo>
                  <a:lnTo>
                    <a:pt x="640" y="228"/>
                  </a:lnTo>
                  <a:lnTo>
                    <a:pt x="650" y="216"/>
                  </a:lnTo>
                  <a:lnTo>
                    <a:pt x="660" y="208"/>
                  </a:lnTo>
                  <a:lnTo>
                    <a:pt x="672" y="202"/>
                  </a:lnTo>
                  <a:lnTo>
                    <a:pt x="686" y="198"/>
                  </a:lnTo>
                  <a:lnTo>
                    <a:pt x="700" y="196"/>
                  </a:lnTo>
                  <a:lnTo>
                    <a:pt x="1004" y="196"/>
                  </a:lnTo>
                  <a:lnTo>
                    <a:pt x="1004" y="196"/>
                  </a:lnTo>
                  <a:lnTo>
                    <a:pt x="1008" y="194"/>
                  </a:lnTo>
                  <a:lnTo>
                    <a:pt x="1012" y="192"/>
                  </a:lnTo>
                  <a:lnTo>
                    <a:pt x="1014" y="188"/>
                  </a:lnTo>
                  <a:lnTo>
                    <a:pt x="1016" y="184"/>
                  </a:lnTo>
                  <a:lnTo>
                    <a:pt x="1016" y="184"/>
                  </a:lnTo>
                  <a:lnTo>
                    <a:pt x="1014" y="180"/>
                  </a:lnTo>
                  <a:lnTo>
                    <a:pt x="1012" y="176"/>
                  </a:lnTo>
                  <a:lnTo>
                    <a:pt x="1008" y="172"/>
                  </a:lnTo>
                  <a:lnTo>
                    <a:pt x="1004" y="172"/>
                  </a:lnTo>
                  <a:lnTo>
                    <a:pt x="700" y="172"/>
                  </a:lnTo>
                  <a:lnTo>
                    <a:pt x="700" y="172"/>
                  </a:lnTo>
                  <a:lnTo>
                    <a:pt x="680" y="174"/>
                  </a:lnTo>
                  <a:lnTo>
                    <a:pt x="664" y="180"/>
                  </a:lnTo>
                  <a:lnTo>
                    <a:pt x="646" y="188"/>
                  </a:lnTo>
                  <a:lnTo>
                    <a:pt x="632" y="200"/>
                  </a:lnTo>
                  <a:lnTo>
                    <a:pt x="620" y="214"/>
                  </a:lnTo>
                  <a:lnTo>
                    <a:pt x="612" y="230"/>
                  </a:lnTo>
                  <a:lnTo>
                    <a:pt x="606" y="248"/>
                  </a:lnTo>
                  <a:lnTo>
                    <a:pt x="604" y="268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4" y="664"/>
                  </a:lnTo>
                  <a:lnTo>
                    <a:pt x="602" y="670"/>
                  </a:lnTo>
                  <a:lnTo>
                    <a:pt x="598" y="676"/>
                  </a:lnTo>
                  <a:lnTo>
                    <a:pt x="594" y="682"/>
                  </a:lnTo>
                  <a:lnTo>
                    <a:pt x="590" y="686"/>
                  </a:lnTo>
                  <a:lnTo>
                    <a:pt x="584" y="690"/>
                  </a:lnTo>
                  <a:lnTo>
                    <a:pt x="576" y="692"/>
                  </a:lnTo>
                  <a:lnTo>
                    <a:pt x="570" y="692"/>
                  </a:lnTo>
                  <a:lnTo>
                    <a:pt x="60" y="692"/>
                  </a:lnTo>
                  <a:lnTo>
                    <a:pt x="60" y="692"/>
                  </a:lnTo>
                  <a:lnTo>
                    <a:pt x="52" y="692"/>
                  </a:lnTo>
                  <a:lnTo>
                    <a:pt x="46" y="690"/>
                  </a:lnTo>
                  <a:lnTo>
                    <a:pt x="40" y="686"/>
                  </a:lnTo>
                  <a:lnTo>
                    <a:pt x="36" y="682"/>
                  </a:lnTo>
                  <a:lnTo>
                    <a:pt x="30" y="676"/>
                  </a:lnTo>
                  <a:lnTo>
                    <a:pt x="28" y="670"/>
                  </a:lnTo>
                  <a:lnTo>
                    <a:pt x="26" y="664"/>
                  </a:lnTo>
                  <a:lnTo>
                    <a:pt x="24" y="656"/>
                  </a:lnTo>
                  <a:lnTo>
                    <a:pt x="24" y="452"/>
                  </a:lnTo>
                  <a:lnTo>
                    <a:pt x="24" y="452"/>
                  </a:lnTo>
                  <a:lnTo>
                    <a:pt x="26" y="442"/>
                  </a:lnTo>
                  <a:lnTo>
                    <a:pt x="28" y="434"/>
                  </a:lnTo>
                  <a:lnTo>
                    <a:pt x="30" y="424"/>
                  </a:lnTo>
                  <a:lnTo>
                    <a:pt x="34" y="416"/>
                  </a:lnTo>
                  <a:lnTo>
                    <a:pt x="34" y="416"/>
                  </a:lnTo>
                  <a:lnTo>
                    <a:pt x="48" y="400"/>
                  </a:lnTo>
                  <a:lnTo>
                    <a:pt x="62" y="386"/>
                  </a:lnTo>
                  <a:lnTo>
                    <a:pt x="80" y="372"/>
                  </a:lnTo>
                  <a:lnTo>
                    <a:pt x="102" y="364"/>
                  </a:lnTo>
                  <a:lnTo>
                    <a:pt x="114" y="360"/>
                  </a:lnTo>
                  <a:lnTo>
                    <a:pt x="238" y="324"/>
                  </a:lnTo>
                  <a:lnTo>
                    <a:pt x="248" y="318"/>
                  </a:lnTo>
                  <a:lnTo>
                    <a:pt x="248" y="318"/>
                  </a:lnTo>
                  <a:lnTo>
                    <a:pt x="256" y="314"/>
                  </a:lnTo>
                  <a:lnTo>
                    <a:pt x="260" y="306"/>
                  </a:lnTo>
                  <a:lnTo>
                    <a:pt x="264" y="298"/>
                  </a:lnTo>
                  <a:lnTo>
                    <a:pt x="266" y="290"/>
                  </a:lnTo>
                  <a:lnTo>
                    <a:pt x="272" y="242"/>
                  </a:lnTo>
                  <a:lnTo>
                    <a:pt x="272" y="242"/>
                  </a:lnTo>
                  <a:lnTo>
                    <a:pt x="270" y="236"/>
                  </a:lnTo>
                  <a:lnTo>
                    <a:pt x="266" y="230"/>
                  </a:lnTo>
                  <a:lnTo>
                    <a:pt x="266" y="230"/>
                  </a:lnTo>
                  <a:lnTo>
                    <a:pt x="256" y="220"/>
                  </a:lnTo>
                  <a:lnTo>
                    <a:pt x="244" y="210"/>
                  </a:lnTo>
                  <a:lnTo>
                    <a:pt x="234" y="196"/>
                  </a:lnTo>
                  <a:lnTo>
                    <a:pt x="224" y="184"/>
                  </a:lnTo>
                  <a:lnTo>
                    <a:pt x="216" y="170"/>
                  </a:lnTo>
                  <a:lnTo>
                    <a:pt x="210" y="154"/>
                  </a:lnTo>
                  <a:lnTo>
                    <a:pt x="204" y="138"/>
                  </a:lnTo>
                  <a:lnTo>
                    <a:pt x="198" y="122"/>
                  </a:lnTo>
                  <a:lnTo>
                    <a:pt x="198" y="122"/>
                  </a:lnTo>
                  <a:lnTo>
                    <a:pt x="194" y="116"/>
                  </a:lnTo>
                  <a:lnTo>
                    <a:pt x="188" y="114"/>
                  </a:lnTo>
                  <a:lnTo>
                    <a:pt x="188" y="114"/>
                  </a:lnTo>
                  <a:lnTo>
                    <a:pt x="182" y="112"/>
                  </a:lnTo>
                  <a:lnTo>
                    <a:pt x="176" y="110"/>
                  </a:lnTo>
                  <a:lnTo>
                    <a:pt x="172" y="104"/>
                  </a:lnTo>
                  <a:lnTo>
                    <a:pt x="168" y="100"/>
                  </a:lnTo>
                  <a:lnTo>
                    <a:pt x="162" y="84"/>
                  </a:lnTo>
                  <a:lnTo>
                    <a:pt x="160" y="68"/>
                  </a:lnTo>
                  <a:lnTo>
                    <a:pt x="160" y="68"/>
                  </a:lnTo>
                  <a:lnTo>
                    <a:pt x="162" y="52"/>
                  </a:lnTo>
                  <a:lnTo>
                    <a:pt x="166" y="38"/>
                  </a:lnTo>
                  <a:lnTo>
                    <a:pt x="174" y="28"/>
                  </a:lnTo>
                  <a:lnTo>
                    <a:pt x="178" y="24"/>
                  </a:lnTo>
                  <a:lnTo>
                    <a:pt x="184" y="22"/>
                  </a:lnTo>
                  <a:lnTo>
                    <a:pt x="184" y="22"/>
                  </a:lnTo>
                  <a:lnTo>
                    <a:pt x="188" y="20"/>
                  </a:lnTo>
                  <a:lnTo>
                    <a:pt x="192" y="16"/>
                  </a:lnTo>
                  <a:lnTo>
                    <a:pt x="192" y="12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4"/>
                  </a:lnTo>
                  <a:lnTo>
                    <a:pt x="186" y="0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7" name="Freeform 104"/>
            <p:cNvSpPr>
              <a:spLocks noEditPoints="1"/>
            </p:cNvSpPr>
            <p:nvPr/>
          </p:nvSpPr>
          <p:spPr bwMode="auto">
            <a:xfrm>
              <a:off x="10059988" y="3968750"/>
              <a:ext cx="304800" cy="30162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8" y="132"/>
                </a:cxn>
                <a:cxn ang="0">
                  <a:pos x="28" y="162"/>
                </a:cxn>
                <a:cxn ang="0">
                  <a:pos x="60" y="182"/>
                </a:cxn>
                <a:cxn ang="0">
                  <a:pos x="96" y="190"/>
                </a:cxn>
                <a:cxn ang="0">
                  <a:pos x="116" y="188"/>
                </a:cxn>
                <a:cxn ang="0">
                  <a:pos x="150" y="174"/>
                </a:cxn>
                <a:cxn ang="0">
                  <a:pos x="176" y="148"/>
                </a:cxn>
                <a:cxn ang="0">
                  <a:pos x="190" y="114"/>
                </a:cxn>
                <a:cxn ang="0">
                  <a:pos x="192" y="96"/>
                </a:cxn>
                <a:cxn ang="0">
                  <a:pos x="184" y="58"/>
                </a:cxn>
                <a:cxn ang="0">
                  <a:pos x="164" y="28"/>
                </a:cxn>
                <a:cxn ang="0">
                  <a:pos x="134" y="8"/>
                </a:cxn>
                <a:cxn ang="0">
                  <a:pos x="96" y="0"/>
                </a:cxn>
                <a:cxn ang="0">
                  <a:pos x="78" y="2"/>
                </a:cxn>
                <a:cxn ang="0">
                  <a:pos x="44" y="16"/>
                </a:cxn>
                <a:cxn ang="0">
                  <a:pos x="18" y="42"/>
                </a:cxn>
                <a:cxn ang="0">
                  <a:pos x="2" y="76"/>
                </a:cxn>
                <a:cxn ang="0">
                  <a:pos x="0" y="96"/>
                </a:cxn>
                <a:cxn ang="0">
                  <a:pos x="24" y="96"/>
                </a:cxn>
                <a:cxn ang="0">
                  <a:pos x="30" y="68"/>
                </a:cxn>
                <a:cxn ang="0">
                  <a:pos x="46" y="44"/>
                </a:cxn>
                <a:cxn ang="0">
                  <a:pos x="68" y="30"/>
                </a:cxn>
                <a:cxn ang="0">
                  <a:pos x="96" y="24"/>
                </a:cxn>
                <a:cxn ang="0">
                  <a:pos x="110" y="26"/>
                </a:cxn>
                <a:cxn ang="0">
                  <a:pos x="136" y="36"/>
                </a:cxn>
                <a:cxn ang="0">
                  <a:pos x="156" y="56"/>
                </a:cxn>
                <a:cxn ang="0">
                  <a:pos x="166" y="80"/>
                </a:cxn>
                <a:cxn ang="0">
                  <a:pos x="168" y="96"/>
                </a:cxn>
                <a:cxn ang="0">
                  <a:pos x="162" y="122"/>
                </a:cxn>
                <a:cxn ang="0">
                  <a:pos x="146" y="146"/>
                </a:cxn>
                <a:cxn ang="0">
                  <a:pos x="124" y="160"/>
                </a:cxn>
                <a:cxn ang="0">
                  <a:pos x="96" y="166"/>
                </a:cxn>
                <a:cxn ang="0">
                  <a:pos x="82" y="164"/>
                </a:cxn>
                <a:cxn ang="0">
                  <a:pos x="56" y="154"/>
                </a:cxn>
                <a:cxn ang="0">
                  <a:pos x="38" y="134"/>
                </a:cxn>
                <a:cxn ang="0">
                  <a:pos x="26" y="110"/>
                </a:cxn>
                <a:cxn ang="0">
                  <a:pos x="24" y="96"/>
                </a:cxn>
              </a:cxnLst>
              <a:rect l="0" t="0" r="r" b="b"/>
              <a:pathLst>
                <a:path w="192" h="190">
                  <a:moveTo>
                    <a:pt x="0" y="96"/>
                  </a:moveTo>
                  <a:lnTo>
                    <a:pt x="0" y="96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8" y="148"/>
                  </a:lnTo>
                  <a:lnTo>
                    <a:pt x="28" y="162"/>
                  </a:lnTo>
                  <a:lnTo>
                    <a:pt x="44" y="174"/>
                  </a:lnTo>
                  <a:lnTo>
                    <a:pt x="60" y="182"/>
                  </a:lnTo>
                  <a:lnTo>
                    <a:pt x="78" y="188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116" y="188"/>
                  </a:lnTo>
                  <a:lnTo>
                    <a:pt x="134" y="182"/>
                  </a:lnTo>
                  <a:lnTo>
                    <a:pt x="150" y="174"/>
                  </a:lnTo>
                  <a:lnTo>
                    <a:pt x="164" y="162"/>
                  </a:lnTo>
                  <a:lnTo>
                    <a:pt x="176" y="148"/>
                  </a:lnTo>
                  <a:lnTo>
                    <a:pt x="184" y="132"/>
                  </a:lnTo>
                  <a:lnTo>
                    <a:pt x="190" y="114"/>
                  </a:lnTo>
                  <a:lnTo>
                    <a:pt x="192" y="96"/>
                  </a:lnTo>
                  <a:lnTo>
                    <a:pt x="192" y="96"/>
                  </a:lnTo>
                  <a:lnTo>
                    <a:pt x="190" y="76"/>
                  </a:lnTo>
                  <a:lnTo>
                    <a:pt x="184" y="58"/>
                  </a:lnTo>
                  <a:lnTo>
                    <a:pt x="176" y="42"/>
                  </a:lnTo>
                  <a:lnTo>
                    <a:pt x="164" y="28"/>
                  </a:lnTo>
                  <a:lnTo>
                    <a:pt x="150" y="16"/>
                  </a:lnTo>
                  <a:lnTo>
                    <a:pt x="134" y="8"/>
                  </a:lnTo>
                  <a:lnTo>
                    <a:pt x="116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78" y="2"/>
                  </a:lnTo>
                  <a:lnTo>
                    <a:pt x="60" y="8"/>
                  </a:lnTo>
                  <a:lnTo>
                    <a:pt x="44" y="16"/>
                  </a:lnTo>
                  <a:lnTo>
                    <a:pt x="28" y="28"/>
                  </a:lnTo>
                  <a:lnTo>
                    <a:pt x="18" y="42"/>
                  </a:lnTo>
                  <a:lnTo>
                    <a:pt x="8" y="58"/>
                  </a:lnTo>
                  <a:lnTo>
                    <a:pt x="2" y="7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24" y="96"/>
                  </a:moveTo>
                  <a:lnTo>
                    <a:pt x="24" y="96"/>
                  </a:lnTo>
                  <a:lnTo>
                    <a:pt x="26" y="80"/>
                  </a:lnTo>
                  <a:lnTo>
                    <a:pt x="30" y="68"/>
                  </a:lnTo>
                  <a:lnTo>
                    <a:pt x="38" y="56"/>
                  </a:lnTo>
                  <a:lnTo>
                    <a:pt x="46" y="44"/>
                  </a:lnTo>
                  <a:lnTo>
                    <a:pt x="56" y="36"/>
                  </a:lnTo>
                  <a:lnTo>
                    <a:pt x="68" y="30"/>
                  </a:lnTo>
                  <a:lnTo>
                    <a:pt x="82" y="26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10" y="26"/>
                  </a:lnTo>
                  <a:lnTo>
                    <a:pt x="124" y="30"/>
                  </a:lnTo>
                  <a:lnTo>
                    <a:pt x="136" y="36"/>
                  </a:lnTo>
                  <a:lnTo>
                    <a:pt x="146" y="44"/>
                  </a:lnTo>
                  <a:lnTo>
                    <a:pt x="156" y="56"/>
                  </a:lnTo>
                  <a:lnTo>
                    <a:pt x="162" y="68"/>
                  </a:lnTo>
                  <a:lnTo>
                    <a:pt x="166" y="80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6" y="110"/>
                  </a:lnTo>
                  <a:lnTo>
                    <a:pt x="162" y="122"/>
                  </a:lnTo>
                  <a:lnTo>
                    <a:pt x="156" y="134"/>
                  </a:lnTo>
                  <a:lnTo>
                    <a:pt x="146" y="146"/>
                  </a:lnTo>
                  <a:lnTo>
                    <a:pt x="136" y="154"/>
                  </a:lnTo>
                  <a:lnTo>
                    <a:pt x="124" y="160"/>
                  </a:lnTo>
                  <a:lnTo>
                    <a:pt x="110" y="164"/>
                  </a:lnTo>
                  <a:lnTo>
                    <a:pt x="96" y="166"/>
                  </a:lnTo>
                  <a:lnTo>
                    <a:pt x="96" y="166"/>
                  </a:lnTo>
                  <a:lnTo>
                    <a:pt x="82" y="164"/>
                  </a:lnTo>
                  <a:lnTo>
                    <a:pt x="68" y="160"/>
                  </a:lnTo>
                  <a:lnTo>
                    <a:pt x="56" y="154"/>
                  </a:lnTo>
                  <a:lnTo>
                    <a:pt x="46" y="146"/>
                  </a:lnTo>
                  <a:lnTo>
                    <a:pt x="38" y="134"/>
                  </a:lnTo>
                  <a:lnTo>
                    <a:pt x="30" y="122"/>
                  </a:lnTo>
                  <a:lnTo>
                    <a:pt x="26" y="110"/>
                  </a:lnTo>
                  <a:lnTo>
                    <a:pt x="24" y="96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8" name="Freeform 105"/>
            <p:cNvSpPr>
              <a:spLocks/>
            </p:cNvSpPr>
            <p:nvPr/>
          </p:nvSpPr>
          <p:spPr bwMode="auto">
            <a:xfrm>
              <a:off x="10155238" y="4064000"/>
              <a:ext cx="114300" cy="88900"/>
            </a:xfrm>
            <a:custGeom>
              <a:avLst/>
              <a:gdLst/>
              <a:ahLst/>
              <a:cxnLst>
                <a:cxn ang="0">
                  <a:pos x="36" y="42"/>
                </a:cxn>
                <a:cxn ang="0">
                  <a:pos x="36" y="42"/>
                </a:cxn>
                <a:cxn ang="0">
                  <a:pos x="44" y="44"/>
                </a:cxn>
                <a:cxn ang="0">
                  <a:pos x="52" y="46"/>
                </a:cxn>
                <a:cxn ang="0">
                  <a:pos x="58" y="50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70" y="4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28"/>
                </a:cxn>
                <a:cxn ang="0">
                  <a:pos x="68" y="22"/>
                </a:cxn>
                <a:cxn ang="0">
                  <a:pos x="66" y="16"/>
                </a:cxn>
                <a:cxn ang="0">
                  <a:pos x="62" y="10"/>
                </a:cxn>
                <a:cxn ang="0">
                  <a:pos x="56" y="6"/>
                </a:cxn>
                <a:cxn ang="0">
                  <a:pos x="50" y="2"/>
                </a:cxn>
                <a:cxn ang="0">
                  <a:pos x="4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2" y="2"/>
                </a:cxn>
                <a:cxn ang="0">
                  <a:pos x="16" y="6"/>
                </a:cxn>
                <a:cxn ang="0">
                  <a:pos x="12" y="10"/>
                </a:cxn>
                <a:cxn ang="0">
                  <a:pos x="8" y="16"/>
                </a:cxn>
                <a:cxn ang="0">
                  <a:pos x="4" y="22"/>
                </a:cxn>
                <a:cxn ang="0">
                  <a:pos x="2" y="28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46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14" y="50"/>
                </a:cxn>
                <a:cxn ang="0">
                  <a:pos x="20" y="46"/>
                </a:cxn>
                <a:cxn ang="0">
                  <a:pos x="28" y="44"/>
                </a:cxn>
                <a:cxn ang="0">
                  <a:pos x="36" y="42"/>
                </a:cxn>
                <a:cxn ang="0">
                  <a:pos x="36" y="42"/>
                </a:cxn>
              </a:cxnLst>
              <a:rect l="0" t="0" r="r" b="b"/>
              <a:pathLst>
                <a:path w="72" h="56">
                  <a:moveTo>
                    <a:pt x="36" y="42"/>
                  </a:moveTo>
                  <a:lnTo>
                    <a:pt x="36" y="42"/>
                  </a:lnTo>
                  <a:lnTo>
                    <a:pt x="44" y="44"/>
                  </a:lnTo>
                  <a:lnTo>
                    <a:pt x="52" y="46"/>
                  </a:lnTo>
                  <a:lnTo>
                    <a:pt x="58" y="50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70" y="4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28"/>
                  </a:lnTo>
                  <a:lnTo>
                    <a:pt x="68" y="22"/>
                  </a:lnTo>
                  <a:lnTo>
                    <a:pt x="66" y="16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4" y="50"/>
                  </a:lnTo>
                  <a:lnTo>
                    <a:pt x="20" y="46"/>
                  </a:lnTo>
                  <a:lnTo>
                    <a:pt x="28" y="44"/>
                  </a:lnTo>
                  <a:lnTo>
                    <a:pt x="36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69" name="Freeform 106"/>
            <p:cNvSpPr>
              <a:spLocks/>
            </p:cNvSpPr>
            <p:nvPr/>
          </p:nvSpPr>
          <p:spPr bwMode="auto">
            <a:xfrm>
              <a:off x="9952038" y="4130675"/>
              <a:ext cx="279400" cy="266700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4" y="76"/>
                </a:cxn>
                <a:cxn ang="0">
                  <a:pos x="4" y="76"/>
                </a:cxn>
                <a:cxn ang="0">
                  <a:pos x="0" y="80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4" y="92"/>
                </a:cxn>
                <a:cxn ang="0">
                  <a:pos x="10" y="96"/>
                </a:cxn>
                <a:cxn ang="0">
                  <a:pos x="10" y="96"/>
                </a:cxn>
                <a:cxn ang="0">
                  <a:pos x="64" y="104"/>
                </a:cxn>
                <a:cxn ang="0">
                  <a:pos x="64" y="104"/>
                </a:cxn>
                <a:cxn ang="0">
                  <a:pos x="72" y="158"/>
                </a:cxn>
                <a:cxn ang="0">
                  <a:pos x="72" y="158"/>
                </a:cxn>
                <a:cxn ang="0">
                  <a:pos x="76" y="164"/>
                </a:cxn>
                <a:cxn ang="0">
                  <a:pos x="80" y="168"/>
                </a:cxn>
                <a:cxn ang="0">
                  <a:pos x="80" y="168"/>
                </a:cxn>
                <a:cxn ang="0">
                  <a:pos x="88" y="168"/>
                </a:cxn>
                <a:cxn ang="0">
                  <a:pos x="92" y="166"/>
                </a:cxn>
                <a:cxn ang="0">
                  <a:pos x="172" y="86"/>
                </a:cxn>
                <a:cxn ang="0">
                  <a:pos x="172" y="86"/>
                </a:cxn>
                <a:cxn ang="0">
                  <a:pos x="176" y="82"/>
                </a:cxn>
                <a:cxn ang="0">
                  <a:pos x="176" y="76"/>
                </a:cxn>
                <a:cxn ang="0">
                  <a:pos x="176" y="72"/>
                </a:cxn>
                <a:cxn ang="0">
                  <a:pos x="172" y="68"/>
                </a:cxn>
                <a:cxn ang="0">
                  <a:pos x="172" y="68"/>
                </a:cxn>
                <a:cxn ang="0">
                  <a:pos x="168" y="66"/>
                </a:cxn>
                <a:cxn ang="0">
                  <a:pos x="164" y="64"/>
                </a:cxn>
                <a:cxn ang="0">
                  <a:pos x="160" y="66"/>
                </a:cxn>
                <a:cxn ang="0">
                  <a:pos x="156" y="68"/>
                </a:cxn>
                <a:cxn ang="0">
                  <a:pos x="156" y="68"/>
                </a:cxn>
                <a:cxn ang="0">
                  <a:pos x="92" y="132"/>
                </a:cxn>
                <a:cxn ang="0">
                  <a:pos x="92" y="132"/>
                </a:cxn>
                <a:cxn ang="0">
                  <a:pos x="86" y="92"/>
                </a:cxn>
                <a:cxn ang="0">
                  <a:pos x="86" y="92"/>
                </a:cxn>
                <a:cxn ang="0">
                  <a:pos x="86" y="88"/>
                </a:cxn>
                <a:cxn ang="0">
                  <a:pos x="84" y="86"/>
                </a:cxn>
                <a:cxn ang="0">
                  <a:pos x="80" y="82"/>
                </a:cxn>
                <a:cxn ang="0">
                  <a:pos x="76" y="82"/>
                </a:cxn>
                <a:cxn ang="0">
                  <a:pos x="76" y="82"/>
                </a:cxn>
                <a:cxn ang="0">
                  <a:pos x="36" y="76"/>
                </a:cxn>
                <a:cxn ang="0">
                  <a:pos x="36" y="76"/>
                </a:cxn>
                <a:cxn ang="0">
                  <a:pos x="92" y="20"/>
                </a:cxn>
                <a:cxn ang="0">
                  <a:pos x="92" y="20"/>
                </a:cxn>
                <a:cxn ang="0">
                  <a:pos x="94" y="16"/>
                </a:cxn>
                <a:cxn ang="0">
                  <a:pos x="96" y="12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92" y="4"/>
                </a:cxn>
                <a:cxn ang="0">
                  <a:pos x="92" y="4"/>
                </a:cxn>
                <a:cxn ang="0">
                  <a:pos x="88" y="2"/>
                </a:cxn>
                <a:cxn ang="0">
                  <a:pos x="84" y="0"/>
                </a:cxn>
                <a:cxn ang="0">
                  <a:pos x="78" y="2"/>
                </a:cxn>
                <a:cxn ang="0">
                  <a:pos x="74" y="4"/>
                </a:cxn>
                <a:cxn ang="0">
                  <a:pos x="74" y="4"/>
                </a:cxn>
              </a:cxnLst>
              <a:rect l="0" t="0" r="r" b="b"/>
              <a:pathLst>
                <a:path w="176" h="168">
                  <a:moveTo>
                    <a:pt x="74" y="4"/>
                  </a:moveTo>
                  <a:lnTo>
                    <a:pt x="4" y="76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4" y="92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6" y="164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8" y="168"/>
                  </a:lnTo>
                  <a:lnTo>
                    <a:pt x="92" y="166"/>
                  </a:lnTo>
                  <a:lnTo>
                    <a:pt x="172" y="86"/>
                  </a:lnTo>
                  <a:lnTo>
                    <a:pt x="172" y="86"/>
                  </a:lnTo>
                  <a:lnTo>
                    <a:pt x="176" y="82"/>
                  </a:lnTo>
                  <a:lnTo>
                    <a:pt x="176" y="76"/>
                  </a:lnTo>
                  <a:lnTo>
                    <a:pt x="176" y="72"/>
                  </a:lnTo>
                  <a:lnTo>
                    <a:pt x="172" y="68"/>
                  </a:lnTo>
                  <a:lnTo>
                    <a:pt x="172" y="68"/>
                  </a:lnTo>
                  <a:lnTo>
                    <a:pt x="168" y="66"/>
                  </a:lnTo>
                  <a:lnTo>
                    <a:pt x="164" y="64"/>
                  </a:lnTo>
                  <a:lnTo>
                    <a:pt x="160" y="66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92" y="132"/>
                  </a:lnTo>
                  <a:lnTo>
                    <a:pt x="92" y="132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88"/>
                  </a:lnTo>
                  <a:lnTo>
                    <a:pt x="84" y="86"/>
                  </a:lnTo>
                  <a:lnTo>
                    <a:pt x="80" y="82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4" y="16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4" y="8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78" y="2"/>
                  </a:lnTo>
                  <a:lnTo>
                    <a:pt x="74" y="4"/>
                  </a:lnTo>
                  <a:lnTo>
                    <a:pt x="74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0" name="Freeform 107"/>
            <p:cNvSpPr>
              <a:spLocks/>
            </p:cNvSpPr>
            <p:nvPr/>
          </p:nvSpPr>
          <p:spPr bwMode="auto">
            <a:xfrm>
              <a:off x="10193338" y="4130675"/>
              <a:ext cx="282575" cy="266700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82" y="8"/>
                </a:cxn>
                <a:cxn ang="0">
                  <a:pos x="82" y="12"/>
                </a:cxn>
                <a:cxn ang="0">
                  <a:pos x="82" y="12"/>
                </a:cxn>
                <a:cxn ang="0">
                  <a:pos x="82" y="16"/>
                </a:cxn>
                <a:cxn ang="0">
                  <a:pos x="86" y="20"/>
                </a:cxn>
                <a:cxn ang="0">
                  <a:pos x="86" y="20"/>
                </a:cxn>
                <a:cxn ang="0">
                  <a:pos x="140" y="76"/>
                </a:cxn>
                <a:cxn ang="0">
                  <a:pos x="140" y="76"/>
                </a:cxn>
                <a:cxn ang="0">
                  <a:pos x="100" y="82"/>
                </a:cxn>
                <a:cxn ang="0">
                  <a:pos x="100" y="82"/>
                </a:cxn>
                <a:cxn ang="0">
                  <a:pos x="96" y="82"/>
                </a:cxn>
                <a:cxn ang="0">
                  <a:pos x="94" y="86"/>
                </a:cxn>
                <a:cxn ang="0">
                  <a:pos x="92" y="88"/>
                </a:cxn>
                <a:cxn ang="0">
                  <a:pos x="90" y="92"/>
                </a:cxn>
                <a:cxn ang="0">
                  <a:pos x="90" y="92"/>
                </a:cxn>
                <a:cxn ang="0">
                  <a:pos x="84" y="132"/>
                </a:cxn>
                <a:cxn ang="0">
                  <a:pos x="84" y="132"/>
                </a:cxn>
                <a:cxn ang="0">
                  <a:pos x="20" y="68"/>
                </a:cxn>
                <a:cxn ang="0">
                  <a:pos x="20" y="68"/>
                </a:cxn>
                <a:cxn ang="0">
                  <a:pos x="16" y="66"/>
                </a:cxn>
                <a:cxn ang="0">
                  <a:pos x="12" y="64"/>
                </a:cxn>
                <a:cxn ang="0">
                  <a:pos x="8" y="66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2" y="72"/>
                </a:cxn>
                <a:cxn ang="0">
                  <a:pos x="0" y="76"/>
                </a:cxn>
                <a:cxn ang="0">
                  <a:pos x="2" y="82"/>
                </a:cxn>
                <a:cxn ang="0">
                  <a:pos x="4" y="86"/>
                </a:cxn>
                <a:cxn ang="0">
                  <a:pos x="84" y="166"/>
                </a:cxn>
                <a:cxn ang="0">
                  <a:pos x="84" y="166"/>
                </a:cxn>
                <a:cxn ang="0">
                  <a:pos x="90" y="168"/>
                </a:cxn>
                <a:cxn ang="0">
                  <a:pos x="96" y="168"/>
                </a:cxn>
                <a:cxn ang="0">
                  <a:pos x="96" y="168"/>
                </a:cxn>
                <a:cxn ang="0">
                  <a:pos x="102" y="164"/>
                </a:cxn>
                <a:cxn ang="0">
                  <a:pos x="104" y="158"/>
                </a:cxn>
                <a:cxn ang="0">
                  <a:pos x="104" y="158"/>
                </a:cxn>
                <a:cxn ang="0">
                  <a:pos x="112" y="104"/>
                </a:cxn>
                <a:cxn ang="0">
                  <a:pos x="112" y="104"/>
                </a:cxn>
                <a:cxn ang="0">
                  <a:pos x="166" y="96"/>
                </a:cxn>
                <a:cxn ang="0">
                  <a:pos x="166" y="96"/>
                </a:cxn>
                <a:cxn ang="0">
                  <a:pos x="172" y="92"/>
                </a:cxn>
                <a:cxn ang="0">
                  <a:pos x="176" y="88"/>
                </a:cxn>
                <a:cxn ang="0">
                  <a:pos x="176" y="88"/>
                </a:cxn>
                <a:cxn ang="0">
                  <a:pos x="178" y="84"/>
                </a:cxn>
                <a:cxn ang="0">
                  <a:pos x="178" y="84"/>
                </a:cxn>
                <a:cxn ang="0">
                  <a:pos x="176" y="80"/>
                </a:cxn>
                <a:cxn ang="0">
                  <a:pos x="174" y="76"/>
                </a:cxn>
                <a:cxn ang="0">
                  <a:pos x="102" y="4"/>
                </a:cxn>
                <a:cxn ang="0">
                  <a:pos x="102" y="4"/>
                </a:cxn>
                <a:cxn ang="0">
                  <a:pos x="98" y="2"/>
                </a:cxn>
                <a:cxn ang="0">
                  <a:pos x="94" y="0"/>
                </a:cxn>
                <a:cxn ang="0">
                  <a:pos x="88" y="2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178" h="168">
                  <a:moveTo>
                    <a:pt x="86" y="4"/>
                  </a:moveTo>
                  <a:lnTo>
                    <a:pt x="86" y="4"/>
                  </a:lnTo>
                  <a:lnTo>
                    <a:pt x="82" y="8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4" y="86"/>
                  </a:lnTo>
                  <a:lnTo>
                    <a:pt x="92" y="88"/>
                  </a:lnTo>
                  <a:lnTo>
                    <a:pt x="90" y="92"/>
                  </a:lnTo>
                  <a:lnTo>
                    <a:pt x="90" y="9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6" y="66"/>
                  </a:lnTo>
                  <a:lnTo>
                    <a:pt x="12" y="64"/>
                  </a:lnTo>
                  <a:lnTo>
                    <a:pt x="8" y="66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2" y="82"/>
                  </a:lnTo>
                  <a:lnTo>
                    <a:pt x="4" y="86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90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102" y="164"/>
                  </a:lnTo>
                  <a:lnTo>
                    <a:pt x="104" y="158"/>
                  </a:lnTo>
                  <a:lnTo>
                    <a:pt x="104" y="158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66" y="96"/>
                  </a:lnTo>
                  <a:lnTo>
                    <a:pt x="166" y="96"/>
                  </a:lnTo>
                  <a:lnTo>
                    <a:pt x="172" y="92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8" y="84"/>
                  </a:lnTo>
                  <a:lnTo>
                    <a:pt x="178" y="84"/>
                  </a:lnTo>
                  <a:lnTo>
                    <a:pt x="176" y="80"/>
                  </a:lnTo>
                  <a:lnTo>
                    <a:pt x="174" y="76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98" y="2"/>
                  </a:lnTo>
                  <a:lnTo>
                    <a:pt x="94" y="0"/>
                  </a:lnTo>
                  <a:lnTo>
                    <a:pt x="88" y="2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1" name="Freeform 108"/>
            <p:cNvSpPr>
              <a:spLocks/>
            </p:cNvSpPr>
            <p:nvPr/>
          </p:nvSpPr>
          <p:spPr bwMode="auto">
            <a:xfrm>
              <a:off x="9767888" y="3619500"/>
              <a:ext cx="38735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12" y="24"/>
                </a:cxn>
                <a:cxn ang="0">
                  <a:pos x="232" y="24"/>
                </a:cxn>
                <a:cxn ang="0">
                  <a:pos x="232" y="24"/>
                </a:cxn>
                <a:cxn ang="0">
                  <a:pos x="236" y="24"/>
                </a:cxn>
                <a:cxn ang="0">
                  <a:pos x="240" y="22"/>
                </a:cxn>
                <a:cxn ang="0">
                  <a:pos x="244" y="18"/>
                </a:cxn>
                <a:cxn ang="0">
                  <a:pos x="244" y="12"/>
                </a:cxn>
                <a:cxn ang="0">
                  <a:pos x="244" y="12"/>
                </a:cxn>
                <a:cxn ang="0">
                  <a:pos x="244" y="8"/>
                </a:cxn>
                <a:cxn ang="0">
                  <a:pos x="240" y="4"/>
                </a:cxn>
                <a:cxn ang="0">
                  <a:pos x="236" y="2"/>
                </a:cxn>
                <a:cxn ang="0">
                  <a:pos x="232" y="0"/>
                </a:cxn>
                <a:cxn ang="0">
                  <a:pos x="12" y="0"/>
                </a:cxn>
              </a:cxnLst>
              <a:rect l="0" t="0" r="r" b="b"/>
              <a:pathLst>
                <a:path w="244" h="24">
                  <a:moveTo>
                    <a:pt x="12" y="0"/>
                  </a:move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32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2"/>
                  </a:lnTo>
                  <a:lnTo>
                    <a:pt x="244" y="18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8"/>
                  </a:lnTo>
                  <a:lnTo>
                    <a:pt x="240" y="4"/>
                  </a:lnTo>
                  <a:lnTo>
                    <a:pt x="236" y="2"/>
                  </a:lnTo>
                  <a:lnTo>
                    <a:pt x="23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2" name="Freeform 109"/>
            <p:cNvSpPr>
              <a:spLocks/>
            </p:cNvSpPr>
            <p:nvPr/>
          </p:nvSpPr>
          <p:spPr bwMode="auto">
            <a:xfrm>
              <a:off x="10212388" y="3594100"/>
              <a:ext cx="38100" cy="3365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6"/>
                </a:cxn>
                <a:cxn ang="0">
                  <a:pos x="2" y="208"/>
                </a:cxn>
                <a:cxn ang="0">
                  <a:pos x="6" y="212"/>
                </a:cxn>
                <a:cxn ang="0">
                  <a:pos x="12" y="212"/>
                </a:cxn>
                <a:cxn ang="0">
                  <a:pos x="12" y="212"/>
                </a:cxn>
                <a:cxn ang="0">
                  <a:pos x="16" y="212"/>
                </a:cxn>
                <a:cxn ang="0">
                  <a:pos x="20" y="208"/>
                </a:cxn>
                <a:cxn ang="0">
                  <a:pos x="22" y="206"/>
                </a:cxn>
                <a:cxn ang="0">
                  <a:pos x="24" y="20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212">
                  <a:moveTo>
                    <a:pt x="0" y="12"/>
                  </a:moveTo>
                  <a:lnTo>
                    <a:pt x="0" y="200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2" y="208"/>
                  </a:lnTo>
                  <a:lnTo>
                    <a:pt x="6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6" y="212"/>
                  </a:lnTo>
                  <a:lnTo>
                    <a:pt x="20" y="208"/>
                  </a:lnTo>
                  <a:lnTo>
                    <a:pt x="22" y="206"/>
                  </a:lnTo>
                  <a:lnTo>
                    <a:pt x="24" y="20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3" name="Freeform 110"/>
            <p:cNvSpPr>
              <a:spLocks/>
            </p:cNvSpPr>
            <p:nvPr/>
          </p:nvSpPr>
          <p:spPr bwMode="auto">
            <a:xfrm>
              <a:off x="9713913" y="3343275"/>
              <a:ext cx="644525" cy="222250"/>
            </a:xfrm>
            <a:custGeom>
              <a:avLst/>
              <a:gdLst/>
              <a:ahLst/>
              <a:cxnLst>
                <a:cxn ang="0">
                  <a:pos x="314" y="12"/>
                </a:cxn>
                <a:cxn ang="0">
                  <a:pos x="316" y="20"/>
                </a:cxn>
                <a:cxn ang="0">
                  <a:pos x="326" y="24"/>
                </a:cxn>
                <a:cxn ang="0">
                  <a:pos x="336" y="26"/>
                </a:cxn>
                <a:cxn ang="0">
                  <a:pos x="356" y="34"/>
                </a:cxn>
                <a:cxn ang="0">
                  <a:pos x="372" y="48"/>
                </a:cxn>
                <a:cxn ang="0">
                  <a:pos x="380" y="70"/>
                </a:cxn>
                <a:cxn ang="0">
                  <a:pos x="382" y="80"/>
                </a:cxn>
                <a:cxn ang="0">
                  <a:pos x="378" y="100"/>
                </a:cxn>
                <a:cxn ang="0">
                  <a:pos x="368" y="116"/>
                </a:cxn>
                <a:cxn ang="0">
                  <a:pos x="36" y="116"/>
                </a:cxn>
                <a:cxn ang="0">
                  <a:pos x="42" y="100"/>
                </a:cxn>
                <a:cxn ang="0">
                  <a:pos x="44" y="80"/>
                </a:cxn>
                <a:cxn ang="0">
                  <a:pos x="42" y="62"/>
                </a:cxn>
                <a:cxn ang="0">
                  <a:pos x="40" y="58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0" y="58"/>
                </a:cxn>
                <a:cxn ang="0">
                  <a:pos x="18" y="68"/>
                </a:cxn>
                <a:cxn ang="0">
                  <a:pos x="20" y="80"/>
                </a:cxn>
                <a:cxn ang="0">
                  <a:pos x="20" y="92"/>
                </a:cxn>
                <a:cxn ang="0">
                  <a:pos x="10" y="112"/>
                </a:cxn>
                <a:cxn ang="0">
                  <a:pos x="4" y="120"/>
                </a:cxn>
                <a:cxn ang="0">
                  <a:pos x="2" y="134"/>
                </a:cxn>
                <a:cxn ang="0">
                  <a:pos x="6" y="138"/>
                </a:cxn>
                <a:cxn ang="0">
                  <a:pos x="374" y="140"/>
                </a:cxn>
                <a:cxn ang="0">
                  <a:pos x="378" y="140"/>
                </a:cxn>
                <a:cxn ang="0">
                  <a:pos x="382" y="138"/>
                </a:cxn>
                <a:cxn ang="0">
                  <a:pos x="400" y="112"/>
                </a:cxn>
                <a:cxn ang="0">
                  <a:pos x="406" y="80"/>
                </a:cxn>
                <a:cxn ang="0">
                  <a:pos x="404" y="64"/>
                </a:cxn>
                <a:cxn ang="0">
                  <a:pos x="392" y="36"/>
                </a:cxn>
                <a:cxn ang="0">
                  <a:pos x="370" y="14"/>
                </a:cxn>
                <a:cxn ang="0">
                  <a:pos x="342" y="2"/>
                </a:cxn>
                <a:cxn ang="0">
                  <a:pos x="326" y="0"/>
                </a:cxn>
                <a:cxn ang="0">
                  <a:pos x="316" y="4"/>
                </a:cxn>
                <a:cxn ang="0">
                  <a:pos x="314" y="12"/>
                </a:cxn>
              </a:cxnLst>
              <a:rect l="0" t="0" r="r" b="b"/>
              <a:pathLst>
                <a:path w="406" h="140">
                  <a:moveTo>
                    <a:pt x="314" y="12"/>
                  </a:moveTo>
                  <a:lnTo>
                    <a:pt x="314" y="12"/>
                  </a:lnTo>
                  <a:lnTo>
                    <a:pt x="314" y="16"/>
                  </a:lnTo>
                  <a:lnTo>
                    <a:pt x="316" y="20"/>
                  </a:lnTo>
                  <a:lnTo>
                    <a:pt x="320" y="22"/>
                  </a:lnTo>
                  <a:lnTo>
                    <a:pt x="326" y="24"/>
                  </a:lnTo>
                  <a:lnTo>
                    <a:pt x="326" y="24"/>
                  </a:lnTo>
                  <a:lnTo>
                    <a:pt x="336" y="26"/>
                  </a:lnTo>
                  <a:lnTo>
                    <a:pt x="348" y="28"/>
                  </a:lnTo>
                  <a:lnTo>
                    <a:pt x="356" y="34"/>
                  </a:lnTo>
                  <a:lnTo>
                    <a:pt x="366" y="40"/>
                  </a:lnTo>
                  <a:lnTo>
                    <a:pt x="372" y="48"/>
                  </a:lnTo>
                  <a:lnTo>
                    <a:pt x="378" y="58"/>
                  </a:lnTo>
                  <a:lnTo>
                    <a:pt x="380" y="70"/>
                  </a:lnTo>
                  <a:lnTo>
                    <a:pt x="382" y="80"/>
                  </a:lnTo>
                  <a:lnTo>
                    <a:pt x="382" y="80"/>
                  </a:lnTo>
                  <a:lnTo>
                    <a:pt x="380" y="90"/>
                  </a:lnTo>
                  <a:lnTo>
                    <a:pt x="378" y="100"/>
                  </a:lnTo>
                  <a:lnTo>
                    <a:pt x="374" y="108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2" y="100"/>
                  </a:lnTo>
                  <a:lnTo>
                    <a:pt x="44" y="9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58"/>
                  </a:lnTo>
                  <a:lnTo>
                    <a:pt x="36" y="54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4"/>
                  </a:lnTo>
                  <a:lnTo>
                    <a:pt x="20" y="58"/>
                  </a:lnTo>
                  <a:lnTo>
                    <a:pt x="18" y="62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92"/>
                  </a:lnTo>
                  <a:lnTo>
                    <a:pt x="16" y="102"/>
                  </a:lnTo>
                  <a:lnTo>
                    <a:pt x="10" y="112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0" y="126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6" y="138"/>
                  </a:lnTo>
                  <a:lnTo>
                    <a:pt x="12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8" y="140"/>
                  </a:lnTo>
                  <a:lnTo>
                    <a:pt x="382" y="138"/>
                  </a:lnTo>
                  <a:lnTo>
                    <a:pt x="382" y="138"/>
                  </a:lnTo>
                  <a:lnTo>
                    <a:pt x="392" y="126"/>
                  </a:lnTo>
                  <a:lnTo>
                    <a:pt x="400" y="112"/>
                  </a:lnTo>
                  <a:lnTo>
                    <a:pt x="404" y="96"/>
                  </a:lnTo>
                  <a:lnTo>
                    <a:pt x="406" y="80"/>
                  </a:lnTo>
                  <a:lnTo>
                    <a:pt x="406" y="80"/>
                  </a:lnTo>
                  <a:lnTo>
                    <a:pt x="404" y="64"/>
                  </a:lnTo>
                  <a:lnTo>
                    <a:pt x="400" y="50"/>
                  </a:lnTo>
                  <a:lnTo>
                    <a:pt x="392" y="36"/>
                  </a:lnTo>
                  <a:lnTo>
                    <a:pt x="382" y="24"/>
                  </a:lnTo>
                  <a:lnTo>
                    <a:pt x="370" y="14"/>
                  </a:lnTo>
                  <a:lnTo>
                    <a:pt x="356" y="6"/>
                  </a:lnTo>
                  <a:lnTo>
                    <a:pt x="342" y="2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0" y="0"/>
                  </a:lnTo>
                  <a:lnTo>
                    <a:pt x="316" y="4"/>
                  </a:lnTo>
                  <a:lnTo>
                    <a:pt x="314" y="8"/>
                  </a:lnTo>
                  <a:lnTo>
                    <a:pt x="314" y="12"/>
                  </a:lnTo>
                  <a:lnTo>
                    <a:pt x="314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4" name="Freeform 111"/>
            <p:cNvSpPr>
              <a:spLocks/>
            </p:cNvSpPr>
            <p:nvPr/>
          </p:nvSpPr>
          <p:spPr bwMode="auto">
            <a:xfrm>
              <a:off x="9967913" y="3082925"/>
              <a:ext cx="38100" cy="1841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8"/>
                </a:cxn>
                <a:cxn ang="0">
                  <a:pos x="4" y="112"/>
                </a:cxn>
                <a:cxn ang="0">
                  <a:pos x="8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20" y="112"/>
                </a:cxn>
                <a:cxn ang="0">
                  <a:pos x="22" y="108"/>
                </a:cxn>
                <a:cxn ang="0">
                  <a:pos x="24" y="104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4" h="116">
                  <a:moveTo>
                    <a:pt x="0" y="12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4" y="112"/>
                  </a:lnTo>
                  <a:lnTo>
                    <a:pt x="8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2" y="108"/>
                  </a:lnTo>
                  <a:lnTo>
                    <a:pt x="24" y="10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5" name="Freeform 112"/>
            <p:cNvSpPr>
              <a:spLocks/>
            </p:cNvSpPr>
            <p:nvPr/>
          </p:nvSpPr>
          <p:spPr bwMode="auto">
            <a:xfrm>
              <a:off x="10085388" y="3095625"/>
              <a:ext cx="107950" cy="171450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0" y="96"/>
                </a:cxn>
                <a:cxn ang="0">
                  <a:pos x="0" y="100"/>
                </a:cxn>
                <a:cxn ang="0">
                  <a:pos x="2" y="104"/>
                </a:cxn>
                <a:cxn ang="0">
                  <a:pos x="6" y="106"/>
                </a:cxn>
                <a:cxn ang="0">
                  <a:pos x="6" y="106"/>
                </a:cxn>
                <a:cxn ang="0">
                  <a:pos x="10" y="108"/>
                </a:cxn>
                <a:cxn ang="0">
                  <a:pos x="14" y="108"/>
                </a:cxn>
                <a:cxn ang="0">
                  <a:pos x="18" y="106"/>
                </a:cxn>
                <a:cxn ang="0">
                  <a:pos x="22" y="102"/>
                </a:cxn>
                <a:cxn ang="0">
                  <a:pos x="66" y="16"/>
                </a:cxn>
                <a:cxn ang="0">
                  <a:pos x="66" y="16"/>
                </a:cxn>
                <a:cxn ang="0">
                  <a:pos x="68" y="12"/>
                </a:cxn>
                <a:cxn ang="0">
                  <a:pos x="66" y="8"/>
                </a:cxn>
                <a:cxn ang="0">
                  <a:pos x="64" y="4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6" y="0"/>
                </a:cxn>
                <a:cxn ang="0">
                  <a:pos x="52" y="0"/>
                </a:cxn>
                <a:cxn ang="0">
                  <a:pos x="48" y="2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68" h="108">
                  <a:moveTo>
                    <a:pt x="44" y="6"/>
                  </a:moveTo>
                  <a:lnTo>
                    <a:pt x="0" y="90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10" y="108"/>
                  </a:lnTo>
                  <a:lnTo>
                    <a:pt x="14" y="108"/>
                  </a:lnTo>
                  <a:lnTo>
                    <a:pt x="18" y="106"/>
                  </a:lnTo>
                  <a:lnTo>
                    <a:pt x="22" y="102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8" y="12"/>
                  </a:lnTo>
                  <a:lnTo>
                    <a:pt x="66" y="8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8" y="2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6" name="Freeform 113"/>
            <p:cNvSpPr>
              <a:spLocks/>
            </p:cNvSpPr>
            <p:nvPr/>
          </p:nvSpPr>
          <p:spPr bwMode="auto">
            <a:xfrm>
              <a:off x="9780588" y="3095625"/>
              <a:ext cx="107950" cy="1714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6" y="102"/>
                </a:cxn>
                <a:cxn ang="0">
                  <a:pos x="46" y="102"/>
                </a:cxn>
                <a:cxn ang="0">
                  <a:pos x="48" y="106"/>
                </a:cxn>
                <a:cxn ang="0">
                  <a:pos x="54" y="108"/>
                </a:cxn>
                <a:cxn ang="0">
                  <a:pos x="58" y="108"/>
                </a:cxn>
                <a:cxn ang="0">
                  <a:pos x="62" y="106"/>
                </a:cxn>
                <a:cxn ang="0">
                  <a:pos x="62" y="106"/>
                </a:cxn>
                <a:cxn ang="0">
                  <a:pos x="66" y="104"/>
                </a:cxn>
                <a:cxn ang="0">
                  <a:pos x="68" y="100"/>
                </a:cxn>
                <a:cxn ang="0">
                  <a:pos x="68" y="96"/>
                </a:cxn>
                <a:cxn ang="0">
                  <a:pos x="68" y="90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8" h="108">
                  <a:moveTo>
                    <a:pt x="6" y="0"/>
                  </a:moveTo>
                  <a:lnTo>
                    <a:pt x="6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48" y="106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6" y="104"/>
                  </a:lnTo>
                  <a:lnTo>
                    <a:pt x="68" y="100"/>
                  </a:lnTo>
                  <a:lnTo>
                    <a:pt x="68" y="96"/>
                  </a:lnTo>
                  <a:lnTo>
                    <a:pt x="68" y="9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7" name="Freeform 114"/>
            <p:cNvSpPr>
              <a:spLocks/>
            </p:cNvSpPr>
            <p:nvPr/>
          </p:nvSpPr>
          <p:spPr bwMode="auto">
            <a:xfrm>
              <a:off x="9685338" y="4051300"/>
              <a:ext cx="32385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92" y="24"/>
                </a:cxn>
                <a:cxn ang="0">
                  <a:pos x="192" y="24"/>
                </a:cxn>
                <a:cxn ang="0">
                  <a:pos x="196" y="24"/>
                </a:cxn>
                <a:cxn ang="0">
                  <a:pos x="200" y="20"/>
                </a:cxn>
                <a:cxn ang="0">
                  <a:pos x="202" y="16"/>
                </a:cxn>
                <a:cxn ang="0">
                  <a:pos x="204" y="12"/>
                </a:cxn>
                <a:cxn ang="0">
                  <a:pos x="204" y="12"/>
                </a:cxn>
                <a:cxn ang="0">
                  <a:pos x="202" y="8"/>
                </a:cxn>
                <a:cxn ang="0">
                  <a:pos x="200" y="4"/>
                </a:cxn>
                <a:cxn ang="0">
                  <a:pos x="196" y="2"/>
                </a:cxn>
                <a:cxn ang="0">
                  <a:pos x="192" y="0"/>
                </a:cxn>
                <a:cxn ang="0">
                  <a:pos x="12" y="0"/>
                </a:cxn>
              </a:cxnLst>
              <a:rect l="0" t="0" r="r" b="b"/>
              <a:pathLst>
                <a:path w="204" h="24">
                  <a:moveTo>
                    <a:pt x="12" y="0"/>
                  </a:move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92" y="24"/>
                  </a:lnTo>
                  <a:lnTo>
                    <a:pt x="192" y="24"/>
                  </a:lnTo>
                  <a:lnTo>
                    <a:pt x="196" y="24"/>
                  </a:lnTo>
                  <a:lnTo>
                    <a:pt x="200" y="20"/>
                  </a:lnTo>
                  <a:lnTo>
                    <a:pt x="202" y="16"/>
                  </a:lnTo>
                  <a:lnTo>
                    <a:pt x="204" y="12"/>
                  </a:lnTo>
                  <a:lnTo>
                    <a:pt x="204" y="12"/>
                  </a:lnTo>
                  <a:lnTo>
                    <a:pt x="202" y="8"/>
                  </a:lnTo>
                  <a:lnTo>
                    <a:pt x="200" y="4"/>
                  </a:lnTo>
                  <a:lnTo>
                    <a:pt x="196" y="2"/>
                  </a:lnTo>
                  <a:lnTo>
                    <a:pt x="19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278" name="Freeform 115"/>
            <p:cNvSpPr>
              <a:spLocks/>
            </p:cNvSpPr>
            <p:nvPr/>
          </p:nvSpPr>
          <p:spPr bwMode="auto">
            <a:xfrm>
              <a:off x="8732838" y="3644900"/>
              <a:ext cx="419100" cy="466725"/>
            </a:xfrm>
            <a:custGeom>
              <a:avLst/>
              <a:gdLst/>
              <a:ahLst/>
              <a:cxnLst>
                <a:cxn ang="0">
                  <a:pos x="60" y="34"/>
                </a:cxn>
                <a:cxn ang="0">
                  <a:pos x="60" y="34"/>
                </a:cxn>
                <a:cxn ang="0">
                  <a:pos x="54" y="36"/>
                </a:cxn>
                <a:cxn ang="0">
                  <a:pos x="54" y="36"/>
                </a:cxn>
                <a:cxn ang="0">
                  <a:pos x="38" y="42"/>
                </a:cxn>
                <a:cxn ang="0">
                  <a:pos x="26" y="52"/>
                </a:cxn>
                <a:cxn ang="0">
                  <a:pos x="14" y="62"/>
                </a:cxn>
                <a:cxn ang="0">
                  <a:pos x="6" y="74"/>
                </a:cxn>
                <a:cxn ang="0">
                  <a:pos x="6" y="74"/>
                </a:cxn>
                <a:cxn ang="0">
                  <a:pos x="2" y="82"/>
                </a:cxn>
                <a:cxn ang="0">
                  <a:pos x="0" y="90"/>
                </a:cxn>
                <a:cxn ang="0">
                  <a:pos x="0" y="294"/>
                </a:cxn>
                <a:cxn ang="0">
                  <a:pos x="100" y="294"/>
                </a:cxn>
                <a:cxn ang="0">
                  <a:pos x="100" y="228"/>
                </a:cxn>
                <a:cxn ang="0">
                  <a:pos x="100" y="228"/>
                </a:cxn>
                <a:cxn ang="0">
                  <a:pos x="102" y="202"/>
                </a:cxn>
                <a:cxn ang="0">
                  <a:pos x="108" y="176"/>
                </a:cxn>
                <a:cxn ang="0">
                  <a:pos x="116" y="152"/>
                </a:cxn>
                <a:cxn ang="0">
                  <a:pos x="130" y="130"/>
                </a:cxn>
                <a:cxn ang="0">
                  <a:pos x="146" y="110"/>
                </a:cxn>
                <a:cxn ang="0">
                  <a:pos x="166" y="94"/>
                </a:cxn>
                <a:cxn ang="0">
                  <a:pos x="188" y="80"/>
                </a:cxn>
                <a:cxn ang="0">
                  <a:pos x="212" y="68"/>
                </a:cxn>
                <a:cxn ang="0">
                  <a:pos x="264" y="48"/>
                </a:cxn>
                <a:cxn ang="0">
                  <a:pos x="178" y="0"/>
                </a:cxn>
                <a:cxn ang="0">
                  <a:pos x="60" y="34"/>
                </a:cxn>
              </a:cxnLst>
              <a:rect l="0" t="0" r="r" b="b"/>
              <a:pathLst>
                <a:path w="264" h="294">
                  <a:moveTo>
                    <a:pt x="60" y="34"/>
                  </a:moveTo>
                  <a:lnTo>
                    <a:pt x="60" y="34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38" y="42"/>
                  </a:lnTo>
                  <a:lnTo>
                    <a:pt x="26" y="52"/>
                  </a:lnTo>
                  <a:lnTo>
                    <a:pt x="14" y="62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2" y="82"/>
                  </a:lnTo>
                  <a:lnTo>
                    <a:pt x="0" y="90"/>
                  </a:lnTo>
                  <a:lnTo>
                    <a:pt x="0" y="294"/>
                  </a:lnTo>
                  <a:lnTo>
                    <a:pt x="100" y="294"/>
                  </a:lnTo>
                  <a:lnTo>
                    <a:pt x="100" y="228"/>
                  </a:lnTo>
                  <a:lnTo>
                    <a:pt x="100" y="228"/>
                  </a:lnTo>
                  <a:lnTo>
                    <a:pt x="102" y="202"/>
                  </a:lnTo>
                  <a:lnTo>
                    <a:pt x="108" y="176"/>
                  </a:lnTo>
                  <a:lnTo>
                    <a:pt x="116" y="152"/>
                  </a:lnTo>
                  <a:lnTo>
                    <a:pt x="130" y="130"/>
                  </a:lnTo>
                  <a:lnTo>
                    <a:pt x="146" y="110"/>
                  </a:lnTo>
                  <a:lnTo>
                    <a:pt x="166" y="94"/>
                  </a:lnTo>
                  <a:lnTo>
                    <a:pt x="188" y="80"/>
                  </a:lnTo>
                  <a:lnTo>
                    <a:pt x="212" y="68"/>
                  </a:lnTo>
                  <a:lnTo>
                    <a:pt x="264" y="48"/>
                  </a:lnTo>
                  <a:lnTo>
                    <a:pt x="178" y="0"/>
                  </a:lnTo>
                  <a:lnTo>
                    <a:pt x="60" y="34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795312" y="3372690"/>
            <a:ext cx="73710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Реализация проекта «Школа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Минпросвещения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России»</a:t>
            </a:r>
          </a:p>
        </p:txBody>
      </p:sp>
      <p:pic>
        <p:nvPicPr>
          <p:cNvPr id="280" name="Рисунок 279" descr="Картинки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2424" y="1447800"/>
            <a:ext cx="2717801" cy="2717801"/>
          </a:xfrm>
          <a:prstGeom prst="rect">
            <a:avLst/>
          </a:prstGeom>
        </p:spPr>
      </p:pic>
      <p:sp>
        <p:nvSpPr>
          <p:cNvPr id="160" name="Freeform 17"/>
          <p:cNvSpPr>
            <a:spLocks/>
          </p:cNvSpPr>
          <p:nvPr/>
        </p:nvSpPr>
        <p:spPr bwMode="auto">
          <a:xfrm>
            <a:off x="405534" y="5136557"/>
            <a:ext cx="203200" cy="10953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0"/>
              </a:cxn>
              <a:cxn ang="0">
                <a:pos x="128" y="69"/>
              </a:cxn>
              <a:cxn ang="0">
                <a:pos x="128" y="0"/>
              </a:cxn>
            </a:cxnLst>
            <a:rect l="0" t="0" r="r" b="b"/>
            <a:pathLst>
              <a:path w="128" h="69">
                <a:moveTo>
                  <a:pt x="128" y="0"/>
                </a:moveTo>
                <a:lnTo>
                  <a:pt x="0" y="0"/>
                </a:lnTo>
                <a:lnTo>
                  <a:pt x="128" y="69"/>
                </a:lnTo>
                <a:lnTo>
                  <a:pt x="128" y="0"/>
                </a:lnTo>
                <a:close/>
              </a:path>
            </a:pathLst>
          </a:custGeom>
          <a:solidFill>
            <a:srgbClr val="109EB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9864408" y="291434"/>
            <a:ext cx="2137091" cy="1076845"/>
            <a:chOff x="2630290" y="1225343"/>
            <a:chExt cx="2759865" cy="1390650"/>
          </a:xfrm>
        </p:grpSpPr>
        <p:pic>
          <p:nvPicPr>
            <p:cNvPr id="156" name="Рисунок 155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290" y="1314018"/>
              <a:ext cx="1143994" cy="1143994"/>
            </a:xfrm>
            <a:prstGeom prst="rect">
              <a:avLst/>
            </a:prstGeom>
          </p:spPr>
        </p:pic>
        <p:pic>
          <p:nvPicPr>
            <p:cNvPr id="157" name="Рисунок 156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4" y="1225343"/>
              <a:ext cx="1390651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37013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61100</TotalTime>
  <Words>6161</Words>
  <Application>Microsoft Office PowerPoint</Application>
  <PresentationFormat>Широкоэкранный</PresentationFormat>
  <Paragraphs>1204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6" baseType="lpstr">
      <vt:lpstr>맑은 고딕</vt:lpstr>
      <vt:lpstr>Microsoft YaHei UI</vt:lpstr>
      <vt:lpstr>Arial</vt:lpstr>
      <vt:lpstr>Arial Black</vt:lpstr>
      <vt:lpstr>Calibri</vt:lpstr>
      <vt:lpstr>Calibri Light</vt:lpstr>
      <vt:lpstr>Century Gothic</vt:lpstr>
      <vt:lpstr>Gotham Pro Black</vt:lpstr>
      <vt:lpstr>Microsoft Sans Serif</vt:lpstr>
      <vt:lpstr>Montserrat</vt:lpstr>
      <vt:lpstr>Montserrat SemiBold</vt:lpstr>
      <vt:lpstr>PT Astra Serif</vt:lpstr>
      <vt:lpstr>Roboto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Татьяна Бутакова</cp:lastModifiedBy>
  <cp:revision>1077</cp:revision>
  <cp:lastPrinted>2022-08-22T09:13:02Z</cp:lastPrinted>
  <dcterms:created xsi:type="dcterms:W3CDTF">2019-08-15T10:09:47Z</dcterms:created>
  <dcterms:modified xsi:type="dcterms:W3CDTF">2022-08-22T10:13:16Z</dcterms:modified>
</cp:coreProperties>
</file>