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3" r:id="rId2"/>
    <p:sldMasterId id="2147483689" r:id="rId3"/>
    <p:sldMasterId id="2147483741" r:id="rId4"/>
  </p:sldMasterIdLst>
  <p:notesMasterIdLst>
    <p:notesMasterId r:id="rId15"/>
  </p:notesMasterIdLst>
  <p:sldIdLst>
    <p:sldId id="324" r:id="rId5"/>
    <p:sldId id="348" r:id="rId6"/>
    <p:sldId id="374" r:id="rId7"/>
    <p:sldId id="329" r:id="rId8"/>
    <p:sldId id="379" r:id="rId9"/>
    <p:sldId id="376" r:id="rId10"/>
    <p:sldId id="378" r:id="rId11"/>
    <p:sldId id="380" r:id="rId12"/>
    <p:sldId id="382" r:id="rId13"/>
    <p:sldId id="375" r:id="rId14"/>
  </p:sldIdLst>
  <p:sldSz cx="9144000" cy="5143500" type="screen16x9"/>
  <p:notesSz cx="6858000" cy="9144000"/>
  <p:embeddedFontLst>
    <p:embeddedFont>
      <p:font typeface="Play" panose="020B0604020202020204" charset="0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6" roundtripDataSignature="AMtx7mhTkgLNNsmJxsWMQXMODADqle9Y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0720A"/>
    <a:srgbClr val="CC6600"/>
    <a:srgbClr val="00194C"/>
    <a:srgbClr val="BC5908"/>
    <a:srgbClr val="F8994A"/>
    <a:srgbClr val="F5AD77"/>
    <a:srgbClr val="F18A3D"/>
    <a:srgbClr val="EA5F00"/>
    <a:srgbClr val="0D6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C3030D7-C55F-4330-A591-54F842AE0F4D}">
  <a:tblStyle styleId="{6C3030D7-C55F-4330-A591-54F842AE0F4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94545" autoAdjust="0"/>
  </p:normalViewPr>
  <p:slideViewPr>
    <p:cSldViewPr snapToGrid="0">
      <p:cViewPr varScale="1">
        <p:scale>
          <a:sx n="101" d="100"/>
          <a:sy n="101" d="100"/>
        </p:scale>
        <p:origin x="132" y="6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9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97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96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10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561891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239c36843f_1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9" name="Google Shape;549;g1239c36843f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224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1239c36843f_1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11" name="Google Shape;911;g1239c36843f_1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008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478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1239c36843f_1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1" name="Google Shape;1081;g1239c36843f_1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87963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1239c36843f_1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1" name="Google Shape;1081;g1239c36843f_1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667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1239c36843f_1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1" name="Google Shape;1081;g1239c36843f_1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45310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1239c36843f_1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1" name="Google Shape;1081;g1239c36843f_1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02523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ложка МОДУЛЯ">
  <p:cSld name="Обложка МОДУЛЯ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1239c36843f_1_8"/>
          <p:cNvSpPr>
            <a:spLocks noGrp="1"/>
          </p:cNvSpPr>
          <p:nvPr>
            <p:ph type="pic" idx="2"/>
          </p:nvPr>
        </p:nvSpPr>
        <p:spPr>
          <a:xfrm>
            <a:off x="2432304" y="0"/>
            <a:ext cx="45081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5" name="Google Shape;15;g1239c36843f_1_8"/>
          <p:cNvSpPr txBox="1">
            <a:spLocks noGrp="1"/>
          </p:cNvSpPr>
          <p:nvPr>
            <p:ph type="ctrTitle"/>
          </p:nvPr>
        </p:nvSpPr>
        <p:spPr>
          <a:xfrm>
            <a:off x="347473" y="1782970"/>
            <a:ext cx="3600900" cy="203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None/>
              <a:defRPr sz="22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g1239c36843f_1_8"/>
          <p:cNvSpPr>
            <a:spLocks noGrp="1"/>
          </p:cNvSpPr>
          <p:nvPr>
            <p:ph type="pic" idx="3"/>
          </p:nvPr>
        </p:nvSpPr>
        <p:spPr>
          <a:xfrm>
            <a:off x="4709160" y="0"/>
            <a:ext cx="4434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7" name="Google Shape;17;g1239c36843f_1_8"/>
          <p:cNvSpPr txBox="1">
            <a:spLocks noGrp="1"/>
          </p:cNvSpPr>
          <p:nvPr>
            <p:ph type="body" idx="1"/>
          </p:nvPr>
        </p:nvSpPr>
        <p:spPr>
          <a:xfrm>
            <a:off x="7302634" y="1389089"/>
            <a:ext cx="1210500" cy="2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g1239c36843f_1_8"/>
          <p:cNvSpPr txBox="1">
            <a:spLocks noGrp="1"/>
          </p:cNvSpPr>
          <p:nvPr>
            <p:ph type="body" idx="4"/>
          </p:nvPr>
        </p:nvSpPr>
        <p:spPr>
          <a:xfrm>
            <a:off x="5093310" y="2460433"/>
            <a:ext cx="35958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239c36843f_1_2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g1239c36843f_1_25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3" name="Google Shape;193;g1239c36843f_1_2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239c36843f_1_27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3" name="Google Shape;203;g1239c36843f_1_27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239c36843f_1_2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g1239c36843f_1_27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7" name="Google Shape;207;g1239c36843f_1_27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8" name="Google Shape;208;g1239c36843f_1_2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239c36843f_1_28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4" name="Google Shape;214;g1239c36843f_1_28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5" name="Google Shape;215;g1239c36843f_1_28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239c36843f_1_28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18" name="Google Shape;218;g1239c36843f_1_28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239c36843f_1_28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1239c36843f_1_28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2" name="Google Shape;222;g1239c36843f_1_28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3" name="Google Shape;223;g1239c36843f_1_28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4" name="Google Shape;224;g1239c36843f_1_28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239c36843f_1_29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27" name="Google Shape;227;g1239c36843f_1_29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239c36843f_1_29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0" name="Google Shape;230;g1239c36843f_1_29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1" name="Google Shape;231;g1239c36843f_1_29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239c36843f_1_92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1239c36843f_1_92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g1239c36843f_1_9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g1239c36843f_1_9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g1239c36843f_1_9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 type="secHead">
  <p:cSld name="SECTION_HEADER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239c36843f_1_393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g1239c36843f_1_393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5" name="Google Shape;265;g1239c36843f_1_39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g1239c36843f_1_39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g1239c36843f_1_39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 2 уровня">
  <p:cSld name="ТИТУЛ 2 уровня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1239c36843f_1_19"/>
          <p:cNvSpPr txBox="1">
            <a:spLocks noGrp="1"/>
          </p:cNvSpPr>
          <p:nvPr>
            <p:ph type="ctrTitle"/>
          </p:nvPr>
        </p:nvSpPr>
        <p:spPr>
          <a:xfrm>
            <a:off x="347472" y="1453896"/>
            <a:ext cx="3895200" cy="1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1239c36843f_1_19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g1239c36843f_1_19"/>
          <p:cNvSpPr>
            <a:spLocks noGrp="1"/>
          </p:cNvSpPr>
          <p:nvPr>
            <p:ph type="pic" idx="3"/>
          </p:nvPr>
        </p:nvSpPr>
        <p:spPr>
          <a:xfrm>
            <a:off x="1545814" y="3475399"/>
            <a:ext cx="781200" cy="7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g1239c36843f_1_19"/>
          <p:cNvSpPr txBox="1">
            <a:spLocks noGrp="1"/>
          </p:cNvSpPr>
          <p:nvPr>
            <p:ph type="sldNum" idx="12"/>
          </p:nvPr>
        </p:nvSpPr>
        <p:spPr>
          <a:xfrm>
            <a:off x="8541088" y="273844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9" name="Google Shape;29;g1239c36843f_1_19"/>
          <p:cNvSpPr txBox="1">
            <a:spLocks noGrp="1"/>
          </p:cNvSpPr>
          <p:nvPr>
            <p:ph type="body" idx="1"/>
          </p:nvPr>
        </p:nvSpPr>
        <p:spPr>
          <a:xfrm>
            <a:off x="411162" y="3651250"/>
            <a:ext cx="38316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Obj">
  <p:cSld name="TWO_OBJECT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239c36843f_1_40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g1239c36843f_1_404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marL="2743200" lvl="5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276" name="Google Shape;276;g1239c36843f_1_404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marL="1371600" lvl="2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marL="2286000" lvl="4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marL="2743200" lvl="5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277" name="Google Shape;277;g1239c36843f_1_40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g1239c36843f_1_40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g1239c36843f_1_40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239c36843f_1_4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g1239c36843f_1_41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83" name="Google Shape;283;g1239c36843f_1_41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284" name="Google Shape;284;g1239c36843f_1_411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85" name="Google Shape;285;g1239c36843f_1_411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286" name="Google Shape;286;g1239c36843f_1_4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g1239c36843f_1_4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g1239c36843f_1_4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Object" type="objTx">
  <p:cSld name="OBJECT_WITH_CAPTION_TEXT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239c36843f_1_420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g1239c36843f_1_420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marL="2743200" lvl="5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92" name="Google Shape;292;g1239c36843f_1_420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293" name="Google Shape;293;g1239c36843f_1_4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g1239c36843f_1_4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g1239c36843f_1_4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Picture" type="picTx">
  <p:cSld name="PICTURE_WITH_CAPTION_TEX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239c36843f_1_42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g1239c36843f_1_427"/>
          <p:cNvSpPr txBox="1">
            <a:spLocks noGrp="1"/>
          </p:cNvSpPr>
          <p:nvPr>
            <p:ph type="body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99" name="Google Shape;299;g1239c36843f_1_427"/>
          <p:cNvSpPr txBox="1">
            <a:spLocks noGrp="1"/>
          </p:cNvSpPr>
          <p:nvPr>
            <p:ph type="body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>
            <a:endParaRPr/>
          </a:p>
        </p:txBody>
      </p:sp>
      <p:sp>
        <p:nvSpPr>
          <p:cNvPr id="300" name="Google Shape;300;g1239c36843f_1_42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g1239c36843f_1_42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g1239c36843f_1_42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239c36843f_1_43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g1239c36843f_1_434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g1239c36843f_1_43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g1239c36843f_1_43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g1239c36843f_1_43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239c36843f_1_440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g1239c36843f_1_440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g1239c36843f_1_4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g1239c36843f_1_44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g1239c36843f_1_44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239c36843f_1_38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g1239c36843f_1_38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g1239c36843f_1_38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Пользовательский макет">
  <p:cSld name="3_Пользовательский макет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5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51" name="Google Shape;51;p35"/>
          <p:cNvPicPr preferRelativeResize="0"/>
          <p:nvPr/>
        </p:nvPicPr>
        <p:blipFill rotWithShape="1">
          <a:blip r:embed="rId2">
            <a:alphaModFix/>
          </a:blip>
          <a:srcRect l="1705" t="1854" r="8748"/>
          <a:stretch/>
        </p:blipFill>
        <p:spPr>
          <a:xfrm>
            <a:off x="0" y="0"/>
            <a:ext cx="9144000" cy="5167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72566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82796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18f38434950_1_2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232834" y="232834"/>
            <a:ext cx="5143502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g18f38434950_1_268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g18f38434950_1_268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7697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">
  <p:cSld name="текстовый слайд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1239c36843f_1_25"/>
          <p:cNvSpPr txBox="1">
            <a:spLocks noGrp="1"/>
          </p:cNvSpPr>
          <p:nvPr>
            <p:ph type="body" idx="1"/>
          </p:nvPr>
        </p:nvSpPr>
        <p:spPr>
          <a:xfrm>
            <a:off x="359998" y="1476075"/>
            <a:ext cx="8508900" cy="29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9464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40"/>
              <a:buFont typeface="Arial"/>
              <a:buChar char="•"/>
              <a:defRPr sz="1040" b="0" i="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g1239c36843f_1_25"/>
          <p:cNvSpPr txBox="1">
            <a:spLocks noGrp="1"/>
          </p:cNvSpPr>
          <p:nvPr>
            <p:ph type="ctrTitle"/>
          </p:nvPr>
        </p:nvSpPr>
        <p:spPr>
          <a:xfrm>
            <a:off x="359997" y="1005308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1239c36843f_1_25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g1239c36843f_1_25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g1239c36843f_1_25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6" name="Google Shape;36;g1239c36843f_1_25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g1239c36843f_1_25"/>
          <p:cNvSpPr txBox="1">
            <a:spLocks noGrp="1"/>
          </p:cNvSpPr>
          <p:nvPr>
            <p:ph type="body" idx="4"/>
          </p:nvPr>
        </p:nvSpPr>
        <p:spPr>
          <a:xfrm>
            <a:off x="4846638" y="3031957"/>
            <a:ext cx="4022100" cy="13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0"/>
              <a:buFont typeface="Arial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909f42bad4_0_9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1909f42bad4_0_9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g1909f42bad4_0_9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1909f42bad4_0_9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1909f42bad4_0_9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7231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Пользовательский макет">
  <p:cSld name="7_Пользовательский маке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6"/>
          <p:cNvSpPr txBox="1">
            <a:spLocks noGrp="1"/>
          </p:cNvSpPr>
          <p:nvPr>
            <p:ph type="title"/>
          </p:nvPr>
        </p:nvSpPr>
        <p:spPr>
          <a:xfrm>
            <a:off x="420659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74" name="Google Shape;74;p36"/>
          <p:cNvPicPr preferRelativeResize="0"/>
          <p:nvPr/>
        </p:nvPicPr>
        <p:blipFill rotWithShape="1">
          <a:blip r:embed="rId2">
            <a:alphaModFix/>
          </a:blip>
          <a:srcRect l="1175" t="405" r="1073" b="25811"/>
          <a:stretch/>
        </p:blipFill>
        <p:spPr>
          <a:xfrm>
            <a:off x="1" y="758284"/>
            <a:ext cx="9143999" cy="4385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4418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Only" type="obj">
  <p:cSld name="1_Title Only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3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56202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5000" b="0" i="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2149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79368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5"/>
          <p:cNvSpPr/>
          <p:nvPr/>
        </p:nvSpPr>
        <p:spPr>
          <a:xfrm>
            <a:off x="0" y="0"/>
            <a:ext cx="9141714" cy="124129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050"/>
            </a:pPr>
            <a:endParaRPr sz="105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86" name="Google Shape;86;p6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53299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6"/>
          <p:cNvSpPr/>
          <p:nvPr/>
        </p:nvSpPr>
        <p:spPr>
          <a:xfrm>
            <a:off x="-114300" y="-104911"/>
            <a:ext cx="6536700" cy="5248500"/>
          </a:xfrm>
          <a:prstGeom prst="rect">
            <a:avLst/>
          </a:prstGeom>
          <a:blipFill rotWithShape="1">
            <a:blip r:embed="rId2">
              <a:alphaModFix amt="52999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1" name="Google Shape;91;p66"/>
          <p:cNvSpPr/>
          <p:nvPr/>
        </p:nvSpPr>
        <p:spPr>
          <a:xfrm>
            <a:off x="1447800" y="609464"/>
            <a:ext cx="1866900" cy="4000500"/>
          </a:xfrm>
          <a:prstGeom prst="roundRect">
            <a:avLst>
              <a:gd name="adj" fmla="val 1035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92" name="Google Shape;9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569" y="398008"/>
            <a:ext cx="2243582" cy="4347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11755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Пользовательский макет">
  <p:cSld name="4_Пользовательский макет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67"/>
          <p:cNvPicPr preferRelativeResize="0"/>
          <p:nvPr/>
        </p:nvPicPr>
        <p:blipFill rotWithShape="1">
          <a:blip r:embed="rId2">
            <a:alphaModFix/>
          </a:blip>
          <a:srcRect t="-20467"/>
          <a:stretch/>
        </p:blipFill>
        <p:spPr>
          <a:xfrm rot="-5400000">
            <a:off x="4082395" y="94748"/>
            <a:ext cx="5161553" cy="497205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6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98" name="Google Shape;98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7934" y="533828"/>
            <a:ext cx="3101612" cy="4233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52307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Пользовательский макет">
  <p:cSld name="5_Пользовательский макет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68"/>
          <p:cNvPicPr preferRelativeResize="0"/>
          <p:nvPr/>
        </p:nvPicPr>
        <p:blipFill rotWithShape="1">
          <a:blip r:embed="rId2">
            <a:alphaModFix/>
          </a:blip>
          <a:srcRect t="-20467"/>
          <a:stretch/>
        </p:blipFill>
        <p:spPr>
          <a:xfrm rot="-5400000">
            <a:off x="4082395" y="94748"/>
            <a:ext cx="5161553" cy="497205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6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6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104" name="Google Shape;104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5712" y="920099"/>
            <a:ext cx="6094870" cy="3471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23000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69"/>
          <p:cNvPicPr preferRelativeResize="0"/>
          <p:nvPr/>
        </p:nvPicPr>
        <p:blipFill rotWithShape="1">
          <a:blip r:embed="rId2">
            <a:alphaModFix/>
          </a:blip>
          <a:srcRect t="-20467"/>
          <a:stretch/>
        </p:blipFill>
        <p:spPr>
          <a:xfrm rot="5400000">
            <a:off x="-780550" y="94754"/>
            <a:ext cx="5161553" cy="497204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69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69"/>
          <p:cNvSpPr txBox="1">
            <a:spLocks noGrp="1"/>
          </p:cNvSpPr>
          <p:nvPr>
            <p:ph type="title"/>
          </p:nvPr>
        </p:nvSpPr>
        <p:spPr>
          <a:xfrm>
            <a:off x="469277" y="273968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30808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0"/>
          <p:cNvSpPr/>
          <p:nvPr/>
        </p:nvSpPr>
        <p:spPr>
          <a:xfrm>
            <a:off x="1170431" y="0"/>
            <a:ext cx="7971300" cy="1268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11" name="Google Shape;111;p70"/>
          <p:cNvSpPr txBox="1">
            <a:spLocks noGrp="1"/>
          </p:cNvSpPr>
          <p:nvPr>
            <p:ph type="ctrTitle"/>
          </p:nvPr>
        </p:nvSpPr>
        <p:spPr>
          <a:xfrm>
            <a:off x="528332" y="107918"/>
            <a:ext cx="80874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0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7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0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657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 с булетами">
  <p:cSld name="текст с булетами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39c36843f_1_33"/>
          <p:cNvSpPr txBox="1">
            <a:spLocks noGrp="1"/>
          </p:cNvSpPr>
          <p:nvPr>
            <p:ph type="body" idx="1"/>
          </p:nvPr>
        </p:nvSpPr>
        <p:spPr>
          <a:xfrm>
            <a:off x="1870636" y="1476075"/>
            <a:ext cx="6998400" cy="29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54584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984"/>
              <a:buFont typeface="Arial"/>
              <a:buChar char="•"/>
              <a:defRPr sz="1240" b="0" i="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g1239c36843f_1_33"/>
          <p:cNvSpPr txBox="1">
            <a:spLocks noGrp="1"/>
          </p:cNvSpPr>
          <p:nvPr>
            <p:ph type="ctrTitle"/>
          </p:nvPr>
        </p:nvSpPr>
        <p:spPr>
          <a:xfrm>
            <a:off x="359997" y="1005308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1239c36843f_1_33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g1239c36843f_1_33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g1239c36843f_1_33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4" name="Google Shape;44;g1239c36843f_1_33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232832" y="232836"/>
            <a:ext cx="5143497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71"/>
          <p:cNvSpPr txBox="1">
            <a:spLocks noGrp="1"/>
          </p:cNvSpPr>
          <p:nvPr>
            <p:ph type="title"/>
          </p:nvPr>
        </p:nvSpPr>
        <p:spPr>
          <a:xfrm>
            <a:off x="469277" y="273968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1"/>
          <p:cNvSpPr/>
          <p:nvPr/>
        </p:nvSpPr>
        <p:spPr>
          <a:xfrm>
            <a:off x="4213661" y="857250"/>
            <a:ext cx="1866900" cy="4000500"/>
          </a:xfrm>
          <a:prstGeom prst="roundRect">
            <a:avLst>
              <a:gd name="adj" fmla="val 1035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SzPts val="1400"/>
            </a:pPr>
            <a:endParaRPr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20" name="Google Shape;120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2918" y="683758"/>
            <a:ext cx="2243582" cy="4347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5773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2"/>
          <p:cNvSpPr/>
          <p:nvPr/>
        </p:nvSpPr>
        <p:spPr>
          <a:xfrm>
            <a:off x="0" y="0"/>
            <a:ext cx="9141900" cy="51435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2211"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23" name="Google Shape;123;p72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5620200" cy="14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50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7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7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79729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Пользовательский макет">
  <p:cSld name="1_Пользовательский макет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4" name="Google Shape;134;p7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7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87000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Пустой слайд">
  <p:cSld name="13_Пустой слайд"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5"/>
          <p:cNvSpPr txBox="1"/>
          <p:nvPr/>
        </p:nvSpPr>
        <p:spPr>
          <a:xfrm>
            <a:off x="6907776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r">
              <a:buSzPts val="900"/>
            </a:pPr>
            <a:fld id="{00000000-1234-1234-1234-123412341234}" type="slidenum">
              <a:rPr lang="ru-RU" sz="9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pPr algn="r">
                <a:buSzPts val="900"/>
              </a:pPr>
              <a:t>‹#›</a:t>
            </a:fld>
            <a:endParaRPr sz="9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9" name="Google Shape;139;p75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243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12488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Пользовательский макет">
  <p:cSld name="6_Пользовательский макет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7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7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143" name="Google Shape;143;p77"/>
          <p:cNvPicPr preferRelativeResize="0"/>
          <p:nvPr/>
        </p:nvPicPr>
        <p:blipFill rotWithShape="1">
          <a:blip r:embed="rId2">
            <a:alphaModFix/>
          </a:blip>
          <a:srcRect l="8236" r="9395" b="16933"/>
          <a:stretch/>
        </p:blipFill>
        <p:spPr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8134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18f38434950_1_2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232834" y="232834"/>
            <a:ext cx="5143502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18f38434950_1_272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Google Shape;147;g18f38434950_1_272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15194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g18f38434950_1_2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232834" y="232834"/>
            <a:ext cx="5143502" cy="467783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18f38434950_1_276"/>
          <p:cNvSpPr>
            <a:spLocks noGrp="1"/>
          </p:cNvSpPr>
          <p:nvPr>
            <p:ph type="pic" idx="2"/>
          </p:nvPr>
        </p:nvSpPr>
        <p:spPr>
          <a:xfrm>
            <a:off x="4419600" y="0"/>
            <a:ext cx="4724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g18f38434950_1_276"/>
          <p:cNvSpPr txBox="1">
            <a:spLocks noGrp="1"/>
          </p:cNvSpPr>
          <p:nvPr>
            <p:ph type="title"/>
          </p:nvPr>
        </p:nvSpPr>
        <p:spPr>
          <a:xfrm>
            <a:off x="469277" y="273969"/>
            <a:ext cx="8046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3300" b="0" i="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10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 плюс картинка">
  <p:cSld name="Текст плюс картинка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239c36843f_1_40"/>
          <p:cNvSpPr txBox="1">
            <a:spLocks noGrp="1"/>
          </p:cNvSpPr>
          <p:nvPr>
            <p:ph type="body" idx="1"/>
          </p:nvPr>
        </p:nvSpPr>
        <p:spPr>
          <a:xfrm>
            <a:off x="4553211" y="1402538"/>
            <a:ext cx="4315800" cy="3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800"/>
              <a:buFont typeface="Arial"/>
              <a:buNone/>
              <a:defRPr sz="800"/>
            </a:lvl1pPr>
            <a:lvl2pPr marL="914400" lvl="1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2pPr>
            <a:lvl3pPr marL="1371600" lvl="2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3pPr>
            <a:lvl4pPr marL="1828800" lvl="3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4pPr>
            <a:lvl5pPr marL="2286000" lvl="4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g1239c36843f_1_40"/>
          <p:cNvSpPr txBox="1">
            <a:spLocks noGrp="1"/>
          </p:cNvSpPr>
          <p:nvPr>
            <p:ph type="ctrTitle"/>
          </p:nvPr>
        </p:nvSpPr>
        <p:spPr>
          <a:xfrm>
            <a:off x="359998" y="931772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1239c36843f_1_40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9" name="Google Shape;49;g1239c36843f_1_40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g1239c36843f_1_40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g1239c36843f_1_40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1239c36843f_1_40"/>
          <p:cNvSpPr txBox="1">
            <a:spLocks noGrp="1"/>
          </p:cNvSpPr>
          <p:nvPr>
            <p:ph type="body" idx="4"/>
          </p:nvPr>
        </p:nvSpPr>
        <p:spPr>
          <a:xfrm>
            <a:off x="359998" y="1402539"/>
            <a:ext cx="3855000" cy="3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хема">
  <p:cSld name="Схема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1239c36843f_1_48"/>
          <p:cNvSpPr>
            <a:spLocks noGrp="1"/>
          </p:cNvSpPr>
          <p:nvPr>
            <p:ph type="pic" idx="2"/>
          </p:nvPr>
        </p:nvSpPr>
        <p:spPr>
          <a:xfrm>
            <a:off x="4407408" y="0"/>
            <a:ext cx="4736700" cy="5143500"/>
          </a:xfrm>
          <a:prstGeom prst="rect">
            <a:avLst/>
          </a:prstGeom>
          <a:solidFill>
            <a:srgbClr val="CFD3E1"/>
          </a:solidFill>
          <a:ln>
            <a:noFill/>
          </a:ln>
        </p:spPr>
      </p:sp>
      <p:sp>
        <p:nvSpPr>
          <p:cNvPr id="55" name="Google Shape;55;g1239c36843f_1_48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6" name="Google Shape;56;g1239c36843f_1_48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1239c36843f_1_48"/>
          <p:cNvSpPr txBox="1">
            <a:spLocks noGrp="1"/>
          </p:cNvSpPr>
          <p:nvPr>
            <p:ph type="body" idx="1"/>
          </p:nvPr>
        </p:nvSpPr>
        <p:spPr>
          <a:xfrm>
            <a:off x="359999" y="2029968"/>
            <a:ext cx="3754800" cy="2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810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1500" b="0" i="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g1239c36843f_1_48"/>
          <p:cNvSpPr txBox="1">
            <a:spLocks noGrp="1"/>
          </p:cNvSpPr>
          <p:nvPr>
            <p:ph type="ctrTitle"/>
          </p:nvPr>
        </p:nvSpPr>
        <p:spPr>
          <a:xfrm>
            <a:off x="359998" y="1005308"/>
            <a:ext cx="37548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1239c36843f_1_48"/>
          <p:cNvSpPr txBox="1">
            <a:spLocks noGrp="1"/>
          </p:cNvSpPr>
          <p:nvPr>
            <p:ph type="body" idx="3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g1239c36843f_1_48"/>
          <p:cNvSpPr txBox="1">
            <a:spLocks noGrp="1"/>
          </p:cNvSpPr>
          <p:nvPr>
            <p:ph type="body" idx="4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блица">
  <p:cSld name="Таблица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239c36843f_1_56"/>
          <p:cNvSpPr txBox="1">
            <a:spLocks noGrp="1"/>
          </p:cNvSpPr>
          <p:nvPr>
            <p:ph type="body" idx="1"/>
          </p:nvPr>
        </p:nvSpPr>
        <p:spPr>
          <a:xfrm>
            <a:off x="359998" y="1476074"/>
            <a:ext cx="8508900" cy="30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800"/>
              <a:buFont typeface="Arial"/>
              <a:buNone/>
              <a:defRPr sz="800"/>
            </a:lvl1pPr>
            <a:lvl2pPr marL="914400" lvl="1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2pPr>
            <a:lvl3pPr marL="1371600" lvl="2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3pPr>
            <a:lvl4pPr marL="1828800" lvl="3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4pPr>
            <a:lvl5pPr marL="2286000" lvl="4" indent="-279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g1239c36843f_1_56"/>
          <p:cNvSpPr txBox="1">
            <a:spLocks noGrp="1"/>
          </p:cNvSpPr>
          <p:nvPr>
            <p:ph type="body" idx="2"/>
          </p:nvPr>
        </p:nvSpPr>
        <p:spPr>
          <a:xfrm>
            <a:off x="359998" y="198578"/>
            <a:ext cx="1090800" cy="4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g1239c36843f_1_56"/>
          <p:cNvSpPr txBox="1">
            <a:spLocks noGrp="1"/>
          </p:cNvSpPr>
          <p:nvPr>
            <p:ph type="body" idx="3"/>
          </p:nvPr>
        </p:nvSpPr>
        <p:spPr>
          <a:xfrm>
            <a:off x="1870636" y="198578"/>
            <a:ext cx="1614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50"/>
              <a:buFont typeface="Arial"/>
              <a:buNone/>
              <a:defRPr sz="85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g1239c36843f_1_56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g1239c36843f_1_56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7" name="Google Shape;67;g1239c36843f_1_56"/>
          <p:cNvSpPr txBox="1">
            <a:spLocks noGrp="1"/>
          </p:cNvSpPr>
          <p:nvPr>
            <p:ph type="ctrTitle"/>
          </p:nvPr>
        </p:nvSpPr>
        <p:spPr>
          <a:xfrm>
            <a:off x="359997" y="1005308"/>
            <a:ext cx="85089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вершающий слайд">
  <p:cSld name="Завершающий слайд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239c36843f_1_63"/>
          <p:cNvSpPr/>
          <p:nvPr/>
        </p:nvSpPr>
        <p:spPr>
          <a:xfrm>
            <a:off x="4876021" y="0"/>
            <a:ext cx="42681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1239c36843f_1_63"/>
          <p:cNvSpPr txBox="1">
            <a:spLocks noGrp="1"/>
          </p:cNvSpPr>
          <p:nvPr>
            <p:ph type="ctrTitle"/>
          </p:nvPr>
        </p:nvSpPr>
        <p:spPr>
          <a:xfrm>
            <a:off x="350632" y="2595233"/>
            <a:ext cx="4083000" cy="12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None/>
              <a:defRPr sz="3000" cap="none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1239c36843f_1_63"/>
          <p:cNvSpPr txBox="1">
            <a:spLocks noGrp="1"/>
          </p:cNvSpPr>
          <p:nvPr>
            <p:ph type="body" idx="1"/>
          </p:nvPr>
        </p:nvSpPr>
        <p:spPr>
          <a:xfrm>
            <a:off x="5383444" y="2615184"/>
            <a:ext cx="35646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3800"/>
              <a:buNone/>
              <a:defRPr sz="3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g1239c36843f_1_63"/>
          <p:cNvSpPr txBox="1">
            <a:spLocks noGrp="1"/>
          </p:cNvSpPr>
          <p:nvPr>
            <p:ph type="body" idx="2"/>
          </p:nvPr>
        </p:nvSpPr>
        <p:spPr>
          <a:xfrm>
            <a:off x="346075" y="4449055"/>
            <a:ext cx="26733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6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ложка ПРОГРАММЫ">
  <p:cSld name="Обложка ПРОГРАММЫ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239c36843f_1_68"/>
          <p:cNvSpPr/>
          <p:nvPr/>
        </p:nvSpPr>
        <p:spPr>
          <a:xfrm>
            <a:off x="4876021" y="0"/>
            <a:ext cx="42681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1239c36843f_1_68"/>
          <p:cNvSpPr txBox="1">
            <a:spLocks noGrp="1"/>
          </p:cNvSpPr>
          <p:nvPr>
            <p:ph type="ctrTitle"/>
          </p:nvPr>
        </p:nvSpPr>
        <p:spPr>
          <a:xfrm>
            <a:off x="377867" y="1782970"/>
            <a:ext cx="3570300" cy="20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1239c36843f_1_68"/>
          <p:cNvSpPr txBox="1">
            <a:spLocks noGrp="1"/>
          </p:cNvSpPr>
          <p:nvPr>
            <p:ph type="body" idx="1"/>
          </p:nvPr>
        </p:nvSpPr>
        <p:spPr>
          <a:xfrm>
            <a:off x="7259566" y="1253799"/>
            <a:ext cx="18843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7" name="Google Shape;77;g1239c36843f_1_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7866" y="443318"/>
            <a:ext cx="3243657" cy="557503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g1239c36843f_1_68"/>
          <p:cNvSpPr txBox="1"/>
          <p:nvPr/>
        </p:nvSpPr>
        <p:spPr>
          <a:xfrm>
            <a:off x="377866" y="1105344"/>
            <a:ext cx="21876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Cовременные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технологии управления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социальной сфере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g1239c36843f_1_68"/>
          <p:cNvSpPr txBox="1">
            <a:spLocks noGrp="1"/>
          </p:cNvSpPr>
          <p:nvPr>
            <p:ph type="body" idx="2"/>
          </p:nvPr>
        </p:nvSpPr>
        <p:spPr>
          <a:xfrm>
            <a:off x="5316699" y="2615184"/>
            <a:ext cx="35646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3800"/>
              <a:buNone/>
              <a:defRPr sz="3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1239c36843f_1_0"/>
          <p:cNvSpPr txBox="1">
            <a:spLocks noGrp="1"/>
          </p:cNvSpPr>
          <p:nvPr>
            <p:ph type="title"/>
          </p:nvPr>
        </p:nvSpPr>
        <p:spPr>
          <a:xfrm>
            <a:off x="359998" y="251969"/>
            <a:ext cx="78285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g1239c36843f_1_0"/>
          <p:cNvSpPr txBox="1">
            <a:spLocks noGrp="1"/>
          </p:cNvSpPr>
          <p:nvPr>
            <p:ph type="body" idx="1"/>
          </p:nvPr>
        </p:nvSpPr>
        <p:spPr>
          <a:xfrm>
            <a:off x="367250" y="971022"/>
            <a:ext cx="8501700" cy="33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9591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060"/>
              <a:buFont typeface="Arial"/>
              <a:buChar char="•"/>
              <a:defRPr sz="106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g1239c36843f_1_0"/>
          <p:cNvSpPr txBox="1">
            <a:spLocks noGrp="1"/>
          </p:cNvSpPr>
          <p:nvPr>
            <p:ph type="ftr" idx="11"/>
          </p:nvPr>
        </p:nvSpPr>
        <p:spPr>
          <a:xfrm>
            <a:off x="8104045" y="4859432"/>
            <a:ext cx="764700" cy="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g1239c36843f_1_0"/>
          <p:cNvSpPr txBox="1">
            <a:spLocks noGrp="1"/>
          </p:cNvSpPr>
          <p:nvPr>
            <p:ph type="sldNum" idx="12"/>
          </p:nvPr>
        </p:nvSpPr>
        <p:spPr>
          <a:xfrm>
            <a:off x="8541088" y="230750"/>
            <a:ext cx="327900" cy="1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0" name="Google Shape;10;g1239c36843f_1_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59998" y="4647352"/>
            <a:ext cx="1268182" cy="217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g1239c36843f_1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824690" y="4661520"/>
            <a:ext cx="620186" cy="19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1239c36843f_1_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580293" y="4659541"/>
            <a:ext cx="680990" cy="19989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239c36843f_1_2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g1239c36843f_1_2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g1239c36843f_1_2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80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74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239c36843f_1_37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g1239c36843f_1_37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g1239c36843f_1_37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g1239c36843f_1_37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g1239c36843f_1_37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‹#›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3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3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3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title"/>
          </p:nvPr>
        </p:nvSpPr>
        <p:spPr>
          <a:xfrm>
            <a:off x="514350" y="200025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4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84341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pos="5436">
          <p15:clr>
            <a:srgbClr val="F26B43"/>
          </p15:clr>
        </p15:guide>
        <p15:guide id="3" pos="324">
          <p15:clr>
            <a:srgbClr val="F26B43"/>
          </p15:clr>
        </p15:guide>
        <p15:guide id="4" pos="828">
          <p15:clr>
            <a:srgbClr val="F26B43"/>
          </p15:clr>
        </p15:guide>
        <p15:guide id="5" pos="4932">
          <p15:clr>
            <a:srgbClr val="F26B43"/>
          </p15:clr>
        </p15:guide>
        <p15:guide id="6" orient="horz" pos="324">
          <p15:clr>
            <a:srgbClr val="F26B43"/>
          </p15:clr>
        </p15:guide>
        <p15:guide id="7" orient="horz" pos="1620">
          <p15:clr>
            <a:srgbClr val="F26B43"/>
          </p15:clr>
        </p15:guide>
        <p15:guide id="8" orient="horz" pos="2916">
          <p15:clr>
            <a:srgbClr val="F26B43"/>
          </p15:clr>
        </p15:guide>
        <p15:guide id="9" orient="horz" pos="2628">
          <p15:clr>
            <a:srgbClr val="F26B43"/>
          </p15:clr>
        </p15:guide>
        <p15:guide id="10" orient="horz" pos="612">
          <p15:clr>
            <a:srgbClr val="F26B43"/>
          </p15:clr>
        </p15:guide>
        <p15:guide id="11" orient="horz" pos="1980">
          <p15:clr>
            <a:srgbClr val="F26B43"/>
          </p15:clr>
        </p15:guide>
        <p15:guide id="12" orient="horz" pos="1260">
          <p15:clr>
            <a:srgbClr val="F26B43"/>
          </p15:clr>
        </p15:guide>
        <p15:guide id="13" pos="2196">
          <p15:clr>
            <a:srgbClr val="F26B43"/>
          </p15:clr>
        </p15:guide>
        <p15:guide id="14" pos="3564">
          <p15:clr>
            <a:srgbClr val="F26B43"/>
          </p15:clr>
        </p15:guide>
        <p15:guide id="15" pos="1872">
          <p15:clr>
            <a:srgbClr val="F26B43"/>
          </p15:clr>
        </p15:guide>
        <p15:guide id="16" pos="3888">
          <p15:clr>
            <a:srgbClr val="F26B43"/>
          </p15:clr>
        </p15:guide>
        <p15:guide id="17" pos="1512">
          <p15:clr>
            <a:srgbClr val="F26B43"/>
          </p15:clr>
        </p15:guide>
        <p15:guide id="18" pos="42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.me/seryacova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jp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239c36843f_1_75"/>
          <p:cNvSpPr txBox="1"/>
          <p:nvPr/>
        </p:nvSpPr>
        <p:spPr>
          <a:xfrm>
            <a:off x="10981944" y="2194560"/>
            <a:ext cx="184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g1239c36843f_1_75"/>
          <p:cNvSpPr txBox="1"/>
          <p:nvPr/>
        </p:nvSpPr>
        <p:spPr>
          <a:xfrm>
            <a:off x="10744200" y="2770632"/>
            <a:ext cx="184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1239c36843f_1_75" descr="https://xn----8sbehgcimb3cfabqj3b.xn--p1ai/upload/iblock/42e/Tomskaya-oblast.pn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9" name="Google Shape;559;g1239c36843f_1_75" descr="Ð¢Ð¾Ð¼ÑÐºÐ°Ñ Ð¾Ð±Ð»Ð°ÑÑÑ, Ð³ÐµÑÐ± - Ð²ÐµÐºÑÐ¾ÑÐ½Ð¾Ðµ Ð¸Ð·Ð¾Ð±ÑÐ°Ð¶ÐµÐ½Ð¸Ð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84" y="189858"/>
            <a:ext cx="1195175" cy="11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g1239c36843f_1_75"/>
          <p:cNvSpPr txBox="1"/>
          <p:nvPr/>
        </p:nvSpPr>
        <p:spPr>
          <a:xfrm>
            <a:off x="74276" y="1342523"/>
            <a:ext cx="1335591" cy="949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5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r>
              <a:rPr lang="ru-RU" sz="2900" b="1" i="0" u="none" strike="noStrike" cap="none" dirty="0">
                <a:solidFill>
                  <a:srgbClr val="031848"/>
                </a:solidFill>
                <a:latin typeface="Arial"/>
                <a:ea typeface="Arial"/>
                <a:cs typeface="Arial"/>
                <a:sym typeface="Arial"/>
              </a:rPr>
              <a:t>ТОМСК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endParaRPr sz="29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ru-RU" sz="2900" b="1" i="0" u="none" strike="noStrike" cap="none" dirty="0" smtClean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r>
              <a:rPr lang="ru-RU" sz="2100" b="1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100" b="1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0000"/>
              <a:buFont typeface="Arial"/>
              <a:buNone/>
            </a:pPr>
            <a:r>
              <a:rPr lang="ru-RU" sz="2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sz="28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4" name="Google Shape;564;g1239c36843f_1_75"/>
          <p:cNvCxnSpPr/>
          <p:nvPr/>
        </p:nvCxnSpPr>
        <p:spPr>
          <a:xfrm>
            <a:off x="261990" y="1549183"/>
            <a:ext cx="8468294" cy="2985"/>
          </a:xfrm>
          <a:prstGeom prst="straightConnector1">
            <a:avLst/>
          </a:prstGeom>
          <a:noFill/>
          <a:ln w="19050" cap="flat" cmpd="sng">
            <a:solidFill>
              <a:srgbClr val="011E6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457" y="170623"/>
            <a:ext cx="1695298" cy="12193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328" y="160338"/>
            <a:ext cx="1216996" cy="12542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69581" y="1996580"/>
            <a:ext cx="81977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Методическая система школы: </a:t>
            </a:r>
            <a:r>
              <a:rPr lang="ru-RU" sz="3600" dirty="0" smtClean="0"/>
              <a:t>           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  ресурсы </a:t>
            </a:r>
            <a:r>
              <a:rPr lang="ru-RU" sz="3600" dirty="0"/>
              <a:t>и возможности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56837" y="3785191"/>
            <a:ext cx="50868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Серякова Татьяна Николаевна, заместитель директора по УР МАОУ СОШ №1 с. Александровское </a:t>
            </a:r>
            <a:endParaRPr lang="ru-RU" dirty="0" smtClean="0"/>
          </a:p>
          <a:p>
            <a:r>
              <a:rPr lang="ru-RU" dirty="0" smtClean="0"/>
              <a:t>Телеграмм </a:t>
            </a:r>
            <a:r>
              <a:rPr lang="en-US" dirty="0" smtClean="0">
                <a:hlinkClick r:id="rId6" tooltip="https://t.me/seryacova"/>
              </a:rPr>
              <a:t>https</a:t>
            </a:r>
            <a:r>
              <a:rPr lang="en-US" dirty="0">
                <a:hlinkClick r:id="rId6" tooltip="https://t.me/seryacova"/>
              </a:rPr>
              <a:t>://</a:t>
            </a:r>
            <a:r>
              <a:rPr lang="en-US" dirty="0" smtClean="0">
                <a:hlinkClick r:id="rId6" tooltip="https://t.me/seryacova"/>
              </a:rPr>
              <a:t>t.me/seryacova</a:t>
            </a:r>
            <a:endParaRPr lang="ru-RU" dirty="0" smtClean="0"/>
          </a:p>
          <a:p>
            <a:r>
              <a:rPr lang="ru-RU" dirty="0" smtClean="0"/>
              <a:t>Почта </a:t>
            </a:r>
            <a:r>
              <a:rPr lang="en-US" dirty="0" smtClean="0"/>
              <a:t>serytatyana@yandex.ru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0301" t="31948" r="14810" b="17526"/>
          <a:stretch/>
        </p:blipFill>
        <p:spPr>
          <a:xfrm>
            <a:off x="262588" y="219075"/>
            <a:ext cx="8690911" cy="482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63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2074" t="12963" r="11037" b="5926"/>
          <a:stretch/>
        </p:blipFill>
        <p:spPr>
          <a:xfrm>
            <a:off x="114301" y="457200"/>
            <a:ext cx="4362449" cy="39909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0519" t="11481" r="19926" b="11111"/>
          <a:stretch/>
        </p:blipFill>
        <p:spPr>
          <a:xfrm>
            <a:off x="4552950" y="355553"/>
            <a:ext cx="4229100" cy="4397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3185" t="13889" r="19185" b="37222"/>
          <a:stretch/>
        </p:blipFill>
        <p:spPr>
          <a:xfrm>
            <a:off x="185594" y="729656"/>
            <a:ext cx="4376881" cy="36137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0963" t="13333" r="20370" b="17222"/>
          <a:stretch/>
        </p:blipFill>
        <p:spPr>
          <a:xfrm>
            <a:off x="4648200" y="590551"/>
            <a:ext cx="4381501" cy="391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07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1239c36843f_1_482"/>
          <p:cNvSpPr/>
          <p:nvPr/>
        </p:nvSpPr>
        <p:spPr>
          <a:xfrm>
            <a:off x="0" y="12996"/>
            <a:ext cx="9144000" cy="43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g1239c36843f_1_482"/>
          <p:cNvSpPr/>
          <p:nvPr/>
        </p:nvSpPr>
        <p:spPr>
          <a:xfrm>
            <a:off x="203760" y="654570"/>
            <a:ext cx="8558640" cy="6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1239c36843f_1_482"/>
          <p:cNvSpPr/>
          <p:nvPr/>
        </p:nvSpPr>
        <p:spPr>
          <a:xfrm>
            <a:off x="-3424" y="258318"/>
            <a:ext cx="91440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800" b="1" i="1" u="none" strike="noStrike" cap="none" dirty="0" smtClean="0">
                <a:solidFill>
                  <a:srgbClr val="00194C"/>
                </a:solidFill>
                <a:latin typeface="Calibri"/>
                <a:ea typeface="Calibri"/>
                <a:cs typeface="Calibri"/>
                <a:sym typeface="Calibri"/>
              </a:rPr>
              <a:t>Модель методической системы МАОУ СОШ №1 с. Александровское </a:t>
            </a:r>
            <a:endParaRPr lang="ru-RU" sz="1800" b="0" i="0" u="none" strike="noStrike" cap="none" dirty="0" smtClean="0">
              <a:solidFill>
                <a:srgbClr val="00194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b="0" i="0" u="none" strike="noStrike" cap="none" dirty="0">
              <a:solidFill>
                <a:srgbClr val="0019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1" name="Google Shape;1091;g1239c36843f_1_482"/>
          <p:cNvCxnSpPr/>
          <p:nvPr/>
        </p:nvCxnSpPr>
        <p:spPr>
          <a:xfrm>
            <a:off x="136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2" name="Google Shape;1092;g1239c36843f_1_482"/>
          <p:cNvCxnSpPr/>
          <p:nvPr/>
        </p:nvCxnSpPr>
        <p:spPr>
          <a:xfrm>
            <a:off x="280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3" name="Google Shape;1093;g1239c36843f_1_482"/>
          <p:cNvCxnSpPr/>
          <p:nvPr/>
        </p:nvCxnSpPr>
        <p:spPr>
          <a:xfrm>
            <a:off x="424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4" name="Google Shape;1094;g1239c36843f_1_482"/>
          <p:cNvCxnSpPr/>
          <p:nvPr/>
        </p:nvCxnSpPr>
        <p:spPr>
          <a:xfrm>
            <a:off x="568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5" name="Google Shape;1105;g1239c36843f_1_482"/>
          <p:cNvCxnSpPr/>
          <p:nvPr/>
        </p:nvCxnSpPr>
        <p:spPr>
          <a:xfrm>
            <a:off x="864000" y="122400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6" name="Google Shape;1106;g1239c36843f_1_482"/>
          <p:cNvCxnSpPr/>
          <p:nvPr/>
        </p:nvCxnSpPr>
        <p:spPr>
          <a:xfrm>
            <a:off x="2376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7" name="Google Shape;1107;g1239c36843f_1_482"/>
          <p:cNvCxnSpPr/>
          <p:nvPr/>
        </p:nvCxnSpPr>
        <p:spPr>
          <a:xfrm>
            <a:off x="3780000" y="1311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8" name="Google Shape;1108;g1239c36843f_1_482"/>
          <p:cNvCxnSpPr/>
          <p:nvPr/>
        </p:nvCxnSpPr>
        <p:spPr>
          <a:xfrm>
            <a:off x="5184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9" name="Google Shape;1109;g1239c36843f_1_482"/>
          <p:cNvCxnSpPr/>
          <p:nvPr/>
        </p:nvCxnSpPr>
        <p:spPr>
          <a:xfrm>
            <a:off x="6732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0" name="Google Shape;1110;g1239c36843f_1_482"/>
          <p:cNvCxnSpPr/>
          <p:nvPr/>
        </p:nvCxnSpPr>
        <p:spPr>
          <a:xfrm>
            <a:off x="86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1" name="Google Shape;1111;g1239c36843f_1_482"/>
          <p:cNvCxnSpPr/>
          <p:nvPr/>
        </p:nvCxnSpPr>
        <p:spPr>
          <a:xfrm>
            <a:off x="2376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2" name="Google Shape;1112;g1239c36843f_1_482"/>
          <p:cNvCxnSpPr/>
          <p:nvPr/>
        </p:nvCxnSpPr>
        <p:spPr>
          <a:xfrm>
            <a:off x="374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3" name="Google Shape;1113;g1239c36843f_1_482"/>
          <p:cNvCxnSpPr/>
          <p:nvPr/>
        </p:nvCxnSpPr>
        <p:spPr>
          <a:xfrm>
            <a:off x="518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4" name="Google Shape;1114;g1239c36843f_1_482"/>
          <p:cNvCxnSpPr/>
          <p:nvPr/>
        </p:nvCxnSpPr>
        <p:spPr>
          <a:xfrm>
            <a:off x="6732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3987922" y="204788"/>
            <a:ext cx="4698877" cy="4389835"/>
          </a:xfrm>
        </p:spPr>
        <p:txBody>
          <a:bodyPr/>
          <a:lstStyle/>
          <a:p>
            <a:pPr marL="76200" indent="0">
              <a:buNone/>
            </a:pPr>
            <a:endParaRPr lang="ru-RU" dirty="0" smtClean="0"/>
          </a:p>
          <a:p>
            <a:pPr marL="76200" indent="0">
              <a:buNone/>
            </a:pPr>
            <a:r>
              <a:rPr lang="ru-RU" b="1" dirty="0" smtClean="0"/>
              <a:t>Инструменты</a:t>
            </a:r>
          </a:p>
          <a:p>
            <a:pPr marL="76200" indent="0">
              <a:buNone/>
            </a:pPr>
            <a:r>
              <a:rPr lang="ru-RU" dirty="0" smtClean="0"/>
              <a:t>ПОС (профессиональное  самообучающееся сообщество)</a:t>
            </a:r>
            <a:endParaRPr lang="ru-RU" dirty="0"/>
          </a:p>
          <a:p>
            <a:pPr marL="76200" indent="0">
              <a:buNone/>
            </a:pPr>
            <a:r>
              <a:rPr lang="ru-RU" dirty="0" smtClean="0"/>
              <a:t>ИОМ(Индивидуальный образовательный маршрут)</a:t>
            </a:r>
          </a:p>
          <a:p>
            <a:pPr marL="76200" indent="0">
              <a:buNone/>
            </a:pPr>
            <a:r>
              <a:rPr lang="ru-RU" dirty="0" smtClean="0"/>
              <a:t>Наставничество (новые роли)</a:t>
            </a:r>
          </a:p>
          <a:p>
            <a:pPr marL="7620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2"/>
          </p:nvPr>
        </p:nvSpPr>
        <p:spPr>
          <a:xfrm>
            <a:off x="188077" y="640075"/>
            <a:ext cx="3571608" cy="2825647"/>
          </a:xfrm>
        </p:spPr>
        <p:txBody>
          <a:bodyPr>
            <a:normAutofit/>
          </a:bodyPr>
          <a:lstStyle/>
          <a:p>
            <a:pPr marL="76200" indent="0" algn="ctr"/>
            <a:r>
              <a:rPr lang="ru-RU" sz="2000" b="1" dirty="0">
                <a:solidFill>
                  <a:srgbClr val="FF0000"/>
                </a:solidFill>
              </a:rPr>
              <a:t>1 </a:t>
            </a:r>
            <a:r>
              <a:rPr lang="ru-RU" sz="2000" b="1" dirty="0" smtClean="0">
                <a:solidFill>
                  <a:srgbClr val="FF0000"/>
                </a:solidFill>
              </a:rPr>
              <a:t>принцип</a:t>
            </a:r>
          </a:p>
          <a:p>
            <a:pPr marL="76200" indent="0" algn="ctr"/>
            <a:r>
              <a:rPr lang="ru-RU" sz="2000" b="1" dirty="0"/>
              <a:t>И</a:t>
            </a:r>
            <a:r>
              <a:rPr lang="ru-RU" sz="2000" b="1" dirty="0" smtClean="0"/>
              <a:t>дея</a:t>
            </a:r>
            <a:r>
              <a:rPr lang="ru-RU" sz="2000" b="1" dirty="0"/>
              <a:t>, которая обеспечит </a:t>
            </a:r>
            <a:r>
              <a:rPr lang="ru-RU" sz="2000" b="1" dirty="0" smtClean="0"/>
              <a:t>прорыв</a:t>
            </a:r>
          </a:p>
          <a:p>
            <a:pPr marL="76200" indent="0" algn="ctr"/>
            <a:r>
              <a:rPr lang="ru-RU" sz="2000" dirty="0" smtClean="0"/>
              <a:t>С </a:t>
            </a:r>
            <a:r>
              <a:rPr lang="ru-RU" sz="2000" dirty="0"/>
              <a:t>2020 года педагогический коллектив системно внедряет идеи персонализации в образовательную деятельность школы </a:t>
            </a:r>
          </a:p>
          <a:p>
            <a:endParaRPr lang="ru-RU" sz="20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000" y="3865371"/>
            <a:ext cx="2229708" cy="10075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685" y="3664820"/>
            <a:ext cx="1408631" cy="14086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/>
          <a:srcRect l="15765" t="13939" r="70778" b="79816"/>
          <a:stretch/>
        </p:blipFill>
        <p:spPr>
          <a:xfrm>
            <a:off x="276448" y="4075814"/>
            <a:ext cx="2828260" cy="864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201" y="0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Индивидуальный образовательный маршрут педагога 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5564" t="18847" r="13760" b="8571"/>
          <a:stretch/>
        </p:blipFill>
        <p:spPr>
          <a:xfrm>
            <a:off x="797522" y="969402"/>
            <a:ext cx="7088319" cy="409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48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1239c36843f_1_482"/>
          <p:cNvSpPr/>
          <p:nvPr/>
        </p:nvSpPr>
        <p:spPr>
          <a:xfrm>
            <a:off x="0" y="12996"/>
            <a:ext cx="9144000" cy="43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g1239c36843f_1_482"/>
          <p:cNvSpPr/>
          <p:nvPr/>
        </p:nvSpPr>
        <p:spPr>
          <a:xfrm>
            <a:off x="203760" y="654570"/>
            <a:ext cx="8558640" cy="6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1239c36843f_1_482"/>
          <p:cNvSpPr/>
          <p:nvPr/>
        </p:nvSpPr>
        <p:spPr>
          <a:xfrm>
            <a:off x="108000" y="173153"/>
            <a:ext cx="91440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800" b="1" i="1" u="none" strike="noStrike" cap="none" dirty="0" smtClean="0">
                <a:solidFill>
                  <a:srgbClr val="00194C"/>
                </a:solidFill>
                <a:latin typeface="Calibri"/>
                <a:ea typeface="Calibri"/>
                <a:cs typeface="Calibri"/>
                <a:sym typeface="Calibri"/>
              </a:rPr>
              <a:t>Модель методической системы МАОУ СОШ №1 с. Александровское </a:t>
            </a:r>
            <a:endParaRPr lang="ru-RU" sz="1800" b="0" i="0" u="none" strike="noStrike" cap="none" dirty="0" smtClean="0">
              <a:solidFill>
                <a:srgbClr val="00194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b="0" i="0" u="none" strike="noStrike" cap="none" dirty="0">
              <a:solidFill>
                <a:srgbClr val="0019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1" name="Google Shape;1091;g1239c36843f_1_482"/>
          <p:cNvCxnSpPr/>
          <p:nvPr/>
        </p:nvCxnSpPr>
        <p:spPr>
          <a:xfrm>
            <a:off x="136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2" name="Google Shape;1092;g1239c36843f_1_482"/>
          <p:cNvCxnSpPr/>
          <p:nvPr/>
        </p:nvCxnSpPr>
        <p:spPr>
          <a:xfrm>
            <a:off x="280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3" name="Google Shape;1093;g1239c36843f_1_482"/>
          <p:cNvCxnSpPr/>
          <p:nvPr/>
        </p:nvCxnSpPr>
        <p:spPr>
          <a:xfrm>
            <a:off x="424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4" name="Google Shape;1094;g1239c36843f_1_482"/>
          <p:cNvCxnSpPr/>
          <p:nvPr/>
        </p:nvCxnSpPr>
        <p:spPr>
          <a:xfrm>
            <a:off x="568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5" name="Google Shape;1105;g1239c36843f_1_482"/>
          <p:cNvCxnSpPr/>
          <p:nvPr/>
        </p:nvCxnSpPr>
        <p:spPr>
          <a:xfrm>
            <a:off x="864000" y="122400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6" name="Google Shape;1106;g1239c36843f_1_482"/>
          <p:cNvCxnSpPr/>
          <p:nvPr/>
        </p:nvCxnSpPr>
        <p:spPr>
          <a:xfrm>
            <a:off x="2376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7" name="Google Shape;1107;g1239c36843f_1_482"/>
          <p:cNvCxnSpPr/>
          <p:nvPr/>
        </p:nvCxnSpPr>
        <p:spPr>
          <a:xfrm>
            <a:off x="3780000" y="1311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8" name="Google Shape;1108;g1239c36843f_1_482"/>
          <p:cNvCxnSpPr/>
          <p:nvPr/>
        </p:nvCxnSpPr>
        <p:spPr>
          <a:xfrm>
            <a:off x="5184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9" name="Google Shape;1109;g1239c36843f_1_482"/>
          <p:cNvCxnSpPr/>
          <p:nvPr/>
        </p:nvCxnSpPr>
        <p:spPr>
          <a:xfrm>
            <a:off x="6732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0" name="Google Shape;1110;g1239c36843f_1_482"/>
          <p:cNvCxnSpPr/>
          <p:nvPr/>
        </p:nvCxnSpPr>
        <p:spPr>
          <a:xfrm>
            <a:off x="86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1" name="Google Shape;1111;g1239c36843f_1_482"/>
          <p:cNvCxnSpPr/>
          <p:nvPr/>
        </p:nvCxnSpPr>
        <p:spPr>
          <a:xfrm>
            <a:off x="2376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2" name="Google Shape;1112;g1239c36843f_1_482"/>
          <p:cNvCxnSpPr/>
          <p:nvPr/>
        </p:nvCxnSpPr>
        <p:spPr>
          <a:xfrm>
            <a:off x="374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3" name="Google Shape;1113;g1239c36843f_1_482"/>
          <p:cNvCxnSpPr/>
          <p:nvPr/>
        </p:nvCxnSpPr>
        <p:spPr>
          <a:xfrm>
            <a:off x="518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4" name="Google Shape;1114;g1239c36843f_1_482"/>
          <p:cNvCxnSpPr/>
          <p:nvPr/>
        </p:nvCxnSpPr>
        <p:spPr>
          <a:xfrm>
            <a:off x="6732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2808001" y="124750"/>
            <a:ext cx="5376902" cy="4389835"/>
          </a:xfrm>
        </p:spPr>
        <p:txBody>
          <a:bodyPr>
            <a:normAutofit fontScale="77500" lnSpcReduction="20000"/>
          </a:bodyPr>
          <a:lstStyle/>
          <a:p>
            <a:pPr marL="76200" indent="0">
              <a:buNone/>
            </a:pPr>
            <a:r>
              <a:rPr lang="ru-RU" dirty="0" smtClean="0"/>
              <a:t> </a:t>
            </a:r>
          </a:p>
          <a:p>
            <a:pPr marL="76200" indent="0">
              <a:buNone/>
            </a:pPr>
            <a:endParaRPr lang="ru-RU" b="1" dirty="0" smtClean="0"/>
          </a:p>
          <a:p>
            <a:pPr marL="76200" indent="0">
              <a:buNone/>
            </a:pPr>
            <a:r>
              <a:rPr lang="ru-RU" sz="3800" b="1" dirty="0" smtClean="0"/>
              <a:t>Инструменты </a:t>
            </a:r>
            <a:endParaRPr lang="ru-RU" dirty="0" smtClean="0"/>
          </a:p>
          <a:p>
            <a:pPr marL="76200" indent="0">
              <a:buNone/>
            </a:pPr>
            <a:r>
              <a:rPr lang="ru-RU" sz="2200" b="1" dirty="0" smtClean="0"/>
              <a:t>Нормативная база </a:t>
            </a:r>
            <a:r>
              <a:rPr lang="ru-RU" sz="2200" dirty="0" smtClean="0"/>
              <a:t>строится с учетом федеральных  </a:t>
            </a:r>
            <a:r>
              <a:rPr lang="ru-RU" sz="2200" dirty="0"/>
              <a:t>и</a:t>
            </a:r>
            <a:r>
              <a:rPr lang="en-US" sz="2200" dirty="0" smtClean="0"/>
              <a:t> </a:t>
            </a:r>
            <a:r>
              <a:rPr lang="ru-RU" sz="2200" dirty="0" smtClean="0"/>
              <a:t>региональных </a:t>
            </a:r>
            <a:r>
              <a:rPr lang="ru-RU" sz="2200" dirty="0" smtClean="0"/>
              <a:t>актов, происходит  обновление нормативной базы, ее </a:t>
            </a:r>
            <a:r>
              <a:rPr lang="ru-RU" sz="2200" dirty="0" smtClean="0"/>
              <a:t>пополнение</a:t>
            </a:r>
            <a:endParaRPr lang="ru-RU" sz="2200" dirty="0" smtClean="0"/>
          </a:p>
          <a:p>
            <a:pPr marL="76200" indent="0">
              <a:buNone/>
            </a:pPr>
            <a:r>
              <a:rPr lang="ru-RU" sz="2200" b="1" dirty="0" smtClean="0"/>
              <a:t>Научно-методическое сопровождение </a:t>
            </a:r>
            <a:r>
              <a:rPr lang="ru-RU" sz="2200" b="1" dirty="0" smtClean="0"/>
              <a:t>педагогов</a:t>
            </a:r>
            <a:r>
              <a:rPr lang="ru-RU" sz="2200" dirty="0"/>
              <a:t> </a:t>
            </a:r>
            <a:r>
              <a:rPr lang="ru-RU" sz="2200" dirty="0" smtClean="0"/>
              <a:t> </a:t>
            </a:r>
            <a:r>
              <a:rPr lang="ru-RU" sz="2200" dirty="0"/>
              <a:t>участие  в работе научно методических центров всероссийского и регионального уровня</a:t>
            </a:r>
            <a:endParaRPr lang="ru-RU" sz="2200" b="1" dirty="0" smtClean="0"/>
          </a:p>
          <a:p>
            <a:pPr marL="76200" indent="0">
              <a:buNone/>
            </a:pPr>
            <a:r>
              <a:rPr lang="ru-RU" sz="2200" b="1" dirty="0" smtClean="0"/>
              <a:t>Внедрение   инновационных приемов и практик </a:t>
            </a:r>
            <a:r>
              <a:rPr lang="ru-RU" sz="2200" dirty="0" smtClean="0"/>
              <a:t>в работу педагога, классного руководителя через  систему педагогических советов, </a:t>
            </a:r>
            <a:r>
              <a:rPr lang="ru-RU" sz="2200" dirty="0"/>
              <a:t>встреч </a:t>
            </a:r>
            <a:r>
              <a:rPr lang="ru-RU" sz="2200" dirty="0" smtClean="0"/>
              <a:t>участников </a:t>
            </a:r>
            <a:r>
              <a:rPr lang="ru-RU" sz="2200" dirty="0"/>
              <a:t>ПОС, </a:t>
            </a:r>
            <a:r>
              <a:rPr lang="ru-RU" sz="2200" b="1" dirty="0" smtClean="0"/>
              <a:t>проведения </a:t>
            </a:r>
            <a:r>
              <a:rPr lang="ru-RU" sz="2200" b="1" dirty="0" smtClean="0"/>
              <a:t>разнообразных образовательных </a:t>
            </a:r>
            <a:r>
              <a:rPr lang="ru-RU" sz="2200" b="1" dirty="0"/>
              <a:t>событий и мероприятий</a:t>
            </a:r>
            <a:r>
              <a:rPr lang="ru-RU" sz="2200" dirty="0"/>
              <a:t>, направленных на </a:t>
            </a:r>
            <a:r>
              <a:rPr lang="ru-RU" sz="2200" dirty="0" smtClean="0"/>
              <a:t>диссеминацию </a:t>
            </a:r>
            <a:r>
              <a:rPr lang="ru-RU" sz="2200" dirty="0"/>
              <a:t>лучших </a:t>
            </a:r>
            <a:r>
              <a:rPr lang="ru-RU" sz="2200" dirty="0" smtClean="0"/>
              <a:t>практик</a:t>
            </a:r>
            <a:r>
              <a:rPr lang="ru-RU" sz="2200" dirty="0"/>
              <a:t>. </a:t>
            </a:r>
            <a:endParaRPr lang="ru-RU" sz="2200" b="1" dirty="0" smtClean="0"/>
          </a:p>
          <a:p>
            <a:pPr marL="76200" indent="0">
              <a:buNone/>
            </a:pPr>
            <a:r>
              <a:rPr lang="ru-RU" sz="2200" b="1" dirty="0" smtClean="0"/>
              <a:t>Проведение диагностики профессиональных компетенций педагогов </a:t>
            </a:r>
          </a:p>
          <a:p>
            <a:pPr marL="76200" indent="0">
              <a:buNone/>
            </a:pPr>
            <a:r>
              <a:rPr lang="ru-RU" sz="2200" b="1" dirty="0" smtClean="0"/>
              <a:t>Цифровизация </a:t>
            </a:r>
            <a:endParaRPr lang="ru-RU" sz="2200" b="1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2"/>
          </p:nvPr>
        </p:nvSpPr>
        <p:spPr>
          <a:xfrm>
            <a:off x="7071" y="702310"/>
            <a:ext cx="3008313" cy="2995988"/>
          </a:xfrm>
        </p:spPr>
        <p:txBody>
          <a:bodyPr>
            <a:noAutofit/>
          </a:bodyPr>
          <a:lstStyle/>
          <a:p>
            <a:pPr marL="76200" indent="0" algn="ctr"/>
            <a:r>
              <a:rPr lang="ru-RU" sz="2400" dirty="0" smtClean="0">
                <a:solidFill>
                  <a:srgbClr val="FF0000"/>
                </a:solidFill>
              </a:rPr>
              <a:t>2 принцип</a:t>
            </a:r>
          </a:p>
          <a:p>
            <a:pPr marL="76200" indent="0"/>
            <a:r>
              <a:rPr lang="ru-RU" sz="2400" b="1" dirty="0" smtClean="0"/>
              <a:t>Системность: </a:t>
            </a:r>
            <a:r>
              <a:rPr lang="ru-RU" sz="2400" dirty="0" smtClean="0"/>
              <a:t>доведение идей   профессионального роста до каждого конкретного педагога </a:t>
            </a:r>
            <a:endParaRPr lang="ru-RU" sz="24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428" y="4092277"/>
            <a:ext cx="1459439" cy="10313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080" y="4067992"/>
            <a:ext cx="1035565" cy="103556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094" y="4092277"/>
            <a:ext cx="1040458" cy="99297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5" y="4065787"/>
            <a:ext cx="1247920" cy="8975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89" y="4146212"/>
            <a:ext cx="1638294" cy="9706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9067" y="2830258"/>
            <a:ext cx="1126115" cy="971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721" y="1362695"/>
            <a:ext cx="1095375" cy="117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1239c36843f_1_482"/>
          <p:cNvSpPr/>
          <p:nvPr/>
        </p:nvSpPr>
        <p:spPr>
          <a:xfrm>
            <a:off x="0" y="12996"/>
            <a:ext cx="9144000" cy="43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g1239c36843f_1_482"/>
          <p:cNvSpPr/>
          <p:nvPr/>
        </p:nvSpPr>
        <p:spPr>
          <a:xfrm>
            <a:off x="203760" y="654570"/>
            <a:ext cx="8558640" cy="6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1239c36843f_1_482"/>
          <p:cNvSpPr/>
          <p:nvPr/>
        </p:nvSpPr>
        <p:spPr>
          <a:xfrm>
            <a:off x="-3424" y="258318"/>
            <a:ext cx="91440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800" b="1" i="1" u="none" strike="noStrike" cap="none" dirty="0" smtClean="0">
                <a:solidFill>
                  <a:srgbClr val="00194C"/>
                </a:solidFill>
                <a:latin typeface="Calibri"/>
                <a:ea typeface="Calibri"/>
                <a:cs typeface="Calibri"/>
                <a:sym typeface="Calibri"/>
              </a:rPr>
              <a:t>Модель методической системы МАОУ СОШ №1 с</a:t>
            </a:r>
            <a:r>
              <a:rPr lang="ru-RU" sz="1800" b="1" i="1" u="none" strike="noStrike" cap="none" dirty="0" smtClean="0">
                <a:solidFill>
                  <a:srgbClr val="00194C"/>
                </a:solidFill>
                <a:latin typeface="Calibri"/>
                <a:ea typeface="Calibri"/>
                <a:cs typeface="Calibri"/>
                <a:sym typeface="Calibri"/>
              </a:rPr>
              <a:t>. Александровское </a:t>
            </a:r>
            <a:endParaRPr lang="ru-RU" sz="1800" b="0" i="0" u="none" strike="noStrike" cap="none" dirty="0" smtClean="0">
              <a:solidFill>
                <a:srgbClr val="00194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b="0" i="0" u="none" strike="noStrike" cap="none" dirty="0">
              <a:solidFill>
                <a:srgbClr val="0019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1" name="Google Shape;1091;g1239c36843f_1_482"/>
          <p:cNvCxnSpPr/>
          <p:nvPr/>
        </p:nvCxnSpPr>
        <p:spPr>
          <a:xfrm>
            <a:off x="136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2" name="Google Shape;1092;g1239c36843f_1_482"/>
          <p:cNvCxnSpPr/>
          <p:nvPr/>
        </p:nvCxnSpPr>
        <p:spPr>
          <a:xfrm>
            <a:off x="280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3" name="Google Shape;1093;g1239c36843f_1_482"/>
          <p:cNvCxnSpPr/>
          <p:nvPr/>
        </p:nvCxnSpPr>
        <p:spPr>
          <a:xfrm>
            <a:off x="424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4" name="Google Shape;1094;g1239c36843f_1_482"/>
          <p:cNvCxnSpPr/>
          <p:nvPr/>
        </p:nvCxnSpPr>
        <p:spPr>
          <a:xfrm>
            <a:off x="568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5" name="Google Shape;1105;g1239c36843f_1_482"/>
          <p:cNvCxnSpPr/>
          <p:nvPr/>
        </p:nvCxnSpPr>
        <p:spPr>
          <a:xfrm>
            <a:off x="864000" y="122400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6" name="Google Shape;1106;g1239c36843f_1_482"/>
          <p:cNvCxnSpPr/>
          <p:nvPr/>
        </p:nvCxnSpPr>
        <p:spPr>
          <a:xfrm>
            <a:off x="2376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7" name="Google Shape;1107;g1239c36843f_1_482"/>
          <p:cNvCxnSpPr/>
          <p:nvPr/>
        </p:nvCxnSpPr>
        <p:spPr>
          <a:xfrm>
            <a:off x="3780000" y="1311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8" name="Google Shape;1108;g1239c36843f_1_482"/>
          <p:cNvCxnSpPr/>
          <p:nvPr/>
        </p:nvCxnSpPr>
        <p:spPr>
          <a:xfrm>
            <a:off x="5184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9" name="Google Shape;1109;g1239c36843f_1_482"/>
          <p:cNvCxnSpPr/>
          <p:nvPr/>
        </p:nvCxnSpPr>
        <p:spPr>
          <a:xfrm>
            <a:off x="6732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0" name="Google Shape;1110;g1239c36843f_1_482"/>
          <p:cNvCxnSpPr/>
          <p:nvPr/>
        </p:nvCxnSpPr>
        <p:spPr>
          <a:xfrm>
            <a:off x="86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1" name="Google Shape;1111;g1239c36843f_1_482"/>
          <p:cNvCxnSpPr/>
          <p:nvPr/>
        </p:nvCxnSpPr>
        <p:spPr>
          <a:xfrm>
            <a:off x="2376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2" name="Google Shape;1112;g1239c36843f_1_482"/>
          <p:cNvCxnSpPr/>
          <p:nvPr/>
        </p:nvCxnSpPr>
        <p:spPr>
          <a:xfrm>
            <a:off x="374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3" name="Google Shape;1113;g1239c36843f_1_482"/>
          <p:cNvCxnSpPr/>
          <p:nvPr/>
        </p:nvCxnSpPr>
        <p:spPr>
          <a:xfrm>
            <a:off x="518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4" name="Google Shape;1114;g1239c36843f_1_482"/>
          <p:cNvCxnSpPr/>
          <p:nvPr/>
        </p:nvCxnSpPr>
        <p:spPr>
          <a:xfrm>
            <a:off x="6732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3747425" y="315227"/>
            <a:ext cx="5111750" cy="4389835"/>
          </a:xfrm>
        </p:spPr>
        <p:txBody>
          <a:bodyPr>
            <a:normAutofit lnSpcReduction="10000"/>
          </a:bodyPr>
          <a:lstStyle/>
          <a:p>
            <a:pPr marL="76200" indent="0">
              <a:buNone/>
            </a:pPr>
            <a:endParaRPr lang="ru-RU" dirty="0" smtClean="0"/>
          </a:p>
          <a:p>
            <a:pPr marL="76200" indent="0" algn="ctr">
              <a:buNone/>
            </a:pPr>
            <a:r>
              <a:rPr lang="ru-RU" b="1" dirty="0" smtClean="0"/>
              <a:t>И</a:t>
            </a:r>
            <a:r>
              <a:rPr lang="ru-RU" b="1" dirty="0"/>
              <a:t>нструменты </a:t>
            </a:r>
          </a:p>
          <a:p>
            <a:pPr marL="76200" indent="0">
              <a:buNone/>
            </a:pPr>
            <a:r>
              <a:rPr lang="ru-RU" b="1" dirty="0" smtClean="0"/>
              <a:t>Нормативные документы</a:t>
            </a:r>
            <a:r>
              <a:rPr lang="ru-RU" dirty="0" smtClean="0"/>
              <a:t>, регулирующие развитие системы наставничества  в школе</a:t>
            </a:r>
          </a:p>
          <a:p>
            <a:pPr marL="76200" indent="0">
              <a:buNone/>
            </a:pPr>
            <a:r>
              <a:rPr lang="ru-RU" b="1" dirty="0" smtClean="0"/>
              <a:t>Банк наставников </a:t>
            </a:r>
          </a:p>
          <a:p>
            <a:pPr marL="76200" indent="0">
              <a:buNone/>
            </a:pPr>
            <a:r>
              <a:rPr lang="ru-RU" dirty="0" smtClean="0"/>
              <a:t>Использование  современных </a:t>
            </a:r>
            <a:r>
              <a:rPr lang="ru-RU" b="1" dirty="0" smtClean="0"/>
              <a:t>форм наставничества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Реверсивное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Краткосрочное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Виртуальное </a:t>
            </a:r>
          </a:p>
          <a:p>
            <a:pPr marL="76200" indent="0">
              <a:buNone/>
            </a:pPr>
            <a:r>
              <a:rPr lang="ru-RU" b="1" dirty="0" smtClean="0"/>
              <a:t>Педагогический </a:t>
            </a:r>
            <a:r>
              <a:rPr lang="ru-RU" b="1" dirty="0" err="1" smtClean="0"/>
              <a:t>нетворкинг</a:t>
            </a:r>
            <a:r>
              <a:rPr lang="ru-RU" b="1" dirty="0" smtClean="0"/>
              <a:t> 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idx="2"/>
          </p:nvPr>
        </p:nvSpPr>
        <p:spPr>
          <a:xfrm>
            <a:off x="308043" y="750997"/>
            <a:ext cx="3549582" cy="3518297"/>
          </a:xfrm>
        </p:spPr>
        <p:txBody>
          <a:bodyPr>
            <a:normAutofit/>
          </a:bodyPr>
          <a:lstStyle/>
          <a:p>
            <a:pPr marL="76200" indent="0" algn="ctr"/>
            <a:r>
              <a:rPr lang="ru-RU" sz="2400" dirty="0">
                <a:solidFill>
                  <a:srgbClr val="FF0000"/>
                </a:solidFill>
              </a:rPr>
              <a:t>3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Принцип </a:t>
            </a:r>
          </a:p>
          <a:p>
            <a:pPr marL="76200" indent="0"/>
            <a:r>
              <a:rPr lang="ru-RU" sz="2400" dirty="0" smtClean="0"/>
              <a:t>Развитие  и совершенствование системы наставничества </a:t>
            </a:r>
            <a:endParaRPr lang="ru-RU" sz="24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/>
          <a:srcRect t="9066" r="9021" b="8030"/>
          <a:stretch/>
        </p:blipFill>
        <p:spPr>
          <a:xfrm>
            <a:off x="636792" y="2936719"/>
            <a:ext cx="2171208" cy="158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6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1239c36843f_1_482"/>
          <p:cNvSpPr/>
          <p:nvPr/>
        </p:nvSpPr>
        <p:spPr>
          <a:xfrm>
            <a:off x="0" y="12996"/>
            <a:ext cx="9144000" cy="43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g1239c36843f_1_482"/>
          <p:cNvSpPr/>
          <p:nvPr/>
        </p:nvSpPr>
        <p:spPr>
          <a:xfrm>
            <a:off x="203760" y="654570"/>
            <a:ext cx="8558640" cy="6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1239c36843f_1_482"/>
          <p:cNvSpPr/>
          <p:nvPr/>
        </p:nvSpPr>
        <p:spPr>
          <a:xfrm>
            <a:off x="-3424" y="258318"/>
            <a:ext cx="914400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800" b="1" i="1" u="none" strike="noStrike" cap="none" dirty="0" smtClean="0">
                <a:solidFill>
                  <a:srgbClr val="00194C"/>
                </a:solidFill>
                <a:latin typeface="Calibri"/>
                <a:ea typeface="Calibri"/>
                <a:cs typeface="Calibri"/>
                <a:sym typeface="Calibri"/>
              </a:rPr>
              <a:t>Модель методической системы МАОУ СОШ №1 с</a:t>
            </a:r>
            <a:r>
              <a:rPr lang="ru-RU" sz="1800" b="1" i="1" u="none" strike="noStrike" cap="none" dirty="0" smtClean="0">
                <a:solidFill>
                  <a:srgbClr val="00194C"/>
                </a:solidFill>
                <a:latin typeface="Calibri"/>
                <a:ea typeface="Calibri"/>
                <a:cs typeface="Calibri"/>
                <a:sym typeface="Calibri"/>
              </a:rPr>
              <a:t>. Александровское </a:t>
            </a:r>
            <a:endParaRPr lang="ru-RU" sz="1800" b="0" i="0" u="none" strike="noStrike" cap="none" dirty="0" smtClean="0">
              <a:solidFill>
                <a:srgbClr val="00194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b="0" i="0" u="none" strike="noStrike" cap="none" dirty="0">
              <a:solidFill>
                <a:srgbClr val="00194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1" name="Google Shape;1091;g1239c36843f_1_482"/>
          <p:cNvCxnSpPr/>
          <p:nvPr/>
        </p:nvCxnSpPr>
        <p:spPr>
          <a:xfrm>
            <a:off x="136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2" name="Google Shape;1092;g1239c36843f_1_482"/>
          <p:cNvCxnSpPr/>
          <p:nvPr/>
        </p:nvCxnSpPr>
        <p:spPr>
          <a:xfrm>
            <a:off x="280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3" name="Google Shape;1093;g1239c36843f_1_482"/>
          <p:cNvCxnSpPr/>
          <p:nvPr/>
        </p:nvCxnSpPr>
        <p:spPr>
          <a:xfrm>
            <a:off x="424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094" name="Google Shape;1094;g1239c36843f_1_482"/>
          <p:cNvCxnSpPr/>
          <p:nvPr/>
        </p:nvCxnSpPr>
        <p:spPr>
          <a:xfrm>
            <a:off x="5688000" y="1224000"/>
            <a:ext cx="4320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6" name="Google Shape;1106;g1239c36843f_1_482"/>
          <p:cNvCxnSpPr/>
          <p:nvPr/>
        </p:nvCxnSpPr>
        <p:spPr>
          <a:xfrm>
            <a:off x="2376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7" name="Google Shape;1107;g1239c36843f_1_482"/>
          <p:cNvCxnSpPr/>
          <p:nvPr/>
        </p:nvCxnSpPr>
        <p:spPr>
          <a:xfrm>
            <a:off x="3780000" y="1311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8" name="Google Shape;1108;g1239c36843f_1_482"/>
          <p:cNvCxnSpPr/>
          <p:nvPr/>
        </p:nvCxnSpPr>
        <p:spPr>
          <a:xfrm>
            <a:off x="5184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09" name="Google Shape;1109;g1239c36843f_1_482"/>
          <p:cNvCxnSpPr/>
          <p:nvPr/>
        </p:nvCxnSpPr>
        <p:spPr>
          <a:xfrm>
            <a:off x="6732000" y="1347480"/>
            <a:ext cx="0" cy="30852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0" name="Google Shape;1110;g1239c36843f_1_482"/>
          <p:cNvCxnSpPr/>
          <p:nvPr/>
        </p:nvCxnSpPr>
        <p:spPr>
          <a:xfrm>
            <a:off x="86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1" name="Google Shape;1111;g1239c36843f_1_482"/>
          <p:cNvCxnSpPr/>
          <p:nvPr/>
        </p:nvCxnSpPr>
        <p:spPr>
          <a:xfrm>
            <a:off x="2376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2" name="Google Shape;1112;g1239c36843f_1_482"/>
          <p:cNvCxnSpPr/>
          <p:nvPr/>
        </p:nvCxnSpPr>
        <p:spPr>
          <a:xfrm>
            <a:off x="374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3" name="Google Shape;1113;g1239c36843f_1_482"/>
          <p:cNvCxnSpPr/>
          <p:nvPr/>
        </p:nvCxnSpPr>
        <p:spPr>
          <a:xfrm>
            <a:off x="5184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114" name="Google Shape;1114;g1239c36843f_1_482"/>
          <p:cNvCxnSpPr/>
          <p:nvPr/>
        </p:nvCxnSpPr>
        <p:spPr>
          <a:xfrm>
            <a:off x="6732000" y="3744000"/>
            <a:ext cx="0" cy="21600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3783425" y="449688"/>
            <a:ext cx="5111750" cy="4389835"/>
          </a:xfrm>
        </p:spPr>
        <p:txBody>
          <a:bodyPr>
            <a:normAutofit/>
          </a:bodyPr>
          <a:lstStyle/>
          <a:p>
            <a:pPr marL="76200" indent="0" algn="ctr">
              <a:buNone/>
            </a:pPr>
            <a:r>
              <a:rPr lang="ru-RU" b="1" dirty="0" smtClean="0"/>
              <a:t>Инструменты </a:t>
            </a:r>
            <a:endParaRPr lang="ru-RU" b="1" dirty="0"/>
          </a:p>
          <a:p>
            <a:pPr marL="76200" indent="0">
              <a:buNone/>
            </a:pPr>
            <a:r>
              <a:rPr lang="ru-RU" b="1" dirty="0" smtClean="0"/>
              <a:t>Материальное </a:t>
            </a:r>
            <a:r>
              <a:rPr lang="ru-RU" b="1" dirty="0" smtClean="0"/>
              <a:t>стимулирование </a:t>
            </a:r>
            <a:endParaRPr lang="ru-RU" b="1" dirty="0"/>
          </a:p>
          <a:p>
            <a:pPr marL="76200" indent="0">
              <a:buNone/>
            </a:pPr>
            <a:r>
              <a:rPr lang="ru-RU" b="1" dirty="0" smtClean="0"/>
              <a:t>Нематериальное </a:t>
            </a:r>
            <a:r>
              <a:rPr lang="ru-RU" b="1" dirty="0"/>
              <a:t>стимулирование </a:t>
            </a:r>
          </a:p>
          <a:p>
            <a:pPr marL="76200" indent="0">
              <a:buNone/>
            </a:pPr>
            <a:r>
              <a:rPr lang="ru-RU" dirty="0" smtClean="0"/>
              <a:t>Программа повышения квалификации </a:t>
            </a:r>
          </a:p>
          <a:p>
            <a:pPr marL="76200" indent="0">
              <a:buNone/>
            </a:pPr>
            <a:r>
              <a:rPr lang="ru-RU" dirty="0" smtClean="0"/>
              <a:t>Участие в конкурсах</a:t>
            </a:r>
          </a:p>
          <a:p>
            <a:pPr marL="76200" indent="0">
              <a:buNone/>
            </a:pPr>
            <a:r>
              <a:rPr lang="ru-RU" dirty="0" smtClean="0"/>
              <a:t>Выдвижение на соискание грамот, благодарностей разного уровня </a:t>
            </a:r>
          </a:p>
          <a:p>
            <a:pPr marL="76200" indent="0">
              <a:buNone/>
            </a:pPr>
            <a:r>
              <a:rPr lang="ru-RU" b="1" dirty="0" smtClean="0"/>
              <a:t>Мониторинг </a:t>
            </a:r>
            <a:r>
              <a:rPr lang="ru-RU" b="1" dirty="0"/>
              <a:t>профессиональных достижений педагогов </a:t>
            </a:r>
          </a:p>
          <a:p>
            <a:pPr marL="76200" indent="0">
              <a:buNone/>
            </a:pPr>
            <a:endParaRPr lang="ru-RU" dirty="0" smtClean="0"/>
          </a:p>
        </p:txBody>
      </p:sp>
      <p:sp>
        <p:nvSpPr>
          <p:cNvPr id="13" name="Текст 12"/>
          <p:cNvSpPr>
            <a:spLocks noGrp="1"/>
          </p:cNvSpPr>
          <p:nvPr>
            <p:ph type="body" idx="2"/>
          </p:nvPr>
        </p:nvSpPr>
        <p:spPr>
          <a:xfrm>
            <a:off x="449757" y="691758"/>
            <a:ext cx="3218643" cy="3661167"/>
          </a:xfrm>
        </p:spPr>
        <p:txBody>
          <a:bodyPr>
            <a:normAutofit/>
          </a:bodyPr>
          <a:lstStyle/>
          <a:p>
            <a:pPr marL="76200" indent="0" algn="ctr"/>
            <a:r>
              <a:rPr lang="ru-RU" sz="2800" dirty="0" smtClean="0">
                <a:solidFill>
                  <a:srgbClr val="FF0000"/>
                </a:solidFill>
              </a:rPr>
              <a:t>4 принцип </a:t>
            </a:r>
          </a:p>
          <a:p>
            <a:pPr marL="76200" indent="0"/>
            <a:r>
              <a:rPr lang="ru-RU" sz="2800" dirty="0" smtClean="0"/>
              <a:t> </a:t>
            </a:r>
            <a:r>
              <a:rPr lang="ru-RU" sz="2800" dirty="0" smtClean="0"/>
              <a:t>Система </a:t>
            </a:r>
            <a:r>
              <a:rPr lang="ru-RU" sz="2800" dirty="0"/>
              <a:t>материального и нематериального</a:t>
            </a:r>
          </a:p>
          <a:p>
            <a:pPr marL="76200" indent="0"/>
            <a:r>
              <a:rPr lang="ru-RU" sz="2800" dirty="0"/>
              <a:t>стимулирования и мотивирования </a:t>
            </a:r>
          </a:p>
        </p:txBody>
      </p:sp>
    </p:spTree>
    <p:extLst>
      <p:ext uri="{BB962C8B-B14F-4D97-AF65-F5344CB8AC3E}">
        <p14:creationId xmlns:p14="http://schemas.microsoft.com/office/powerpoint/2010/main" val="11173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96" t="22407" r="38889" b="12778"/>
          <a:stretch/>
        </p:blipFill>
        <p:spPr>
          <a:xfrm>
            <a:off x="295276" y="86060"/>
            <a:ext cx="5457824" cy="48116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9775" y="161925"/>
            <a:ext cx="32099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Критерии стимулирования педагогического труда</a:t>
            </a:r>
          </a:p>
          <a:p>
            <a:r>
              <a:rPr lang="ru-RU" dirty="0" smtClean="0"/>
              <a:t>Введены  с 1 сентября 2024 года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7668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PRO_ СОЦИУМ">
      <a:dk1>
        <a:srgbClr val="000000"/>
      </a:dk1>
      <a:lt1>
        <a:srgbClr val="FFFFFF"/>
      </a:lt1>
      <a:dk2>
        <a:srgbClr val="052061"/>
      </a:dk2>
      <a:lt2>
        <a:srgbClr val="FEFFFF"/>
      </a:lt2>
      <a:accent1>
        <a:srgbClr val="052061"/>
      </a:accent1>
      <a:accent2>
        <a:srgbClr val="FA4909"/>
      </a:accent2>
      <a:accent3>
        <a:srgbClr val="8A95B5"/>
      </a:accent3>
      <a:accent4>
        <a:srgbClr val="FA4909"/>
      </a:accent4>
      <a:accent5>
        <a:srgbClr val="052061"/>
      </a:accent5>
      <a:accent6>
        <a:srgbClr val="8A95B5"/>
      </a:accent6>
      <a:hlink>
        <a:srgbClr val="0059B9"/>
      </a:hlink>
      <a:folHlink>
        <a:srgbClr val="95619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7003</TotalTime>
  <Words>266</Words>
  <Application>Microsoft Office PowerPoint</Application>
  <PresentationFormat>Экран (16:9)</PresentationFormat>
  <Paragraphs>56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Wingdings</vt:lpstr>
      <vt:lpstr>Play</vt:lpstr>
      <vt:lpstr>Calibri</vt:lpstr>
      <vt:lpstr>Тема Office</vt:lpstr>
      <vt:lpstr>Simple Light</vt:lpstr>
      <vt:lpstr>1_Тема Office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Индивидуальный образовательный маршрут педагога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Администратор</dc:creator>
  <cp:lastModifiedBy>Серякова Татьяна Николаевна</cp:lastModifiedBy>
  <cp:revision>530</cp:revision>
  <dcterms:modified xsi:type="dcterms:W3CDTF">2024-09-17T07:25:21Z</dcterms:modified>
</cp:coreProperties>
</file>