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33" r:id="rId3"/>
    <p:sldId id="335" r:id="rId4"/>
    <p:sldId id="336" r:id="rId5"/>
    <p:sldId id="337" r:id="rId6"/>
    <p:sldId id="338" r:id="rId7"/>
    <p:sldId id="339" r:id="rId8"/>
    <p:sldId id="342" r:id="rId9"/>
    <p:sldId id="340" r:id="rId10"/>
    <p:sldId id="341" r:id="rId11"/>
    <p:sldId id="344" r:id="rId12"/>
    <p:sldId id="343" r:id="rId13"/>
  </p:sldIdLst>
  <p:sldSz cx="12192000" cy="6858000"/>
  <p:notesSz cx="6797675" cy="992632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221"/>
    <a:srgbClr val="2162AE"/>
    <a:srgbClr val="60BFCE"/>
    <a:srgbClr val="109EB4"/>
    <a:srgbClr val="CC3399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9091" autoAdjust="0"/>
  </p:normalViewPr>
  <p:slideViewPr>
    <p:cSldViewPr snapToGrid="0" showGuides="1">
      <p:cViewPr varScale="1">
        <p:scale>
          <a:sx n="80" d="100"/>
          <a:sy n="80" d="100"/>
        </p:scale>
        <p:origin x="126" y="720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479378-F707-478B-9B85-C29165124A63}" type="doc">
      <dgm:prSet loTypeId="urn:microsoft.com/office/officeart/2005/8/layout/list1#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306301B1-17A2-46F9-8B4A-7D75806B1DEE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 «Россия-мои горизонты»</a:t>
          </a:r>
        </a:p>
      </dgm:t>
    </dgm:pt>
    <dgm:pt modelId="{B7B54484-F0E8-427E-A24B-1080C8633242}" cxnId="{FC6F8DB5-187F-4B5A-9410-C5AE446385F1}" type="parTrans">
      <dgm:prSet/>
      <dgm:spPr/>
      <dgm:t>
        <a:bodyPr/>
        <a:lstStyle/>
        <a:p>
          <a:endParaRPr lang="ru-RU"/>
        </a:p>
      </dgm:t>
    </dgm:pt>
    <dgm:pt modelId="{D602D696-8F87-44C6-AE66-FB8BF6A8B922}" cxnId="{FC6F8DB5-187F-4B5A-9410-C5AE446385F1}" type="sibTrans">
      <dgm:prSet/>
      <dgm:spPr/>
      <dgm:t>
        <a:bodyPr/>
        <a:lstStyle/>
        <a:p>
          <a:endParaRPr lang="ru-RU"/>
        </a:p>
      </dgm:t>
    </dgm:pt>
    <dgm:pt modelId="{EA57E69C-E3B7-46C5-B920-A41304666715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«Билет в будущее»</a:t>
          </a:r>
        </a:p>
      </dgm:t>
    </dgm:pt>
    <dgm:pt modelId="{D7EB2918-A78C-4CB8-8D85-EF31842E5175}" cxnId="{4D6AD607-EF27-4D76-A77D-BFB8186B7318}" type="parTrans">
      <dgm:prSet/>
      <dgm:spPr/>
      <dgm:t>
        <a:bodyPr/>
        <a:lstStyle/>
        <a:p>
          <a:endParaRPr lang="ru-RU"/>
        </a:p>
      </dgm:t>
    </dgm:pt>
    <dgm:pt modelId="{607542D4-1C96-4B8F-89C6-A78E7BB78F69}" cxnId="{4D6AD607-EF27-4D76-A77D-BFB8186B7318}" type="sibTrans">
      <dgm:prSet/>
      <dgm:spPr/>
      <dgm:t>
        <a:bodyPr/>
        <a:lstStyle/>
        <a:p>
          <a:endParaRPr lang="ru-RU"/>
        </a:p>
      </dgm:t>
    </dgm:pt>
    <dgm:pt modelId="{00F16A9E-699B-4FED-B0A4-54BAB76D699B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ru-RU" sz="24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400" b="1" i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ПроеКТОриЯ</a:t>
          </a:r>
          <a:r>
            <a:rPr lang="ru-RU" sz="24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2400" b="0" i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2F2390-7402-41DD-8E0B-59CC7C6BF481}" cxnId="{C8AAFF1E-1540-4BDB-AF1E-DA56953D457A}" type="parTrans">
      <dgm:prSet/>
      <dgm:spPr/>
      <dgm:t>
        <a:bodyPr/>
        <a:lstStyle/>
        <a:p>
          <a:endParaRPr lang="ru-RU"/>
        </a:p>
      </dgm:t>
    </dgm:pt>
    <dgm:pt modelId="{15942914-BB4D-4181-BC93-1C45365E6ED7}" cxnId="{C8AAFF1E-1540-4BDB-AF1E-DA56953D457A}" type="sibTrans">
      <dgm:prSet/>
      <dgm:spPr/>
      <dgm:t>
        <a:bodyPr/>
        <a:lstStyle/>
        <a:p>
          <a:endParaRPr lang="ru-RU"/>
        </a:p>
      </dgm:t>
    </dgm:pt>
    <dgm:pt modelId="{5CDA5ED3-085E-459C-93C8-82BF3C692B5F}" type="pres">
      <dgm:prSet presAssocID="{67479378-F707-478B-9B85-C29165124A63}" presName="linear" presStyleCnt="0">
        <dgm:presLayoutVars>
          <dgm:dir/>
          <dgm:animLvl val="lvl"/>
          <dgm:resizeHandles val="exact"/>
        </dgm:presLayoutVars>
      </dgm:prSet>
      <dgm:spPr/>
    </dgm:pt>
    <dgm:pt modelId="{CE17E9A6-7AAE-4457-9930-08EF3A891496}" type="pres">
      <dgm:prSet presAssocID="{306301B1-17A2-46F9-8B4A-7D75806B1DEE}" presName="parentLin" presStyleCnt="0"/>
      <dgm:spPr/>
    </dgm:pt>
    <dgm:pt modelId="{4B8BC177-70E5-484D-88EB-F383C75BBA6A}" type="pres">
      <dgm:prSet presAssocID="{306301B1-17A2-46F9-8B4A-7D75806B1DEE}" presName="parentLeftMargin" presStyleLbl="node1" presStyleIdx="0" presStyleCnt="3"/>
      <dgm:spPr/>
    </dgm:pt>
    <dgm:pt modelId="{A128B88E-B776-45A6-B23A-0237844B050C}" type="pres">
      <dgm:prSet presAssocID="{306301B1-17A2-46F9-8B4A-7D75806B1DEE}" presName="parentText" presStyleLbl="node1" presStyleIdx="0" presStyleCnt="3" custScaleX="140366">
        <dgm:presLayoutVars>
          <dgm:chMax val="0"/>
          <dgm:bulletEnabled val="1"/>
        </dgm:presLayoutVars>
      </dgm:prSet>
      <dgm:spPr/>
    </dgm:pt>
    <dgm:pt modelId="{9728BC19-8045-44F3-A12E-E47D2AC84275}" type="pres">
      <dgm:prSet presAssocID="{306301B1-17A2-46F9-8B4A-7D75806B1DEE}" presName="negativeSpace" presStyleCnt="0"/>
      <dgm:spPr/>
    </dgm:pt>
    <dgm:pt modelId="{A92911AF-FCA9-4233-AA9D-8FE3DADBA8B6}" type="pres">
      <dgm:prSet presAssocID="{306301B1-17A2-46F9-8B4A-7D75806B1DEE}" presName="childText" presStyleLbl="conFgAcc1" presStyleIdx="0" presStyleCnt="3">
        <dgm:presLayoutVars>
          <dgm:bulletEnabled val="1"/>
        </dgm:presLayoutVars>
      </dgm:prSet>
      <dgm:spPr/>
    </dgm:pt>
    <dgm:pt modelId="{B4F74323-5DA6-4234-936F-248CA56F1038}" type="pres">
      <dgm:prSet presAssocID="{D602D696-8F87-44C6-AE66-FB8BF6A8B922}" presName="spaceBetweenRectangles" presStyleCnt="0"/>
      <dgm:spPr/>
    </dgm:pt>
    <dgm:pt modelId="{A9454A53-E9E8-428E-938C-52104C6F329E}" type="pres">
      <dgm:prSet presAssocID="{EA57E69C-E3B7-46C5-B920-A41304666715}" presName="parentLin" presStyleCnt="0"/>
      <dgm:spPr/>
    </dgm:pt>
    <dgm:pt modelId="{E97F0C04-8F36-4743-99DB-502374C22F58}" type="pres">
      <dgm:prSet presAssocID="{EA57E69C-E3B7-46C5-B920-A41304666715}" presName="parentLeftMargin" presStyleLbl="node1" presStyleIdx="0" presStyleCnt="3"/>
      <dgm:spPr/>
    </dgm:pt>
    <dgm:pt modelId="{0EFFBE3D-FF44-445A-8C54-61595C2D1B91}" type="pres">
      <dgm:prSet presAssocID="{EA57E69C-E3B7-46C5-B920-A4130466671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68C0BF6-2236-45D0-BBD3-F3BFDC8A5960}" type="pres">
      <dgm:prSet presAssocID="{EA57E69C-E3B7-46C5-B920-A41304666715}" presName="negativeSpace" presStyleCnt="0"/>
      <dgm:spPr/>
    </dgm:pt>
    <dgm:pt modelId="{6945B41E-533E-4019-ABE9-1FA4EE29A4C8}" type="pres">
      <dgm:prSet presAssocID="{EA57E69C-E3B7-46C5-B920-A41304666715}" presName="childText" presStyleLbl="conFgAcc1" presStyleIdx="1" presStyleCnt="3">
        <dgm:presLayoutVars>
          <dgm:bulletEnabled val="1"/>
        </dgm:presLayoutVars>
      </dgm:prSet>
      <dgm:spPr/>
    </dgm:pt>
    <dgm:pt modelId="{ED3B1428-831A-4185-9C5B-512C3B2D46CD}" type="pres">
      <dgm:prSet presAssocID="{607542D4-1C96-4B8F-89C6-A78E7BB78F69}" presName="spaceBetweenRectangles" presStyleCnt="0"/>
      <dgm:spPr/>
    </dgm:pt>
    <dgm:pt modelId="{4B7B050F-4B8A-47F1-AA56-2192AD69BBE5}" type="pres">
      <dgm:prSet presAssocID="{00F16A9E-699B-4FED-B0A4-54BAB76D699B}" presName="parentLin" presStyleCnt="0"/>
      <dgm:spPr/>
    </dgm:pt>
    <dgm:pt modelId="{D9F540A1-05D6-46CE-BCE4-550B8A798AB6}" type="pres">
      <dgm:prSet presAssocID="{00F16A9E-699B-4FED-B0A4-54BAB76D699B}" presName="parentLeftMargin" presStyleLbl="node1" presStyleIdx="1" presStyleCnt="3"/>
      <dgm:spPr/>
    </dgm:pt>
    <dgm:pt modelId="{23D64997-44FE-4352-9B74-FF45535F4759}" type="pres">
      <dgm:prSet presAssocID="{00F16A9E-699B-4FED-B0A4-54BAB76D699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6AE1BCE-8F9A-4811-B59C-89AEAE542218}" type="pres">
      <dgm:prSet presAssocID="{00F16A9E-699B-4FED-B0A4-54BAB76D699B}" presName="negativeSpace" presStyleCnt="0"/>
      <dgm:spPr/>
    </dgm:pt>
    <dgm:pt modelId="{9BD8D330-396F-4E4C-9B37-0012AB7766DB}" type="pres">
      <dgm:prSet presAssocID="{00F16A9E-699B-4FED-B0A4-54BAB76D699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D6AD607-EF27-4D76-A77D-BFB8186B7318}" srcId="{67479378-F707-478B-9B85-C29165124A63}" destId="{EA57E69C-E3B7-46C5-B920-A41304666715}" srcOrd="1" destOrd="0" parTransId="{D7EB2918-A78C-4CB8-8D85-EF31842E5175}" sibTransId="{607542D4-1C96-4B8F-89C6-A78E7BB78F69}"/>
    <dgm:cxn modelId="{21D28E0A-22CD-4F63-9BE0-32241CA48197}" type="presOf" srcId="{306301B1-17A2-46F9-8B4A-7D75806B1DEE}" destId="{A128B88E-B776-45A6-B23A-0237844B050C}" srcOrd="1" destOrd="0" presId="urn:microsoft.com/office/officeart/2005/8/layout/list1#1"/>
    <dgm:cxn modelId="{C8AAFF1E-1540-4BDB-AF1E-DA56953D457A}" srcId="{67479378-F707-478B-9B85-C29165124A63}" destId="{00F16A9E-699B-4FED-B0A4-54BAB76D699B}" srcOrd="2" destOrd="0" parTransId="{A82F2390-7402-41DD-8E0B-59CC7C6BF481}" sibTransId="{15942914-BB4D-4181-BC93-1C45365E6ED7}"/>
    <dgm:cxn modelId="{7B66E725-F2B5-486A-8BD9-AD6D67D8127E}" type="presOf" srcId="{EA57E69C-E3B7-46C5-B920-A41304666715}" destId="{E97F0C04-8F36-4743-99DB-502374C22F58}" srcOrd="0" destOrd="0" presId="urn:microsoft.com/office/officeart/2005/8/layout/list1#1"/>
    <dgm:cxn modelId="{CC836036-0616-41B9-B221-A432CBC141D7}" type="presOf" srcId="{00F16A9E-699B-4FED-B0A4-54BAB76D699B}" destId="{23D64997-44FE-4352-9B74-FF45535F4759}" srcOrd="1" destOrd="0" presId="urn:microsoft.com/office/officeart/2005/8/layout/list1#1"/>
    <dgm:cxn modelId="{0E7D1385-DCB0-493F-AE01-4581218ACB83}" type="presOf" srcId="{00F16A9E-699B-4FED-B0A4-54BAB76D699B}" destId="{D9F540A1-05D6-46CE-BCE4-550B8A798AB6}" srcOrd="0" destOrd="0" presId="urn:microsoft.com/office/officeart/2005/8/layout/list1#1"/>
    <dgm:cxn modelId="{E0BD4387-58B3-4DF5-ACE4-41AFC3F2F9C7}" type="presOf" srcId="{67479378-F707-478B-9B85-C29165124A63}" destId="{5CDA5ED3-085E-459C-93C8-82BF3C692B5F}" srcOrd="0" destOrd="0" presId="urn:microsoft.com/office/officeart/2005/8/layout/list1#1"/>
    <dgm:cxn modelId="{C1F986A8-5191-4FEC-88C4-0E4E5CBCC48A}" type="presOf" srcId="{306301B1-17A2-46F9-8B4A-7D75806B1DEE}" destId="{4B8BC177-70E5-484D-88EB-F383C75BBA6A}" srcOrd="0" destOrd="0" presId="urn:microsoft.com/office/officeart/2005/8/layout/list1#1"/>
    <dgm:cxn modelId="{FC6F8DB5-187F-4B5A-9410-C5AE446385F1}" srcId="{67479378-F707-478B-9B85-C29165124A63}" destId="{306301B1-17A2-46F9-8B4A-7D75806B1DEE}" srcOrd="0" destOrd="0" parTransId="{B7B54484-F0E8-427E-A24B-1080C8633242}" sibTransId="{D602D696-8F87-44C6-AE66-FB8BF6A8B922}"/>
    <dgm:cxn modelId="{A8238EBE-DCBC-4BD1-AD45-235FE32B3E3A}" type="presOf" srcId="{EA57E69C-E3B7-46C5-B920-A41304666715}" destId="{0EFFBE3D-FF44-445A-8C54-61595C2D1B91}" srcOrd="1" destOrd="0" presId="urn:microsoft.com/office/officeart/2005/8/layout/list1#1"/>
    <dgm:cxn modelId="{3D10A7EF-2CDE-4EBC-AEDB-3B08DF2DE15C}" type="presParOf" srcId="{5CDA5ED3-085E-459C-93C8-82BF3C692B5F}" destId="{CE17E9A6-7AAE-4457-9930-08EF3A891496}" srcOrd="0" destOrd="0" presId="urn:microsoft.com/office/officeart/2005/8/layout/list1#1"/>
    <dgm:cxn modelId="{9F8D1F09-5067-4762-8EBC-197588156DCD}" type="presParOf" srcId="{CE17E9A6-7AAE-4457-9930-08EF3A891496}" destId="{4B8BC177-70E5-484D-88EB-F383C75BBA6A}" srcOrd="0" destOrd="0" presId="urn:microsoft.com/office/officeart/2005/8/layout/list1#1"/>
    <dgm:cxn modelId="{E60B8C72-973E-4A4D-B9D5-0F48A4D1253A}" type="presParOf" srcId="{CE17E9A6-7AAE-4457-9930-08EF3A891496}" destId="{A128B88E-B776-45A6-B23A-0237844B050C}" srcOrd="1" destOrd="0" presId="urn:microsoft.com/office/officeart/2005/8/layout/list1#1"/>
    <dgm:cxn modelId="{BD74031F-2D86-408D-B701-351B5397FBB2}" type="presParOf" srcId="{5CDA5ED3-085E-459C-93C8-82BF3C692B5F}" destId="{9728BC19-8045-44F3-A12E-E47D2AC84275}" srcOrd="1" destOrd="0" presId="urn:microsoft.com/office/officeart/2005/8/layout/list1#1"/>
    <dgm:cxn modelId="{714A6A7C-E377-4CA6-A66C-9126A23D55A5}" type="presParOf" srcId="{5CDA5ED3-085E-459C-93C8-82BF3C692B5F}" destId="{A92911AF-FCA9-4233-AA9D-8FE3DADBA8B6}" srcOrd="2" destOrd="0" presId="urn:microsoft.com/office/officeart/2005/8/layout/list1#1"/>
    <dgm:cxn modelId="{2C4FD3BE-9BA0-4ECD-8364-63F669E93220}" type="presParOf" srcId="{5CDA5ED3-085E-459C-93C8-82BF3C692B5F}" destId="{B4F74323-5DA6-4234-936F-248CA56F1038}" srcOrd="3" destOrd="0" presId="urn:microsoft.com/office/officeart/2005/8/layout/list1#1"/>
    <dgm:cxn modelId="{FBD37AE8-F79F-46A7-9593-B5A753D5788A}" type="presParOf" srcId="{5CDA5ED3-085E-459C-93C8-82BF3C692B5F}" destId="{A9454A53-E9E8-428E-938C-52104C6F329E}" srcOrd="4" destOrd="0" presId="urn:microsoft.com/office/officeart/2005/8/layout/list1#1"/>
    <dgm:cxn modelId="{05A2BCDF-0AE2-4621-BCB6-23F3ABE00CAB}" type="presParOf" srcId="{A9454A53-E9E8-428E-938C-52104C6F329E}" destId="{E97F0C04-8F36-4743-99DB-502374C22F58}" srcOrd="0" destOrd="0" presId="urn:microsoft.com/office/officeart/2005/8/layout/list1#1"/>
    <dgm:cxn modelId="{ECF4EFD4-BBB1-4A21-B2A5-6C17ED1C2A11}" type="presParOf" srcId="{A9454A53-E9E8-428E-938C-52104C6F329E}" destId="{0EFFBE3D-FF44-445A-8C54-61595C2D1B91}" srcOrd="1" destOrd="0" presId="urn:microsoft.com/office/officeart/2005/8/layout/list1#1"/>
    <dgm:cxn modelId="{1D98A094-A961-4D78-AF3D-22E8274C8D23}" type="presParOf" srcId="{5CDA5ED3-085E-459C-93C8-82BF3C692B5F}" destId="{A68C0BF6-2236-45D0-BBD3-F3BFDC8A5960}" srcOrd="5" destOrd="0" presId="urn:microsoft.com/office/officeart/2005/8/layout/list1#1"/>
    <dgm:cxn modelId="{4733115C-D184-4D73-AA28-C8D405DA573C}" type="presParOf" srcId="{5CDA5ED3-085E-459C-93C8-82BF3C692B5F}" destId="{6945B41E-533E-4019-ABE9-1FA4EE29A4C8}" srcOrd="6" destOrd="0" presId="urn:microsoft.com/office/officeart/2005/8/layout/list1#1"/>
    <dgm:cxn modelId="{4D57D732-24B7-4515-8C8B-CBA160760561}" type="presParOf" srcId="{5CDA5ED3-085E-459C-93C8-82BF3C692B5F}" destId="{ED3B1428-831A-4185-9C5B-512C3B2D46CD}" srcOrd="7" destOrd="0" presId="urn:microsoft.com/office/officeart/2005/8/layout/list1#1"/>
    <dgm:cxn modelId="{28F4E281-0FC0-4828-B31A-EC610098D7F2}" type="presParOf" srcId="{5CDA5ED3-085E-459C-93C8-82BF3C692B5F}" destId="{4B7B050F-4B8A-47F1-AA56-2192AD69BBE5}" srcOrd="8" destOrd="0" presId="urn:microsoft.com/office/officeart/2005/8/layout/list1#1"/>
    <dgm:cxn modelId="{890155B4-A1EC-492A-A3BF-A98775F2E58B}" type="presParOf" srcId="{4B7B050F-4B8A-47F1-AA56-2192AD69BBE5}" destId="{D9F540A1-05D6-46CE-BCE4-550B8A798AB6}" srcOrd="0" destOrd="0" presId="urn:microsoft.com/office/officeart/2005/8/layout/list1#1"/>
    <dgm:cxn modelId="{41E5F4D7-1106-4BF4-8E32-448BBA377DB9}" type="presParOf" srcId="{4B7B050F-4B8A-47F1-AA56-2192AD69BBE5}" destId="{23D64997-44FE-4352-9B74-FF45535F4759}" srcOrd="1" destOrd="0" presId="urn:microsoft.com/office/officeart/2005/8/layout/list1#1"/>
    <dgm:cxn modelId="{D9D215A7-0536-4450-A60E-56821429DF9B}" type="presParOf" srcId="{5CDA5ED3-085E-459C-93C8-82BF3C692B5F}" destId="{D6AE1BCE-8F9A-4811-B59C-89AEAE542218}" srcOrd="9" destOrd="0" presId="urn:microsoft.com/office/officeart/2005/8/layout/list1#1"/>
    <dgm:cxn modelId="{7E223139-083E-43F2-9D18-C5EC0D7113AA}" type="presParOf" srcId="{5CDA5ED3-085E-459C-93C8-82BF3C692B5F}" destId="{9BD8D330-396F-4E4C-9B37-0012AB7766DB}" srcOrd="10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8DC08F-6451-47C3-B99C-C34D2E5812F9}" type="doc">
      <dgm:prSet loTypeId="urn:microsoft.com/office/officeart/2005/8/layout/vList2#1" loCatId="list" qsTypeId="urn:microsoft.com/office/officeart/2005/8/quickstyle/3d4#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B9900185-1197-4589-866D-462CA11E85D1}">
      <dgm:prSet phldrT="[Текст]" custT="1"/>
      <dgm:spPr/>
      <dgm:t>
        <a:bodyPr/>
        <a:lstStyle/>
        <a:p>
          <a:r>
            <a:rPr lang="ru-RU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Профпробы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46A969-95F5-4C1E-B8CB-6345DA339B9A}" cxnId="{3D0F356B-20EC-4D71-970E-FD92E7DB1076}" type="parTrans">
      <dgm:prSet/>
      <dgm:spPr/>
      <dgm:t>
        <a:bodyPr/>
        <a:lstStyle/>
        <a:p>
          <a:endParaRPr lang="ru-RU"/>
        </a:p>
      </dgm:t>
    </dgm:pt>
    <dgm:pt modelId="{BED160B9-F598-4788-B5E4-54CC74DC8EBF}" cxnId="{3D0F356B-20EC-4D71-970E-FD92E7DB1076}" type="sibTrans">
      <dgm:prSet/>
      <dgm:spPr/>
      <dgm:t>
        <a:bodyPr/>
        <a:lstStyle/>
        <a:p>
          <a:endParaRPr lang="ru-RU"/>
        </a:p>
      </dgm:t>
    </dgm:pt>
    <dgm:pt modelId="{D92E8C7F-FF47-4585-8749-471370F7BF39}">
      <dgm:prSet phldrT="[Текст]" custT="1"/>
      <dgm:spPr/>
      <dgm:t>
        <a:bodyPr/>
        <a:lstStyle/>
        <a:p>
          <a:r>
            <a:rPr lang="ru-RU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Профклассы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E53342-EEE2-4173-89B3-D5172537F360}" cxnId="{9649DB4C-703A-4784-B7E9-9A88B8B693C4}" type="parTrans">
      <dgm:prSet/>
      <dgm:spPr/>
      <dgm:t>
        <a:bodyPr/>
        <a:lstStyle/>
        <a:p>
          <a:endParaRPr lang="ru-RU"/>
        </a:p>
      </dgm:t>
    </dgm:pt>
    <dgm:pt modelId="{42773910-809B-4322-A5A5-5B8AD119E06E}" cxnId="{9649DB4C-703A-4784-B7E9-9A88B8B693C4}" type="sibTrans">
      <dgm:prSet/>
      <dgm:spPr/>
      <dgm:t>
        <a:bodyPr/>
        <a:lstStyle/>
        <a:p>
          <a:endParaRPr lang="ru-RU"/>
        </a:p>
      </dgm:t>
    </dgm:pt>
    <dgm:pt modelId="{14FFDA82-E1C3-4D94-A52A-787C2F11974F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 «Первая профессия»</a:t>
          </a:r>
        </a:p>
      </dgm:t>
    </dgm:pt>
    <dgm:pt modelId="{BD0C6B59-C2E1-4A6B-BA3C-0E2F4A59F8D5}" cxnId="{6F2B7BA5-76A6-4677-A97F-A6FFB26F086C}" type="parTrans">
      <dgm:prSet/>
      <dgm:spPr/>
      <dgm:t>
        <a:bodyPr/>
        <a:lstStyle/>
        <a:p>
          <a:endParaRPr lang="ru-RU"/>
        </a:p>
      </dgm:t>
    </dgm:pt>
    <dgm:pt modelId="{64933F57-4D0F-404B-BEFC-E872463B44F3}" cxnId="{6F2B7BA5-76A6-4677-A97F-A6FFB26F086C}" type="sibTrans">
      <dgm:prSet/>
      <dgm:spPr/>
      <dgm:t>
        <a:bodyPr/>
        <a:lstStyle/>
        <a:p>
          <a:endParaRPr lang="ru-RU"/>
        </a:p>
      </dgm:t>
    </dgm:pt>
    <dgm:pt modelId="{FFE2D510-00DF-432A-8DBD-A6FBE2BEDC89}">
      <dgm:prSet phldrT="[Текст]" custT="1"/>
      <dgm:spPr/>
      <dgm:t>
        <a:bodyPr/>
        <a:lstStyle/>
        <a:p>
          <a:r>
            <a:rPr lang="ru-RU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Экскурсии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AA70961-91C3-43FF-B65B-2DA1F361DE47}" cxnId="{DBA63A06-F4E2-4050-9DA5-24B04952769A}" type="parTrans">
      <dgm:prSet/>
      <dgm:spPr/>
      <dgm:t>
        <a:bodyPr/>
        <a:lstStyle/>
        <a:p>
          <a:endParaRPr lang="ru-RU"/>
        </a:p>
      </dgm:t>
    </dgm:pt>
    <dgm:pt modelId="{52A420C5-6851-4DE4-B57E-DB4F2F1B399E}" cxnId="{DBA63A06-F4E2-4050-9DA5-24B04952769A}" type="sibTrans">
      <dgm:prSet/>
      <dgm:spPr/>
      <dgm:t>
        <a:bodyPr/>
        <a:lstStyle/>
        <a:p>
          <a:endParaRPr lang="ru-RU"/>
        </a:p>
      </dgm:t>
    </dgm:pt>
    <dgm:pt modelId="{9674C6AB-6465-4D76-ABC3-04B50CB6F5A3}" type="pres">
      <dgm:prSet presAssocID="{E78DC08F-6451-47C3-B99C-C34D2E5812F9}" presName="linear" presStyleCnt="0">
        <dgm:presLayoutVars>
          <dgm:animLvl val="lvl"/>
          <dgm:resizeHandles val="exact"/>
        </dgm:presLayoutVars>
      </dgm:prSet>
      <dgm:spPr/>
    </dgm:pt>
    <dgm:pt modelId="{AF99B45E-88C7-4CB9-B6AB-C81ECDCC7FF2}" type="pres">
      <dgm:prSet presAssocID="{B9900185-1197-4589-866D-462CA11E85D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4C59434-F14D-4503-B1F2-134FDA5BB1A4}" type="pres">
      <dgm:prSet presAssocID="{BED160B9-F598-4788-B5E4-54CC74DC8EBF}" presName="spacer" presStyleCnt="0"/>
      <dgm:spPr/>
    </dgm:pt>
    <dgm:pt modelId="{9FC7C764-A387-4810-A524-2AF7614F3E5B}" type="pres">
      <dgm:prSet presAssocID="{FFE2D510-00DF-432A-8DBD-A6FBE2BEDC8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2A3FC4C-2C27-4D8C-A085-B887C8C019B8}" type="pres">
      <dgm:prSet presAssocID="{52A420C5-6851-4DE4-B57E-DB4F2F1B399E}" presName="spacer" presStyleCnt="0"/>
      <dgm:spPr/>
    </dgm:pt>
    <dgm:pt modelId="{0D51EBA3-2B0C-48B8-9B46-CF21F40ED16F}" type="pres">
      <dgm:prSet presAssocID="{D92E8C7F-FF47-4585-8749-471370F7BF3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9D5F113-E2F0-4F86-962B-6F2B22B6953B}" type="pres">
      <dgm:prSet presAssocID="{42773910-809B-4322-A5A5-5B8AD119E06E}" presName="spacer" presStyleCnt="0"/>
      <dgm:spPr/>
    </dgm:pt>
    <dgm:pt modelId="{BEC30FA0-61A9-4CE6-BF6E-253D1CF35624}" type="pres">
      <dgm:prSet presAssocID="{14FFDA82-E1C3-4D94-A52A-787C2F11974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BA63A06-F4E2-4050-9DA5-24B04952769A}" srcId="{E78DC08F-6451-47C3-B99C-C34D2E5812F9}" destId="{FFE2D510-00DF-432A-8DBD-A6FBE2BEDC89}" srcOrd="1" destOrd="0" parTransId="{3AA70961-91C3-43FF-B65B-2DA1F361DE47}" sibTransId="{52A420C5-6851-4DE4-B57E-DB4F2F1B399E}"/>
    <dgm:cxn modelId="{E385F20C-4AE2-4979-8DB4-4872ADDD3581}" type="presOf" srcId="{FFE2D510-00DF-432A-8DBD-A6FBE2BEDC89}" destId="{9FC7C764-A387-4810-A524-2AF7614F3E5B}" srcOrd="0" destOrd="0" presId="urn:microsoft.com/office/officeart/2005/8/layout/vList2#1"/>
    <dgm:cxn modelId="{2D391C0D-F45E-4377-83B0-969057809E86}" type="presOf" srcId="{14FFDA82-E1C3-4D94-A52A-787C2F11974F}" destId="{BEC30FA0-61A9-4CE6-BF6E-253D1CF35624}" srcOrd="0" destOrd="0" presId="urn:microsoft.com/office/officeart/2005/8/layout/vList2#1"/>
    <dgm:cxn modelId="{DC77B235-7093-4A93-8713-4767B636A8AA}" type="presOf" srcId="{B9900185-1197-4589-866D-462CA11E85D1}" destId="{AF99B45E-88C7-4CB9-B6AB-C81ECDCC7FF2}" srcOrd="0" destOrd="0" presId="urn:microsoft.com/office/officeart/2005/8/layout/vList2#1"/>
    <dgm:cxn modelId="{D416553D-5BD3-4942-BC5D-73877B1C64D7}" type="presOf" srcId="{E78DC08F-6451-47C3-B99C-C34D2E5812F9}" destId="{9674C6AB-6465-4D76-ABC3-04B50CB6F5A3}" srcOrd="0" destOrd="0" presId="urn:microsoft.com/office/officeart/2005/8/layout/vList2#1"/>
    <dgm:cxn modelId="{3D0F356B-20EC-4D71-970E-FD92E7DB1076}" srcId="{E78DC08F-6451-47C3-B99C-C34D2E5812F9}" destId="{B9900185-1197-4589-866D-462CA11E85D1}" srcOrd="0" destOrd="0" parTransId="{6E46A969-95F5-4C1E-B8CB-6345DA339B9A}" sibTransId="{BED160B9-F598-4788-B5E4-54CC74DC8EBF}"/>
    <dgm:cxn modelId="{9649DB4C-703A-4784-B7E9-9A88B8B693C4}" srcId="{E78DC08F-6451-47C3-B99C-C34D2E5812F9}" destId="{D92E8C7F-FF47-4585-8749-471370F7BF39}" srcOrd="2" destOrd="0" parTransId="{DFE53342-EEE2-4173-89B3-D5172537F360}" sibTransId="{42773910-809B-4322-A5A5-5B8AD119E06E}"/>
    <dgm:cxn modelId="{D88E387E-5519-4DF7-A99B-247E1AE1849B}" type="presOf" srcId="{D92E8C7F-FF47-4585-8749-471370F7BF39}" destId="{0D51EBA3-2B0C-48B8-9B46-CF21F40ED16F}" srcOrd="0" destOrd="0" presId="urn:microsoft.com/office/officeart/2005/8/layout/vList2#1"/>
    <dgm:cxn modelId="{6F2B7BA5-76A6-4677-A97F-A6FFB26F086C}" srcId="{E78DC08F-6451-47C3-B99C-C34D2E5812F9}" destId="{14FFDA82-E1C3-4D94-A52A-787C2F11974F}" srcOrd="3" destOrd="0" parTransId="{BD0C6B59-C2E1-4A6B-BA3C-0E2F4A59F8D5}" sibTransId="{64933F57-4D0F-404B-BEFC-E872463B44F3}"/>
    <dgm:cxn modelId="{F386C541-6F77-4A5C-9718-27F3763D453F}" type="presParOf" srcId="{9674C6AB-6465-4D76-ABC3-04B50CB6F5A3}" destId="{AF99B45E-88C7-4CB9-B6AB-C81ECDCC7FF2}" srcOrd="0" destOrd="0" presId="urn:microsoft.com/office/officeart/2005/8/layout/vList2#1"/>
    <dgm:cxn modelId="{CCD61F01-13C6-4F80-B2C2-044E0750A5EC}" type="presParOf" srcId="{9674C6AB-6465-4D76-ABC3-04B50CB6F5A3}" destId="{64C59434-F14D-4503-B1F2-134FDA5BB1A4}" srcOrd="1" destOrd="0" presId="urn:microsoft.com/office/officeart/2005/8/layout/vList2#1"/>
    <dgm:cxn modelId="{1DA9A31E-F97A-4891-AC53-D35E3B4A46E3}" type="presParOf" srcId="{9674C6AB-6465-4D76-ABC3-04B50CB6F5A3}" destId="{9FC7C764-A387-4810-A524-2AF7614F3E5B}" srcOrd="2" destOrd="0" presId="urn:microsoft.com/office/officeart/2005/8/layout/vList2#1"/>
    <dgm:cxn modelId="{F4B904B7-CFB4-4042-BFF6-28DB97899EC8}" type="presParOf" srcId="{9674C6AB-6465-4D76-ABC3-04B50CB6F5A3}" destId="{52A3FC4C-2C27-4D8C-A085-B887C8C019B8}" srcOrd="3" destOrd="0" presId="urn:microsoft.com/office/officeart/2005/8/layout/vList2#1"/>
    <dgm:cxn modelId="{B7558557-4954-4011-8AD4-F3B45F477486}" type="presParOf" srcId="{9674C6AB-6465-4D76-ABC3-04B50CB6F5A3}" destId="{0D51EBA3-2B0C-48B8-9B46-CF21F40ED16F}" srcOrd="4" destOrd="0" presId="urn:microsoft.com/office/officeart/2005/8/layout/vList2#1"/>
    <dgm:cxn modelId="{ADB078DD-E55F-41D5-8CDE-04246C372268}" type="presParOf" srcId="{9674C6AB-6465-4D76-ABC3-04B50CB6F5A3}" destId="{19D5F113-E2F0-4F86-962B-6F2B22B6953B}" srcOrd="5" destOrd="0" presId="urn:microsoft.com/office/officeart/2005/8/layout/vList2#1"/>
    <dgm:cxn modelId="{0C57EE4E-EC96-4C8A-9B5F-9CE6B18AAF79}" type="presParOf" srcId="{9674C6AB-6465-4D76-ABC3-04B50CB6F5A3}" destId="{BEC30FA0-61A9-4CE6-BF6E-253D1CF35624}" srcOrd="6" destOrd="0" presId="urn:microsoft.com/office/officeart/2005/8/layout/vList2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6394116" cy="4068901"/>
        <a:chOff x="0" y="0"/>
        <a:chExt cx="6394116" cy="4068901"/>
      </a:xfrm>
    </dsp:grpSpPr>
    <dsp:sp modelId="{A92911AF-FCA9-4233-AA9D-8FE3DADBA8B6}">
      <dsp:nvSpPr>
        <dsp:cNvPr id="5" name="Прямоугольник 4"/>
        <dsp:cNvSpPr/>
      </dsp:nvSpPr>
      <dsp:spPr bwMode="white">
        <a:xfrm>
          <a:off x="0" y="466470"/>
          <a:ext cx="6394116" cy="7812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496254" tIns="645668" rIns="496254" bIns="220472" anchor="t"/>
        <a:lstStyle>
          <a:lvl1pPr algn="l">
            <a:defRPr sz="3100"/>
          </a:lvl1pPr>
          <a:lvl2pPr marL="285750" indent="-285750" algn="l">
            <a:defRPr sz="3100"/>
          </a:lvl2pPr>
          <a:lvl3pPr marL="571500" indent="-285750" algn="l">
            <a:defRPr sz="3100"/>
          </a:lvl3pPr>
          <a:lvl4pPr marL="857250" indent="-285750" algn="l">
            <a:defRPr sz="3100"/>
          </a:lvl4pPr>
          <a:lvl5pPr marL="1143000" indent="-285750" algn="l">
            <a:defRPr sz="3100"/>
          </a:lvl5pPr>
          <a:lvl6pPr marL="1428750" indent="-285750" algn="l">
            <a:defRPr sz="3100"/>
          </a:lvl6pPr>
          <a:lvl7pPr marL="1714500" indent="-285750" algn="l">
            <a:defRPr sz="3100"/>
          </a:lvl7pPr>
          <a:lvl8pPr marL="2000250" indent="-285750" algn="l">
            <a:defRPr sz="3100"/>
          </a:lvl8pPr>
          <a:lvl9pPr marL="2286000" indent="-285750" algn="l">
            <a:defRPr sz="31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466470"/>
        <a:ext cx="6394116" cy="781200"/>
      </dsp:txXfrm>
    </dsp:sp>
    <dsp:sp modelId="{A128B88E-B776-45A6-B23A-0237844B050C}">
      <dsp:nvSpPr>
        <dsp:cNvPr id="4" name="Скругленный прямоугольник 3"/>
        <dsp:cNvSpPr/>
      </dsp:nvSpPr>
      <dsp:spPr bwMode="white">
        <a:xfrm>
          <a:off x="309624" y="8910"/>
          <a:ext cx="6084492" cy="91512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69177" tIns="0" rIns="169177" bIns="0" anchor="ctr"/>
        <a:lstStyle>
          <a:lvl1pPr algn="l">
            <a:defRPr sz="3100"/>
          </a:lvl1pPr>
          <a:lvl2pPr marL="228600" indent="-228600" algn="l">
            <a:defRPr sz="2400"/>
          </a:lvl2pPr>
          <a:lvl3pPr marL="457200" indent="-228600" algn="l">
            <a:defRPr sz="2400"/>
          </a:lvl3pPr>
          <a:lvl4pPr marL="685800" indent="-228600" algn="l">
            <a:defRPr sz="2400"/>
          </a:lvl4pPr>
          <a:lvl5pPr marL="914400" indent="-228600" algn="l">
            <a:defRPr sz="2400"/>
          </a:lvl5pPr>
          <a:lvl6pPr marL="1143000" indent="-228600" algn="l">
            <a:defRPr sz="2400"/>
          </a:lvl6pPr>
          <a:lvl7pPr marL="1371600" indent="-228600" algn="l">
            <a:defRPr sz="2400"/>
          </a:lvl7pPr>
          <a:lvl8pPr marL="1600200" indent="-228600" algn="l">
            <a:defRPr sz="2400"/>
          </a:lvl8pPr>
          <a:lvl9pPr marL="1828800" indent="-228600" algn="l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Курс «Россия-мои горизонты»</a:t>
          </a:r>
        </a:p>
      </dsp:txBody>
      <dsp:txXfrm>
        <a:off x="309624" y="8910"/>
        <a:ext cx="6084492" cy="915120"/>
      </dsp:txXfrm>
    </dsp:sp>
    <dsp:sp modelId="{6945B41E-533E-4019-ABE9-1FA4EE29A4C8}">
      <dsp:nvSpPr>
        <dsp:cNvPr id="8" name="Прямоугольник 7"/>
        <dsp:cNvSpPr/>
      </dsp:nvSpPr>
      <dsp:spPr bwMode="white">
        <a:xfrm>
          <a:off x="0" y="1872631"/>
          <a:ext cx="6394116" cy="7812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496254" tIns="645668" rIns="496254" bIns="220472" anchor="t"/>
        <a:lstStyle>
          <a:lvl1pPr algn="l">
            <a:defRPr sz="3100"/>
          </a:lvl1pPr>
          <a:lvl2pPr marL="285750" indent="-285750" algn="l">
            <a:defRPr sz="3100"/>
          </a:lvl2pPr>
          <a:lvl3pPr marL="571500" indent="-285750" algn="l">
            <a:defRPr sz="3100"/>
          </a:lvl3pPr>
          <a:lvl4pPr marL="857250" indent="-285750" algn="l">
            <a:defRPr sz="3100"/>
          </a:lvl4pPr>
          <a:lvl5pPr marL="1143000" indent="-285750" algn="l">
            <a:defRPr sz="3100"/>
          </a:lvl5pPr>
          <a:lvl6pPr marL="1428750" indent="-285750" algn="l">
            <a:defRPr sz="3100"/>
          </a:lvl6pPr>
          <a:lvl7pPr marL="1714500" indent="-285750" algn="l">
            <a:defRPr sz="3100"/>
          </a:lvl7pPr>
          <a:lvl8pPr marL="2000250" indent="-285750" algn="l">
            <a:defRPr sz="3100"/>
          </a:lvl8pPr>
          <a:lvl9pPr marL="2286000" indent="-285750" algn="l">
            <a:defRPr sz="31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1872631"/>
        <a:ext cx="6394116" cy="781200"/>
      </dsp:txXfrm>
    </dsp:sp>
    <dsp:sp modelId="{0EFFBE3D-FF44-445A-8C54-61595C2D1B91}">
      <dsp:nvSpPr>
        <dsp:cNvPr id="7" name="Скругленный прямоугольник 6"/>
        <dsp:cNvSpPr/>
      </dsp:nvSpPr>
      <dsp:spPr bwMode="white">
        <a:xfrm>
          <a:off x="319706" y="1415070"/>
          <a:ext cx="4475881" cy="91512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69177" tIns="0" rIns="169177" bIns="0" anchor="ctr"/>
        <a:lstStyle>
          <a:lvl1pPr algn="l">
            <a:defRPr sz="3100"/>
          </a:lvl1pPr>
          <a:lvl2pPr marL="228600" indent="-228600" algn="l">
            <a:defRPr sz="2400"/>
          </a:lvl2pPr>
          <a:lvl3pPr marL="457200" indent="-228600" algn="l">
            <a:defRPr sz="2400"/>
          </a:lvl3pPr>
          <a:lvl4pPr marL="685800" indent="-228600" algn="l">
            <a:defRPr sz="2400"/>
          </a:lvl4pPr>
          <a:lvl5pPr marL="914400" indent="-228600" algn="l">
            <a:defRPr sz="2400"/>
          </a:lvl5pPr>
          <a:lvl6pPr marL="1143000" indent="-228600" algn="l">
            <a:defRPr sz="2400"/>
          </a:lvl6pPr>
          <a:lvl7pPr marL="1371600" indent="-228600" algn="l">
            <a:defRPr sz="2400"/>
          </a:lvl7pPr>
          <a:lvl8pPr marL="1600200" indent="-228600" algn="l">
            <a:defRPr sz="2400"/>
          </a:lvl8pPr>
          <a:lvl9pPr marL="1828800" indent="-228600" algn="l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«Билет в будущее»</a:t>
          </a:r>
        </a:p>
      </dsp:txBody>
      <dsp:txXfrm>
        <a:off x="319706" y="1415070"/>
        <a:ext cx="4475881" cy="915120"/>
      </dsp:txXfrm>
    </dsp:sp>
    <dsp:sp modelId="{9BD8D330-396F-4E4C-9B37-0012AB7766DB}">
      <dsp:nvSpPr>
        <dsp:cNvPr id="11" name="Прямоугольник 10"/>
        <dsp:cNvSpPr/>
      </dsp:nvSpPr>
      <dsp:spPr bwMode="white">
        <a:xfrm>
          <a:off x="0" y="3278791"/>
          <a:ext cx="6394116" cy="781200"/>
        </a:xfrm>
        <a:prstGeom prst="rect">
          <a:avLst/>
        </a:prstGeom>
      </dsp:spPr>
      <dsp:style>
        <a:lnRef idx="2">
          <a:schemeClr val="accent1"/>
        </a:lnRef>
        <a:fillRef idx="1">
          <a:schemeClr val="lt1">
            <a:alpha val="90000"/>
          </a:schemeClr>
        </a:fillRef>
        <a:effectRef idx="0">
          <a:scrgbClr r="0" g="0" b="0"/>
        </a:effectRef>
        <a:fontRef idx="minor"/>
      </dsp:style>
      <dsp:txBody>
        <a:bodyPr lIns="496254" tIns="645668" rIns="496254" bIns="220472" anchor="t"/>
        <a:lstStyle>
          <a:lvl1pPr algn="l">
            <a:defRPr sz="3100"/>
          </a:lvl1pPr>
          <a:lvl2pPr marL="285750" indent="-285750" algn="l">
            <a:defRPr sz="3100"/>
          </a:lvl2pPr>
          <a:lvl3pPr marL="571500" indent="-285750" algn="l">
            <a:defRPr sz="3100"/>
          </a:lvl3pPr>
          <a:lvl4pPr marL="857250" indent="-285750" algn="l">
            <a:defRPr sz="3100"/>
          </a:lvl4pPr>
          <a:lvl5pPr marL="1143000" indent="-285750" algn="l">
            <a:defRPr sz="3100"/>
          </a:lvl5pPr>
          <a:lvl6pPr marL="1428750" indent="-285750" algn="l">
            <a:defRPr sz="3100"/>
          </a:lvl6pPr>
          <a:lvl7pPr marL="1714500" indent="-285750" algn="l">
            <a:defRPr sz="3100"/>
          </a:lvl7pPr>
          <a:lvl8pPr marL="2000250" indent="-285750" algn="l">
            <a:defRPr sz="3100"/>
          </a:lvl8pPr>
          <a:lvl9pPr marL="2286000" indent="-285750" algn="l">
            <a:defRPr sz="3100"/>
          </a:lvl9pPr>
        </a:lstStyle>
        <a:p>
          <a:endParaRPr>
            <a:solidFill>
              <a:schemeClr val="dk1"/>
            </a:solidFill>
          </a:endParaRPr>
        </a:p>
      </dsp:txBody>
      <dsp:txXfrm>
        <a:off x="0" y="3278791"/>
        <a:ext cx="6394116" cy="781200"/>
      </dsp:txXfrm>
    </dsp:sp>
    <dsp:sp modelId="{23D64997-44FE-4352-9B74-FF45535F4759}">
      <dsp:nvSpPr>
        <dsp:cNvPr id="10" name="Скругленный прямоугольник 9"/>
        <dsp:cNvSpPr/>
      </dsp:nvSpPr>
      <dsp:spPr bwMode="white">
        <a:xfrm>
          <a:off x="319706" y="2821231"/>
          <a:ext cx="4475881" cy="915120"/>
        </a:xfrm>
        <a:prstGeom prst="roundRect">
          <a:avLst/>
        </a:prstGeom>
      </dsp:spPr>
      <dsp:style>
        <a:lnRef idx="2">
          <a:schemeClr val="lt1"/>
        </a:lnRef>
        <a:fillRef idx="1">
          <a:schemeClr val="accent1"/>
        </a:fillRef>
        <a:effectRef idx="0">
          <a:scrgbClr r="0" g="0" b="0"/>
        </a:effectRef>
        <a:fontRef idx="minor">
          <a:schemeClr val="lt1"/>
        </a:fontRef>
      </dsp:style>
      <dsp:txBody>
        <a:bodyPr lIns="169177" tIns="0" rIns="169177" bIns="0" anchor="ctr"/>
        <a:lstStyle>
          <a:lvl1pPr algn="l">
            <a:defRPr sz="3100"/>
          </a:lvl1pPr>
          <a:lvl2pPr marL="228600" indent="-228600" algn="l">
            <a:defRPr sz="2400"/>
          </a:lvl2pPr>
          <a:lvl3pPr marL="457200" indent="-228600" algn="l">
            <a:defRPr sz="2400"/>
          </a:lvl3pPr>
          <a:lvl4pPr marL="685800" indent="-228600" algn="l">
            <a:defRPr sz="2400"/>
          </a:lvl4pPr>
          <a:lvl5pPr marL="914400" indent="-228600" algn="l">
            <a:defRPr sz="2400"/>
          </a:lvl5pPr>
          <a:lvl6pPr marL="1143000" indent="-228600" algn="l">
            <a:defRPr sz="2400"/>
          </a:lvl6pPr>
          <a:lvl7pPr marL="1371600" indent="-228600" algn="l">
            <a:defRPr sz="2400"/>
          </a:lvl7pPr>
          <a:lvl8pPr marL="1600200" indent="-228600" algn="l">
            <a:defRPr sz="2400"/>
          </a:lvl8pPr>
          <a:lvl9pPr marL="1828800" indent="-228600" algn="l">
            <a:defRPr sz="24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+mj-lt"/>
            <a:buAutoNum type="arabicPeriod"/>
          </a:pPr>
          <a:r>
            <a:rPr lang="ru-RU" sz="24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2400" b="1" i="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ПроеКТОриЯ</a:t>
          </a:r>
          <a:r>
            <a:rPr lang="ru-RU" sz="2400" b="1" i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2400" b="0" i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9706" y="2821231"/>
        <a:ext cx="4475881" cy="915120"/>
      </dsp:txXfrm>
    </dsp:sp>
    <dsp:sp modelId="{4B8BC177-70E5-484D-88EB-F383C75BBA6A}">
      <dsp:nvSpPr>
        <dsp:cNvPr id="3" name="Прямоугольник 2" hidden="1"/>
        <dsp:cNvSpPr/>
      </dsp:nvSpPr>
      <dsp:spPr>
        <a:xfrm>
          <a:off x="0" y="8910"/>
          <a:ext cx="309624" cy="915120"/>
        </a:xfrm>
        <a:prstGeom prst="rect">
          <a:avLst/>
        </a:prstGeom>
      </dsp:spPr>
      <dsp:txXfrm>
        <a:off x="0" y="8910"/>
        <a:ext cx="309624" cy="915120"/>
      </dsp:txXfrm>
    </dsp:sp>
    <dsp:sp modelId="{E97F0C04-8F36-4743-99DB-502374C22F58}">
      <dsp:nvSpPr>
        <dsp:cNvPr id="6" name="Прямоугольник 5" hidden="1"/>
        <dsp:cNvSpPr/>
      </dsp:nvSpPr>
      <dsp:spPr>
        <a:xfrm>
          <a:off x="0" y="1415070"/>
          <a:ext cx="319706" cy="915120"/>
        </a:xfrm>
        <a:prstGeom prst="rect">
          <a:avLst/>
        </a:prstGeom>
      </dsp:spPr>
      <dsp:txXfrm>
        <a:off x="0" y="1415070"/>
        <a:ext cx="319706" cy="915120"/>
      </dsp:txXfrm>
    </dsp:sp>
    <dsp:sp modelId="{D9F540A1-05D6-46CE-BCE4-550B8A798AB6}">
      <dsp:nvSpPr>
        <dsp:cNvPr id="9" name="Прямоугольник 8" hidden="1"/>
        <dsp:cNvSpPr/>
      </dsp:nvSpPr>
      <dsp:spPr>
        <a:xfrm>
          <a:off x="0" y="2821231"/>
          <a:ext cx="319706" cy="915120"/>
        </a:xfrm>
        <a:prstGeom prst="rect">
          <a:avLst/>
        </a:prstGeom>
      </dsp:spPr>
      <dsp:txXfrm>
        <a:off x="0" y="2821231"/>
        <a:ext cx="319706" cy="915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4993106" cy="3912491"/>
        <a:chOff x="0" y="0"/>
        <a:chExt cx="4993106" cy="3912491"/>
      </a:xfrm>
    </dsp:grpSpPr>
    <dsp:sp modelId="{AF99B45E-88C7-4CB9-B6AB-C81ECDCC7FF2}">
      <dsp:nvSpPr>
        <dsp:cNvPr id="3" name="Скругленный прямоугольник 2"/>
        <dsp:cNvSpPr/>
      </dsp:nvSpPr>
      <dsp:spPr bwMode="white">
        <a:xfrm>
          <a:off x="0" y="35285"/>
          <a:ext cx="4993106" cy="861120"/>
        </a:xfrm>
        <a:prstGeom prst="roundRect">
          <a:avLst/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lIns="91439" tIns="91439" rIns="91439" bIns="91439" anchor="ctr"/>
        <a:lstStyle>
          <a:lvl1pPr algn="l">
            <a:defRPr sz="4600"/>
          </a:lvl1pPr>
          <a:lvl2pPr marL="285750" indent="-285750" algn="l">
            <a:defRPr sz="3500"/>
          </a:lvl2pPr>
          <a:lvl3pPr marL="571500" indent="-285750" algn="l">
            <a:defRPr sz="3500"/>
          </a:lvl3pPr>
          <a:lvl4pPr marL="857250" indent="-285750" algn="l">
            <a:defRPr sz="3500"/>
          </a:lvl4pPr>
          <a:lvl5pPr marL="1143000" indent="-285750" algn="l">
            <a:defRPr sz="3500"/>
          </a:lvl5pPr>
          <a:lvl6pPr marL="1428750" indent="-285750" algn="l">
            <a:defRPr sz="3500"/>
          </a:lvl6pPr>
          <a:lvl7pPr marL="1714500" indent="-285750" algn="l">
            <a:defRPr sz="3500"/>
          </a:lvl7pPr>
          <a:lvl8pPr marL="2000250" indent="-285750" algn="l">
            <a:defRPr sz="3500"/>
          </a:lvl8pPr>
          <a:lvl9pPr marL="2286000" indent="-285750" algn="l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Профпробы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5285"/>
        <a:ext cx="4993106" cy="861120"/>
      </dsp:txXfrm>
    </dsp:sp>
    <dsp:sp modelId="{9FC7C764-A387-4810-A524-2AF7614F3E5B}">
      <dsp:nvSpPr>
        <dsp:cNvPr id="4" name="Скругленный прямоугольник 3"/>
        <dsp:cNvSpPr/>
      </dsp:nvSpPr>
      <dsp:spPr bwMode="white">
        <a:xfrm>
          <a:off x="0" y="1028886"/>
          <a:ext cx="4993106" cy="861120"/>
        </a:xfrm>
        <a:prstGeom prst="roundRect">
          <a:avLst/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Body>
        <a:bodyPr lIns="91439" tIns="91439" rIns="91439" bIns="91439" anchor="ctr"/>
        <a:lstStyle>
          <a:lvl1pPr algn="l">
            <a:defRPr sz="4600"/>
          </a:lvl1pPr>
          <a:lvl2pPr marL="285750" indent="-285750" algn="l">
            <a:defRPr sz="3500"/>
          </a:lvl2pPr>
          <a:lvl3pPr marL="571500" indent="-285750" algn="l">
            <a:defRPr sz="3500"/>
          </a:lvl3pPr>
          <a:lvl4pPr marL="857250" indent="-285750" algn="l">
            <a:defRPr sz="3500"/>
          </a:lvl4pPr>
          <a:lvl5pPr marL="1143000" indent="-285750" algn="l">
            <a:defRPr sz="3500"/>
          </a:lvl5pPr>
          <a:lvl6pPr marL="1428750" indent="-285750" algn="l">
            <a:defRPr sz="3500"/>
          </a:lvl6pPr>
          <a:lvl7pPr marL="1714500" indent="-285750" algn="l">
            <a:defRPr sz="3500"/>
          </a:lvl7pPr>
          <a:lvl8pPr marL="2000250" indent="-285750" algn="l">
            <a:defRPr sz="3500"/>
          </a:lvl8pPr>
          <a:lvl9pPr marL="2286000" indent="-285750" algn="l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Экскурсии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028886"/>
        <a:ext cx="4993106" cy="861120"/>
      </dsp:txXfrm>
    </dsp:sp>
    <dsp:sp modelId="{0D51EBA3-2B0C-48B8-9B46-CF21F40ED16F}">
      <dsp:nvSpPr>
        <dsp:cNvPr id="5" name="Скругленный прямоугольник 4"/>
        <dsp:cNvSpPr/>
      </dsp:nvSpPr>
      <dsp:spPr bwMode="white">
        <a:xfrm>
          <a:off x="0" y="2022486"/>
          <a:ext cx="4993106" cy="861120"/>
        </a:xfrm>
        <a:prstGeom prst="roundRect">
          <a:avLst/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Body>
        <a:bodyPr lIns="91439" tIns="91439" rIns="91439" bIns="91439" anchor="ctr"/>
        <a:lstStyle>
          <a:lvl1pPr algn="l">
            <a:defRPr sz="4600"/>
          </a:lvl1pPr>
          <a:lvl2pPr marL="285750" indent="-285750" algn="l">
            <a:defRPr sz="3500"/>
          </a:lvl2pPr>
          <a:lvl3pPr marL="571500" indent="-285750" algn="l">
            <a:defRPr sz="3500"/>
          </a:lvl3pPr>
          <a:lvl4pPr marL="857250" indent="-285750" algn="l">
            <a:defRPr sz="3500"/>
          </a:lvl4pPr>
          <a:lvl5pPr marL="1143000" indent="-285750" algn="l">
            <a:defRPr sz="3500"/>
          </a:lvl5pPr>
          <a:lvl6pPr marL="1428750" indent="-285750" algn="l">
            <a:defRPr sz="3500"/>
          </a:lvl6pPr>
          <a:lvl7pPr marL="1714500" indent="-285750" algn="l">
            <a:defRPr sz="3500"/>
          </a:lvl7pPr>
          <a:lvl8pPr marL="2000250" indent="-285750" algn="l">
            <a:defRPr sz="3500"/>
          </a:lvl8pPr>
          <a:lvl9pPr marL="2286000" indent="-285750" algn="l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Профклассы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022486"/>
        <a:ext cx="4993106" cy="861120"/>
      </dsp:txXfrm>
    </dsp:sp>
    <dsp:sp modelId="{BEC30FA0-61A9-4CE6-BF6E-253D1CF35624}">
      <dsp:nvSpPr>
        <dsp:cNvPr id="6" name="Скругленный прямоугольник 5"/>
        <dsp:cNvSpPr/>
      </dsp:nvSpPr>
      <dsp:spPr bwMode="white">
        <a:xfrm>
          <a:off x="0" y="3016086"/>
          <a:ext cx="4993106" cy="861120"/>
        </a:xfrm>
        <a:prstGeom prst="roundRect">
          <a:avLst/>
        </a:prstGeom>
        <a:sp3d prstMaterial="translucentPowder">
          <a:bevelT w="127000" h="25400" prst="softRound"/>
        </a:sp3d>
      </dsp:spPr>
      <dsp:style>
        <a:lnRef idx="0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lIns="91439" tIns="91439" rIns="91439" bIns="91439" anchor="ctr"/>
        <a:lstStyle>
          <a:lvl1pPr algn="l">
            <a:defRPr sz="4600"/>
          </a:lvl1pPr>
          <a:lvl2pPr marL="285750" indent="-285750" algn="l">
            <a:defRPr sz="3500"/>
          </a:lvl2pPr>
          <a:lvl3pPr marL="571500" indent="-285750" algn="l">
            <a:defRPr sz="3500"/>
          </a:lvl3pPr>
          <a:lvl4pPr marL="857250" indent="-285750" algn="l">
            <a:defRPr sz="3500"/>
          </a:lvl4pPr>
          <a:lvl5pPr marL="1143000" indent="-285750" algn="l">
            <a:defRPr sz="3500"/>
          </a:lvl5pPr>
          <a:lvl6pPr marL="1428750" indent="-285750" algn="l">
            <a:defRPr sz="3500"/>
          </a:lvl6pPr>
          <a:lvl7pPr marL="1714500" indent="-285750" algn="l">
            <a:defRPr sz="3500"/>
          </a:lvl7pPr>
          <a:lvl8pPr marL="2000250" indent="-285750" algn="l">
            <a:defRPr sz="3500"/>
          </a:lvl8pPr>
          <a:lvl9pPr marL="2286000" indent="-285750" algn="l">
            <a:defRPr sz="3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 «Первая профессия»</a:t>
          </a:r>
        </a:p>
      </dsp:txBody>
      <dsp:txXfrm>
        <a:off x="0" y="3016086"/>
        <a:ext cx="4993106" cy="861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#1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#1">
  <dgm:title val=""/>
  <dgm:desc val=""/>
  <dgm:catLst>
    <dgm:cat type="3D" pri="11400"/>
  </dgm:catLst>
  <dgm:scene3d>
    <a:camera prst="orthographicFront"/>
    <a:lightRig rig="threePt" dir="t"/>
  </dgm:scene3d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/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6" name="Freeform 7"/>
              <p:cNvSpPr/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8" name="Freeform 9"/>
              <p:cNvSpPr/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9" name="Freeform 10"/>
              <p:cNvSpPr/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1" name="Freeform 12"/>
              <p:cNvSpPr/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2" name="Freeform 13"/>
              <p:cNvSpPr/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5" name="Freeform 16"/>
              <p:cNvSpPr/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7" name="Freeform 18"/>
              <p:cNvSpPr/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8" name="Freeform 19"/>
              <p:cNvSpPr/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9" name="Freeform 20"/>
              <p:cNvSpPr/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0" name="Freeform 21"/>
              <p:cNvSpPr/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1" name="Freeform 22"/>
              <p:cNvSpPr/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2" name="Freeform 23"/>
              <p:cNvSpPr/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3" name="Freeform 24"/>
              <p:cNvSpPr/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4" name="Freeform 25"/>
              <p:cNvSpPr/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5" name="Freeform 26"/>
              <p:cNvSpPr/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6" name="Freeform 27"/>
              <p:cNvSpPr/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7" name="Freeform 28"/>
              <p:cNvSpPr/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8" name="Freeform 29"/>
              <p:cNvSpPr/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9" name="Freeform 30"/>
              <p:cNvSpPr/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50" name="Freeform 31"/>
              <p:cNvSpPr/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51" name="Freeform 32"/>
              <p:cNvSpPr/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52" name="Freeform 33"/>
              <p:cNvSpPr/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2" name="Freeform 41"/>
              <p:cNvSpPr/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/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ru-RU"/>
            </a:p>
          </p:txBody>
        </p:sp>
        <p:sp>
          <p:nvSpPr>
            <p:cNvPr id="13" name="Freeform 44"/>
            <p:cNvSpPr/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7" name="Freeform 37"/>
              <p:cNvSpPr/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8" name="Freeform 38"/>
              <p:cNvSpPr/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9" name="Freeform 39"/>
              <p:cNvSpPr/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0" name="Freeform 45"/>
              <p:cNvSpPr/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jpeg"/><Relationship Id="rId1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0.png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1" Type="http://schemas.openxmlformats.org/officeDocument/2006/relationships/slideLayout" Target="../slideLayouts/slideLayout2.xml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/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2" name="Freeform 7"/>
              <p:cNvSpPr/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4" name="Freeform 9"/>
              <p:cNvSpPr/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5" name="Freeform 10"/>
              <p:cNvSpPr/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7" name="Freeform 12"/>
              <p:cNvSpPr/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8" name="Freeform 13"/>
              <p:cNvSpPr/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1" name="Freeform 16"/>
              <p:cNvSpPr/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3" name="Freeform 18"/>
              <p:cNvSpPr/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4" name="Freeform 19"/>
              <p:cNvSpPr/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5" name="Freeform 20"/>
              <p:cNvSpPr/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6" name="Freeform 21"/>
              <p:cNvSpPr/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7" name="Freeform 22"/>
              <p:cNvSpPr/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8" name="Freeform 23"/>
              <p:cNvSpPr/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39" name="Freeform 24"/>
              <p:cNvSpPr/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0" name="Freeform 25"/>
              <p:cNvSpPr/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1" name="Freeform 26"/>
              <p:cNvSpPr/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2" name="Freeform 27"/>
              <p:cNvSpPr/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3" name="Freeform 28"/>
              <p:cNvSpPr/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4" name="Freeform 29"/>
              <p:cNvSpPr/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5" name="Freeform 30"/>
              <p:cNvSpPr/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6" name="Freeform 31"/>
              <p:cNvSpPr/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7" name="Freeform 32"/>
              <p:cNvSpPr/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8" name="Freeform 33"/>
              <p:cNvSpPr/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8" name="Freeform 41"/>
              <p:cNvSpPr/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/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ru-RU"/>
            </a:p>
          </p:txBody>
        </p:sp>
        <p:sp>
          <p:nvSpPr>
            <p:cNvPr id="9" name="Freeform 44"/>
            <p:cNvSpPr/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3" name="Freeform 37"/>
              <p:cNvSpPr/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4" name="Freeform 38"/>
              <p:cNvSpPr/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5" name="Freeform 39"/>
              <p:cNvSpPr/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  <p:sp>
            <p:nvSpPr>
              <p:cNvPr id="16" name="Freeform 45"/>
              <p:cNvSpPr/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  <a:endParaRPr lang="ru-RU" sz="30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94316" y="2348341"/>
            <a:ext cx="608122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solidFill>
                  <a:srgbClr val="216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реализации проекта </a:t>
            </a:r>
            <a:endParaRPr lang="ru-RU" sz="2800" dirty="0">
              <a:solidFill>
                <a:srgbClr val="2162A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rgbClr val="216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</a:t>
            </a:r>
            <a:r>
              <a:rPr lang="ru-RU" sz="2800" dirty="0" err="1">
                <a:solidFill>
                  <a:srgbClr val="216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800" dirty="0">
                <a:solidFill>
                  <a:srgbClr val="2162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России»: успешные практики и точки роста</a:t>
            </a:r>
            <a:endParaRPr lang="ru-RU" sz="2800" dirty="0">
              <a:solidFill>
                <a:srgbClr val="2162A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50333" y="5493454"/>
            <a:ext cx="686595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Ковкина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 Сергеевна, заместитель директора по УВР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Кожевниковская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№ 1»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2905" y="1329055"/>
            <a:ext cx="6009640" cy="482282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5770880" y="1617980"/>
            <a:ext cx="6130290" cy="2799715"/>
          </a:xfrm>
          <a:prstGeom prst="rect">
            <a:avLst/>
          </a:prstGeom>
        </p:spPr>
        <p:txBody>
          <a:bodyPr>
            <a:noAutofit/>
          </a:bodyPr>
          <a:p>
            <a:pPr algn="r"/>
            <a:r>
              <a:rPr lang="ru-RU" sz="2800" i="1">
                <a:solidFill>
                  <a:srgbClr val="215968"/>
                </a:solidFill>
                <a:latin typeface="Trebuchet MS" panose="020B0603020202020204"/>
                <a:ea typeface="Trebuchet MS" panose="020B0603020202020204"/>
              </a:rPr>
              <a:t>«</a:t>
            </a:r>
            <a:r>
              <a:rPr sz="2800" i="1">
                <a:solidFill>
                  <a:srgbClr val="215968"/>
                </a:solidFill>
                <a:latin typeface="Trebuchet MS" panose="020B0603020202020204"/>
                <a:ea typeface="Trebuchet MS" panose="020B0603020202020204"/>
              </a:rPr>
              <a:t>Вы никогда не сумеете решить возникшую проблему, </a:t>
            </a:r>
            <a:endParaRPr sz="2800" i="1">
              <a:solidFill>
                <a:srgbClr val="215968"/>
              </a:solidFill>
              <a:latin typeface="Trebuchet MS" panose="020B0603020202020204"/>
              <a:ea typeface="Trebuchet MS" panose="020B0603020202020204"/>
            </a:endParaRPr>
          </a:p>
          <a:p>
            <a:pPr algn="r"/>
            <a:r>
              <a:rPr sz="2800" i="1">
                <a:solidFill>
                  <a:srgbClr val="215968"/>
                </a:solidFill>
                <a:latin typeface="Trebuchet MS" panose="020B0603020202020204"/>
                <a:ea typeface="Trebuchet MS" panose="020B0603020202020204"/>
              </a:rPr>
              <a:t>если сохраните то же мышление и тот же подход, </a:t>
            </a:r>
            <a:endParaRPr sz="2800" i="1">
              <a:solidFill>
                <a:srgbClr val="215968"/>
              </a:solidFill>
              <a:latin typeface="Trebuchet MS" panose="020B0603020202020204"/>
              <a:ea typeface="Trebuchet MS" panose="020B0603020202020204"/>
            </a:endParaRPr>
          </a:p>
          <a:p>
            <a:pPr algn="r"/>
            <a:r>
              <a:rPr sz="2800" i="1">
                <a:solidFill>
                  <a:srgbClr val="215968"/>
                </a:solidFill>
                <a:latin typeface="Trebuchet MS" panose="020B0603020202020204"/>
                <a:ea typeface="Trebuchet MS" panose="020B0603020202020204"/>
              </a:rPr>
              <a:t>который привёл вас к этой проблеме</a:t>
            </a:r>
            <a:r>
              <a:rPr lang="ru-RU" sz="2800" i="1">
                <a:solidFill>
                  <a:srgbClr val="215968"/>
                </a:solidFill>
                <a:latin typeface="Trebuchet MS" panose="020B0603020202020204"/>
                <a:ea typeface="Trebuchet MS" panose="020B0603020202020204"/>
              </a:rPr>
              <a:t>»</a:t>
            </a:r>
            <a:endParaRPr lang="ru-RU" sz="2800" i="1">
              <a:solidFill>
                <a:srgbClr val="215968"/>
              </a:solidFill>
              <a:latin typeface="Trebuchet MS" panose="020B0603020202020204"/>
              <a:ea typeface="Trebuchet MS" panose="020B0603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939" y="1358315"/>
            <a:ext cx="2801487" cy="473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 noGrp="1"/>
          </p:cNvSpPr>
          <p:nvPr>
            <p:ph type="body" sz="quarter" idx="12"/>
          </p:nvPr>
        </p:nvSpPr>
        <p:spPr>
          <a:xfrm>
            <a:off x="2021306" y="430831"/>
            <a:ext cx="9420726" cy="1589421"/>
          </a:xfrm>
        </p:spPr>
        <p:txBody>
          <a:bodyPr/>
          <a:lstStyle/>
          <a:p>
            <a:pPr algn="ctr" eaLnBrk="1" hangingPunct="1"/>
            <a:r>
              <a:rPr lang="ru-RU" altLang="ru-RU" sz="4800" i="1" dirty="0">
                <a:latin typeface="Book Antiqua" panose="02040602050305030304" pitchFamily="18" charset="0"/>
                <a:cs typeface="Arial" panose="020B0604020202020204" pitchFamily="34" charset="0"/>
              </a:rPr>
              <a:t>С НАЧАЛОМ НОВОГО УЧЕБНОГО ГОДА!</a:t>
            </a:r>
            <a:endParaRPr lang="ru-RU" altLang="ru-RU" sz="4800" i="1" dirty="0"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74" y="1997442"/>
            <a:ext cx="6149329" cy="4100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17430" y="348254"/>
            <a:ext cx="8429995" cy="666750"/>
          </a:xfrm>
        </p:spPr>
        <p:txBody>
          <a:bodyPr/>
          <a:lstStyle/>
          <a:p>
            <a:pPr algn="ctr"/>
            <a:r>
              <a:rPr lang="ru-RU" sz="4000" dirty="0"/>
              <a:t>Результаты самодиагностики</a:t>
            </a:r>
            <a:endParaRPr lang="ru-RU" sz="4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481137"/>
            <a:ext cx="10309225" cy="4669033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7358380" y="4518660"/>
            <a:ext cx="2099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en-US" b="1" i="1"/>
              <a:t>Сумма баллов:179</a:t>
            </a:r>
            <a:endParaRPr lang="ru-RU" altLang="en-US" b="1" i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106905" y="1341701"/>
            <a:ext cx="9408695" cy="852988"/>
          </a:xfrm>
        </p:spPr>
        <p:txBody>
          <a:bodyPr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и исследовательская деятельность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538663" y="348254"/>
            <a:ext cx="9276348" cy="666750"/>
          </a:xfrm>
        </p:spPr>
        <p:txBody>
          <a:bodyPr/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Магистральное направление «Знание»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9402" y="2098270"/>
            <a:ext cx="2149261" cy="28656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7089" y="2521387"/>
            <a:ext cx="2889957" cy="22289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64032" y="5102529"/>
            <a:ext cx="3793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«Дари красиво»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110" y="2098270"/>
            <a:ext cx="2393705" cy="28656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9007" t="32714" r="21192"/>
          <a:stretch>
            <a:fillRect/>
          </a:stretch>
        </p:blipFill>
        <p:spPr>
          <a:xfrm>
            <a:off x="8830227" y="2521387"/>
            <a:ext cx="2972372" cy="232733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88179" y="5203166"/>
            <a:ext cx="3260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«Росток»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438" y="5155431"/>
            <a:ext cx="5426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краеведческая конференция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0" y="5155565"/>
            <a:ext cx="576453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Районная научно-исследовательская конференция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Изображение 4"/>
          <p:cNvPicPr/>
          <p:nvPr/>
        </p:nvPicPr>
        <p:blipFill rotWithShape="1">
          <a:blip r:embed="rId1"/>
          <a:srcRect t="5249"/>
          <a:stretch>
            <a:fillRect/>
          </a:stretch>
        </p:blipFill>
        <p:spPr>
          <a:xfrm>
            <a:off x="6021103" y="674336"/>
            <a:ext cx="3630931" cy="262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Изображение 5"/>
          <p:cNvPicPr/>
          <p:nvPr/>
        </p:nvPicPr>
        <p:blipFill rotWithShape="1">
          <a:blip r:embed="rId2"/>
          <a:srcRect t="24810"/>
          <a:stretch>
            <a:fillRect/>
          </a:stretch>
        </p:blipFill>
        <p:spPr>
          <a:xfrm>
            <a:off x="408439" y="710241"/>
            <a:ext cx="3946994" cy="2117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Изображение 6"/>
          <p:cNvPicPr/>
          <p:nvPr/>
        </p:nvPicPr>
        <p:blipFill rotWithShape="1">
          <a:blip r:embed="rId3"/>
          <a:srcRect t="15302"/>
          <a:stretch>
            <a:fillRect/>
          </a:stretch>
        </p:blipFill>
        <p:spPr>
          <a:xfrm>
            <a:off x="2235835" y="2599055"/>
            <a:ext cx="3509645" cy="22980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Изображение 7"/>
          <p:cNvPicPr/>
          <p:nvPr/>
        </p:nvPicPr>
        <p:blipFill rotWithShape="1">
          <a:blip r:embed="rId4"/>
          <a:srcRect l="5724" r="16246"/>
          <a:stretch>
            <a:fillRect/>
          </a:stretch>
        </p:blipFill>
        <p:spPr>
          <a:xfrm>
            <a:off x="8298815" y="2598420"/>
            <a:ext cx="3229610" cy="2557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rcro.tomsk.ru/wp-content/uploads/2021/09/55065b11-80ef-470a-8438-2782e5444455-200x132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10870"/>
            <a:ext cx="1428750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52438" y="728320"/>
            <a:ext cx="8436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удовлетворения образовательных интересов и потребностей обучающихся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Изображение 2" descr="2024-08-22_10-26-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20" y="1671320"/>
            <a:ext cx="3397885" cy="4375785"/>
          </a:xfrm>
          <a:prstGeom prst="rect">
            <a:avLst/>
          </a:prstGeom>
        </p:spPr>
      </p:pic>
      <p:pic>
        <p:nvPicPr>
          <p:cNvPr id="4" name="Изображение 3" descr="2024-08-22_10-27-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995" y="1671320"/>
            <a:ext cx="3668395" cy="4375785"/>
          </a:xfrm>
          <a:prstGeom prst="rect">
            <a:avLst/>
          </a:prstGeom>
        </p:spPr>
      </p:pic>
      <p:pic>
        <p:nvPicPr>
          <p:cNvPr id="5" name="Изображение 4" descr="2024-08-22_10-29-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0380" y="1671320"/>
            <a:ext cx="3651885" cy="43751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3"/>
          <p:cNvSpPr>
            <a:spLocks noGrp="1"/>
          </p:cNvSpPr>
          <p:nvPr>
            <p:ph type="body" sz="quarter" idx="12"/>
          </p:nvPr>
        </p:nvSpPr>
        <p:spPr>
          <a:xfrm>
            <a:off x="2490537" y="347663"/>
            <a:ext cx="9444789" cy="666750"/>
          </a:xfrm>
        </p:spPr>
        <p:txBody>
          <a:bodyPr/>
          <a:lstStyle/>
          <a:p>
            <a:pPr algn="ctr"/>
            <a:r>
              <a:rPr lang="ru-RU" sz="3200" dirty="0"/>
              <a:t>Магистральное направление «Профориентация»</a:t>
            </a:r>
            <a:endParaRPr lang="ru-RU" sz="3200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397042" y="1672390"/>
          <a:ext cx="6394116" cy="4068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7212931" y="1828800"/>
          <a:ext cx="4993106" cy="3912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2024-08-22_11-03-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075" y="775970"/>
            <a:ext cx="4152265" cy="5431790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 rotWithShape="1">
          <a:blip r:embed="rId2"/>
          <a:srcRect t="5418"/>
          <a:stretch>
            <a:fillRect/>
          </a:stretch>
        </p:blipFill>
        <p:spPr>
          <a:xfrm>
            <a:off x="8489079" y="673767"/>
            <a:ext cx="3109363" cy="3404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Изображение 3"/>
          <p:cNvPicPr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4932946" y="673767"/>
            <a:ext cx="3248527" cy="3404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Изображение 4"/>
          <p:cNvPicPr/>
          <p:nvPr/>
        </p:nvPicPr>
        <p:blipFill rotWithShape="1">
          <a:blip r:embed="rId4"/>
          <a:srcRect t="19129" r="6853" b="12648"/>
          <a:stretch>
            <a:fillRect/>
          </a:stretch>
        </p:blipFill>
        <p:spPr>
          <a:xfrm>
            <a:off x="6333747" y="3491865"/>
            <a:ext cx="4310664" cy="2671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0" b="20601"/>
          <a:stretch>
            <a:fillRect/>
          </a:stretch>
        </p:blipFill>
        <p:spPr>
          <a:xfrm>
            <a:off x="279910" y="847966"/>
            <a:ext cx="2926615" cy="1967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3" name="Picture 2" descr="C:\Users\Администратор\Desktop\от точек роста\dae2912a-eb73-44b8-b87b-101bb980b3d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10338" y="2815519"/>
            <a:ext cx="3003719" cy="2208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0" y="3253090"/>
            <a:ext cx="2977925" cy="2276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537" y="2423973"/>
            <a:ext cx="1974280" cy="1967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910" y="1766603"/>
            <a:ext cx="2877136" cy="1967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4515" y="3831297"/>
            <a:ext cx="2977925" cy="2208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75090" y="604849"/>
            <a:ext cx="85504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Региональный проект «Создание образовательно-отраслевых кластеров на территории Томской области: от «Точек роста» образовательных организаций до мастерских профессиональных образовательных организаций региона»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sun9-80.userapi.com/impf/khMFpML-gYayHdbzZDGUojKXQiQ52m2r53sakQ/4TQMEgGnm9A.jpg?size=1280x848&amp;quality=96&amp;sign=6f2df8a3773308cc4776aa8af5594010&amp;type=album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701" y="1434462"/>
            <a:ext cx="3267039" cy="2164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un9-12.userapi.com/impf/c848628/v848628140/14e011/2ulx5nXBv9M.jpg?size=1280x848&amp;quality=96&amp;sign=f8f237072c5975ca2b5cc07367b2e6c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553" y="3844089"/>
            <a:ext cx="3523342" cy="23341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12.userapi.com/impf/cNwJJkbLB_Q3ENEv2cYhWCPzqqE4JGX3wsTS3Q/r-pccxalNo8.jpg?size=715x1080&amp;quality=96&amp;sign=18fd0aa1532cd5ba4d0ab5c74046204d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5" b="8092"/>
          <a:stretch>
            <a:fillRect/>
          </a:stretch>
        </p:blipFill>
        <p:spPr bwMode="auto">
          <a:xfrm>
            <a:off x="170224" y="1100367"/>
            <a:ext cx="3005883" cy="36743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sun9-39.userapi.com/impf/7IUDX-JO1yjqQAvKR03PahtG9x7ntdSm8iXWHA/IMc5X6jg9iw.jpg?size=715x1080&amp;quality=96&amp;sign=93c899d2677496800813142dd63a90b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250" y="1100367"/>
            <a:ext cx="2712548" cy="4097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20.userapi.com/impf/0vhZ9dW4Mu-0vz7DM1nK2FrVfUYBzBddYhAEag/s7Grh7r0q_U.jpg?size=1280x848&amp;quality=96&amp;sign=eb7b9b5d28c3dbf2bfde8c75ddb7932f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466" y="3795961"/>
            <a:ext cx="3595990" cy="2382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03784" y="540118"/>
            <a:ext cx="7784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профориентационная игра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Профильбург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1022</Words>
  <Application>WPS Presentation</Application>
  <PresentationFormat>Широкоэкранный</PresentationFormat>
  <Paragraphs>41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SimSun</vt:lpstr>
      <vt:lpstr>Wingdings</vt:lpstr>
      <vt:lpstr>Proxima Nova Rg</vt:lpstr>
      <vt:lpstr>Humnst777 Cn BT</vt:lpstr>
      <vt:lpstr>Times New Roman</vt:lpstr>
      <vt:lpstr>Book Antiqua</vt:lpstr>
      <vt:lpstr>Calibri</vt:lpstr>
      <vt:lpstr>Microsoft YaHei</vt:lpstr>
      <vt:lpstr>Arial Unicode MS</vt:lpstr>
      <vt:lpstr>Trebuchet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Учитель</cp:lastModifiedBy>
  <cp:revision>757</cp:revision>
  <cp:lastPrinted>2021-07-16T05:59:00Z</cp:lastPrinted>
  <dcterms:created xsi:type="dcterms:W3CDTF">2019-08-15T10:09:00Z</dcterms:created>
  <dcterms:modified xsi:type="dcterms:W3CDTF">2024-08-23T00:44:29Z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07500E59EE4445E9BD7D2B175382ECC5_12</vt:lpwstr>
  </property>
  <property fmtid="{D5CDD505-2E9C-101B-9397-08002B2CF9AE}" pid="3" name="KSOProductBuildVer">
    <vt:lpwstr>1049-12.2.0.17562</vt:lpwstr>
  </property>
</Properties>
</file>