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33" r:id="rId2"/>
    <p:sldId id="338" r:id="rId3"/>
    <p:sldId id="337" r:id="rId4"/>
    <p:sldId id="336" r:id="rId5"/>
    <p:sldId id="342" r:id="rId6"/>
    <p:sldId id="335" r:id="rId7"/>
    <p:sldId id="339" r:id="rId8"/>
    <p:sldId id="343" r:id="rId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2162AE"/>
    <a:srgbClr val="60BFCE"/>
    <a:srgbClr val="109EB4"/>
    <a:srgbClr val="CC3399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9091" autoAdjust="0"/>
  </p:normalViewPr>
  <p:slideViewPr>
    <p:cSldViewPr snapToGrid="0">
      <p:cViewPr varScale="1">
        <p:scale>
          <a:sx n="88" d="100"/>
          <a:sy n="88" d="100"/>
        </p:scale>
        <p:origin x="213" y="57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A12331-C7A2-40E6-9E6A-929A42AA7AC9}" type="doc">
      <dgm:prSet loTypeId="urn:microsoft.com/office/officeart/2005/8/layout/cycle2" loCatId="cycle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2A9CCC7B-C3E5-4E0D-83BA-864E72FA4901}">
      <dgm:prSet phldrT="[Текст]" custT="1"/>
      <dgm:spPr/>
      <dgm:t>
        <a:bodyPr/>
        <a:lstStyle/>
        <a:p>
          <a:r>
            <a:rPr lang="ru-RU" sz="1600" dirty="0"/>
            <a:t>Анализ результатов самодиагностики, интерпретация, выявление дефицитов</a:t>
          </a:r>
        </a:p>
      </dgm:t>
    </dgm:pt>
    <dgm:pt modelId="{4D8F4229-47F4-481E-99ED-B05ADD341FE5}" type="parTrans" cxnId="{32014CF3-25F2-4EE2-93D3-97A99EAE5807}">
      <dgm:prSet/>
      <dgm:spPr/>
      <dgm:t>
        <a:bodyPr/>
        <a:lstStyle/>
        <a:p>
          <a:endParaRPr lang="ru-RU"/>
        </a:p>
      </dgm:t>
    </dgm:pt>
    <dgm:pt modelId="{3EB94AE4-F036-42B9-A60E-04456354BD99}" type="sibTrans" cxnId="{32014CF3-25F2-4EE2-93D3-97A99EAE5807}">
      <dgm:prSet/>
      <dgm:spPr/>
      <dgm:t>
        <a:bodyPr/>
        <a:lstStyle/>
        <a:p>
          <a:endParaRPr lang="ru-RU"/>
        </a:p>
      </dgm:t>
    </dgm:pt>
    <dgm:pt modelId="{62CF9FE9-5894-4388-BDA5-3FFEA145D40C}">
      <dgm:prSet phldrT="[Текст]"/>
      <dgm:spPr/>
      <dgm:t>
        <a:bodyPr/>
        <a:lstStyle/>
        <a:p>
          <a:r>
            <a:rPr lang="en-US" dirty="0"/>
            <a:t>SWOT</a:t>
          </a:r>
          <a:r>
            <a:rPr lang="ru-RU" dirty="0"/>
            <a:t>/</a:t>
          </a:r>
          <a:r>
            <a:rPr lang="en-US" dirty="0"/>
            <a:t>PEST </a:t>
          </a:r>
          <a:r>
            <a:rPr lang="kk-KZ" dirty="0"/>
            <a:t>ана</a:t>
          </a:r>
          <a:r>
            <a:rPr lang="ru-RU" dirty="0" err="1"/>
            <a:t>лиз</a:t>
          </a:r>
          <a:r>
            <a:rPr lang="ru-RU" dirty="0"/>
            <a:t>: выявление сильных и слабых сторон, факторов внешней среды (возможности и угрозы)</a:t>
          </a:r>
        </a:p>
      </dgm:t>
    </dgm:pt>
    <dgm:pt modelId="{80B480E7-442A-4ABB-992B-357CF315B247}" type="parTrans" cxnId="{429D8B7D-AEA6-4738-B0FC-7D50870ECD1A}">
      <dgm:prSet/>
      <dgm:spPr/>
      <dgm:t>
        <a:bodyPr/>
        <a:lstStyle/>
        <a:p>
          <a:endParaRPr lang="ru-RU"/>
        </a:p>
      </dgm:t>
    </dgm:pt>
    <dgm:pt modelId="{669A0B92-5C9E-4DFB-968B-D8E18C6746A2}" type="sibTrans" cxnId="{429D8B7D-AEA6-4738-B0FC-7D50870ECD1A}">
      <dgm:prSet/>
      <dgm:spPr/>
      <dgm:t>
        <a:bodyPr/>
        <a:lstStyle/>
        <a:p>
          <a:endParaRPr lang="ru-RU"/>
        </a:p>
      </dgm:t>
    </dgm:pt>
    <dgm:pt modelId="{23E282D1-8A11-4B5E-A372-40BD1D000ADF}">
      <dgm:prSet phldrT="[Текст]"/>
      <dgm:spPr/>
      <dgm:t>
        <a:bodyPr/>
        <a:lstStyle/>
        <a:p>
          <a:r>
            <a:rPr lang="ru-RU" dirty="0"/>
            <a:t>Определение целей и задач</a:t>
          </a:r>
        </a:p>
      </dgm:t>
    </dgm:pt>
    <dgm:pt modelId="{98242448-5D1B-495F-BAA2-F1A671BACD27}" type="parTrans" cxnId="{76854554-65BE-4514-98BD-7AD7C371DD81}">
      <dgm:prSet/>
      <dgm:spPr/>
      <dgm:t>
        <a:bodyPr/>
        <a:lstStyle/>
        <a:p>
          <a:endParaRPr lang="ru-RU"/>
        </a:p>
      </dgm:t>
    </dgm:pt>
    <dgm:pt modelId="{08B17E10-A629-46CE-A90C-7C9701D8E44B}" type="sibTrans" cxnId="{76854554-65BE-4514-98BD-7AD7C371DD81}">
      <dgm:prSet/>
      <dgm:spPr/>
      <dgm:t>
        <a:bodyPr/>
        <a:lstStyle/>
        <a:p>
          <a:endParaRPr lang="ru-RU"/>
        </a:p>
      </dgm:t>
    </dgm:pt>
    <dgm:pt modelId="{53DA215E-4C4B-4DD4-9CF4-267142E43345}">
      <dgm:prSet phldrT="[Текст]" custT="1"/>
      <dgm:spPr/>
      <dgm:t>
        <a:bodyPr/>
        <a:lstStyle/>
        <a:p>
          <a:r>
            <a:rPr lang="ru-RU" sz="1600" dirty="0"/>
            <a:t>Формирование  портфеля проектов</a:t>
          </a:r>
        </a:p>
      </dgm:t>
    </dgm:pt>
    <dgm:pt modelId="{9AA83D7E-B012-4EB7-A24C-C7D84DE0E8CC}" type="parTrans" cxnId="{9E2D60E9-78F4-4586-8EBB-F4CE3990C8EE}">
      <dgm:prSet/>
      <dgm:spPr/>
      <dgm:t>
        <a:bodyPr/>
        <a:lstStyle/>
        <a:p>
          <a:endParaRPr lang="ru-RU"/>
        </a:p>
      </dgm:t>
    </dgm:pt>
    <dgm:pt modelId="{40061602-0EC7-449C-9FB3-92D101F3A049}" type="sibTrans" cxnId="{9E2D60E9-78F4-4586-8EBB-F4CE3990C8EE}">
      <dgm:prSet/>
      <dgm:spPr/>
      <dgm:t>
        <a:bodyPr/>
        <a:lstStyle/>
        <a:p>
          <a:endParaRPr lang="ru-RU"/>
        </a:p>
      </dgm:t>
    </dgm:pt>
    <dgm:pt modelId="{61403417-05CB-45E1-876F-A006584866C6}" type="pres">
      <dgm:prSet presAssocID="{03A12331-C7A2-40E6-9E6A-929A42AA7AC9}" presName="cycle" presStyleCnt="0">
        <dgm:presLayoutVars>
          <dgm:dir/>
          <dgm:resizeHandles val="exact"/>
        </dgm:presLayoutVars>
      </dgm:prSet>
      <dgm:spPr/>
    </dgm:pt>
    <dgm:pt modelId="{9E65DBD6-BE3B-4CE8-9548-43CE22EA4E79}" type="pres">
      <dgm:prSet presAssocID="{2A9CCC7B-C3E5-4E0D-83BA-864E72FA4901}" presName="node" presStyleLbl="node1" presStyleIdx="0" presStyleCnt="4" custScaleX="119489" custScaleY="116921">
        <dgm:presLayoutVars>
          <dgm:bulletEnabled val="1"/>
        </dgm:presLayoutVars>
      </dgm:prSet>
      <dgm:spPr/>
    </dgm:pt>
    <dgm:pt modelId="{0A09B8D0-EA73-4492-9628-3F695C4C883B}" type="pres">
      <dgm:prSet presAssocID="{3EB94AE4-F036-42B9-A60E-04456354BD99}" presName="sibTrans" presStyleLbl="sibTrans2D1" presStyleIdx="0" presStyleCnt="4"/>
      <dgm:spPr/>
    </dgm:pt>
    <dgm:pt modelId="{E1118908-64A4-4F4B-AB84-AFB3ED1D3CA3}" type="pres">
      <dgm:prSet presAssocID="{3EB94AE4-F036-42B9-A60E-04456354BD99}" presName="connectorText" presStyleLbl="sibTrans2D1" presStyleIdx="0" presStyleCnt="4"/>
      <dgm:spPr/>
    </dgm:pt>
    <dgm:pt modelId="{60ADBD8C-FC65-40E8-880D-9677F19CE129}" type="pres">
      <dgm:prSet presAssocID="{62CF9FE9-5894-4388-BDA5-3FFEA145D40C}" presName="node" presStyleLbl="node1" presStyleIdx="1" presStyleCnt="4" custScaleX="133169" custScaleY="124805">
        <dgm:presLayoutVars>
          <dgm:bulletEnabled val="1"/>
        </dgm:presLayoutVars>
      </dgm:prSet>
      <dgm:spPr/>
    </dgm:pt>
    <dgm:pt modelId="{039C5A82-2B7C-417B-92B2-2653DA6A0FE3}" type="pres">
      <dgm:prSet presAssocID="{669A0B92-5C9E-4DFB-968B-D8E18C6746A2}" presName="sibTrans" presStyleLbl="sibTrans2D1" presStyleIdx="1" presStyleCnt="4"/>
      <dgm:spPr/>
    </dgm:pt>
    <dgm:pt modelId="{24D584E7-180C-4BE0-87A2-FBA9816DD920}" type="pres">
      <dgm:prSet presAssocID="{669A0B92-5C9E-4DFB-968B-D8E18C6746A2}" presName="connectorText" presStyleLbl="sibTrans2D1" presStyleIdx="1" presStyleCnt="4"/>
      <dgm:spPr/>
    </dgm:pt>
    <dgm:pt modelId="{74C9BD11-0413-4410-8492-7D8E28CD0EEE}" type="pres">
      <dgm:prSet presAssocID="{23E282D1-8A11-4B5E-A372-40BD1D000ADF}" presName="node" presStyleLbl="node1" presStyleIdx="2" presStyleCnt="4">
        <dgm:presLayoutVars>
          <dgm:bulletEnabled val="1"/>
        </dgm:presLayoutVars>
      </dgm:prSet>
      <dgm:spPr/>
    </dgm:pt>
    <dgm:pt modelId="{6E15503E-5537-4B5F-B9D8-0C77EB5ED1FC}" type="pres">
      <dgm:prSet presAssocID="{08B17E10-A629-46CE-A90C-7C9701D8E44B}" presName="sibTrans" presStyleLbl="sibTrans2D1" presStyleIdx="2" presStyleCnt="4"/>
      <dgm:spPr/>
    </dgm:pt>
    <dgm:pt modelId="{669CD63A-10CB-465F-BBE7-B8548C678282}" type="pres">
      <dgm:prSet presAssocID="{08B17E10-A629-46CE-A90C-7C9701D8E44B}" presName="connectorText" presStyleLbl="sibTrans2D1" presStyleIdx="2" presStyleCnt="4"/>
      <dgm:spPr/>
    </dgm:pt>
    <dgm:pt modelId="{D7291B72-CFA4-481C-974E-A6DBCC3522A5}" type="pres">
      <dgm:prSet presAssocID="{53DA215E-4C4B-4DD4-9CF4-267142E43345}" presName="node" presStyleLbl="node1" presStyleIdx="3" presStyleCnt="4" custScaleX="111434" custScaleY="114740" custRadScaleRad="100591" custRadScaleInc="0">
        <dgm:presLayoutVars>
          <dgm:bulletEnabled val="1"/>
        </dgm:presLayoutVars>
      </dgm:prSet>
      <dgm:spPr/>
    </dgm:pt>
    <dgm:pt modelId="{CCBBC15E-C5D5-4290-BFBF-0B57F36F1015}" type="pres">
      <dgm:prSet presAssocID="{40061602-0EC7-449C-9FB3-92D101F3A049}" presName="sibTrans" presStyleLbl="sibTrans2D1" presStyleIdx="3" presStyleCnt="4"/>
      <dgm:spPr/>
    </dgm:pt>
    <dgm:pt modelId="{119BFEB7-C2F2-4498-8627-3154472B4D89}" type="pres">
      <dgm:prSet presAssocID="{40061602-0EC7-449C-9FB3-92D101F3A049}" presName="connectorText" presStyleLbl="sibTrans2D1" presStyleIdx="3" presStyleCnt="4"/>
      <dgm:spPr/>
    </dgm:pt>
  </dgm:ptLst>
  <dgm:cxnLst>
    <dgm:cxn modelId="{A870680B-9365-48F0-BE7A-92DFF5C1F3E9}" type="presOf" srcId="{03A12331-C7A2-40E6-9E6A-929A42AA7AC9}" destId="{61403417-05CB-45E1-876F-A006584866C6}" srcOrd="0" destOrd="0" presId="urn:microsoft.com/office/officeart/2005/8/layout/cycle2"/>
    <dgm:cxn modelId="{8FDED028-E410-4FCD-807F-0FF3D587A946}" type="presOf" srcId="{62CF9FE9-5894-4388-BDA5-3FFEA145D40C}" destId="{60ADBD8C-FC65-40E8-880D-9677F19CE129}" srcOrd="0" destOrd="0" presId="urn:microsoft.com/office/officeart/2005/8/layout/cycle2"/>
    <dgm:cxn modelId="{F752DE2E-9E54-452F-BD57-63E728FE9326}" type="presOf" srcId="{08B17E10-A629-46CE-A90C-7C9701D8E44B}" destId="{669CD63A-10CB-465F-BBE7-B8548C678282}" srcOrd="1" destOrd="0" presId="urn:microsoft.com/office/officeart/2005/8/layout/cycle2"/>
    <dgm:cxn modelId="{43E3795C-C489-4D0E-98C4-CC80B89560A2}" type="presOf" srcId="{53DA215E-4C4B-4DD4-9CF4-267142E43345}" destId="{D7291B72-CFA4-481C-974E-A6DBCC3522A5}" srcOrd="0" destOrd="0" presId="urn:microsoft.com/office/officeart/2005/8/layout/cycle2"/>
    <dgm:cxn modelId="{0473C45D-34BE-4398-9BF9-011009974495}" type="presOf" srcId="{3EB94AE4-F036-42B9-A60E-04456354BD99}" destId="{E1118908-64A4-4F4B-AB84-AFB3ED1D3CA3}" srcOrd="1" destOrd="0" presId="urn:microsoft.com/office/officeart/2005/8/layout/cycle2"/>
    <dgm:cxn modelId="{51247C42-4E5B-4B0D-BE27-70EB30FF2C37}" type="presOf" srcId="{40061602-0EC7-449C-9FB3-92D101F3A049}" destId="{CCBBC15E-C5D5-4290-BFBF-0B57F36F1015}" srcOrd="0" destOrd="0" presId="urn:microsoft.com/office/officeart/2005/8/layout/cycle2"/>
    <dgm:cxn modelId="{D36B9950-377B-466C-AC6E-9C2887E8DF8E}" type="presOf" srcId="{40061602-0EC7-449C-9FB3-92D101F3A049}" destId="{119BFEB7-C2F2-4498-8627-3154472B4D89}" srcOrd="1" destOrd="0" presId="urn:microsoft.com/office/officeart/2005/8/layout/cycle2"/>
    <dgm:cxn modelId="{49CF0974-0678-493B-81AF-632F76CF4CC7}" type="presOf" srcId="{669A0B92-5C9E-4DFB-968B-D8E18C6746A2}" destId="{24D584E7-180C-4BE0-87A2-FBA9816DD920}" srcOrd="1" destOrd="0" presId="urn:microsoft.com/office/officeart/2005/8/layout/cycle2"/>
    <dgm:cxn modelId="{76854554-65BE-4514-98BD-7AD7C371DD81}" srcId="{03A12331-C7A2-40E6-9E6A-929A42AA7AC9}" destId="{23E282D1-8A11-4B5E-A372-40BD1D000ADF}" srcOrd="2" destOrd="0" parTransId="{98242448-5D1B-495F-BAA2-F1A671BACD27}" sibTransId="{08B17E10-A629-46CE-A90C-7C9701D8E44B}"/>
    <dgm:cxn modelId="{E7A64C78-BDBB-4B52-803C-26F4E1D52031}" type="presOf" srcId="{08B17E10-A629-46CE-A90C-7C9701D8E44B}" destId="{6E15503E-5537-4B5F-B9D8-0C77EB5ED1FC}" srcOrd="0" destOrd="0" presId="urn:microsoft.com/office/officeart/2005/8/layout/cycle2"/>
    <dgm:cxn modelId="{429D8B7D-AEA6-4738-B0FC-7D50870ECD1A}" srcId="{03A12331-C7A2-40E6-9E6A-929A42AA7AC9}" destId="{62CF9FE9-5894-4388-BDA5-3FFEA145D40C}" srcOrd="1" destOrd="0" parTransId="{80B480E7-442A-4ABB-992B-357CF315B247}" sibTransId="{669A0B92-5C9E-4DFB-968B-D8E18C6746A2}"/>
    <dgm:cxn modelId="{9AA5168B-B860-421F-9C7D-71D43D9C6257}" type="presOf" srcId="{23E282D1-8A11-4B5E-A372-40BD1D000ADF}" destId="{74C9BD11-0413-4410-8492-7D8E28CD0EEE}" srcOrd="0" destOrd="0" presId="urn:microsoft.com/office/officeart/2005/8/layout/cycle2"/>
    <dgm:cxn modelId="{9722C9A6-D0C2-413D-907D-495228569143}" type="presOf" srcId="{3EB94AE4-F036-42B9-A60E-04456354BD99}" destId="{0A09B8D0-EA73-4492-9628-3F695C4C883B}" srcOrd="0" destOrd="0" presId="urn:microsoft.com/office/officeart/2005/8/layout/cycle2"/>
    <dgm:cxn modelId="{5642AAB0-A187-479B-9621-F6ABFA1374B9}" type="presOf" srcId="{2A9CCC7B-C3E5-4E0D-83BA-864E72FA4901}" destId="{9E65DBD6-BE3B-4CE8-9548-43CE22EA4E79}" srcOrd="0" destOrd="0" presId="urn:microsoft.com/office/officeart/2005/8/layout/cycle2"/>
    <dgm:cxn modelId="{486182BA-731F-4389-B9E7-5022951FD477}" type="presOf" srcId="{669A0B92-5C9E-4DFB-968B-D8E18C6746A2}" destId="{039C5A82-2B7C-417B-92B2-2653DA6A0FE3}" srcOrd="0" destOrd="0" presId="urn:microsoft.com/office/officeart/2005/8/layout/cycle2"/>
    <dgm:cxn modelId="{9E2D60E9-78F4-4586-8EBB-F4CE3990C8EE}" srcId="{03A12331-C7A2-40E6-9E6A-929A42AA7AC9}" destId="{53DA215E-4C4B-4DD4-9CF4-267142E43345}" srcOrd="3" destOrd="0" parTransId="{9AA83D7E-B012-4EB7-A24C-C7D84DE0E8CC}" sibTransId="{40061602-0EC7-449C-9FB3-92D101F3A049}"/>
    <dgm:cxn modelId="{32014CF3-25F2-4EE2-93D3-97A99EAE5807}" srcId="{03A12331-C7A2-40E6-9E6A-929A42AA7AC9}" destId="{2A9CCC7B-C3E5-4E0D-83BA-864E72FA4901}" srcOrd="0" destOrd="0" parTransId="{4D8F4229-47F4-481E-99ED-B05ADD341FE5}" sibTransId="{3EB94AE4-F036-42B9-A60E-04456354BD99}"/>
    <dgm:cxn modelId="{F34C42EB-0EE0-463A-94C8-1F282D614FE3}" type="presParOf" srcId="{61403417-05CB-45E1-876F-A006584866C6}" destId="{9E65DBD6-BE3B-4CE8-9548-43CE22EA4E79}" srcOrd="0" destOrd="0" presId="urn:microsoft.com/office/officeart/2005/8/layout/cycle2"/>
    <dgm:cxn modelId="{6F273AA0-E862-44CF-8D1E-71D750275038}" type="presParOf" srcId="{61403417-05CB-45E1-876F-A006584866C6}" destId="{0A09B8D0-EA73-4492-9628-3F695C4C883B}" srcOrd="1" destOrd="0" presId="urn:microsoft.com/office/officeart/2005/8/layout/cycle2"/>
    <dgm:cxn modelId="{CE5B93C7-FFD9-4A74-9664-993A6580C369}" type="presParOf" srcId="{0A09B8D0-EA73-4492-9628-3F695C4C883B}" destId="{E1118908-64A4-4F4B-AB84-AFB3ED1D3CA3}" srcOrd="0" destOrd="0" presId="urn:microsoft.com/office/officeart/2005/8/layout/cycle2"/>
    <dgm:cxn modelId="{AD563223-56CE-4326-8BC6-023D43ABDB40}" type="presParOf" srcId="{61403417-05CB-45E1-876F-A006584866C6}" destId="{60ADBD8C-FC65-40E8-880D-9677F19CE129}" srcOrd="2" destOrd="0" presId="urn:microsoft.com/office/officeart/2005/8/layout/cycle2"/>
    <dgm:cxn modelId="{29C6AB34-65C3-44A9-B8AD-7540E547E501}" type="presParOf" srcId="{61403417-05CB-45E1-876F-A006584866C6}" destId="{039C5A82-2B7C-417B-92B2-2653DA6A0FE3}" srcOrd="3" destOrd="0" presId="urn:microsoft.com/office/officeart/2005/8/layout/cycle2"/>
    <dgm:cxn modelId="{9D6EE55A-4FA6-453E-8FC4-861925439367}" type="presParOf" srcId="{039C5A82-2B7C-417B-92B2-2653DA6A0FE3}" destId="{24D584E7-180C-4BE0-87A2-FBA9816DD920}" srcOrd="0" destOrd="0" presId="urn:microsoft.com/office/officeart/2005/8/layout/cycle2"/>
    <dgm:cxn modelId="{3C15BB08-57A4-4036-B778-80B655C7D06A}" type="presParOf" srcId="{61403417-05CB-45E1-876F-A006584866C6}" destId="{74C9BD11-0413-4410-8492-7D8E28CD0EEE}" srcOrd="4" destOrd="0" presId="urn:microsoft.com/office/officeart/2005/8/layout/cycle2"/>
    <dgm:cxn modelId="{39123958-B232-4AD9-ACD0-941DC18614AC}" type="presParOf" srcId="{61403417-05CB-45E1-876F-A006584866C6}" destId="{6E15503E-5537-4B5F-B9D8-0C77EB5ED1FC}" srcOrd="5" destOrd="0" presId="urn:microsoft.com/office/officeart/2005/8/layout/cycle2"/>
    <dgm:cxn modelId="{7788D13F-ACFE-443B-B8B2-A7EC72B76539}" type="presParOf" srcId="{6E15503E-5537-4B5F-B9D8-0C77EB5ED1FC}" destId="{669CD63A-10CB-465F-BBE7-B8548C678282}" srcOrd="0" destOrd="0" presId="urn:microsoft.com/office/officeart/2005/8/layout/cycle2"/>
    <dgm:cxn modelId="{B7373E78-C564-44AC-A1C8-87D3133FAFF5}" type="presParOf" srcId="{61403417-05CB-45E1-876F-A006584866C6}" destId="{D7291B72-CFA4-481C-974E-A6DBCC3522A5}" srcOrd="6" destOrd="0" presId="urn:microsoft.com/office/officeart/2005/8/layout/cycle2"/>
    <dgm:cxn modelId="{15801A7A-5F1F-43B0-BFEE-723058CC6286}" type="presParOf" srcId="{61403417-05CB-45E1-876F-A006584866C6}" destId="{CCBBC15E-C5D5-4290-BFBF-0B57F36F1015}" srcOrd="7" destOrd="0" presId="urn:microsoft.com/office/officeart/2005/8/layout/cycle2"/>
    <dgm:cxn modelId="{CA338E02-3D86-4130-925C-D0C4A8F6A829}" type="presParOf" srcId="{CCBBC15E-C5D5-4290-BFBF-0B57F36F1015}" destId="{119BFEB7-C2F2-4498-8627-3154472B4D8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B749A0-F43D-4E2D-9235-D49E277DC46B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497F70F9-39B8-4007-BA03-546E6509FA6A}">
      <dgm:prSet phldrT="[Текст]"/>
      <dgm:spPr/>
      <dgm:t>
        <a:bodyPr/>
        <a:lstStyle/>
        <a:p>
          <a:r>
            <a:rPr lang="ru-RU" dirty="0"/>
            <a:t>МН Знание</a:t>
          </a:r>
        </a:p>
      </dgm:t>
    </dgm:pt>
    <dgm:pt modelId="{8A20CC09-73FC-45BD-BD2C-BF5B195A6DDB}" type="parTrans" cxnId="{BA06B687-86C0-4618-A8AD-D53D8E0575DF}">
      <dgm:prSet/>
      <dgm:spPr/>
      <dgm:t>
        <a:bodyPr/>
        <a:lstStyle/>
        <a:p>
          <a:endParaRPr lang="ru-RU"/>
        </a:p>
      </dgm:t>
    </dgm:pt>
    <dgm:pt modelId="{077F89CA-954A-43BA-B73A-1202175AF886}" type="sibTrans" cxnId="{BA06B687-86C0-4618-A8AD-D53D8E0575DF}">
      <dgm:prSet/>
      <dgm:spPr/>
      <dgm:t>
        <a:bodyPr/>
        <a:lstStyle/>
        <a:p>
          <a:endParaRPr lang="ru-RU"/>
        </a:p>
      </dgm:t>
    </dgm:pt>
    <dgm:pt modelId="{CDFDC093-FED1-401D-9B64-441EB43F4482}">
      <dgm:prSet phldrT="[Текст]"/>
      <dgm:spPr/>
      <dgm:t>
        <a:bodyPr/>
        <a:lstStyle/>
        <a:p>
          <a:r>
            <a:rPr lang="ru-RU" b="1" dirty="0"/>
            <a:t>Цель:</a:t>
          </a:r>
          <a:r>
            <a:rPr lang="ru-RU" dirty="0"/>
            <a:t> непрерывное совершенствование качества образования через обеспечение равных возможностей для всех обучающихся и конструирование мотивирующей образовательной среды</a:t>
          </a:r>
        </a:p>
      </dgm:t>
    </dgm:pt>
    <dgm:pt modelId="{53D58043-08D0-42EE-9927-D46B3C37D31A}" type="parTrans" cxnId="{DF83A81B-9DA2-4723-8989-E0A8C4E891A5}">
      <dgm:prSet/>
      <dgm:spPr/>
      <dgm:t>
        <a:bodyPr/>
        <a:lstStyle/>
        <a:p>
          <a:endParaRPr lang="ru-RU"/>
        </a:p>
      </dgm:t>
    </dgm:pt>
    <dgm:pt modelId="{35C738A8-15DE-4D49-8632-6CE9B9B33953}" type="sibTrans" cxnId="{DF83A81B-9DA2-4723-8989-E0A8C4E891A5}">
      <dgm:prSet/>
      <dgm:spPr/>
      <dgm:t>
        <a:bodyPr/>
        <a:lstStyle/>
        <a:p>
          <a:endParaRPr lang="ru-RU"/>
        </a:p>
      </dgm:t>
    </dgm:pt>
    <dgm:pt modelId="{B7948187-9B41-4616-9948-934A0724147E}">
      <dgm:prSet phldrT="[Текст]"/>
      <dgm:spPr/>
      <dgm:t>
        <a:bodyPr/>
        <a:lstStyle/>
        <a:p>
          <a:r>
            <a:rPr lang="ru-RU" dirty="0"/>
            <a:t>МН Здоровье</a:t>
          </a:r>
        </a:p>
      </dgm:t>
    </dgm:pt>
    <dgm:pt modelId="{DD761C43-B58D-4BEA-9A31-E9567514A607}" type="parTrans" cxnId="{064B8D82-BB20-4F06-B291-FCB9EB12590A}">
      <dgm:prSet/>
      <dgm:spPr/>
      <dgm:t>
        <a:bodyPr/>
        <a:lstStyle/>
        <a:p>
          <a:endParaRPr lang="ru-RU"/>
        </a:p>
      </dgm:t>
    </dgm:pt>
    <dgm:pt modelId="{8AA884CE-5821-4BCD-AB20-D083E8036629}" type="sibTrans" cxnId="{064B8D82-BB20-4F06-B291-FCB9EB12590A}">
      <dgm:prSet/>
      <dgm:spPr/>
      <dgm:t>
        <a:bodyPr/>
        <a:lstStyle/>
        <a:p>
          <a:endParaRPr lang="ru-RU"/>
        </a:p>
      </dgm:t>
    </dgm:pt>
    <dgm:pt modelId="{813E3F16-8FB4-42EE-A45B-1D202DFECEAD}">
      <dgm:prSet phldrT="[Текст]"/>
      <dgm:spPr/>
      <dgm:t>
        <a:bodyPr/>
        <a:lstStyle/>
        <a:p>
          <a:r>
            <a:rPr lang="ru-RU" b="1" dirty="0"/>
            <a:t>Цель: </a:t>
          </a:r>
          <a:r>
            <a:rPr lang="ru-RU" dirty="0"/>
            <a:t> создание здоровьесберегающей среды, направленной на формирование здорового образа жизни, сохранение и укрепление здоровья обучающихся, формирование физически здоровой личности, содействие всем участникам образовательного процесса в приобретении устойчивой мотивации на здоровый образ жизни</a:t>
          </a:r>
        </a:p>
      </dgm:t>
    </dgm:pt>
    <dgm:pt modelId="{2D89E3DA-678F-4484-A4BD-0EF3D8B4E631}" type="parTrans" cxnId="{2C3CA0D5-1C89-480D-81E9-B589D5FE3831}">
      <dgm:prSet/>
      <dgm:spPr/>
      <dgm:t>
        <a:bodyPr/>
        <a:lstStyle/>
        <a:p>
          <a:endParaRPr lang="ru-RU"/>
        </a:p>
      </dgm:t>
    </dgm:pt>
    <dgm:pt modelId="{E3A8CCA2-CA8D-4A50-81E3-AB6A0AA1368B}" type="sibTrans" cxnId="{2C3CA0D5-1C89-480D-81E9-B589D5FE3831}">
      <dgm:prSet/>
      <dgm:spPr/>
      <dgm:t>
        <a:bodyPr/>
        <a:lstStyle/>
        <a:p>
          <a:endParaRPr lang="ru-RU"/>
        </a:p>
      </dgm:t>
    </dgm:pt>
    <dgm:pt modelId="{35660EA5-E0E7-4DFF-86E2-738B3C51E998}">
      <dgm:prSet phldrT="[Текст]"/>
      <dgm:spPr/>
      <dgm:t>
        <a:bodyPr/>
        <a:lstStyle/>
        <a:p>
          <a:pPr algn="ctr"/>
          <a:r>
            <a:rPr lang="ru-RU" dirty="0"/>
            <a:t>КУ Учитель. Школьная команда</a:t>
          </a:r>
        </a:p>
      </dgm:t>
    </dgm:pt>
    <dgm:pt modelId="{8F908D8A-52E4-4438-B5C0-6387C369198B}" type="parTrans" cxnId="{D59A197B-6B0E-46DE-96BB-AD4AE7E7C933}">
      <dgm:prSet/>
      <dgm:spPr/>
      <dgm:t>
        <a:bodyPr/>
        <a:lstStyle/>
        <a:p>
          <a:endParaRPr lang="ru-RU"/>
        </a:p>
      </dgm:t>
    </dgm:pt>
    <dgm:pt modelId="{9EBD422B-C0A1-4277-92CB-4B634A1D7979}" type="sibTrans" cxnId="{D59A197B-6B0E-46DE-96BB-AD4AE7E7C933}">
      <dgm:prSet/>
      <dgm:spPr/>
      <dgm:t>
        <a:bodyPr/>
        <a:lstStyle/>
        <a:p>
          <a:endParaRPr lang="ru-RU"/>
        </a:p>
      </dgm:t>
    </dgm:pt>
    <dgm:pt modelId="{E1D24970-E6B5-4252-850E-59D67FDF2D73}">
      <dgm:prSet phldrT="[Текст]"/>
      <dgm:spPr/>
      <dgm:t>
        <a:bodyPr/>
        <a:lstStyle/>
        <a:p>
          <a:r>
            <a:rPr lang="ru-RU" dirty="0"/>
            <a:t>Цель: поддержка учительства, постоянное профессиональное развитие, в том числе на основе адресного методического сопровождения</a:t>
          </a:r>
        </a:p>
      </dgm:t>
    </dgm:pt>
    <dgm:pt modelId="{B3913300-2A7B-4106-AA16-EFF78806BA4A}" type="parTrans" cxnId="{D5514C36-F259-478F-BBC5-3F16A10AD67B}">
      <dgm:prSet/>
      <dgm:spPr/>
      <dgm:t>
        <a:bodyPr/>
        <a:lstStyle/>
        <a:p>
          <a:endParaRPr lang="ru-RU"/>
        </a:p>
      </dgm:t>
    </dgm:pt>
    <dgm:pt modelId="{C965DE6E-AC32-4A7C-87EB-D17C04876CD7}" type="sibTrans" cxnId="{D5514C36-F259-478F-BBC5-3F16A10AD67B}">
      <dgm:prSet/>
      <dgm:spPr/>
      <dgm:t>
        <a:bodyPr/>
        <a:lstStyle/>
        <a:p>
          <a:endParaRPr lang="ru-RU"/>
        </a:p>
      </dgm:t>
    </dgm:pt>
    <dgm:pt modelId="{80329949-B3A5-47EF-8C69-95DEC7173FA1}">
      <dgm:prSet phldrT="[Текст]"/>
      <dgm:spPr/>
      <dgm:t>
        <a:bodyPr/>
        <a:lstStyle/>
        <a:p>
          <a:r>
            <a:rPr lang="ru-RU" b="1" dirty="0"/>
            <a:t>Задача: </a:t>
          </a:r>
          <a:r>
            <a:rPr lang="ru-RU" dirty="0"/>
            <a:t>повышение качества образования посредством обновления содержания и технологий преподавания ОП  </a:t>
          </a:r>
        </a:p>
      </dgm:t>
    </dgm:pt>
    <dgm:pt modelId="{63A860FC-EC74-4C34-AEC8-B1E6DC78366B}" type="parTrans" cxnId="{5B5EDCF9-3BE7-4E66-B660-3D8461226A9A}">
      <dgm:prSet/>
      <dgm:spPr/>
      <dgm:t>
        <a:bodyPr/>
        <a:lstStyle/>
        <a:p>
          <a:endParaRPr lang="ru-RU"/>
        </a:p>
      </dgm:t>
    </dgm:pt>
    <dgm:pt modelId="{273A396F-F385-413B-9180-EBCE7BF56023}" type="sibTrans" cxnId="{5B5EDCF9-3BE7-4E66-B660-3D8461226A9A}">
      <dgm:prSet/>
      <dgm:spPr/>
      <dgm:t>
        <a:bodyPr/>
        <a:lstStyle/>
        <a:p>
          <a:endParaRPr lang="ru-RU"/>
        </a:p>
      </dgm:t>
    </dgm:pt>
    <dgm:pt modelId="{03EF8018-207A-42A0-8471-07E7C2BADF41}">
      <dgm:prSet phldrT="[Текст]"/>
      <dgm:spPr/>
      <dgm:t>
        <a:bodyPr/>
        <a:lstStyle/>
        <a:p>
          <a:r>
            <a:rPr lang="ru-RU" b="1" dirty="0"/>
            <a:t>Задача: </a:t>
          </a:r>
          <a:r>
            <a:rPr lang="ru-RU" dirty="0"/>
            <a:t>приобщить обучающихся к физической культуре и занятиями спортом</a:t>
          </a:r>
          <a:endParaRPr lang="ru-RU" b="1" dirty="0"/>
        </a:p>
      </dgm:t>
    </dgm:pt>
    <dgm:pt modelId="{79E8F70D-ED99-4CB8-9D89-4322045E0D56}" type="parTrans" cxnId="{079F8088-8550-43B2-9DF7-6967FD5C031A}">
      <dgm:prSet/>
      <dgm:spPr/>
      <dgm:t>
        <a:bodyPr/>
        <a:lstStyle/>
        <a:p>
          <a:endParaRPr lang="ru-RU"/>
        </a:p>
      </dgm:t>
    </dgm:pt>
    <dgm:pt modelId="{753254EA-009E-498A-8AD0-69F9884A908D}" type="sibTrans" cxnId="{079F8088-8550-43B2-9DF7-6967FD5C031A}">
      <dgm:prSet/>
      <dgm:spPr/>
      <dgm:t>
        <a:bodyPr/>
        <a:lstStyle/>
        <a:p>
          <a:endParaRPr lang="ru-RU"/>
        </a:p>
      </dgm:t>
    </dgm:pt>
    <dgm:pt modelId="{AF13BA10-C33E-4CC4-8993-2D91891F3230}">
      <dgm:prSet phldrT="[Текст]"/>
      <dgm:spPr/>
      <dgm:t>
        <a:bodyPr/>
        <a:lstStyle/>
        <a:p>
          <a:r>
            <a:rPr lang="ru-RU" b="1" dirty="0"/>
            <a:t>Задача:</a:t>
          </a:r>
          <a:r>
            <a:rPr lang="ru-RU" dirty="0"/>
            <a:t> организовать обучение педагогов по программа повышения квалификации, разработать ИОМ для педагогов</a:t>
          </a:r>
        </a:p>
      </dgm:t>
    </dgm:pt>
    <dgm:pt modelId="{B0CB5D66-4C52-4FB1-835D-340E9A34DE42}" type="parTrans" cxnId="{06E57F1C-10EA-4874-8082-FFE8270487E8}">
      <dgm:prSet/>
      <dgm:spPr/>
      <dgm:t>
        <a:bodyPr/>
        <a:lstStyle/>
        <a:p>
          <a:endParaRPr lang="ru-RU"/>
        </a:p>
      </dgm:t>
    </dgm:pt>
    <dgm:pt modelId="{48EE9DF3-D3DC-460C-A378-8B7C97D0429F}" type="sibTrans" cxnId="{06E57F1C-10EA-4874-8082-FFE8270487E8}">
      <dgm:prSet/>
      <dgm:spPr/>
      <dgm:t>
        <a:bodyPr/>
        <a:lstStyle/>
        <a:p>
          <a:endParaRPr lang="ru-RU"/>
        </a:p>
      </dgm:t>
    </dgm:pt>
    <dgm:pt modelId="{81EFF096-BDB6-4201-95D4-2F48A4F00125}">
      <dgm:prSet phldrT="[Текст]"/>
      <dgm:spPr/>
      <dgm:t>
        <a:bodyPr/>
        <a:lstStyle/>
        <a:p>
          <a:endParaRPr lang="ru-RU" dirty="0"/>
        </a:p>
      </dgm:t>
    </dgm:pt>
    <dgm:pt modelId="{925630C5-A1B5-424B-AE7B-4ED1CA6A59FA}" type="parTrans" cxnId="{1924F796-F8D9-42E6-B09D-9FC1AEDC636F}">
      <dgm:prSet/>
      <dgm:spPr/>
      <dgm:t>
        <a:bodyPr/>
        <a:lstStyle/>
        <a:p>
          <a:endParaRPr lang="ru-RU"/>
        </a:p>
      </dgm:t>
    </dgm:pt>
    <dgm:pt modelId="{A91E83F9-DF2E-468B-ACC0-8C1D05B54798}" type="sibTrans" cxnId="{1924F796-F8D9-42E6-B09D-9FC1AEDC636F}">
      <dgm:prSet/>
      <dgm:spPr/>
      <dgm:t>
        <a:bodyPr/>
        <a:lstStyle/>
        <a:p>
          <a:endParaRPr lang="ru-RU"/>
        </a:p>
      </dgm:t>
    </dgm:pt>
    <dgm:pt modelId="{08777B90-42A5-489C-A14E-80CD31522E5E}">
      <dgm:prSet phldrT="[Текст]"/>
      <dgm:spPr/>
      <dgm:t>
        <a:bodyPr/>
        <a:lstStyle/>
        <a:p>
          <a:endParaRPr lang="ru-RU" dirty="0"/>
        </a:p>
      </dgm:t>
    </dgm:pt>
    <dgm:pt modelId="{9FD19F19-CCE1-48A8-A0E6-AD753337BAE6}" type="parTrans" cxnId="{38916604-534F-46BB-A819-9A3CB138DBCA}">
      <dgm:prSet/>
      <dgm:spPr/>
      <dgm:t>
        <a:bodyPr/>
        <a:lstStyle/>
        <a:p>
          <a:endParaRPr lang="ru-RU"/>
        </a:p>
      </dgm:t>
    </dgm:pt>
    <dgm:pt modelId="{BE225260-5F5C-4F77-A5FF-1EBBCBEA102A}" type="sibTrans" cxnId="{38916604-534F-46BB-A819-9A3CB138DBCA}">
      <dgm:prSet/>
      <dgm:spPr/>
      <dgm:t>
        <a:bodyPr/>
        <a:lstStyle/>
        <a:p>
          <a:endParaRPr lang="ru-RU"/>
        </a:p>
      </dgm:t>
    </dgm:pt>
    <dgm:pt modelId="{9C5BA7A7-A6B9-41D6-8F4F-54934CDED46C}">
      <dgm:prSet phldrT="[Текст]"/>
      <dgm:spPr/>
      <dgm:t>
        <a:bodyPr/>
        <a:lstStyle/>
        <a:p>
          <a:endParaRPr lang="ru-RU" dirty="0"/>
        </a:p>
      </dgm:t>
    </dgm:pt>
    <dgm:pt modelId="{1A2B5AC7-7427-4BE8-BA46-21315B4BA0B4}" type="parTrans" cxnId="{B5D70038-11F4-4DF1-8B39-89E7A9F87451}">
      <dgm:prSet/>
      <dgm:spPr/>
    </dgm:pt>
    <dgm:pt modelId="{76FE0605-64D7-4091-9828-CE7F7F419016}" type="sibTrans" cxnId="{B5D70038-11F4-4DF1-8B39-89E7A9F87451}">
      <dgm:prSet/>
      <dgm:spPr/>
    </dgm:pt>
    <dgm:pt modelId="{857399C8-036B-41B9-B1CC-8D26155AD66B}" type="pres">
      <dgm:prSet presAssocID="{62B749A0-F43D-4E2D-9235-D49E277DC46B}" presName="Name0" presStyleCnt="0">
        <dgm:presLayoutVars>
          <dgm:dir/>
          <dgm:animLvl val="lvl"/>
          <dgm:resizeHandles val="exact"/>
        </dgm:presLayoutVars>
      </dgm:prSet>
      <dgm:spPr/>
    </dgm:pt>
    <dgm:pt modelId="{897B9840-EE0C-4C1C-9A67-0F9A63FBF3B3}" type="pres">
      <dgm:prSet presAssocID="{497F70F9-39B8-4007-BA03-546E6509FA6A}" presName="composite" presStyleCnt="0"/>
      <dgm:spPr/>
    </dgm:pt>
    <dgm:pt modelId="{85A452FF-498C-4599-AEE0-BA0E2C42AB14}" type="pres">
      <dgm:prSet presAssocID="{497F70F9-39B8-4007-BA03-546E6509FA6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E3245DE-0E26-48EC-884C-60482B20B82A}" type="pres">
      <dgm:prSet presAssocID="{497F70F9-39B8-4007-BA03-546E6509FA6A}" presName="desTx" presStyleLbl="alignAccFollowNode1" presStyleIdx="0" presStyleCnt="3">
        <dgm:presLayoutVars>
          <dgm:bulletEnabled val="1"/>
        </dgm:presLayoutVars>
      </dgm:prSet>
      <dgm:spPr/>
    </dgm:pt>
    <dgm:pt modelId="{30E7C966-1AF7-452B-8D7E-1E41FD0BC8C4}" type="pres">
      <dgm:prSet presAssocID="{077F89CA-954A-43BA-B73A-1202175AF886}" presName="space" presStyleCnt="0"/>
      <dgm:spPr/>
    </dgm:pt>
    <dgm:pt modelId="{ED7FEA20-DC97-4CBC-B243-702FEEC23E97}" type="pres">
      <dgm:prSet presAssocID="{B7948187-9B41-4616-9948-934A0724147E}" presName="composite" presStyleCnt="0"/>
      <dgm:spPr/>
    </dgm:pt>
    <dgm:pt modelId="{D13F28B0-35DD-401A-A334-F810A7B5F13C}" type="pres">
      <dgm:prSet presAssocID="{B7948187-9B41-4616-9948-934A0724147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439CCBF-39B6-4E24-BB5F-2F150B2B3B50}" type="pres">
      <dgm:prSet presAssocID="{B7948187-9B41-4616-9948-934A0724147E}" presName="desTx" presStyleLbl="alignAccFollowNode1" presStyleIdx="1" presStyleCnt="3">
        <dgm:presLayoutVars>
          <dgm:bulletEnabled val="1"/>
        </dgm:presLayoutVars>
      </dgm:prSet>
      <dgm:spPr/>
    </dgm:pt>
    <dgm:pt modelId="{01C4F1C4-81E8-4490-8F0F-2411BFD12E9E}" type="pres">
      <dgm:prSet presAssocID="{8AA884CE-5821-4BCD-AB20-D083E8036629}" presName="space" presStyleCnt="0"/>
      <dgm:spPr/>
    </dgm:pt>
    <dgm:pt modelId="{A01CC268-6324-4135-AAFB-7C8753820E5A}" type="pres">
      <dgm:prSet presAssocID="{35660EA5-E0E7-4DFF-86E2-738B3C51E998}" presName="composite" presStyleCnt="0"/>
      <dgm:spPr/>
    </dgm:pt>
    <dgm:pt modelId="{5F69EC09-9F32-4089-AA1D-172E869624D9}" type="pres">
      <dgm:prSet presAssocID="{35660EA5-E0E7-4DFF-86E2-738B3C51E99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D06F893-B485-428C-AD7C-E5F419690F23}" type="pres">
      <dgm:prSet presAssocID="{35660EA5-E0E7-4DFF-86E2-738B3C51E998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8916604-534F-46BB-A819-9A3CB138DBCA}" srcId="{B7948187-9B41-4616-9948-934A0724147E}" destId="{08777B90-42A5-489C-A14E-80CD31522E5E}" srcOrd="1" destOrd="0" parTransId="{9FD19F19-CCE1-48A8-A0E6-AD753337BAE6}" sibTransId="{BE225260-5F5C-4F77-A5FF-1EBBCBEA102A}"/>
    <dgm:cxn modelId="{DF83A81B-9DA2-4723-8989-E0A8C4E891A5}" srcId="{497F70F9-39B8-4007-BA03-546E6509FA6A}" destId="{CDFDC093-FED1-401D-9B64-441EB43F4482}" srcOrd="0" destOrd="0" parTransId="{53D58043-08D0-42EE-9927-D46B3C37D31A}" sibTransId="{35C738A8-15DE-4D49-8632-6CE9B9B33953}"/>
    <dgm:cxn modelId="{06E57F1C-10EA-4874-8082-FFE8270487E8}" srcId="{35660EA5-E0E7-4DFF-86E2-738B3C51E998}" destId="{AF13BA10-C33E-4CC4-8993-2D91891F3230}" srcOrd="2" destOrd="0" parTransId="{B0CB5D66-4C52-4FB1-835D-340E9A34DE42}" sibTransId="{48EE9DF3-D3DC-460C-A378-8B7C97D0429F}"/>
    <dgm:cxn modelId="{D01B0E2B-E064-4A16-BBA1-8C7147194C75}" type="presOf" srcId="{08777B90-42A5-489C-A14E-80CD31522E5E}" destId="{3439CCBF-39B6-4E24-BB5F-2F150B2B3B50}" srcOrd="0" destOrd="1" presId="urn:microsoft.com/office/officeart/2005/8/layout/hList1"/>
    <dgm:cxn modelId="{97D2262F-5E9A-4F61-A96D-271DCA3E5DD5}" type="presOf" srcId="{AF13BA10-C33E-4CC4-8993-2D91891F3230}" destId="{DD06F893-B485-428C-AD7C-E5F419690F23}" srcOrd="0" destOrd="2" presId="urn:microsoft.com/office/officeart/2005/8/layout/hList1"/>
    <dgm:cxn modelId="{81D25D35-12CA-43DB-869F-6336778B1070}" type="presOf" srcId="{81EFF096-BDB6-4201-95D4-2F48A4F00125}" destId="{DE3245DE-0E26-48EC-884C-60482B20B82A}" srcOrd="0" destOrd="1" presId="urn:microsoft.com/office/officeart/2005/8/layout/hList1"/>
    <dgm:cxn modelId="{D5514C36-F259-478F-BBC5-3F16A10AD67B}" srcId="{35660EA5-E0E7-4DFF-86E2-738B3C51E998}" destId="{E1D24970-E6B5-4252-850E-59D67FDF2D73}" srcOrd="0" destOrd="0" parTransId="{B3913300-2A7B-4106-AA16-EFF78806BA4A}" sibTransId="{C965DE6E-AC32-4A7C-87EB-D17C04876CD7}"/>
    <dgm:cxn modelId="{B5D70038-11F4-4DF1-8B39-89E7A9F87451}" srcId="{35660EA5-E0E7-4DFF-86E2-738B3C51E998}" destId="{9C5BA7A7-A6B9-41D6-8F4F-54934CDED46C}" srcOrd="1" destOrd="0" parTransId="{1A2B5AC7-7427-4BE8-BA46-21315B4BA0B4}" sibTransId="{76FE0605-64D7-4091-9828-CE7F7F419016}"/>
    <dgm:cxn modelId="{79DBC561-8372-41B3-B01D-A4D0AF0C38E7}" type="presOf" srcId="{9C5BA7A7-A6B9-41D6-8F4F-54934CDED46C}" destId="{DD06F893-B485-428C-AD7C-E5F419690F23}" srcOrd="0" destOrd="1" presId="urn:microsoft.com/office/officeart/2005/8/layout/hList1"/>
    <dgm:cxn modelId="{17EA8C77-97CF-43A9-AD36-798191FFA792}" type="presOf" srcId="{62B749A0-F43D-4E2D-9235-D49E277DC46B}" destId="{857399C8-036B-41B9-B1CC-8D26155AD66B}" srcOrd="0" destOrd="0" presId="urn:microsoft.com/office/officeart/2005/8/layout/hList1"/>
    <dgm:cxn modelId="{375F847A-7A26-493E-A318-733A7B15890A}" type="presOf" srcId="{35660EA5-E0E7-4DFF-86E2-738B3C51E998}" destId="{5F69EC09-9F32-4089-AA1D-172E869624D9}" srcOrd="0" destOrd="0" presId="urn:microsoft.com/office/officeart/2005/8/layout/hList1"/>
    <dgm:cxn modelId="{D59A197B-6B0E-46DE-96BB-AD4AE7E7C933}" srcId="{62B749A0-F43D-4E2D-9235-D49E277DC46B}" destId="{35660EA5-E0E7-4DFF-86E2-738B3C51E998}" srcOrd="2" destOrd="0" parTransId="{8F908D8A-52E4-4438-B5C0-6387C369198B}" sibTransId="{9EBD422B-C0A1-4277-92CB-4B634A1D7979}"/>
    <dgm:cxn modelId="{064B8D82-BB20-4F06-B291-FCB9EB12590A}" srcId="{62B749A0-F43D-4E2D-9235-D49E277DC46B}" destId="{B7948187-9B41-4616-9948-934A0724147E}" srcOrd="1" destOrd="0" parTransId="{DD761C43-B58D-4BEA-9A31-E9567514A607}" sibTransId="{8AA884CE-5821-4BCD-AB20-D083E8036629}"/>
    <dgm:cxn modelId="{BA06B687-86C0-4618-A8AD-D53D8E0575DF}" srcId="{62B749A0-F43D-4E2D-9235-D49E277DC46B}" destId="{497F70F9-39B8-4007-BA03-546E6509FA6A}" srcOrd="0" destOrd="0" parTransId="{8A20CC09-73FC-45BD-BD2C-BF5B195A6DDB}" sibTransId="{077F89CA-954A-43BA-B73A-1202175AF886}"/>
    <dgm:cxn modelId="{079F8088-8550-43B2-9DF7-6967FD5C031A}" srcId="{B7948187-9B41-4616-9948-934A0724147E}" destId="{03EF8018-207A-42A0-8471-07E7C2BADF41}" srcOrd="2" destOrd="0" parTransId="{79E8F70D-ED99-4CB8-9D89-4322045E0D56}" sibTransId="{753254EA-009E-498A-8AD0-69F9884A908D}"/>
    <dgm:cxn modelId="{342DD68D-0392-4289-A570-8EF18EB7721C}" type="presOf" srcId="{B7948187-9B41-4616-9948-934A0724147E}" destId="{D13F28B0-35DD-401A-A334-F810A7B5F13C}" srcOrd="0" destOrd="0" presId="urn:microsoft.com/office/officeart/2005/8/layout/hList1"/>
    <dgm:cxn modelId="{1924F796-F8D9-42E6-B09D-9FC1AEDC636F}" srcId="{497F70F9-39B8-4007-BA03-546E6509FA6A}" destId="{81EFF096-BDB6-4201-95D4-2F48A4F00125}" srcOrd="1" destOrd="0" parTransId="{925630C5-A1B5-424B-AE7B-4ED1CA6A59FA}" sibTransId="{A91E83F9-DF2E-468B-ACC0-8C1D05B54798}"/>
    <dgm:cxn modelId="{1157799E-076F-4898-B649-A59A803B64C9}" type="presOf" srcId="{E1D24970-E6B5-4252-850E-59D67FDF2D73}" destId="{DD06F893-B485-428C-AD7C-E5F419690F23}" srcOrd="0" destOrd="0" presId="urn:microsoft.com/office/officeart/2005/8/layout/hList1"/>
    <dgm:cxn modelId="{2D8999B1-09DE-48D8-BE26-283C4E1D883B}" type="presOf" srcId="{80329949-B3A5-47EF-8C69-95DEC7173FA1}" destId="{DE3245DE-0E26-48EC-884C-60482B20B82A}" srcOrd="0" destOrd="2" presId="urn:microsoft.com/office/officeart/2005/8/layout/hList1"/>
    <dgm:cxn modelId="{5C29BFB5-DE92-4FD1-9C30-5824110F1A81}" type="presOf" srcId="{03EF8018-207A-42A0-8471-07E7C2BADF41}" destId="{3439CCBF-39B6-4E24-BB5F-2F150B2B3B50}" srcOrd="0" destOrd="2" presId="urn:microsoft.com/office/officeart/2005/8/layout/hList1"/>
    <dgm:cxn modelId="{2C3CA0D5-1C89-480D-81E9-B589D5FE3831}" srcId="{B7948187-9B41-4616-9948-934A0724147E}" destId="{813E3F16-8FB4-42EE-A45B-1D202DFECEAD}" srcOrd="0" destOrd="0" parTransId="{2D89E3DA-678F-4484-A4BD-0EF3D8B4E631}" sibTransId="{E3A8CCA2-CA8D-4A50-81E3-AB6A0AA1368B}"/>
    <dgm:cxn modelId="{111EEFD5-C204-46F7-866A-3D7C9B405899}" type="presOf" srcId="{497F70F9-39B8-4007-BA03-546E6509FA6A}" destId="{85A452FF-498C-4599-AEE0-BA0E2C42AB14}" srcOrd="0" destOrd="0" presId="urn:microsoft.com/office/officeart/2005/8/layout/hList1"/>
    <dgm:cxn modelId="{AB3FA9E1-2EEB-4529-8208-4841E185CE59}" type="presOf" srcId="{813E3F16-8FB4-42EE-A45B-1D202DFECEAD}" destId="{3439CCBF-39B6-4E24-BB5F-2F150B2B3B50}" srcOrd="0" destOrd="0" presId="urn:microsoft.com/office/officeart/2005/8/layout/hList1"/>
    <dgm:cxn modelId="{8AAF14F6-6ABD-4CDD-B246-E40ABC2BDA26}" type="presOf" srcId="{CDFDC093-FED1-401D-9B64-441EB43F4482}" destId="{DE3245DE-0E26-48EC-884C-60482B20B82A}" srcOrd="0" destOrd="0" presId="urn:microsoft.com/office/officeart/2005/8/layout/hList1"/>
    <dgm:cxn modelId="{5B5EDCF9-3BE7-4E66-B660-3D8461226A9A}" srcId="{497F70F9-39B8-4007-BA03-546E6509FA6A}" destId="{80329949-B3A5-47EF-8C69-95DEC7173FA1}" srcOrd="2" destOrd="0" parTransId="{63A860FC-EC74-4C34-AEC8-B1E6DC78366B}" sibTransId="{273A396F-F385-413B-9180-EBCE7BF56023}"/>
    <dgm:cxn modelId="{D334609F-9225-4B7E-81B1-7B6F25572629}" type="presParOf" srcId="{857399C8-036B-41B9-B1CC-8D26155AD66B}" destId="{897B9840-EE0C-4C1C-9A67-0F9A63FBF3B3}" srcOrd="0" destOrd="0" presId="urn:microsoft.com/office/officeart/2005/8/layout/hList1"/>
    <dgm:cxn modelId="{D4601613-23F9-4A7C-8FFE-F4523C86529D}" type="presParOf" srcId="{897B9840-EE0C-4C1C-9A67-0F9A63FBF3B3}" destId="{85A452FF-498C-4599-AEE0-BA0E2C42AB14}" srcOrd="0" destOrd="0" presId="urn:microsoft.com/office/officeart/2005/8/layout/hList1"/>
    <dgm:cxn modelId="{E9274262-5674-442E-A2FC-8338E59F7E43}" type="presParOf" srcId="{897B9840-EE0C-4C1C-9A67-0F9A63FBF3B3}" destId="{DE3245DE-0E26-48EC-884C-60482B20B82A}" srcOrd="1" destOrd="0" presId="urn:microsoft.com/office/officeart/2005/8/layout/hList1"/>
    <dgm:cxn modelId="{28D7F1E4-1315-4207-A679-6421F095A5DB}" type="presParOf" srcId="{857399C8-036B-41B9-B1CC-8D26155AD66B}" destId="{30E7C966-1AF7-452B-8D7E-1E41FD0BC8C4}" srcOrd="1" destOrd="0" presId="urn:microsoft.com/office/officeart/2005/8/layout/hList1"/>
    <dgm:cxn modelId="{46B1F8D0-DD6A-4D17-A5D8-E1A7640AE3A9}" type="presParOf" srcId="{857399C8-036B-41B9-B1CC-8D26155AD66B}" destId="{ED7FEA20-DC97-4CBC-B243-702FEEC23E97}" srcOrd="2" destOrd="0" presId="urn:microsoft.com/office/officeart/2005/8/layout/hList1"/>
    <dgm:cxn modelId="{15E236D6-486B-4974-8654-3A8A7AEF423B}" type="presParOf" srcId="{ED7FEA20-DC97-4CBC-B243-702FEEC23E97}" destId="{D13F28B0-35DD-401A-A334-F810A7B5F13C}" srcOrd="0" destOrd="0" presId="urn:microsoft.com/office/officeart/2005/8/layout/hList1"/>
    <dgm:cxn modelId="{3D3D5795-7417-4983-B901-C9BFEC0B9B46}" type="presParOf" srcId="{ED7FEA20-DC97-4CBC-B243-702FEEC23E97}" destId="{3439CCBF-39B6-4E24-BB5F-2F150B2B3B50}" srcOrd="1" destOrd="0" presId="urn:microsoft.com/office/officeart/2005/8/layout/hList1"/>
    <dgm:cxn modelId="{22467644-FDEE-4A99-98C6-8CC595FC10CF}" type="presParOf" srcId="{857399C8-036B-41B9-B1CC-8D26155AD66B}" destId="{01C4F1C4-81E8-4490-8F0F-2411BFD12E9E}" srcOrd="3" destOrd="0" presId="urn:microsoft.com/office/officeart/2005/8/layout/hList1"/>
    <dgm:cxn modelId="{BEF50DFB-ABAB-4B28-8463-194D0AEF4D04}" type="presParOf" srcId="{857399C8-036B-41B9-B1CC-8D26155AD66B}" destId="{A01CC268-6324-4135-AAFB-7C8753820E5A}" srcOrd="4" destOrd="0" presId="urn:microsoft.com/office/officeart/2005/8/layout/hList1"/>
    <dgm:cxn modelId="{A6A2701A-2602-4586-94A6-E2877AE3EBC4}" type="presParOf" srcId="{A01CC268-6324-4135-AAFB-7C8753820E5A}" destId="{5F69EC09-9F32-4089-AA1D-172E869624D9}" srcOrd="0" destOrd="0" presId="urn:microsoft.com/office/officeart/2005/8/layout/hList1"/>
    <dgm:cxn modelId="{DB094163-E5EF-46A3-BC3A-404DAE5B51F3}" type="presParOf" srcId="{A01CC268-6324-4135-AAFB-7C8753820E5A}" destId="{DD06F893-B485-428C-AD7C-E5F419690F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65DBD6-BE3B-4CE8-9548-43CE22EA4E79}">
      <dsp:nvSpPr>
        <dsp:cNvPr id="0" name=""/>
        <dsp:cNvSpPr/>
      </dsp:nvSpPr>
      <dsp:spPr>
        <a:xfrm>
          <a:off x="3119441" y="-80267"/>
          <a:ext cx="2317014" cy="2267218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Анализ результатов самодиагностики, интерпретация, выявление дефицитов</a:t>
          </a:r>
        </a:p>
      </dsp:txBody>
      <dsp:txXfrm>
        <a:off x="3458760" y="251759"/>
        <a:ext cx="1638376" cy="1603166"/>
      </dsp:txXfrm>
    </dsp:sp>
    <dsp:sp modelId="{0A09B8D0-EA73-4492-9628-3F695C4C883B}">
      <dsp:nvSpPr>
        <dsp:cNvPr id="0" name=""/>
        <dsp:cNvSpPr/>
      </dsp:nvSpPr>
      <dsp:spPr>
        <a:xfrm rot="2700000">
          <a:off x="5128302" y="1712841"/>
          <a:ext cx="272739" cy="6544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5140285" y="1814802"/>
        <a:ext cx="190917" cy="392669"/>
      </dsp:txXfrm>
    </dsp:sp>
    <dsp:sp modelId="{60ADBD8C-FC65-40E8-880D-9677F19CE129}">
      <dsp:nvSpPr>
        <dsp:cNvPr id="0" name=""/>
        <dsp:cNvSpPr/>
      </dsp:nvSpPr>
      <dsp:spPr>
        <a:xfrm>
          <a:off x="5043839" y="1900325"/>
          <a:ext cx="2582284" cy="2420097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3333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SWOT</a:t>
          </a:r>
          <a:r>
            <a:rPr lang="ru-RU" sz="1700" kern="1200" dirty="0"/>
            <a:t>/</a:t>
          </a:r>
          <a:r>
            <a:rPr lang="en-US" sz="1700" kern="1200" dirty="0"/>
            <a:t>PEST </a:t>
          </a:r>
          <a:r>
            <a:rPr lang="kk-KZ" sz="1700" kern="1200" dirty="0"/>
            <a:t>ана</a:t>
          </a:r>
          <a:r>
            <a:rPr lang="ru-RU" sz="1700" kern="1200" dirty="0" err="1"/>
            <a:t>лиз</a:t>
          </a:r>
          <a:r>
            <a:rPr lang="ru-RU" sz="1700" kern="1200" dirty="0"/>
            <a:t>: выявление сильных и слабых сторон, факторов внешней среды (возможности и угрозы)</a:t>
          </a:r>
        </a:p>
      </dsp:txBody>
      <dsp:txXfrm>
        <a:off x="5422006" y="2254740"/>
        <a:ext cx="1825950" cy="1711267"/>
      </dsp:txXfrm>
    </dsp:sp>
    <dsp:sp modelId="{039C5A82-2B7C-417B-92B2-2653DA6A0FE3}">
      <dsp:nvSpPr>
        <dsp:cNvPr id="0" name=""/>
        <dsp:cNvSpPr/>
      </dsp:nvSpPr>
      <dsp:spPr>
        <a:xfrm rot="8100000">
          <a:off x="5032035" y="3903006"/>
          <a:ext cx="366181" cy="6544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191560"/>
                <a:satOff val="136"/>
                <a:lumOff val="107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90000"/>
                <a:hueOff val="-191560"/>
                <a:satOff val="136"/>
                <a:lumOff val="107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90000"/>
                <a:hueOff val="-191560"/>
                <a:satOff val="136"/>
                <a:lumOff val="107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 rot="10800000">
        <a:off x="5125801" y="3995056"/>
        <a:ext cx="256327" cy="392669"/>
      </dsp:txXfrm>
    </dsp:sp>
    <dsp:sp modelId="{74C9BD11-0413-4410-8492-7D8E28CD0EEE}">
      <dsp:nvSpPr>
        <dsp:cNvPr id="0" name=""/>
        <dsp:cNvSpPr/>
      </dsp:nvSpPr>
      <dsp:spPr>
        <a:xfrm>
          <a:off x="3308396" y="4197855"/>
          <a:ext cx="1939102" cy="1939102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6667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Определение целей и задач</a:t>
          </a:r>
        </a:p>
      </dsp:txBody>
      <dsp:txXfrm>
        <a:off x="3592371" y="4481830"/>
        <a:ext cx="1371152" cy="1371152"/>
      </dsp:txXfrm>
    </dsp:sp>
    <dsp:sp modelId="{6E15503E-5537-4B5F-B9D8-0C77EB5ED1FC}">
      <dsp:nvSpPr>
        <dsp:cNvPr id="0" name=""/>
        <dsp:cNvSpPr/>
      </dsp:nvSpPr>
      <dsp:spPr>
        <a:xfrm rot="13489871">
          <a:off x="3071433" y="3865250"/>
          <a:ext cx="451639" cy="6544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383121"/>
                <a:satOff val="273"/>
                <a:lumOff val="2140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90000"/>
                <a:hueOff val="-383121"/>
                <a:satOff val="273"/>
                <a:lumOff val="2140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90000"/>
                <a:hueOff val="-383121"/>
                <a:satOff val="273"/>
                <a:lumOff val="2140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 rot="10800000">
        <a:off x="3187224" y="4043901"/>
        <a:ext cx="316147" cy="392669"/>
      </dsp:txXfrm>
    </dsp:sp>
    <dsp:sp modelId="{D7291B72-CFA4-481C-974E-A6DBCC3522A5}">
      <dsp:nvSpPr>
        <dsp:cNvPr id="0" name=""/>
        <dsp:cNvSpPr/>
      </dsp:nvSpPr>
      <dsp:spPr>
        <a:xfrm>
          <a:off x="1128348" y="1997911"/>
          <a:ext cx="2160820" cy="2224926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Формирование  портфеля проектов</a:t>
          </a:r>
        </a:p>
      </dsp:txBody>
      <dsp:txXfrm>
        <a:off x="1444793" y="2323744"/>
        <a:ext cx="1527930" cy="1573260"/>
      </dsp:txXfrm>
    </dsp:sp>
    <dsp:sp modelId="{CCBBC15E-C5D5-4290-BFBF-0B57F36F1015}">
      <dsp:nvSpPr>
        <dsp:cNvPr id="0" name=""/>
        <dsp:cNvSpPr/>
      </dsp:nvSpPr>
      <dsp:spPr>
        <a:xfrm rot="18910129">
          <a:off x="3039377" y="1779384"/>
          <a:ext cx="358159" cy="6544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574681"/>
                <a:satOff val="409"/>
                <a:lumOff val="321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shade val="90000"/>
                <a:hueOff val="-574681"/>
                <a:satOff val="409"/>
                <a:lumOff val="321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shade val="90000"/>
                <a:hueOff val="-574681"/>
                <a:satOff val="409"/>
                <a:lumOff val="321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3055001" y="1948150"/>
        <a:ext cx="250711" cy="392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452FF-498C-4599-AEE0-BA0E2C42AB14}">
      <dsp:nvSpPr>
        <dsp:cNvPr id="0" name=""/>
        <dsp:cNvSpPr/>
      </dsp:nvSpPr>
      <dsp:spPr>
        <a:xfrm>
          <a:off x="3216" y="18995"/>
          <a:ext cx="3136367" cy="48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МН Знание</a:t>
          </a:r>
        </a:p>
      </dsp:txBody>
      <dsp:txXfrm>
        <a:off x="3216" y="18995"/>
        <a:ext cx="3136367" cy="489600"/>
      </dsp:txXfrm>
    </dsp:sp>
    <dsp:sp modelId="{DE3245DE-0E26-48EC-884C-60482B20B82A}">
      <dsp:nvSpPr>
        <dsp:cNvPr id="0" name=""/>
        <dsp:cNvSpPr/>
      </dsp:nvSpPr>
      <dsp:spPr>
        <a:xfrm>
          <a:off x="3216" y="508595"/>
          <a:ext cx="3136367" cy="48910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/>
            <a:t>Цель:</a:t>
          </a:r>
          <a:r>
            <a:rPr lang="ru-RU" sz="1700" kern="1200" dirty="0"/>
            <a:t> непрерывное совершенствование качества образования через обеспечение равных возможностей для всех обучающихся и конструирование мотивирующей образовательной среды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/>
            <a:t>Задача: </a:t>
          </a:r>
          <a:r>
            <a:rPr lang="ru-RU" sz="1700" kern="1200" dirty="0"/>
            <a:t>повышение качества образования посредством обновления содержания и технологий преподавания ОП  </a:t>
          </a:r>
        </a:p>
      </dsp:txBody>
      <dsp:txXfrm>
        <a:off x="3216" y="508595"/>
        <a:ext cx="3136367" cy="4891075"/>
      </dsp:txXfrm>
    </dsp:sp>
    <dsp:sp modelId="{D13F28B0-35DD-401A-A334-F810A7B5F13C}">
      <dsp:nvSpPr>
        <dsp:cNvPr id="0" name=""/>
        <dsp:cNvSpPr/>
      </dsp:nvSpPr>
      <dsp:spPr>
        <a:xfrm>
          <a:off x="3578676" y="18995"/>
          <a:ext cx="3136367" cy="48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МН Здоровье</a:t>
          </a:r>
        </a:p>
      </dsp:txBody>
      <dsp:txXfrm>
        <a:off x="3578676" y="18995"/>
        <a:ext cx="3136367" cy="489600"/>
      </dsp:txXfrm>
    </dsp:sp>
    <dsp:sp modelId="{3439CCBF-39B6-4E24-BB5F-2F150B2B3B50}">
      <dsp:nvSpPr>
        <dsp:cNvPr id="0" name=""/>
        <dsp:cNvSpPr/>
      </dsp:nvSpPr>
      <dsp:spPr>
        <a:xfrm>
          <a:off x="3578676" y="508595"/>
          <a:ext cx="3136367" cy="48910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/>
            <a:t>Цель: </a:t>
          </a:r>
          <a:r>
            <a:rPr lang="ru-RU" sz="1700" kern="1200" dirty="0"/>
            <a:t> создание здоровьесберегающей среды, направленной на формирование здорового образа жизни, сохранение и укрепление здоровья обучающихся, формирование физически здоровой личности, содействие всем участникам образовательного процесса в приобретении устойчивой мотивации на здоровый образ жизни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/>
            <a:t>Задача: </a:t>
          </a:r>
          <a:r>
            <a:rPr lang="ru-RU" sz="1700" kern="1200" dirty="0"/>
            <a:t>приобщить обучающихся к физической культуре и занятиями спортом</a:t>
          </a:r>
          <a:endParaRPr lang="ru-RU" sz="1700" b="1" kern="1200" dirty="0"/>
        </a:p>
      </dsp:txBody>
      <dsp:txXfrm>
        <a:off x="3578676" y="508595"/>
        <a:ext cx="3136367" cy="4891075"/>
      </dsp:txXfrm>
    </dsp:sp>
    <dsp:sp modelId="{5F69EC09-9F32-4089-AA1D-172E869624D9}">
      <dsp:nvSpPr>
        <dsp:cNvPr id="0" name=""/>
        <dsp:cNvSpPr/>
      </dsp:nvSpPr>
      <dsp:spPr>
        <a:xfrm>
          <a:off x="7154135" y="18995"/>
          <a:ext cx="3136367" cy="48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КУ Учитель. Школьная команда</a:t>
          </a:r>
        </a:p>
      </dsp:txBody>
      <dsp:txXfrm>
        <a:off x="7154135" y="18995"/>
        <a:ext cx="3136367" cy="489600"/>
      </dsp:txXfrm>
    </dsp:sp>
    <dsp:sp modelId="{DD06F893-B485-428C-AD7C-E5F419690F23}">
      <dsp:nvSpPr>
        <dsp:cNvPr id="0" name=""/>
        <dsp:cNvSpPr/>
      </dsp:nvSpPr>
      <dsp:spPr>
        <a:xfrm>
          <a:off x="7154135" y="508595"/>
          <a:ext cx="3136367" cy="489107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Цель: поддержка учительства, постоянное профессиональное развитие, в том числе на основе адресного методического сопровождения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/>
            <a:t>Задача:</a:t>
          </a:r>
          <a:r>
            <a:rPr lang="ru-RU" sz="1700" kern="1200" dirty="0"/>
            <a:t> организовать обучение педагогов по программа повышения квалификации, разработать ИОМ для педагогов</a:t>
          </a:r>
        </a:p>
      </dsp:txBody>
      <dsp:txXfrm>
        <a:off x="7154135" y="508595"/>
        <a:ext cx="3136367" cy="4891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ekaterina@toipkro.r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01464" y="2104347"/>
            <a:ext cx="6229949" cy="29392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400" b="1" dirty="0">
                <a:solidFill>
                  <a:srgbClr val="2162AE"/>
                </a:solidFill>
              </a:rPr>
              <a:t>Проект «Школа </a:t>
            </a:r>
            <a:r>
              <a:rPr lang="ru-RU" sz="3400" b="1" dirty="0" err="1">
                <a:solidFill>
                  <a:srgbClr val="2162AE"/>
                </a:solidFill>
              </a:rPr>
              <a:t>Минпросвещения</a:t>
            </a:r>
            <a:r>
              <a:rPr lang="ru-RU" sz="3400" b="1" dirty="0">
                <a:solidFill>
                  <a:srgbClr val="2162AE"/>
                </a:solidFill>
              </a:rPr>
              <a:t> России»: </a:t>
            </a:r>
          </a:p>
          <a:p>
            <a:r>
              <a:rPr lang="ru-RU" sz="3400" b="1" dirty="0">
                <a:solidFill>
                  <a:srgbClr val="2162AE"/>
                </a:solidFill>
              </a:rPr>
              <a:t>Проектный подход в программе развития ОО</a:t>
            </a:r>
          </a:p>
          <a:p>
            <a:endParaRPr lang="ru-RU" sz="55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01464" y="4214945"/>
            <a:ext cx="6125321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/>
              <a:t>Бутакова Екатерина Сергеевна</a:t>
            </a:r>
          </a:p>
          <a:p>
            <a:r>
              <a:rPr lang="ru-RU" sz="1600" dirty="0"/>
              <a:t>старший преподаватель центра управления образованием ТОИПКРО</a:t>
            </a:r>
          </a:p>
          <a:p>
            <a:endParaRPr lang="ru-RU" sz="2000" dirty="0">
              <a:latin typeface="Proxima Nova Rg" panose="0200050603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277808-5BD8-42BB-8413-AFB1841397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14" t="37255" r="64358" b="48094"/>
          <a:stretch/>
        </p:blipFill>
        <p:spPr>
          <a:xfrm>
            <a:off x="3405930" y="1585519"/>
            <a:ext cx="4437776" cy="4429387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D921DEF-A6B4-471F-B395-5FCEF58191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17429" y="180474"/>
            <a:ext cx="9136215" cy="666750"/>
          </a:xfrm>
        </p:spPr>
        <p:txBody>
          <a:bodyPr/>
          <a:lstStyle/>
          <a:p>
            <a:r>
              <a:rPr lang="ru-RU" sz="3000" b="1" dirty="0"/>
              <a:t>ЗАПОЛНИТЕ, ПОЖАЛУЙСТА, ФОРМУ РЕГИСТРАЦИИ НА СЕМИНАР</a:t>
            </a:r>
          </a:p>
        </p:txBody>
      </p:sp>
    </p:spTree>
    <p:extLst>
      <p:ext uri="{BB962C8B-B14F-4D97-AF65-F5344CB8AC3E}">
        <p14:creationId xmlns:p14="http://schemas.microsoft.com/office/powerpoint/2010/main" val="90455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AD8BC41F-31E6-421E-A713-8C3AA14D54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10673608" cy="4451350"/>
          </a:xfrm>
        </p:spPr>
        <p:txBody>
          <a:bodyPr/>
          <a:lstStyle/>
          <a:p>
            <a:pPr algn="just"/>
            <a:endParaRPr lang="ru-RU" dirty="0"/>
          </a:p>
          <a:p>
            <a:pPr algn="just"/>
            <a:r>
              <a:rPr lang="ru-RU" dirty="0"/>
              <a:t>Разработку проекта программы развития целесообразно организовывать в </a:t>
            </a:r>
            <a:r>
              <a:rPr lang="ru-RU" b="1" dirty="0">
                <a:solidFill>
                  <a:srgbClr val="FF0000"/>
                </a:solidFill>
              </a:rPr>
              <a:t>проектной</a:t>
            </a:r>
            <a:r>
              <a:rPr lang="ru-RU" dirty="0"/>
              <a:t> форме, четко распределяя среди актива школьной команды полномочия (роли), образовывая при необходимости рабочие (проектные) группы (в состав таких групп могут включаться как члены актива, так и другие представители школьной команды), устанавливая четкие сроки, ответственных и ожидаемые результаты, осуществляя постоянный контроль выполнения.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20F07C-C531-409D-B9F5-8852217FF3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68443" y="97882"/>
            <a:ext cx="9099013" cy="666750"/>
          </a:xfrm>
        </p:spPr>
        <p:txBody>
          <a:bodyPr/>
          <a:lstStyle/>
          <a:p>
            <a:r>
              <a:rPr lang="ru-RU" sz="3600" b="1" dirty="0"/>
              <a:t>КОНЦЕПЦИЯ проекта </a:t>
            </a:r>
          </a:p>
          <a:p>
            <a:r>
              <a:rPr lang="ru-RU" sz="3600" b="1" dirty="0"/>
              <a:t>«Школа </a:t>
            </a:r>
            <a:r>
              <a:rPr lang="ru-RU" sz="3600" b="1" dirty="0" err="1"/>
              <a:t>Минпросвещения</a:t>
            </a:r>
            <a:r>
              <a:rPr lang="ru-RU" sz="3600" b="1" dirty="0"/>
              <a:t>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3257308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77CF77EF-AD94-4718-8EC7-D753430052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5361" y="1263025"/>
            <a:ext cx="10421938" cy="4451350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ru-RU" sz="1800" dirty="0"/>
              <a:t>законность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актуальность</a:t>
            </a:r>
          </a:p>
          <a:p>
            <a:pPr marL="457200" indent="-457200">
              <a:buFontTx/>
              <a:buChar char="-"/>
            </a:pPr>
            <a:r>
              <a:rPr lang="ru-RU" sz="1800" dirty="0" err="1"/>
              <a:t>прогностичность</a:t>
            </a:r>
            <a:endParaRPr lang="ru-RU" sz="1800" dirty="0"/>
          </a:p>
          <a:p>
            <a:pPr marL="457200" indent="-457200">
              <a:buFontTx/>
              <a:buChar char="-"/>
            </a:pPr>
            <a:r>
              <a:rPr lang="ru-RU" sz="1800" dirty="0" err="1"/>
              <a:t>проблемноориентированность</a:t>
            </a:r>
            <a:endParaRPr lang="ru-RU" sz="1800" dirty="0"/>
          </a:p>
          <a:p>
            <a:pPr marL="457200" indent="-457200">
              <a:buFontTx/>
              <a:buChar char="-"/>
            </a:pPr>
            <a:r>
              <a:rPr lang="ru-RU" sz="1800" dirty="0"/>
              <a:t>эффективность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целостность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реализуемость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включенность</a:t>
            </a:r>
          </a:p>
          <a:p>
            <a:pPr marL="457200" indent="-457200">
              <a:buFontTx/>
              <a:buChar char="-"/>
            </a:pPr>
            <a:r>
              <a:rPr lang="ru-RU" sz="2400" dirty="0" err="1"/>
              <a:t>проектность</a:t>
            </a:r>
            <a:r>
              <a:rPr lang="ru-RU" sz="2400" dirty="0"/>
              <a:t> (разработка и реализация программы развития как комплекса действий для реализации проекта (проектов), каждый из которых ограничен сроками, бюджетом и краткосрочными целями)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контролируемость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комфортность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6E0A1CA-9469-45FB-855D-E0DD4D3EED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Основные характеристики программы развития общеобразовательной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596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F8DA43B-6677-5C27-9EAA-A6F731995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1845415"/>
              </p:ext>
            </p:extLst>
          </p:nvPr>
        </p:nvGraphicFramePr>
        <p:xfrm>
          <a:off x="1242784" y="186266"/>
          <a:ext cx="8766629" cy="6056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049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Шаблонный потенциал ОО в написании своей программы развития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Слабый проблемно-ориентированный анализ, ориентация на чужие дефициты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Наличие готовых управленческих решений, которые не соответствуют выявленным дефицитам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Портфель (карта) проектов ОО, не отражающий реальные дефициты, приоритеты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Ресурсная обеспеченность программы развития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675485" y="113362"/>
            <a:ext cx="9194937" cy="666750"/>
          </a:xfrm>
        </p:spPr>
        <p:txBody>
          <a:bodyPr/>
          <a:lstStyle/>
          <a:p>
            <a:r>
              <a:rPr lang="ru-RU" sz="3600" dirty="0"/>
              <a:t>КОНСТРУКТОР ПРОГРАММЫ РАЗВИТИЯ: ТРУДНОСТИ ОО</a:t>
            </a:r>
          </a:p>
        </p:txBody>
      </p:sp>
    </p:spTree>
    <p:extLst>
      <p:ext uri="{BB962C8B-B14F-4D97-AF65-F5344CB8AC3E}">
        <p14:creationId xmlns:p14="http://schemas.microsoft.com/office/powerpoint/2010/main" val="1590841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439FC1FC-765B-4F62-8ABF-5C3F7FC4F1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Примеры целей для подпроектов по магистральным направлениям и ключевым условиям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6ADC41E1-52BA-53D1-1CC8-147761F09A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2945715"/>
              </p:ext>
            </p:extLst>
          </p:nvPr>
        </p:nvGraphicFramePr>
        <p:xfrm>
          <a:off x="619209" y="1216390"/>
          <a:ext cx="102937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3981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83421" y="2022259"/>
            <a:ext cx="6268236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/>
              <a:t>Бутакова Екатерина Сергеевна</a:t>
            </a:r>
          </a:p>
          <a:p>
            <a:r>
              <a:rPr lang="ru-RU" sz="2400" dirty="0"/>
              <a:t>Координатор проекта </a:t>
            </a:r>
          </a:p>
          <a:p>
            <a:r>
              <a:rPr lang="ru-RU" sz="2400" dirty="0"/>
              <a:t>«Школа </a:t>
            </a:r>
            <a:r>
              <a:rPr lang="ru-RU" sz="2400" dirty="0" err="1"/>
              <a:t>Минпросвещения</a:t>
            </a:r>
            <a:r>
              <a:rPr lang="ru-RU" sz="2400" dirty="0"/>
              <a:t> России» в ТОИПКРО</a:t>
            </a:r>
          </a:p>
          <a:p>
            <a:r>
              <a:rPr lang="en-US" sz="2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+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7 (3822) 90-20-43</a:t>
            </a:r>
            <a:endParaRPr lang="ru-RU" sz="24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r>
              <a:rPr lang="en-US" sz="2400" b="0" i="0" u="sng" dirty="0">
                <a:solidFill>
                  <a:srgbClr val="0D3851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hlinkClick r:id="rId3"/>
              </a:rPr>
              <a:t>butakovaekaterina@toipkro.ru</a:t>
            </a:r>
            <a:endParaRPr lang="ru-RU" sz="2400" dirty="0"/>
          </a:p>
          <a:p>
            <a:endParaRPr lang="ru-RU" sz="2000" dirty="0">
              <a:latin typeface="Proxima Nova Rg" panose="0200050603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533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57756</TotalTime>
  <Words>415</Words>
  <Application>Microsoft Office PowerPoint</Application>
  <PresentationFormat>Широкоэкранный</PresentationFormat>
  <Paragraphs>54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Open Sans</vt:lpstr>
      <vt:lpstr>Proxima Nova Rg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Katya</cp:lastModifiedBy>
  <cp:revision>728</cp:revision>
  <cp:lastPrinted>2021-07-16T05:59:00Z</cp:lastPrinted>
  <dcterms:created xsi:type="dcterms:W3CDTF">2019-08-15T10:09:47Z</dcterms:created>
  <dcterms:modified xsi:type="dcterms:W3CDTF">2024-08-22T16:53:42Z</dcterms:modified>
</cp:coreProperties>
</file>