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0" r:id="rId4"/>
    <p:sldId id="272" r:id="rId5"/>
    <p:sldId id="273" r:id="rId6"/>
    <p:sldId id="258" r:id="rId7"/>
    <p:sldId id="264" r:id="rId8"/>
    <p:sldId id="265" r:id="rId9"/>
    <p:sldId id="261" r:id="rId10"/>
    <p:sldId id="266" r:id="rId11"/>
    <p:sldId id="267" r:id="rId12"/>
    <p:sldId id="268" r:id="rId13"/>
    <p:sldId id="269" r:id="rId14"/>
    <p:sldId id="259" r:id="rId15"/>
    <p:sldId id="275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511"/>
    <a:srgbClr val="FEF6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1061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56B46-6B36-467E-B971-F41077A1EFAD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E2B63-A3A4-40B3-B462-7F49D0C32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6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8C566-585A-4B45-B211-5D794CC47744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3B379-4373-46BE-9EE8-7AB28BC6DB6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48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svg"/><Relationship Id="rId5" Type="http://schemas.openxmlformats.org/officeDocument/2006/relationships/image" Target="../media/image47.png"/><Relationship Id="rId4" Type="http://schemas.openxmlformats.org/officeDocument/2006/relationships/image" Target="../media/image3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ownloads\К презентации\К презентации\мисс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2443" y="0"/>
            <a:ext cx="9246443" cy="5201124"/>
          </a:xfrm>
          <a:prstGeom prst="rect">
            <a:avLst/>
          </a:prstGeom>
          <a:noFill/>
        </p:spPr>
      </p:pic>
      <p:pic>
        <p:nvPicPr>
          <p:cNvPr id="1026" name="Picture 2" descr="C:\Users\User\Desktop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23478"/>
            <a:ext cx="379078" cy="536152"/>
          </a:xfrm>
          <a:prstGeom prst="rect">
            <a:avLst/>
          </a:prstGeom>
          <a:noFill/>
        </p:spPr>
      </p:pic>
      <p:sp>
        <p:nvSpPr>
          <p:cNvPr id="9" name="Параллелограмм 8"/>
          <p:cNvSpPr/>
          <p:nvPr/>
        </p:nvSpPr>
        <p:spPr>
          <a:xfrm>
            <a:off x="-1332656" y="0"/>
            <a:ext cx="5328592" cy="5143500"/>
          </a:xfrm>
          <a:prstGeom prst="parallelogram">
            <a:avLst>
              <a:gd name="adj" fmla="val 11047"/>
            </a:avLst>
          </a:prstGeom>
          <a:blipFill>
            <a:blip r:embed="rId4" cstate="print"/>
            <a:stretch>
              <a:fillRect l="-12000" r="-5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1563638"/>
            <a:ext cx="3600400" cy="3443610"/>
            <a:chOff x="179512" y="267494"/>
            <a:chExt cx="3600400" cy="3443610"/>
          </a:xfrm>
        </p:grpSpPr>
        <p:pic>
          <p:nvPicPr>
            <p:cNvPr id="4" name="Picture 10" descr="C:\Users\User\Downloads\free-icon-collective-12375265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395536" y="267494"/>
              <a:ext cx="2366732" cy="2366732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179512" y="2787774"/>
              <a:ext cx="3600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Коллектив состоит из педагогов, более половины из них выпускники </a:t>
              </a:r>
              <a:r>
                <a:rPr lang="ru-RU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нашей </a:t>
              </a:r>
              <a:r>
                <a:rPr lang="ru-RU" dirty="0" smtClean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школы.</a:t>
              </a:r>
              <a:endParaRPr lang="ru-RU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pic>
        <p:nvPicPr>
          <p:cNvPr id="11266" name="Picture 2" descr="C:\Users\User\Downloads\К презентации\К презентации\вечер встреч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39502"/>
            <a:ext cx="5468938" cy="3632200"/>
          </a:xfrm>
          <a:prstGeom prst="rect">
            <a:avLst/>
          </a:prstGeom>
          <a:noFill/>
        </p:spPr>
      </p:pic>
      <p:pic>
        <p:nvPicPr>
          <p:cNvPr id="11" name="Picture 2" descr="C:\Users\User\Desktop\лог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0"/>
            <a:ext cx="1156371" cy="1635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ownloads\free-icon-overload-17320935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39552" y="411510"/>
            <a:ext cx="1800200" cy="1800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9512" y="2283718"/>
            <a:ext cx="36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Участие в профессиональных конкурсах для учителей небольших школ – это большая 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нагрузка.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2291" name="Picture 3" descr="C:\Users\User\Downloads\К презентации\К презентации\Жукова В 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635896" y="699542"/>
            <a:ext cx="5237760" cy="3928320"/>
          </a:xfrm>
          <a:prstGeom prst="rect">
            <a:avLst/>
          </a:prstGeom>
          <a:noFill/>
        </p:spPr>
      </p:pic>
      <p:pic>
        <p:nvPicPr>
          <p:cNvPr id="7" name="Picture 2" descr="C:\Users\User\Desktop\лог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579862"/>
            <a:ext cx="1258195" cy="177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60032" y="339502"/>
            <a:ext cx="4104456" cy="4176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7" name="Picture 5" descr="C:\Users\User\Downloads\navigator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923678"/>
            <a:ext cx="971600" cy="439612"/>
          </a:xfrm>
          <a:prstGeom prst="rect">
            <a:avLst/>
          </a:prstGeom>
          <a:noFill/>
        </p:spPr>
      </p:pic>
      <p:pic>
        <p:nvPicPr>
          <p:cNvPr id="13318" name="Picture 6" descr="C:\Users\User\Downloads\connecti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3568" y="699542"/>
            <a:ext cx="1800200" cy="18002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271576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Советник директора - связующее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звено между администрацией и педагогами, администрацией и детьми. </a:t>
            </a:r>
          </a:p>
        </p:txBody>
      </p:sp>
      <p:pic>
        <p:nvPicPr>
          <p:cNvPr id="11" name="Picture 2" descr="C:\Users\User\Desktop\лог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79862"/>
            <a:ext cx="1258195" cy="1779538"/>
          </a:xfrm>
          <a:prstGeom prst="rect">
            <a:avLst/>
          </a:prstGeom>
          <a:noFill/>
        </p:spPr>
      </p:pic>
      <p:pic>
        <p:nvPicPr>
          <p:cNvPr id="13319" name="Picture 7" descr="C:\Users\User\Downloads\orlyata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0"/>
            <a:ext cx="1404372" cy="1203598"/>
          </a:xfrm>
          <a:prstGeom prst="rect">
            <a:avLst/>
          </a:prstGeom>
          <a:noFill/>
        </p:spPr>
      </p:pic>
      <p:pic>
        <p:nvPicPr>
          <p:cNvPr id="13320" name="Picture 8" descr="C:\Users\User\Downloads\Logo_of_the_Movement_of_the_First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1960" y="2715766"/>
            <a:ext cx="427118" cy="843558"/>
          </a:xfrm>
          <a:prstGeom prst="rect">
            <a:avLst/>
          </a:prstGeom>
          <a:noFill/>
        </p:spPr>
      </p:pic>
      <p:pic>
        <p:nvPicPr>
          <p:cNvPr id="13321" name="Picture 9" descr="C:\Users\User\Downloads\Ю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1203598"/>
            <a:ext cx="1547664" cy="4952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ownloads\free-icon-meeting-3855103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3568" y="411510"/>
            <a:ext cx="1790023" cy="179002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-684584" y="235572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Благодаря 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демократическому </a:t>
            </a:r>
          </a:p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стилю общения</a:t>
            </a:r>
          </a:p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«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Учитель. Школьная команда» </a:t>
            </a:r>
            <a:endParaRPr lang="ru-RU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мы достигли</a:t>
            </a:r>
          </a:p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высокого уровня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63888" y="0"/>
            <a:ext cx="2736304" cy="51435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407696" y="0"/>
            <a:ext cx="2736304" cy="51435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l="-56000" r="-2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C:\Users\User\Desktop\лог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3723878"/>
            <a:ext cx="1186187" cy="16776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К презентации\К презентации\фестиваль педагоги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0" y="-812626"/>
            <a:ext cx="9144000" cy="6858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10">
            <a:extLst>
              <a:ext uri="{FF2B5EF4-FFF2-40B4-BE49-F238E27FC236}">
                <a16:creationId xmlns:a16="http://schemas.microsoft.com/office/drawing/2014/main" xmlns="" id="{58A3CE5F-8894-F310-A2A7-59BC47D3A8BE}"/>
              </a:ext>
            </a:extLst>
          </p:cNvPr>
          <p:cNvSpPr txBox="1">
            <a:spLocks/>
          </p:cNvSpPr>
          <p:nvPr/>
        </p:nvSpPr>
        <p:spPr>
          <a:xfrm>
            <a:off x="1259632" y="4299942"/>
            <a:ext cx="2664296" cy="34394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ownloads\qr2662566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7494"/>
            <a:ext cx="1808510" cy="1808510"/>
          </a:xfrm>
          <a:prstGeom prst="rect">
            <a:avLst/>
          </a:prstGeom>
          <a:noFill/>
        </p:spPr>
      </p:pic>
      <p:grpSp>
        <p:nvGrpSpPr>
          <p:cNvPr id="14" name="Группа 13"/>
          <p:cNvGrpSpPr/>
          <p:nvPr/>
        </p:nvGrpSpPr>
        <p:grpSpPr>
          <a:xfrm>
            <a:off x="4932040" y="699542"/>
            <a:ext cx="3816424" cy="1166473"/>
            <a:chOff x="5508104" y="3795886"/>
            <a:chExt cx="3816424" cy="1166473"/>
          </a:xfrm>
        </p:grpSpPr>
        <p:pic>
          <p:nvPicPr>
            <p:cNvPr id="7" name="Рисунок 6" descr="Открытый конверт со сплошной заливкой">
              <a:extLst>
                <a:ext uri="{FF2B5EF4-FFF2-40B4-BE49-F238E27FC236}">
                  <a16:creationId xmlns:a16="http://schemas.microsoft.com/office/drawing/2014/main" xmlns="" id="{5851210B-754C-F229-1609-AA07D0F870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5508104" y="3795886"/>
              <a:ext cx="554005" cy="554005"/>
            </a:xfrm>
            <a:prstGeom prst="rect">
              <a:avLst/>
            </a:prstGeom>
          </p:spPr>
        </p:pic>
        <p:pic>
          <p:nvPicPr>
            <p:cNvPr id="8" name="Рисунок 7" descr="Телефон со сплошной заливкой">
              <a:extLst>
                <a:ext uri="{FF2B5EF4-FFF2-40B4-BE49-F238E27FC236}">
                  <a16:creationId xmlns:a16="http://schemas.microsoft.com/office/drawing/2014/main" xmlns="" id="{3485994E-751B-EABA-59AD-F19C267F4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6588224" y="4299942"/>
              <a:ext cx="662417" cy="66241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308304" y="4515966"/>
              <a:ext cx="2016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8-38-251-4-57-21</a:t>
              </a:r>
              <a:endParaRPr lang="ru-RU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55160" y="3939902"/>
              <a:ext cx="29888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volodinskayasosh@yandex.ru</a:t>
              </a:r>
              <a:endParaRPr lang="ru-RU" dirty="0"/>
            </a:p>
          </p:txBody>
        </p:sp>
      </p:grpSp>
      <p:pic>
        <p:nvPicPr>
          <p:cNvPr id="3076" name="Picture 4" descr="C:\Users\User\Downloads\5cd1232d-c40d-41a9-b205-0089510c234e.jf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923678"/>
            <a:ext cx="9144000" cy="3219822"/>
          </a:xfrm>
          <a:prstGeom prst="rect">
            <a:avLst/>
          </a:prstGeom>
          <a:noFill/>
        </p:spPr>
      </p:pic>
      <p:pic>
        <p:nvPicPr>
          <p:cNvPr id="3077" name="Picture 5" descr="C:\Users\User\Downloads\77349e29b1101ff73896f55c04f1c61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411510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835696" y="411510"/>
            <a:ext cx="24272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Проектирование </a:t>
            </a: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образовательного</a:t>
            </a:r>
          </a:p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пространства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Прямоугольник с одним вырезанным углом 18"/>
          <p:cNvSpPr/>
          <p:nvPr/>
        </p:nvSpPr>
        <p:spPr>
          <a:xfrm>
            <a:off x="0" y="2571750"/>
            <a:ext cx="4464496" cy="2571750"/>
          </a:xfrm>
          <a:prstGeom prst="snip1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одним вырезанным углом 19"/>
          <p:cNvSpPr/>
          <p:nvPr/>
        </p:nvSpPr>
        <p:spPr>
          <a:xfrm>
            <a:off x="4860032" y="2571750"/>
            <a:ext cx="4067944" cy="2571750"/>
          </a:xfrm>
          <a:prstGeom prst="snip1Rect">
            <a:avLst/>
          </a:prstGeom>
          <a:blipFill>
            <a:blip r:embed="rId3" cstate="print"/>
            <a:stretch>
              <a:fillRect l="-12000" r="-50000"/>
            </a:stretch>
          </a:blip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вырезанным углом 20"/>
          <p:cNvSpPr/>
          <p:nvPr/>
        </p:nvSpPr>
        <p:spPr>
          <a:xfrm rot="10800000">
            <a:off x="4860032" y="0"/>
            <a:ext cx="4068960" cy="2335188"/>
          </a:xfrm>
          <a:prstGeom prst="snip1Rect">
            <a:avLst/>
          </a:prstGeom>
          <a:blipFill dpi="0" rotWithShape="0">
            <a:blip r:embed="rId4" cstate="print"/>
            <a:srcRect/>
            <a:stretch>
              <a:fillRect/>
            </a:stretch>
          </a:blipFill>
          <a:ln>
            <a:noFill/>
          </a:ln>
          <a:scene3d>
            <a:camera prst="orthographicFront">
              <a:rot lat="10800000" lon="108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0" name="Picture 12" descr="C:\Users\User\Downloads\clipboard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1826535" cy="1826535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3851920" y="1563638"/>
            <a:ext cx="1584176" cy="1512168"/>
          </a:xfrm>
          <a:prstGeom prst="ellipse">
            <a:avLst/>
          </a:prstGeom>
          <a:solidFill>
            <a:srgbClr val="FEF6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2" descr="C:\Users\User\Desktop\лого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67944" y="1491630"/>
            <a:ext cx="1258195" cy="177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2211710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Picture 2" descr="C:\Users\User\Desktop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63962"/>
            <a:ext cx="1258195" cy="1779538"/>
          </a:xfrm>
          <a:prstGeom prst="rect">
            <a:avLst/>
          </a:prstGeom>
          <a:noFill/>
        </p:spPr>
      </p:pic>
      <p:pic>
        <p:nvPicPr>
          <p:cNvPr id="3079" name="Picture 7" descr="C:\Users\User\Downloads\compliance_1469936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67494"/>
            <a:ext cx="1781137" cy="178113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67744" y="2643758"/>
            <a:ext cx="6624736" cy="2304256"/>
          </a:xfrm>
          <a:prstGeom prst="rect">
            <a:avLst/>
          </a:prstGeom>
          <a:blipFill dpi="0" rotWithShape="1">
            <a:blip r:embed="rId4" cstate="print">
              <a:lum bright="14000" contrast="28000"/>
            </a:blip>
            <a:srcRect/>
            <a:stretch>
              <a:fillRect t="-1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95486"/>
            <a:ext cx="3240360" cy="2304256"/>
          </a:xfrm>
          <a:prstGeom prst="rect">
            <a:avLst/>
          </a:prstGeom>
          <a:blipFill dpi="0" rotWithShape="1">
            <a:blip r:embed="rId5" cstate="print">
              <a:lum bright="6000" contrast="14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195486"/>
            <a:ext cx="3312368" cy="2304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2211710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Picture 2" descr="C:\Users\User\Desktop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63962"/>
            <a:ext cx="1258195" cy="1779538"/>
          </a:xfrm>
          <a:prstGeom prst="rect">
            <a:avLst/>
          </a:prstGeom>
          <a:noFill/>
        </p:spPr>
      </p:pic>
      <p:pic>
        <p:nvPicPr>
          <p:cNvPr id="3079" name="Picture 7" descr="C:\Users\User\Downloads\compliance_1469936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67494"/>
            <a:ext cx="1781137" cy="178113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67744" y="2643758"/>
            <a:ext cx="6624736" cy="2304256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t="-1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95486"/>
            <a:ext cx="3240360" cy="2304256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195486"/>
            <a:ext cx="3312368" cy="2304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2211710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8" name="Picture 2" descr="C:\Users\User\Desktop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63962"/>
            <a:ext cx="1258195" cy="1779538"/>
          </a:xfrm>
          <a:prstGeom prst="rect">
            <a:avLst/>
          </a:prstGeom>
          <a:noFill/>
        </p:spPr>
      </p:pic>
      <p:pic>
        <p:nvPicPr>
          <p:cNvPr id="3079" name="Picture 7" descr="C:\Users\User\Downloads\compliance_1469936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67494"/>
            <a:ext cx="1781137" cy="178113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267744" y="2643758"/>
            <a:ext cx="6624736" cy="2304256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 t="4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67744" y="195486"/>
            <a:ext cx="3240360" cy="2304256"/>
          </a:xfrm>
          <a:prstGeom prst="rect">
            <a:avLst/>
          </a:prstGeom>
          <a:blipFill dpi="0" rotWithShape="1">
            <a:blip r:embed="rId5" cstate="print">
              <a:lum bright="12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195486"/>
            <a:ext cx="3312368" cy="23042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9512" y="2211710"/>
            <a:ext cx="1391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07704" y="0"/>
            <a:ext cx="2520280" cy="5143500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0"/>
            <a:ext cx="4427984" cy="249974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6016" y="2643758"/>
            <a:ext cx="4427984" cy="2499742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C:\Users\User\Desktop\лог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363962"/>
            <a:ext cx="1258195" cy="1779538"/>
          </a:xfrm>
          <a:prstGeom prst="rect">
            <a:avLst/>
          </a:prstGeom>
          <a:noFill/>
        </p:spPr>
      </p:pic>
      <p:pic>
        <p:nvPicPr>
          <p:cNvPr id="3079" name="Picture 7" descr="C:\Users\User\Downloads\compliance_14699368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267494"/>
            <a:ext cx="1781137" cy="1781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ownloads\laundry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67544" y="123478"/>
            <a:ext cx="1440160" cy="14401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755576" y="1563638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Форма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2" descr="C:\Users\User\Desktop\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363962"/>
            <a:ext cx="1258195" cy="1779538"/>
          </a:xfrm>
          <a:prstGeom prst="rect">
            <a:avLst/>
          </a:prstGeom>
          <a:noFill/>
        </p:spPr>
      </p:pic>
      <p:sp>
        <p:nvSpPr>
          <p:cNvPr id="11" name="Прямоугольник с одним вырезанным углом 10"/>
          <p:cNvSpPr/>
          <p:nvPr/>
        </p:nvSpPr>
        <p:spPr>
          <a:xfrm>
            <a:off x="179512" y="2283718"/>
            <a:ext cx="4644008" cy="2643758"/>
          </a:xfrm>
          <a:prstGeom prst="snip1Rect">
            <a:avLst>
              <a:gd name="adj" fmla="val 37926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с одним вырезанным углом 11"/>
          <p:cNvSpPr/>
          <p:nvPr/>
        </p:nvSpPr>
        <p:spPr>
          <a:xfrm rot="10800000">
            <a:off x="4283968" y="267494"/>
            <a:ext cx="4644008" cy="2643758"/>
          </a:xfrm>
          <a:prstGeom prst="snip1Rect">
            <a:avLst>
              <a:gd name="adj" fmla="val 37926"/>
            </a:avLst>
          </a:prstGeom>
          <a:blipFill dpi="0" rotWithShape="0">
            <a:blip r:embed="rId5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ownloads\free-icon-progress-10227685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1520" y="411510"/>
            <a:ext cx="1656184" cy="1656184"/>
          </a:xfrm>
          <a:prstGeom prst="rect">
            <a:avLst/>
          </a:prstGeom>
          <a:noFill/>
        </p:spPr>
      </p:pic>
      <p:sp>
        <p:nvSpPr>
          <p:cNvPr id="5" name="Параллелограмм 4"/>
          <p:cNvSpPr/>
          <p:nvPr/>
        </p:nvSpPr>
        <p:spPr>
          <a:xfrm>
            <a:off x="1835696" y="0"/>
            <a:ext cx="4464496" cy="5143500"/>
          </a:xfrm>
          <a:prstGeom prst="parallelogram">
            <a:avLst/>
          </a:prstGeom>
          <a:blipFill dpi="0" rotWithShape="1">
            <a:blip r:embed="rId3" cstate="print"/>
            <a:srcRect/>
            <a:stretch>
              <a:fillRect l="-20000" r="-1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/>
          <p:cNvSpPr/>
          <p:nvPr/>
        </p:nvSpPr>
        <p:spPr>
          <a:xfrm>
            <a:off x="5220072" y="0"/>
            <a:ext cx="4536504" cy="5143500"/>
          </a:xfrm>
          <a:prstGeom prst="parallelogram">
            <a:avLst/>
          </a:prstGeom>
          <a:blipFill dpi="0" rotWithShape="1">
            <a:blip r:embed="rId4" cstate="print">
              <a:lum bright="-4000" contrast="18000"/>
            </a:blip>
            <a:srcRect/>
            <a:stretch>
              <a:fillRect l="-20000" r="-36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0" y="2283718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Участие в конкурсах 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Tahoma" pitchFamily="34" charset="0"/>
                <a:cs typeface="Tahoma" pitchFamily="34" charset="0"/>
              </a:rPr>
              <a:t>и наставничество</a:t>
            </a:r>
          </a:p>
        </p:txBody>
      </p:sp>
      <p:pic>
        <p:nvPicPr>
          <p:cNvPr id="12" name="Picture 2" descr="C:\Users\User\Desktop\лого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63962"/>
            <a:ext cx="1258195" cy="177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C:\Users\User\Downloads\free-icon-teacher-3373446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51520" y="339502"/>
            <a:ext cx="2006047" cy="200604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51520" y="2499742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Большое количество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районных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методических объединений учителей возглавляют педагоги нашей школы.</a:t>
            </a:r>
          </a:p>
        </p:txBody>
      </p:sp>
      <p:sp>
        <p:nvSpPr>
          <p:cNvPr id="15" name="Параллелограмм 14"/>
          <p:cNvSpPr/>
          <p:nvPr/>
        </p:nvSpPr>
        <p:spPr>
          <a:xfrm rot="10800000">
            <a:off x="3995936" y="0"/>
            <a:ext cx="6552728" cy="5143500"/>
          </a:xfrm>
          <a:prstGeom prst="parallelogram">
            <a:avLst>
              <a:gd name="adj" fmla="val 11723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C:\Users\User\Desktop\лог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579862"/>
            <a:ext cx="1258195" cy="17795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81</Words>
  <Application>Microsoft Office PowerPoint</Application>
  <PresentationFormat>Экран (16:9)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13</cp:revision>
  <dcterms:created xsi:type="dcterms:W3CDTF">2024-09-17T12:48:37Z</dcterms:created>
  <dcterms:modified xsi:type="dcterms:W3CDTF">2024-09-18T02:39:02Z</dcterms:modified>
</cp:coreProperties>
</file>