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91" r:id="rId4"/>
    <p:sldId id="270" r:id="rId5"/>
    <p:sldId id="293" r:id="rId6"/>
    <p:sldId id="294" r:id="rId7"/>
    <p:sldId id="295" r:id="rId8"/>
    <p:sldId id="296" r:id="rId9"/>
    <p:sldId id="269" r:id="rId10"/>
    <p:sldId id="297" r:id="rId11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13"/>
    </p:embeddedFont>
    <p:embeddedFont>
      <p:font typeface="Arial Narrow" panose="020B0606020202030204" pitchFamily="34" charset="0"/>
      <p:regular r:id="rId14"/>
      <p:bold r:id="rId15"/>
      <p:italic r:id="rId16"/>
      <p:boldItalic r:id="rId17"/>
    </p:embeddedFont>
    <p:embeddedFont>
      <p:font typeface="Fira Sans Condensed" panose="020B0604020202020204" charset="0"/>
      <p:regular r:id="rId18"/>
      <p:bold r:id="rId19"/>
      <p:italic r:id="rId20"/>
      <p:boldItalic r:id="rId21"/>
    </p:embeddedFont>
    <p:embeddedFont>
      <p:font typeface="Fira Sans Condensed Light" panose="020B0604020202020204" charset="0"/>
      <p:regular r:id="rId22"/>
      <p:bold r:id="rId23"/>
      <p:italic r:id="rId24"/>
      <p:boldItalic r:id="rId25"/>
    </p:embeddedFont>
    <p:embeddedFont>
      <p:font typeface="Rajdhani" panose="020B0604020202020204" charset="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25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7C82D3D-460A-49B9-A7CC-103F03158853}">
  <a:tblStyle styleId="{E7C82D3D-460A-49B9-A7CC-103F031588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98" y="82"/>
      </p:cViewPr>
      <p:guideLst>
        <p:guide orient="horz" pos="62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708a6ee8a1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708a6ee8a1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708a6ee8a1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708a6ee8a1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8149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8a87eb8680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8a87eb8680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8a87eb8680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8a87eb8680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4434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16bcecd75ae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16bcecd75ae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16bcecd75ae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16bcecd75ae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0121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16bcecd75ae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16bcecd75ae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4534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16bcecd75ae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16bcecd75ae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9772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16bcecd75ae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16bcecd75ae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6162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16bcecd75ae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16bcecd75ae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39"/>
            <a:ext cx="9143998" cy="514082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39149" y="928938"/>
            <a:ext cx="4291500" cy="29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39125" y="3848863"/>
            <a:ext cx="42915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39"/>
            <a:ext cx="9143998" cy="514082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634135" y="1434600"/>
            <a:ext cx="3532800" cy="22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39"/>
            <a:ext cx="9143998" cy="514082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"/>
          <p:cNvSpPr txBox="1">
            <a:spLocks noGrp="1"/>
          </p:cNvSpPr>
          <p:nvPr>
            <p:ph type="subTitle" idx="1"/>
          </p:nvPr>
        </p:nvSpPr>
        <p:spPr>
          <a:xfrm flipH="1">
            <a:off x="5584135" y="2904500"/>
            <a:ext cx="1701300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800" b="1">
                <a:latin typeface="Rajdhani"/>
                <a:ea typeface="Rajdhani"/>
                <a:cs typeface="Rajdhani"/>
                <a:sym typeface="Rajdhan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2"/>
          </p:nvPr>
        </p:nvSpPr>
        <p:spPr>
          <a:xfrm flipH="1">
            <a:off x="5079300" y="3229525"/>
            <a:ext cx="2711100" cy="7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400">
                <a:latin typeface="Fira Sans Condensed"/>
                <a:ea typeface="Fira Sans Condensed"/>
                <a:cs typeface="Fira Sans Condensed"/>
                <a:sym typeface="Fira Sans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3"/>
          </p:nvPr>
        </p:nvSpPr>
        <p:spPr>
          <a:xfrm flipH="1">
            <a:off x="1858635" y="2904500"/>
            <a:ext cx="1701300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800" b="1">
                <a:latin typeface="Rajdhani"/>
                <a:ea typeface="Rajdhani"/>
                <a:cs typeface="Rajdhani"/>
                <a:sym typeface="Rajdhan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jdhani"/>
              <a:buNone/>
              <a:defRPr sz="1400" b="1">
                <a:latin typeface="Rajdhani"/>
                <a:ea typeface="Rajdhani"/>
                <a:cs typeface="Rajdhani"/>
                <a:sym typeface="Rajdhani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4"/>
          </p:nvPr>
        </p:nvSpPr>
        <p:spPr>
          <a:xfrm flipH="1">
            <a:off x="1353800" y="3229525"/>
            <a:ext cx="2711100" cy="7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400">
                <a:latin typeface="Fira Sans Condensed"/>
                <a:ea typeface="Fira Sans Condensed"/>
                <a:cs typeface="Fira Sans Condensed"/>
                <a:sym typeface="Fira Sans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Fira Sans Condensed"/>
              <a:buNone/>
              <a:defRPr sz="1100"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7201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39"/>
            <a:ext cx="9143998" cy="514082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7201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dk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39"/>
            <a:ext cx="9143998" cy="514082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7"/>
          <p:cNvSpPr txBox="1">
            <a:spLocks noGrp="1"/>
          </p:cNvSpPr>
          <p:nvPr>
            <p:ph type="subTitle" idx="1"/>
          </p:nvPr>
        </p:nvSpPr>
        <p:spPr>
          <a:xfrm>
            <a:off x="2487163" y="1434600"/>
            <a:ext cx="3367800" cy="22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Fira Sans Condensed"/>
              <a:buNone/>
              <a:defRPr sz="1400">
                <a:latin typeface="Fira Sans Condensed"/>
                <a:ea typeface="Fira Sans Condensed"/>
                <a:cs typeface="Fira Sans Condensed"/>
                <a:sym typeface="Fira Sans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Fira Sans Condensed"/>
              <a:buNone/>
              <a:defRPr sz="2800"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Fira Sans Condensed"/>
              <a:buNone/>
              <a:defRPr sz="2800"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Fira Sans Condensed"/>
              <a:buNone/>
              <a:defRPr sz="2800"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Fira Sans Condensed"/>
              <a:buNone/>
              <a:defRPr sz="2800"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Fira Sans Condensed"/>
              <a:buNone/>
              <a:defRPr sz="2800"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Fira Sans Condensed"/>
              <a:buNone/>
              <a:defRPr sz="2800"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Fira Sans Condensed"/>
              <a:buNone/>
              <a:defRPr sz="2800"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Fira Sans Condensed"/>
              <a:buNone/>
              <a:defRPr sz="2800"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6530228" y="1434600"/>
            <a:ext cx="1967100" cy="22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39"/>
            <a:ext cx="9143998" cy="514082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2422250" y="1418700"/>
            <a:ext cx="4299600" cy="230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39"/>
            <a:ext cx="9143998" cy="514082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522825" y="971850"/>
            <a:ext cx="3787800" cy="319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4799950" y="1954200"/>
            <a:ext cx="19401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 idx="2" hasCustomPrompt="1"/>
          </p:nvPr>
        </p:nvSpPr>
        <p:spPr>
          <a:xfrm>
            <a:off x="4849170" y="1001125"/>
            <a:ext cx="2026800" cy="18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dk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39"/>
            <a:ext cx="9143998" cy="5140822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720100" y="1706850"/>
            <a:ext cx="2759700" cy="17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39"/>
            <a:ext cx="9143998" cy="5140822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2062500"/>
            <a:ext cx="8520600" cy="111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3255700"/>
            <a:ext cx="8520600" cy="51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spcBef>
                <a:spcPts val="0"/>
              </a:spcBef>
              <a:spcAft>
                <a:spcPts val="0"/>
              </a:spcAft>
              <a:buSzPts val="1200"/>
              <a:buFont typeface="Fira Sans Condensed"/>
              <a:buChar char="●"/>
              <a:defRPr sz="1400">
                <a:latin typeface="Fira Sans Condensed"/>
                <a:ea typeface="Fira Sans Condensed"/>
                <a:cs typeface="Fira Sans Condensed"/>
                <a:sym typeface="Fira Sans Condensed"/>
              </a:defRPr>
            </a:lvl1pPr>
            <a:lvl2pPr marL="914400" lvl="1" indent="-304800" algn="ctr">
              <a:spcBef>
                <a:spcPts val="0"/>
              </a:spcBef>
              <a:spcAft>
                <a:spcPts val="0"/>
              </a:spcAft>
              <a:buSzPts val="1200"/>
              <a:buFont typeface="Fira Sans Condensed"/>
              <a:buChar char="○"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marL="1371600" lvl="2" indent="-304800" algn="ctr">
              <a:spcBef>
                <a:spcPts val="0"/>
              </a:spcBef>
              <a:spcAft>
                <a:spcPts val="0"/>
              </a:spcAft>
              <a:buSzPts val="1200"/>
              <a:buFont typeface="Fira Sans Condensed"/>
              <a:buChar char="■"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marL="1828800" lvl="3" indent="-304800" algn="ctr">
              <a:spcBef>
                <a:spcPts val="0"/>
              </a:spcBef>
              <a:spcAft>
                <a:spcPts val="0"/>
              </a:spcAft>
              <a:buSzPts val="1200"/>
              <a:buFont typeface="Fira Sans Condensed"/>
              <a:buChar char="●"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marL="2286000" lvl="4" indent="-304800" algn="ctr">
              <a:spcBef>
                <a:spcPts val="0"/>
              </a:spcBef>
              <a:spcAft>
                <a:spcPts val="0"/>
              </a:spcAft>
              <a:buSzPts val="1200"/>
              <a:buFont typeface="Fira Sans Condensed"/>
              <a:buChar char="○"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marL="2743200" lvl="5" indent="-304800" algn="ctr">
              <a:spcBef>
                <a:spcPts val="0"/>
              </a:spcBef>
              <a:spcAft>
                <a:spcPts val="0"/>
              </a:spcAft>
              <a:buSzPts val="1200"/>
              <a:buFont typeface="Fira Sans Condensed"/>
              <a:buChar char="■"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marL="3200400" lvl="6" indent="-304800" algn="ctr">
              <a:spcBef>
                <a:spcPts val="0"/>
              </a:spcBef>
              <a:spcAft>
                <a:spcPts val="0"/>
              </a:spcAft>
              <a:buSzPts val="1200"/>
              <a:buFont typeface="Fira Sans Condensed"/>
              <a:buChar char="●"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Font typeface="Fira Sans Condensed"/>
              <a:buChar char="○"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marL="4114800" lvl="8" indent="-304800" algn="ctr">
              <a:spcBef>
                <a:spcPts val="0"/>
              </a:spcBef>
              <a:spcAft>
                <a:spcPts val="0"/>
              </a:spcAft>
              <a:buSzPts val="1200"/>
              <a:buFont typeface="Fira Sans Condensed"/>
              <a:buChar char="■"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jdhani"/>
              <a:buNone/>
              <a:defRPr sz="2800" b="1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jdhani"/>
              <a:buNone/>
              <a:defRPr sz="2800" b="1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jdhani"/>
              <a:buNone/>
              <a:defRPr sz="2800" b="1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jdhani"/>
              <a:buNone/>
              <a:defRPr sz="2800" b="1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jdhani"/>
              <a:buNone/>
              <a:defRPr sz="2800" b="1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jdhani"/>
              <a:buNone/>
              <a:defRPr sz="2800" b="1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jdhani"/>
              <a:buNone/>
              <a:defRPr sz="2800" b="1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jdhani"/>
              <a:buNone/>
              <a:defRPr sz="2800" b="1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jdhani"/>
              <a:buNone/>
              <a:defRPr sz="2800" b="1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Fira Sans Condensed Light"/>
              <a:buChar char="●"/>
              <a:defRPr sz="1200">
                <a:solidFill>
                  <a:schemeClr val="lt2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Fira Sans Condensed Light"/>
              <a:buChar char="○"/>
              <a:defRPr sz="1200">
                <a:solidFill>
                  <a:schemeClr val="lt2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Fira Sans Condensed Light"/>
              <a:buChar char="■"/>
              <a:defRPr sz="1200">
                <a:solidFill>
                  <a:schemeClr val="lt2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Fira Sans Condensed Light"/>
              <a:buChar char="●"/>
              <a:defRPr sz="1200">
                <a:solidFill>
                  <a:schemeClr val="lt2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Fira Sans Condensed Light"/>
              <a:buChar char="○"/>
              <a:defRPr sz="1200">
                <a:solidFill>
                  <a:schemeClr val="lt2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Fira Sans Condensed Light"/>
              <a:buChar char="■"/>
              <a:defRPr sz="1200">
                <a:solidFill>
                  <a:schemeClr val="lt2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Fira Sans Condensed Light"/>
              <a:buChar char="●"/>
              <a:defRPr sz="1200">
                <a:solidFill>
                  <a:schemeClr val="lt2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Fira Sans Condensed Light"/>
              <a:buChar char="○"/>
              <a:defRPr sz="1200">
                <a:solidFill>
                  <a:schemeClr val="lt2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Fira Sans Condensed Light"/>
              <a:buChar char="■"/>
              <a:defRPr sz="1200">
                <a:solidFill>
                  <a:schemeClr val="lt2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2880">
          <p15:clr>
            <a:srgbClr val="EA4335"/>
          </p15:clr>
        </p15:guide>
        <p15:guide id="3" pos="5311">
          <p15:clr>
            <a:srgbClr val="EA4335"/>
          </p15:clr>
        </p15:guide>
        <p15:guide id="4" orient="horz" pos="340">
          <p15:clr>
            <a:srgbClr val="EA4335"/>
          </p15:clr>
        </p15:guide>
        <p15:guide id="5" orient="horz" pos="2903">
          <p15:clr>
            <a:srgbClr val="EA4335"/>
          </p15:clr>
        </p15:guide>
        <p15:guide id="6" orient="horz" pos="162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ctrTitle"/>
          </p:nvPr>
        </p:nvSpPr>
        <p:spPr>
          <a:xfrm>
            <a:off x="3996059" y="464243"/>
            <a:ext cx="5477041" cy="29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3600" dirty="0">
                <a:latin typeface="Arial Black" panose="020B0A04020102020204" pitchFamily="34" charset="0"/>
              </a:rPr>
              <a:t>ИСПОЛЬЗОВАНИЕ ИИ </a:t>
            </a:r>
            <a:br>
              <a:rPr lang="ru-RU" sz="3600" dirty="0">
                <a:latin typeface="Arial Black" panose="020B0A04020102020204" pitchFamily="34" charset="0"/>
              </a:rPr>
            </a:br>
            <a:r>
              <a:rPr lang="ru-RU" sz="3600" dirty="0">
                <a:latin typeface="Arial Black" panose="020B0A04020102020204" pitchFamily="34" charset="0"/>
              </a:rPr>
              <a:t>В РАБОТЕ КЛАССНОГО РУКОВОДИТЕЛЯ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58" name="Google Shape;58;p15"/>
          <p:cNvSpPr txBox="1">
            <a:spLocks noGrp="1"/>
          </p:cNvSpPr>
          <p:nvPr>
            <p:ph type="subTitle" idx="1"/>
          </p:nvPr>
        </p:nvSpPr>
        <p:spPr>
          <a:xfrm>
            <a:off x="4084550" y="3526575"/>
            <a:ext cx="42915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Тлеуленов Руслан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МАОУ СОШ №65</a:t>
            </a:r>
            <a:endParaRPr dirty="0"/>
          </a:p>
        </p:txBody>
      </p:sp>
      <p:pic>
        <p:nvPicPr>
          <p:cNvPr id="59" name="Google Shape;59;p15"/>
          <p:cNvPicPr preferRelativeResize="0"/>
          <p:nvPr/>
        </p:nvPicPr>
        <p:blipFill rotWithShape="1">
          <a:blip r:embed="rId4">
            <a:alphaModFix/>
          </a:blip>
          <a:srcRect l="25302" r="25297"/>
          <a:stretch/>
        </p:blipFill>
        <p:spPr>
          <a:xfrm>
            <a:off x="520612" y="1285697"/>
            <a:ext cx="3049450" cy="3472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ctrTitle"/>
          </p:nvPr>
        </p:nvSpPr>
        <p:spPr>
          <a:xfrm>
            <a:off x="313864" y="190947"/>
            <a:ext cx="5477041" cy="29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3600" dirty="0">
                <a:latin typeface="Arial Black" panose="020B0A04020102020204" pitchFamily="34" charset="0"/>
              </a:rPr>
              <a:t>ИИ — ИНСТРУМЕНТ,</a:t>
            </a:r>
            <a:br>
              <a:rPr lang="ru-RU" sz="3600" dirty="0">
                <a:latin typeface="Arial Black" panose="020B0A04020102020204" pitchFamily="34" charset="0"/>
              </a:rPr>
            </a:br>
            <a:r>
              <a:rPr lang="ru-RU" sz="3600" dirty="0">
                <a:latin typeface="Arial Black" panose="020B0A04020102020204" pitchFamily="34" charset="0"/>
              </a:rPr>
              <a:t>А НЕ ЗАМЕНА КЛАССНОГО РУКОВОДИТЕЛЯ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58" name="Google Shape;58;p15"/>
          <p:cNvSpPr txBox="1">
            <a:spLocks noGrp="1"/>
          </p:cNvSpPr>
          <p:nvPr>
            <p:ph type="subTitle" idx="1"/>
          </p:nvPr>
        </p:nvSpPr>
        <p:spPr>
          <a:xfrm>
            <a:off x="441940" y="4246103"/>
            <a:ext cx="42915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Тлеуленов Руслан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МАОУ СОШ №65</a:t>
            </a:r>
            <a:endParaRPr dirty="0"/>
          </a:p>
        </p:txBody>
      </p:sp>
      <p:pic>
        <p:nvPicPr>
          <p:cNvPr id="59" name="Google Shape;59;p15"/>
          <p:cNvPicPr preferRelativeResize="0"/>
          <p:nvPr/>
        </p:nvPicPr>
        <p:blipFill rotWithShape="1">
          <a:blip r:embed="rId4">
            <a:alphaModFix/>
          </a:blip>
          <a:srcRect l="25302" r="25297"/>
          <a:stretch/>
        </p:blipFill>
        <p:spPr>
          <a:xfrm>
            <a:off x="5790905" y="693117"/>
            <a:ext cx="3049450" cy="34723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6074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title"/>
          </p:nvPr>
        </p:nvSpPr>
        <p:spPr>
          <a:xfrm>
            <a:off x="7201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>
                <a:latin typeface="Arial Black" panose="020B0A04020102020204" pitchFamily="34" charset="0"/>
              </a:rPr>
              <a:t>ЦЕЛИ И ЗАДАЧИ МАСТЕР-КЛАССА</a:t>
            </a:r>
          </a:p>
        </p:txBody>
      </p:sp>
      <p:sp>
        <p:nvSpPr>
          <p:cNvPr id="82" name="Google Shape;82;p17"/>
          <p:cNvSpPr txBox="1"/>
          <p:nvPr/>
        </p:nvSpPr>
        <p:spPr>
          <a:xfrm>
            <a:off x="2210700" y="1484634"/>
            <a:ext cx="2258250" cy="1258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>
                <a:solidFill>
                  <a:schemeClr val="lt2"/>
                </a:solidFill>
                <a:latin typeface="Fira Sans Condensed"/>
                <a:ea typeface="Fira Sans Condensed"/>
                <a:cs typeface="Fira Sans Condensed"/>
                <a:sym typeface="Fira Sans Condensed"/>
              </a:rPr>
              <a:t>Показать, какие кейсы в работе классного руководителя можно автоматизировать или улучшить</a:t>
            </a:r>
            <a:endParaRPr dirty="0">
              <a:solidFill>
                <a:schemeClr val="lt2"/>
              </a:solidFill>
              <a:latin typeface="Fira Sans Condensed"/>
              <a:ea typeface="Fira Sans Condensed"/>
              <a:cs typeface="Fira Sans Condensed"/>
              <a:sym typeface="Fira Sans Condensed"/>
            </a:endParaRPr>
          </a:p>
        </p:txBody>
      </p:sp>
      <p:sp>
        <p:nvSpPr>
          <p:cNvPr id="83" name="Google Shape;83;p17"/>
          <p:cNvSpPr/>
          <p:nvPr/>
        </p:nvSpPr>
        <p:spPr>
          <a:xfrm>
            <a:off x="1289677" y="1652336"/>
            <a:ext cx="877800" cy="877800"/>
          </a:xfrm>
          <a:prstGeom prst="roundRect">
            <a:avLst>
              <a:gd name="adj" fmla="val 0"/>
            </a:avLst>
          </a:prstGeom>
          <a:solidFill>
            <a:srgbClr val="F3F3F3">
              <a:alpha val="23720"/>
            </a:srgbClr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rPr>
              <a:t>1</a:t>
            </a:r>
            <a:endParaRPr sz="4000" b="1" dirty="0">
              <a:solidFill>
                <a:schemeClr val="lt2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sp>
        <p:nvSpPr>
          <p:cNvPr id="84" name="Google Shape;84;p17"/>
          <p:cNvSpPr/>
          <p:nvPr/>
        </p:nvSpPr>
        <p:spPr>
          <a:xfrm>
            <a:off x="4672346" y="1652336"/>
            <a:ext cx="877800" cy="877800"/>
          </a:xfrm>
          <a:prstGeom prst="roundRect">
            <a:avLst>
              <a:gd name="adj" fmla="val 0"/>
            </a:avLst>
          </a:prstGeom>
          <a:solidFill>
            <a:srgbClr val="F3F3F3">
              <a:alpha val="23720"/>
            </a:srgbClr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rPr>
              <a:t>2</a:t>
            </a:r>
            <a:endParaRPr sz="4000" b="1" dirty="0">
              <a:solidFill>
                <a:schemeClr val="lt2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sp>
        <p:nvSpPr>
          <p:cNvPr id="85" name="Google Shape;85;p17"/>
          <p:cNvSpPr/>
          <p:nvPr/>
        </p:nvSpPr>
        <p:spPr>
          <a:xfrm>
            <a:off x="1289677" y="3475047"/>
            <a:ext cx="877800" cy="877800"/>
          </a:xfrm>
          <a:prstGeom prst="roundRect">
            <a:avLst>
              <a:gd name="adj" fmla="val 0"/>
            </a:avLst>
          </a:prstGeom>
          <a:solidFill>
            <a:srgbClr val="F3F3F3">
              <a:alpha val="23720"/>
            </a:srgbClr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rPr>
              <a:t>3</a:t>
            </a:r>
            <a:endParaRPr sz="4000" b="1" dirty="0">
              <a:solidFill>
                <a:schemeClr val="lt2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sp>
        <p:nvSpPr>
          <p:cNvPr id="86" name="Google Shape;86;p17"/>
          <p:cNvSpPr/>
          <p:nvPr/>
        </p:nvSpPr>
        <p:spPr>
          <a:xfrm>
            <a:off x="4672346" y="3475047"/>
            <a:ext cx="877800" cy="877800"/>
          </a:xfrm>
          <a:prstGeom prst="roundRect">
            <a:avLst>
              <a:gd name="adj" fmla="val 0"/>
            </a:avLst>
          </a:prstGeom>
          <a:solidFill>
            <a:srgbClr val="F3F3F3">
              <a:alpha val="23720"/>
            </a:srgbClr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rPr>
              <a:t>4</a:t>
            </a:r>
            <a:endParaRPr sz="4000" b="1" dirty="0">
              <a:solidFill>
                <a:schemeClr val="lt2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sp>
        <p:nvSpPr>
          <p:cNvPr id="19" name="Google Shape;82;p17">
            <a:extLst>
              <a:ext uri="{FF2B5EF4-FFF2-40B4-BE49-F238E27FC236}">
                <a16:creationId xmlns:a16="http://schemas.microsoft.com/office/drawing/2014/main" id="{45AFA512-30E4-4541-A874-8F92C0ED4064}"/>
              </a:ext>
            </a:extLst>
          </p:cNvPr>
          <p:cNvSpPr txBox="1"/>
          <p:nvPr/>
        </p:nvSpPr>
        <p:spPr>
          <a:xfrm>
            <a:off x="5699116" y="1484634"/>
            <a:ext cx="2258250" cy="1258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>
                <a:solidFill>
                  <a:schemeClr val="lt2"/>
                </a:solidFill>
                <a:latin typeface="Fira Sans Condensed"/>
                <a:ea typeface="Fira Sans Condensed"/>
                <a:cs typeface="Fira Sans Condensed"/>
                <a:sym typeface="Fira Sans Condensed"/>
              </a:rPr>
              <a:t>Научить базовой работе с популярными инструментами</a:t>
            </a:r>
            <a:endParaRPr dirty="0">
              <a:solidFill>
                <a:schemeClr val="lt2"/>
              </a:solidFill>
              <a:latin typeface="Fira Sans Condensed"/>
              <a:ea typeface="Fira Sans Condensed"/>
              <a:cs typeface="Fira Sans Condensed"/>
              <a:sym typeface="Fira Sans Condensed"/>
            </a:endParaRPr>
          </a:p>
        </p:txBody>
      </p:sp>
      <p:sp>
        <p:nvSpPr>
          <p:cNvPr id="20" name="Google Shape;82;p17">
            <a:extLst>
              <a:ext uri="{FF2B5EF4-FFF2-40B4-BE49-F238E27FC236}">
                <a16:creationId xmlns:a16="http://schemas.microsoft.com/office/drawing/2014/main" id="{99B4869D-8D5F-4CFD-9F27-58C1A0E96BC0}"/>
              </a:ext>
            </a:extLst>
          </p:cNvPr>
          <p:cNvSpPr txBox="1"/>
          <p:nvPr/>
        </p:nvSpPr>
        <p:spPr>
          <a:xfrm>
            <a:off x="2210700" y="3397876"/>
            <a:ext cx="2258250" cy="1258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>
                <a:solidFill>
                  <a:schemeClr val="lt2"/>
                </a:solidFill>
                <a:latin typeface="Fira Sans Condensed"/>
                <a:ea typeface="Fira Sans Condensed"/>
                <a:cs typeface="Fira Sans Condensed"/>
                <a:sym typeface="Fira Sans Condensed"/>
              </a:rPr>
              <a:t>Провести практические упражнения по созданию сценариев взаимодействия</a:t>
            </a:r>
            <a:endParaRPr dirty="0">
              <a:solidFill>
                <a:schemeClr val="lt2"/>
              </a:solidFill>
              <a:latin typeface="Fira Sans Condensed"/>
              <a:ea typeface="Fira Sans Condensed"/>
              <a:cs typeface="Fira Sans Condensed"/>
              <a:sym typeface="Fira Sans Condensed"/>
            </a:endParaRPr>
          </a:p>
        </p:txBody>
      </p:sp>
      <p:sp>
        <p:nvSpPr>
          <p:cNvPr id="21" name="Google Shape;82;p17">
            <a:extLst>
              <a:ext uri="{FF2B5EF4-FFF2-40B4-BE49-F238E27FC236}">
                <a16:creationId xmlns:a16="http://schemas.microsoft.com/office/drawing/2014/main" id="{585AD877-8168-471B-9A55-91C9992C679E}"/>
              </a:ext>
            </a:extLst>
          </p:cNvPr>
          <p:cNvSpPr txBox="1"/>
          <p:nvPr/>
        </p:nvSpPr>
        <p:spPr>
          <a:xfrm>
            <a:off x="5699116" y="3397876"/>
            <a:ext cx="2258250" cy="1258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>
                <a:solidFill>
                  <a:schemeClr val="lt2"/>
                </a:solidFill>
                <a:latin typeface="Fira Sans Condensed"/>
                <a:ea typeface="Fira Sans Condensed"/>
                <a:cs typeface="Fira Sans Condensed"/>
                <a:sym typeface="Fira Sans Condensed"/>
              </a:rPr>
              <a:t>Сформировать план дальнейшего внедрения ИИ в текущую школьную практику</a:t>
            </a:r>
            <a:endParaRPr dirty="0">
              <a:solidFill>
                <a:schemeClr val="lt2"/>
              </a:solidFill>
              <a:latin typeface="Fira Sans Condensed"/>
              <a:ea typeface="Fira Sans Condensed"/>
              <a:cs typeface="Fira Sans Condensed"/>
              <a:sym typeface="Fira Sans Condense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>
            <a:spLocks noGrp="1"/>
          </p:cNvSpPr>
          <p:nvPr>
            <p:ph type="title"/>
          </p:nvPr>
        </p:nvSpPr>
        <p:spPr>
          <a:xfrm>
            <a:off x="7201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>
                <a:latin typeface="Arial Black" panose="020B0A04020102020204" pitchFamily="34" charset="0"/>
              </a:rPr>
              <a:t>АКТУАЛЬНОСТЬ</a:t>
            </a:r>
          </a:p>
        </p:txBody>
      </p:sp>
      <p:grpSp>
        <p:nvGrpSpPr>
          <p:cNvPr id="167" name="Google Shape;167;p20"/>
          <p:cNvGrpSpPr/>
          <p:nvPr/>
        </p:nvGrpSpPr>
        <p:grpSpPr>
          <a:xfrm>
            <a:off x="6015960" y="2296352"/>
            <a:ext cx="2655854" cy="1254448"/>
            <a:chOff x="5996412" y="3513045"/>
            <a:chExt cx="2655854" cy="1254448"/>
          </a:xfrm>
        </p:grpSpPr>
        <p:sp>
          <p:nvSpPr>
            <p:cNvPr id="168" name="Google Shape;168;p20"/>
            <p:cNvSpPr txBox="1"/>
            <p:nvPr/>
          </p:nvSpPr>
          <p:spPr>
            <a:xfrm flipH="1">
              <a:off x="5996412" y="3513045"/>
              <a:ext cx="2655854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b="1" dirty="0">
                  <a:solidFill>
                    <a:schemeClr val="lt2"/>
                  </a:solidFill>
                  <a:latin typeface="Arial Black" panose="020B0A04020102020204" pitchFamily="34" charset="0"/>
                  <a:ea typeface="Rajdhani"/>
                  <a:cs typeface="Rajdhani"/>
                  <a:sym typeface="Rajdhani"/>
                </a:rPr>
                <a:t>Решение кейсов</a:t>
              </a:r>
              <a:endParaRPr sz="1800" b="1" dirty="0">
                <a:solidFill>
                  <a:schemeClr val="lt2"/>
                </a:solidFill>
                <a:latin typeface="Arial Black" panose="020B0A04020102020204" pitchFamily="34" charset="0"/>
                <a:ea typeface="Rajdhani"/>
                <a:cs typeface="Rajdhani"/>
                <a:sym typeface="Rajdhani"/>
              </a:endParaRPr>
            </a:p>
          </p:txBody>
        </p:sp>
        <p:sp>
          <p:nvSpPr>
            <p:cNvPr id="169" name="Google Shape;169;p20"/>
            <p:cNvSpPr txBox="1"/>
            <p:nvPr/>
          </p:nvSpPr>
          <p:spPr>
            <a:xfrm flipH="1">
              <a:off x="6159955" y="3964693"/>
              <a:ext cx="2274954" cy="80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ru-RU" dirty="0">
                  <a:solidFill>
                    <a:schemeClr val="l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Генерация индивидуальных мотивационных писем Автоматический анализ анкеты.</a:t>
              </a:r>
            </a:p>
            <a:p>
              <a:pPr lvl="0" algn="ctr"/>
              <a:r>
                <a:rPr lang="ru-RU" dirty="0">
                  <a:solidFill>
                    <a:schemeClr val="l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Подготовка шаблонов для родительских собраний.</a:t>
              </a:r>
              <a:endParaRPr dirty="0">
                <a:solidFill>
                  <a:schemeClr val="lt2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</p:grpSp>
      <p:grpSp>
        <p:nvGrpSpPr>
          <p:cNvPr id="172" name="Google Shape;172;p20"/>
          <p:cNvGrpSpPr/>
          <p:nvPr/>
        </p:nvGrpSpPr>
        <p:grpSpPr>
          <a:xfrm>
            <a:off x="7025160" y="1985306"/>
            <a:ext cx="327085" cy="277080"/>
            <a:chOff x="2770052" y="2009628"/>
            <a:chExt cx="327085" cy="277080"/>
          </a:xfrm>
        </p:grpSpPr>
        <p:sp>
          <p:nvSpPr>
            <p:cNvPr id="173" name="Google Shape;173;p20"/>
            <p:cNvSpPr/>
            <p:nvPr/>
          </p:nvSpPr>
          <p:spPr>
            <a:xfrm>
              <a:off x="2770052" y="2023537"/>
              <a:ext cx="327085" cy="263170"/>
            </a:xfrm>
            <a:custGeom>
              <a:avLst/>
              <a:gdLst/>
              <a:ahLst/>
              <a:cxnLst/>
              <a:rect l="l" t="t" r="r" b="b"/>
              <a:pathLst>
                <a:path w="10276" h="8268" extrusionOk="0">
                  <a:moveTo>
                    <a:pt x="6251" y="2267"/>
                  </a:moveTo>
                  <a:lnTo>
                    <a:pt x="7061" y="2541"/>
                  </a:lnTo>
                  <a:cubicBezTo>
                    <a:pt x="7073" y="2544"/>
                    <a:pt x="7086" y="2545"/>
                    <a:pt x="7098" y="2545"/>
                  </a:cubicBezTo>
                  <a:cubicBezTo>
                    <a:pt x="7136" y="2545"/>
                    <a:pt x="7174" y="2532"/>
                    <a:pt x="7192" y="2505"/>
                  </a:cubicBezTo>
                  <a:lnTo>
                    <a:pt x="7454" y="2314"/>
                  </a:lnTo>
                  <a:lnTo>
                    <a:pt x="9240" y="4660"/>
                  </a:lnTo>
                  <a:lnTo>
                    <a:pt x="8978" y="4874"/>
                  </a:lnTo>
                  <a:cubicBezTo>
                    <a:pt x="8966" y="4862"/>
                    <a:pt x="8942" y="4839"/>
                    <a:pt x="8930" y="4839"/>
                  </a:cubicBezTo>
                  <a:lnTo>
                    <a:pt x="5811" y="3148"/>
                  </a:lnTo>
                  <a:lnTo>
                    <a:pt x="5930" y="2969"/>
                  </a:lnTo>
                  <a:cubicBezTo>
                    <a:pt x="5978" y="2898"/>
                    <a:pt x="5966" y="2803"/>
                    <a:pt x="5894" y="2755"/>
                  </a:cubicBezTo>
                  <a:cubicBezTo>
                    <a:pt x="5864" y="2742"/>
                    <a:pt x="5834" y="2735"/>
                    <a:pt x="5806" y="2735"/>
                  </a:cubicBezTo>
                  <a:cubicBezTo>
                    <a:pt x="5756" y="2735"/>
                    <a:pt x="5710" y="2757"/>
                    <a:pt x="5680" y="2803"/>
                  </a:cubicBezTo>
                  <a:lnTo>
                    <a:pt x="5358" y="3326"/>
                  </a:lnTo>
                  <a:cubicBezTo>
                    <a:pt x="5335" y="3350"/>
                    <a:pt x="5323" y="3374"/>
                    <a:pt x="5323" y="3398"/>
                  </a:cubicBezTo>
                  <a:lnTo>
                    <a:pt x="5323" y="4684"/>
                  </a:lnTo>
                  <a:cubicBezTo>
                    <a:pt x="5323" y="4946"/>
                    <a:pt x="5097" y="5172"/>
                    <a:pt x="4835" y="5172"/>
                  </a:cubicBezTo>
                  <a:cubicBezTo>
                    <a:pt x="4561" y="5172"/>
                    <a:pt x="4346" y="4946"/>
                    <a:pt x="4346" y="4684"/>
                  </a:cubicBezTo>
                  <a:lnTo>
                    <a:pt x="4346" y="3410"/>
                  </a:lnTo>
                  <a:lnTo>
                    <a:pt x="4620" y="2267"/>
                  </a:lnTo>
                  <a:close/>
                  <a:moveTo>
                    <a:pt x="2680" y="1767"/>
                  </a:moveTo>
                  <a:lnTo>
                    <a:pt x="2918" y="1898"/>
                  </a:lnTo>
                  <a:lnTo>
                    <a:pt x="941" y="5303"/>
                  </a:lnTo>
                  <a:lnTo>
                    <a:pt x="703" y="5172"/>
                  </a:lnTo>
                  <a:lnTo>
                    <a:pt x="2680" y="1767"/>
                  </a:lnTo>
                  <a:close/>
                  <a:moveTo>
                    <a:pt x="3180" y="4743"/>
                  </a:moveTo>
                  <a:cubicBezTo>
                    <a:pt x="3287" y="4743"/>
                    <a:pt x="3370" y="4779"/>
                    <a:pt x="3442" y="4874"/>
                  </a:cubicBezTo>
                  <a:cubicBezTo>
                    <a:pt x="3561" y="5017"/>
                    <a:pt x="3525" y="5231"/>
                    <a:pt x="3370" y="5339"/>
                  </a:cubicBezTo>
                  <a:lnTo>
                    <a:pt x="2322" y="6112"/>
                  </a:lnTo>
                  <a:cubicBezTo>
                    <a:pt x="2262" y="6150"/>
                    <a:pt x="2194" y="6169"/>
                    <a:pt x="2127" y="6169"/>
                  </a:cubicBezTo>
                  <a:cubicBezTo>
                    <a:pt x="2023" y="6169"/>
                    <a:pt x="1923" y="6123"/>
                    <a:pt x="1858" y="6029"/>
                  </a:cubicBezTo>
                  <a:cubicBezTo>
                    <a:pt x="1751" y="5886"/>
                    <a:pt x="1787" y="5672"/>
                    <a:pt x="1929" y="5565"/>
                  </a:cubicBezTo>
                  <a:lnTo>
                    <a:pt x="2989" y="4803"/>
                  </a:lnTo>
                  <a:cubicBezTo>
                    <a:pt x="3049" y="4755"/>
                    <a:pt x="3120" y="4743"/>
                    <a:pt x="3180" y="4743"/>
                  </a:cubicBezTo>
                  <a:close/>
                  <a:moveTo>
                    <a:pt x="3775" y="5493"/>
                  </a:moveTo>
                  <a:cubicBezTo>
                    <a:pt x="3870" y="5493"/>
                    <a:pt x="3954" y="5553"/>
                    <a:pt x="4013" y="5636"/>
                  </a:cubicBezTo>
                  <a:cubicBezTo>
                    <a:pt x="4132" y="5779"/>
                    <a:pt x="4085" y="5993"/>
                    <a:pt x="3942" y="6089"/>
                  </a:cubicBezTo>
                  <a:lnTo>
                    <a:pt x="3132" y="6708"/>
                  </a:lnTo>
                  <a:cubicBezTo>
                    <a:pt x="3076" y="6745"/>
                    <a:pt x="3013" y="6764"/>
                    <a:pt x="2949" y="6764"/>
                  </a:cubicBezTo>
                  <a:cubicBezTo>
                    <a:pt x="2851" y="6764"/>
                    <a:pt x="2752" y="6718"/>
                    <a:pt x="2680" y="6624"/>
                  </a:cubicBezTo>
                  <a:cubicBezTo>
                    <a:pt x="2572" y="6482"/>
                    <a:pt x="2596" y="6255"/>
                    <a:pt x="2751" y="6148"/>
                  </a:cubicBezTo>
                  <a:lnTo>
                    <a:pt x="3537" y="5589"/>
                  </a:lnTo>
                  <a:cubicBezTo>
                    <a:pt x="3573" y="5565"/>
                    <a:pt x="3596" y="5541"/>
                    <a:pt x="3620" y="5529"/>
                  </a:cubicBezTo>
                  <a:cubicBezTo>
                    <a:pt x="3668" y="5517"/>
                    <a:pt x="3715" y="5493"/>
                    <a:pt x="3775" y="5493"/>
                  </a:cubicBezTo>
                  <a:close/>
                  <a:moveTo>
                    <a:pt x="4359" y="6281"/>
                  </a:moveTo>
                  <a:cubicBezTo>
                    <a:pt x="4454" y="6281"/>
                    <a:pt x="4550" y="6321"/>
                    <a:pt x="4620" y="6398"/>
                  </a:cubicBezTo>
                  <a:cubicBezTo>
                    <a:pt x="4739" y="6553"/>
                    <a:pt x="4704" y="6755"/>
                    <a:pt x="4549" y="6863"/>
                  </a:cubicBezTo>
                  <a:lnTo>
                    <a:pt x="3954" y="7303"/>
                  </a:lnTo>
                  <a:cubicBezTo>
                    <a:pt x="3898" y="7331"/>
                    <a:pt x="3829" y="7358"/>
                    <a:pt x="3767" y="7358"/>
                  </a:cubicBezTo>
                  <a:cubicBezTo>
                    <a:pt x="3749" y="7358"/>
                    <a:pt x="3732" y="7356"/>
                    <a:pt x="3715" y="7351"/>
                  </a:cubicBezTo>
                  <a:cubicBezTo>
                    <a:pt x="3620" y="7339"/>
                    <a:pt x="3549" y="7303"/>
                    <a:pt x="3513" y="7220"/>
                  </a:cubicBezTo>
                  <a:cubicBezTo>
                    <a:pt x="3406" y="7077"/>
                    <a:pt x="3430" y="6863"/>
                    <a:pt x="3584" y="6755"/>
                  </a:cubicBezTo>
                  <a:lnTo>
                    <a:pt x="4144" y="6363"/>
                  </a:lnTo>
                  <a:lnTo>
                    <a:pt x="4168" y="6339"/>
                  </a:lnTo>
                  <a:cubicBezTo>
                    <a:pt x="4226" y="6300"/>
                    <a:pt x="4292" y="6281"/>
                    <a:pt x="4359" y="6281"/>
                  </a:cubicBezTo>
                  <a:close/>
                  <a:moveTo>
                    <a:pt x="2870" y="2553"/>
                  </a:moveTo>
                  <a:lnTo>
                    <a:pt x="3156" y="2707"/>
                  </a:lnTo>
                  <a:cubicBezTo>
                    <a:pt x="3173" y="2725"/>
                    <a:pt x="3197" y="2736"/>
                    <a:pt x="3218" y="2736"/>
                  </a:cubicBezTo>
                  <a:cubicBezTo>
                    <a:pt x="3226" y="2736"/>
                    <a:pt x="3233" y="2734"/>
                    <a:pt x="3239" y="2731"/>
                  </a:cubicBezTo>
                  <a:lnTo>
                    <a:pt x="3942" y="2636"/>
                  </a:lnTo>
                  <a:lnTo>
                    <a:pt x="4192" y="2743"/>
                  </a:lnTo>
                  <a:lnTo>
                    <a:pt x="4049" y="3338"/>
                  </a:lnTo>
                  <a:lnTo>
                    <a:pt x="4049" y="3362"/>
                  </a:lnTo>
                  <a:lnTo>
                    <a:pt x="4049" y="4648"/>
                  </a:lnTo>
                  <a:cubicBezTo>
                    <a:pt x="4049" y="5077"/>
                    <a:pt x="4406" y="5434"/>
                    <a:pt x="4835" y="5434"/>
                  </a:cubicBezTo>
                  <a:cubicBezTo>
                    <a:pt x="5263" y="5434"/>
                    <a:pt x="5620" y="5077"/>
                    <a:pt x="5620" y="4648"/>
                  </a:cubicBezTo>
                  <a:lnTo>
                    <a:pt x="5620" y="3410"/>
                  </a:lnTo>
                  <a:lnTo>
                    <a:pt x="5656" y="3362"/>
                  </a:lnTo>
                  <a:lnTo>
                    <a:pt x="8776" y="5065"/>
                  </a:lnTo>
                  <a:cubicBezTo>
                    <a:pt x="8942" y="5184"/>
                    <a:pt x="9002" y="5374"/>
                    <a:pt x="8907" y="5541"/>
                  </a:cubicBezTo>
                  <a:cubicBezTo>
                    <a:pt x="8850" y="5654"/>
                    <a:pt x="8745" y="5717"/>
                    <a:pt x="8631" y="5717"/>
                  </a:cubicBezTo>
                  <a:cubicBezTo>
                    <a:pt x="8576" y="5717"/>
                    <a:pt x="8520" y="5703"/>
                    <a:pt x="8466" y="5672"/>
                  </a:cubicBezTo>
                  <a:lnTo>
                    <a:pt x="6740" y="4743"/>
                  </a:lnTo>
                  <a:cubicBezTo>
                    <a:pt x="6711" y="4727"/>
                    <a:pt x="6682" y="4719"/>
                    <a:pt x="6655" y="4719"/>
                  </a:cubicBezTo>
                  <a:cubicBezTo>
                    <a:pt x="6603" y="4719"/>
                    <a:pt x="6557" y="4748"/>
                    <a:pt x="6525" y="4803"/>
                  </a:cubicBezTo>
                  <a:cubicBezTo>
                    <a:pt x="6490" y="4874"/>
                    <a:pt x="6513" y="4958"/>
                    <a:pt x="6585" y="5005"/>
                  </a:cubicBezTo>
                  <a:lnTo>
                    <a:pt x="8037" y="5791"/>
                  </a:lnTo>
                  <a:cubicBezTo>
                    <a:pt x="8192" y="5886"/>
                    <a:pt x="8252" y="6077"/>
                    <a:pt x="8168" y="6243"/>
                  </a:cubicBezTo>
                  <a:cubicBezTo>
                    <a:pt x="8104" y="6356"/>
                    <a:pt x="7996" y="6415"/>
                    <a:pt x="7881" y="6415"/>
                  </a:cubicBezTo>
                  <a:cubicBezTo>
                    <a:pt x="7826" y="6415"/>
                    <a:pt x="7770" y="6401"/>
                    <a:pt x="7716" y="6374"/>
                  </a:cubicBezTo>
                  <a:lnTo>
                    <a:pt x="6251" y="5565"/>
                  </a:lnTo>
                  <a:cubicBezTo>
                    <a:pt x="6226" y="5554"/>
                    <a:pt x="6200" y="5548"/>
                    <a:pt x="6175" y="5548"/>
                  </a:cubicBezTo>
                  <a:cubicBezTo>
                    <a:pt x="6120" y="5548"/>
                    <a:pt x="6070" y="5575"/>
                    <a:pt x="6037" y="5624"/>
                  </a:cubicBezTo>
                  <a:cubicBezTo>
                    <a:pt x="5990" y="5708"/>
                    <a:pt x="6025" y="5791"/>
                    <a:pt x="6097" y="5839"/>
                  </a:cubicBezTo>
                  <a:lnTo>
                    <a:pt x="7287" y="6493"/>
                  </a:lnTo>
                  <a:cubicBezTo>
                    <a:pt x="7454" y="6577"/>
                    <a:pt x="7514" y="6779"/>
                    <a:pt x="7418" y="6934"/>
                  </a:cubicBezTo>
                  <a:cubicBezTo>
                    <a:pt x="7360" y="7050"/>
                    <a:pt x="7250" y="7114"/>
                    <a:pt x="7132" y="7114"/>
                  </a:cubicBezTo>
                  <a:cubicBezTo>
                    <a:pt x="7081" y="7114"/>
                    <a:pt x="7028" y="7102"/>
                    <a:pt x="6978" y="7077"/>
                  </a:cubicBezTo>
                  <a:lnTo>
                    <a:pt x="5728" y="6386"/>
                  </a:lnTo>
                  <a:cubicBezTo>
                    <a:pt x="5705" y="6371"/>
                    <a:pt x="5680" y="6365"/>
                    <a:pt x="5655" y="6365"/>
                  </a:cubicBezTo>
                  <a:cubicBezTo>
                    <a:pt x="5601" y="6365"/>
                    <a:pt x="5546" y="6397"/>
                    <a:pt x="5513" y="6446"/>
                  </a:cubicBezTo>
                  <a:cubicBezTo>
                    <a:pt x="5478" y="6517"/>
                    <a:pt x="5501" y="6613"/>
                    <a:pt x="5573" y="6660"/>
                  </a:cubicBezTo>
                  <a:lnTo>
                    <a:pt x="6549" y="7172"/>
                  </a:lnTo>
                  <a:cubicBezTo>
                    <a:pt x="6704" y="7267"/>
                    <a:pt x="6763" y="7458"/>
                    <a:pt x="6680" y="7625"/>
                  </a:cubicBezTo>
                  <a:cubicBezTo>
                    <a:pt x="6616" y="7737"/>
                    <a:pt x="6508" y="7801"/>
                    <a:pt x="6393" y="7801"/>
                  </a:cubicBezTo>
                  <a:cubicBezTo>
                    <a:pt x="6338" y="7801"/>
                    <a:pt x="6282" y="7786"/>
                    <a:pt x="6228" y="7756"/>
                  </a:cubicBezTo>
                  <a:lnTo>
                    <a:pt x="5549" y="7386"/>
                  </a:lnTo>
                  <a:cubicBezTo>
                    <a:pt x="5549" y="7255"/>
                    <a:pt x="5501" y="7101"/>
                    <a:pt x="5406" y="6994"/>
                  </a:cubicBezTo>
                  <a:cubicBezTo>
                    <a:pt x="5299" y="6851"/>
                    <a:pt x="5132" y="6755"/>
                    <a:pt x="4954" y="6744"/>
                  </a:cubicBezTo>
                  <a:lnTo>
                    <a:pt x="4954" y="6696"/>
                  </a:lnTo>
                  <a:cubicBezTo>
                    <a:pt x="4977" y="6541"/>
                    <a:pt x="4930" y="6363"/>
                    <a:pt x="4835" y="6220"/>
                  </a:cubicBezTo>
                  <a:cubicBezTo>
                    <a:pt x="4716" y="6077"/>
                    <a:pt x="4549" y="5982"/>
                    <a:pt x="4370" y="5970"/>
                  </a:cubicBezTo>
                  <a:lnTo>
                    <a:pt x="4370" y="5922"/>
                  </a:lnTo>
                  <a:cubicBezTo>
                    <a:pt x="4406" y="5767"/>
                    <a:pt x="4358" y="5589"/>
                    <a:pt x="4251" y="5446"/>
                  </a:cubicBezTo>
                  <a:cubicBezTo>
                    <a:pt x="4132" y="5303"/>
                    <a:pt x="3965" y="5208"/>
                    <a:pt x="3787" y="5196"/>
                  </a:cubicBezTo>
                  <a:lnTo>
                    <a:pt x="3787" y="5148"/>
                  </a:lnTo>
                  <a:cubicBezTo>
                    <a:pt x="3823" y="4993"/>
                    <a:pt x="3775" y="4815"/>
                    <a:pt x="3668" y="4672"/>
                  </a:cubicBezTo>
                  <a:cubicBezTo>
                    <a:pt x="3547" y="4516"/>
                    <a:pt x="3359" y="4432"/>
                    <a:pt x="3172" y="4432"/>
                  </a:cubicBezTo>
                  <a:cubicBezTo>
                    <a:pt x="3044" y="4432"/>
                    <a:pt x="2917" y="4471"/>
                    <a:pt x="2811" y="4553"/>
                  </a:cubicBezTo>
                  <a:lnTo>
                    <a:pt x="1763" y="5315"/>
                  </a:lnTo>
                  <a:lnTo>
                    <a:pt x="1394" y="5112"/>
                  </a:lnTo>
                  <a:lnTo>
                    <a:pt x="2870" y="2553"/>
                  </a:lnTo>
                  <a:close/>
                  <a:moveTo>
                    <a:pt x="4936" y="7026"/>
                  </a:moveTo>
                  <a:cubicBezTo>
                    <a:pt x="5036" y="7026"/>
                    <a:pt x="5132" y="7070"/>
                    <a:pt x="5204" y="7148"/>
                  </a:cubicBezTo>
                  <a:cubicBezTo>
                    <a:pt x="5251" y="7244"/>
                    <a:pt x="5275" y="7315"/>
                    <a:pt x="5263" y="7398"/>
                  </a:cubicBezTo>
                  <a:cubicBezTo>
                    <a:pt x="5251" y="7494"/>
                    <a:pt x="5204" y="7565"/>
                    <a:pt x="5132" y="7625"/>
                  </a:cubicBezTo>
                  <a:lnTo>
                    <a:pt x="4787" y="7875"/>
                  </a:lnTo>
                  <a:cubicBezTo>
                    <a:pt x="4729" y="7918"/>
                    <a:pt x="4658" y="7940"/>
                    <a:pt x="4588" y="7940"/>
                  </a:cubicBezTo>
                  <a:cubicBezTo>
                    <a:pt x="4487" y="7940"/>
                    <a:pt x="4386" y="7895"/>
                    <a:pt x="4323" y="7803"/>
                  </a:cubicBezTo>
                  <a:cubicBezTo>
                    <a:pt x="4215" y="7660"/>
                    <a:pt x="4251" y="7446"/>
                    <a:pt x="4406" y="7339"/>
                  </a:cubicBezTo>
                  <a:lnTo>
                    <a:pt x="4727" y="7101"/>
                  </a:lnTo>
                  <a:lnTo>
                    <a:pt x="4739" y="7089"/>
                  </a:lnTo>
                  <a:cubicBezTo>
                    <a:pt x="4802" y="7046"/>
                    <a:pt x="4870" y="7026"/>
                    <a:pt x="4936" y="7026"/>
                  </a:cubicBezTo>
                  <a:close/>
                  <a:moveTo>
                    <a:pt x="180" y="0"/>
                  </a:moveTo>
                  <a:cubicBezTo>
                    <a:pt x="125" y="0"/>
                    <a:pt x="69" y="27"/>
                    <a:pt x="36" y="76"/>
                  </a:cubicBezTo>
                  <a:cubicBezTo>
                    <a:pt x="1" y="159"/>
                    <a:pt x="24" y="243"/>
                    <a:pt x="96" y="290"/>
                  </a:cubicBezTo>
                  <a:lnTo>
                    <a:pt x="2382" y="1600"/>
                  </a:lnTo>
                  <a:lnTo>
                    <a:pt x="405" y="5005"/>
                  </a:lnTo>
                  <a:lnTo>
                    <a:pt x="251" y="4922"/>
                  </a:lnTo>
                  <a:cubicBezTo>
                    <a:pt x="221" y="4905"/>
                    <a:pt x="192" y="4897"/>
                    <a:pt x="164" y="4897"/>
                  </a:cubicBezTo>
                  <a:cubicBezTo>
                    <a:pt x="113" y="4897"/>
                    <a:pt x="67" y="4923"/>
                    <a:pt x="36" y="4969"/>
                  </a:cubicBezTo>
                  <a:cubicBezTo>
                    <a:pt x="1" y="5053"/>
                    <a:pt x="24" y="5136"/>
                    <a:pt x="96" y="5184"/>
                  </a:cubicBezTo>
                  <a:lnTo>
                    <a:pt x="882" y="5648"/>
                  </a:lnTo>
                  <a:cubicBezTo>
                    <a:pt x="908" y="5663"/>
                    <a:pt x="934" y="5670"/>
                    <a:pt x="959" y="5670"/>
                  </a:cubicBezTo>
                  <a:cubicBezTo>
                    <a:pt x="1014" y="5670"/>
                    <a:pt x="1063" y="5638"/>
                    <a:pt x="1096" y="5589"/>
                  </a:cubicBezTo>
                  <a:lnTo>
                    <a:pt x="1215" y="5398"/>
                  </a:lnTo>
                  <a:lnTo>
                    <a:pt x="1537" y="5565"/>
                  </a:lnTo>
                  <a:cubicBezTo>
                    <a:pt x="1441" y="5779"/>
                    <a:pt x="1453" y="6029"/>
                    <a:pt x="1584" y="6220"/>
                  </a:cubicBezTo>
                  <a:cubicBezTo>
                    <a:pt x="1703" y="6386"/>
                    <a:pt x="1894" y="6482"/>
                    <a:pt x="2096" y="6482"/>
                  </a:cubicBezTo>
                  <a:cubicBezTo>
                    <a:pt x="2156" y="6482"/>
                    <a:pt x="2227" y="6458"/>
                    <a:pt x="2287" y="6446"/>
                  </a:cubicBezTo>
                  <a:cubicBezTo>
                    <a:pt x="2287" y="6577"/>
                    <a:pt x="2334" y="6720"/>
                    <a:pt x="2406" y="6815"/>
                  </a:cubicBezTo>
                  <a:cubicBezTo>
                    <a:pt x="2525" y="6982"/>
                    <a:pt x="2715" y="7077"/>
                    <a:pt x="2906" y="7077"/>
                  </a:cubicBezTo>
                  <a:cubicBezTo>
                    <a:pt x="2965" y="7077"/>
                    <a:pt x="3049" y="7053"/>
                    <a:pt x="3108" y="7041"/>
                  </a:cubicBezTo>
                  <a:cubicBezTo>
                    <a:pt x="3108" y="7160"/>
                    <a:pt x="3144" y="7291"/>
                    <a:pt x="3227" y="7398"/>
                  </a:cubicBezTo>
                  <a:cubicBezTo>
                    <a:pt x="3323" y="7529"/>
                    <a:pt x="3465" y="7625"/>
                    <a:pt x="3644" y="7648"/>
                  </a:cubicBezTo>
                  <a:cubicBezTo>
                    <a:pt x="3668" y="7648"/>
                    <a:pt x="3715" y="7672"/>
                    <a:pt x="3739" y="7672"/>
                  </a:cubicBezTo>
                  <a:cubicBezTo>
                    <a:pt x="3799" y="7672"/>
                    <a:pt x="3882" y="7648"/>
                    <a:pt x="3942" y="7636"/>
                  </a:cubicBezTo>
                  <a:cubicBezTo>
                    <a:pt x="3942" y="7767"/>
                    <a:pt x="3977" y="7886"/>
                    <a:pt x="4061" y="7994"/>
                  </a:cubicBezTo>
                  <a:cubicBezTo>
                    <a:pt x="4156" y="8125"/>
                    <a:pt x="4299" y="8220"/>
                    <a:pt x="4477" y="8244"/>
                  </a:cubicBezTo>
                  <a:cubicBezTo>
                    <a:pt x="4501" y="8244"/>
                    <a:pt x="4549" y="8267"/>
                    <a:pt x="4573" y="8267"/>
                  </a:cubicBezTo>
                  <a:cubicBezTo>
                    <a:pt x="4716" y="8267"/>
                    <a:pt x="4835" y="8220"/>
                    <a:pt x="4954" y="8148"/>
                  </a:cubicBezTo>
                  <a:lnTo>
                    <a:pt x="5287" y="7886"/>
                  </a:lnTo>
                  <a:cubicBezTo>
                    <a:pt x="5370" y="7827"/>
                    <a:pt x="5430" y="7767"/>
                    <a:pt x="5466" y="7684"/>
                  </a:cubicBezTo>
                  <a:lnTo>
                    <a:pt x="6085" y="8029"/>
                  </a:lnTo>
                  <a:cubicBezTo>
                    <a:pt x="6168" y="8077"/>
                    <a:pt x="6275" y="8101"/>
                    <a:pt x="6382" y="8101"/>
                  </a:cubicBezTo>
                  <a:cubicBezTo>
                    <a:pt x="6442" y="8101"/>
                    <a:pt x="6501" y="8089"/>
                    <a:pt x="6561" y="8077"/>
                  </a:cubicBezTo>
                  <a:cubicBezTo>
                    <a:pt x="6716" y="8029"/>
                    <a:pt x="6859" y="7922"/>
                    <a:pt x="6930" y="7779"/>
                  </a:cubicBezTo>
                  <a:cubicBezTo>
                    <a:pt x="6990" y="7648"/>
                    <a:pt x="7013" y="7529"/>
                    <a:pt x="7002" y="7398"/>
                  </a:cubicBezTo>
                  <a:cubicBezTo>
                    <a:pt x="7049" y="7398"/>
                    <a:pt x="7073" y="7422"/>
                    <a:pt x="7121" y="7422"/>
                  </a:cubicBezTo>
                  <a:cubicBezTo>
                    <a:pt x="7347" y="7422"/>
                    <a:pt x="7573" y="7303"/>
                    <a:pt x="7668" y="7089"/>
                  </a:cubicBezTo>
                  <a:cubicBezTo>
                    <a:pt x="7728" y="6970"/>
                    <a:pt x="7764" y="6839"/>
                    <a:pt x="7752" y="6720"/>
                  </a:cubicBezTo>
                  <a:cubicBezTo>
                    <a:pt x="7787" y="6720"/>
                    <a:pt x="7823" y="6732"/>
                    <a:pt x="7871" y="6732"/>
                  </a:cubicBezTo>
                  <a:cubicBezTo>
                    <a:pt x="8085" y="6732"/>
                    <a:pt x="8311" y="6613"/>
                    <a:pt x="8418" y="6410"/>
                  </a:cubicBezTo>
                  <a:cubicBezTo>
                    <a:pt x="8478" y="6291"/>
                    <a:pt x="8502" y="6172"/>
                    <a:pt x="8490" y="6029"/>
                  </a:cubicBezTo>
                  <a:cubicBezTo>
                    <a:pt x="8537" y="6029"/>
                    <a:pt x="8561" y="6053"/>
                    <a:pt x="8609" y="6053"/>
                  </a:cubicBezTo>
                  <a:cubicBezTo>
                    <a:pt x="8668" y="6053"/>
                    <a:pt x="8728" y="6029"/>
                    <a:pt x="8787" y="6017"/>
                  </a:cubicBezTo>
                  <a:cubicBezTo>
                    <a:pt x="8954" y="5970"/>
                    <a:pt x="9085" y="5874"/>
                    <a:pt x="9157" y="5720"/>
                  </a:cubicBezTo>
                  <a:cubicBezTo>
                    <a:pt x="9240" y="5577"/>
                    <a:pt x="9264" y="5410"/>
                    <a:pt x="9204" y="5243"/>
                  </a:cubicBezTo>
                  <a:cubicBezTo>
                    <a:pt x="9192" y="5196"/>
                    <a:pt x="9180" y="5172"/>
                    <a:pt x="9157" y="5136"/>
                  </a:cubicBezTo>
                  <a:lnTo>
                    <a:pt x="9430" y="4946"/>
                  </a:lnTo>
                  <a:lnTo>
                    <a:pt x="9561" y="5124"/>
                  </a:lnTo>
                  <a:cubicBezTo>
                    <a:pt x="9591" y="5161"/>
                    <a:pt x="9644" y="5180"/>
                    <a:pt x="9694" y="5180"/>
                  </a:cubicBezTo>
                  <a:cubicBezTo>
                    <a:pt x="9724" y="5180"/>
                    <a:pt x="9753" y="5173"/>
                    <a:pt x="9776" y="5160"/>
                  </a:cubicBezTo>
                  <a:lnTo>
                    <a:pt x="10192" y="4827"/>
                  </a:lnTo>
                  <a:cubicBezTo>
                    <a:pt x="10264" y="4743"/>
                    <a:pt x="10276" y="4648"/>
                    <a:pt x="10240" y="4577"/>
                  </a:cubicBezTo>
                  <a:cubicBezTo>
                    <a:pt x="10210" y="4539"/>
                    <a:pt x="10157" y="4521"/>
                    <a:pt x="10107" y="4521"/>
                  </a:cubicBezTo>
                  <a:cubicBezTo>
                    <a:pt x="10077" y="4521"/>
                    <a:pt x="10048" y="4527"/>
                    <a:pt x="10026" y="4541"/>
                  </a:cubicBezTo>
                  <a:lnTo>
                    <a:pt x="9728" y="4779"/>
                  </a:lnTo>
                  <a:lnTo>
                    <a:pt x="7347" y="1671"/>
                  </a:lnTo>
                  <a:lnTo>
                    <a:pt x="8704" y="790"/>
                  </a:lnTo>
                  <a:cubicBezTo>
                    <a:pt x="8776" y="755"/>
                    <a:pt x="8787" y="659"/>
                    <a:pt x="8752" y="588"/>
                  </a:cubicBezTo>
                  <a:cubicBezTo>
                    <a:pt x="8721" y="542"/>
                    <a:pt x="8670" y="516"/>
                    <a:pt x="8619" y="516"/>
                  </a:cubicBezTo>
                  <a:cubicBezTo>
                    <a:pt x="8591" y="516"/>
                    <a:pt x="8563" y="523"/>
                    <a:pt x="8537" y="540"/>
                  </a:cubicBezTo>
                  <a:lnTo>
                    <a:pt x="7049" y="1493"/>
                  </a:lnTo>
                  <a:cubicBezTo>
                    <a:pt x="6978" y="1540"/>
                    <a:pt x="6966" y="1648"/>
                    <a:pt x="7002" y="1719"/>
                  </a:cubicBezTo>
                  <a:lnTo>
                    <a:pt x="7275" y="2076"/>
                  </a:lnTo>
                  <a:lnTo>
                    <a:pt x="7085" y="2219"/>
                  </a:lnTo>
                  <a:lnTo>
                    <a:pt x="6311" y="1969"/>
                  </a:lnTo>
                  <a:cubicBezTo>
                    <a:pt x="6287" y="1969"/>
                    <a:pt x="6275" y="1957"/>
                    <a:pt x="6263" y="1957"/>
                  </a:cubicBezTo>
                  <a:lnTo>
                    <a:pt x="4501" y="1957"/>
                  </a:lnTo>
                  <a:cubicBezTo>
                    <a:pt x="4430" y="1957"/>
                    <a:pt x="4370" y="2005"/>
                    <a:pt x="4358" y="2076"/>
                  </a:cubicBezTo>
                  <a:lnTo>
                    <a:pt x="4251" y="2481"/>
                  </a:lnTo>
                  <a:lnTo>
                    <a:pt x="4001" y="2374"/>
                  </a:lnTo>
                  <a:cubicBezTo>
                    <a:pt x="3965" y="2362"/>
                    <a:pt x="3954" y="2362"/>
                    <a:pt x="3930" y="2362"/>
                  </a:cubicBezTo>
                  <a:lnTo>
                    <a:pt x="3227" y="2433"/>
                  </a:lnTo>
                  <a:lnTo>
                    <a:pt x="2989" y="2302"/>
                  </a:lnTo>
                  <a:lnTo>
                    <a:pt x="3215" y="1910"/>
                  </a:lnTo>
                  <a:cubicBezTo>
                    <a:pt x="3251" y="1838"/>
                    <a:pt x="3227" y="1743"/>
                    <a:pt x="3156" y="1707"/>
                  </a:cubicBezTo>
                  <a:lnTo>
                    <a:pt x="251" y="16"/>
                  </a:lnTo>
                  <a:cubicBezTo>
                    <a:pt x="229" y="5"/>
                    <a:pt x="204" y="0"/>
                    <a:pt x="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0"/>
            <p:cNvSpPr/>
            <p:nvPr/>
          </p:nvSpPr>
          <p:spPr>
            <a:xfrm>
              <a:off x="3059960" y="2009628"/>
              <a:ext cx="37177" cy="26960"/>
            </a:xfrm>
            <a:custGeom>
              <a:avLst/>
              <a:gdLst/>
              <a:ahLst/>
              <a:cxnLst/>
              <a:rect l="l" t="t" r="r" b="b"/>
              <a:pathLst>
                <a:path w="1168" h="847" extrusionOk="0">
                  <a:moveTo>
                    <a:pt x="999" y="0"/>
                  </a:moveTo>
                  <a:cubicBezTo>
                    <a:pt x="971" y="0"/>
                    <a:pt x="943" y="8"/>
                    <a:pt x="918" y="25"/>
                  </a:cubicBezTo>
                  <a:lnTo>
                    <a:pt x="84" y="561"/>
                  </a:lnTo>
                  <a:cubicBezTo>
                    <a:pt x="13" y="608"/>
                    <a:pt x="1" y="692"/>
                    <a:pt x="37" y="775"/>
                  </a:cubicBezTo>
                  <a:cubicBezTo>
                    <a:pt x="72" y="811"/>
                    <a:pt x="120" y="846"/>
                    <a:pt x="156" y="846"/>
                  </a:cubicBezTo>
                  <a:cubicBezTo>
                    <a:pt x="191" y="846"/>
                    <a:pt x="215" y="823"/>
                    <a:pt x="239" y="811"/>
                  </a:cubicBezTo>
                  <a:lnTo>
                    <a:pt x="1073" y="275"/>
                  </a:lnTo>
                  <a:cubicBezTo>
                    <a:pt x="1156" y="239"/>
                    <a:pt x="1168" y="144"/>
                    <a:pt x="1132" y="72"/>
                  </a:cubicBezTo>
                  <a:cubicBezTo>
                    <a:pt x="1101" y="26"/>
                    <a:pt x="1051" y="0"/>
                    <a:pt x="9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" name="Google Shape;175;p20"/>
          <p:cNvGrpSpPr/>
          <p:nvPr/>
        </p:nvGrpSpPr>
        <p:grpSpPr>
          <a:xfrm>
            <a:off x="560746" y="2250550"/>
            <a:ext cx="2028652" cy="1180275"/>
            <a:chOff x="1001300" y="3060744"/>
            <a:chExt cx="2327237" cy="1180275"/>
          </a:xfrm>
        </p:grpSpPr>
        <p:sp>
          <p:nvSpPr>
            <p:cNvPr id="166" name="Google Shape;166;p20"/>
            <p:cNvSpPr txBox="1"/>
            <p:nvPr/>
          </p:nvSpPr>
          <p:spPr>
            <a:xfrm flipH="1">
              <a:off x="1001300" y="3060744"/>
              <a:ext cx="23154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b="1" dirty="0">
                  <a:solidFill>
                    <a:schemeClr val="lt2"/>
                  </a:solidFill>
                  <a:latin typeface="Arial Black" panose="020B0A04020102020204" pitchFamily="34" charset="0"/>
                  <a:ea typeface="Rajdhani"/>
                  <a:cs typeface="Rajdhani"/>
                  <a:sym typeface="Rajdhani"/>
                </a:rPr>
                <a:t>Рост Работы</a:t>
              </a:r>
              <a:endParaRPr sz="1800" b="1" dirty="0">
                <a:solidFill>
                  <a:schemeClr val="lt2"/>
                </a:solidFill>
                <a:latin typeface="Arial Black" panose="020B0A04020102020204" pitchFamily="34" charset="0"/>
                <a:ea typeface="Rajdhani"/>
                <a:cs typeface="Rajdhani"/>
                <a:sym typeface="Rajdhani"/>
              </a:endParaRPr>
            </a:p>
          </p:txBody>
        </p:sp>
        <p:sp>
          <p:nvSpPr>
            <p:cNvPr id="176" name="Google Shape;176;p20"/>
            <p:cNvSpPr txBox="1"/>
            <p:nvPr/>
          </p:nvSpPr>
          <p:spPr>
            <a:xfrm flipH="1">
              <a:off x="1013137" y="3436419"/>
              <a:ext cx="2315400" cy="80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ru-RU" dirty="0">
                  <a:solidFill>
                    <a:schemeClr val="l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Рост объемов рутинных задач: анализ посещаемости, обратной связи, подготовка отчетов</a:t>
              </a:r>
              <a:endParaRPr dirty="0">
                <a:solidFill>
                  <a:schemeClr val="lt2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</p:grpSp>
      <p:grpSp>
        <p:nvGrpSpPr>
          <p:cNvPr id="177" name="Google Shape;177;p20"/>
          <p:cNvGrpSpPr/>
          <p:nvPr/>
        </p:nvGrpSpPr>
        <p:grpSpPr>
          <a:xfrm>
            <a:off x="1402755" y="1933289"/>
            <a:ext cx="334316" cy="290895"/>
            <a:chOff x="3716358" y="1544655"/>
            <a:chExt cx="361971" cy="314958"/>
          </a:xfrm>
        </p:grpSpPr>
        <p:sp>
          <p:nvSpPr>
            <p:cNvPr id="178" name="Google Shape;178;p20"/>
            <p:cNvSpPr/>
            <p:nvPr/>
          </p:nvSpPr>
          <p:spPr>
            <a:xfrm>
              <a:off x="3767509" y="1646957"/>
              <a:ext cx="231213" cy="10663"/>
            </a:xfrm>
            <a:custGeom>
              <a:avLst/>
              <a:gdLst/>
              <a:ahLst/>
              <a:cxnLst/>
              <a:rect l="l" t="t" r="r" b="b"/>
              <a:pathLst>
                <a:path w="7264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7097" y="334"/>
                  </a:lnTo>
                  <a:cubicBezTo>
                    <a:pt x="7192" y="334"/>
                    <a:pt x="7264" y="263"/>
                    <a:pt x="7264" y="167"/>
                  </a:cubicBezTo>
                  <a:cubicBezTo>
                    <a:pt x="7264" y="72"/>
                    <a:pt x="7192" y="1"/>
                    <a:pt x="70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0"/>
            <p:cNvSpPr/>
            <p:nvPr/>
          </p:nvSpPr>
          <p:spPr>
            <a:xfrm>
              <a:off x="3767509" y="1618532"/>
              <a:ext cx="152020" cy="10663"/>
            </a:xfrm>
            <a:custGeom>
              <a:avLst/>
              <a:gdLst/>
              <a:ahLst/>
              <a:cxnLst/>
              <a:rect l="l" t="t" r="r" b="b"/>
              <a:pathLst>
                <a:path w="4776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4621" y="334"/>
                  </a:lnTo>
                  <a:cubicBezTo>
                    <a:pt x="4704" y="334"/>
                    <a:pt x="4775" y="263"/>
                    <a:pt x="4775" y="168"/>
                  </a:cubicBezTo>
                  <a:cubicBezTo>
                    <a:pt x="4775" y="72"/>
                    <a:pt x="4704" y="1"/>
                    <a:pt x="46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0"/>
            <p:cNvSpPr/>
            <p:nvPr/>
          </p:nvSpPr>
          <p:spPr>
            <a:xfrm>
              <a:off x="3931624" y="1618532"/>
              <a:ext cx="67098" cy="10663"/>
            </a:xfrm>
            <a:custGeom>
              <a:avLst/>
              <a:gdLst/>
              <a:ahLst/>
              <a:cxnLst/>
              <a:rect l="l" t="t" r="r" b="b"/>
              <a:pathLst>
                <a:path w="2108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941" y="334"/>
                  </a:lnTo>
                  <a:cubicBezTo>
                    <a:pt x="2036" y="334"/>
                    <a:pt x="2108" y="263"/>
                    <a:pt x="2108" y="168"/>
                  </a:cubicBezTo>
                  <a:cubicBezTo>
                    <a:pt x="2108" y="72"/>
                    <a:pt x="2036" y="1"/>
                    <a:pt x="1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0"/>
            <p:cNvSpPr/>
            <p:nvPr/>
          </p:nvSpPr>
          <p:spPr>
            <a:xfrm>
              <a:off x="3767509" y="1590108"/>
              <a:ext cx="39087" cy="10663"/>
            </a:xfrm>
            <a:custGeom>
              <a:avLst/>
              <a:gdLst/>
              <a:ahLst/>
              <a:cxnLst/>
              <a:rect l="l" t="t" r="r" b="b"/>
              <a:pathLst>
                <a:path w="1228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1061" y="334"/>
                  </a:lnTo>
                  <a:cubicBezTo>
                    <a:pt x="1144" y="334"/>
                    <a:pt x="1227" y="263"/>
                    <a:pt x="1227" y="168"/>
                  </a:cubicBezTo>
                  <a:cubicBezTo>
                    <a:pt x="1227" y="72"/>
                    <a:pt x="1144" y="1"/>
                    <a:pt x="10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0"/>
            <p:cNvSpPr/>
            <p:nvPr/>
          </p:nvSpPr>
          <p:spPr>
            <a:xfrm>
              <a:off x="3818309" y="1590108"/>
              <a:ext cx="180412" cy="10663"/>
            </a:xfrm>
            <a:custGeom>
              <a:avLst/>
              <a:gdLst/>
              <a:ahLst/>
              <a:cxnLst/>
              <a:rect l="l" t="t" r="r" b="b"/>
              <a:pathLst>
                <a:path w="5668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501" y="334"/>
                  </a:lnTo>
                  <a:cubicBezTo>
                    <a:pt x="5596" y="334"/>
                    <a:pt x="5668" y="263"/>
                    <a:pt x="5668" y="168"/>
                  </a:cubicBezTo>
                  <a:cubicBezTo>
                    <a:pt x="5668" y="72"/>
                    <a:pt x="5596" y="1"/>
                    <a:pt x="55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3" name="Google Shape;183;p20"/>
            <p:cNvGrpSpPr/>
            <p:nvPr/>
          </p:nvGrpSpPr>
          <p:grpSpPr>
            <a:xfrm>
              <a:off x="3716358" y="1544655"/>
              <a:ext cx="361971" cy="314958"/>
              <a:chOff x="3716358" y="1544655"/>
              <a:chExt cx="361971" cy="314958"/>
            </a:xfrm>
          </p:grpSpPr>
          <p:sp>
            <p:nvSpPr>
              <p:cNvPr id="184" name="Google Shape;184;p20"/>
              <p:cNvSpPr/>
              <p:nvPr/>
            </p:nvSpPr>
            <p:spPr>
              <a:xfrm>
                <a:off x="3767509" y="1675381"/>
                <a:ext cx="84540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7"/>
                    </a:cubicBezTo>
                    <a:cubicBezTo>
                      <a:pt x="1" y="263"/>
                      <a:pt x="72" y="334"/>
                      <a:pt x="168" y="334"/>
                    </a:cubicBezTo>
                    <a:lnTo>
                      <a:pt x="2477" y="334"/>
                    </a:lnTo>
                    <a:cubicBezTo>
                      <a:pt x="2561" y="334"/>
                      <a:pt x="2632" y="263"/>
                      <a:pt x="2632" y="167"/>
                    </a:cubicBezTo>
                    <a:cubicBezTo>
                      <a:pt x="2656" y="72"/>
                      <a:pt x="2573" y="1"/>
                      <a:pt x="24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0"/>
              <p:cNvSpPr/>
              <p:nvPr/>
            </p:nvSpPr>
            <p:spPr>
              <a:xfrm>
                <a:off x="3875158" y="1675381"/>
                <a:ext cx="123564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3882" h="335" extrusionOk="0">
                    <a:moveTo>
                      <a:pt x="167" y="1"/>
                    </a:moveTo>
                    <a:cubicBezTo>
                      <a:pt x="72" y="1"/>
                      <a:pt x="0" y="72"/>
                      <a:pt x="0" y="167"/>
                    </a:cubicBezTo>
                    <a:cubicBezTo>
                      <a:pt x="0" y="263"/>
                      <a:pt x="72" y="334"/>
                      <a:pt x="167" y="334"/>
                    </a:cubicBezTo>
                    <a:lnTo>
                      <a:pt x="3715" y="334"/>
                    </a:lnTo>
                    <a:cubicBezTo>
                      <a:pt x="3810" y="334"/>
                      <a:pt x="3882" y="263"/>
                      <a:pt x="3882" y="167"/>
                    </a:cubicBezTo>
                    <a:cubicBezTo>
                      <a:pt x="3882" y="72"/>
                      <a:pt x="3810" y="1"/>
                      <a:pt x="37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20"/>
              <p:cNvSpPr/>
              <p:nvPr/>
            </p:nvSpPr>
            <p:spPr>
              <a:xfrm>
                <a:off x="3767509" y="1703423"/>
                <a:ext cx="174747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5490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68" y="334"/>
                    </a:cubicBezTo>
                    <a:lnTo>
                      <a:pt x="5335" y="334"/>
                    </a:lnTo>
                    <a:cubicBezTo>
                      <a:pt x="5418" y="334"/>
                      <a:pt x="5490" y="251"/>
                      <a:pt x="5490" y="168"/>
                    </a:cubicBezTo>
                    <a:cubicBezTo>
                      <a:pt x="5490" y="72"/>
                      <a:pt x="5418" y="1"/>
                      <a:pt x="53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20"/>
              <p:cNvSpPr/>
              <p:nvPr/>
            </p:nvSpPr>
            <p:spPr>
              <a:xfrm>
                <a:off x="3954351" y="1703423"/>
                <a:ext cx="44371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335" extrusionOk="0">
                    <a:moveTo>
                      <a:pt x="155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55" y="334"/>
                    </a:cubicBezTo>
                    <a:lnTo>
                      <a:pt x="1227" y="334"/>
                    </a:lnTo>
                    <a:cubicBezTo>
                      <a:pt x="1322" y="334"/>
                      <a:pt x="1394" y="251"/>
                      <a:pt x="1394" y="168"/>
                    </a:cubicBezTo>
                    <a:cubicBezTo>
                      <a:pt x="1394" y="72"/>
                      <a:pt x="1322" y="1"/>
                      <a:pt x="12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0"/>
              <p:cNvSpPr/>
              <p:nvPr/>
            </p:nvSpPr>
            <p:spPr>
              <a:xfrm>
                <a:off x="3716358" y="1544655"/>
                <a:ext cx="361971" cy="314958"/>
              </a:xfrm>
              <a:custGeom>
                <a:avLst/>
                <a:gdLst/>
                <a:ahLst/>
                <a:cxnLst/>
                <a:rect l="l" t="t" r="r" b="b"/>
                <a:pathLst>
                  <a:path w="11372" h="9895" extrusionOk="0">
                    <a:moveTo>
                      <a:pt x="3513" y="6751"/>
                    </a:moveTo>
                    <a:lnTo>
                      <a:pt x="3346" y="7477"/>
                    </a:lnTo>
                    <a:lnTo>
                      <a:pt x="1953" y="7477"/>
                    </a:lnTo>
                    <a:lnTo>
                      <a:pt x="1953" y="7489"/>
                    </a:lnTo>
                    <a:cubicBezTo>
                      <a:pt x="1656" y="7489"/>
                      <a:pt x="1394" y="7251"/>
                      <a:pt x="1394" y="6941"/>
                    </a:cubicBezTo>
                    <a:lnTo>
                      <a:pt x="1394" y="6751"/>
                    </a:lnTo>
                    <a:close/>
                    <a:moveTo>
                      <a:pt x="9430" y="333"/>
                    </a:moveTo>
                    <a:cubicBezTo>
                      <a:pt x="9728" y="333"/>
                      <a:pt x="9990" y="572"/>
                      <a:pt x="9990" y="881"/>
                    </a:cubicBezTo>
                    <a:lnTo>
                      <a:pt x="9990" y="5870"/>
                    </a:lnTo>
                    <a:cubicBezTo>
                      <a:pt x="9990" y="6168"/>
                      <a:pt x="9752" y="6418"/>
                      <a:pt x="9430" y="6418"/>
                    </a:cubicBezTo>
                    <a:lnTo>
                      <a:pt x="6597" y="6418"/>
                    </a:lnTo>
                    <a:cubicBezTo>
                      <a:pt x="6561" y="6418"/>
                      <a:pt x="6537" y="6429"/>
                      <a:pt x="6501" y="6441"/>
                    </a:cubicBezTo>
                    <a:lnTo>
                      <a:pt x="3489" y="8501"/>
                    </a:lnTo>
                    <a:cubicBezTo>
                      <a:pt x="3465" y="8501"/>
                      <a:pt x="3465" y="8489"/>
                      <a:pt x="3465" y="8489"/>
                    </a:cubicBezTo>
                    <a:lnTo>
                      <a:pt x="3906" y="6608"/>
                    </a:lnTo>
                    <a:cubicBezTo>
                      <a:pt x="3918" y="6560"/>
                      <a:pt x="3906" y="6501"/>
                      <a:pt x="3870" y="6477"/>
                    </a:cubicBezTo>
                    <a:cubicBezTo>
                      <a:pt x="3834" y="6429"/>
                      <a:pt x="3799" y="6418"/>
                      <a:pt x="3739" y="6418"/>
                    </a:cubicBezTo>
                    <a:lnTo>
                      <a:pt x="894" y="6418"/>
                    </a:lnTo>
                    <a:cubicBezTo>
                      <a:pt x="596" y="6418"/>
                      <a:pt x="346" y="6179"/>
                      <a:pt x="346" y="5870"/>
                    </a:cubicBezTo>
                    <a:lnTo>
                      <a:pt x="346" y="881"/>
                    </a:lnTo>
                    <a:cubicBezTo>
                      <a:pt x="346" y="584"/>
                      <a:pt x="584" y="333"/>
                      <a:pt x="894" y="333"/>
                    </a:cubicBezTo>
                    <a:close/>
                    <a:moveTo>
                      <a:pt x="10502" y="1405"/>
                    </a:moveTo>
                    <a:cubicBezTo>
                      <a:pt x="10800" y="1405"/>
                      <a:pt x="11061" y="1643"/>
                      <a:pt x="11061" y="1953"/>
                    </a:cubicBezTo>
                    <a:lnTo>
                      <a:pt x="11061" y="6941"/>
                    </a:lnTo>
                    <a:cubicBezTo>
                      <a:pt x="11050" y="7239"/>
                      <a:pt x="10788" y="7489"/>
                      <a:pt x="10490" y="7489"/>
                    </a:cubicBezTo>
                    <a:lnTo>
                      <a:pt x="7656" y="7489"/>
                    </a:lnTo>
                    <a:cubicBezTo>
                      <a:pt x="7609" y="7489"/>
                      <a:pt x="7549" y="7525"/>
                      <a:pt x="7513" y="7549"/>
                    </a:cubicBezTo>
                    <a:cubicBezTo>
                      <a:pt x="7490" y="7596"/>
                      <a:pt x="7478" y="7644"/>
                      <a:pt x="7490" y="7680"/>
                    </a:cubicBezTo>
                    <a:lnTo>
                      <a:pt x="7918" y="9561"/>
                    </a:lnTo>
                    <a:lnTo>
                      <a:pt x="7918" y="9573"/>
                    </a:lnTo>
                    <a:lnTo>
                      <a:pt x="7906" y="9573"/>
                    </a:lnTo>
                    <a:lnTo>
                      <a:pt x="5216" y="7727"/>
                    </a:lnTo>
                    <a:lnTo>
                      <a:pt x="6644" y="6751"/>
                    </a:lnTo>
                    <a:lnTo>
                      <a:pt x="9430" y="6751"/>
                    </a:lnTo>
                    <a:cubicBezTo>
                      <a:pt x="9930" y="6751"/>
                      <a:pt x="10311" y="6358"/>
                      <a:pt x="10311" y="5870"/>
                    </a:cubicBezTo>
                    <a:lnTo>
                      <a:pt x="10311" y="1405"/>
                    </a:lnTo>
                    <a:close/>
                    <a:moveTo>
                      <a:pt x="882" y="0"/>
                    </a:moveTo>
                    <a:cubicBezTo>
                      <a:pt x="393" y="0"/>
                      <a:pt x="1" y="393"/>
                      <a:pt x="1" y="881"/>
                    </a:cubicBezTo>
                    <a:lnTo>
                      <a:pt x="1" y="5870"/>
                    </a:lnTo>
                    <a:cubicBezTo>
                      <a:pt x="1" y="6358"/>
                      <a:pt x="393" y="6739"/>
                      <a:pt x="882" y="6739"/>
                    </a:cubicBezTo>
                    <a:lnTo>
                      <a:pt x="1072" y="6739"/>
                    </a:lnTo>
                    <a:lnTo>
                      <a:pt x="1072" y="6941"/>
                    </a:lnTo>
                    <a:cubicBezTo>
                      <a:pt x="1072" y="7430"/>
                      <a:pt x="1465" y="7811"/>
                      <a:pt x="1953" y="7811"/>
                    </a:cubicBezTo>
                    <a:lnTo>
                      <a:pt x="3275" y="7811"/>
                    </a:lnTo>
                    <a:lnTo>
                      <a:pt x="3144" y="8406"/>
                    </a:lnTo>
                    <a:cubicBezTo>
                      <a:pt x="3108" y="8549"/>
                      <a:pt x="3168" y="8692"/>
                      <a:pt x="3287" y="8763"/>
                    </a:cubicBezTo>
                    <a:cubicBezTo>
                      <a:pt x="3346" y="8811"/>
                      <a:pt x="3430" y="8823"/>
                      <a:pt x="3489" y="8823"/>
                    </a:cubicBezTo>
                    <a:cubicBezTo>
                      <a:pt x="3561" y="8823"/>
                      <a:pt x="3620" y="8811"/>
                      <a:pt x="3680" y="8763"/>
                    </a:cubicBezTo>
                    <a:lnTo>
                      <a:pt x="4918" y="7918"/>
                    </a:lnTo>
                    <a:lnTo>
                      <a:pt x="7704" y="9835"/>
                    </a:lnTo>
                    <a:cubicBezTo>
                      <a:pt x="7763" y="9882"/>
                      <a:pt x="7847" y="9894"/>
                      <a:pt x="7906" y="9894"/>
                    </a:cubicBezTo>
                    <a:cubicBezTo>
                      <a:pt x="7978" y="9894"/>
                      <a:pt x="8037" y="9882"/>
                      <a:pt x="8097" y="9835"/>
                    </a:cubicBezTo>
                    <a:cubicBezTo>
                      <a:pt x="8216" y="9763"/>
                      <a:pt x="8275" y="9620"/>
                      <a:pt x="8240" y="9477"/>
                    </a:cubicBezTo>
                    <a:lnTo>
                      <a:pt x="7859" y="7811"/>
                    </a:lnTo>
                    <a:lnTo>
                      <a:pt x="10490" y="7811"/>
                    </a:lnTo>
                    <a:cubicBezTo>
                      <a:pt x="10978" y="7811"/>
                      <a:pt x="11371" y="7430"/>
                      <a:pt x="11371" y="6941"/>
                    </a:cubicBezTo>
                    <a:lnTo>
                      <a:pt x="11371" y="1953"/>
                    </a:lnTo>
                    <a:cubicBezTo>
                      <a:pt x="11371" y="1476"/>
                      <a:pt x="10966" y="1072"/>
                      <a:pt x="10490" y="1072"/>
                    </a:cubicBezTo>
                    <a:lnTo>
                      <a:pt x="10299" y="1072"/>
                    </a:lnTo>
                    <a:lnTo>
                      <a:pt x="10299" y="881"/>
                    </a:lnTo>
                    <a:cubicBezTo>
                      <a:pt x="10299" y="393"/>
                      <a:pt x="9918" y="0"/>
                      <a:pt x="94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9" name="Google Shape;189;p20"/>
          <p:cNvGrpSpPr/>
          <p:nvPr/>
        </p:nvGrpSpPr>
        <p:grpSpPr>
          <a:xfrm>
            <a:off x="3199575" y="2250550"/>
            <a:ext cx="2279334" cy="1180275"/>
            <a:chOff x="5996412" y="1968872"/>
            <a:chExt cx="2279334" cy="1180275"/>
          </a:xfrm>
        </p:grpSpPr>
        <p:sp>
          <p:nvSpPr>
            <p:cNvPr id="190" name="Google Shape;190;p20"/>
            <p:cNvSpPr txBox="1"/>
            <p:nvPr/>
          </p:nvSpPr>
          <p:spPr>
            <a:xfrm flipH="1">
              <a:off x="5996412" y="1968872"/>
              <a:ext cx="2279334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b="1" dirty="0">
                  <a:solidFill>
                    <a:schemeClr val="lt2"/>
                  </a:solidFill>
                  <a:latin typeface="Arial Black" panose="020B0A04020102020204" pitchFamily="34" charset="0"/>
                  <a:cs typeface="Rajdhani"/>
                  <a:sym typeface="Rajdhani"/>
                </a:rPr>
                <a:t>Доступные ИИ</a:t>
              </a:r>
              <a:endParaRPr sz="1800" b="1" dirty="0">
                <a:solidFill>
                  <a:schemeClr val="lt2"/>
                </a:solidFill>
                <a:latin typeface="Arial Black" panose="020B0A04020102020204" pitchFamily="34" charset="0"/>
                <a:cs typeface="Rajdhani"/>
                <a:sym typeface="Rajdhani"/>
              </a:endParaRPr>
            </a:p>
          </p:txBody>
        </p:sp>
        <p:sp>
          <p:nvSpPr>
            <p:cNvPr id="191" name="Google Shape;191;p20"/>
            <p:cNvSpPr txBox="1"/>
            <p:nvPr/>
          </p:nvSpPr>
          <p:spPr>
            <a:xfrm flipH="1">
              <a:off x="6133341" y="2344547"/>
              <a:ext cx="2018400" cy="80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ru-RU" dirty="0">
                  <a:solidFill>
                    <a:schemeClr val="l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Появление доступных ИИ-сервисов, способных сократить время на подготовку раздаточных материалов, ответов родителям, мониторинг успеваемости.</a:t>
              </a:r>
              <a:endParaRPr dirty="0">
                <a:solidFill>
                  <a:schemeClr val="lt2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</p:grpSp>
      <p:cxnSp>
        <p:nvCxnSpPr>
          <p:cNvPr id="192" name="Google Shape;192;p20"/>
          <p:cNvCxnSpPr>
            <a:cxnSpLocks/>
            <a:stCxn id="166" idx="1"/>
            <a:endCxn id="190" idx="3"/>
          </p:cNvCxnSpPr>
          <p:nvPr/>
        </p:nvCxnSpPr>
        <p:spPr>
          <a:xfrm>
            <a:off x="2579080" y="2479150"/>
            <a:ext cx="620495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93" name="Google Shape;193;p20"/>
          <p:cNvCxnSpPr>
            <a:cxnSpLocks/>
            <a:stCxn id="168" idx="3"/>
          </p:cNvCxnSpPr>
          <p:nvPr/>
        </p:nvCxnSpPr>
        <p:spPr>
          <a:xfrm flipH="1" flipV="1">
            <a:off x="5395560" y="2518052"/>
            <a:ext cx="620400" cy="69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199" name="Google Shape;199;p20"/>
          <p:cNvGrpSpPr/>
          <p:nvPr/>
        </p:nvGrpSpPr>
        <p:grpSpPr>
          <a:xfrm>
            <a:off x="4071847" y="1941663"/>
            <a:ext cx="273857" cy="274147"/>
            <a:chOff x="7538896" y="1970156"/>
            <a:chExt cx="361147" cy="361529"/>
          </a:xfrm>
        </p:grpSpPr>
        <p:sp>
          <p:nvSpPr>
            <p:cNvPr id="200" name="Google Shape;200;p20"/>
            <p:cNvSpPr/>
            <p:nvPr/>
          </p:nvSpPr>
          <p:spPr>
            <a:xfrm>
              <a:off x="7538896" y="1970156"/>
              <a:ext cx="361147" cy="361529"/>
            </a:xfrm>
            <a:custGeom>
              <a:avLst/>
              <a:gdLst/>
              <a:ahLst/>
              <a:cxnLst/>
              <a:rect l="l" t="t" r="r" b="b"/>
              <a:pathLst>
                <a:path w="11347" h="11359" extrusionOk="0">
                  <a:moveTo>
                    <a:pt x="8918" y="584"/>
                  </a:moveTo>
                  <a:lnTo>
                    <a:pt x="9477" y="1155"/>
                  </a:lnTo>
                  <a:lnTo>
                    <a:pt x="9632" y="1298"/>
                  </a:lnTo>
                  <a:lnTo>
                    <a:pt x="10239" y="1905"/>
                  </a:lnTo>
                  <a:lnTo>
                    <a:pt x="10704" y="2370"/>
                  </a:lnTo>
                  <a:lnTo>
                    <a:pt x="8918" y="2370"/>
                  </a:lnTo>
                  <a:lnTo>
                    <a:pt x="8918" y="584"/>
                  </a:lnTo>
                  <a:close/>
                  <a:moveTo>
                    <a:pt x="2631" y="4644"/>
                  </a:moveTo>
                  <a:cubicBezTo>
                    <a:pt x="3322" y="4644"/>
                    <a:pt x="3882" y="5215"/>
                    <a:pt x="3882" y="5894"/>
                  </a:cubicBezTo>
                  <a:lnTo>
                    <a:pt x="3882" y="6192"/>
                  </a:lnTo>
                  <a:lnTo>
                    <a:pt x="3810" y="6192"/>
                  </a:lnTo>
                  <a:cubicBezTo>
                    <a:pt x="3429" y="6108"/>
                    <a:pt x="3310" y="5596"/>
                    <a:pt x="3286" y="5596"/>
                  </a:cubicBezTo>
                  <a:cubicBezTo>
                    <a:pt x="3274" y="5525"/>
                    <a:pt x="3215" y="5477"/>
                    <a:pt x="3155" y="5465"/>
                  </a:cubicBezTo>
                  <a:cubicBezTo>
                    <a:pt x="3143" y="5463"/>
                    <a:pt x="3132" y="5462"/>
                    <a:pt x="3121" y="5462"/>
                  </a:cubicBezTo>
                  <a:cubicBezTo>
                    <a:pt x="3064" y="5462"/>
                    <a:pt x="3016" y="5487"/>
                    <a:pt x="2977" y="5537"/>
                  </a:cubicBezTo>
                  <a:cubicBezTo>
                    <a:pt x="2477" y="6156"/>
                    <a:pt x="1429" y="6156"/>
                    <a:pt x="1417" y="6156"/>
                  </a:cubicBezTo>
                  <a:lnTo>
                    <a:pt x="1298" y="6156"/>
                  </a:lnTo>
                  <a:lnTo>
                    <a:pt x="1286" y="6168"/>
                  </a:lnTo>
                  <a:lnTo>
                    <a:pt x="1262" y="6180"/>
                  </a:lnTo>
                  <a:lnTo>
                    <a:pt x="1262" y="5894"/>
                  </a:lnTo>
                  <a:cubicBezTo>
                    <a:pt x="1262" y="5215"/>
                    <a:pt x="1834" y="4644"/>
                    <a:pt x="2512" y="4644"/>
                  </a:cubicBezTo>
                  <a:close/>
                  <a:moveTo>
                    <a:pt x="1238" y="6644"/>
                  </a:moveTo>
                  <a:lnTo>
                    <a:pt x="1238" y="7192"/>
                  </a:lnTo>
                  <a:cubicBezTo>
                    <a:pt x="1107" y="7180"/>
                    <a:pt x="1000" y="7061"/>
                    <a:pt x="1000" y="6930"/>
                  </a:cubicBezTo>
                  <a:cubicBezTo>
                    <a:pt x="1000" y="6846"/>
                    <a:pt x="1024" y="6775"/>
                    <a:pt x="1084" y="6715"/>
                  </a:cubicBezTo>
                  <a:cubicBezTo>
                    <a:pt x="1143" y="6715"/>
                    <a:pt x="1191" y="6692"/>
                    <a:pt x="1226" y="6644"/>
                  </a:cubicBezTo>
                  <a:close/>
                  <a:moveTo>
                    <a:pt x="3929" y="6656"/>
                  </a:moveTo>
                  <a:cubicBezTo>
                    <a:pt x="3965" y="6680"/>
                    <a:pt x="4001" y="6715"/>
                    <a:pt x="4048" y="6715"/>
                  </a:cubicBezTo>
                  <a:cubicBezTo>
                    <a:pt x="4108" y="6763"/>
                    <a:pt x="4132" y="6835"/>
                    <a:pt x="4132" y="6918"/>
                  </a:cubicBezTo>
                  <a:cubicBezTo>
                    <a:pt x="4155" y="7061"/>
                    <a:pt x="4048" y="7180"/>
                    <a:pt x="3917" y="7192"/>
                  </a:cubicBezTo>
                  <a:lnTo>
                    <a:pt x="3917" y="6656"/>
                  </a:lnTo>
                  <a:close/>
                  <a:moveTo>
                    <a:pt x="3036" y="5942"/>
                  </a:moveTo>
                  <a:cubicBezTo>
                    <a:pt x="3120" y="6132"/>
                    <a:pt x="3286" y="6358"/>
                    <a:pt x="3572" y="6465"/>
                  </a:cubicBezTo>
                  <a:lnTo>
                    <a:pt x="3572" y="7227"/>
                  </a:lnTo>
                  <a:cubicBezTo>
                    <a:pt x="3560" y="7704"/>
                    <a:pt x="3167" y="8085"/>
                    <a:pt x="2691" y="8085"/>
                  </a:cubicBezTo>
                  <a:lnTo>
                    <a:pt x="2477" y="8085"/>
                  </a:lnTo>
                  <a:cubicBezTo>
                    <a:pt x="2000" y="8085"/>
                    <a:pt x="1607" y="7692"/>
                    <a:pt x="1607" y="7227"/>
                  </a:cubicBezTo>
                  <a:lnTo>
                    <a:pt x="1607" y="6501"/>
                  </a:lnTo>
                  <a:cubicBezTo>
                    <a:pt x="1917" y="6477"/>
                    <a:pt x="2572" y="6370"/>
                    <a:pt x="3036" y="5942"/>
                  </a:cubicBezTo>
                  <a:close/>
                  <a:moveTo>
                    <a:pt x="2917" y="8418"/>
                  </a:moveTo>
                  <a:lnTo>
                    <a:pt x="2917" y="8656"/>
                  </a:lnTo>
                  <a:lnTo>
                    <a:pt x="2917" y="8668"/>
                  </a:lnTo>
                  <a:lnTo>
                    <a:pt x="2572" y="9025"/>
                  </a:lnTo>
                  <a:lnTo>
                    <a:pt x="2250" y="8692"/>
                  </a:lnTo>
                  <a:lnTo>
                    <a:pt x="2250" y="8418"/>
                  </a:lnTo>
                  <a:cubicBezTo>
                    <a:pt x="2322" y="8430"/>
                    <a:pt x="2393" y="8430"/>
                    <a:pt x="2477" y="8430"/>
                  </a:cubicBezTo>
                  <a:lnTo>
                    <a:pt x="2691" y="8430"/>
                  </a:lnTo>
                  <a:cubicBezTo>
                    <a:pt x="2774" y="8430"/>
                    <a:pt x="2846" y="8418"/>
                    <a:pt x="2917" y="8418"/>
                  </a:cubicBezTo>
                  <a:close/>
                  <a:moveTo>
                    <a:pt x="8561" y="346"/>
                  </a:moveTo>
                  <a:lnTo>
                    <a:pt x="8561" y="2560"/>
                  </a:lnTo>
                  <a:cubicBezTo>
                    <a:pt x="8561" y="2667"/>
                    <a:pt x="8632" y="2739"/>
                    <a:pt x="8739" y="2739"/>
                  </a:cubicBezTo>
                  <a:lnTo>
                    <a:pt x="10954" y="2739"/>
                  </a:lnTo>
                  <a:lnTo>
                    <a:pt x="10954" y="10954"/>
                  </a:lnTo>
                  <a:lnTo>
                    <a:pt x="5167" y="10954"/>
                  </a:lnTo>
                  <a:lnTo>
                    <a:pt x="5167" y="10263"/>
                  </a:lnTo>
                  <a:cubicBezTo>
                    <a:pt x="5167" y="9454"/>
                    <a:pt x="4608" y="9049"/>
                    <a:pt x="4310" y="8954"/>
                  </a:cubicBezTo>
                  <a:lnTo>
                    <a:pt x="3274" y="8537"/>
                  </a:lnTo>
                  <a:lnTo>
                    <a:pt x="3274" y="8311"/>
                  </a:lnTo>
                  <a:cubicBezTo>
                    <a:pt x="3560" y="8156"/>
                    <a:pt x="3786" y="7894"/>
                    <a:pt x="3870" y="7561"/>
                  </a:cubicBezTo>
                  <a:cubicBezTo>
                    <a:pt x="4215" y="7561"/>
                    <a:pt x="4489" y="7287"/>
                    <a:pt x="4489" y="6930"/>
                  </a:cubicBezTo>
                  <a:cubicBezTo>
                    <a:pt x="4489" y="6715"/>
                    <a:pt x="4394" y="6525"/>
                    <a:pt x="4239" y="6418"/>
                  </a:cubicBezTo>
                  <a:lnTo>
                    <a:pt x="4239" y="5942"/>
                  </a:lnTo>
                  <a:cubicBezTo>
                    <a:pt x="4239" y="5108"/>
                    <a:pt x="3620" y="4429"/>
                    <a:pt x="2810" y="4346"/>
                  </a:cubicBezTo>
                  <a:lnTo>
                    <a:pt x="2810" y="346"/>
                  </a:lnTo>
                  <a:close/>
                  <a:moveTo>
                    <a:pt x="2679" y="0"/>
                  </a:moveTo>
                  <a:cubicBezTo>
                    <a:pt x="2572" y="0"/>
                    <a:pt x="2500" y="72"/>
                    <a:pt x="2500" y="179"/>
                  </a:cubicBezTo>
                  <a:lnTo>
                    <a:pt x="2500" y="4358"/>
                  </a:lnTo>
                  <a:cubicBezTo>
                    <a:pt x="1643" y="4394"/>
                    <a:pt x="953" y="5108"/>
                    <a:pt x="953" y="5965"/>
                  </a:cubicBezTo>
                  <a:lnTo>
                    <a:pt x="953" y="6442"/>
                  </a:lnTo>
                  <a:cubicBezTo>
                    <a:pt x="786" y="6561"/>
                    <a:pt x="691" y="6739"/>
                    <a:pt x="691" y="6954"/>
                  </a:cubicBezTo>
                  <a:cubicBezTo>
                    <a:pt x="691" y="7299"/>
                    <a:pt x="965" y="7597"/>
                    <a:pt x="1322" y="7597"/>
                  </a:cubicBezTo>
                  <a:cubicBezTo>
                    <a:pt x="1417" y="7918"/>
                    <a:pt x="1643" y="8192"/>
                    <a:pt x="1917" y="8335"/>
                  </a:cubicBezTo>
                  <a:lnTo>
                    <a:pt x="1917" y="8561"/>
                  </a:lnTo>
                  <a:lnTo>
                    <a:pt x="845" y="8978"/>
                  </a:lnTo>
                  <a:cubicBezTo>
                    <a:pt x="548" y="9085"/>
                    <a:pt x="0" y="9478"/>
                    <a:pt x="0" y="10287"/>
                  </a:cubicBezTo>
                  <a:lnTo>
                    <a:pt x="0" y="11180"/>
                  </a:lnTo>
                  <a:cubicBezTo>
                    <a:pt x="0" y="11287"/>
                    <a:pt x="72" y="11359"/>
                    <a:pt x="179" y="11359"/>
                  </a:cubicBezTo>
                  <a:lnTo>
                    <a:pt x="965" y="11359"/>
                  </a:lnTo>
                  <a:cubicBezTo>
                    <a:pt x="1072" y="11359"/>
                    <a:pt x="1143" y="11287"/>
                    <a:pt x="1143" y="11180"/>
                  </a:cubicBezTo>
                  <a:cubicBezTo>
                    <a:pt x="1143" y="11073"/>
                    <a:pt x="1072" y="11002"/>
                    <a:pt x="965" y="11002"/>
                  </a:cubicBezTo>
                  <a:lnTo>
                    <a:pt x="357" y="11002"/>
                  </a:lnTo>
                  <a:lnTo>
                    <a:pt x="357" y="10263"/>
                  </a:lnTo>
                  <a:cubicBezTo>
                    <a:pt x="357" y="9513"/>
                    <a:pt x="941" y="9287"/>
                    <a:pt x="965" y="9287"/>
                  </a:cubicBezTo>
                  <a:lnTo>
                    <a:pt x="988" y="9287"/>
                  </a:lnTo>
                  <a:lnTo>
                    <a:pt x="1965" y="8906"/>
                  </a:lnTo>
                  <a:lnTo>
                    <a:pt x="1977" y="8918"/>
                  </a:lnTo>
                  <a:lnTo>
                    <a:pt x="2500" y="9430"/>
                  </a:lnTo>
                  <a:cubicBezTo>
                    <a:pt x="2536" y="9454"/>
                    <a:pt x="2572" y="9466"/>
                    <a:pt x="2619" y="9466"/>
                  </a:cubicBezTo>
                  <a:cubicBezTo>
                    <a:pt x="2667" y="9466"/>
                    <a:pt x="2715" y="9454"/>
                    <a:pt x="2739" y="9406"/>
                  </a:cubicBezTo>
                  <a:lnTo>
                    <a:pt x="3251" y="8894"/>
                  </a:lnTo>
                  <a:lnTo>
                    <a:pt x="4227" y="9275"/>
                  </a:lnTo>
                  <a:lnTo>
                    <a:pt x="4239" y="9275"/>
                  </a:lnTo>
                  <a:cubicBezTo>
                    <a:pt x="4239" y="9275"/>
                    <a:pt x="4858" y="9490"/>
                    <a:pt x="4858" y="10240"/>
                  </a:cubicBezTo>
                  <a:lnTo>
                    <a:pt x="4858" y="10954"/>
                  </a:lnTo>
                  <a:lnTo>
                    <a:pt x="1607" y="10954"/>
                  </a:lnTo>
                  <a:cubicBezTo>
                    <a:pt x="1500" y="10954"/>
                    <a:pt x="1429" y="11037"/>
                    <a:pt x="1429" y="11133"/>
                  </a:cubicBezTo>
                  <a:cubicBezTo>
                    <a:pt x="1429" y="11240"/>
                    <a:pt x="1500" y="11311"/>
                    <a:pt x="1607" y="11311"/>
                  </a:cubicBezTo>
                  <a:lnTo>
                    <a:pt x="11168" y="11311"/>
                  </a:lnTo>
                  <a:cubicBezTo>
                    <a:pt x="11263" y="11311"/>
                    <a:pt x="11347" y="11240"/>
                    <a:pt x="11347" y="11133"/>
                  </a:cubicBezTo>
                  <a:lnTo>
                    <a:pt x="11311" y="2536"/>
                  </a:lnTo>
                  <a:lnTo>
                    <a:pt x="11311" y="2501"/>
                  </a:lnTo>
                  <a:lnTo>
                    <a:pt x="11311" y="2489"/>
                  </a:lnTo>
                  <a:cubicBezTo>
                    <a:pt x="11311" y="2489"/>
                    <a:pt x="11311" y="2477"/>
                    <a:pt x="11299" y="2477"/>
                  </a:cubicBezTo>
                  <a:lnTo>
                    <a:pt x="11287" y="2465"/>
                  </a:lnTo>
                  <a:lnTo>
                    <a:pt x="11263" y="2441"/>
                  </a:lnTo>
                  <a:lnTo>
                    <a:pt x="9882" y="1060"/>
                  </a:lnTo>
                  <a:lnTo>
                    <a:pt x="8870" y="48"/>
                  </a:lnTo>
                  <a:lnTo>
                    <a:pt x="8858" y="36"/>
                  </a:lnTo>
                  <a:lnTo>
                    <a:pt x="8846" y="12"/>
                  </a:lnTo>
                  <a:cubicBezTo>
                    <a:pt x="8846" y="12"/>
                    <a:pt x="8823" y="12"/>
                    <a:pt x="8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0"/>
            <p:cNvSpPr/>
            <p:nvPr/>
          </p:nvSpPr>
          <p:spPr>
            <a:xfrm>
              <a:off x="7685907" y="2066784"/>
              <a:ext cx="101211" cy="11394"/>
            </a:xfrm>
            <a:custGeom>
              <a:avLst/>
              <a:gdLst/>
              <a:ahLst/>
              <a:cxnLst/>
              <a:rect l="l" t="t" r="r" b="b"/>
              <a:pathLst>
                <a:path w="3180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3001" y="358"/>
                  </a:lnTo>
                  <a:cubicBezTo>
                    <a:pt x="3108" y="358"/>
                    <a:pt x="3180" y="286"/>
                    <a:pt x="3180" y="179"/>
                  </a:cubicBezTo>
                  <a:cubicBezTo>
                    <a:pt x="3180" y="84"/>
                    <a:pt x="3108" y="0"/>
                    <a:pt x="30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0"/>
            <p:cNvSpPr/>
            <p:nvPr/>
          </p:nvSpPr>
          <p:spPr>
            <a:xfrm>
              <a:off x="7685907" y="2106187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72"/>
                    <a:pt x="4549" y="1"/>
                    <a:pt x="44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0"/>
            <p:cNvSpPr/>
            <p:nvPr/>
          </p:nvSpPr>
          <p:spPr>
            <a:xfrm>
              <a:off x="7685907" y="2145239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74"/>
                    <a:pt x="72" y="357"/>
                    <a:pt x="179" y="357"/>
                  </a:cubicBezTo>
                  <a:lnTo>
                    <a:pt x="4442" y="357"/>
                  </a:lnTo>
                  <a:cubicBezTo>
                    <a:pt x="4549" y="357"/>
                    <a:pt x="4620" y="274"/>
                    <a:pt x="4620" y="179"/>
                  </a:cubicBezTo>
                  <a:cubicBezTo>
                    <a:pt x="4620" y="83"/>
                    <a:pt x="4537" y="0"/>
                    <a:pt x="44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0"/>
            <p:cNvSpPr/>
            <p:nvPr/>
          </p:nvSpPr>
          <p:spPr>
            <a:xfrm>
              <a:off x="7685907" y="218426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0"/>
                    <a:pt x="44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0"/>
            <p:cNvSpPr/>
            <p:nvPr/>
          </p:nvSpPr>
          <p:spPr>
            <a:xfrm>
              <a:off x="7685907" y="222328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1"/>
                    <a:pt x="44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01327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29"/>
          <p:cNvSpPr txBox="1">
            <a:spLocks noGrp="1"/>
          </p:cNvSpPr>
          <p:nvPr>
            <p:ph type="title"/>
          </p:nvPr>
        </p:nvSpPr>
        <p:spPr>
          <a:xfrm>
            <a:off x="7201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Arial Black" panose="020B0A04020102020204" pitchFamily="34" charset="0"/>
              </a:rPr>
              <a:t>КЛЮЧЕВЫЕ ИНСТРУМЕНТЫ</a:t>
            </a:r>
          </a:p>
        </p:txBody>
      </p:sp>
      <p:sp>
        <p:nvSpPr>
          <p:cNvPr id="655" name="Google Shape;655;p29"/>
          <p:cNvSpPr/>
          <p:nvPr/>
        </p:nvSpPr>
        <p:spPr>
          <a:xfrm>
            <a:off x="1612131" y="2877445"/>
            <a:ext cx="354363" cy="324093"/>
          </a:xfrm>
          <a:custGeom>
            <a:avLst/>
            <a:gdLst/>
            <a:ahLst/>
            <a:cxnLst/>
            <a:rect l="l" t="t" r="r" b="b"/>
            <a:pathLst>
              <a:path w="11133" h="10182" extrusionOk="0">
                <a:moveTo>
                  <a:pt x="4132" y="3622"/>
                </a:moveTo>
                <a:cubicBezTo>
                  <a:pt x="4299" y="3622"/>
                  <a:pt x="4430" y="3753"/>
                  <a:pt x="4430" y="3919"/>
                </a:cubicBezTo>
                <a:cubicBezTo>
                  <a:pt x="4430" y="4074"/>
                  <a:pt x="4299" y="4217"/>
                  <a:pt x="4132" y="4217"/>
                </a:cubicBezTo>
                <a:cubicBezTo>
                  <a:pt x="3965" y="4217"/>
                  <a:pt x="3834" y="4074"/>
                  <a:pt x="3834" y="3919"/>
                </a:cubicBezTo>
                <a:cubicBezTo>
                  <a:pt x="3846" y="3753"/>
                  <a:pt x="3965" y="3622"/>
                  <a:pt x="4132" y="3622"/>
                </a:cubicBezTo>
                <a:close/>
                <a:moveTo>
                  <a:pt x="5334" y="1252"/>
                </a:moveTo>
                <a:lnTo>
                  <a:pt x="5334" y="1776"/>
                </a:lnTo>
                <a:lnTo>
                  <a:pt x="5358" y="3645"/>
                </a:lnTo>
                <a:lnTo>
                  <a:pt x="5370" y="5300"/>
                </a:lnTo>
                <a:lnTo>
                  <a:pt x="1405" y="4419"/>
                </a:lnTo>
                <a:cubicBezTo>
                  <a:pt x="1679" y="3455"/>
                  <a:pt x="2322" y="2574"/>
                  <a:pt x="3156" y="2014"/>
                </a:cubicBezTo>
                <a:lnTo>
                  <a:pt x="3870" y="3324"/>
                </a:lnTo>
                <a:cubicBezTo>
                  <a:pt x="3644" y="3419"/>
                  <a:pt x="3489" y="3645"/>
                  <a:pt x="3489" y="3895"/>
                </a:cubicBezTo>
                <a:cubicBezTo>
                  <a:pt x="3489" y="4253"/>
                  <a:pt x="3775" y="4538"/>
                  <a:pt x="4132" y="4538"/>
                </a:cubicBezTo>
                <a:cubicBezTo>
                  <a:pt x="4489" y="4538"/>
                  <a:pt x="4775" y="4253"/>
                  <a:pt x="4775" y="3895"/>
                </a:cubicBezTo>
                <a:cubicBezTo>
                  <a:pt x="4775" y="3586"/>
                  <a:pt x="4537" y="3324"/>
                  <a:pt x="4239" y="3264"/>
                </a:cubicBezTo>
                <a:lnTo>
                  <a:pt x="3453" y="1800"/>
                </a:lnTo>
                <a:cubicBezTo>
                  <a:pt x="4013" y="1490"/>
                  <a:pt x="4656" y="1300"/>
                  <a:pt x="5334" y="1252"/>
                </a:cubicBezTo>
                <a:close/>
                <a:moveTo>
                  <a:pt x="5715" y="3860"/>
                </a:moveTo>
                <a:cubicBezTo>
                  <a:pt x="6573" y="3943"/>
                  <a:pt x="7239" y="4657"/>
                  <a:pt x="7239" y="5550"/>
                </a:cubicBezTo>
                <a:cubicBezTo>
                  <a:pt x="7239" y="5896"/>
                  <a:pt x="7144" y="6217"/>
                  <a:pt x="6942" y="6503"/>
                </a:cubicBezTo>
                <a:lnTo>
                  <a:pt x="5715" y="5455"/>
                </a:lnTo>
                <a:lnTo>
                  <a:pt x="5715" y="3860"/>
                </a:lnTo>
                <a:close/>
                <a:moveTo>
                  <a:pt x="5846" y="347"/>
                </a:moveTo>
                <a:cubicBezTo>
                  <a:pt x="8597" y="502"/>
                  <a:pt x="10752" y="2776"/>
                  <a:pt x="10752" y="5550"/>
                </a:cubicBezTo>
                <a:cubicBezTo>
                  <a:pt x="10752" y="6682"/>
                  <a:pt x="10395" y="7741"/>
                  <a:pt x="9728" y="8646"/>
                </a:cubicBezTo>
                <a:cubicBezTo>
                  <a:pt x="9704" y="8682"/>
                  <a:pt x="9656" y="8706"/>
                  <a:pt x="9609" y="8706"/>
                </a:cubicBezTo>
                <a:cubicBezTo>
                  <a:pt x="9561" y="8706"/>
                  <a:pt x="9537" y="8694"/>
                  <a:pt x="9502" y="8658"/>
                </a:cubicBezTo>
                <a:lnTo>
                  <a:pt x="8644" y="7932"/>
                </a:lnTo>
                <a:cubicBezTo>
                  <a:pt x="9073" y="7372"/>
                  <a:pt x="9347" y="6717"/>
                  <a:pt x="9430" y="6015"/>
                </a:cubicBezTo>
                <a:cubicBezTo>
                  <a:pt x="9442" y="5908"/>
                  <a:pt x="9359" y="5824"/>
                  <a:pt x="9252" y="5824"/>
                </a:cubicBezTo>
                <a:cubicBezTo>
                  <a:pt x="9168" y="5824"/>
                  <a:pt x="9085" y="5884"/>
                  <a:pt x="9073" y="5967"/>
                </a:cubicBezTo>
                <a:cubicBezTo>
                  <a:pt x="9002" y="6562"/>
                  <a:pt x="8775" y="7146"/>
                  <a:pt x="8418" y="7634"/>
                </a:cubicBezTo>
                <a:cubicBezTo>
                  <a:pt x="8406" y="7646"/>
                  <a:pt x="8394" y="7682"/>
                  <a:pt x="8371" y="7694"/>
                </a:cubicBezTo>
                <a:cubicBezTo>
                  <a:pt x="8371" y="7694"/>
                  <a:pt x="8371" y="7705"/>
                  <a:pt x="8359" y="7705"/>
                </a:cubicBezTo>
                <a:lnTo>
                  <a:pt x="7204" y="6729"/>
                </a:lnTo>
                <a:cubicBezTo>
                  <a:pt x="7442" y="6384"/>
                  <a:pt x="7573" y="5967"/>
                  <a:pt x="7573" y="5550"/>
                </a:cubicBezTo>
                <a:cubicBezTo>
                  <a:pt x="7573" y="4479"/>
                  <a:pt x="6739" y="3586"/>
                  <a:pt x="5680" y="3514"/>
                </a:cubicBezTo>
                <a:lnTo>
                  <a:pt x="5680" y="1979"/>
                </a:lnTo>
                <a:lnTo>
                  <a:pt x="5787" y="1979"/>
                </a:lnTo>
                <a:cubicBezTo>
                  <a:pt x="5811" y="1979"/>
                  <a:pt x="5846" y="1979"/>
                  <a:pt x="5894" y="1990"/>
                </a:cubicBezTo>
                <a:cubicBezTo>
                  <a:pt x="7561" y="2169"/>
                  <a:pt x="8894" y="3503"/>
                  <a:pt x="9073" y="5169"/>
                </a:cubicBezTo>
                <a:cubicBezTo>
                  <a:pt x="9085" y="5253"/>
                  <a:pt x="9168" y="5312"/>
                  <a:pt x="9252" y="5312"/>
                </a:cubicBezTo>
                <a:cubicBezTo>
                  <a:pt x="9359" y="5312"/>
                  <a:pt x="9430" y="5229"/>
                  <a:pt x="9430" y="5122"/>
                </a:cubicBezTo>
                <a:cubicBezTo>
                  <a:pt x="9228" y="3205"/>
                  <a:pt x="7632" y="1693"/>
                  <a:pt x="5680" y="1621"/>
                </a:cubicBezTo>
                <a:lnTo>
                  <a:pt x="5680" y="490"/>
                </a:lnTo>
                <a:cubicBezTo>
                  <a:pt x="5680" y="443"/>
                  <a:pt x="5692" y="419"/>
                  <a:pt x="5727" y="383"/>
                </a:cubicBezTo>
                <a:cubicBezTo>
                  <a:pt x="5751" y="359"/>
                  <a:pt x="5799" y="347"/>
                  <a:pt x="5846" y="347"/>
                </a:cubicBezTo>
                <a:close/>
                <a:moveTo>
                  <a:pt x="1334" y="4788"/>
                </a:moveTo>
                <a:lnTo>
                  <a:pt x="5323" y="5681"/>
                </a:lnTo>
                <a:lnTo>
                  <a:pt x="4239" y="9622"/>
                </a:lnTo>
                <a:cubicBezTo>
                  <a:pt x="2513" y="9063"/>
                  <a:pt x="1262" y="7455"/>
                  <a:pt x="1262" y="5550"/>
                </a:cubicBezTo>
                <a:cubicBezTo>
                  <a:pt x="1262" y="5300"/>
                  <a:pt x="1286" y="5050"/>
                  <a:pt x="1334" y="4788"/>
                </a:cubicBezTo>
                <a:close/>
                <a:moveTo>
                  <a:pt x="5656" y="5848"/>
                </a:moveTo>
                <a:lnTo>
                  <a:pt x="6870" y="6872"/>
                </a:lnTo>
                <a:lnTo>
                  <a:pt x="8299" y="8086"/>
                </a:lnTo>
                <a:lnTo>
                  <a:pt x="8704" y="8420"/>
                </a:lnTo>
                <a:cubicBezTo>
                  <a:pt x="7882" y="9313"/>
                  <a:pt x="6751" y="9825"/>
                  <a:pt x="5549" y="9825"/>
                </a:cubicBezTo>
                <a:cubicBezTo>
                  <a:pt x="5203" y="9825"/>
                  <a:pt x="4894" y="9777"/>
                  <a:pt x="4584" y="9706"/>
                </a:cubicBezTo>
                <a:lnTo>
                  <a:pt x="5656" y="5848"/>
                </a:lnTo>
                <a:close/>
                <a:moveTo>
                  <a:pt x="5837" y="1"/>
                </a:moveTo>
                <a:cubicBezTo>
                  <a:pt x="5717" y="1"/>
                  <a:pt x="5599" y="57"/>
                  <a:pt x="5501" y="133"/>
                </a:cubicBezTo>
                <a:cubicBezTo>
                  <a:pt x="5394" y="228"/>
                  <a:pt x="5334" y="359"/>
                  <a:pt x="5358" y="502"/>
                </a:cubicBezTo>
                <a:lnTo>
                  <a:pt x="5358" y="943"/>
                </a:lnTo>
                <a:cubicBezTo>
                  <a:pt x="4620" y="967"/>
                  <a:pt x="3929" y="1181"/>
                  <a:pt x="3298" y="1514"/>
                </a:cubicBezTo>
                <a:lnTo>
                  <a:pt x="2894" y="788"/>
                </a:lnTo>
                <a:cubicBezTo>
                  <a:pt x="2870" y="728"/>
                  <a:pt x="2810" y="693"/>
                  <a:pt x="2751" y="693"/>
                </a:cubicBezTo>
                <a:lnTo>
                  <a:pt x="358" y="693"/>
                </a:lnTo>
                <a:lnTo>
                  <a:pt x="358" y="395"/>
                </a:lnTo>
                <a:cubicBezTo>
                  <a:pt x="358" y="300"/>
                  <a:pt x="274" y="228"/>
                  <a:pt x="179" y="228"/>
                </a:cubicBezTo>
                <a:cubicBezTo>
                  <a:pt x="72" y="228"/>
                  <a:pt x="0" y="300"/>
                  <a:pt x="0" y="395"/>
                </a:cubicBezTo>
                <a:lnTo>
                  <a:pt x="0" y="1336"/>
                </a:lnTo>
                <a:cubicBezTo>
                  <a:pt x="0" y="1443"/>
                  <a:pt x="72" y="1514"/>
                  <a:pt x="179" y="1514"/>
                </a:cubicBezTo>
                <a:cubicBezTo>
                  <a:pt x="274" y="1514"/>
                  <a:pt x="358" y="1443"/>
                  <a:pt x="358" y="1336"/>
                </a:cubicBezTo>
                <a:lnTo>
                  <a:pt x="358" y="1038"/>
                </a:lnTo>
                <a:lnTo>
                  <a:pt x="2644" y="1038"/>
                </a:lnTo>
                <a:lnTo>
                  <a:pt x="3001" y="1693"/>
                </a:lnTo>
                <a:cubicBezTo>
                  <a:pt x="2751" y="1871"/>
                  <a:pt x="2501" y="2062"/>
                  <a:pt x="2275" y="2288"/>
                </a:cubicBezTo>
                <a:cubicBezTo>
                  <a:pt x="1405" y="3169"/>
                  <a:pt x="929" y="4312"/>
                  <a:pt x="929" y="5550"/>
                </a:cubicBezTo>
                <a:cubicBezTo>
                  <a:pt x="929" y="8098"/>
                  <a:pt x="3001" y="10182"/>
                  <a:pt x="5561" y="10182"/>
                </a:cubicBezTo>
                <a:cubicBezTo>
                  <a:pt x="6870" y="10182"/>
                  <a:pt x="8109" y="9622"/>
                  <a:pt x="8990" y="8658"/>
                </a:cubicBezTo>
                <a:lnTo>
                  <a:pt x="9311" y="8944"/>
                </a:lnTo>
                <a:cubicBezTo>
                  <a:pt x="9406" y="9015"/>
                  <a:pt x="9525" y="9063"/>
                  <a:pt x="9644" y="9063"/>
                </a:cubicBezTo>
                <a:lnTo>
                  <a:pt x="9704" y="9063"/>
                </a:lnTo>
                <a:cubicBezTo>
                  <a:pt x="9835" y="9051"/>
                  <a:pt x="9966" y="8967"/>
                  <a:pt x="10037" y="8872"/>
                </a:cubicBezTo>
                <a:cubicBezTo>
                  <a:pt x="10752" y="7896"/>
                  <a:pt x="11133" y="6765"/>
                  <a:pt x="11133" y="5562"/>
                </a:cubicBezTo>
                <a:cubicBezTo>
                  <a:pt x="11109" y="2610"/>
                  <a:pt x="8811" y="169"/>
                  <a:pt x="5870" y="2"/>
                </a:cubicBezTo>
                <a:cubicBezTo>
                  <a:pt x="5859" y="1"/>
                  <a:pt x="5848" y="1"/>
                  <a:pt x="583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6" name="Google Shape;656;p29"/>
          <p:cNvGrpSpPr/>
          <p:nvPr/>
        </p:nvGrpSpPr>
        <p:grpSpPr>
          <a:xfrm>
            <a:off x="1663091" y="1914509"/>
            <a:ext cx="252444" cy="351722"/>
            <a:chOff x="1394741" y="1512061"/>
            <a:chExt cx="252444" cy="351722"/>
          </a:xfrm>
        </p:grpSpPr>
        <p:sp>
          <p:nvSpPr>
            <p:cNvPr id="657" name="Google Shape;657;p29"/>
            <p:cNvSpPr/>
            <p:nvPr/>
          </p:nvSpPr>
          <p:spPr>
            <a:xfrm>
              <a:off x="1394741" y="1512061"/>
              <a:ext cx="252444" cy="351722"/>
            </a:xfrm>
            <a:custGeom>
              <a:avLst/>
              <a:gdLst/>
              <a:ahLst/>
              <a:cxnLst/>
              <a:rect l="l" t="t" r="r" b="b"/>
              <a:pathLst>
                <a:path w="7931" h="11050" extrusionOk="0">
                  <a:moveTo>
                    <a:pt x="3942" y="334"/>
                  </a:moveTo>
                  <a:cubicBezTo>
                    <a:pt x="4132" y="334"/>
                    <a:pt x="4299" y="429"/>
                    <a:pt x="4406" y="595"/>
                  </a:cubicBezTo>
                  <a:cubicBezTo>
                    <a:pt x="4430" y="643"/>
                    <a:pt x="4490" y="667"/>
                    <a:pt x="4537" y="667"/>
                  </a:cubicBezTo>
                  <a:lnTo>
                    <a:pt x="5144" y="667"/>
                  </a:lnTo>
                  <a:cubicBezTo>
                    <a:pt x="5252" y="667"/>
                    <a:pt x="5323" y="762"/>
                    <a:pt x="5323" y="846"/>
                  </a:cubicBezTo>
                  <a:lnTo>
                    <a:pt x="5323" y="1381"/>
                  </a:lnTo>
                  <a:lnTo>
                    <a:pt x="2549" y="1381"/>
                  </a:lnTo>
                  <a:lnTo>
                    <a:pt x="2549" y="846"/>
                  </a:lnTo>
                  <a:lnTo>
                    <a:pt x="2561" y="846"/>
                  </a:lnTo>
                  <a:cubicBezTo>
                    <a:pt x="2561" y="750"/>
                    <a:pt x="2644" y="667"/>
                    <a:pt x="2739" y="667"/>
                  </a:cubicBezTo>
                  <a:lnTo>
                    <a:pt x="3347" y="667"/>
                  </a:lnTo>
                  <a:cubicBezTo>
                    <a:pt x="3406" y="667"/>
                    <a:pt x="3454" y="643"/>
                    <a:pt x="3478" y="595"/>
                  </a:cubicBezTo>
                  <a:cubicBezTo>
                    <a:pt x="3573" y="429"/>
                    <a:pt x="3751" y="334"/>
                    <a:pt x="3942" y="334"/>
                  </a:cubicBezTo>
                  <a:close/>
                  <a:moveTo>
                    <a:pt x="7228" y="1000"/>
                  </a:moveTo>
                  <a:cubicBezTo>
                    <a:pt x="7430" y="1000"/>
                    <a:pt x="7585" y="1167"/>
                    <a:pt x="7585" y="1357"/>
                  </a:cubicBezTo>
                  <a:lnTo>
                    <a:pt x="7585" y="10347"/>
                  </a:lnTo>
                  <a:cubicBezTo>
                    <a:pt x="7585" y="10537"/>
                    <a:pt x="7430" y="10704"/>
                    <a:pt x="7228" y="10704"/>
                  </a:cubicBezTo>
                  <a:lnTo>
                    <a:pt x="668" y="10704"/>
                  </a:lnTo>
                  <a:cubicBezTo>
                    <a:pt x="477" y="10704"/>
                    <a:pt x="310" y="10537"/>
                    <a:pt x="310" y="10347"/>
                  </a:cubicBezTo>
                  <a:lnTo>
                    <a:pt x="310" y="1357"/>
                  </a:lnTo>
                  <a:cubicBezTo>
                    <a:pt x="310" y="1155"/>
                    <a:pt x="477" y="1000"/>
                    <a:pt x="668" y="1000"/>
                  </a:cubicBezTo>
                  <a:lnTo>
                    <a:pt x="2227" y="1000"/>
                  </a:lnTo>
                  <a:lnTo>
                    <a:pt x="2227" y="1536"/>
                  </a:lnTo>
                  <a:cubicBezTo>
                    <a:pt x="2227" y="1619"/>
                    <a:pt x="2311" y="1703"/>
                    <a:pt x="2394" y="1703"/>
                  </a:cubicBezTo>
                  <a:lnTo>
                    <a:pt x="5502" y="1703"/>
                  </a:lnTo>
                  <a:cubicBezTo>
                    <a:pt x="5597" y="1703"/>
                    <a:pt x="5668" y="1619"/>
                    <a:pt x="5668" y="1536"/>
                  </a:cubicBezTo>
                  <a:lnTo>
                    <a:pt x="5668" y="1000"/>
                  </a:lnTo>
                  <a:close/>
                  <a:moveTo>
                    <a:pt x="3954" y="0"/>
                  </a:moveTo>
                  <a:cubicBezTo>
                    <a:pt x="3692" y="0"/>
                    <a:pt x="3442" y="131"/>
                    <a:pt x="3275" y="345"/>
                  </a:cubicBezTo>
                  <a:lnTo>
                    <a:pt x="2751" y="345"/>
                  </a:lnTo>
                  <a:cubicBezTo>
                    <a:pt x="2525" y="345"/>
                    <a:pt x="2335" y="488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8"/>
                    <a:pt x="1" y="1369"/>
                  </a:cubicBezTo>
                  <a:lnTo>
                    <a:pt x="1" y="10359"/>
                  </a:lnTo>
                  <a:cubicBezTo>
                    <a:pt x="1" y="10728"/>
                    <a:pt x="299" y="11049"/>
                    <a:pt x="680" y="11049"/>
                  </a:cubicBezTo>
                  <a:lnTo>
                    <a:pt x="7252" y="11049"/>
                  </a:lnTo>
                  <a:cubicBezTo>
                    <a:pt x="7621" y="11049"/>
                    <a:pt x="7930" y="10751"/>
                    <a:pt x="7930" y="10359"/>
                  </a:cubicBezTo>
                  <a:lnTo>
                    <a:pt x="7930" y="1369"/>
                  </a:lnTo>
                  <a:cubicBezTo>
                    <a:pt x="7919" y="1000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488"/>
                    <a:pt x="5383" y="345"/>
                    <a:pt x="5168" y="345"/>
                  </a:cubicBezTo>
                  <a:lnTo>
                    <a:pt x="4644" y="345"/>
                  </a:lnTo>
                  <a:cubicBezTo>
                    <a:pt x="4478" y="131"/>
                    <a:pt x="4228" y="0"/>
                    <a:pt x="3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9"/>
            <p:cNvSpPr/>
            <p:nvPr/>
          </p:nvSpPr>
          <p:spPr>
            <a:xfrm>
              <a:off x="1515282" y="1534024"/>
              <a:ext cx="10631" cy="10281"/>
            </a:xfrm>
            <a:custGeom>
              <a:avLst/>
              <a:gdLst/>
              <a:ahLst/>
              <a:cxnLst/>
              <a:rect l="l" t="t" r="r" b="b"/>
              <a:pathLst>
                <a:path w="334" h="323" extrusionOk="0">
                  <a:moveTo>
                    <a:pt x="167" y="1"/>
                  </a:moveTo>
                  <a:cubicBezTo>
                    <a:pt x="83" y="1"/>
                    <a:pt x="0" y="72"/>
                    <a:pt x="0" y="156"/>
                  </a:cubicBezTo>
                  <a:cubicBezTo>
                    <a:pt x="0" y="251"/>
                    <a:pt x="83" y="322"/>
                    <a:pt x="167" y="322"/>
                  </a:cubicBezTo>
                  <a:cubicBezTo>
                    <a:pt x="262" y="322"/>
                    <a:pt x="333" y="251"/>
                    <a:pt x="333" y="156"/>
                  </a:cubicBezTo>
                  <a:cubicBezTo>
                    <a:pt x="322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9"/>
            <p:cNvSpPr/>
            <p:nvPr/>
          </p:nvSpPr>
          <p:spPr>
            <a:xfrm>
              <a:off x="1415972" y="1556018"/>
              <a:ext cx="208486" cy="274406"/>
            </a:xfrm>
            <a:custGeom>
              <a:avLst/>
              <a:gdLst/>
              <a:ahLst/>
              <a:cxnLst/>
              <a:rect l="l" t="t" r="r" b="b"/>
              <a:pathLst>
                <a:path w="6550" h="8621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8454"/>
                  </a:lnTo>
                  <a:cubicBezTo>
                    <a:pt x="1" y="8549"/>
                    <a:pt x="72" y="8620"/>
                    <a:pt x="167" y="8620"/>
                  </a:cubicBezTo>
                  <a:lnTo>
                    <a:pt x="6382" y="8620"/>
                  </a:lnTo>
                  <a:cubicBezTo>
                    <a:pt x="6478" y="8620"/>
                    <a:pt x="6549" y="8549"/>
                    <a:pt x="6549" y="8454"/>
                  </a:cubicBezTo>
                  <a:lnTo>
                    <a:pt x="6549" y="167"/>
                  </a:lnTo>
                  <a:cubicBezTo>
                    <a:pt x="6549" y="60"/>
                    <a:pt x="6478" y="0"/>
                    <a:pt x="6382" y="0"/>
                  </a:cubicBezTo>
                  <a:lnTo>
                    <a:pt x="5525" y="0"/>
                  </a:lnTo>
                  <a:cubicBezTo>
                    <a:pt x="5430" y="0"/>
                    <a:pt x="5358" y="84"/>
                    <a:pt x="5358" y="167"/>
                  </a:cubicBezTo>
                  <a:cubicBezTo>
                    <a:pt x="5358" y="262"/>
                    <a:pt x="5430" y="334"/>
                    <a:pt x="5525" y="334"/>
                  </a:cubicBezTo>
                  <a:lnTo>
                    <a:pt x="6228" y="334"/>
                  </a:lnTo>
                  <a:lnTo>
                    <a:pt x="6228" y="8311"/>
                  </a:lnTo>
                  <a:lnTo>
                    <a:pt x="322" y="8311"/>
                  </a:lnTo>
                  <a:lnTo>
                    <a:pt x="322" y="334"/>
                  </a:lnTo>
                  <a:lnTo>
                    <a:pt x="1025" y="334"/>
                  </a:lnTo>
                  <a:cubicBezTo>
                    <a:pt x="1120" y="334"/>
                    <a:pt x="1191" y="262"/>
                    <a:pt x="1191" y="167"/>
                  </a:cubicBezTo>
                  <a:cubicBezTo>
                    <a:pt x="1191" y="84"/>
                    <a:pt x="1120" y="0"/>
                    <a:pt x="10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9"/>
            <p:cNvSpPr/>
            <p:nvPr/>
          </p:nvSpPr>
          <p:spPr>
            <a:xfrm>
              <a:off x="1449330" y="1665927"/>
              <a:ext cx="31862" cy="32244"/>
            </a:xfrm>
            <a:custGeom>
              <a:avLst/>
              <a:gdLst/>
              <a:ahLst/>
              <a:cxnLst/>
              <a:rect l="l" t="t" r="r" b="b"/>
              <a:pathLst>
                <a:path w="1001" h="1013" extrusionOk="0">
                  <a:moveTo>
                    <a:pt x="500" y="333"/>
                  </a:moveTo>
                  <a:cubicBezTo>
                    <a:pt x="608" y="333"/>
                    <a:pt x="679" y="417"/>
                    <a:pt x="679" y="512"/>
                  </a:cubicBezTo>
                  <a:cubicBezTo>
                    <a:pt x="679" y="595"/>
                    <a:pt x="608" y="691"/>
                    <a:pt x="500" y="691"/>
                  </a:cubicBezTo>
                  <a:cubicBezTo>
                    <a:pt x="393" y="691"/>
                    <a:pt x="322" y="595"/>
                    <a:pt x="322" y="512"/>
                  </a:cubicBezTo>
                  <a:cubicBezTo>
                    <a:pt x="322" y="417"/>
                    <a:pt x="417" y="333"/>
                    <a:pt x="500" y="333"/>
                  </a:cubicBezTo>
                  <a:close/>
                  <a:moveTo>
                    <a:pt x="500" y="0"/>
                  </a:moveTo>
                  <a:cubicBezTo>
                    <a:pt x="215" y="0"/>
                    <a:pt x="0" y="226"/>
                    <a:pt x="0" y="512"/>
                  </a:cubicBezTo>
                  <a:cubicBezTo>
                    <a:pt x="0" y="786"/>
                    <a:pt x="215" y="1012"/>
                    <a:pt x="500" y="1012"/>
                  </a:cubicBezTo>
                  <a:cubicBezTo>
                    <a:pt x="786" y="1012"/>
                    <a:pt x="1001" y="786"/>
                    <a:pt x="1001" y="512"/>
                  </a:cubicBezTo>
                  <a:cubicBezTo>
                    <a:pt x="1001" y="226"/>
                    <a:pt x="786" y="0"/>
                    <a:pt x="5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9"/>
            <p:cNvSpPr/>
            <p:nvPr/>
          </p:nvSpPr>
          <p:spPr>
            <a:xfrm>
              <a:off x="1449330" y="1715168"/>
              <a:ext cx="31862" cy="32244"/>
            </a:xfrm>
            <a:custGeom>
              <a:avLst/>
              <a:gdLst/>
              <a:ahLst/>
              <a:cxnLst/>
              <a:rect l="l" t="t" r="r" b="b"/>
              <a:pathLst>
                <a:path w="1001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393" y="703"/>
                    <a:pt x="322" y="608"/>
                    <a:pt x="322" y="525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15" y="1"/>
                    <a:pt x="0" y="227"/>
                    <a:pt x="0" y="513"/>
                  </a:cubicBezTo>
                  <a:cubicBezTo>
                    <a:pt x="0" y="787"/>
                    <a:pt x="215" y="1013"/>
                    <a:pt x="500" y="1013"/>
                  </a:cubicBezTo>
                  <a:cubicBezTo>
                    <a:pt x="786" y="1013"/>
                    <a:pt x="1001" y="787"/>
                    <a:pt x="1001" y="513"/>
                  </a:cubicBezTo>
                  <a:cubicBezTo>
                    <a:pt x="1001" y="227"/>
                    <a:pt x="786" y="1"/>
                    <a:pt x="5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9"/>
            <p:cNvSpPr/>
            <p:nvPr/>
          </p:nvSpPr>
          <p:spPr>
            <a:xfrm>
              <a:off x="1449330" y="1765205"/>
              <a:ext cx="31862" cy="31862"/>
            </a:xfrm>
            <a:custGeom>
              <a:avLst/>
              <a:gdLst/>
              <a:ahLst/>
              <a:cxnLst/>
              <a:rect l="l" t="t" r="r" b="b"/>
              <a:pathLst>
                <a:path w="1001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1"/>
                  </a:cubicBezTo>
                  <a:cubicBezTo>
                    <a:pt x="691" y="608"/>
                    <a:pt x="608" y="679"/>
                    <a:pt x="500" y="679"/>
                  </a:cubicBezTo>
                  <a:cubicBezTo>
                    <a:pt x="393" y="679"/>
                    <a:pt x="322" y="584"/>
                    <a:pt x="322" y="501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15" y="1"/>
                    <a:pt x="0" y="215"/>
                    <a:pt x="0" y="501"/>
                  </a:cubicBezTo>
                  <a:cubicBezTo>
                    <a:pt x="0" y="786"/>
                    <a:pt x="215" y="1001"/>
                    <a:pt x="500" y="1001"/>
                  </a:cubicBezTo>
                  <a:cubicBezTo>
                    <a:pt x="786" y="1001"/>
                    <a:pt x="1001" y="786"/>
                    <a:pt x="1001" y="501"/>
                  </a:cubicBezTo>
                  <a:cubicBezTo>
                    <a:pt x="1001" y="215"/>
                    <a:pt x="786" y="1"/>
                    <a:pt x="5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9"/>
            <p:cNvSpPr/>
            <p:nvPr/>
          </p:nvSpPr>
          <p:spPr>
            <a:xfrm>
              <a:off x="1493287" y="1665927"/>
              <a:ext cx="59522" cy="10631"/>
            </a:xfrm>
            <a:custGeom>
              <a:avLst/>
              <a:gdLst/>
              <a:ahLst/>
              <a:cxnLst/>
              <a:rect l="l" t="t" r="r" b="b"/>
              <a:pathLst>
                <a:path w="1870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1703" y="333"/>
                  </a:lnTo>
                  <a:cubicBezTo>
                    <a:pt x="1798" y="333"/>
                    <a:pt x="1870" y="262"/>
                    <a:pt x="1870" y="167"/>
                  </a:cubicBezTo>
                  <a:cubicBezTo>
                    <a:pt x="1870" y="72"/>
                    <a:pt x="1798" y="0"/>
                    <a:pt x="17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9"/>
            <p:cNvSpPr/>
            <p:nvPr/>
          </p:nvSpPr>
          <p:spPr>
            <a:xfrm>
              <a:off x="1493287" y="1687890"/>
              <a:ext cx="98578" cy="10281"/>
            </a:xfrm>
            <a:custGeom>
              <a:avLst/>
              <a:gdLst/>
              <a:ahLst/>
              <a:cxnLst/>
              <a:rect l="l" t="t" r="r" b="b"/>
              <a:pathLst>
                <a:path w="3097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2929" y="322"/>
                  </a:lnTo>
                  <a:cubicBezTo>
                    <a:pt x="3025" y="322"/>
                    <a:pt x="3096" y="251"/>
                    <a:pt x="3096" y="167"/>
                  </a:cubicBezTo>
                  <a:cubicBezTo>
                    <a:pt x="3096" y="72"/>
                    <a:pt x="3025" y="1"/>
                    <a:pt x="29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9"/>
            <p:cNvSpPr/>
            <p:nvPr/>
          </p:nvSpPr>
          <p:spPr>
            <a:xfrm>
              <a:off x="1493287" y="1715168"/>
              <a:ext cx="59522" cy="10663"/>
            </a:xfrm>
            <a:custGeom>
              <a:avLst/>
              <a:gdLst/>
              <a:ahLst/>
              <a:cxnLst/>
              <a:rect l="l" t="t" r="r" b="b"/>
              <a:pathLst>
                <a:path w="1870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lnTo>
                    <a:pt x="1703" y="334"/>
                  </a:lnTo>
                  <a:cubicBezTo>
                    <a:pt x="1798" y="334"/>
                    <a:pt x="1870" y="263"/>
                    <a:pt x="1870" y="168"/>
                  </a:cubicBezTo>
                  <a:cubicBezTo>
                    <a:pt x="1870" y="84"/>
                    <a:pt x="1798" y="1"/>
                    <a:pt x="17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9"/>
            <p:cNvSpPr/>
            <p:nvPr/>
          </p:nvSpPr>
          <p:spPr>
            <a:xfrm>
              <a:off x="1493287" y="1737545"/>
              <a:ext cx="98578" cy="10631"/>
            </a:xfrm>
            <a:custGeom>
              <a:avLst/>
              <a:gdLst/>
              <a:ahLst/>
              <a:cxnLst/>
              <a:rect l="l" t="t" r="r" b="b"/>
              <a:pathLst>
                <a:path w="309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2929" y="334"/>
                  </a:lnTo>
                  <a:cubicBezTo>
                    <a:pt x="3025" y="334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9"/>
            <p:cNvSpPr/>
            <p:nvPr/>
          </p:nvSpPr>
          <p:spPr>
            <a:xfrm>
              <a:off x="1493287" y="1765205"/>
              <a:ext cx="59522" cy="10249"/>
            </a:xfrm>
            <a:custGeom>
              <a:avLst/>
              <a:gdLst/>
              <a:ahLst/>
              <a:cxnLst/>
              <a:rect l="l" t="t" r="r" b="b"/>
              <a:pathLst>
                <a:path w="1870" h="322" extrusionOk="0">
                  <a:moveTo>
                    <a:pt x="167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703" y="322"/>
                  </a:lnTo>
                  <a:cubicBezTo>
                    <a:pt x="1798" y="322"/>
                    <a:pt x="1870" y="251"/>
                    <a:pt x="1870" y="155"/>
                  </a:cubicBezTo>
                  <a:cubicBezTo>
                    <a:pt x="1870" y="72"/>
                    <a:pt x="1798" y="1"/>
                    <a:pt x="17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9"/>
            <p:cNvSpPr/>
            <p:nvPr/>
          </p:nvSpPr>
          <p:spPr>
            <a:xfrm>
              <a:off x="1493287" y="1786818"/>
              <a:ext cx="98578" cy="10631"/>
            </a:xfrm>
            <a:custGeom>
              <a:avLst/>
              <a:gdLst/>
              <a:ahLst/>
              <a:cxnLst/>
              <a:rect l="l" t="t" r="r" b="b"/>
              <a:pathLst>
                <a:path w="309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2929" y="334"/>
                  </a:lnTo>
                  <a:cubicBezTo>
                    <a:pt x="3025" y="334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9"/>
            <p:cNvSpPr/>
            <p:nvPr/>
          </p:nvSpPr>
          <p:spPr>
            <a:xfrm>
              <a:off x="1493287" y="1583679"/>
              <a:ext cx="98578" cy="10249"/>
            </a:xfrm>
            <a:custGeom>
              <a:avLst/>
              <a:gdLst/>
              <a:ahLst/>
              <a:cxnLst/>
              <a:rect l="l" t="t" r="r" b="b"/>
              <a:pathLst>
                <a:path w="3097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929" y="322"/>
                  </a:lnTo>
                  <a:cubicBezTo>
                    <a:pt x="3025" y="322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9"/>
            <p:cNvSpPr/>
            <p:nvPr/>
          </p:nvSpPr>
          <p:spPr>
            <a:xfrm>
              <a:off x="1449330" y="1632951"/>
              <a:ext cx="142535" cy="10249"/>
            </a:xfrm>
            <a:custGeom>
              <a:avLst/>
              <a:gdLst/>
              <a:ahLst/>
              <a:cxnLst/>
              <a:rect l="l" t="t" r="r" b="b"/>
              <a:pathLst>
                <a:path w="4478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4310" y="322"/>
                  </a:lnTo>
                  <a:cubicBezTo>
                    <a:pt x="4406" y="322"/>
                    <a:pt x="4477" y="250"/>
                    <a:pt x="4477" y="167"/>
                  </a:cubicBezTo>
                  <a:cubicBezTo>
                    <a:pt x="4477" y="72"/>
                    <a:pt x="4406" y="0"/>
                    <a:pt x="43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9"/>
            <p:cNvSpPr/>
            <p:nvPr/>
          </p:nvSpPr>
          <p:spPr>
            <a:xfrm>
              <a:off x="1493287" y="1605291"/>
              <a:ext cx="26928" cy="10631"/>
            </a:xfrm>
            <a:custGeom>
              <a:avLst/>
              <a:gdLst/>
              <a:ahLst/>
              <a:cxnLst/>
              <a:rect l="l" t="t" r="r" b="b"/>
              <a:pathLst>
                <a:path w="846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679" y="333"/>
                  </a:lnTo>
                  <a:cubicBezTo>
                    <a:pt x="774" y="333"/>
                    <a:pt x="846" y="262"/>
                    <a:pt x="846" y="167"/>
                  </a:cubicBezTo>
                  <a:cubicBezTo>
                    <a:pt x="846" y="83"/>
                    <a:pt x="774" y="0"/>
                    <a:pt x="6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9"/>
            <p:cNvSpPr/>
            <p:nvPr/>
          </p:nvSpPr>
          <p:spPr>
            <a:xfrm>
              <a:off x="1531579" y="1605291"/>
              <a:ext cx="26928" cy="10631"/>
            </a:xfrm>
            <a:custGeom>
              <a:avLst/>
              <a:gdLst/>
              <a:ahLst/>
              <a:cxnLst/>
              <a:rect l="l" t="t" r="r" b="b"/>
              <a:pathLst>
                <a:path w="846" h="334" extrusionOk="0">
                  <a:moveTo>
                    <a:pt x="167" y="0"/>
                  </a:moveTo>
                  <a:cubicBezTo>
                    <a:pt x="71" y="0"/>
                    <a:pt x="0" y="83"/>
                    <a:pt x="0" y="167"/>
                  </a:cubicBezTo>
                  <a:cubicBezTo>
                    <a:pt x="0" y="262"/>
                    <a:pt x="71" y="333"/>
                    <a:pt x="167" y="333"/>
                  </a:cubicBezTo>
                  <a:lnTo>
                    <a:pt x="691" y="333"/>
                  </a:lnTo>
                  <a:cubicBezTo>
                    <a:pt x="774" y="333"/>
                    <a:pt x="845" y="262"/>
                    <a:pt x="845" y="167"/>
                  </a:cubicBezTo>
                  <a:cubicBezTo>
                    <a:pt x="845" y="83"/>
                    <a:pt x="774" y="0"/>
                    <a:pt x="6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9"/>
            <p:cNvSpPr/>
            <p:nvPr/>
          </p:nvSpPr>
          <p:spPr>
            <a:xfrm>
              <a:off x="1449712" y="1583679"/>
              <a:ext cx="32244" cy="32244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79" y="310"/>
                  </a:moveTo>
                  <a:lnTo>
                    <a:pt x="679" y="679"/>
                  </a:lnTo>
                  <a:lnTo>
                    <a:pt x="310" y="679"/>
                  </a:lnTo>
                  <a:lnTo>
                    <a:pt x="310" y="310"/>
                  </a:lnTo>
                  <a:close/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55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6"/>
                  </a:cubicBezTo>
                  <a:lnTo>
                    <a:pt x="1012" y="167"/>
                  </a:lnTo>
                  <a:cubicBezTo>
                    <a:pt x="989" y="60"/>
                    <a:pt x="941" y="0"/>
                    <a:pt x="8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4" name="Google Shape;674;p29"/>
          <p:cNvGrpSpPr/>
          <p:nvPr/>
        </p:nvGrpSpPr>
        <p:grpSpPr>
          <a:xfrm>
            <a:off x="1609473" y="3812753"/>
            <a:ext cx="359679" cy="321833"/>
            <a:chOff x="4670239" y="1541599"/>
            <a:chExt cx="359679" cy="321833"/>
          </a:xfrm>
        </p:grpSpPr>
        <p:sp>
          <p:nvSpPr>
            <p:cNvPr id="675" name="Google Shape;675;p29"/>
            <p:cNvSpPr/>
            <p:nvPr/>
          </p:nvSpPr>
          <p:spPr>
            <a:xfrm>
              <a:off x="4818790" y="1606787"/>
              <a:ext cx="28838" cy="49687"/>
            </a:xfrm>
            <a:custGeom>
              <a:avLst/>
              <a:gdLst/>
              <a:ahLst/>
              <a:cxnLst/>
              <a:rect l="l" t="t" r="r" b="b"/>
              <a:pathLst>
                <a:path w="906" h="1561" extrusionOk="0">
                  <a:moveTo>
                    <a:pt x="429" y="298"/>
                  </a:moveTo>
                  <a:lnTo>
                    <a:pt x="429" y="584"/>
                  </a:lnTo>
                  <a:cubicBezTo>
                    <a:pt x="310" y="537"/>
                    <a:pt x="287" y="489"/>
                    <a:pt x="287" y="429"/>
                  </a:cubicBezTo>
                  <a:cubicBezTo>
                    <a:pt x="287" y="346"/>
                    <a:pt x="358" y="310"/>
                    <a:pt x="429" y="298"/>
                  </a:cubicBezTo>
                  <a:close/>
                  <a:moveTo>
                    <a:pt x="537" y="882"/>
                  </a:moveTo>
                  <a:cubicBezTo>
                    <a:pt x="656" y="929"/>
                    <a:pt x="680" y="989"/>
                    <a:pt x="680" y="1060"/>
                  </a:cubicBezTo>
                  <a:cubicBezTo>
                    <a:pt x="680" y="1132"/>
                    <a:pt x="620" y="1191"/>
                    <a:pt x="537" y="1203"/>
                  </a:cubicBezTo>
                  <a:lnTo>
                    <a:pt x="537" y="882"/>
                  </a:lnTo>
                  <a:close/>
                  <a:moveTo>
                    <a:pt x="477" y="1"/>
                  </a:moveTo>
                  <a:cubicBezTo>
                    <a:pt x="441" y="1"/>
                    <a:pt x="418" y="13"/>
                    <a:pt x="418" y="48"/>
                  </a:cubicBezTo>
                  <a:lnTo>
                    <a:pt x="418" y="108"/>
                  </a:lnTo>
                  <a:cubicBezTo>
                    <a:pt x="191" y="132"/>
                    <a:pt x="48" y="251"/>
                    <a:pt x="48" y="477"/>
                  </a:cubicBezTo>
                  <a:cubicBezTo>
                    <a:pt x="48" y="715"/>
                    <a:pt x="227" y="787"/>
                    <a:pt x="418" y="870"/>
                  </a:cubicBezTo>
                  <a:lnTo>
                    <a:pt x="418" y="1239"/>
                  </a:lnTo>
                  <a:cubicBezTo>
                    <a:pt x="310" y="1215"/>
                    <a:pt x="263" y="1191"/>
                    <a:pt x="179" y="1120"/>
                  </a:cubicBezTo>
                  <a:cubicBezTo>
                    <a:pt x="159" y="1104"/>
                    <a:pt x="138" y="1096"/>
                    <a:pt x="118" y="1096"/>
                  </a:cubicBezTo>
                  <a:cubicBezTo>
                    <a:pt x="93" y="1096"/>
                    <a:pt x="69" y="1110"/>
                    <a:pt x="48" y="1144"/>
                  </a:cubicBezTo>
                  <a:cubicBezTo>
                    <a:pt x="1" y="1203"/>
                    <a:pt x="1" y="1263"/>
                    <a:pt x="48" y="1310"/>
                  </a:cubicBezTo>
                  <a:cubicBezTo>
                    <a:pt x="120" y="1418"/>
                    <a:pt x="287" y="1465"/>
                    <a:pt x="418" y="1465"/>
                  </a:cubicBezTo>
                  <a:lnTo>
                    <a:pt x="418" y="1513"/>
                  </a:lnTo>
                  <a:cubicBezTo>
                    <a:pt x="418" y="1549"/>
                    <a:pt x="441" y="1560"/>
                    <a:pt x="477" y="1560"/>
                  </a:cubicBezTo>
                  <a:cubicBezTo>
                    <a:pt x="501" y="1560"/>
                    <a:pt x="537" y="1549"/>
                    <a:pt x="537" y="1513"/>
                  </a:cubicBezTo>
                  <a:lnTo>
                    <a:pt x="537" y="1429"/>
                  </a:lnTo>
                  <a:cubicBezTo>
                    <a:pt x="727" y="1406"/>
                    <a:pt x="894" y="1263"/>
                    <a:pt x="894" y="1025"/>
                  </a:cubicBezTo>
                  <a:cubicBezTo>
                    <a:pt x="906" y="787"/>
                    <a:pt x="763" y="703"/>
                    <a:pt x="549" y="632"/>
                  </a:cubicBezTo>
                  <a:lnTo>
                    <a:pt x="549" y="286"/>
                  </a:lnTo>
                  <a:cubicBezTo>
                    <a:pt x="596" y="286"/>
                    <a:pt x="644" y="298"/>
                    <a:pt x="680" y="334"/>
                  </a:cubicBezTo>
                  <a:cubicBezTo>
                    <a:pt x="707" y="341"/>
                    <a:pt x="738" y="363"/>
                    <a:pt x="771" y="363"/>
                  </a:cubicBezTo>
                  <a:cubicBezTo>
                    <a:pt x="795" y="363"/>
                    <a:pt x="821" y="351"/>
                    <a:pt x="846" y="310"/>
                  </a:cubicBezTo>
                  <a:cubicBezTo>
                    <a:pt x="882" y="275"/>
                    <a:pt x="894" y="215"/>
                    <a:pt x="834" y="167"/>
                  </a:cubicBezTo>
                  <a:cubicBezTo>
                    <a:pt x="763" y="108"/>
                    <a:pt x="644" y="96"/>
                    <a:pt x="537" y="96"/>
                  </a:cubicBezTo>
                  <a:lnTo>
                    <a:pt x="537" y="48"/>
                  </a:lnTo>
                  <a:cubicBezTo>
                    <a:pt x="537" y="13"/>
                    <a:pt x="501" y="1"/>
                    <a:pt x="4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9"/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9"/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9"/>
            <p:cNvSpPr/>
            <p:nvPr/>
          </p:nvSpPr>
          <p:spPr>
            <a:xfrm>
              <a:off x="4901803" y="1574957"/>
              <a:ext cx="28838" cy="50069"/>
            </a:xfrm>
            <a:custGeom>
              <a:avLst/>
              <a:gdLst/>
              <a:ahLst/>
              <a:cxnLst/>
              <a:rect l="l" t="t" r="r" b="b"/>
              <a:pathLst>
                <a:path w="906" h="1573" extrusionOk="0">
                  <a:moveTo>
                    <a:pt x="429" y="322"/>
                  </a:moveTo>
                  <a:lnTo>
                    <a:pt x="429" y="596"/>
                  </a:lnTo>
                  <a:cubicBezTo>
                    <a:pt x="310" y="548"/>
                    <a:pt x="274" y="513"/>
                    <a:pt x="274" y="453"/>
                  </a:cubicBezTo>
                  <a:cubicBezTo>
                    <a:pt x="274" y="358"/>
                    <a:pt x="358" y="334"/>
                    <a:pt x="429" y="322"/>
                  </a:cubicBezTo>
                  <a:close/>
                  <a:moveTo>
                    <a:pt x="512" y="894"/>
                  </a:moveTo>
                  <a:cubicBezTo>
                    <a:pt x="631" y="941"/>
                    <a:pt x="667" y="1001"/>
                    <a:pt x="667" y="1072"/>
                  </a:cubicBezTo>
                  <a:cubicBezTo>
                    <a:pt x="667" y="1167"/>
                    <a:pt x="608" y="1215"/>
                    <a:pt x="512" y="1227"/>
                  </a:cubicBezTo>
                  <a:lnTo>
                    <a:pt x="512" y="894"/>
                  </a:lnTo>
                  <a:close/>
                  <a:moveTo>
                    <a:pt x="453" y="1"/>
                  </a:moveTo>
                  <a:cubicBezTo>
                    <a:pt x="429" y="1"/>
                    <a:pt x="393" y="24"/>
                    <a:pt x="393" y="48"/>
                  </a:cubicBezTo>
                  <a:lnTo>
                    <a:pt x="393" y="108"/>
                  </a:lnTo>
                  <a:cubicBezTo>
                    <a:pt x="167" y="132"/>
                    <a:pt x="24" y="251"/>
                    <a:pt x="24" y="477"/>
                  </a:cubicBezTo>
                  <a:cubicBezTo>
                    <a:pt x="24" y="715"/>
                    <a:pt x="203" y="798"/>
                    <a:pt x="393" y="870"/>
                  </a:cubicBezTo>
                  <a:lnTo>
                    <a:pt x="393" y="1239"/>
                  </a:lnTo>
                  <a:cubicBezTo>
                    <a:pt x="286" y="1227"/>
                    <a:pt x="250" y="1179"/>
                    <a:pt x="155" y="1120"/>
                  </a:cubicBezTo>
                  <a:cubicBezTo>
                    <a:pt x="138" y="1108"/>
                    <a:pt x="122" y="1102"/>
                    <a:pt x="106" y="1102"/>
                  </a:cubicBezTo>
                  <a:cubicBezTo>
                    <a:pt x="46" y="1102"/>
                    <a:pt x="0" y="1182"/>
                    <a:pt x="0" y="1239"/>
                  </a:cubicBezTo>
                  <a:cubicBezTo>
                    <a:pt x="0" y="1275"/>
                    <a:pt x="12" y="1298"/>
                    <a:pt x="24" y="1310"/>
                  </a:cubicBezTo>
                  <a:cubicBezTo>
                    <a:pt x="96" y="1417"/>
                    <a:pt x="262" y="1465"/>
                    <a:pt x="393" y="1465"/>
                  </a:cubicBezTo>
                  <a:lnTo>
                    <a:pt x="393" y="1525"/>
                  </a:lnTo>
                  <a:cubicBezTo>
                    <a:pt x="393" y="1548"/>
                    <a:pt x="429" y="1572"/>
                    <a:pt x="453" y="1572"/>
                  </a:cubicBezTo>
                  <a:cubicBezTo>
                    <a:pt x="488" y="1572"/>
                    <a:pt x="512" y="1548"/>
                    <a:pt x="512" y="1525"/>
                  </a:cubicBezTo>
                  <a:lnTo>
                    <a:pt x="512" y="1465"/>
                  </a:lnTo>
                  <a:cubicBezTo>
                    <a:pt x="715" y="1429"/>
                    <a:pt x="869" y="1298"/>
                    <a:pt x="869" y="1060"/>
                  </a:cubicBezTo>
                  <a:cubicBezTo>
                    <a:pt x="905" y="810"/>
                    <a:pt x="739" y="715"/>
                    <a:pt x="536" y="644"/>
                  </a:cubicBezTo>
                  <a:lnTo>
                    <a:pt x="536" y="298"/>
                  </a:lnTo>
                  <a:cubicBezTo>
                    <a:pt x="608" y="298"/>
                    <a:pt x="631" y="322"/>
                    <a:pt x="715" y="358"/>
                  </a:cubicBezTo>
                  <a:cubicBezTo>
                    <a:pt x="728" y="367"/>
                    <a:pt x="742" y="372"/>
                    <a:pt x="758" y="372"/>
                  </a:cubicBezTo>
                  <a:cubicBezTo>
                    <a:pt x="784" y="372"/>
                    <a:pt x="811" y="355"/>
                    <a:pt x="834" y="310"/>
                  </a:cubicBezTo>
                  <a:cubicBezTo>
                    <a:pt x="858" y="274"/>
                    <a:pt x="869" y="215"/>
                    <a:pt x="810" y="167"/>
                  </a:cubicBezTo>
                  <a:cubicBezTo>
                    <a:pt x="739" y="108"/>
                    <a:pt x="619" y="96"/>
                    <a:pt x="512" y="96"/>
                  </a:cubicBezTo>
                  <a:lnTo>
                    <a:pt x="512" y="48"/>
                  </a:lnTo>
                  <a:cubicBezTo>
                    <a:pt x="512" y="24"/>
                    <a:pt x="488" y="1"/>
                    <a:pt x="4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9"/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0" name="Google Shape;680;p29"/>
          <p:cNvGrpSpPr/>
          <p:nvPr/>
        </p:nvGrpSpPr>
        <p:grpSpPr>
          <a:xfrm>
            <a:off x="2137076" y="1733670"/>
            <a:ext cx="5397462" cy="713400"/>
            <a:chOff x="2137076" y="1651470"/>
            <a:chExt cx="5397462" cy="713400"/>
          </a:xfrm>
        </p:grpSpPr>
        <p:sp>
          <p:nvSpPr>
            <p:cNvPr id="681" name="Google Shape;681;p29"/>
            <p:cNvSpPr/>
            <p:nvPr/>
          </p:nvSpPr>
          <p:spPr>
            <a:xfrm>
              <a:off x="2137076" y="1651470"/>
              <a:ext cx="2385000" cy="713400"/>
            </a:xfrm>
            <a:prstGeom prst="hexagon">
              <a:avLst>
                <a:gd name="adj" fmla="val 34374"/>
                <a:gd name="vf" fmla="val 115470"/>
              </a:avLst>
            </a:prstGeom>
            <a:solidFill>
              <a:srgbClr val="F3F3F3">
                <a:alpha val="23720"/>
              </a:srgbClr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 err="1">
                  <a:solidFill>
                    <a:schemeClr val="lt2"/>
                  </a:solidFill>
                  <a:latin typeface="Rajdhani"/>
                  <a:ea typeface="Rajdhani"/>
                  <a:cs typeface="Rajdhani"/>
                  <a:sym typeface="Rajdhani"/>
                </a:rPr>
                <a:t>ChatGPT</a:t>
              </a:r>
              <a:endParaRPr sz="2400" b="1" dirty="0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endParaRPr>
            </a:p>
          </p:txBody>
        </p:sp>
        <p:sp>
          <p:nvSpPr>
            <p:cNvPr id="682" name="Google Shape;682;p29"/>
            <p:cNvSpPr txBox="1"/>
            <p:nvPr/>
          </p:nvSpPr>
          <p:spPr>
            <a:xfrm>
              <a:off x="4662557" y="1765920"/>
              <a:ext cx="2018100" cy="48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dirty="0">
                  <a:solidFill>
                    <a:schemeClr val="l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Самая лучшая модель</a:t>
              </a:r>
              <a:endParaRPr dirty="0">
                <a:solidFill>
                  <a:schemeClr val="lt2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  <p:sp>
          <p:nvSpPr>
            <p:cNvPr id="683" name="Google Shape;683;p29"/>
            <p:cNvSpPr/>
            <p:nvPr/>
          </p:nvSpPr>
          <p:spPr>
            <a:xfrm>
              <a:off x="6821138" y="1651470"/>
              <a:ext cx="713400" cy="7134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lt2"/>
                  </a:solidFill>
                  <a:latin typeface="Rajdhani"/>
                  <a:ea typeface="Rajdhani"/>
                  <a:cs typeface="Rajdhani"/>
                  <a:sym typeface="Rajdhani"/>
                </a:rPr>
                <a:t>01</a:t>
              </a:r>
              <a:endParaRPr sz="2400" b="1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endParaRPr>
            </a:p>
          </p:txBody>
        </p:sp>
      </p:grpSp>
      <p:grpSp>
        <p:nvGrpSpPr>
          <p:cNvPr id="684" name="Google Shape;684;p29"/>
          <p:cNvGrpSpPr/>
          <p:nvPr/>
        </p:nvGrpSpPr>
        <p:grpSpPr>
          <a:xfrm>
            <a:off x="2137076" y="2675320"/>
            <a:ext cx="5397462" cy="713400"/>
            <a:chOff x="2137076" y="2593120"/>
            <a:chExt cx="5397462" cy="713400"/>
          </a:xfrm>
        </p:grpSpPr>
        <p:sp>
          <p:nvSpPr>
            <p:cNvPr id="685" name="Google Shape;685;p29"/>
            <p:cNvSpPr/>
            <p:nvPr/>
          </p:nvSpPr>
          <p:spPr>
            <a:xfrm>
              <a:off x="2137076" y="2593120"/>
              <a:ext cx="2385000" cy="713400"/>
            </a:xfrm>
            <a:prstGeom prst="hexagon">
              <a:avLst>
                <a:gd name="adj" fmla="val 34374"/>
                <a:gd name="vf" fmla="val 115470"/>
              </a:avLst>
            </a:prstGeom>
            <a:solidFill>
              <a:srgbClr val="F3F3F3">
                <a:alpha val="23720"/>
              </a:srgbClr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 err="1">
                  <a:solidFill>
                    <a:schemeClr val="lt2"/>
                  </a:solidFill>
                  <a:latin typeface="Rajdhani"/>
                  <a:ea typeface="Rajdhani"/>
                  <a:cs typeface="Rajdhani"/>
                  <a:sym typeface="Rajdhani"/>
                </a:rPr>
                <a:t>DeepSeek</a:t>
              </a:r>
              <a:endParaRPr sz="2400" b="1" dirty="0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endParaRPr>
            </a:p>
          </p:txBody>
        </p:sp>
        <p:sp>
          <p:nvSpPr>
            <p:cNvPr id="686" name="Google Shape;686;p29"/>
            <p:cNvSpPr txBox="1"/>
            <p:nvPr/>
          </p:nvSpPr>
          <p:spPr>
            <a:xfrm>
              <a:off x="4662557" y="2707570"/>
              <a:ext cx="2018100" cy="48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dirty="0">
                  <a:solidFill>
                    <a:schemeClr val="l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Слабая модель, но бесплатно</a:t>
              </a:r>
              <a:endParaRPr dirty="0">
                <a:solidFill>
                  <a:schemeClr val="lt2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  <p:sp>
          <p:nvSpPr>
            <p:cNvPr id="687" name="Google Shape;687;p29"/>
            <p:cNvSpPr/>
            <p:nvPr/>
          </p:nvSpPr>
          <p:spPr>
            <a:xfrm>
              <a:off x="6821138" y="2593120"/>
              <a:ext cx="713400" cy="7134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lt2"/>
                  </a:solidFill>
                  <a:latin typeface="Rajdhani"/>
                  <a:ea typeface="Rajdhani"/>
                  <a:cs typeface="Rajdhani"/>
                  <a:sym typeface="Rajdhani"/>
                </a:rPr>
                <a:t>02</a:t>
              </a:r>
              <a:endParaRPr sz="2400" b="1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endParaRPr>
            </a:p>
          </p:txBody>
        </p:sp>
      </p:grpSp>
      <p:grpSp>
        <p:nvGrpSpPr>
          <p:cNvPr id="688" name="Google Shape;688;p29"/>
          <p:cNvGrpSpPr/>
          <p:nvPr/>
        </p:nvGrpSpPr>
        <p:grpSpPr>
          <a:xfrm>
            <a:off x="2137076" y="3616970"/>
            <a:ext cx="5397462" cy="713400"/>
            <a:chOff x="2137076" y="3534770"/>
            <a:chExt cx="5397462" cy="713400"/>
          </a:xfrm>
        </p:grpSpPr>
        <p:sp>
          <p:nvSpPr>
            <p:cNvPr id="689" name="Google Shape;689;p29"/>
            <p:cNvSpPr/>
            <p:nvPr/>
          </p:nvSpPr>
          <p:spPr>
            <a:xfrm>
              <a:off x="2137076" y="3534770"/>
              <a:ext cx="2385000" cy="713400"/>
            </a:xfrm>
            <a:prstGeom prst="hexagon">
              <a:avLst>
                <a:gd name="adj" fmla="val 34374"/>
                <a:gd name="vf" fmla="val 115470"/>
              </a:avLst>
            </a:prstGeom>
            <a:solidFill>
              <a:srgbClr val="F3F3F3">
                <a:alpha val="23720"/>
              </a:srgbClr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 dirty="0">
                  <a:solidFill>
                    <a:schemeClr val="lt2"/>
                  </a:solidFill>
                  <a:latin typeface="Rajdhani"/>
                  <a:ea typeface="Rajdhani"/>
                  <a:cs typeface="Rajdhani"/>
                  <a:sym typeface="Rajdhani"/>
                </a:rPr>
                <a:t>Grok</a:t>
              </a:r>
              <a:endParaRPr sz="2400" b="1" dirty="0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endParaRPr>
            </a:p>
          </p:txBody>
        </p:sp>
        <p:sp>
          <p:nvSpPr>
            <p:cNvPr id="690" name="Google Shape;690;p29"/>
            <p:cNvSpPr txBox="1"/>
            <p:nvPr/>
          </p:nvSpPr>
          <p:spPr>
            <a:xfrm>
              <a:off x="4662557" y="3649220"/>
              <a:ext cx="2018100" cy="48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dirty="0">
                  <a:solidFill>
                    <a:schemeClr val="l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Бесплатно, много функций</a:t>
              </a:r>
              <a:endParaRPr dirty="0">
                <a:solidFill>
                  <a:schemeClr val="lt2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  <p:sp>
          <p:nvSpPr>
            <p:cNvPr id="691" name="Google Shape;691;p29"/>
            <p:cNvSpPr/>
            <p:nvPr/>
          </p:nvSpPr>
          <p:spPr>
            <a:xfrm>
              <a:off x="6821138" y="3534770"/>
              <a:ext cx="713400" cy="7134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lt2"/>
                  </a:solidFill>
                  <a:latin typeface="Rajdhani"/>
                  <a:ea typeface="Rajdhani"/>
                  <a:cs typeface="Rajdhani"/>
                  <a:sym typeface="Rajdhani"/>
                </a:rPr>
                <a:t>03</a:t>
              </a:r>
              <a:endParaRPr sz="2400" b="1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28"/>
          <p:cNvSpPr txBox="1">
            <a:spLocks noGrp="1"/>
          </p:cNvSpPr>
          <p:nvPr>
            <p:ph type="title"/>
          </p:nvPr>
        </p:nvSpPr>
        <p:spPr>
          <a:xfrm>
            <a:off x="1289153" y="377043"/>
            <a:ext cx="673807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ru-RU" sz="2400" dirty="0">
                <a:latin typeface="Arial Black" panose="020B0A04020102020204" pitchFamily="34" charset="0"/>
              </a:rPr>
              <a:t>Упражнение 1. </a:t>
            </a:r>
            <a:br>
              <a:rPr lang="ru-RU" sz="2400" dirty="0">
                <a:latin typeface="Arial Black" panose="020B0A04020102020204" pitchFamily="34" charset="0"/>
              </a:rPr>
            </a:br>
            <a:r>
              <a:rPr lang="ru-RU" sz="2400" dirty="0">
                <a:latin typeface="Arial Black" panose="020B0A04020102020204" pitchFamily="34" charset="0"/>
              </a:rPr>
              <a:t>Генерация мотивационного письма  </a:t>
            </a:r>
            <a:endParaRPr sz="2400" dirty="0">
              <a:latin typeface="Arial Black" panose="020B0A04020102020204" pitchFamily="34" charset="0"/>
            </a:endParaRPr>
          </a:p>
        </p:txBody>
      </p:sp>
      <p:grpSp>
        <p:nvGrpSpPr>
          <p:cNvPr id="634" name="Google Shape;634;p28"/>
          <p:cNvGrpSpPr/>
          <p:nvPr/>
        </p:nvGrpSpPr>
        <p:grpSpPr>
          <a:xfrm>
            <a:off x="486842" y="530687"/>
            <a:ext cx="512726" cy="509719"/>
            <a:chOff x="4667216" y="2915382"/>
            <a:chExt cx="320273" cy="318395"/>
          </a:xfrm>
        </p:grpSpPr>
        <p:sp>
          <p:nvSpPr>
            <p:cNvPr id="635" name="Google Shape;635;p28"/>
            <p:cNvSpPr/>
            <p:nvPr/>
          </p:nvSpPr>
          <p:spPr>
            <a:xfrm>
              <a:off x="4686154" y="2938140"/>
              <a:ext cx="166789" cy="163734"/>
            </a:xfrm>
            <a:custGeom>
              <a:avLst/>
              <a:gdLst/>
              <a:ahLst/>
              <a:cxnLst/>
              <a:rect l="l" t="t" r="r" b="b"/>
              <a:pathLst>
                <a:path w="5240" h="5144" extrusionOk="0">
                  <a:moveTo>
                    <a:pt x="2668" y="0"/>
                  </a:moveTo>
                  <a:cubicBezTo>
                    <a:pt x="2013" y="0"/>
                    <a:pt x="1358" y="250"/>
                    <a:pt x="858" y="750"/>
                  </a:cubicBezTo>
                  <a:cubicBezTo>
                    <a:pt x="620" y="989"/>
                    <a:pt x="429" y="1286"/>
                    <a:pt x="298" y="1608"/>
                  </a:cubicBezTo>
                  <a:cubicBezTo>
                    <a:pt x="263" y="1679"/>
                    <a:pt x="298" y="1762"/>
                    <a:pt x="370" y="1798"/>
                  </a:cubicBezTo>
                  <a:cubicBezTo>
                    <a:pt x="388" y="1804"/>
                    <a:pt x="407" y="1807"/>
                    <a:pt x="426" y="1807"/>
                  </a:cubicBezTo>
                  <a:cubicBezTo>
                    <a:pt x="484" y="1807"/>
                    <a:pt x="542" y="1780"/>
                    <a:pt x="560" y="1727"/>
                  </a:cubicBezTo>
                  <a:cubicBezTo>
                    <a:pt x="679" y="1441"/>
                    <a:pt x="846" y="1191"/>
                    <a:pt x="1060" y="977"/>
                  </a:cubicBezTo>
                  <a:cubicBezTo>
                    <a:pt x="1495" y="536"/>
                    <a:pt x="2075" y="316"/>
                    <a:pt x="2656" y="316"/>
                  </a:cubicBezTo>
                  <a:cubicBezTo>
                    <a:pt x="3236" y="316"/>
                    <a:pt x="3817" y="536"/>
                    <a:pt x="4251" y="977"/>
                  </a:cubicBezTo>
                  <a:cubicBezTo>
                    <a:pt x="4692" y="1405"/>
                    <a:pt x="4930" y="1977"/>
                    <a:pt x="4930" y="2584"/>
                  </a:cubicBezTo>
                  <a:cubicBezTo>
                    <a:pt x="4930" y="3191"/>
                    <a:pt x="4692" y="3763"/>
                    <a:pt x="4251" y="4191"/>
                  </a:cubicBezTo>
                  <a:cubicBezTo>
                    <a:pt x="3823" y="4620"/>
                    <a:pt x="3263" y="4858"/>
                    <a:pt x="2644" y="4858"/>
                  </a:cubicBezTo>
                  <a:cubicBezTo>
                    <a:pt x="2037" y="4858"/>
                    <a:pt x="1477" y="4620"/>
                    <a:pt x="1037" y="4191"/>
                  </a:cubicBezTo>
                  <a:cubicBezTo>
                    <a:pt x="536" y="3679"/>
                    <a:pt x="298" y="2989"/>
                    <a:pt x="405" y="2274"/>
                  </a:cubicBezTo>
                  <a:cubicBezTo>
                    <a:pt x="417" y="2191"/>
                    <a:pt x="358" y="2120"/>
                    <a:pt x="286" y="2108"/>
                  </a:cubicBezTo>
                  <a:cubicBezTo>
                    <a:pt x="279" y="2107"/>
                    <a:pt x="272" y="2106"/>
                    <a:pt x="265" y="2106"/>
                  </a:cubicBezTo>
                  <a:cubicBezTo>
                    <a:pt x="191" y="2106"/>
                    <a:pt x="131" y="2162"/>
                    <a:pt x="120" y="2227"/>
                  </a:cubicBezTo>
                  <a:cubicBezTo>
                    <a:pt x="1" y="3024"/>
                    <a:pt x="263" y="3822"/>
                    <a:pt x="846" y="4394"/>
                  </a:cubicBezTo>
                  <a:cubicBezTo>
                    <a:pt x="1334" y="4894"/>
                    <a:pt x="1977" y="5144"/>
                    <a:pt x="2668" y="5144"/>
                  </a:cubicBezTo>
                  <a:cubicBezTo>
                    <a:pt x="3346" y="5144"/>
                    <a:pt x="3989" y="4870"/>
                    <a:pt x="4477" y="4394"/>
                  </a:cubicBezTo>
                  <a:cubicBezTo>
                    <a:pt x="4966" y="3906"/>
                    <a:pt x="5228" y="3263"/>
                    <a:pt x="5228" y="2584"/>
                  </a:cubicBezTo>
                  <a:cubicBezTo>
                    <a:pt x="5239" y="1870"/>
                    <a:pt x="4966" y="1227"/>
                    <a:pt x="4477" y="750"/>
                  </a:cubicBezTo>
                  <a:cubicBezTo>
                    <a:pt x="3977" y="250"/>
                    <a:pt x="3323" y="0"/>
                    <a:pt x="2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8"/>
            <p:cNvSpPr/>
            <p:nvPr/>
          </p:nvSpPr>
          <p:spPr>
            <a:xfrm>
              <a:off x="4667216" y="2915382"/>
              <a:ext cx="320273" cy="318395"/>
            </a:xfrm>
            <a:custGeom>
              <a:avLst/>
              <a:gdLst/>
              <a:ahLst/>
              <a:cxnLst/>
              <a:rect l="l" t="t" r="r" b="b"/>
              <a:pathLst>
                <a:path w="10062" h="10003" extrusionOk="0">
                  <a:moveTo>
                    <a:pt x="5668" y="5502"/>
                  </a:moveTo>
                  <a:lnTo>
                    <a:pt x="5977" y="5811"/>
                  </a:lnTo>
                  <a:lnTo>
                    <a:pt x="5799" y="5990"/>
                  </a:lnTo>
                  <a:lnTo>
                    <a:pt x="5489" y="5680"/>
                  </a:lnTo>
                  <a:lnTo>
                    <a:pt x="5584" y="5585"/>
                  </a:lnTo>
                  <a:lnTo>
                    <a:pt x="5668" y="5502"/>
                  </a:lnTo>
                  <a:close/>
                  <a:moveTo>
                    <a:pt x="8347" y="7597"/>
                  </a:moveTo>
                  <a:lnTo>
                    <a:pt x="8501" y="7752"/>
                  </a:lnTo>
                  <a:lnTo>
                    <a:pt x="7739" y="8502"/>
                  </a:lnTo>
                  <a:lnTo>
                    <a:pt x="7585" y="8359"/>
                  </a:lnTo>
                  <a:lnTo>
                    <a:pt x="8347" y="7597"/>
                  </a:lnTo>
                  <a:close/>
                  <a:moveTo>
                    <a:pt x="8704" y="7954"/>
                  </a:moveTo>
                  <a:lnTo>
                    <a:pt x="8894" y="8157"/>
                  </a:lnTo>
                  <a:lnTo>
                    <a:pt x="8132" y="8907"/>
                  </a:lnTo>
                  <a:lnTo>
                    <a:pt x="7989" y="8764"/>
                  </a:lnTo>
                  <a:lnTo>
                    <a:pt x="7942" y="8716"/>
                  </a:lnTo>
                  <a:lnTo>
                    <a:pt x="8704" y="7954"/>
                  </a:lnTo>
                  <a:close/>
                  <a:moveTo>
                    <a:pt x="9097" y="8359"/>
                  </a:moveTo>
                  <a:lnTo>
                    <a:pt x="9621" y="8895"/>
                  </a:lnTo>
                  <a:cubicBezTo>
                    <a:pt x="9728" y="8966"/>
                    <a:pt x="9728" y="9121"/>
                    <a:pt x="9644" y="9228"/>
                  </a:cubicBezTo>
                  <a:lnTo>
                    <a:pt x="9216" y="9657"/>
                  </a:lnTo>
                  <a:cubicBezTo>
                    <a:pt x="9168" y="9699"/>
                    <a:pt x="9109" y="9719"/>
                    <a:pt x="9048" y="9719"/>
                  </a:cubicBezTo>
                  <a:cubicBezTo>
                    <a:pt x="8987" y="9719"/>
                    <a:pt x="8924" y="9699"/>
                    <a:pt x="8871" y="9657"/>
                  </a:cubicBezTo>
                  <a:lnTo>
                    <a:pt x="8335" y="9121"/>
                  </a:lnTo>
                  <a:lnTo>
                    <a:pt x="9097" y="8359"/>
                  </a:lnTo>
                  <a:close/>
                  <a:moveTo>
                    <a:pt x="3282" y="1"/>
                  </a:moveTo>
                  <a:cubicBezTo>
                    <a:pt x="2441" y="1"/>
                    <a:pt x="1602" y="322"/>
                    <a:pt x="965" y="965"/>
                  </a:cubicBezTo>
                  <a:cubicBezTo>
                    <a:pt x="334" y="1584"/>
                    <a:pt x="0" y="2406"/>
                    <a:pt x="0" y="3287"/>
                  </a:cubicBezTo>
                  <a:cubicBezTo>
                    <a:pt x="0" y="4156"/>
                    <a:pt x="334" y="4978"/>
                    <a:pt x="965" y="5609"/>
                  </a:cubicBezTo>
                  <a:cubicBezTo>
                    <a:pt x="1608" y="6240"/>
                    <a:pt x="2441" y="6573"/>
                    <a:pt x="3286" y="6573"/>
                  </a:cubicBezTo>
                  <a:cubicBezTo>
                    <a:pt x="3989" y="6573"/>
                    <a:pt x="4703" y="6347"/>
                    <a:pt x="5275" y="5883"/>
                  </a:cubicBezTo>
                  <a:lnTo>
                    <a:pt x="5608" y="6216"/>
                  </a:lnTo>
                  <a:cubicBezTo>
                    <a:pt x="5477" y="6418"/>
                    <a:pt x="5501" y="6692"/>
                    <a:pt x="5680" y="6871"/>
                  </a:cubicBezTo>
                  <a:lnTo>
                    <a:pt x="6370" y="7561"/>
                  </a:lnTo>
                  <a:cubicBezTo>
                    <a:pt x="6400" y="7585"/>
                    <a:pt x="6436" y="7597"/>
                    <a:pt x="6471" y="7597"/>
                  </a:cubicBezTo>
                  <a:cubicBezTo>
                    <a:pt x="6507" y="7597"/>
                    <a:pt x="6543" y="7585"/>
                    <a:pt x="6573" y="7561"/>
                  </a:cubicBezTo>
                  <a:cubicBezTo>
                    <a:pt x="6632" y="7502"/>
                    <a:pt x="6632" y="7407"/>
                    <a:pt x="6573" y="7347"/>
                  </a:cubicBezTo>
                  <a:lnTo>
                    <a:pt x="5894" y="6668"/>
                  </a:lnTo>
                  <a:cubicBezTo>
                    <a:pt x="5799" y="6573"/>
                    <a:pt x="5799" y="6418"/>
                    <a:pt x="5894" y="6323"/>
                  </a:cubicBezTo>
                  <a:lnTo>
                    <a:pt x="6323" y="5895"/>
                  </a:lnTo>
                  <a:cubicBezTo>
                    <a:pt x="6370" y="5847"/>
                    <a:pt x="6430" y="5811"/>
                    <a:pt x="6489" y="5811"/>
                  </a:cubicBezTo>
                  <a:cubicBezTo>
                    <a:pt x="6549" y="5811"/>
                    <a:pt x="6608" y="5847"/>
                    <a:pt x="6644" y="5895"/>
                  </a:cubicBezTo>
                  <a:lnTo>
                    <a:pt x="8156" y="7395"/>
                  </a:lnTo>
                  <a:lnTo>
                    <a:pt x="7394" y="8157"/>
                  </a:lnTo>
                  <a:lnTo>
                    <a:pt x="6966" y="7716"/>
                  </a:lnTo>
                  <a:cubicBezTo>
                    <a:pt x="6936" y="7686"/>
                    <a:pt x="6897" y="7672"/>
                    <a:pt x="6858" y="7672"/>
                  </a:cubicBezTo>
                  <a:cubicBezTo>
                    <a:pt x="6820" y="7672"/>
                    <a:pt x="6781" y="7686"/>
                    <a:pt x="6751" y="7716"/>
                  </a:cubicBezTo>
                  <a:cubicBezTo>
                    <a:pt x="6692" y="7776"/>
                    <a:pt x="6692" y="7871"/>
                    <a:pt x="6751" y="7930"/>
                  </a:cubicBezTo>
                  <a:lnTo>
                    <a:pt x="8668" y="9847"/>
                  </a:lnTo>
                  <a:cubicBezTo>
                    <a:pt x="8775" y="9955"/>
                    <a:pt x="8906" y="10002"/>
                    <a:pt x="9049" y="10002"/>
                  </a:cubicBezTo>
                  <a:cubicBezTo>
                    <a:pt x="9180" y="10002"/>
                    <a:pt x="9311" y="9955"/>
                    <a:pt x="9418" y="9847"/>
                  </a:cubicBezTo>
                  <a:lnTo>
                    <a:pt x="9847" y="9419"/>
                  </a:lnTo>
                  <a:cubicBezTo>
                    <a:pt x="10061" y="9228"/>
                    <a:pt x="10061" y="8883"/>
                    <a:pt x="9847" y="8669"/>
                  </a:cubicBezTo>
                  <a:lnTo>
                    <a:pt x="6858" y="5680"/>
                  </a:lnTo>
                  <a:cubicBezTo>
                    <a:pt x="6751" y="5573"/>
                    <a:pt x="6620" y="5525"/>
                    <a:pt x="6489" y="5525"/>
                  </a:cubicBezTo>
                  <a:cubicBezTo>
                    <a:pt x="6382" y="5525"/>
                    <a:pt x="6299" y="5561"/>
                    <a:pt x="6204" y="5609"/>
                  </a:cubicBezTo>
                  <a:lnTo>
                    <a:pt x="5870" y="5275"/>
                  </a:lnTo>
                  <a:cubicBezTo>
                    <a:pt x="6144" y="4930"/>
                    <a:pt x="6334" y="4537"/>
                    <a:pt x="6454" y="4097"/>
                  </a:cubicBezTo>
                  <a:cubicBezTo>
                    <a:pt x="6465" y="4025"/>
                    <a:pt x="6430" y="3942"/>
                    <a:pt x="6346" y="3918"/>
                  </a:cubicBezTo>
                  <a:cubicBezTo>
                    <a:pt x="6339" y="3917"/>
                    <a:pt x="6332" y="3916"/>
                    <a:pt x="6324" y="3916"/>
                  </a:cubicBezTo>
                  <a:cubicBezTo>
                    <a:pt x="6258" y="3916"/>
                    <a:pt x="6189" y="3961"/>
                    <a:pt x="6168" y="4025"/>
                  </a:cubicBezTo>
                  <a:cubicBezTo>
                    <a:pt x="6037" y="4537"/>
                    <a:pt x="5775" y="5013"/>
                    <a:pt x="5394" y="5383"/>
                  </a:cubicBezTo>
                  <a:cubicBezTo>
                    <a:pt x="4816" y="5960"/>
                    <a:pt x="4051" y="6249"/>
                    <a:pt x="3285" y="6249"/>
                  </a:cubicBezTo>
                  <a:cubicBezTo>
                    <a:pt x="2519" y="6249"/>
                    <a:pt x="1751" y="5960"/>
                    <a:pt x="1167" y="5383"/>
                  </a:cubicBezTo>
                  <a:cubicBezTo>
                    <a:pt x="608" y="4823"/>
                    <a:pt x="298" y="4073"/>
                    <a:pt x="298" y="3263"/>
                  </a:cubicBezTo>
                  <a:cubicBezTo>
                    <a:pt x="298" y="2466"/>
                    <a:pt x="608" y="1715"/>
                    <a:pt x="1167" y="1156"/>
                  </a:cubicBezTo>
                  <a:cubicBezTo>
                    <a:pt x="1751" y="572"/>
                    <a:pt x="2519" y="281"/>
                    <a:pt x="3285" y="281"/>
                  </a:cubicBezTo>
                  <a:cubicBezTo>
                    <a:pt x="4051" y="281"/>
                    <a:pt x="4816" y="572"/>
                    <a:pt x="5394" y="1156"/>
                  </a:cubicBezTo>
                  <a:cubicBezTo>
                    <a:pt x="6013" y="1763"/>
                    <a:pt x="6323" y="2608"/>
                    <a:pt x="6263" y="3478"/>
                  </a:cubicBezTo>
                  <a:cubicBezTo>
                    <a:pt x="6263" y="3549"/>
                    <a:pt x="6323" y="3620"/>
                    <a:pt x="6394" y="3644"/>
                  </a:cubicBezTo>
                  <a:cubicBezTo>
                    <a:pt x="6465" y="3644"/>
                    <a:pt x="6549" y="3585"/>
                    <a:pt x="6561" y="3501"/>
                  </a:cubicBezTo>
                  <a:cubicBezTo>
                    <a:pt x="6620" y="2549"/>
                    <a:pt x="6275" y="1632"/>
                    <a:pt x="5608" y="965"/>
                  </a:cubicBezTo>
                  <a:cubicBezTo>
                    <a:pt x="4965" y="322"/>
                    <a:pt x="4123" y="1"/>
                    <a:pt x="32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8"/>
            <p:cNvSpPr/>
            <p:nvPr/>
          </p:nvSpPr>
          <p:spPr>
            <a:xfrm>
              <a:off x="4733899" y="2960772"/>
              <a:ext cx="75469" cy="86546"/>
            </a:xfrm>
            <a:custGeom>
              <a:avLst/>
              <a:gdLst/>
              <a:ahLst/>
              <a:cxnLst/>
              <a:rect l="l" t="t" r="r" b="b"/>
              <a:pathLst>
                <a:path w="2371" h="2719" extrusionOk="0">
                  <a:moveTo>
                    <a:pt x="1218" y="276"/>
                  </a:moveTo>
                  <a:cubicBezTo>
                    <a:pt x="1233" y="276"/>
                    <a:pt x="1248" y="277"/>
                    <a:pt x="1263" y="278"/>
                  </a:cubicBezTo>
                  <a:cubicBezTo>
                    <a:pt x="1703" y="313"/>
                    <a:pt x="2061" y="647"/>
                    <a:pt x="2084" y="1099"/>
                  </a:cubicBezTo>
                  <a:cubicBezTo>
                    <a:pt x="2073" y="1456"/>
                    <a:pt x="1858" y="1802"/>
                    <a:pt x="1537" y="1944"/>
                  </a:cubicBezTo>
                  <a:cubicBezTo>
                    <a:pt x="1430" y="1992"/>
                    <a:pt x="1370" y="2099"/>
                    <a:pt x="1370" y="2218"/>
                  </a:cubicBezTo>
                  <a:cubicBezTo>
                    <a:pt x="1370" y="2313"/>
                    <a:pt x="1275" y="2409"/>
                    <a:pt x="1180" y="2409"/>
                  </a:cubicBezTo>
                  <a:cubicBezTo>
                    <a:pt x="1072" y="2409"/>
                    <a:pt x="989" y="2313"/>
                    <a:pt x="989" y="2218"/>
                  </a:cubicBezTo>
                  <a:cubicBezTo>
                    <a:pt x="989" y="1944"/>
                    <a:pt x="1132" y="1694"/>
                    <a:pt x="1382" y="1587"/>
                  </a:cubicBezTo>
                  <a:cubicBezTo>
                    <a:pt x="1561" y="1504"/>
                    <a:pt x="1680" y="1325"/>
                    <a:pt x="1668" y="1111"/>
                  </a:cubicBezTo>
                  <a:cubicBezTo>
                    <a:pt x="1656" y="873"/>
                    <a:pt x="1465" y="682"/>
                    <a:pt x="1227" y="670"/>
                  </a:cubicBezTo>
                  <a:lnTo>
                    <a:pt x="1191" y="670"/>
                  </a:lnTo>
                  <a:cubicBezTo>
                    <a:pt x="1072" y="670"/>
                    <a:pt x="953" y="706"/>
                    <a:pt x="870" y="801"/>
                  </a:cubicBezTo>
                  <a:cubicBezTo>
                    <a:pt x="763" y="885"/>
                    <a:pt x="715" y="1028"/>
                    <a:pt x="715" y="1159"/>
                  </a:cubicBezTo>
                  <a:cubicBezTo>
                    <a:pt x="715" y="1266"/>
                    <a:pt x="632" y="1349"/>
                    <a:pt x="525" y="1349"/>
                  </a:cubicBezTo>
                  <a:cubicBezTo>
                    <a:pt x="418" y="1349"/>
                    <a:pt x="334" y="1266"/>
                    <a:pt x="334" y="1159"/>
                  </a:cubicBezTo>
                  <a:cubicBezTo>
                    <a:pt x="334" y="920"/>
                    <a:pt x="429" y="682"/>
                    <a:pt x="608" y="516"/>
                  </a:cubicBezTo>
                  <a:cubicBezTo>
                    <a:pt x="775" y="359"/>
                    <a:pt x="995" y="276"/>
                    <a:pt x="1218" y="276"/>
                  </a:cubicBezTo>
                  <a:close/>
                  <a:moveTo>
                    <a:pt x="1163" y="0"/>
                  </a:moveTo>
                  <a:cubicBezTo>
                    <a:pt x="872" y="0"/>
                    <a:pt x="586" y="108"/>
                    <a:pt x="370" y="313"/>
                  </a:cubicBezTo>
                  <a:cubicBezTo>
                    <a:pt x="132" y="539"/>
                    <a:pt x="1" y="849"/>
                    <a:pt x="1" y="1159"/>
                  </a:cubicBezTo>
                  <a:cubicBezTo>
                    <a:pt x="1" y="1432"/>
                    <a:pt x="227" y="1647"/>
                    <a:pt x="489" y="1647"/>
                  </a:cubicBezTo>
                  <a:cubicBezTo>
                    <a:pt x="763" y="1647"/>
                    <a:pt x="989" y="1432"/>
                    <a:pt x="989" y="1159"/>
                  </a:cubicBezTo>
                  <a:cubicBezTo>
                    <a:pt x="989" y="1099"/>
                    <a:pt x="1001" y="1051"/>
                    <a:pt x="1049" y="1028"/>
                  </a:cubicBezTo>
                  <a:cubicBezTo>
                    <a:pt x="1078" y="998"/>
                    <a:pt x="1115" y="977"/>
                    <a:pt x="1161" y="977"/>
                  </a:cubicBezTo>
                  <a:cubicBezTo>
                    <a:pt x="1171" y="977"/>
                    <a:pt x="1181" y="978"/>
                    <a:pt x="1191" y="980"/>
                  </a:cubicBezTo>
                  <a:cubicBezTo>
                    <a:pt x="1287" y="980"/>
                    <a:pt x="1358" y="1075"/>
                    <a:pt x="1370" y="1159"/>
                  </a:cubicBezTo>
                  <a:cubicBezTo>
                    <a:pt x="1370" y="1230"/>
                    <a:pt x="1322" y="1313"/>
                    <a:pt x="1263" y="1337"/>
                  </a:cubicBezTo>
                  <a:cubicBezTo>
                    <a:pt x="930" y="1504"/>
                    <a:pt x="703" y="1849"/>
                    <a:pt x="703" y="2230"/>
                  </a:cubicBezTo>
                  <a:cubicBezTo>
                    <a:pt x="703" y="2504"/>
                    <a:pt x="930" y="2718"/>
                    <a:pt x="1191" y="2718"/>
                  </a:cubicBezTo>
                  <a:cubicBezTo>
                    <a:pt x="1465" y="2718"/>
                    <a:pt x="1680" y="2504"/>
                    <a:pt x="1680" y="2230"/>
                  </a:cubicBezTo>
                  <a:lnTo>
                    <a:pt x="1680" y="2218"/>
                  </a:lnTo>
                  <a:cubicBezTo>
                    <a:pt x="2096" y="2004"/>
                    <a:pt x="2370" y="1563"/>
                    <a:pt x="2334" y="1087"/>
                  </a:cubicBezTo>
                  <a:cubicBezTo>
                    <a:pt x="2311" y="504"/>
                    <a:pt x="1834" y="27"/>
                    <a:pt x="1251" y="4"/>
                  </a:cubicBezTo>
                  <a:cubicBezTo>
                    <a:pt x="1222" y="1"/>
                    <a:pt x="1192" y="0"/>
                    <a:pt x="1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8"/>
            <p:cNvSpPr/>
            <p:nvPr/>
          </p:nvSpPr>
          <p:spPr>
            <a:xfrm>
              <a:off x="4755894" y="3048431"/>
              <a:ext cx="31098" cy="32244"/>
            </a:xfrm>
            <a:custGeom>
              <a:avLst/>
              <a:gdLst/>
              <a:ahLst/>
              <a:cxnLst/>
              <a:rect l="l" t="t" r="r" b="b"/>
              <a:pathLst>
                <a:path w="977" h="1013" extrusionOk="0">
                  <a:moveTo>
                    <a:pt x="489" y="298"/>
                  </a:moveTo>
                  <a:cubicBezTo>
                    <a:pt x="596" y="298"/>
                    <a:pt x="679" y="381"/>
                    <a:pt x="679" y="488"/>
                  </a:cubicBezTo>
                  <a:lnTo>
                    <a:pt x="679" y="500"/>
                  </a:lnTo>
                  <a:cubicBezTo>
                    <a:pt x="679" y="607"/>
                    <a:pt x="596" y="702"/>
                    <a:pt x="489" y="702"/>
                  </a:cubicBezTo>
                  <a:cubicBezTo>
                    <a:pt x="381" y="702"/>
                    <a:pt x="298" y="607"/>
                    <a:pt x="298" y="500"/>
                  </a:cubicBezTo>
                  <a:lnTo>
                    <a:pt x="298" y="488"/>
                  </a:lnTo>
                  <a:cubicBezTo>
                    <a:pt x="298" y="381"/>
                    <a:pt x="381" y="298"/>
                    <a:pt x="489" y="298"/>
                  </a:cubicBezTo>
                  <a:close/>
                  <a:moveTo>
                    <a:pt x="489" y="0"/>
                  </a:moveTo>
                  <a:cubicBezTo>
                    <a:pt x="215" y="0"/>
                    <a:pt x="0" y="226"/>
                    <a:pt x="0" y="488"/>
                  </a:cubicBezTo>
                  <a:lnTo>
                    <a:pt x="0" y="524"/>
                  </a:lnTo>
                  <a:cubicBezTo>
                    <a:pt x="0" y="786"/>
                    <a:pt x="215" y="1012"/>
                    <a:pt x="489" y="1012"/>
                  </a:cubicBezTo>
                  <a:cubicBezTo>
                    <a:pt x="751" y="1012"/>
                    <a:pt x="977" y="786"/>
                    <a:pt x="977" y="524"/>
                  </a:cubicBezTo>
                  <a:lnTo>
                    <a:pt x="977" y="488"/>
                  </a:lnTo>
                  <a:cubicBezTo>
                    <a:pt x="977" y="226"/>
                    <a:pt x="751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019BF5-8C7B-47A6-8297-38767C0A1AF1}"/>
              </a:ext>
            </a:extLst>
          </p:cNvPr>
          <p:cNvSpPr/>
          <p:nvPr/>
        </p:nvSpPr>
        <p:spPr>
          <a:xfrm>
            <a:off x="1289153" y="1722458"/>
            <a:ext cx="65656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Задача: </a:t>
            </a:r>
          </a:p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составить письмо-обращение к родителям ученика, пропускавшего уроки.</a:t>
            </a:r>
          </a:p>
          <a:p>
            <a:endParaRPr lang="ru-RU" sz="2000" dirty="0">
              <a:solidFill>
                <a:srgbClr val="F3F3F3"/>
              </a:solidFill>
              <a:latin typeface="Arial Narrow" panose="020B0606020202030204" pitchFamily="34" charset="0"/>
            </a:endParaRPr>
          </a:p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Шаблон подсказки (</a:t>
            </a:r>
            <a:r>
              <a:rPr lang="ru-RU" sz="2000" dirty="0" err="1">
                <a:solidFill>
                  <a:srgbClr val="F3F3F3"/>
                </a:solidFill>
                <a:latin typeface="Arial Narrow" panose="020B0606020202030204" pitchFamily="34" charset="0"/>
              </a:rPr>
              <a:t>prompt</a:t>
            </a:r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):</a:t>
            </a:r>
          </a:p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«Сформулируй письмо-обращение к родителям ученика 8 «А» Иванова Ивана, который пропустил 5 уроков математики подряд. Тон — уважительный, доброжелательный, с предложением помощи.»</a:t>
            </a:r>
          </a:p>
        </p:txBody>
      </p:sp>
    </p:spTree>
    <p:extLst>
      <p:ext uri="{BB962C8B-B14F-4D97-AF65-F5344CB8AC3E}">
        <p14:creationId xmlns:p14="http://schemas.microsoft.com/office/powerpoint/2010/main" val="1966932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28"/>
          <p:cNvSpPr txBox="1">
            <a:spLocks noGrp="1"/>
          </p:cNvSpPr>
          <p:nvPr>
            <p:ph type="title"/>
          </p:nvPr>
        </p:nvSpPr>
        <p:spPr>
          <a:xfrm>
            <a:off x="1289153" y="377043"/>
            <a:ext cx="673807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ru-RU" sz="2400" dirty="0">
                <a:latin typeface="Arial Black" panose="020B0A04020102020204" pitchFamily="34" charset="0"/>
              </a:rPr>
              <a:t>Упражнение 2. </a:t>
            </a:r>
            <a:br>
              <a:rPr lang="ru-RU" sz="2400" dirty="0">
                <a:latin typeface="Arial Black" panose="020B0A04020102020204" pitchFamily="34" charset="0"/>
              </a:rPr>
            </a:br>
            <a:r>
              <a:rPr lang="ru-RU" sz="2400" dirty="0">
                <a:latin typeface="Arial Black" panose="020B0A04020102020204" pitchFamily="34" charset="0"/>
              </a:rPr>
              <a:t>Планирование родительского собрания</a:t>
            </a:r>
            <a:endParaRPr sz="2400" dirty="0">
              <a:latin typeface="Arial Black" panose="020B0A04020102020204" pitchFamily="34" charset="0"/>
            </a:endParaRPr>
          </a:p>
        </p:txBody>
      </p:sp>
      <p:grpSp>
        <p:nvGrpSpPr>
          <p:cNvPr id="634" name="Google Shape;634;p28"/>
          <p:cNvGrpSpPr/>
          <p:nvPr/>
        </p:nvGrpSpPr>
        <p:grpSpPr>
          <a:xfrm>
            <a:off x="486842" y="530687"/>
            <a:ext cx="512726" cy="509719"/>
            <a:chOff x="4667216" y="2915382"/>
            <a:chExt cx="320273" cy="318395"/>
          </a:xfrm>
        </p:grpSpPr>
        <p:sp>
          <p:nvSpPr>
            <p:cNvPr id="635" name="Google Shape;635;p28"/>
            <p:cNvSpPr/>
            <p:nvPr/>
          </p:nvSpPr>
          <p:spPr>
            <a:xfrm>
              <a:off x="4686154" y="2938140"/>
              <a:ext cx="166789" cy="163734"/>
            </a:xfrm>
            <a:custGeom>
              <a:avLst/>
              <a:gdLst/>
              <a:ahLst/>
              <a:cxnLst/>
              <a:rect l="l" t="t" r="r" b="b"/>
              <a:pathLst>
                <a:path w="5240" h="5144" extrusionOk="0">
                  <a:moveTo>
                    <a:pt x="2668" y="0"/>
                  </a:moveTo>
                  <a:cubicBezTo>
                    <a:pt x="2013" y="0"/>
                    <a:pt x="1358" y="250"/>
                    <a:pt x="858" y="750"/>
                  </a:cubicBezTo>
                  <a:cubicBezTo>
                    <a:pt x="620" y="989"/>
                    <a:pt x="429" y="1286"/>
                    <a:pt x="298" y="1608"/>
                  </a:cubicBezTo>
                  <a:cubicBezTo>
                    <a:pt x="263" y="1679"/>
                    <a:pt x="298" y="1762"/>
                    <a:pt x="370" y="1798"/>
                  </a:cubicBezTo>
                  <a:cubicBezTo>
                    <a:pt x="388" y="1804"/>
                    <a:pt x="407" y="1807"/>
                    <a:pt x="426" y="1807"/>
                  </a:cubicBezTo>
                  <a:cubicBezTo>
                    <a:pt x="484" y="1807"/>
                    <a:pt x="542" y="1780"/>
                    <a:pt x="560" y="1727"/>
                  </a:cubicBezTo>
                  <a:cubicBezTo>
                    <a:pt x="679" y="1441"/>
                    <a:pt x="846" y="1191"/>
                    <a:pt x="1060" y="977"/>
                  </a:cubicBezTo>
                  <a:cubicBezTo>
                    <a:pt x="1495" y="536"/>
                    <a:pt x="2075" y="316"/>
                    <a:pt x="2656" y="316"/>
                  </a:cubicBezTo>
                  <a:cubicBezTo>
                    <a:pt x="3236" y="316"/>
                    <a:pt x="3817" y="536"/>
                    <a:pt x="4251" y="977"/>
                  </a:cubicBezTo>
                  <a:cubicBezTo>
                    <a:pt x="4692" y="1405"/>
                    <a:pt x="4930" y="1977"/>
                    <a:pt x="4930" y="2584"/>
                  </a:cubicBezTo>
                  <a:cubicBezTo>
                    <a:pt x="4930" y="3191"/>
                    <a:pt x="4692" y="3763"/>
                    <a:pt x="4251" y="4191"/>
                  </a:cubicBezTo>
                  <a:cubicBezTo>
                    <a:pt x="3823" y="4620"/>
                    <a:pt x="3263" y="4858"/>
                    <a:pt x="2644" y="4858"/>
                  </a:cubicBezTo>
                  <a:cubicBezTo>
                    <a:pt x="2037" y="4858"/>
                    <a:pt x="1477" y="4620"/>
                    <a:pt x="1037" y="4191"/>
                  </a:cubicBezTo>
                  <a:cubicBezTo>
                    <a:pt x="536" y="3679"/>
                    <a:pt x="298" y="2989"/>
                    <a:pt x="405" y="2274"/>
                  </a:cubicBezTo>
                  <a:cubicBezTo>
                    <a:pt x="417" y="2191"/>
                    <a:pt x="358" y="2120"/>
                    <a:pt x="286" y="2108"/>
                  </a:cubicBezTo>
                  <a:cubicBezTo>
                    <a:pt x="279" y="2107"/>
                    <a:pt x="272" y="2106"/>
                    <a:pt x="265" y="2106"/>
                  </a:cubicBezTo>
                  <a:cubicBezTo>
                    <a:pt x="191" y="2106"/>
                    <a:pt x="131" y="2162"/>
                    <a:pt x="120" y="2227"/>
                  </a:cubicBezTo>
                  <a:cubicBezTo>
                    <a:pt x="1" y="3024"/>
                    <a:pt x="263" y="3822"/>
                    <a:pt x="846" y="4394"/>
                  </a:cubicBezTo>
                  <a:cubicBezTo>
                    <a:pt x="1334" y="4894"/>
                    <a:pt x="1977" y="5144"/>
                    <a:pt x="2668" y="5144"/>
                  </a:cubicBezTo>
                  <a:cubicBezTo>
                    <a:pt x="3346" y="5144"/>
                    <a:pt x="3989" y="4870"/>
                    <a:pt x="4477" y="4394"/>
                  </a:cubicBezTo>
                  <a:cubicBezTo>
                    <a:pt x="4966" y="3906"/>
                    <a:pt x="5228" y="3263"/>
                    <a:pt x="5228" y="2584"/>
                  </a:cubicBezTo>
                  <a:cubicBezTo>
                    <a:pt x="5239" y="1870"/>
                    <a:pt x="4966" y="1227"/>
                    <a:pt x="4477" y="750"/>
                  </a:cubicBezTo>
                  <a:cubicBezTo>
                    <a:pt x="3977" y="250"/>
                    <a:pt x="3323" y="0"/>
                    <a:pt x="2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8"/>
            <p:cNvSpPr/>
            <p:nvPr/>
          </p:nvSpPr>
          <p:spPr>
            <a:xfrm>
              <a:off x="4667216" y="2915382"/>
              <a:ext cx="320273" cy="318395"/>
            </a:xfrm>
            <a:custGeom>
              <a:avLst/>
              <a:gdLst/>
              <a:ahLst/>
              <a:cxnLst/>
              <a:rect l="l" t="t" r="r" b="b"/>
              <a:pathLst>
                <a:path w="10062" h="10003" extrusionOk="0">
                  <a:moveTo>
                    <a:pt x="5668" y="5502"/>
                  </a:moveTo>
                  <a:lnTo>
                    <a:pt x="5977" y="5811"/>
                  </a:lnTo>
                  <a:lnTo>
                    <a:pt x="5799" y="5990"/>
                  </a:lnTo>
                  <a:lnTo>
                    <a:pt x="5489" y="5680"/>
                  </a:lnTo>
                  <a:lnTo>
                    <a:pt x="5584" y="5585"/>
                  </a:lnTo>
                  <a:lnTo>
                    <a:pt x="5668" y="5502"/>
                  </a:lnTo>
                  <a:close/>
                  <a:moveTo>
                    <a:pt x="8347" y="7597"/>
                  </a:moveTo>
                  <a:lnTo>
                    <a:pt x="8501" y="7752"/>
                  </a:lnTo>
                  <a:lnTo>
                    <a:pt x="7739" y="8502"/>
                  </a:lnTo>
                  <a:lnTo>
                    <a:pt x="7585" y="8359"/>
                  </a:lnTo>
                  <a:lnTo>
                    <a:pt x="8347" y="7597"/>
                  </a:lnTo>
                  <a:close/>
                  <a:moveTo>
                    <a:pt x="8704" y="7954"/>
                  </a:moveTo>
                  <a:lnTo>
                    <a:pt x="8894" y="8157"/>
                  </a:lnTo>
                  <a:lnTo>
                    <a:pt x="8132" y="8907"/>
                  </a:lnTo>
                  <a:lnTo>
                    <a:pt x="7989" y="8764"/>
                  </a:lnTo>
                  <a:lnTo>
                    <a:pt x="7942" y="8716"/>
                  </a:lnTo>
                  <a:lnTo>
                    <a:pt x="8704" y="7954"/>
                  </a:lnTo>
                  <a:close/>
                  <a:moveTo>
                    <a:pt x="9097" y="8359"/>
                  </a:moveTo>
                  <a:lnTo>
                    <a:pt x="9621" y="8895"/>
                  </a:lnTo>
                  <a:cubicBezTo>
                    <a:pt x="9728" y="8966"/>
                    <a:pt x="9728" y="9121"/>
                    <a:pt x="9644" y="9228"/>
                  </a:cubicBezTo>
                  <a:lnTo>
                    <a:pt x="9216" y="9657"/>
                  </a:lnTo>
                  <a:cubicBezTo>
                    <a:pt x="9168" y="9699"/>
                    <a:pt x="9109" y="9719"/>
                    <a:pt x="9048" y="9719"/>
                  </a:cubicBezTo>
                  <a:cubicBezTo>
                    <a:pt x="8987" y="9719"/>
                    <a:pt x="8924" y="9699"/>
                    <a:pt x="8871" y="9657"/>
                  </a:cubicBezTo>
                  <a:lnTo>
                    <a:pt x="8335" y="9121"/>
                  </a:lnTo>
                  <a:lnTo>
                    <a:pt x="9097" y="8359"/>
                  </a:lnTo>
                  <a:close/>
                  <a:moveTo>
                    <a:pt x="3282" y="1"/>
                  </a:moveTo>
                  <a:cubicBezTo>
                    <a:pt x="2441" y="1"/>
                    <a:pt x="1602" y="322"/>
                    <a:pt x="965" y="965"/>
                  </a:cubicBezTo>
                  <a:cubicBezTo>
                    <a:pt x="334" y="1584"/>
                    <a:pt x="0" y="2406"/>
                    <a:pt x="0" y="3287"/>
                  </a:cubicBezTo>
                  <a:cubicBezTo>
                    <a:pt x="0" y="4156"/>
                    <a:pt x="334" y="4978"/>
                    <a:pt x="965" y="5609"/>
                  </a:cubicBezTo>
                  <a:cubicBezTo>
                    <a:pt x="1608" y="6240"/>
                    <a:pt x="2441" y="6573"/>
                    <a:pt x="3286" y="6573"/>
                  </a:cubicBezTo>
                  <a:cubicBezTo>
                    <a:pt x="3989" y="6573"/>
                    <a:pt x="4703" y="6347"/>
                    <a:pt x="5275" y="5883"/>
                  </a:cubicBezTo>
                  <a:lnTo>
                    <a:pt x="5608" y="6216"/>
                  </a:lnTo>
                  <a:cubicBezTo>
                    <a:pt x="5477" y="6418"/>
                    <a:pt x="5501" y="6692"/>
                    <a:pt x="5680" y="6871"/>
                  </a:cubicBezTo>
                  <a:lnTo>
                    <a:pt x="6370" y="7561"/>
                  </a:lnTo>
                  <a:cubicBezTo>
                    <a:pt x="6400" y="7585"/>
                    <a:pt x="6436" y="7597"/>
                    <a:pt x="6471" y="7597"/>
                  </a:cubicBezTo>
                  <a:cubicBezTo>
                    <a:pt x="6507" y="7597"/>
                    <a:pt x="6543" y="7585"/>
                    <a:pt x="6573" y="7561"/>
                  </a:cubicBezTo>
                  <a:cubicBezTo>
                    <a:pt x="6632" y="7502"/>
                    <a:pt x="6632" y="7407"/>
                    <a:pt x="6573" y="7347"/>
                  </a:cubicBezTo>
                  <a:lnTo>
                    <a:pt x="5894" y="6668"/>
                  </a:lnTo>
                  <a:cubicBezTo>
                    <a:pt x="5799" y="6573"/>
                    <a:pt x="5799" y="6418"/>
                    <a:pt x="5894" y="6323"/>
                  </a:cubicBezTo>
                  <a:lnTo>
                    <a:pt x="6323" y="5895"/>
                  </a:lnTo>
                  <a:cubicBezTo>
                    <a:pt x="6370" y="5847"/>
                    <a:pt x="6430" y="5811"/>
                    <a:pt x="6489" y="5811"/>
                  </a:cubicBezTo>
                  <a:cubicBezTo>
                    <a:pt x="6549" y="5811"/>
                    <a:pt x="6608" y="5847"/>
                    <a:pt x="6644" y="5895"/>
                  </a:cubicBezTo>
                  <a:lnTo>
                    <a:pt x="8156" y="7395"/>
                  </a:lnTo>
                  <a:lnTo>
                    <a:pt x="7394" y="8157"/>
                  </a:lnTo>
                  <a:lnTo>
                    <a:pt x="6966" y="7716"/>
                  </a:lnTo>
                  <a:cubicBezTo>
                    <a:pt x="6936" y="7686"/>
                    <a:pt x="6897" y="7672"/>
                    <a:pt x="6858" y="7672"/>
                  </a:cubicBezTo>
                  <a:cubicBezTo>
                    <a:pt x="6820" y="7672"/>
                    <a:pt x="6781" y="7686"/>
                    <a:pt x="6751" y="7716"/>
                  </a:cubicBezTo>
                  <a:cubicBezTo>
                    <a:pt x="6692" y="7776"/>
                    <a:pt x="6692" y="7871"/>
                    <a:pt x="6751" y="7930"/>
                  </a:cubicBezTo>
                  <a:lnTo>
                    <a:pt x="8668" y="9847"/>
                  </a:lnTo>
                  <a:cubicBezTo>
                    <a:pt x="8775" y="9955"/>
                    <a:pt x="8906" y="10002"/>
                    <a:pt x="9049" y="10002"/>
                  </a:cubicBezTo>
                  <a:cubicBezTo>
                    <a:pt x="9180" y="10002"/>
                    <a:pt x="9311" y="9955"/>
                    <a:pt x="9418" y="9847"/>
                  </a:cubicBezTo>
                  <a:lnTo>
                    <a:pt x="9847" y="9419"/>
                  </a:lnTo>
                  <a:cubicBezTo>
                    <a:pt x="10061" y="9228"/>
                    <a:pt x="10061" y="8883"/>
                    <a:pt x="9847" y="8669"/>
                  </a:cubicBezTo>
                  <a:lnTo>
                    <a:pt x="6858" y="5680"/>
                  </a:lnTo>
                  <a:cubicBezTo>
                    <a:pt x="6751" y="5573"/>
                    <a:pt x="6620" y="5525"/>
                    <a:pt x="6489" y="5525"/>
                  </a:cubicBezTo>
                  <a:cubicBezTo>
                    <a:pt x="6382" y="5525"/>
                    <a:pt x="6299" y="5561"/>
                    <a:pt x="6204" y="5609"/>
                  </a:cubicBezTo>
                  <a:lnTo>
                    <a:pt x="5870" y="5275"/>
                  </a:lnTo>
                  <a:cubicBezTo>
                    <a:pt x="6144" y="4930"/>
                    <a:pt x="6334" y="4537"/>
                    <a:pt x="6454" y="4097"/>
                  </a:cubicBezTo>
                  <a:cubicBezTo>
                    <a:pt x="6465" y="4025"/>
                    <a:pt x="6430" y="3942"/>
                    <a:pt x="6346" y="3918"/>
                  </a:cubicBezTo>
                  <a:cubicBezTo>
                    <a:pt x="6339" y="3917"/>
                    <a:pt x="6332" y="3916"/>
                    <a:pt x="6324" y="3916"/>
                  </a:cubicBezTo>
                  <a:cubicBezTo>
                    <a:pt x="6258" y="3916"/>
                    <a:pt x="6189" y="3961"/>
                    <a:pt x="6168" y="4025"/>
                  </a:cubicBezTo>
                  <a:cubicBezTo>
                    <a:pt x="6037" y="4537"/>
                    <a:pt x="5775" y="5013"/>
                    <a:pt x="5394" y="5383"/>
                  </a:cubicBezTo>
                  <a:cubicBezTo>
                    <a:pt x="4816" y="5960"/>
                    <a:pt x="4051" y="6249"/>
                    <a:pt x="3285" y="6249"/>
                  </a:cubicBezTo>
                  <a:cubicBezTo>
                    <a:pt x="2519" y="6249"/>
                    <a:pt x="1751" y="5960"/>
                    <a:pt x="1167" y="5383"/>
                  </a:cubicBezTo>
                  <a:cubicBezTo>
                    <a:pt x="608" y="4823"/>
                    <a:pt x="298" y="4073"/>
                    <a:pt x="298" y="3263"/>
                  </a:cubicBezTo>
                  <a:cubicBezTo>
                    <a:pt x="298" y="2466"/>
                    <a:pt x="608" y="1715"/>
                    <a:pt x="1167" y="1156"/>
                  </a:cubicBezTo>
                  <a:cubicBezTo>
                    <a:pt x="1751" y="572"/>
                    <a:pt x="2519" y="281"/>
                    <a:pt x="3285" y="281"/>
                  </a:cubicBezTo>
                  <a:cubicBezTo>
                    <a:pt x="4051" y="281"/>
                    <a:pt x="4816" y="572"/>
                    <a:pt x="5394" y="1156"/>
                  </a:cubicBezTo>
                  <a:cubicBezTo>
                    <a:pt x="6013" y="1763"/>
                    <a:pt x="6323" y="2608"/>
                    <a:pt x="6263" y="3478"/>
                  </a:cubicBezTo>
                  <a:cubicBezTo>
                    <a:pt x="6263" y="3549"/>
                    <a:pt x="6323" y="3620"/>
                    <a:pt x="6394" y="3644"/>
                  </a:cubicBezTo>
                  <a:cubicBezTo>
                    <a:pt x="6465" y="3644"/>
                    <a:pt x="6549" y="3585"/>
                    <a:pt x="6561" y="3501"/>
                  </a:cubicBezTo>
                  <a:cubicBezTo>
                    <a:pt x="6620" y="2549"/>
                    <a:pt x="6275" y="1632"/>
                    <a:pt x="5608" y="965"/>
                  </a:cubicBezTo>
                  <a:cubicBezTo>
                    <a:pt x="4965" y="322"/>
                    <a:pt x="4123" y="1"/>
                    <a:pt x="32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8"/>
            <p:cNvSpPr/>
            <p:nvPr/>
          </p:nvSpPr>
          <p:spPr>
            <a:xfrm>
              <a:off x="4733899" y="2960772"/>
              <a:ext cx="75469" cy="86546"/>
            </a:xfrm>
            <a:custGeom>
              <a:avLst/>
              <a:gdLst/>
              <a:ahLst/>
              <a:cxnLst/>
              <a:rect l="l" t="t" r="r" b="b"/>
              <a:pathLst>
                <a:path w="2371" h="2719" extrusionOk="0">
                  <a:moveTo>
                    <a:pt x="1218" y="276"/>
                  </a:moveTo>
                  <a:cubicBezTo>
                    <a:pt x="1233" y="276"/>
                    <a:pt x="1248" y="277"/>
                    <a:pt x="1263" y="278"/>
                  </a:cubicBezTo>
                  <a:cubicBezTo>
                    <a:pt x="1703" y="313"/>
                    <a:pt x="2061" y="647"/>
                    <a:pt x="2084" y="1099"/>
                  </a:cubicBezTo>
                  <a:cubicBezTo>
                    <a:pt x="2073" y="1456"/>
                    <a:pt x="1858" y="1802"/>
                    <a:pt x="1537" y="1944"/>
                  </a:cubicBezTo>
                  <a:cubicBezTo>
                    <a:pt x="1430" y="1992"/>
                    <a:pt x="1370" y="2099"/>
                    <a:pt x="1370" y="2218"/>
                  </a:cubicBezTo>
                  <a:cubicBezTo>
                    <a:pt x="1370" y="2313"/>
                    <a:pt x="1275" y="2409"/>
                    <a:pt x="1180" y="2409"/>
                  </a:cubicBezTo>
                  <a:cubicBezTo>
                    <a:pt x="1072" y="2409"/>
                    <a:pt x="989" y="2313"/>
                    <a:pt x="989" y="2218"/>
                  </a:cubicBezTo>
                  <a:cubicBezTo>
                    <a:pt x="989" y="1944"/>
                    <a:pt x="1132" y="1694"/>
                    <a:pt x="1382" y="1587"/>
                  </a:cubicBezTo>
                  <a:cubicBezTo>
                    <a:pt x="1561" y="1504"/>
                    <a:pt x="1680" y="1325"/>
                    <a:pt x="1668" y="1111"/>
                  </a:cubicBezTo>
                  <a:cubicBezTo>
                    <a:pt x="1656" y="873"/>
                    <a:pt x="1465" y="682"/>
                    <a:pt x="1227" y="670"/>
                  </a:cubicBezTo>
                  <a:lnTo>
                    <a:pt x="1191" y="670"/>
                  </a:lnTo>
                  <a:cubicBezTo>
                    <a:pt x="1072" y="670"/>
                    <a:pt x="953" y="706"/>
                    <a:pt x="870" y="801"/>
                  </a:cubicBezTo>
                  <a:cubicBezTo>
                    <a:pt x="763" y="885"/>
                    <a:pt x="715" y="1028"/>
                    <a:pt x="715" y="1159"/>
                  </a:cubicBezTo>
                  <a:cubicBezTo>
                    <a:pt x="715" y="1266"/>
                    <a:pt x="632" y="1349"/>
                    <a:pt x="525" y="1349"/>
                  </a:cubicBezTo>
                  <a:cubicBezTo>
                    <a:pt x="418" y="1349"/>
                    <a:pt x="334" y="1266"/>
                    <a:pt x="334" y="1159"/>
                  </a:cubicBezTo>
                  <a:cubicBezTo>
                    <a:pt x="334" y="920"/>
                    <a:pt x="429" y="682"/>
                    <a:pt x="608" y="516"/>
                  </a:cubicBezTo>
                  <a:cubicBezTo>
                    <a:pt x="775" y="359"/>
                    <a:pt x="995" y="276"/>
                    <a:pt x="1218" y="276"/>
                  </a:cubicBezTo>
                  <a:close/>
                  <a:moveTo>
                    <a:pt x="1163" y="0"/>
                  </a:moveTo>
                  <a:cubicBezTo>
                    <a:pt x="872" y="0"/>
                    <a:pt x="586" y="108"/>
                    <a:pt x="370" y="313"/>
                  </a:cubicBezTo>
                  <a:cubicBezTo>
                    <a:pt x="132" y="539"/>
                    <a:pt x="1" y="849"/>
                    <a:pt x="1" y="1159"/>
                  </a:cubicBezTo>
                  <a:cubicBezTo>
                    <a:pt x="1" y="1432"/>
                    <a:pt x="227" y="1647"/>
                    <a:pt x="489" y="1647"/>
                  </a:cubicBezTo>
                  <a:cubicBezTo>
                    <a:pt x="763" y="1647"/>
                    <a:pt x="989" y="1432"/>
                    <a:pt x="989" y="1159"/>
                  </a:cubicBezTo>
                  <a:cubicBezTo>
                    <a:pt x="989" y="1099"/>
                    <a:pt x="1001" y="1051"/>
                    <a:pt x="1049" y="1028"/>
                  </a:cubicBezTo>
                  <a:cubicBezTo>
                    <a:pt x="1078" y="998"/>
                    <a:pt x="1115" y="977"/>
                    <a:pt x="1161" y="977"/>
                  </a:cubicBezTo>
                  <a:cubicBezTo>
                    <a:pt x="1171" y="977"/>
                    <a:pt x="1181" y="978"/>
                    <a:pt x="1191" y="980"/>
                  </a:cubicBezTo>
                  <a:cubicBezTo>
                    <a:pt x="1287" y="980"/>
                    <a:pt x="1358" y="1075"/>
                    <a:pt x="1370" y="1159"/>
                  </a:cubicBezTo>
                  <a:cubicBezTo>
                    <a:pt x="1370" y="1230"/>
                    <a:pt x="1322" y="1313"/>
                    <a:pt x="1263" y="1337"/>
                  </a:cubicBezTo>
                  <a:cubicBezTo>
                    <a:pt x="930" y="1504"/>
                    <a:pt x="703" y="1849"/>
                    <a:pt x="703" y="2230"/>
                  </a:cubicBezTo>
                  <a:cubicBezTo>
                    <a:pt x="703" y="2504"/>
                    <a:pt x="930" y="2718"/>
                    <a:pt x="1191" y="2718"/>
                  </a:cubicBezTo>
                  <a:cubicBezTo>
                    <a:pt x="1465" y="2718"/>
                    <a:pt x="1680" y="2504"/>
                    <a:pt x="1680" y="2230"/>
                  </a:cubicBezTo>
                  <a:lnTo>
                    <a:pt x="1680" y="2218"/>
                  </a:lnTo>
                  <a:cubicBezTo>
                    <a:pt x="2096" y="2004"/>
                    <a:pt x="2370" y="1563"/>
                    <a:pt x="2334" y="1087"/>
                  </a:cubicBezTo>
                  <a:cubicBezTo>
                    <a:pt x="2311" y="504"/>
                    <a:pt x="1834" y="27"/>
                    <a:pt x="1251" y="4"/>
                  </a:cubicBezTo>
                  <a:cubicBezTo>
                    <a:pt x="1222" y="1"/>
                    <a:pt x="1192" y="0"/>
                    <a:pt x="1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8"/>
            <p:cNvSpPr/>
            <p:nvPr/>
          </p:nvSpPr>
          <p:spPr>
            <a:xfrm>
              <a:off x="4755894" y="3048431"/>
              <a:ext cx="31098" cy="32244"/>
            </a:xfrm>
            <a:custGeom>
              <a:avLst/>
              <a:gdLst/>
              <a:ahLst/>
              <a:cxnLst/>
              <a:rect l="l" t="t" r="r" b="b"/>
              <a:pathLst>
                <a:path w="977" h="1013" extrusionOk="0">
                  <a:moveTo>
                    <a:pt x="489" y="298"/>
                  </a:moveTo>
                  <a:cubicBezTo>
                    <a:pt x="596" y="298"/>
                    <a:pt x="679" y="381"/>
                    <a:pt x="679" y="488"/>
                  </a:cubicBezTo>
                  <a:lnTo>
                    <a:pt x="679" y="500"/>
                  </a:lnTo>
                  <a:cubicBezTo>
                    <a:pt x="679" y="607"/>
                    <a:pt x="596" y="702"/>
                    <a:pt x="489" y="702"/>
                  </a:cubicBezTo>
                  <a:cubicBezTo>
                    <a:pt x="381" y="702"/>
                    <a:pt x="298" y="607"/>
                    <a:pt x="298" y="500"/>
                  </a:cubicBezTo>
                  <a:lnTo>
                    <a:pt x="298" y="488"/>
                  </a:lnTo>
                  <a:cubicBezTo>
                    <a:pt x="298" y="381"/>
                    <a:pt x="381" y="298"/>
                    <a:pt x="489" y="298"/>
                  </a:cubicBezTo>
                  <a:close/>
                  <a:moveTo>
                    <a:pt x="489" y="0"/>
                  </a:moveTo>
                  <a:cubicBezTo>
                    <a:pt x="215" y="0"/>
                    <a:pt x="0" y="226"/>
                    <a:pt x="0" y="488"/>
                  </a:cubicBezTo>
                  <a:lnTo>
                    <a:pt x="0" y="524"/>
                  </a:lnTo>
                  <a:cubicBezTo>
                    <a:pt x="0" y="786"/>
                    <a:pt x="215" y="1012"/>
                    <a:pt x="489" y="1012"/>
                  </a:cubicBezTo>
                  <a:cubicBezTo>
                    <a:pt x="751" y="1012"/>
                    <a:pt x="977" y="786"/>
                    <a:pt x="977" y="524"/>
                  </a:cubicBezTo>
                  <a:lnTo>
                    <a:pt x="977" y="488"/>
                  </a:lnTo>
                  <a:cubicBezTo>
                    <a:pt x="977" y="226"/>
                    <a:pt x="751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019BF5-8C7B-47A6-8297-38767C0A1AF1}"/>
              </a:ext>
            </a:extLst>
          </p:cNvPr>
          <p:cNvSpPr/>
          <p:nvPr/>
        </p:nvSpPr>
        <p:spPr>
          <a:xfrm>
            <a:off x="1289153" y="1722458"/>
            <a:ext cx="65656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Задача: </a:t>
            </a:r>
          </a:p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сгенерировать план повестки собрания по итогам первой четверти.</a:t>
            </a:r>
          </a:p>
          <a:p>
            <a:endParaRPr lang="ru-RU" sz="2000" dirty="0">
              <a:solidFill>
                <a:srgbClr val="F3F3F3"/>
              </a:solidFill>
              <a:latin typeface="Arial Narrow" panose="020B0606020202030204" pitchFamily="34" charset="0"/>
            </a:endParaRPr>
          </a:p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Шаблон подсказки:</a:t>
            </a:r>
          </a:p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«Подготовь повестку родительского собрания для 9 «Б», тема — «Итоги первой четверти»: анализ успеваемости, проблемные темы, планы на вторую четверть, предложения по внеурочной работе.»</a:t>
            </a:r>
          </a:p>
        </p:txBody>
      </p:sp>
    </p:spTree>
    <p:extLst>
      <p:ext uri="{BB962C8B-B14F-4D97-AF65-F5344CB8AC3E}">
        <p14:creationId xmlns:p14="http://schemas.microsoft.com/office/powerpoint/2010/main" val="2481464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28"/>
          <p:cNvSpPr txBox="1">
            <a:spLocks noGrp="1"/>
          </p:cNvSpPr>
          <p:nvPr>
            <p:ph type="title"/>
          </p:nvPr>
        </p:nvSpPr>
        <p:spPr>
          <a:xfrm>
            <a:off x="1289153" y="377043"/>
            <a:ext cx="673807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ru-RU" sz="2400" dirty="0">
                <a:latin typeface="Arial Black" panose="020B0A04020102020204" pitchFamily="34" charset="0"/>
              </a:rPr>
              <a:t>Упражнение 3. </a:t>
            </a:r>
            <a:br>
              <a:rPr lang="ru-RU" sz="2400" dirty="0">
                <a:latin typeface="Arial Black" panose="020B0A04020102020204" pitchFamily="34" charset="0"/>
              </a:rPr>
            </a:br>
            <a:r>
              <a:rPr lang="ru-RU" sz="2400" dirty="0">
                <a:latin typeface="Arial Black" panose="020B0A04020102020204" pitchFamily="34" charset="0"/>
              </a:rPr>
              <a:t>Диагностика «климат класса»</a:t>
            </a:r>
            <a:endParaRPr sz="2400" dirty="0">
              <a:latin typeface="Arial Black" panose="020B0A04020102020204" pitchFamily="34" charset="0"/>
            </a:endParaRPr>
          </a:p>
        </p:txBody>
      </p:sp>
      <p:grpSp>
        <p:nvGrpSpPr>
          <p:cNvPr id="634" name="Google Shape;634;p28"/>
          <p:cNvGrpSpPr/>
          <p:nvPr/>
        </p:nvGrpSpPr>
        <p:grpSpPr>
          <a:xfrm>
            <a:off x="486842" y="530687"/>
            <a:ext cx="512726" cy="509719"/>
            <a:chOff x="4667216" y="2915382"/>
            <a:chExt cx="320273" cy="318395"/>
          </a:xfrm>
        </p:grpSpPr>
        <p:sp>
          <p:nvSpPr>
            <p:cNvPr id="635" name="Google Shape;635;p28"/>
            <p:cNvSpPr/>
            <p:nvPr/>
          </p:nvSpPr>
          <p:spPr>
            <a:xfrm>
              <a:off x="4686154" y="2938140"/>
              <a:ext cx="166789" cy="163734"/>
            </a:xfrm>
            <a:custGeom>
              <a:avLst/>
              <a:gdLst/>
              <a:ahLst/>
              <a:cxnLst/>
              <a:rect l="l" t="t" r="r" b="b"/>
              <a:pathLst>
                <a:path w="5240" h="5144" extrusionOk="0">
                  <a:moveTo>
                    <a:pt x="2668" y="0"/>
                  </a:moveTo>
                  <a:cubicBezTo>
                    <a:pt x="2013" y="0"/>
                    <a:pt x="1358" y="250"/>
                    <a:pt x="858" y="750"/>
                  </a:cubicBezTo>
                  <a:cubicBezTo>
                    <a:pt x="620" y="989"/>
                    <a:pt x="429" y="1286"/>
                    <a:pt x="298" y="1608"/>
                  </a:cubicBezTo>
                  <a:cubicBezTo>
                    <a:pt x="263" y="1679"/>
                    <a:pt x="298" y="1762"/>
                    <a:pt x="370" y="1798"/>
                  </a:cubicBezTo>
                  <a:cubicBezTo>
                    <a:pt x="388" y="1804"/>
                    <a:pt x="407" y="1807"/>
                    <a:pt x="426" y="1807"/>
                  </a:cubicBezTo>
                  <a:cubicBezTo>
                    <a:pt x="484" y="1807"/>
                    <a:pt x="542" y="1780"/>
                    <a:pt x="560" y="1727"/>
                  </a:cubicBezTo>
                  <a:cubicBezTo>
                    <a:pt x="679" y="1441"/>
                    <a:pt x="846" y="1191"/>
                    <a:pt x="1060" y="977"/>
                  </a:cubicBezTo>
                  <a:cubicBezTo>
                    <a:pt x="1495" y="536"/>
                    <a:pt x="2075" y="316"/>
                    <a:pt x="2656" y="316"/>
                  </a:cubicBezTo>
                  <a:cubicBezTo>
                    <a:pt x="3236" y="316"/>
                    <a:pt x="3817" y="536"/>
                    <a:pt x="4251" y="977"/>
                  </a:cubicBezTo>
                  <a:cubicBezTo>
                    <a:pt x="4692" y="1405"/>
                    <a:pt x="4930" y="1977"/>
                    <a:pt x="4930" y="2584"/>
                  </a:cubicBezTo>
                  <a:cubicBezTo>
                    <a:pt x="4930" y="3191"/>
                    <a:pt x="4692" y="3763"/>
                    <a:pt x="4251" y="4191"/>
                  </a:cubicBezTo>
                  <a:cubicBezTo>
                    <a:pt x="3823" y="4620"/>
                    <a:pt x="3263" y="4858"/>
                    <a:pt x="2644" y="4858"/>
                  </a:cubicBezTo>
                  <a:cubicBezTo>
                    <a:pt x="2037" y="4858"/>
                    <a:pt x="1477" y="4620"/>
                    <a:pt x="1037" y="4191"/>
                  </a:cubicBezTo>
                  <a:cubicBezTo>
                    <a:pt x="536" y="3679"/>
                    <a:pt x="298" y="2989"/>
                    <a:pt x="405" y="2274"/>
                  </a:cubicBezTo>
                  <a:cubicBezTo>
                    <a:pt x="417" y="2191"/>
                    <a:pt x="358" y="2120"/>
                    <a:pt x="286" y="2108"/>
                  </a:cubicBezTo>
                  <a:cubicBezTo>
                    <a:pt x="279" y="2107"/>
                    <a:pt x="272" y="2106"/>
                    <a:pt x="265" y="2106"/>
                  </a:cubicBezTo>
                  <a:cubicBezTo>
                    <a:pt x="191" y="2106"/>
                    <a:pt x="131" y="2162"/>
                    <a:pt x="120" y="2227"/>
                  </a:cubicBezTo>
                  <a:cubicBezTo>
                    <a:pt x="1" y="3024"/>
                    <a:pt x="263" y="3822"/>
                    <a:pt x="846" y="4394"/>
                  </a:cubicBezTo>
                  <a:cubicBezTo>
                    <a:pt x="1334" y="4894"/>
                    <a:pt x="1977" y="5144"/>
                    <a:pt x="2668" y="5144"/>
                  </a:cubicBezTo>
                  <a:cubicBezTo>
                    <a:pt x="3346" y="5144"/>
                    <a:pt x="3989" y="4870"/>
                    <a:pt x="4477" y="4394"/>
                  </a:cubicBezTo>
                  <a:cubicBezTo>
                    <a:pt x="4966" y="3906"/>
                    <a:pt x="5228" y="3263"/>
                    <a:pt x="5228" y="2584"/>
                  </a:cubicBezTo>
                  <a:cubicBezTo>
                    <a:pt x="5239" y="1870"/>
                    <a:pt x="4966" y="1227"/>
                    <a:pt x="4477" y="750"/>
                  </a:cubicBezTo>
                  <a:cubicBezTo>
                    <a:pt x="3977" y="250"/>
                    <a:pt x="3323" y="0"/>
                    <a:pt x="2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8"/>
            <p:cNvSpPr/>
            <p:nvPr/>
          </p:nvSpPr>
          <p:spPr>
            <a:xfrm>
              <a:off x="4667216" y="2915382"/>
              <a:ext cx="320273" cy="318395"/>
            </a:xfrm>
            <a:custGeom>
              <a:avLst/>
              <a:gdLst/>
              <a:ahLst/>
              <a:cxnLst/>
              <a:rect l="l" t="t" r="r" b="b"/>
              <a:pathLst>
                <a:path w="10062" h="10003" extrusionOk="0">
                  <a:moveTo>
                    <a:pt x="5668" y="5502"/>
                  </a:moveTo>
                  <a:lnTo>
                    <a:pt x="5977" y="5811"/>
                  </a:lnTo>
                  <a:lnTo>
                    <a:pt x="5799" y="5990"/>
                  </a:lnTo>
                  <a:lnTo>
                    <a:pt x="5489" y="5680"/>
                  </a:lnTo>
                  <a:lnTo>
                    <a:pt x="5584" y="5585"/>
                  </a:lnTo>
                  <a:lnTo>
                    <a:pt x="5668" y="5502"/>
                  </a:lnTo>
                  <a:close/>
                  <a:moveTo>
                    <a:pt x="8347" y="7597"/>
                  </a:moveTo>
                  <a:lnTo>
                    <a:pt x="8501" y="7752"/>
                  </a:lnTo>
                  <a:lnTo>
                    <a:pt x="7739" y="8502"/>
                  </a:lnTo>
                  <a:lnTo>
                    <a:pt x="7585" y="8359"/>
                  </a:lnTo>
                  <a:lnTo>
                    <a:pt x="8347" y="7597"/>
                  </a:lnTo>
                  <a:close/>
                  <a:moveTo>
                    <a:pt x="8704" y="7954"/>
                  </a:moveTo>
                  <a:lnTo>
                    <a:pt x="8894" y="8157"/>
                  </a:lnTo>
                  <a:lnTo>
                    <a:pt x="8132" y="8907"/>
                  </a:lnTo>
                  <a:lnTo>
                    <a:pt x="7989" y="8764"/>
                  </a:lnTo>
                  <a:lnTo>
                    <a:pt x="7942" y="8716"/>
                  </a:lnTo>
                  <a:lnTo>
                    <a:pt x="8704" y="7954"/>
                  </a:lnTo>
                  <a:close/>
                  <a:moveTo>
                    <a:pt x="9097" y="8359"/>
                  </a:moveTo>
                  <a:lnTo>
                    <a:pt x="9621" y="8895"/>
                  </a:lnTo>
                  <a:cubicBezTo>
                    <a:pt x="9728" y="8966"/>
                    <a:pt x="9728" y="9121"/>
                    <a:pt x="9644" y="9228"/>
                  </a:cubicBezTo>
                  <a:lnTo>
                    <a:pt x="9216" y="9657"/>
                  </a:lnTo>
                  <a:cubicBezTo>
                    <a:pt x="9168" y="9699"/>
                    <a:pt x="9109" y="9719"/>
                    <a:pt x="9048" y="9719"/>
                  </a:cubicBezTo>
                  <a:cubicBezTo>
                    <a:pt x="8987" y="9719"/>
                    <a:pt x="8924" y="9699"/>
                    <a:pt x="8871" y="9657"/>
                  </a:cubicBezTo>
                  <a:lnTo>
                    <a:pt x="8335" y="9121"/>
                  </a:lnTo>
                  <a:lnTo>
                    <a:pt x="9097" y="8359"/>
                  </a:lnTo>
                  <a:close/>
                  <a:moveTo>
                    <a:pt x="3282" y="1"/>
                  </a:moveTo>
                  <a:cubicBezTo>
                    <a:pt x="2441" y="1"/>
                    <a:pt x="1602" y="322"/>
                    <a:pt x="965" y="965"/>
                  </a:cubicBezTo>
                  <a:cubicBezTo>
                    <a:pt x="334" y="1584"/>
                    <a:pt x="0" y="2406"/>
                    <a:pt x="0" y="3287"/>
                  </a:cubicBezTo>
                  <a:cubicBezTo>
                    <a:pt x="0" y="4156"/>
                    <a:pt x="334" y="4978"/>
                    <a:pt x="965" y="5609"/>
                  </a:cubicBezTo>
                  <a:cubicBezTo>
                    <a:pt x="1608" y="6240"/>
                    <a:pt x="2441" y="6573"/>
                    <a:pt x="3286" y="6573"/>
                  </a:cubicBezTo>
                  <a:cubicBezTo>
                    <a:pt x="3989" y="6573"/>
                    <a:pt x="4703" y="6347"/>
                    <a:pt x="5275" y="5883"/>
                  </a:cubicBezTo>
                  <a:lnTo>
                    <a:pt x="5608" y="6216"/>
                  </a:lnTo>
                  <a:cubicBezTo>
                    <a:pt x="5477" y="6418"/>
                    <a:pt x="5501" y="6692"/>
                    <a:pt x="5680" y="6871"/>
                  </a:cubicBezTo>
                  <a:lnTo>
                    <a:pt x="6370" y="7561"/>
                  </a:lnTo>
                  <a:cubicBezTo>
                    <a:pt x="6400" y="7585"/>
                    <a:pt x="6436" y="7597"/>
                    <a:pt x="6471" y="7597"/>
                  </a:cubicBezTo>
                  <a:cubicBezTo>
                    <a:pt x="6507" y="7597"/>
                    <a:pt x="6543" y="7585"/>
                    <a:pt x="6573" y="7561"/>
                  </a:cubicBezTo>
                  <a:cubicBezTo>
                    <a:pt x="6632" y="7502"/>
                    <a:pt x="6632" y="7407"/>
                    <a:pt x="6573" y="7347"/>
                  </a:cubicBezTo>
                  <a:lnTo>
                    <a:pt x="5894" y="6668"/>
                  </a:lnTo>
                  <a:cubicBezTo>
                    <a:pt x="5799" y="6573"/>
                    <a:pt x="5799" y="6418"/>
                    <a:pt x="5894" y="6323"/>
                  </a:cubicBezTo>
                  <a:lnTo>
                    <a:pt x="6323" y="5895"/>
                  </a:lnTo>
                  <a:cubicBezTo>
                    <a:pt x="6370" y="5847"/>
                    <a:pt x="6430" y="5811"/>
                    <a:pt x="6489" y="5811"/>
                  </a:cubicBezTo>
                  <a:cubicBezTo>
                    <a:pt x="6549" y="5811"/>
                    <a:pt x="6608" y="5847"/>
                    <a:pt x="6644" y="5895"/>
                  </a:cubicBezTo>
                  <a:lnTo>
                    <a:pt x="8156" y="7395"/>
                  </a:lnTo>
                  <a:lnTo>
                    <a:pt x="7394" y="8157"/>
                  </a:lnTo>
                  <a:lnTo>
                    <a:pt x="6966" y="7716"/>
                  </a:lnTo>
                  <a:cubicBezTo>
                    <a:pt x="6936" y="7686"/>
                    <a:pt x="6897" y="7672"/>
                    <a:pt x="6858" y="7672"/>
                  </a:cubicBezTo>
                  <a:cubicBezTo>
                    <a:pt x="6820" y="7672"/>
                    <a:pt x="6781" y="7686"/>
                    <a:pt x="6751" y="7716"/>
                  </a:cubicBezTo>
                  <a:cubicBezTo>
                    <a:pt x="6692" y="7776"/>
                    <a:pt x="6692" y="7871"/>
                    <a:pt x="6751" y="7930"/>
                  </a:cubicBezTo>
                  <a:lnTo>
                    <a:pt x="8668" y="9847"/>
                  </a:lnTo>
                  <a:cubicBezTo>
                    <a:pt x="8775" y="9955"/>
                    <a:pt x="8906" y="10002"/>
                    <a:pt x="9049" y="10002"/>
                  </a:cubicBezTo>
                  <a:cubicBezTo>
                    <a:pt x="9180" y="10002"/>
                    <a:pt x="9311" y="9955"/>
                    <a:pt x="9418" y="9847"/>
                  </a:cubicBezTo>
                  <a:lnTo>
                    <a:pt x="9847" y="9419"/>
                  </a:lnTo>
                  <a:cubicBezTo>
                    <a:pt x="10061" y="9228"/>
                    <a:pt x="10061" y="8883"/>
                    <a:pt x="9847" y="8669"/>
                  </a:cubicBezTo>
                  <a:lnTo>
                    <a:pt x="6858" y="5680"/>
                  </a:lnTo>
                  <a:cubicBezTo>
                    <a:pt x="6751" y="5573"/>
                    <a:pt x="6620" y="5525"/>
                    <a:pt x="6489" y="5525"/>
                  </a:cubicBezTo>
                  <a:cubicBezTo>
                    <a:pt x="6382" y="5525"/>
                    <a:pt x="6299" y="5561"/>
                    <a:pt x="6204" y="5609"/>
                  </a:cubicBezTo>
                  <a:lnTo>
                    <a:pt x="5870" y="5275"/>
                  </a:lnTo>
                  <a:cubicBezTo>
                    <a:pt x="6144" y="4930"/>
                    <a:pt x="6334" y="4537"/>
                    <a:pt x="6454" y="4097"/>
                  </a:cubicBezTo>
                  <a:cubicBezTo>
                    <a:pt x="6465" y="4025"/>
                    <a:pt x="6430" y="3942"/>
                    <a:pt x="6346" y="3918"/>
                  </a:cubicBezTo>
                  <a:cubicBezTo>
                    <a:pt x="6339" y="3917"/>
                    <a:pt x="6332" y="3916"/>
                    <a:pt x="6324" y="3916"/>
                  </a:cubicBezTo>
                  <a:cubicBezTo>
                    <a:pt x="6258" y="3916"/>
                    <a:pt x="6189" y="3961"/>
                    <a:pt x="6168" y="4025"/>
                  </a:cubicBezTo>
                  <a:cubicBezTo>
                    <a:pt x="6037" y="4537"/>
                    <a:pt x="5775" y="5013"/>
                    <a:pt x="5394" y="5383"/>
                  </a:cubicBezTo>
                  <a:cubicBezTo>
                    <a:pt x="4816" y="5960"/>
                    <a:pt x="4051" y="6249"/>
                    <a:pt x="3285" y="6249"/>
                  </a:cubicBezTo>
                  <a:cubicBezTo>
                    <a:pt x="2519" y="6249"/>
                    <a:pt x="1751" y="5960"/>
                    <a:pt x="1167" y="5383"/>
                  </a:cubicBezTo>
                  <a:cubicBezTo>
                    <a:pt x="608" y="4823"/>
                    <a:pt x="298" y="4073"/>
                    <a:pt x="298" y="3263"/>
                  </a:cubicBezTo>
                  <a:cubicBezTo>
                    <a:pt x="298" y="2466"/>
                    <a:pt x="608" y="1715"/>
                    <a:pt x="1167" y="1156"/>
                  </a:cubicBezTo>
                  <a:cubicBezTo>
                    <a:pt x="1751" y="572"/>
                    <a:pt x="2519" y="281"/>
                    <a:pt x="3285" y="281"/>
                  </a:cubicBezTo>
                  <a:cubicBezTo>
                    <a:pt x="4051" y="281"/>
                    <a:pt x="4816" y="572"/>
                    <a:pt x="5394" y="1156"/>
                  </a:cubicBezTo>
                  <a:cubicBezTo>
                    <a:pt x="6013" y="1763"/>
                    <a:pt x="6323" y="2608"/>
                    <a:pt x="6263" y="3478"/>
                  </a:cubicBezTo>
                  <a:cubicBezTo>
                    <a:pt x="6263" y="3549"/>
                    <a:pt x="6323" y="3620"/>
                    <a:pt x="6394" y="3644"/>
                  </a:cubicBezTo>
                  <a:cubicBezTo>
                    <a:pt x="6465" y="3644"/>
                    <a:pt x="6549" y="3585"/>
                    <a:pt x="6561" y="3501"/>
                  </a:cubicBezTo>
                  <a:cubicBezTo>
                    <a:pt x="6620" y="2549"/>
                    <a:pt x="6275" y="1632"/>
                    <a:pt x="5608" y="965"/>
                  </a:cubicBezTo>
                  <a:cubicBezTo>
                    <a:pt x="4965" y="322"/>
                    <a:pt x="4123" y="1"/>
                    <a:pt x="32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8"/>
            <p:cNvSpPr/>
            <p:nvPr/>
          </p:nvSpPr>
          <p:spPr>
            <a:xfrm>
              <a:off x="4733899" y="2960772"/>
              <a:ext cx="75469" cy="86546"/>
            </a:xfrm>
            <a:custGeom>
              <a:avLst/>
              <a:gdLst/>
              <a:ahLst/>
              <a:cxnLst/>
              <a:rect l="l" t="t" r="r" b="b"/>
              <a:pathLst>
                <a:path w="2371" h="2719" extrusionOk="0">
                  <a:moveTo>
                    <a:pt x="1218" y="276"/>
                  </a:moveTo>
                  <a:cubicBezTo>
                    <a:pt x="1233" y="276"/>
                    <a:pt x="1248" y="277"/>
                    <a:pt x="1263" y="278"/>
                  </a:cubicBezTo>
                  <a:cubicBezTo>
                    <a:pt x="1703" y="313"/>
                    <a:pt x="2061" y="647"/>
                    <a:pt x="2084" y="1099"/>
                  </a:cubicBezTo>
                  <a:cubicBezTo>
                    <a:pt x="2073" y="1456"/>
                    <a:pt x="1858" y="1802"/>
                    <a:pt x="1537" y="1944"/>
                  </a:cubicBezTo>
                  <a:cubicBezTo>
                    <a:pt x="1430" y="1992"/>
                    <a:pt x="1370" y="2099"/>
                    <a:pt x="1370" y="2218"/>
                  </a:cubicBezTo>
                  <a:cubicBezTo>
                    <a:pt x="1370" y="2313"/>
                    <a:pt x="1275" y="2409"/>
                    <a:pt x="1180" y="2409"/>
                  </a:cubicBezTo>
                  <a:cubicBezTo>
                    <a:pt x="1072" y="2409"/>
                    <a:pt x="989" y="2313"/>
                    <a:pt x="989" y="2218"/>
                  </a:cubicBezTo>
                  <a:cubicBezTo>
                    <a:pt x="989" y="1944"/>
                    <a:pt x="1132" y="1694"/>
                    <a:pt x="1382" y="1587"/>
                  </a:cubicBezTo>
                  <a:cubicBezTo>
                    <a:pt x="1561" y="1504"/>
                    <a:pt x="1680" y="1325"/>
                    <a:pt x="1668" y="1111"/>
                  </a:cubicBezTo>
                  <a:cubicBezTo>
                    <a:pt x="1656" y="873"/>
                    <a:pt x="1465" y="682"/>
                    <a:pt x="1227" y="670"/>
                  </a:cubicBezTo>
                  <a:lnTo>
                    <a:pt x="1191" y="670"/>
                  </a:lnTo>
                  <a:cubicBezTo>
                    <a:pt x="1072" y="670"/>
                    <a:pt x="953" y="706"/>
                    <a:pt x="870" y="801"/>
                  </a:cubicBezTo>
                  <a:cubicBezTo>
                    <a:pt x="763" y="885"/>
                    <a:pt x="715" y="1028"/>
                    <a:pt x="715" y="1159"/>
                  </a:cubicBezTo>
                  <a:cubicBezTo>
                    <a:pt x="715" y="1266"/>
                    <a:pt x="632" y="1349"/>
                    <a:pt x="525" y="1349"/>
                  </a:cubicBezTo>
                  <a:cubicBezTo>
                    <a:pt x="418" y="1349"/>
                    <a:pt x="334" y="1266"/>
                    <a:pt x="334" y="1159"/>
                  </a:cubicBezTo>
                  <a:cubicBezTo>
                    <a:pt x="334" y="920"/>
                    <a:pt x="429" y="682"/>
                    <a:pt x="608" y="516"/>
                  </a:cubicBezTo>
                  <a:cubicBezTo>
                    <a:pt x="775" y="359"/>
                    <a:pt x="995" y="276"/>
                    <a:pt x="1218" y="276"/>
                  </a:cubicBezTo>
                  <a:close/>
                  <a:moveTo>
                    <a:pt x="1163" y="0"/>
                  </a:moveTo>
                  <a:cubicBezTo>
                    <a:pt x="872" y="0"/>
                    <a:pt x="586" y="108"/>
                    <a:pt x="370" y="313"/>
                  </a:cubicBezTo>
                  <a:cubicBezTo>
                    <a:pt x="132" y="539"/>
                    <a:pt x="1" y="849"/>
                    <a:pt x="1" y="1159"/>
                  </a:cubicBezTo>
                  <a:cubicBezTo>
                    <a:pt x="1" y="1432"/>
                    <a:pt x="227" y="1647"/>
                    <a:pt x="489" y="1647"/>
                  </a:cubicBezTo>
                  <a:cubicBezTo>
                    <a:pt x="763" y="1647"/>
                    <a:pt x="989" y="1432"/>
                    <a:pt x="989" y="1159"/>
                  </a:cubicBezTo>
                  <a:cubicBezTo>
                    <a:pt x="989" y="1099"/>
                    <a:pt x="1001" y="1051"/>
                    <a:pt x="1049" y="1028"/>
                  </a:cubicBezTo>
                  <a:cubicBezTo>
                    <a:pt x="1078" y="998"/>
                    <a:pt x="1115" y="977"/>
                    <a:pt x="1161" y="977"/>
                  </a:cubicBezTo>
                  <a:cubicBezTo>
                    <a:pt x="1171" y="977"/>
                    <a:pt x="1181" y="978"/>
                    <a:pt x="1191" y="980"/>
                  </a:cubicBezTo>
                  <a:cubicBezTo>
                    <a:pt x="1287" y="980"/>
                    <a:pt x="1358" y="1075"/>
                    <a:pt x="1370" y="1159"/>
                  </a:cubicBezTo>
                  <a:cubicBezTo>
                    <a:pt x="1370" y="1230"/>
                    <a:pt x="1322" y="1313"/>
                    <a:pt x="1263" y="1337"/>
                  </a:cubicBezTo>
                  <a:cubicBezTo>
                    <a:pt x="930" y="1504"/>
                    <a:pt x="703" y="1849"/>
                    <a:pt x="703" y="2230"/>
                  </a:cubicBezTo>
                  <a:cubicBezTo>
                    <a:pt x="703" y="2504"/>
                    <a:pt x="930" y="2718"/>
                    <a:pt x="1191" y="2718"/>
                  </a:cubicBezTo>
                  <a:cubicBezTo>
                    <a:pt x="1465" y="2718"/>
                    <a:pt x="1680" y="2504"/>
                    <a:pt x="1680" y="2230"/>
                  </a:cubicBezTo>
                  <a:lnTo>
                    <a:pt x="1680" y="2218"/>
                  </a:lnTo>
                  <a:cubicBezTo>
                    <a:pt x="2096" y="2004"/>
                    <a:pt x="2370" y="1563"/>
                    <a:pt x="2334" y="1087"/>
                  </a:cubicBezTo>
                  <a:cubicBezTo>
                    <a:pt x="2311" y="504"/>
                    <a:pt x="1834" y="27"/>
                    <a:pt x="1251" y="4"/>
                  </a:cubicBezTo>
                  <a:cubicBezTo>
                    <a:pt x="1222" y="1"/>
                    <a:pt x="1192" y="0"/>
                    <a:pt x="1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8"/>
            <p:cNvSpPr/>
            <p:nvPr/>
          </p:nvSpPr>
          <p:spPr>
            <a:xfrm>
              <a:off x="4755894" y="3048431"/>
              <a:ext cx="31098" cy="32244"/>
            </a:xfrm>
            <a:custGeom>
              <a:avLst/>
              <a:gdLst/>
              <a:ahLst/>
              <a:cxnLst/>
              <a:rect l="l" t="t" r="r" b="b"/>
              <a:pathLst>
                <a:path w="977" h="1013" extrusionOk="0">
                  <a:moveTo>
                    <a:pt x="489" y="298"/>
                  </a:moveTo>
                  <a:cubicBezTo>
                    <a:pt x="596" y="298"/>
                    <a:pt x="679" y="381"/>
                    <a:pt x="679" y="488"/>
                  </a:cubicBezTo>
                  <a:lnTo>
                    <a:pt x="679" y="500"/>
                  </a:lnTo>
                  <a:cubicBezTo>
                    <a:pt x="679" y="607"/>
                    <a:pt x="596" y="702"/>
                    <a:pt x="489" y="702"/>
                  </a:cubicBezTo>
                  <a:cubicBezTo>
                    <a:pt x="381" y="702"/>
                    <a:pt x="298" y="607"/>
                    <a:pt x="298" y="500"/>
                  </a:cubicBezTo>
                  <a:lnTo>
                    <a:pt x="298" y="488"/>
                  </a:lnTo>
                  <a:cubicBezTo>
                    <a:pt x="298" y="381"/>
                    <a:pt x="381" y="298"/>
                    <a:pt x="489" y="298"/>
                  </a:cubicBezTo>
                  <a:close/>
                  <a:moveTo>
                    <a:pt x="489" y="0"/>
                  </a:moveTo>
                  <a:cubicBezTo>
                    <a:pt x="215" y="0"/>
                    <a:pt x="0" y="226"/>
                    <a:pt x="0" y="488"/>
                  </a:cubicBezTo>
                  <a:lnTo>
                    <a:pt x="0" y="524"/>
                  </a:lnTo>
                  <a:cubicBezTo>
                    <a:pt x="0" y="786"/>
                    <a:pt x="215" y="1012"/>
                    <a:pt x="489" y="1012"/>
                  </a:cubicBezTo>
                  <a:cubicBezTo>
                    <a:pt x="751" y="1012"/>
                    <a:pt x="977" y="786"/>
                    <a:pt x="977" y="524"/>
                  </a:cubicBezTo>
                  <a:lnTo>
                    <a:pt x="977" y="488"/>
                  </a:lnTo>
                  <a:cubicBezTo>
                    <a:pt x="977" y="226"/>
                    <a:pt x="751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019BF5-8C7B-47A6-8297-38767C0A1AF1}"/>
              </a:ext>
            </a:extLst>
          </p:cNvPr>
          <p:cNvSpPr/>
          <p:nvPr/>
        </p:nvSpPr>
        <p:spPr>
          <a:xfrm>
            <a:off x="1289153" y="1722458"/>
            <a:ext cx="65656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Задача: </a:t>
            </a:r>
          </a:p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сформулировать анкету-опрос для учащихся, чтобы оценить эмоциональный климат.</a:t>
            </a:r>
          </a:p>
          <a:p>
            <a:endParaRPr lang="ru-RU" sz="2000" dirty="0">
              <a:solidFill>
                <a:srgbClr val="F3F3F3"/>
              </a:solidFill>
              <a:latin typeface="Arial Narrow" panose="020B0606020202030204" pitchFamily="34" charset="0"/>
            </a:endParaRPr>
          </a:p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Шаблон подсказки:</a:t>
            </a:r>
          </a:p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«Составь анкету из 7 вопросов для учащихся 7 класса на тему «Как ты себя чувствуешь в классе?». Вопросы должны быть закрытые и открытые.»</a:t>
            </a:r>
          </a:p>
        </p:txBody>
      </p:sp>
    </p:spTree>
    <p:extLst>
      <p:ext uri="{BB962C8B-B14F-4D97-AF65-F5344CB8AC3E}">
        <p14:creationId xmlns:p14="http://schemas.microsoft.com/office/powerpoint/2010/main" val="1367054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28"/>
          <p:cNvSpPr txBox="1">
            <a:spLocks noGrp="1"/>
          </p:cNvSpPr>
          <p:nvPr>
            <p:ph type="title"/>
          </p:nvPr>
        </p:nvSpPr>
        <p:spPr>
          <a:xfrm>
            <a:off x="1289153" y="377042"/>
            <a:ext cx="6738079" cy="10245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ru-RU" sz="2400" dirty="0">
                <a:latin typeface="Arial Black" panose="020B0A04020102020204" pitchFamily="34" charset="0"/>
              </a:rPr>
              <a:t>Упражнение 4. </a:t>
            </a:r>
            <a:br>
              <a:rPr lang="ru-RU" sz="2400" dirty="0">
                <a:latin typeface="Arial Black" panose="020B0A04020102020204" pitchFamily="34" charset="0"/>
              </a:rPr>
            </a:br>
            <a:r>
              <a:rPr lang="ru-RU" sz="2400" dirty="0">
                <a:latin typeface="Arial Black" panose="020B0A04020102020204" pitchFamily="34" charset="0"/>
              </a:rPr>
              <a:t>Быстрый конспект урока</a:t>
            </a:r>
            <a:endParaRPr sz="2400" dirty="0">
              <a:latin typeface="Arial Black" panose="020B0A04020102020204" pitchFamily="34" charset="0"/>
            </a:endParaRPr>
          </a:p>
        </p:txBody>
      </p:sp>
      <p:grpSp>
        <p:nvGrpSpPr>
          <p:cNvPr id="634" name="Google Shape;634;p28"/>
          <p:cNvGrpSpPr/>
          <p:nvPr/>
        </p:nvGrpSpPr>
        <p:grpSpPr>
          <a:xfrm>
            <a:off x="486842" y="530687"/>
            <a:ext cx="512726" cy="509719"/>
            <a:chOff x="4667216" y="2915382"/>
            <a:chExt cx="320273" cy="318395"/>
          </a:xfrm>
        </p:grpSpPr>
        <p:sp>
          <p:nvSpPr>
            <p:cNvPr id="635" name="Google Shape;635;p28"/>
            <p:cNvSpPr/>
            <p:nvPr/>
          </p:nvSpPr>
          <p:spPr>
            <a:xfrm>
              <a:off x="4686154" y="2938140"/>
              <a:ext cx="166789" cy="163734"/>
            </a:xfrm>
            <a:custGeom>
              <a:avLst/>
              <a:gdLst/>
              <a:ahLst/>
              <a:cxnLst/>
              <a:rect l="l" t="t" r="r" b="b"/>
              <a:pathLst>
                <a:path w="5240" h="5144" extrusionOk="0">
                  <a:moveTo>
                    <a:pt x="2668" y="0"/>
                  </a:moveTo>
                  <a:cubicBezTo>
                    <a:pt x="2013" y="0"/>
                    <a:pt x="1358" y="250"/>
                    <a:pt x="858" y="750"/>
                  </a:cubicBezTo>
                  <a:cubicBezTo>
                    <a:pt x="620" y="989"/>
                    <a:pt x="429" y="1286"/>
                    <a:pt x="298" y="1608"/>
                  </a:cubicBezTo>
                  <a:cubicBezTo>
                    <a:pt x="263" y="1679"/>
                    <a:pt x="298" y="1762"/>
                    <a:pt x="370" y="1798"/>
                  </a:cubicBezTo>
                  <a:cubicBezTo>
                    <a:pt x="388" y="1804"/>
                    <a:pt x="407" y="1807"/>
                    <a:pt x="426" y="1807"/>
                  </a:cubicBezTo>
                  <a:cubicBezTo>
                    <a:pt x="484" y="1807"/>
                    <a:pt x="542" y="1780"/>
                    <a:pt x="560" y="1727"/>
                  </a:cubicBezTo>
                  <a:cubicBezTo>
                    <a:pt x="679" y="1441"/>
                    <a:pt x="846" y="1191"/>
                    <a:pt x="1060" y="977"/>
                  </a:cubicBezTo>
                  <a:cubicBezTo>
                    <a:pt x="1495" y="536"/>
                    <a:pt x="2075" y="316"/>
                    <a:pt x="2656" y="316"/>
                  </a:cubicBezTo>
                  <a:cubicBezTo>
                    <a:pt x="3236" y="316"/>
                    <a:pt x="3817" y="536"/>
                    <a:pt x="4251" y="977"/>
                  </a:cubicBezTo>
                  <a:cubicBezTo>
                    <a:pt x="4692" y="1405"/>
                    <a:pt x="4930" y="1977"/>
                    <a:pt x="4930" y="2584"/>
                  </a:cubicBezTo>
                  <a:cubicBezTo>
                    <a:pt x="4930" y="3191"/>
                    <a:pt x="4692" y="3763"/>
                    <a:pt x="4251" y="4191"/>
                  </a:cubicBezTo>
                  <a:cubicBezTo>
                    <a:pt x="3823" y="4620"/>
                    <a:pt x="3263" y="4858"/>
                    <a:pt x="2644" y="4858"/>
                  </a:cubicBezTo>
                  <a:cubicBezTo>
                    <a:pt x="2037" y="4858"/>
                    <a:pt x="1477" y="4620"/>
                    <a:pt x="1037" y="4191"/>
                  </a:cubicBezTo>
                  <a:cubicBezTo>
                    <a:pt x="536" y="3679"/>
                    <a:pt x="298" y="2989"/>
                    <a:pt x="405" y="2274"/>
                  </a:cubicBezTo>
                  <a:cubicBezTo>
                    <a:pt x="417" y="2191"/>
                    <a:pt x="358" y="2120"/>
                    <a:pt x="286" y="2108"/>
                  </a:cubicBezTo>
                  <a:cubicBezTo>
                    <a:pt x="279" y="2107"/>
                    <a:pt x="272" y="2106"/>
                    <a:pt x="265" y="2106"/>
                  </a:cubicBezTo>
                  <a:cubicBezTo>
                    <a:pt x="191" y="2106"/>
                    <a:pt x="131" y="2162"/>
                    <a:pt x="120" y="2227"/>
                  </a:cubicBezTo>
                  <a:cubicBezTo>
                    <a:pt x="1" y="3024"/>
                    <a:pt x="263" y="3822"/>
                    <a:pt x="846" y="4394"/>
                  </a:cubicBezTo>
                  <a:cubicBezTo>
                    <a:pt x="1334" y="4894"/>
                    <a:pt x="1977" y="5144"/>
                    <a:pt x="2668" y="5144"/>
                  </a:cubicBezTo>
                  <a:cubicBezTo>
                    <a:pt x="3346" y="5144"/>
                    <a:pt x="3989" y="4870"/>
                    <a:pt x="4477" y="4394"/>
                  </a:cubicBezTo>
                  <a:cubicBezTo>
                    <a:pt x="4966" y="3906"/>
                    <a:pt x="5228" y="3263"/>
                    <a:pt x="5228" y="2584"/>
                  </a:cubicBezTo>
                  <a:cubicBezTo>
                    <a:pt x="5239" y="1870"/>
                    <a:pt x="4966" y="1227"/>
                    <a:pt x="4477" y="750"/>
                  </a:cubicBezTo>
                  <a:cubicBezTo>
                    <a:pt x="3977" y="250"/>
                    <a:pt x="3323" y="0"/>
                    <a:pt x="2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8"/>
            <p:cNvSpPr/>
            <p:nvPr/>
          </p:nvSpPr>
          <p:spPr>
            <a:xfrm>
              <a:off x="4667216" y="2915382"/>
              <a:ext cx="320273" cy="318395"/>
            </a:xfrm>
            <a:custGeom>
              <a:avLst/>
              <a:gdLst/>
              <a:ahLst/>
              <a:cxnLst/>
              <a:rect l="l" t="t" r="r" b="b"/>
              <a:pathLst>
                <a:path w="10062" h="10003" extrusionOk="0">
                  <a:moveTo>
                    <a:pt x="5668" y="5502"/>
                  </a:moveTo>
                  <a:lnTo>
                    <a:pt x="5977" y="5811"/>
                  </a:lnTo>
                  <a:lnTo>
                    <a:pt x="5799" y="5990"/>
                  </a:lnTo>
                  <a:lnTo>
                    <a:pt x="5489" y="5680"/>
                  </a:lnTo>
                  <a:lnTo>
                    <a:pt x="5584" y="5585"/>
                  </a:lnTo>
                  <a:lnTo>
                    <a:pt x="5668" y="5502"/>
                  </a:lnTo>
                  <a:close/>
                  <a:moveTo>
                    <a:pt x="8347" y="7597"/>
                  </a:moveTo>
                  <a:lnTo>
                    <a:pt x="8501" y="7752"/>
                  </a:lnTo>
                  <a:lnTo>
                    <a:pt x="7739" y="8502"/>
                  </a:lnTo>
                  <a:lnTo>
                    <a:pt x="7585" y="8359"/>
                  </a:lnTo>
                  <a:lnTo>
                    <a:pt x="8347" y="7597"/>
                  </a:lnTo>
                  <a:close/>
                  <a:moveTo>
                    <a:pt x="8704" y="7954"/>
                  </a:moveTo>
                  <a:lnTo>
                    <a:pt x="8894" y="8157"/>
                  </a:lnTo>
                  <a:lnTo>
                    <a:pt x="8132" y="8907"/>
                  </a:lnTo>
                  <a:lnTo>
                    <a:pt x="7989" y="8764"/>
                  </a:lnTo>
                  <a:lnTo>
                    <a:pt x="7942" y="8716"/>
                  </a:lnTo>
                  <a:lnTo>
                    <a:pt x="8704" y="7954"/>
                  </a:lnTo>
                  <a:close/>
                  <a:moveTo>
                    <a:pt x="9097" y="8359"/>
                  </a:moveTo>
                  <a:lnTo>
                    <a:pt x="9621" y="8895"/>
                  </a:lnTo>
                  <a:cubicBezTo>
                    <a:pt x="9728" y="8966"/>
                    <a:pt x="9728" y="9121"/>
                    <a:pt x="9644" y="9228"/>
                  </a:cubicBezTo>
                  <a:lnTo>
                    <a:pt x="9216" y="9657"/>
                  </a:lnTo>
                  <a:cubicBezTo>
                    <a:pt x="9168" y="9699"/>
                    <a:pt x="9109" y="9719"/>
                    <a:pt x="9048" y="9719"/>
                  </a:cubicBezTo>
                  <a:cubicBezTo>
                    <a:pt x="8987" y="9719"/>
                    <a:pt x="8924" y="9699"/>
                    <a:pt x="8871" y="9657"/>
                  </a:cubicBezTo>
                  <a:lnTo>
                    <a:pt x="8335" y="9121"/>
                  </a:lnTo>
                  <a:lnTo>
                    <a:pt x="9097" y="8359"/>
                  </a:lnTo>
                  <a:close/>
                  <a:moveTo>
                    <a:pt x="3282" y="1"/>
                  </a:moveTo>
                  <a:cubicBezTo>
                    <a:pt x="2441" y="1"/>
                    <a:pt x="1602" y="322"/>
                    <a:pt x="965" y="965"/>
                  </a:cubicBezTo>
                  <a:cubicBezTo>
                    <a:pt x="334" y="1584"/>
                    <a:pt x="0" y="2406"/>
                    <a:pt x="0" y="3287"/>
                  </a:cubicBezTo>
                  <a:cubicBezTo>
                    <a:pt x="0" y="4156"/>
                    <a:pt x="334" y="4978"/>
                    <a:pt x="965" y="5609"/>
                  </a:cubicBezTo>
                  <a:cubicBezTo>
                    <a:pt x="1608" y="6240"/>
                    <a:pt x="2441" y="6573"/>
                    <a:pt x="3286" y="6573"/>
                  </a:cubicBezTo>
                  <a:cubicBezTo>
                    <a:pt x="3989" y="6573"/>
                    <a:pt x="4703" y="6347"/>
                    <a:pt x="5275" y="5883"/>
                  </a:cubicBezTo>
                  <a:lnTo>
                    <a:pt x="5608" y="6216"/>
                  </a:lnTo>
                  <a:cubicBezTo>
                    <a:pt x="5477" y="6418"/>
                    <a:pt x="5501" y="6692"/>
                    <a:pt x="5680" y="6871"/>
                  </a:cubicBezTo>
                  <a:lnTo>
                    <a:pt x="6370" y="7561"/>
                  </a:lnTo>
                  <a:cubicBezTo>
                    <a:pt x="6400" y="7585"/>
                    <a:pt x="6436" y="7597"/>
                    <a:pt x="6471" y="7597"/>
                  </a:cubicBezTo>
                  <a:cubicBezTo>
                    <a:pt x="6507" y="7597"/>
                    <a:pt x="6543" y="7585"/>
                    <a:pt x="6573" y="7561"/>
                  </a:cubicBezTo>
                  <a:cubicBezTo>
                    <a:pt x="6632" y="7502"/>
                    <a:pt x="6632" y="7407"/>
                    <a:pt x="6573" y="7347"/>
                  </a:cubicBezTo>
                  <a:lnTo>
                    <a:pt x="5894" y="6668"/>
                  </a:lnTo>
                  <a:cubicBezTo>
                    <a:pt x="5799" y="6573"/>
                    <a:pt x="5799" y="6418"/>
                    <a:pt x="5894" y="6323"/>
                  </a:cubicBezTo>
                  <a:lnTo>
                    <a:pt x="6323" y="5895"/>
                  </a:lnTo>
                  <a:cubicBezTo>
                    <a:pt x="6370" y="5847"/>
                    <a:pt x="6430" y="5811"/>
                    <a:pt x="6489" y="5811"/>
                  </a:cubicBezTo>
                  <a:cubicBezTo>
                    <a:pt x="6549" y="5811"/>
                    <a:pt x="6608" y="5847"/>
                    <a:pt x="6644" y="5895"/>
                  </a:cubicBezTo>
                  <a:lnTo>
                    <a:pt x="8156" y="7395"/>
                  </a:lnTo>
                  <a:lnTo>
                    <a:pt x="7394" y="8157"/>
                  </a:lnTo>
                  <a:lnTo>
                    <a:pt x="6966" y="7716"/>
                  </a:lnTo>
                  <a:cubicBezTo>
                    <a:pt x="6936" y="7686"/>
                    <a:pt x="6897" y="7672"/>
                    <a:pt x="6858" y="7672"/>
                  </a:cubicBezTo>
                  <a:cubicBezTo>
                    <a:pt x="6820" y="7672"/>
                    <a:pt x="6781" y="7686"/>
                    <a:pt x="6751" y="7716"/>
                  </a:cubicBezTo>
                  <a:cubicBezTo>
                    <a:pt x="6692" y="7776"/>
                    <a:pt x="6692" y="7871"/>
                    <a:pt x="6751" y="7930"/>
                  </a:cubicBezTo>
                  <a:lnTo>
                    <a:pt x="8668" y="9847"/>
                  </a:lnTo>
                  <a:cubicBezTo>
                    <a:pt x="8775" y="9955"/>
                    <a:pt x="8906" y="10002"/>
                    <a:pt x="9049" y="10002"/>
                  </a:cubicBezTo>
                  <a:cubicBezTo>
                    <a:pt x="9180" y="10002"/>
                    <a:pt x="9311" y="9955"/>
                    <a:pt x="9418" y="9847"/>
                  </a:cubicBezTo>
                  <a:lnTo>
                    <a:pt x="9847" y="9419"/>
                  </a:lnTo>
                  <a:cubicBezTo>
                    <a:pt x="10061" y="9228"/>
                    <a:pt x="10061" y="8883"/>
                    <a:pt x="9847" y="8669"/>
                  </a:cubicBezTo>
                  <a:lnTo>
                    <a:pt x="6858" y="5680"/>
                  </a:lnTo>
                  <a:cubicBezTo>
                    <a:pt x="6751" y="5573"/>
                    <a:pt x="6620" y="5525"/>
                    <a:pt x="6489" y="5525"/>
                  </a:cubicBezTo>
                  <a:cubicBezTo>
                    <a:pt x="6382" y="5525"/>
                    <a:pt x="6299" y="5561"/>
                    <a:pt x="6204" y="5609"/>
                  </a:cubicBezTo>
                  <a:lnTo>
                    <a:pt x="5870" y="5275"/>
                  </a:lnTo>
                  <a:cubicBezTo>
                    <a:pt x="6144" y="4930"/>
                    <a:pt x="6334" y="4537"/>
                    <a:pt x="6454" y="4097"/>
                  </a:cubicBezTo>
                  <a:cubicBezTo>
                    <a:pt x="6465" y="4025"/>
                    <a:pt x="6430" y="3942"/>
                    <a:pt x="6346" y="3918"/>
                  </a:cubicBezTo>
                  <a:cubicBezTo>
                    <a:pt x="6339" y="3917"/>
                    <a:pt x="6332" y="3916"/>
                    <a:pt x="6324" y="3916"/>
                  </a:cubicBezTo>
                  <a:cubicBezTo>
                    <a:pt x="6258" y="3916"/>
                    <a:pt x="6189" y="3961"/>
                    <a:pt x="6168" y="4025"/>
                  </a:cubicBezTo>
                  <a:cubicBezTo>
                    <a:pt x="6037" y="4537"/>
                    <a:pt x="5775" y="5013"/>
                    <a:pt x="5394" y="5383"/>
                  </a:cubicBezTo>
                  <a:cubicBezTo>
                    <a:pt x="4816" y="5960"/>
                    <a:pt x="4051" y="6249"/>
                    <a:pt x="3285" y="6249"/>
                  </a:cubicBezTo>
                  <a:cubicBezTo>
                    <a:pt x="2519" y="6249"/>
                    <a:pt x="1751" y="5960"/>
                    <a:pt x="1167" y="5383"/>
                  </a:cubicBezTo>
                  <a:cubicBezTo>
                    <a:pt x="608" y="4823"/>
                    <a:pt x="298" y="4073"/>
                    <a:pt x="298" y="3263"/>
                  </a:cubicBezTo>
                  <a:cubicBezTo>
                    <a:pt x="298" y="2466"/>
                    <a:pt x="608" y="1715"/>
                    <a:pt x="1167" y="1156"/>
                  </a:cubicBezTo>
                  <a:cubicBezTo>
                    <a:pt x="1751" y="572"/>
                    <a:pt x="2519" y="281"/>
                    <a:pt x="3285" y="281"/>
                  </a:cubicBezTo>
                  <a:cubicBezTo>
                    <a:pt x="4051" y="281"/>
                    <a:pt x="4816" y="572"/>
                    <a:pt x="5394" y="1156"/>
                  </a:cubicBezTo>
                  <a:cubicBezTo>
                    <a:pt x="6013" y="1763"/>
                    <a:pt x="6323" y="2608"/>
                    <a:pt x="6263" y="3478"/>
                  </a:cubicBezTo>
                  <a:cubicBezTo>
                    <a:pt x="6263" y="3549"/>
                    <a:pt x="6323" y="3620"/>
                    <a:pt x="6394" y="3644"/>
                  </a:cubicBezTo>
                  <a:cubicBezTo>
                    <a:pt x="6465" y="3644"/>
                    <a:pt x="6549" y="3585"/>
                    <a:pt x="6561" y="3501"/>
                  </a:cubicBezTo>
                  <a:cubicBezTo>
                    <a:pt x="6620" y="2549"/>
                    <a:pt x="6275" y="1632"/>
                    <a:pt x="5608" y="965"/>
                  </a:cubicBezTo>
                  <a:cubicBezTo>
                    <a:pt x="4965" y="322"/>
                    <a:pt x="4123" y="1"/>
                    <a:pt x="32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8"/>
            <p:cNvSpPr/>
            <p:nvPr/>
          </p:nvSpPr>
          <p:spPr>
            <a:xfrm>
              <a:off x="4733899" y="2960772"/>
              <a:ext cx="75469" cy="86546"/>
            </a:xfrm>
            <a:custGeom>
              <a:avLst/>
              <a:gdLst/>
              <a:ahLst/>
              <a:cxnLst/>
              <a:rect l="l" t="t" r="r" b="b"/>
              <a:pathLst>
                <a:path w="2371" h="2719" extrusionOk="0">
                  <a:moveTo>
                    <a:pt x="1218" y="276"/>
                  </a:moveTo>
                  <a:cubicBezTo>
                    <a:pt x="1233" y="276"/>
                    <a:pt x="1248" y="277"/>
                    <a:pt x="1263" y="278"/>
                  </a:cubicBezTo>
                  <a:cubicBezTo>
                    <a:pt x="1703" y="313"/>
                    <a:pt x="2061" y="647"/>
                    <a:pt x="2084" y="1099"/>
                  </a:cubicBezTo>
                  <a:cubicBezTo>
                    <a:pt x="2073" y="1456"/>
                    <a:pt x="1858" y="1802"/>
                    <a:pt x="1537" y="1944"/>
                  </a:cubicBezTo>
                  <a:cubicBezTo>
                    <a:pt x="1430" y="1992"/>
                    <a:pt x="1370" y="2099"/>
                    <a:pt x="1370" y="2218"/>
                  </a:cubicBezTo>
                  <a:cubicBezTo>
                    <a:pt x="1370" y="2313"/>
                    <a:pt x="1275" y="2409"/>
                    <a:pt x="1180" y="2409"/>
                  </a:cubicBezTo>
                  <a:cubicBezTo>
                    <a:pt x="1072" y="2409"/>
                    <a:pt x="989" y="2313"/>
                    <a:pt x="989" y="2218"/>
                  </a:cubicBezTo>
                  <a:cubicBezTo>
                    <a:pt x="989" y="1944"/>
                    <a:pt x="1132" y="1694"/>
                    <a:pt x="1382" y="1587"/>
                  </a:cubicBezTo>
                  <a:cubicBezTo>
                    <a:pt x="1561" y="1504"/>
                    <a:pt x="1680" y="1325"/>
                    <a:pt x="1668" y="1111"/>
                  </a:cubicBezTo>
                  <a:cubicBezTo>
                    <a:pt x="1656" y="873"/>
                    <a:pt x="1465" y="682"/>
                    <a:pt x="1227" y="670"/>
                  </a:cubicBezTo>
                  <a:lnTo>
                    <a:pt x="1191" y="670"/>
                  </a:lnTo>
                  <a:cubicBezTo>
                    <a:pt x="1072" y="670"/>
                    <a:pt x="953" y="706"/>
                    <a:pt x="870" y="801"/>
                  </a:cubicBezTo>
                  <a:cubicBezTo>
                    <a:pt x="763" y="885"/>
                    <a:pt x="715" y="1028"/>
                    <a:pt x="715" y="1159"/>
                  </a:cubicBezTo>
                  <a:cubicBezTo>
                    <a:pt x="715" y="1266"/>
                    <a:pt x="632" y="1349"/>
                    <a:pt x="525" y="1349"/>
                  </a:cubicBezTo>
                  <a:cubicBezTo>
                    <a:pt x="418" y="1349"/>
                    <a:pt x="334" y="1266"/>
                    <a:pt x="334" y="1159"/>
                  </a:cubicBezTo>
                  <a:cubicBezTo>
                    <a:pt x="334" y="920"/>
                    <a:pt x="429" y="682"/>
                    <a:pt x="608" y="516"/>
                  </a:cubicBezTo>
                  <a:cubicBezTo>
                    <a:pt x="775" y="359"/>
                    <a:pt x="995" y="276"/>
                    <a:pt x="1218" y="276"/>
                  </a:cubicBezTo>
                  <a:close/>
                  <a:moveTo>
                    <a:pt x="1163" y="0"/>
                  </a:moveTo>
                  <a:cubicBezTo>
                    <a:pt x="872" y="0"/>
                    <a:pt x="586" y="108"/>
                    <a:pt x="370" y="313"/>
                  </a:cubicBezTo>
                  <a:cubicBezTo>
                    <a:pt x="132" y="539"/>
                    <a:pt x="1" y="849"/>
                    <a:pt x="1" y="1159"/>
                  </a:cubicBezTo>
                  <a:cubicBezTo>
                    <a:pt x="1" y="1432"/>
                    <a:pt x="227" y="1647"/>
                    <a:pt x="489" y="1647"/>
                  </a:cubicBezTo>
                  <a:cubicBezTo>
                    <a:pt x="763" y="1647"/>
                    <a:pt x="989" y="1432"/>
                    <a:pt x="989" y="1159"/>
                  </a:cubicBezTo>
                  <a:cubicBezTo>
                    <a:pt x="989" y="1099"/>
                    <a:pt x="1001" y="1051"/>
                    <a:pt x="1049" y="1028"/>
                  </a:cubicBezTo>
                  <a:cubicBezTo>
                    <a:pt x="1078" y="998"/>
                    <a:pt x="1115" y="977"/>
                    <a:pt x="1161" y="977"/>
                  </a:cubicBezTo>
                  <a:cubicBezTo>
                    <a:pt x="1171" y="977"/>
                    <a:pt x="1181" y="978"/>
                    <a:pt x="1191" y="980"/>
                  </a:cubicBezTo>
                  <a:cubicBezTo>
                    <a:pt x="1287" y="980"/>
                    <a:pt x="1358" y="1075"/>
                    <a:pt x="1370" y="1159"/>
                  </a:cubicBezTo>
                  <a:cubicBezTo>
                    <a:pt x="1370" y="1230"/>
                    <a:pt x="1322" y="1313"/>
                    <a:pt x="1263" y="1337"/>
                  </a:cubicBezTo>
                  <a:cubicBezTo>
                    <a:pt x="930" y="1504"/>
                    <a:pt x="703" y="1849"/>
                    <a:pt x="703" y="2230"/>
                  </a:cubicBezTo>
                  <a:cubicBezTo>
                    <a:pt x="703" y="2504"/>
                    <a:pt x="930" y="2718"/>
                    <a:pt x="1191" y="2718"/>
                  </a:cubicBezTo>
                  <a:cubicBezTo>
                    <a:pt x="1465" y="2718"/>
                    <a:pt x="1680" y="2504"/>
                    <a:pt x="1680" y="2230"/>
                  </a:cubicBezTo>
                  <a:lnTo>
                    <a:pt x="1680" y="2218"/>
                  </a:lnTo>
                  <a:cubicBezTo>
                    <a:pt x="2096" y="2004"/>
                    <a:pt x="2370" y="1563"/>
                    <a:pt x="2334" y="1087"/>
                  </a:cubicBezTo>
                  <a:cubicBezTo>
                    <a:pt x="2311" y="504"/>
                    <a:pt x="1834" y="27"/>
                    <a:pt x="1251" y="4"/>
                  </a:cubicBezTo>
                  <a:cubicBezTo>
                    <a:pt x="1222" y="1"/>
                    <a:pt x="1192" y="0"/>
                    <a:pt x="1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8"/>
            <p:cNvSpPr/>
            <p:nvPr/>
          </p:nvSpPr>
          <p:spPr>
            <a:xfrm>
              <a:off x="4755894" y="3048431"/>
              <a:ext cx="31098" cy="32244"/>
            </a:xfrm>
            <a:custGeom>
              <a:avLst/>
              <a:gdLst/>
              <a:ahLst/>
              <a:cxnLst/>
              <a:rect l="l" t="t" r="r" b="b"/>
              <a:pathLst>
                <a:path w="977" h="1013" extrusionOk="0">
                  <a:moveTo>
                    <a:pt x="489" y="298"/>
                  </a:moveTo>
                  <a:cubicBezTo>
                    <a:pt x="596" y="298"/>
                    <a:pt x="679" y="381"/>
                    <a:pt x="679" y="488"/>
                  </a:cubicBezTo>
                  <a:lnTo>
                    <a:pt x="679" y="500"/>
                  </a:lnTo>
                  <a:cubicBezTo>
                    <a:pt x="679" y="607"/>
                    <a:pt x="596" y="702"/>
                    <a:pt x="489" y="702"/>
                  </a:cubicBezTo>
                  <a:cubicBezTo>
                    <a:pt x="381" y="702"/>
                    <a:pt x="298" y="607"/>
                    <a:pt x="298" y="500"/>
                  </a:cubicBezTo>
                  <a:lnTo>
                    <a:pt x="298" y="488"/>
                  </a:lnTo>
                  <a:cubicBezTo>
                    <a:pt x="298" y="381"/>
                    <a:pt x="381" y="298"/>
                    <a:pt x="489" y="298"/>
                  </a:cubicBezTo>
                  <a:close/>
                  <a:moveTo>
                    <a:pt x="489" y="0"/>
                  </a:moveTo>
                  <a:cubicBezTo>
                    <a:pt x="215" y="0"/>
                    <a:pt x="0" y="226"/>
                    <a:pt x="0" y="488"/>
                  </a:cubicBezTo>
                  <a:lnTo>
                    <a:pt x="0" y="524"/>
                  </a:lnTo>
                  <a:cubicBezTo>
                    <a:pt x="0" y="786"/>
                    <a:pt x="215" y="1012"/>
                    <a:pt x="489" y="1012"/>
                  </a:cubicBezTo>
                  <a:cubicBezTo>
                    <a:pt x="751" y="1012"/>
                    <a:pt x="977" y="786"/>
                    <a:pt x="977" y="524"/>
                  </a:cubicBezTo>
                  <a:lnTo>
                    <a:pt x="977" y="488"/>
                  </a:lnTo>
                  <a:cubicBezTo>
                    <a:pt x="977" y="226"/>
                    <a:pt x="751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019BF5-8C7B-47A6-8297-38767C0A1AF1}"/>
              </a:ext>
            </a:extLst>
          </p:cNvPr>
          <p:cNvSpPr/>
          <p:nvPr/>
        </p:nvSpPr>
        <p:spPr>
          <a:xfrm>
            <a:off x="1289153" y="1722458"/>
            <a:ext cx="65656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Задача: </a:t>
            </a:r>
          </a:p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по заданной теме (например, «Сила тяжести») получить подробный конспект с ключевыми терминами и формулами.</a:t>
            </a:r>
          </a:p>
          <a:p>
            <a:endParaRPr lang="ru-RU" sz="2000" dirty="0">
              <a:solidFill>
                <a:srgbClr val="F3F3F3"/>
              </a:solidFill>
              <a:latin typeface="Arial Narrow" panose="020B0606020202030204" pitchFamily="34" charset="0"/>
            </a:endParaRPr>
          </a:p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Шаблон подсказки:</a:t>
            </a:r>
          </a:p>
          <a:p>
            <a:r>
              <a:rPr lang="ru-RU" sz="2000" dirty="0">
                <a:solidFill>
                  <a:srgbClr val="F3F3F3"/>
                </a:solidFill>
                <a:latin typeface="Arial Narrow" panose="020B0606020202030204" pitchFamily="34" charset="0"/>
              </a:rPr>
              <a:t>«Напиши план урока по теме «Сила тяжести» для 7 класса: цели, задачи, ходы урока, используемые материалы, задачи.»</a:t>
            </a:r>
          </a:p>
        </p:txBody>
      </p:sp>
    </p:spTree>
    <p:extLst>
      <p:ext uri="{BB962C8B-B14F-4D97-AF65-F5344CB8AC3E}">
        <p14:creationId xmlns:p14="http://schemas.microsoft.com/office/powerpoint/2010/main" val="1502142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28"/>
          <p:cNvSpPr txBox="1">
            <a:spLocks noGrp="1"/>
          </p:cNvSpPr>
          <p:nvPr>
            <p:ph type="title"/>
          </p:nvPr>
        </p:nvSpPr>
        <p:spPr>
          <a:xfrm>
            <a:off x="7201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>
                <a:latin typeface="Arial Black" panose="020B0A04020102020204" pitchFamily="34" charset="0"/>
              </a:rPr>
              <a:t>ОБСУЖДЕНИЕ И РЕФЛЕКСИЯ</a:t>
            </a:r>
          </a:p>
        </p:txBody>
      </p:sp>
      <p:grpSp>
        <p:nvGrpSpPr>
          <p:cNvPr id="622" name="Google Shape;622;p28"/>
          <p:cNvGrpSpPr/>
          <p:nvPr/>
        </p:nvGrpSpPr>
        <p:grpSpPr>
          <a:xfrm>
            <a:off x="713225" y="2111682"/>
            <a:ext cx="2255700" cy="2082075"/>
            <a:chOff x="713225" y="2111682"/>
            <a:chExt cx="2255700" cy="2082075"/>
          </a:xfrm>
        </p:grpSpPr>
        <p:sp>
          <p:nvSpPr>
            <p:cNvPr id="623" name="Google Shape;623;p28"/>
            <p:cNvSpPr txBox="1"/>
            <p:nvPr/>
          </p:nvSpPr>
          <p:spPr>
            <a:xfrm>
              <a:off x="713225" y="2111682"/>
              <a:ext cx="22557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b="1" dirty="0">
                  <a:solidFill>
                    <a:schemeClr val="lt2"/>
                  </a:solidFill>
                  <a:latin typeface="Rajdhani"/>
                  <a:ea typeface="Rajdhani"/>
                  <a:cs typeface="Rajdhani"/>
                  <a:sym typeface="Rajdhani"/>
                </a:rPr>
                <a:t>1</a:t>
              </a:r>
              <a:endParaRPr sz="2400" b="1" dirty="0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endParaRPr>
            </a:p>
          </p:txBody>
        </p:sp>
        <p:sp>
          <p:nvSpPr>
            <p:cNvPr id="624" name="Google Shape;624;p28"/>
            <p:cNvSpPr txBox="1"/>
            <p:nvPr/>
          </p:nvSpPr>
          <p:spPr>
            <a:xfrm>
              <a:off x="713225" y="3617757"/>
              <a:ext cx="2255700" cy="5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ru-RU" dirty="0">
                  <a:solidFill>
                    <a:schemeClr val="l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Что оказалось самым полезным?</a:t>
              </a:r>
              <a:endParaRPr dirty="0">
                <a:solidFill>
                  <a:schemeClr val="lt2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</p:grpSp>
      <p:grpSp>
        <p:nvGrpSpPr>
          <p:cNvPr id="625" name="Google Shape;625;p28"/>
          <p:cNvGrpSpPr/>
          <p:nvPr/>
        </p:nvGrpSpPr>
        <p:grpSpPr>
          <a:xfrm>
            <a:off x="6177775" y="2111682"/>
            <a:ext cx="2255700" cy="2082075"/>
            <a:chOff x="6177775" y="2111682"/>
            <a:chExt cx="2255700" cy="2082075"/>
          </a:xfrm>
        </p:grpSpPr>
        <p:sp>
          <p:nvSpPr>
            <p:cNvPr id="626" name="Google Shape;626;p28"/>
            <p:cNvSpPr txBox="1"/>
            <p:nvPr/>
          </p:nvSpPr>
          <p:spPr>
            <a:xfrm>
              <a:off x="6177775" y="2111682"/>
              <a:ext cx="22557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b="1" dirty="0">
                  <a:solidFill>
                    <a:schemeClr val="lt2"/>
                  </a:solidFill>
                  <a:latin typeface="Rajdhani"/>
                  <a:ea typeface="Rajdhani"/>
                  <a:cs typeface="Rajdhani"/>
                  <a:sym typeface="Rajdhani"/>
                </a:rPr>
                <a:t>3</a:t>
              </a:r>
              <a:endParaRPr sz="2400" b="1" dirty="0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endParaRPr>
            </a:p>
          </p:txBody>
        </p:sp>
        <p:sp>
          <p:nvSpPr>
            <p:cNvPr id="627" name="Google Shape;627;p28"/>
            <p:cNvSpPr txBox="1"/>
            <p:nvPr/>
          </p:nvSpPr>
          <p:spPr>
            <a:xfrm>
              <a:off x="6177775" y="3617757"/>
              <a:ext cx="2255700" cy="5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ru-RU" dirty="0">
                  <a:solidFill>
                    <a:schemeClr val="l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Как обеспечить этическую сторону ( «замена» живого общения)?</a:t>
              </a:r>
              <a:endParaRPr dirty="0">
                <a:solidFill>
                  <a:schemeClr val="lt2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</p:grpSp>
      <p:grpSp>
        <p:nvGrpSpPr>
          <p:cNvPr id="628" name="Google Shape;628;p28"/>
          <p:cNvGrpSpPr/>
          <p:nvPr/>
        </p:nvGrpSpPr>
        <p:grpSpPr>
          <a:xfrm>
            <a:off x="3445500" y="2111682"/>
            <a:ext cx="2255700" cy="2022675"/>
            <a:chOff x="3445500" y="2111682"/>
            <a:chExt cx="2255700" cy="2022675"/>
          </a:xfrm>
        </p:grpSpPr>
        <p:sp>
          <p:nvSpPr>
            <p:cNvPr id="629" name="Google Shape;629;p28"/>
            <p:cNvSpPr txBox="1"/>
            <p:nvPr/>
          </p:nvSpPr>
          <p:spPr>
            <a:xfrm>
              <a:off x="3445500" y="3677157"/>
              <a:ext cx="22557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b="1" dirty="0">
                  <a:solidFill>
                    <a:schemeClr val="lt2"/>
                  </a:solidFill>
                  <a:latin typeface="Rajdhani"/>
                  <a:ea typeface="Rajdhani"/>
                  <a:cs typeface="Rajdhani"/>
                  <a:sym typeface="Rajdhani"/>
                </a:rPr>
                <a:t>2</a:t>
              </a:r>
              <a:endParaRPr sz="2400" b="1" dirty="0">
                <a:solidFill>
                  <a:schemeClr val="lt2"/>
                </a:solidFill>
                <a:latin typeface="Rajdhani"/>
                <a:ea typeface="Rajdhani"/>
                <a:cs typeface="Rajdhani"/>
                <a:sym typeface="Rajdhani"/>
              </a:endParaRPr>
            </a:p>
          </p:txBody>
        </p:sp>
        <p:sp>
          <p:nvSpPr>
            <p:cNvPr id="630" name="Google Shape;630;p28"/>
            <p:cNvSpPr txBox="1"/>
            <p:nvPr/>
          </p:nvSpPr>
          <p:spPr>
            <a:xfrm>
              <a:off x="3445500" y="2111682"/>
              <a:ext cx="2255700" cy="5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ru-RU" dirty="0">
                  <a:solidFill>
                    <a:schemeClr val="l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Какие вызовы вы видите при внедрении ИИ?</a:t>
              </a:r>
              <a:endParaRPr dirty="0">
                <a:solidFill>
                  <a:schemeClr val="lt2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</p:grpSp>
      <p:cxnSp>
        <p:nvCxnSpPr>
          <p:cNvPr id="632" name="Google Shape;632;p28"/>
          <p:cNvCxnSpPr>
            <a:stCxn id="623" idx="3"/>
            <a:endCxn id="629" idx="1"/>
          </p:cNvCxnSpPr>
          <p:nvPr/>
        </p:nvCxnSpPr>
        <p:spPr>
          <a:xfrm>
            <a:off x="2968925" y="2340282"/>
            <a:ext cx="476700" cy="1565400"/>
          </a:xfrm>
          <a:prstGeom prst="bentConnector3">
            <a:avLst>
              <a:gd name="adj1" fmla="val 49987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633" name="Google Shape;633;p28"/>
          <p:cNvCxnSpPr>
            <a:stCxn id="629" idx="3"/>
            <a:endCxn id="626" idx="1"/>
          </p:cNvCxnSpPr>
          <p:nvPr/>
        </p:nvCxnSpPr>
        <p:spPr>
          <a:xfrm rot="10800000" flipH="1">
            <a:off x="5701200" y="2340357"/>
            <a:ext cx="476700" cy="1565400"/>
          </a:xfrm>
          <a:prstGeom prst="bentConnector3">
            <a:avLst>
              <a:gd name="adj1" fmla="val 49987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634" name="Google Shape;634;p28"/>
          <p:cNvGrpSpPr/>
          <p:nvPr/>
        </p:nvGrpSpPr>
        <p:grpSpPr>
          <a:xfrm>
            <a:off x="1584712" y="2806947"/>
            <a:ext cx="512726" cy="509719"/>
            <a:chOff x="4667216" y="2915382"/>
            <a:chExt cx="320273" cy="318395"/>
          </a:xfrm>
        </p:grpSpPr>
        <p:sp>
          <p:nvSpPr>
            <p:cNvPr id="635" name="Google Shape;635;p28"/>
            <p:cNvSpPr/>
            <p:nvPr/>
          </p:nvSpPr>
          <p:spPr>
            <a:xfrm>
              <a:off x="4686154" y="2938140"/>
              <a:ext cx="166789" cy="163734"/>
            </a:xfrm>
            <a:custGeom>
              <a:avLst/>
              <a:gdLst/>
              <a:ahLst/>
              <a:cxnLst/>
              <a:rect l="l" t="t" r="r" b="b"/>
              <a:pathLst>
                <a:path w="5240" h="5144" extrusionOk="0">
                  <a:moveTo>
                    <a:pt x="2668" y="0"/>
                  </a:moveTo>
                  <a:cubicBezTo>
                    <a:pt x="2013" y="0"/>
                    <a:pt x="1358" y="250"/>
                    <a:pt x="858" y="750"/>
                  </a:cubicBezTo>
                  <a:cubicBezTo>
                    <a:pt x="620" y="989"/>
                    <a:pt x="429" y="1286"/>
                    <a:pt x="298" y="1608"/>
                  </a:cubicBezTo>
                  <a:cubicBezTo>
                    <a:pt x="263" y="1679"/>
                    <a:pt x="298" y="1762"/>
                    <a:pt x="370" y="1798"/>
                  </a:cubicBezTo>
                  <a:cubicBezTo>
                    <a:pt x="388" y="1804"/>
                    <a:pt x="407" y="1807"/>
                    <a:pt x="426" y="1807"/>
                  </a:cubicBezTo>
                  <a:cubicBezTo>
                    <a:pt x="484" y="1807"/>
                    <a:pt x="542" y="1780"/>
                    <a:pt x="560" y="1727"/>
                  </a:cubicBezTo>
                  <a:cubicBezTo>
                    <a:pt x="679" y="1441"/>
                    <a:pt x="846" y="1191"/>
                    <a:pt x="1060" y="977"/>
                  </a:cubicBezTo>
                  <a:cubicBezTo>
                    <a:pt x="1495" y="536"/>
                    <a:pt x="2075" y="316"/>
                    <a:pt x="2656" y="316"/>
                  </a:cubicBezTo>
                  <a:cubicBezTo>
                    <a:pt x="3236" y="316"/>
                    <a:pt x="3817" y="536"/>
                    <a:pt x="4251" y="977"/>
                  </a:cubicBezTo>
                  <a:cubicBezTo>
                    <a:pt x="4692" y="1405"/>
                    <a:pt x="4930" y="1977"/>
                    <a:pt x="4930" y="2584"/>
                  </a:cubicBezTo>
                  <a:cubicBezTo>
                    <a:pt x="4930" y="3191"/>
                    <a:pt x="4692" y="3763"/>
                    <a:pt x="4251" y="4191"/>
                  </a:cubicBezTo>
                  <a:cubicBezTo>
                    <a:pt x="3823" y="4620"/>
                    <a:pt x="3263" y="4858"/>
                    <a:pt x="2644" y="4858"/>
                  </a:cubicBezTo>
                  <a:cubicBezTo>
                    <a:pt x="2037" y="4858"/>
                    <a:pt x="1477" y="4620"/>
                    <a:pt x="1037" y="4191"/>
                  </a:cubicBezTo>
                  <a:cubicBezTo>
                    <a:pt x="536" y="3679"/>
                    <a:pt x="298" y="2989"/>
                    <a:pt x="405" y="2274"/>
                  </a:cubicBezTo>
                  <a:cubicBezTo>
                    <a:pt x="417" y="2191"/>
                    <a:pt x="358" y="2120"/>
                    <a:pt x="286" y="2108"/>
                  </a:cubicBezTo>
                  <a:cubicBezTo>
                    <a:pt x="279" y="2107"/>
                    <a:pt x="272" y="2106"/>
                    <a:pt x="265" y="2106"/>
                  </a:cubicBezTo>
                  <a:cubicBezTo>
                    <a:pt x="191" y="2106"/>
                    <a:pt x="131" y="2162"/>
                    <a:pt x="120" y="2227"/>
                  </a:cubicBezTo>
                  <a:cubicBezTo>
                    <a:pt x="1" y="3024"/>
                    <a:pt x="263" y="3822"/>
                    <a:pt x="846" y="4394"/>
                  </a:cubicBezTo>
                  <a:cubicBezTo>
                    <a:pt x="1334" y="4894"/>
                    <a:pt x="1977" y="5144"/>
                    <a:pt x="2668" y="5144"/>
                  </a:cubicBezTo>
                  <a:cubicBezTo>
                    <a:pt x="3346" y="5144"/>
                    <a:pt x="3989" y="4870"/>
                    <a:pt x="4477" y="4394"/>
                  </a:cubicBezTo>
                  <a:cubicBezTo>
                    <a:pt x="4966" y="3906"/>
                    <a:pt x="5228" y="3263"/>
                    <a:pt x="5228" y="2584"/>
                  </a:cubicBezTo>
                  <a:cubicBezTo>
                    <a:pt x="5239" y="1870"/>
                    <a:pt x="4966" y="1227"/>
                    <a:pt x="4477" y="750"/>
                  </a:cubicBezTo>
                  <a:cubicBezTo>
                    <a:pt x="3977" y="250"/>
                    <a:pt x="3323" y="0"/>
                    <a:pt x="2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8"/>
            <p:cNvSpPr/>
            <p:nvPr/>
          </p:nvSpPr>
          <p:spPr>
            <a:xfrm>
              <a:off x="4667216" y="2915382"/>
              <a:ext cx="320273" cy="318395"/>
            </a:xfrm>
            <a:custGeom>
              <a:avLst/>
              <a:gdLst/>
              <a:ahLst/>
              <a:cxnLst/>
              <a:rect l="l" t="t" r="r" b="b"/>
              <a:pathLst>
                <a:path w="10062" h="10003" extrusionOk="0">
                  <a:moveTo>
                    <a:pt x="5668" y="5502"/>
                  </a:moveTo>
                  <a:lnTo>
                    <a:pt x="5977" y="5811"/>
                  </a:lnTo>
                  <a:lnTo>
                    <a:pt x="5799" y="5990"/>
                  </a:lnTo>
                  <a:lnTo>
                    <a:pt x="5489" y="5680"/>
                  </a:lnTo>
                  <a:lnTo>
                    <a:pt x="5584" y="5585"/>
                  </a:lnTo>
                  <a:lnTo>
                    <a:pt x="5668" y="5502"/>
                  </a:lnTo>
                  <a:close/>
                  <a:moveTo>
                    <a:pt x="8347" y="7597"/>
                  </a:moveTo>
                  <a:lnTo>
                    <a:pt x="8501" y="7752"/>
                  </a:lnTo>
                  <a:lnTo>
                    <a:pt x="7739" y="8502"/>
                  </a:lnTo>
                  <a:lnTo>
                    <a:pt x="7585" y="8359"/>
                  </a:lnTo>
                  <a:lnTo>
                    <a:pt x="8347" y="7597"/>
                  </a:lnTo>
                  <a:close/>
                  <a:moveTo>
                    <a:pt x="8704" y="7954"/>
                  </a:moveTo>
                  <a:lnTo>
                    <a:pt x="8894" y="8157"/>
                  </a:lnTo>
                  <a:lnTo>
                    <a:pt x="8132" y="8907"/>
                  </a:lnTo>
                  <a:lnTo>
                    <a:pt x="7989" y="8764"/>
                  </a:lnTo>
                  <a:lnTo>
                    <a:pt x="7942" y="8716"/>
                  </a:lnTo>
                  <a:lnTo>
                    <a:pt x="8704" y="7954"/>
                  </a:lnTo>
                  <a:close/>
                  <a:moveTo>
                    <a:pt x="9097" y="8359"/>
                  </a:moveTo>
                  <a:lnTo>
                    <a:pt x="9621" y="8895"/>
                  </a:lnTo>
                  <a:cubicBezTo>
                    <a:pt x="9728" y="8966"/>
                    <a:pt x="9728" y="9121"/>
                    <a:pt x="9644" y="9228"/>
                  </a:cubicBezTo>
                  <a:lnTo>
                    <a:pt x="9216" y="9657"/>
                  </a:lnTo>
                  <a:cubicBezTo>
                    <a:pt x="9168" y="9699"/>
                    <a:pt x="9109" y="9719"/>
                    <a:pt x="9048" y="9719"/>
                  </a:cubicBezTo>
                  <a:cubicBezTo>
                    <a:pt x="8987" y="9719"/>
                    <a:pt x="8924" y="9699"/>
                    <a:pt x="8871" y="9657"/>
                  </a:cubicBezTo>
                  <a:lnTo>
                    <a:pt x="8335" y="9121"/>
                  </a:lnTo>
                  <a:lnTo>
                    <a:pt x="9097" y="8359"/>
                  </a:lnTo>
                  <a:close/>
                  <a:moveTo>
                    <a:pt x="3282" y="1"/>
                  </a:moveTo>
                  <a:cubicBezTo>
                    <a:pt x="2441" y="1"/>
                    <a:pt x="1602" y="322"/>
                    <a:pt x="965" y="965"/>
                  </a:cubicBezTo>
                  <a:cubicBezTo>
                    <a:pt x="334" y="1584"/>
                    <a:pt x="0" y="2406"/>
                    <a:pt x="0" y="3287"/>
                  </a:cubicBezTo>
                  <a:cubicBezTo>
                    <a:pt x="0" y="4156"/>
                    <a:pt x="334" y="4978"/>
                    <a:pt x="965" y="5609"/>
                  </a:cubicBezTo>
                  <a:cubicBezTo>
                    <a:pt x="1608" y="6240"/>
                    <a:pt x="2441" y="6573"/>
                    <a:pt x="3286" y="6573"/>
                  </a:cubicBezTo>
                  <a:cubicBezTo>
                    <a:pt x="3989" y="6573"/>
                    <a:pt x="4703" y="6347"/>
                    <a:pt x="5275" y="5883"/>
                  </a:cubicBezTo>
                  <a:lnTo>
                    <a:pt x="5608" y="6216"/>
                  </a:lnTo>
                  <a:cubicBezTo>
                    <a:pt x="5477" y="6418"/>
                    <a:pt x="5501" y="6692"/>
                    <a:pt x="5680" y="6871"/>
                  </a:cubicBezTo>
                  <a:lnTo>
                    <a:pt x="6370" y="7561"/>
                  </a:lnTo>
                  <a:cubicBezTo>
                    <a:pt x="6400" y="7585"/>
                    <a:pt x="6436" y="7597"/>
                    <a:pt x="6471" y="7597"/>
                  </a:cubicBezTo>
                  <a:cubicBezTo>
                    <a:pt x="6507" y="7597"/>
                    <a:pt x="6543" y="7585"/>
                    <a:pt x="6573" y="7561"/>
                  </a:cubicBezTo>
                  <a:cubicBezTo>
                    <a:pt x="6632" y="7502"/>
                    <a:pt x="6632" y="7407"/>
                    <a:pt x="6573" y="7347"/>
                  </a:cubicBezTo>
                  <a:lnTo>
                    <a:pt x="5894" y="6668"/>
                  </a:lnTo>
                  <a:cubicBezTo>
                    <a:pt x="5799" y="6573"/>
                    <a:pt x="5799" y="6418"/>
                    <a:pt x="5894" y="6323"/>
                  </a:cubicBezTo>
                  <a:lnTo>
                    <a:pt x="6323" y="5895"/>
                  </a:lnTo>
                  <a:cubicBezTo>
                    <a:pt x="6370" y="5847"/>
                    <a:pt x="6430" y="5811"/>
                    <a:pt x="6489" y="5811"/>
                  </a:cubicBezTo>
                  <a:cubicBezTo>
                    <a:pt x="6549" y="5811"/>
                    <a:pt x="6608" y="5847"/>
                    <a:pt x="6644" y="5895"/>
                  </a:cubicBezTo>
                  <a:lnTo>
                    <a:pt x="8156" y="7395"/>
                  </a:lnTo>
                  <a:lnTo>
                    <a:pt x="7394" y="8157"/>
                  </a:lnTo>
                  <a:lnTo>
                    <a:pt x="6966" y="7716"/>
                  </a:lnTo>
                  <a:cubicBezTo>
                    <a:pt x="6936" y="7686"/>
                    <a:pt x="6897" y="7672"/>
                    <a:pt x="6858" y="7672"/>
                  </a:cubicBezTo>
                  <a:cubicBezTo>
                    <a:pt x="6820" y="7672"/>
                    <a:pt x="6781" y="7686"/>
                    <a:pt x="6751" y="7716"/>
                  </a:cubicBezTo>
                  <a:cubicBezTo>
                    <a:pt x="6692" y="7776"/>
                    <a:pt x="6692" y="7871"/>
                    <a:pt x="6751" y="7930"/>
                  </a:cubicBezTo>
                  <a:lnTo>
                    <a:pt x="8668" y="9847"/>
                  </a:lnTo>
                  <a:cubicBezTo>
                    <a:pt x="8775" y="9955"/>
                    <a:pt x="8906" y="10002"/>
                    <a:pt x="9049" y="10002"/>
                  </a:cubicBezTo>
                  <a:cubicBezTo>
                    <a:pt x="9180" y="10002"/>
                    <a:pt x="9311" y="9955"/>
                    <a:pt x="9418" y="9847"/>
                  </a:cubicBezTo>
                  <a:lnTo>
                    <a:pt x="9847" y="9419"/>
                  </a:lnTo>
                  <a:cubicBezTo>
                    <a:pt x="10061" y="9228"/>
                    <a:pt x="10061" y="8883"/>
                    <a:pt x="9847" y="8669"/>
                  </a:cubicBezTo>
                  <a:lnTo>
                    <a:pt x="6858" y="5680"/>
                  </a:lnTo>
                  <a:cubicBezTo>
                    <a:pt x="6751" y="5573"/>
                    <a:pt x="6620" y="5525"/>
                    <a:pt x="6489" y="5525"/>
                  </a:cubicBezTo>
                  <a:cubicBezTo>
                    <a:pt x="6382" y="5525"/>
                    <a:pt x="6299" y="5561"/>
                    <a:pt x="6204" y="5609"/>
                  </a:cubicBezTo>
                  <a:lnTo>
                    <a:pt x="5870" y="5275"/>
                  </a:lnTo>
                  <a:cubicBezTo>
                    <a:pt x="6144" y="4930"/>
                    <a:pt x="6334" y="4537"/>
                    <a:pt x="6454" y="4097"/>
                  </a:cubicBezTo>
                  <a:cubicBezTo>
                    <a:pt x="6465" y="4025"/>
                    <a:pt x="6430" y="3942"/>
                    <a:pt x="6346" y="3918"/>
                  </a:cubicBezTo>
                  <a:cubicBezTo>
                    <a:pt x="6339" y="3917"/>
                    <a:pt x="6332" y="3916"/>
                    <a:pt x="6324" y="3916"/>
                  </a:cubicBezTo>
                  <a:cubicBezTo>
                    <a:pt x="6258" y="3916"/>
                    <a:pt x="6189" y="3961"/>
                    <a:pt x="6168" y="4025"/>
                  </a:cubicBezTo>
                  <a:cubicBezTo>
                    <a:pt x="6037" y="4537"/>
                    <a:pt x="5775" y="5013"/>
                    <a:pt x="5394" y="5383"/>
                  </a:cubicBezTo>
                  <a:cubicBezTo>
                    <a:pt x="4816" y="5960"/>
                    <a:pt x="4051" y="6249"/>
                    <a:pt x="3285" y="6249"/>
                  </a:cubicBezTo>
                  <a:cubicBezTo>
                    <a:pt x="2519" y="6249"/>
                    <a:pt x="1751" y="5960"/>
                    <a:pt x="1167" y="5383"/>
                  </a:cubicBezTo>
                  <a:cubicBezTo>
                    <a:pt x="608" y="4823"/>
                    <a:pt x="298" y="4073"/>
                    <a:pt x="298" y="3263"/>
                  </a:cubicBezTo>
                  <a:cubicBezTo>
                    <a:pt x="298" y="2466"/>
                    <a:pt x="608" y="1715"/>
                    <a:pt x="1167" y="1156"/>
                  </a:cubicBezTo>
                  <a:cubicBezTo>
                    <a:pt x="1751" y="572"/>
                    <a:pt x="2519" y="281"/>
                    <a:pt x="3285" y="281"/>
                  </a:cubicBezTo>
                  <a:cubicBezTo>
                    <a:pt x="4051" y="281"/>
                    <a:pt x="4816" y="572"/>
                    <a:pt x="5394" y="1156"/>
                  </a:cubicBezTo>
                  <a:cubicBezTo>
                    <a:pt x="6013" y="1763"/>
                    <a:pt x="6323" y="2608"/>
                    <a:pt x="6263" y="3478"/>
                  </a:cubicBezTo>
                  <a:cubicBezTo>
                    <a:pt x="6263" y="3549"/>
                    <a:pt x="6323" y="3620"/>
                    <a:pt x="6394" y="3644"/>
                  </a:cubicBezTo>
                  <a:cubicBezTo>
                    <a:pt x="6465" y="3644"/>
                    <a:pt x="6549" y="3585"/>
                    <a:pt x="6561" y="3501"/>
                  </a:cubicBezTo>
                  <a:cubicBezTo>
                    <a:pt x="6620" y="2549"/>
                    <a:pt x="6275" y="1632"/>
                    <a:pt x="5608" y="965"/>
                  </a:cubicBezTo>
                  <a:cubicBezTo>
                    <a:pt x="4965" y="322"/>
                    <a:pt x="4123" y="1"/>
                    <a:pt x="32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8"/>
            <p:cNvSpPr/>
            <p:nvPr/>
          </p:nvSpPr>
          <p:spPr>
            <a:xfrm>
              <a:off x="4733899" y="2960772"/>
              <a:ext cx="75469" cy="86546"/>
            </a:xfrm>
            <a:custGeom>
              <a:avLst/>
              <a:gdLst/>
              <a:ahLst/>
              <a:cxnLst/>
              <a:rect l="l" t="t" r="r" b="b"/>
              <a:pathLst>
                <a:path w="2371" h="2719" extrusionOk="0">
                  <a:moveTo>
                    <a:pt x="1218" y="276"/>
                  </a:moveTo>
                  <a:cubicBezTo>
                    <a:pt x="1233" y="276"/>
                    <a:pt x="1248" y="277"/>
                    <a:pt x="1263" y="278"/>
                  </a:cubicBezTo>
                  <a:cubicBezTo>
                    <a:pt x="1703" y="313"/>
                    <a:pt x="2061" y="647"/>
                    <a:pt x="2084" y="1099"/>
                  </a:cubicBezTo>
                  <a:cubicBezTo>
                    <a:pt x="2073" y="1456"/>
                    <a:pt x="1858" y="1802"/>
                    <a:pt x="1537" y="1944"/>
                  </a:cubicBezTo>
                  <a:cubicBezTo>
                    <a:pt x="1430" y="1992"/>
                    <a:pt x="1370" y="2099"/>
                    <a:pt x="1370" y="2218"/>
                  </a:cubicBezTo>
                  <a:cubicBezTo>
                    <a:pt x="1370" y="2313"/>
                    <a:pt x="1275" y="2409"/>
                    <a:pt x="1180" y="2409"/>
                  </a:cubicBezTo>
                  <a:cubicBezTo>
                    <a:pt x="1072" y="2409"/>
                    <a:pt x="989" y="2313"/>
                    <a:pt x="989" y="2218"/>
                  </a:cubicBezTo>
                  <a:cubicBezTo>
                    <a:pt x="989" y="1944"/>
                    <a:pt x="1132" y="1694"/>
                    <a:pt x="1382" y="1587"/>
                  </a:cubicBezTo>
                  <a:cubicBezTo>
                    <a:pt x="1561" y="1504"/>
                    <a:pt x="1680" y="1325"/>
                    <a:pt x="1668" y="1111"/>
                  </a:cubicBezTo>
                  <a:cubicBezTo>
                    <a:pt x="1656" y="873"/>
                    <a:pt x="1465" y="682"/>
                    <a:pt x="1227" y="670"/>
                  </a:cubicBezTo>
                  <a:lnTo>
                    <a:pt x="1191" y="670"/>
                  </a:lnTo>
                  <a:cubicBezTo>
                    <a:pt x="1072" y="670"/>
                    <a:pt x="953" y="706"/>
                    <a:pt x="870" y="801"/>
                  </a:cubicBezTo>
                  <a:cubicBezTo>
                    <a:pt x="763" y="885"/>
                    <a:pt x="715" y="1028"/>
                    <a:pt x="715" y="1159"/>
                  </a:cubicBezTo>
                  <a:cubicBezTo>
                    <a:pt x="715" y="1266"/>
                    <a:pt x="632" y="1349"/>
                    <a:pt x="525" y="1349"/>
                  </a:cubicBezTo>
                  <a:cubicBezTo>
                    <a:pt x="418" y="1349"/>
                    <a:pt x="334" y="1266"/>
                    <a:pt x="334" y="1159"/>
                  </a:cubicBezTo>
                  <a:cubicBezTo>
                    <a:pt x="334" y="920"/>
                    <a:pt x="429" y="682"/>
                    <a:pt x="608" y="516"/>
                  </a:cubicBezTo>
                  <a:cubicBezTo>
                    <a:pt x="775" y="359"/>
                    <a:pt x="995" y="276"/>
                    <a:pt x="1218" y="276"/>
                  </a:cubicBezTo>
                  <a:close/>
                  <a:moveTo>
                    <a:pt x="1163" y="0"/>
                  </a:moveTo>
                  <a:cubicBezTo>
                    <a:pt x="872" y="0"/>
                    <a:pt x="586" y="108"/>
                    <a:pt x="370" y="313"/>
                  </a:cubicBezTo>
                  <a:cubicBezTo>
                    <a:pt x="132" y="539"/>
                    <a:pt x="1" y="849"/>
                    <a:pt x="1" y="1159"/>
                  </a:cubicBezTo>
                  <a:cubicBezTo>
                    <a:pt x="1" y="1432"/>
                    <a:pt x="227" y="1647"/>
                    <a:pt x="489" y="1647"/>
                  </a:cubicBezTo>
                  <a:cubicBezTo>
                    <a:pt x="763" y="1647"/>
                    <a:pt x="989" y="1432"/>
                    <a:pt x="989" y="1159"/>
                  </a:cubicBezTo>
                  <a:cubicBezTo>
                    <a:pt x="989" y="1099"/>
                    <a:pt x="1001" y="1051"/>
                    <a:pt x="1049" y="1028"/>
                  </a:cubicBezTo>
                  <a:cubicBezTo>
                    <a:pt x="1078" y="998"/>
                    <a:pt x="1115" y="977"/>
                    <a:pt x="1161" y="977"/>
                  </a:cubicBezTo>
                  <a:cubicBezTo>
                    <a:pt x="1171" y="977"/>
                    <a:pt x="1181" y="978"/>
                    <a:pt x="1191" y="980"/>
                  </a:cubicBezTo>
                  <a:cubicBezTo>
                    <a:pt x="1287" y="980"/>
                    <a:pt x="1358" y="1075"/>
                    <a:pt x="1370" y="1159"/>
                  </a:cubicBezTo>
                  <a:cubicBezTo>
                    <a:pt x="1370" y="1230"/>
                    <a:pt x="1322" y="1313"/>
                    <a:pt x="1263" y="1337"/>
                  </a:cubicBezTo>
                  <a:cubicBezTo>
                    <a:pt x="930" y="1504"/>
                    <a:pt x="703" y="1849"/>
                    <a:pt x="703" y="2230"/>
                  </a:cubicBezTo>
                  <a:cubicBezTo>
                    <a:pt x="703" y="2504"/>
                    <a:pt x="930" y="2718"/>
                    <a:pt x="1191" y="2718"/>
                  </a:cubicBezTo>
                  <a:cubicBezTo>
                    <a:pt x="1465" y="2718"/>
                    <a:pt x="1680" y="2504"/>
                    <a:pt x="1680" y="2230"/>
                  </a:cubicBezTo>
                  <a:lnTo>
                    <a:pt x="1680" y="2218"/>
                  </a:lnTo>
                  <a:cubicBezTo>
                    <a:pt x="2096" y="2004"/>
                    <a:pt x="2370" y="1563"/>
                    <a:pt x="2334" y="1087"/>
                  </a:cubicBezTo>
                  <a:cubicBezTo>
                    <a:pt x="2311" y="504"/>
                    <a:pt x="1834" y="27"/>
                    <a:pt x="1251" y="4"/>
                  </a:cubicBezTo>
                  <a:cubicBezTo>
                    <a:pt x="1222" y="1"/>
                    <a:pt x="1192" y="0"/>
                    <a:pt x="1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8"/>
            <p:cNvSpPr/>
            <p:nvPr/>
          </p:nvSpPr>
          <p:spPr>
            <a:xfrm>
              <a:off x="4755894" y="3048431"/>
              <a:ext cx="31098" cy="32244"/>
            </a:xfrm>
            <a:custGeom>
              <a:avLst/>
              <a:gdLst/>
              <a:ahLst/>
              <a:cxnLst/>
              <a:rect l="l" t="t" r="r" b="b"/>
              <a:pathLst>
                <a:path w="977" h="1013" extrusionOk="0">
                  <a:moveTo>
                    <a:pt x="489" y="298"/>
                  </a:moveTo>
                  <a:cubicBezTo>
                    <a:pt x="596" y="298"/>
                    <a:pt x="679" y="381"/>
                    <a:pt x="679" y="488"/>
                  </a:cubicBezTo>
                  <a:lnTo>
                    <a:pt x="679" y="500"/>
                  </a:lnTo>
                  <a:cubicBezTo>
                    <a:pt x="679" y="607"/>
                    <a:pt x="596" y="702"/>
                    <a:pt x="489" y="702"/>
                  </a:cubicBezTo>
                  <a:cubicBezTo>
                    <a:pt x="381" y="702"/>
                    <a:pt x="298" y="607"/>
                    <a:pt x="298" y="500"/>
                  </a:cubicBezTo>
                  <a:lnTo>
                    <a:pt x="298" y="488"/>
                  </a:lnTo>
                  <a:cubicBezTo>
                    <a:pt x="298" y="381"/>
                    <a:pt x="381" y="298"/>
                    <a:pt x="489" y="298"/>
                  </a:cubicBezTo>
                  <a:close/>
                  <a:moveTo>
                    <a:pt x="489" y="0"/>
                  </a:moveTo>
                  <a:cubicBezTo>
                    <a:pt x="215" y="0"/>
                    <a:pt x="0" y="226"/>
                    <a:pt x="0" y="488"/>
                  </a:cubicBezTo>
                  <a:lnTo>
                    <a:pt x="0" y="524"/>
                  </a:lnTo>
                  <a:cubicBezTo>
                    <a:pt x="0" y="786"/>
                    <a:pt x="215" y="1012"/>
                    <a:pt x="489" y="1012"/>
                  </a:cubicBezTo>
                  <a:cubicBezTo>
                    <a:pt x="751" y="1012"/>
                    <a:pt x="977" y="786"/>
                    <a:pt x="977" y="524"/>
                  </a:cubicBezTo>
                  <a:lnTo>
                    <a:pt x="977" y="488"/>
                  </a:lnTo>
                  <a:cubicBezTo>
                    <a:pt x="977" y="226"/>
                    <a:pt x="751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" name="Google Shape;639;p28"/>
          <p:cNvGrpSpPr/>
          <p:nvPr/>
        </p:nvGrpSpPr>
        <p:grpSpPr>
          <a:xfrm>
            <a:off x="7129183" y="2821852"/>
            <a:ext cx="512737" cy="479950"/>
            <a:chOff x="6577238" y="2457221"/>
            <a:chExt cx="332019" cy="310788"/>
          </a:xfrm>
        </p:grpSpPr>
        <p:sp>
          <p:nvSpPr>
            <p:cNvPr id="640" name="Google Shape;640;p28"/>
            <p:cNvSpPr/>
            <p:nvPr/>
          </p:nvSpPr>
          <p:spPr>
            <a:xfrm>
              <a:off x="6577238" y="2457221"/>
              <a:ext cx="332019" cy="310788"/>
            </a:xfrm>
            <a:custGeom>
              <a:avLst/>
              <a:gdLst/>
              <a:ahLst/>
              <a:cxnLst/>
              <a:rect l="l" t="t" r="r" b="b"/>
              <a:pathLst>
                <a:path w="10431" h="9764" extrusionOk="0">
                  <a:moveTo>
                    <a:pt x="5478" y="346"/>
                  </a:moveTo>
                  <a:cubicBezTo>
                    <a:pt x="5823" y="346"/>
                    <a:pt x="6097" y="619"/>
                    <a:pt x="6097" y="965"/>
                  </a:cubicBezTo>
                  <a:lnTo>
                    <a:pt x="6097" y="1334"/>
                  </a:lnTo>
                  <a:cubicBezTo>
                    <a:pt x="6097" y="1620"/>
                    <a:pt x="6335" y="1858"/>
                    <a:pt x="6621" y="1858"/>
                  </a:cubicBezTo>
                  <a:lnTo>
                    <a:pt x="6776" y="1858"/>
                  </a:lnTo>
                  <a:cubicBezTo>
                    <a:pt x="6871" y="1858"/>
                    <a:pt x="6966" y="1953"/>
                    <a:pt x="6966" y="2048"/>
                  </a:cubicBezTo>
                  <a:lnTo>
                    <a:pt x="6966" y="3084"/>
                  </a:lnTo>
                  <a:cubicBezTo>
                    <a:pt x="6966" y="3179"/>
                    <a:pt x="6871" y="3275"/>
                    <a:pt x="6776" y="3275"/>
                  </a:cubicBezTo>
                  <a:lnTo>
                    <a:pt x="3537" y="3275"/>
                  </a:lnTo>
                  <a:cubicBezTo>
                    <a:pt x="3442" y="3275"/>
                    <a:pt x="3347" y="3179"/>
                    <a:pt x="3347" y="3084"/>
                  </a:cubicBezTo>
                  <a:lnTo>
                    <a:pt x="3394" y="2048"/>
                  </a:lnTo>
                  <a:cubicBezTo>
                    <a:pt x="3394" y="1953"/>
                    <a:pt x="3477" y="1858"/>
                    <a:pt x="3585" y="1858"/>
                  </a:cubicBezTo>
                  <a:lnTo>
                    <a:pt x="3739" y="1858"/>
                  </a:lnTo>
                  <a:cubicBezTo>
                    <a:pt x="4013" y="1858"/>
                    <a:pt x="4251" y="1620"/>
                    <a:pt x="4251" y="1334"/>
                  </a:cubicBezTo>
                  <a:lnTo>
                    <a:pt x="4251" y="965"/>
                  </a:lnTo>
                  <a:cubicBezTo>
                    <a:pt x="4251" y="619"/>
                    <a:pt x="4537" y="346"/>
                    <a:pt x="4882" y="346"/>
                  </a:cubicBezTo>
                  <a:close/>
                  <a:moveTo>
                    <a:pt x="9538" y="2286"/>
                  </a:moveTo>
                  <a:cubicBezTo>
                    <a:pt x="9871" y="2286"/>
                    <a:pt x="10121" y="2560"/>
                    <a:pt x="10121" y="2870"/>
                  </a:cubicBezTo>
                  <a:lnTo>
                    <a:pt x="10121" y="8823"/>
                  </a:lnTo>
                  <a:lnTo>
                    <a:pt x="10085" y="8823"/>
                  </a:lnTo>
                  <a:cubicBezTo>
                    <a:pt x="10085" y="9156"/>
                    <a:pt x="9824" y="9406"/>
                    <a:pt x="9514" y="9406"/>
                  </a:cubicBezTo>
                  <a:lnTo>
                    <a:pt x="918" y="9406"/>
                  </a:lnTo>
                  <a:cubicBezTo>
                    <a:pt x="596" y="9406"/>
                    <a:pt x="346" y="9132"/>
                    <a:pt x="346" y="8823"/>
                  </a:cubicBezTo>
                  <a:lnTo>
                    <a:pt x="346" y="2870"/>
                  </a:lnTo>
                  <a:cubicBezTo>
                    <a:pt x="346" y="2548"/>
                    <a:pt x="608" y="2286"/>
                    <a:pt x="918" y="2286"/>
                  </a:cubicBezTo>
                  <a:lnTo>
                    <a:pt x="3085" y="2286"/>
                  </a:lnTo>
                  <a:lnTo>
                    <a:pt x="3085" y="2846"/>
                  </a:lnTo>
                  <a:lnTo>
                    <a:pt x="1061" y="2846"/>
                  </a:lnTo>
                  <a:cubicBezTo>
                    <a:pt x="965" y="2846"/>
                    <a:pt x="894" y="2917"/>
                    <a:pt x="894" y="3001"/>
                  </a:cubicBezTo>
                  <a:lnTo>
                    <a:pt x="894" y="8704"/>
                  </a:lnTo>
                  <a:cubicBezTo>
                    <a:pt x="894" y="8799"/>
                    <a:pt x="965" y="8870"/>
                    <a:pt x="1061" y="8870"/>
                  </a:cubicBezTo>
                  <a:lnTo>
                    <a:pt x="6609" y="8870"/>
                  </a:lnTo>
                  <a:cubicBezTo>
                    <a:pt x="6692" y="8870"/>
                    <a:pt x="6776" y="8799"/>
                    <a:pt x="6776" y="8704"/>
                  </a:cubicBezTo>
                  <a:cubicBezTo>
                    <a:pt x="6776" y="8620"/>
                    <a:pt x="6692" y="8537"/>
                    <a:pt x="6609" y="8537"/>
                  </a:cubicBezTo>
                  <a:lnTo>
                    <a:pt x="1215" y="8537"/>
                  </a:lnTo>
                  <a:lnTo>
                    <a:pt x="1215" y="3167"/>
                  </a:lnTo>
                  <a:lnTo>
                    <a:pt x="3096" y="3167"/>
                  </a:lnTo>
                  <a:cubicBezTo>
                    <a:pt x="3132" y="3417"/>
                    <a:pt x="3347" y="3596"/>
                    <a:pt x="3620" y="3596"/>
                  </a:cubicBezTo>
                  <a:lnTo>
                    <a:pt x="6847" y="3596"/>
                  </a:lnTo>
                  <a:cubicBezTo>
                    <a:pt x="7097" y="3596"/>
                    <a:pt x="7323" y="3405"/>
                    <a:pt x="7371" y="3167"/>
                  </a:cubicBezTo>
                  <a:lnTo>
                    <a:pt x="9240" y="3167"/>
                  </a:lnTo>
                  <a:lnTo>
                    <a:pt x="9240" y="8537"/>
                  </a:lnTo>
                  <a:lnTo>
                    <a:pt x="7418" y="8537"/>
                  </a:lnTo>
                  <a:cubicBezTo>
                    <a:pt x="7335" y="8537"/>
                    <a:pt x="7264" y="8620"/>
                    <a:pt x="7264" y="8704"/>
                  </a:cubicBezTo>
                  <a:cubicBezTo>
                    <a:pt x="7264" y="8799"/>
                    <a:pt x="7335" y="8870"/>
                    <a:pt x="7418" y="8870"/>
                  </a:cubicBezTo>
                  <a:lnTo>
                    <a:pt x="9407" y="8870"/>
                  </a:lnTo>
                  <a:cubicBezTo>
                    <a:pt x="9490" y="8870"/>
                    <a:pt x="9562" y="8799"/>
                    <a:pt x="9562" y="8704"/>
                  </a:cubicBezTo>
                  <a:lnTo>
                    <a:pt x="9562" y="3001"/>
                  </a:lnTo>
                  <a:cubicBezTo>
                    <a:pt x="9562" y="2917"/>
                    <a:pt x="9490" y="2846"/>
                    <a:pt x="9407" y="2846"/>
                  </a:cubicBezTo>
                  <a:lnTo>
                    <a:pt x="7383" y="2846"/>
                  </a:lnTo>
                  <a:lnTo>
                    <a:pt x="7383" y="2286"/>
                  </a:lnTo>
                  <a:close/>
                  <a:moveTo>
                    <a:pt x="4906" y="0"/>
                  </a:moveTo>
                  <a:cubicBezTo>
                    <a:pt x="4370" y="0"/>
                    <a:pt x="3942" y="429"/>
                    <a:pt x="3942" y="965"/>
                  </a:cubicBezTo>
                  <a:lnTo>
                    <a:pt x="3942" y="1334"/>
                  </a:lnTo>
                  <a:cubicBezTo>
                    <a:pt x="3942" y="1441"/>
                    <a:pt x="3858" y="1536"/>
                    <a:pt x="3751" y="1536"/>
                  </a:cubicBezTo>
                  <a:lnTo>
                    <a:pt x="3597" y="1536"/>
                  </a:lnTo>
                  <a:cubicBezTo>
                    <a:pt x="3347" y="1536"/>
                    <a:pt x="3120" y="1727"/>
                    <a:pt x="3085" y="1965"/>
                  </a:cubicBezTo>
                  <a:lnTo>
                    <a:pt x="918" y="1965"/>
                  </a:lnTo>
                  <a:cubicBezTo>
                    <a:pt x="418" y="1965"/>
                    <a:pt x="1" y="2382"/>
                    <a:pt x="1" y="2882"/>
                  </a:cubicBezTo>
                  <a:lnTo>
                    <a:pt x="1" y="8835"/>
                  </a:lnTo>
                  <a:cubicBezTo>
                    <a:pt x="1" y="9347"/>
                    <a:pt x="418" y="9763"/>
                    <a:pt x="918" y="9763"/>
                  </a:cubicBezTo>
                  <a:lnTo>
                    <a:pt x="9514" y="9763"/>
                  </a:lnTo>
                  <a:cubicBezTo>
                    <a:pt x="10014" y="9763"/>
                    <a:pt x="10431" y="9347"/>
                    <a:pt x="10431" y="8835"/>
                  </a:cubicBezTo>
                  <a:lnTo>
                    <a:pt x="10431" y="2882"/>
                  </a:lnTo>
                  <a:cubicBezTo>
                    <a:pt x="10419" y="2370"/>
                    <a:pt x="10002" y="1965"/>
                    <a:pt x="9490" y="1965"/>
                  </a:cubicBezTo>
                  <a:lnTo>
                    <a:pt x="7335" y="1965"/>
                  </a:lnTo>
                  <a:cubicBezTo>
                    <a:pt x="7287" y="1715"/>
                    <a:pt x="7085" y="1536"/>
                    <a:pt x="6811" y="1536"/>
                  </a:cubicBezTo>
                  <a:lnTo>
                    <a:pt x="6668" y="1536"/>
                  </a:lnTo>
                  <a:cubicBezTo>
                    <a:pt x="6561" y="1536"/>
                    <a:pt x="6478" y="1441"/>
                    <a:pt x="6478" y="1334"/>
                  </a:cubicBezTo>
                  <a:lnTo>
                    <a:pt x="6478" y="965"/>
                  </a:lnTo>
                  <a:cubicBezTo>
                    <a:pt x="6478" y="429"/>
                    <a:pt x="6037" y="0"/>
                    <a:pt x="55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8"/>
            <p:cNvSpPr/>
            <p:nvPr/>
          </p:nvSpPr>
          <p:spPr>
            <a:xfrm>
              <a:off x="6723529" y="2512542"/>
              <a:ext cx="38705" cy="39055"/>
            </a:xfrm>
            <a:custGeom>
              <a:avLst/>
              <a:gdLst/>
              <a:ahLst/>
              <a:cxnLst/>
              <a:rect l="l" t="t" r="r" b="b"/>
              <a:pathLst>
                <a:path w="1216" h="1227" extrusionOk="0">
                  <a:moveTo>
                    <a:pt x="608" y="346"/>
                  </a:moveTo>
                  <a:cubicBezTo>
                    <a:pt x="763" y="346"/>
                    <a:pt x="882" y="465"/>
                    <a:pt x="882" y="608"/>
                  </a:cubicBezTo>
                  <a:cubicBezTo>
                    <a:pt x="882" y="763"/>
                    <a:pt x="763" y="882"/>
                    <a:pt x="608" y="882"/>
                  </a:cubicBezTo>
                  <a:cubicBezTo>
                    <a:pt x="465" y="882"/>
                    <a:pt x="346" y="763"/>
                    <a:pt x="346" y="608"/>
                  </a:cubicBezTo>
                  <a:cubicBezTo>
                    <a:pt x="346" y="465"/>
                    <a:pt x="465" y="346"/>
                    <a:pt x="608" y="346"/>
                  </a:cubicBezTo>
                  <a:close/>
                  <a:moveTo>
                    <a:pt x="608" y="1"/>
                  </a:moveTo>
                  <a:cubicBezTo>
                    <a:pt x="286" y="1"/>
                    <a:pt x="1" y="274"/>
                    <a:pt x="1" y="608"/>
                  </a:cubicBezTo>
                  <a:cubicBezTo>
                    <a:pt x="1" y="941"/>
                    <a:pt x="275" y="1227"/>
                    <a:pt x="608" y="1227"/>
                  </a:cubicBezTo>
                  <a:cubicBezTo>
                    <a:pt x="941" y="1227"/>
                    <a:pt x="1215" y="953"/>
                    <a:pt x="1215" y="608"/>
                  </a:cubicBezTo>
                  <a:cubicBezTo>
                    <a:pt x="1203" y="274"/>
                    <a:pt x="941" y="1"/>
                    <a:pt x="6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8"/>
            <p:cNvSpPr/>
            <p:nvPr/>
          </p:nvSpPr>
          <p:spPr>
            <a:xfrm>
              <a:off x="6662893" y="2597050"/>
              <a:ext cx="169813" cy="108031"/>
            </a:xfrm>
            <a:custGeom>
              <a:avLst/>
              <a:gdLst/>
              <a:ahLst/>
              <a:cxnLst/>
              <a:rect l="l" t="t" r="r" b="b"/>
              <a:pathLst>
                <a:path w="5335" h="3394" extrusionOk="0">
                  <a:moveTo>
                    <a:pt x="763" y="2060"/>
                  </a:moveTo>
                  <a:cubicBezTo>
                    <a:pt x="1025" y="2060"/>
                    <a:pt x="1251" y="2287"/>
                    <a:pt x="1251" y="2561"/>
                  </a:cubicBezTo>
                  <a:cubicBezTo>
                    <a:pt x="1251" y="2822"/>
                    <a:pt x="1025" y="3049"/>
                    <a:pt x="763" y="3049"/>
                  </a:cubicBezTo>
                  <a:cubicBezTo>
                    <a:pt x="489" y="3049"/>
                    <a:pt x="275" y="2822"/>
                    <a:pt x="275" y="2561"/>
                  </a:cubicBezTo>
                  <a:cubicBezTo>
                    <a:pt x="275" y="2287"/>
                    <a:pt x="489" y="2060"/>
                    <a:pt x="763" y="2060"/>
                  </a:cubicBezTo>
                  <a:close/>
                  <a:moveTo>
                    <a:pt x="4918" y="1"/>
                  </a:moveTo>
                  <a:cubicBezTo>
                    <a:pt x="4918" y="1"/>
                    <a:pt x="4894" y="1"/>
                    <a:pt x="4894" y="13"/>
                  </a:cubicBezTo>
                  <a:lnTo>
                    <a:pt x="4466" y="239"/>
                  </a:lnTo>
                  <a:cubicBezTo>
                    <a:pt x="4394" y="275"/>
                    <a:pt x="4346" y="370"/>
                    <a:pt x="4394" y="453"/>
                  </a:cubicBezTo>
                  <a:cubicBezTo>
                    <a:pt x="4429" y="515"/>
                    <a:pt x="4484" y="550"/>
                    <a:pt x="4548" y="550"/>
                  </a:cubicBezTo>
                  <a:cubicBezTo>
                    <a:pt x="4571" y="550"/>
                    <a:pt x="4595" y="546"/>
                    <a:pt x="4620" y="536"/>
                  </a:cubicBezTo>
                  <a:lnTo>
                    <a:pt x="4739" y="477"/>
                  </a:lnTo>
                  <a:lnTo>
                    <a:pt x="4739" y="477"/>
                  </a:lnTo>
                  <a:cubicBezTo>
                    <a:pt x="4525" y="1191"/>
                    <a:pt x="4144" y="1727"/>
                    <a:pt x="3620" y="2060"/>
                  </a:cubicBezTo>
                  <a:cubicBezTo>
                    <a:pt x="3098" y="2398"/>
                    <a:pt x="2516" y="2470"/>
                    <a:pt x="2094" y="2470"/>
                  </a:cubicBezTo>
                  <a:cubicBezTo>
                    <a:pt x="1891" y="2470"/>
                    <a:pt x="1724" y="2453"/>
                    <a:pt x="1620" y="2441"/>
                  </a:cubicBezTo>
                  <a:cubicBezTo>
                    <a:pt x="1560" y="2049"/>
                    <a:pt x="1227" y="1751"/>
                    <a:pt x="822" y="1751"/>
                  </a:cubicBezTo>
                  <a:cubicBezTo>
                    <a:pt x="370" y="1751"/>
                    <a:pt x="1" y="2120"/>
                    <a:pt x="1" y="2572"/>
                  </a:cubicBezTo>
                  <a:cubicBezTo>
                    <a:pt x="1" y="3013"/>
                    <a:pt x="370" y="3394"/>
                    <a:pt x="822" y="3394"/>
                  </a:cubicBezTo>
                  <a:cubicBezTo>
                    <a:pt x="1203" y="3394"/>
                    <a:pt x="1537" y="3120"/>
                    <a:pt x="1620" y="2763"/>
                  </a:cubicBezTo>
                  <a:cubicBezTo>
                    <a:pt x="1739" y="2775"/>
                    <a:pt x="1906" y="2799"/>
                    <a:pt x="2120" y="2799"/>
                  </a:cubicBezTo>
                  <a:cubicBezTo>
                    <a:pt x="2572" y="2799"/>
                    <a:pt x="3215" y="2703"/>
                    <a:pt x="3799" y="2334"/>
                  </a:cubicBezTo>
                  <a:cubicBezTo>
                    <a:pt x="4382" y="1965"/>
                    <a:pt x="4799" y="1394"/>
                    <a:pt x="5037" y="620"/>
                  </a:cubicBezTo>
                  <a:lnTo>
                    <a:pt x="5061" y="667"/>
                  </a:lnTo>
                  <a:cubicBezTo>
                    <a:pt x="5097" y="727"/>
                    <a:pt x="5156" y="751"/>
                    <a:pt x="5216" y="751"/>
                  </a:cubicBezTo>
                  <a:cubicBezTo>
                    <a:pt x="5239" y="751"/>
                    <a:pt x="5251" y="751"/>
                    <a:pt x="5287" y="739"/>
                  </a:cubicBezTo>
                  <a:cubicBezTo>
                    <a:pt x="5299" y="691"/>
                    <a:pt x="5335" y="596"/>
                    <a:pt x="5287" y="501"/>
                  </a:cubicBezTo>
                  <a:lnTo>
                    <a:pt x="5061" y="72"/>
                  </a:lnTo>
                  <a:cubicBezTo>
                    <a:pt x="5061" y="72"/>
                    <a:pt x="5061" y="60"/>
                    <a:pt x="5049" y="60"/>
                  </a:cubicBezTo>
                  <a:lnTo>
                    <a:pt x="5013" y="25"/>
                  </a:lnTo>
                  <a:lnTo>
                    <a:pt x="5001" y="13"/>
                  </a:lnTo>
                  <a:cubicBezTo>
                    <a:pt x="5001" y="13"/>
                    <a:pt x="4989" y="13"/>
                    <a:pt x="49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8"/>
            <p:cNvSpPr/>
            <p:nvPr/>
          </p:nvSpPr>
          <p:spPr>
            <a:xfrm>
              <a:off x="6639402" y="2589188"/>
              <a:ext cx="32244" cy="31384"/>
            </a:xfrm>
            <a:custGeom>
              <a:avLst/>
              <a:gdLst/>
              <a:ahLst/>
              <a:cxnLst/>
              <a:rect l="l" t="t" r="r" b="b"/>
              <a:pathLst>
                <a:path w="1013" h="986" extrusionOk="0">
                  <a:moveTo>
                    <a:pt x="184" y="1"/>
                  </a:moveTo>
                  <a:cubicBezTo>
                    <a:pt x="140" y="1"/>
                    <a:pt x="96" y="16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lnTo>
                    <a:pt x="262" y="498"/>
                  </a:lnTo>
                  <a:lnTo>
                    <a:pt x="60" y="700"/>
                  </a:lnTo>
                  <a:cubicBezTo>
                    <a:pt x="0" y="760"/>
                    <a:pt x="0" y="867"/>
                    <a:pt x="60" y="938"/>
                  </a:cubicBezTo>
                  <a:cubicBezTo>
                    <a:pt x="84" y="974"/>
                    <a:pt x="131" y="986"/>
                    <a:pt x="179" y="986"/>
                  </a:cubicBezTo>
                  <a:cubicBezTo>
                    <a:pt x="215" y="986"/>
                    <a:pt x="262" y="974"/>
                    <a:pt x="298" y="938"/>
                  </a:cubicBezTo>
                  <a:lnTo>
                    <a:pt x="501" y="736"/>
                  </a:lnTo>
                  <a:lnTo>
                    <a:pt x="715" y="938"/>
                  </a:lnTo>
                  <a:cubicBezTo>
                    <a:pt x="739" y="974"/>
                    <a:pt x="786" y="986"/>
                    <a:pt x="834" y="986"/>
                  </a:cubicBezTo>
                  <a:cubicBezTo>
                    <a:pt x="870" y="986"/>
                    <a:pt x="917" y="974"/>
                    <a:pt x="953" y="938"/>
                  </a:cubicBezTo>
                  <a:cubicBezTo>
                    <a:pt x="1013" y="879"/>
                    <a:pt x="1013" y="783"/>
                    <a:pt x="953" y="700"/>
                  </a:cubicBezTo>
                  <a:lnTo>
                    <a:pt x="739" y="498"/>
                  </a:lnTo>
                  <a:lnTo>
                    <a:pt x="953" y="283"/>
                  </a:lnTo>
                  <a:cubicBezTo>
                    <a:pt x="1013" y="224"/>
                    <a:pt x="1013" y="129"/>
                    <a:pt x="953" y="45"/>
                  </a:cubicBezTo>
                  <a:cubicBezTo>
                    <a:pt x="923" y="16"/>
                    <a:pt x="882" y="1"/>
                    <a:pt x="838" y="1"/>
                  </a:cubicBezTo>
                  <a:cubicBezTo>
                    <a:pt x="795" y="1"/>
                    <a:pt x="751" y="16"/>
                    <a:pt x="715" y="45"/>
                  </a:cubicBezTo>
                  <a:lnTo>
                    <a:pt x="501" y="260"/>
                  </a:lnTo>
                  <a:lnTo>
                    <a:pt x="298" y="45"/>
                  </a:lnTo>
                  <a:cubicBezTo>
                    <a:pt x="268" y="16"/>
                    <a:pt x="227" y="1"/>
                    <a:pt x="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8"/>
            <p:cNvSpPr/>
            <p:nvPr/>
          </p:nvSpPr>
          <p:spPr>
            <a:xfrm>
              <a:off x="6820547" y="2673315"/>
              <a:ext cx="32244" cy="31034"/>
            </a:xfrm>
            <a:custGeom>
              <a:avLst/>
              <a:gdLst/>
              <a:ahLst/>
              <a:cxnLst/>
              <a:rect l="l" t="t" r="r" b="b"/>
              <a:pathLst>
                <a:path w="1013" h="975" extrusionOk="0">
                  <a:moveTo>
                    <a:pt x="188" y="1"/>
                  </a:moveTo>
                  <a:cubicBezTo>
                    <a:pt x="147" y="1"/>
                    <a:pt x="102" y="16"/>
                    <a:pt x="60" y="45"/>
                  </a:cubicBezTo>
                  <a:cubicBezTo>
                    <a:pt x="1" y="105"/>
                    <a:pt x="1" y="200"/>
                    <a:pt x="60" y="284"/>
                  </a:cubicBezTo>
                  <a:lnTo>
                    <a:pt x="275" y="486"/>
                  </a:lnTo>
                  <a:lnTo>
                    <a:pt x="60" y="700"/>
                  </a:lnTo>
                  <a:cubicBezTo>
                    <a:pt x="1" y="760"/>
                    <a:pt x="1" y="855"/>
                    <a:pt x="60" y="938"/>
                  </a:cubicBezTo>
                  <a:cubicBezTo>
                    <a:pt x="96" y="962"/>
                    <a:pt x="144" y="974"/>
                    <a:pt x="179" y="974"/>
                  </a:cubicBezTo>
                  <a:cubicBezTo>
                    <a:pt x="227" y="974"/>
                    <a:pt x="275" y="962"/>
                    <a:pt x="298" y="938"/>
                  </a:cubicBezTo>
                  <a:lnTo>
                    <a:pt x="513" y="724"/>
                  </a:lnTo>
                  <a:lnTo>
                    <a:pt x="715" y="938"/>
                  </a:lnTo>
                  <a:cubicBezTo>
                    <a:pt x="751" y="962"/>
                    <a:pt x="798" y="974"/>
                    <a:pt x="834" y="974"/>
                  </a:cubicBezTo>
                  <a:cubicBezTo>
                    <a:pt x="882" y="974"/>
                    <a:pt x="929" y="962"/>
                    <a:pt x="953" y="938"/>
                  </a:cubicBezTo>
                  <a:cubicBezTo>
                    <a:pt x="1013" y="879"/>
                    <a:pt x="1013" y="772"/>
                    <a:pt x="953" y="700"/>
                  </a:cubicBezTo>
                  <a:lnTo>
                    <a:pt x="751" y="486"/>
                  </a:lnTo>
                  <a:lnTo>
                    <a:pt x="953" y="284"/>
                  </a:lnTo>
                  <a:cubicBezTo>
                    <a:pt x="1013" y="224"/>
                    <a:pt x="1013" y="117"/>
                    <a:pt x="953" y="45"/>
                  </a:cubicBezTo>
                  <a:cubicBezTo>
                    <a:pt x="923" y="16"/>
                    <a:pt x="885" y="1"/>
                    <a:pt x="843" y="1"/>
                  </a:cubicBezTo>
                  <a:cubicBezTo>
                    <a:pt x="801" y="1"/>
                    <a:pt x="757" y="16"/>
                    <a:pt x="715" y="45"/>
                  </a:cubicBezTo>
                  <a:lnTo>
                    <a:pt x="513" y="248"/>
                  </a:lnTo>
                  <a:lnTo>
                    <a:pt x="298" y="45"/>
                  </a:lnTo>
                  <a:cubicBezTo>
                    <a:pt x="269" y="16"/>
                    <a:pt x="230" y="1"/>
                    <a:pt x="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8"/>
            <p:cNvSpPr/>
            <p:nvPr/>
          </p:nvSpPr>
          <p:spPr>
            <a:xfrm>
              <a:off x="6730341" y="2603607"/>
              <a:ext cx="32244" cy="31384"/>
            </a:xfrm>
            <a:custGeom>
              <a:avLst/>
              <a:gdLst/>
              <a:ahLst/>
              <a:cxnLst/>
              <a:rect l="l" t="t" r="r" b="b"/>
              <a:pathLst>
                <a:path w="1013" h="986" extrusionOk="0">
                  <a:moveTo>
                    <a:pt x="184" y="0"/>
                  </a:moveTo>
                  <a:cubicBezTo>
                    <a:pt x="141" y="0"/>
                    <a:pt x="96" y="15"/>
                    <a:pt x="61" y="45"/>
                  </a:cubicBezTo>
                  <a:cubicBezTo>
                    <a:pt x="1" y="104"/>
                    <a:pt x="1" y="211"/>
                    <a:pt x="61" y="283"/>
                  </a:cubicBezTo>
                  <a:lnTo>
                    <a:pt x="263" y="485"/>
                  </a:lnTo>
                  <a:lnTo>
                    <a:pt x="61" y="700"/>
                  </a:lnTo>
                  <a:cubicBezTo>
                    <a:pt x="1" y="759"/>
                    <a:pt x="1" y="866"/>
                    <a:pt x="61" y="938"/>
                  </a:cubicBezTo>
                  <a:cubicBezTo>
                    <a:pt x="84" y="962"/>
                    <a:pt x="132" y="985"/>
                    <a:pt x="180" y="985"/>
                  </a:cubicBezTo>
                  <a:cubicBezTo>
                    <a:pt x="215" y="985"/>
                    <a:pt x="263" y="962"/>
                    <a:pt x="299" y="938"/>
                  </a:cubicBezTo>
                  <a:lnTo>
                    <a:pt x="501" y="723"/>
                  </a:lnTo>
                  <a:lnTo>
                    <a:pt x="715" y="938"/>
                  </a:lnTo>
                  <a:cubicBezTo>
                    <a:pt x="739" y="962"/>
                    <a:pt x="787" y="985"/>
                    <a:pt x="834" y="985"/>
                  </a:cubicBezTo>
                  <a:cubicBezTo>
                    <a:pt x="870" y="985"/>
                    <a:pt x="918" y="962"/>
                    <a:pt x="953" y="938"/>
                  </a:cubicBezTo>
                  <a:cubicBezTo>
                    <a:pt x="1013" y="878"/>
                    <a:pt x="1013" y="771"/>
                    <a:pt x="953" y="700"/>
                  </a:cubicBezTo>
                  <a:lnTo>
                    <a:pt x="739" y="485"/>
                  </a:lnTo>
                  <a:lnTo>
                    <a:pt x="953" y="283"/>
                  </a:lnTo>
                  <a:cubicBezTo>
                    <a:pt x="1013" y="223"/>
                    <a:pt x="1013" y="116"/>
                    <a:pt x="953" y="45"/>
                  </a:cubicBezTo>
                  <a:cubicBezTo>
                    <a:pt x="924" y="15"/>
                    <a:pt x="882" y="0"/>
                    <a:pt x="839" y="0"/>
                  </a:cubicBezTo>
                  <a:cubicBezTo>
                    <a:pt x="796" y="0"/>
                    <a:pt x="751" y="15"/>
                    <a:pt x="715" y="45"/>
                  </a:cubicBezTo>
                  <a:lnTo>
                    <a:pt x="501" y="247"/>
                  </a:lnTo>
                  <a:lnTo>
                    <a:pt x="299" y="45"/>
                  </a:lnTo>
                  <a:cubicBezTo>
                    <a:pt x="269" y="15"/>
                    <a:pt x="227" y="0"/>
                    <a:pt x="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6" name="Google Shape;646;p28"/>
          <p:cNvGrpSpPr/>
          <p:nvPr/>
        </p:nvGrpSpPr>
        <p:grpSpPr>
          <a:xfrm>
            <a:off x="4316980" y="2902594"/>
            <a:ext cx="512740" cy="477072"/>
            <a:chOff x="6099375" y="2456075"/>
            <a:chExt cx="337684" cy="314194"/>
          </a:xfrm>
        </p:grpSpPr>
        <p:sp>
          <p:nvSpPr>
            <p:cNvPr id="647" name="Google Shape;647;p28"/>
            <p:cNvSpPr/>
            <p:nvPr/>
          </p:nvSpPr>
          <p:spPr>
            <a:xfrm>
              <a:off x="6099375" y="2456075"/>
              <a:ext cx="337684" cy="314194"/>
            </a:xfrm>
            <a:custGeom>
              <a:avLst/>
              <a:gdLst/>
              <a:ahLst/>
              <a:cxnLst/>
              <a:rect l="l" t="t" r="r" b="b"/>
              <a:pathLst>
                <a:path w="10609" h="9871" extrusionOk="0">
                  <a:moveTo>
                    <a:pt x="322" y="5025"/>
                  </a:moveTo>
                  <a:cubicBezTo>
                    <a:pt x="536" y="5227"/>
                    <a:pt x="857" y="5418"/>
                    <a:pt x="1274" y="5585"/>
                  </a:cubicBezTo>
                  <a:cubicBezTo>
                    <a:pt x="2048" y="5882"/>
                    <a:pt x="3060" y="6049"/>
                    <a:pt x="4143" y="6049"/>
                  </a:cubicBezTo>
                  <a:lnTo>
                    <a:pt x="4417" y="6049"/>
                  </a:lnTo>
                  <a:cubicBezTo>
                    <a:pt x="4429" y="6061"/>
                    <a:pt x="4465" y="6073"/>
                    <a:pt x="4477" y="6097"/>
                  </a:cubicBezTo>
                  <a:lnTo>
                    <a:pt x="4905" y="6347"/>
                  </a:lnTo>
                  <a:cubicBezTo>
                    <a:pt x="4894" y="6466"/>
                    <a:pt x="4882" y="6585"/>
                    <a:pt x="4882" y="6692"/>
                  </a:cubicBezTo>
                  <a:cubicBezTo>
                    <a:pt x="4882" y="6811"/>
                    <a:pt x="4894" y="6930"/>
                    <a:pt x="4905" y="7025"/>
                  </a:cubicBezTo>
                  <a:lnTo>
                    <a:pt x="4477" y="7287"/>
                  </a:lnTo>
                  <a:cubicBezTo>
                    <a:pt x="4405" y="7323"/>
                    <a:pt x="4358" y="7382"/>
                    <a:pt x="4346" y="7466"/>
                  </a:cubicBezTo>
                  <a:cubicBezTo>
                    <a:pt x="4322" y="7537"/>
                    <a:pt x="4322" y="7609"/>
                    <a:pt x="4370" y="7680"/>
                  </a:cubicBezTo>
                  <a:lnTo>
                    <a:pt x="4608" y="8085"/>
                  </a:lnTo>
                  <a:cubicBezTo>
                    <a:pt x="4564" y="8081"/>
                    <a:pt x="4517" y="8080"/>
                    <a:pt x="4467" y="8080"/>
                  </a:cubicBezTo>
                  <a:cubicBezTo>
                    <a:pt x="4368" y="8080"/>
                    <a:pt x="4263" y="8085"/>
                    <a:pt x="4167" y="8085"/>
                  </a:cubicBezTo>
                  <a:cubicBezTo>
                    <a:pt x="3120" y="8085"/>
                    <a:pt x="2143" y="7942"/>
                    <a:pt x="1393" y="7656"/>
                  </a:cubicBezTo>
                  <a:cubicBezTo>
                    <a:pt x="714" y="7406"/>
                    <a:pt x="322" y="7061"/>
                    <a:pt x="322" y="6728"/>
                  </a:cubicBezTo>
                  <a:lnTo>
                    <a:pt x="322" y="5025"/>
                  </a:lnTo>
                  <a:close/>
                  <a:moveTo>
                    <a:pt x="4132" y="1"/>
                  </a:moveTo>
                  <a:cubicBezTo>
                    <a:pt x="3048" y="1"/>
                    <a:pt x="2036" y="167"/>
                    <a:pt x="1262" y="465"/>
                  </a:cubicBezTo>
                  <a:cubicBezTo>
                    <a:pt x="441" y="774"/>
                    <a:pt x="0" y="1215"/>
                    <a:pt x="0" y="1691"/>
                  </a:cubicBezTo>
                  <a:lnTo>
                    <a:pt x="0" y="6751"/>
                  </a:lnTo>
                  <a:cubicBezTo>
                    <a:pt x="0" y="7228"/>
                    <a:pt x="441" y="7656"/>
                    <a:pt x="1262" y="7966"/>
                  </a:cubicBezTo>
                  <a:cubicBezTo>
                    <a:pt x="2036" y="8264"/>
                    <a:pt x="3048" y="8430"/>
                    <a:pt x="4132" y="8430"/>
                  </a:cubicBezTo>
                  <a:cubicBezTo>
                    <a:pt x="4346" y="8430"/>
                    <a:pt x="4548" y="8430"/>
                    <a:pt x="4763" y="8418"/>
                  </a:cubicBezTo>
                  <a:lnTo>
                    <a:pt x="5025" y="8871"/>
                  </a:lnTo>
                  <a:cubicBezTo>
                    <a:pt x="5072" y="8954"/>
                    <a:pt x="5132" y="8990"/>
                    <a:pt x="5203" y="9014"/>
                  </a:cubicBezTo>
                  <a:cubicBezTo>
                    <a:pt x="5227" y="9018"/>
                    <a:pt x="5252" y="9020"/>
                    <a:pt x="5278" y="9020"/>
                  </a:cubicBezTo>
                  <a:cubicBezTo>
                    <a:pt x="5329" y="9020"/>
                    <a:pt x="5382" y="9010"/>
                    <a:pt x="5429" y="8978"/>
                  </a:cubicBezTo>
                  <a:lnTo>
                    <a:pt x="5858" y="8728"/>
                  </a:lnTo>
                  <a:cubicBezTo>
                    <a:pt x="6037" y="8871"/>
                    <a:pt x="6251" y="8990"/>
                    <a:pt x="6465" y="9085"/>
                  </a:cubicBezTo>
                  <a:lnTo>
                    <a:pt x="6465" y="9573"/>
                  </a:lnTo>
                  <a:cubicBezTo>
                    <a:pt x="6465" y="9740"/>
                    <a:pt x="6608" y="9871"/>
                    <a:pt x="6763" y="9871"/>
                  </a:cubicBezTo>
                  <a:lnTo>
                    <a:pt x="8108" y="9871"/>
                  </a:lnTo>
                  <a:cubicBezTo>
                    <a:pt x="8275" y="9871"/>
                    <a:pt x="8406" y="9740"/>
                    <a:pt x="8406" y="9573"/>
                  </a:cubicBezTo>
                  <a:lnTo>
                    <a:pt x="8406" y="9085"/>
                  </a:lnTo>
                  <a:cubicBezTo>
                    <a:pt x="8632" y="8990"/>
                    <a:pt x="8823" y="8871"/>
                    <a:pt x="9013" y="8728"/>
                  </a:cubicBezTo>
                  <a:lnTo>
                    <a:pt x="9442" y="8978"/>
                  </a:lnTo>
                  <a:cubicBezTo>
                    <a:pt x="9497" y="9010"/>
                    <a:pt x="9548" y="9020"/>
                    <a:pt x="9596" y="9020"/>
                  </a:cubicBezTo>
                  <a:cubicBezTo>
                    <a:pt x="9620" y="9020"/>
                    <a:pt x="9644" y="9018"/>
                    <a:pt x="9668" y="9014"/>
                  </a:cubicBezTo>
                  <a:cubicBezTo>
                    <a:pt x="9739" y="8990"/>
                    <a:pt x="9799" y="8930"/>
                    <a:pt x="9847" y="8871"/>
                  </a:cubicBezTo>
                  <a:lnTo>
                    <a:pt x="10513" y="7716"/>
                  </a:lnTo>
                  <a:cubicBezTo>
                    <a:pt x="10561" y="7597"/>
                    <a:pt x="10561" y="7525"/>
                    <a:pt x="10549" y="7442"/>
                  </a:cubicBezTo>
                  <a:cubicBezTo>
                    <a:pt x="10537" y="7371"/>
                    <a:pt x="10478" y="7311"/>
                    <a:pt x="10406" y="7263"/>
                  </a:cubicBezTo>
                  <a:lnTo>
                    <a:pt x="9978" y="7013"/>
                  </a:lnTo>
                  <a:cubicBezTo>
                    <a:pt x="9989" y="6894"/>
                    <a:pt x="10013" y="6775"/>
                    <a:pt x="10013" y="6668"/>
                  </a:cubicBezTo>
                  <a:cubicBezTo>
                    <a:pt x="10013" y="6549"/>
                    <a:pt x="10001" y="6430"/>
                    <a:pt x="9978" y="6335"/>
                  </a:cubicBezTo>
                  <a:lnTo>
                    <a:pt x="10406" y="6073"/>
                  </a:lnTo>
                  <a:cubicBezTo>
                    <a:pt x="10549" y="6001"/>
                    <a:pt x="10609" y="5823"/>
                    <a:pt x="10513" y="5680"/>
                  </a:cubicBezTo>
                  <a:lnTo>
                    <a:pt x="10311" y="5323"/>
                  </a:lnTo>
                  <a:cubicBezTo>
                    <a:pt x="10280" y="5268"/>
                    <a:pt x="10228" y="5239"/>
                    <a:pt x="10176" y="5239"/>
                  </a:cubicBezTo>
                  <a:cubicBezTo>
                    <a:pt x="10148" y="5239"/>
                    <a:pt x="10121" y="5247"/>
                    <a:pt x="10097" y="5263"/>
                  </a:cubicBezTo>
                  <a:cubicBezTo>
                    <a:pt x="10025" y="5299"/>
                    <a:pt x="9989" y="5394"/>
                    <a:pt x="10037" y="5466"/>
                  </a:cubicBezTo>
                  <a:lnTo>
                    <a:pt x="10228" y="5811"/>
                  </a:lnTo>
                  <a:lnTo>
                    <a:pt x="9727" y="6108"/>
                  </a:lnTo>
                  <a:cubicBezTo>
                    <a:pt x="9668" y="6132"/>
                    <a:pt x="9632" y="6216"/>
                    <a:pt x="9656" y="6275"/>
                  </a:cubicBezTo>
                  <a:cubicBezTo>
                    <a:pt x="9680" y="6406"/>
                    <a:pt x="9680" y="6537"/>
                    <a:pt x="9680" y="6668"/>
                  </a:cubicBezTo>
                  <a:cubicBezTo>
                    <a:pt x="9680" y="6811"/>
                    <a:pt x="9668" y="6942"/>
                    <a:pt x="9656" y="7073"/>
                  </a:cubicBezTo>
                  <a:cubicBezTo>
                    <a:pt x="9632" y="7132"/>
                    <a:pt x="9668" y="7204"/>
                    <a:pt x="9727" y="7240"/>
                  </a:cubicBezTo>
                  <a:lnTo>
                    <a:pt x="10228" y="7537"/>
                  </a:lnTo>
                  <a:lnTo>
                    <a:pt x="9573" y="8668"/>
                  </a:lnTo>
                  <a:lnTo>
                    <a:pt x="9073" y="8371"/>
                  </a:lnTo>
                  <a:cubicBezTo>
                    <a:pt x="9045" y="8354"/>
                    <a:pt x="9015" y="8345"/>
                    <a:pt x="8986" y="8345"/>
                  </a:cubicBezTo>
                  <a:cubicBezTo>
                    <a:pt x="8952" y="8345"/>
                    <a:pt x="8920" y="8357"/>
                    <a:pt x="8894" y="8383"/>
                  </a:cubicBezTo>
                  <a:cubicBezTo>
                    <a:pt x="8680" y="8561"/>
                    <a:pt x="8442" y="8692"/>
                    <a:pt x="8192" y="8787"/>
                  </a:cubicBezTo>
                  <a:cubicBezTo>
                    <a:pt x="8132" y="8799"/>
                    <a:pt x="8084" y="8859"/>
                    <a:pt x="8084" y="8930"/>
                  </a:cubicBezTo>
                  <a:lnTo>
                    <a:pt x="8084" y="9514"/>
                  </a:lnTo>
                  <a:lnTo>
                    <a:pt x="6775" y="9514"/>
                  </a:lnTo>
                  <a:lnTo>
                    <a:pt x="6775" y="8930"/>
                  </a:lnTo>
                  <a:cubicBezTo>
                    <a:pt x="6775" y="8871"/>
                    <a:pt x="6739" y="8811"/>
                    <a:pt x="6679" y="8787"/>
                  </a:cubicBezTo>
                  <a:cubicBezTo>
                    <a:pt x="6418" y="8692"/>
                    <a:pt x="6179" y="8561"/>
                    <a:pt x="5977" y="8383"/>
                  </a:cubicBezTo>
                  <a:cubicBezTo>
                    <a:pt x="5951" y="8357"/>
                    <a:pt x="5919" y="8345"/>
                    <a:pt x="5885" y="8345"/>
                  </a:cubicBezTo>
                  <a:cubicBezTo>
                    <a:pt x="5856" y="8345"/>
                    <a:pt x="5826" y="8354"/>
                    <a:pt x="5798" y="8371"/>
                  </a:cubicBezTo>
                  <a:lnTo>
                    <a:pt x="5286" y="8668"/>
                  </a:lnTo>
                  <a:lnTo>
                    <a:pt x="4632" y="7537"/>
                  </a:lnTo>
                  <a:lnTo>
                    <a:pt x="5144" y="7240"/>
                  </a:lnTo>
                  <a:cubicBezTo>
                    <a:pt x="5203" y="7204"/>
                    <a:pt x="5227" y="7132"/>
                    <a:pt x="5215" y="7073"/>
                  </a:cubicBezTo>
                  <a:cubicBezTo>
                    <a:pt x="5191" y="6942"/>
                    <a:pt x="5191" y="6811"/>
                    <a:pt x="5191" y="6668"/>
                  </a:cubicBezTo>
                  <a:cubicBezTo>
                    <a:pt x="5191" y="6537"/>
                    <a:pt x="5203" y="6406"/>
                    <a:pt x="5215" y="6275"/>
                  </a:cubicBezTo>
                  <a:cubicBezTo>
                    <a:pt x="5227" y="6216"/>
                    <a:pt x="5203" y="6132"/>
                    <a:pt x="5144" y="6108"/>
                  </a:cubicBezTo>
                  <a:lnTo>
                    <a:pt x="4632" y="5811"/>
                  </a:lnTo>
                  <a:lnTo>
                    <a:pt x="5286" y="4680"/>
                  </a:lnTo>
                  <a:lnTo>
                    <a:pt x="5798" y="4977"/>
                  </a:lnTo>
                  <a:cubicBezTo>
                    <a:pt x="5825" y="4988"/>
                    <a:pt x="5854" y="4994"/>
                    <a:pt x="5883" y="4994"/>
                  </a:cubicBezTo>
                  <a:cubicBezTo>
                    <a:pt x="5917" y="4994"/>
                    <a:pt x="5951" y="4985"/>
                    <a:pt x="5977" y="4965"/>
                  </a:cubicBezTo>
                  <a:cubicBezTo>
                    <a:pt x="6179" y="4787"/>
                    <a:pt x="6418" y="4644"/>
                    <a:pt x="6679" y="4561"/>
                  </a:cubicBezTo>
                  <a:cubicBezTo>
                    <a:pt x="6739" y="4549"/>
                    <a:pt x="6775" y="4489"/>
                    <a:pt x="6775" y="4406"/>
                  </a:cubicBezTo>
                  <a:lnTo>
                    <a:pt x="6775" y="3834"/>
                  </a:lnTo>
                  <a:lnTo>
                    <a:pt x="8084" y="3834"/>
                  </a:lnTo>
                  <a:lnTo>
                    <a:pt x="8084" y="4406"/>
                  </a:lnTo>
                  <a:cubicBezTo>
                    <a:pt x="8084" y="4465"/>
                    <a:pt x="8132" y="4525"/>
                    <a:pt x="8192" y="4561"/>
                  </a:cubicBezTo>
                  <a:cubicBezTo>
                    <a:pt x="8442" y="4644"/>
                    <a:pt x="8680" y="4787"/>
                    <a:pt x="8894" y="4965"/>
                  </a:cubicBezTo>
                  <a:cubicBezTo>
                    <a:pt x="8920" y="4985"/>
                    <a:pt x="8954" y="4994"/>
                    <a:pt x="8988" y="4994"/>
                  </a:cubicBezTo>
                  <a:cubicBezTo>
                    <a:pt x="9017" y="4994"/>
                    <a:pt x="9046" y="4988"/>
                    <a:pt x="9073" y="4977"/>
                  </a:cubicBezTo>
                  <a:lnTo>
                    <a:pt x="9573" y="4680"/>
                  </a:lnTo>
                  <a:lnTo>
                    <a:pt x="9716" y="4906"/>
                  </a:lnTo>
                  <a:cubicBezTo>
                    <a:pt x="9740" y="4955"/>
                    <a:pt x="9793" y="4982"/>
                    <a:pt x="9847" y="4982"/>
                  </a:cubicBezTo>
                  <a:cubicBezTo>
                    <a:pt x="9871" y="4982"/>
                    <a:pt x="9896" y="4977"/>
                    <a:pt x="9918" y="4965"/>
                  </a:cubicBezTo>
                  <a:cubicBezTo>
                    <a:pt x="9989" y="4918"/>
                    <a:pt x="10025" y="4823"/>
                    <a:pt x="9978" y="4751"/>
                  </a:cubicBezTo>
                  <a:lnTo>
                    <a:pt x="9847" y="4513"/>
                  </a:lnTo>
                  <a:cubicBezTo>
                    <a:pt x="9798" y="4424"/>
                    <a:pt x="9699" y="4367"/>
                    <a:pt x="9592" y="4367"/>
                  </a:cubicBezTo>
                  <a:cubicBezTo>
                    <a:pt x="9542" y="4367"/>
                    <a:pt x="9491" y="4379"/>
                    <a:pt x="9442" y="4406"/>
                  </a:cubicBezTo>
                  <a:lnTo>
                    <a:pt x="9013" y="4668"/>
                  </a:lnTo>
                  <a:cubicBezTo>
                    <a:pt x="8835" y="4513"/>
                    <a:pt x="8620" y="4394"/>
                    <a:pt x="8406" y="4311"/>
                  </a:cubicBezTo>
                  <a:lnTo>
                    <a:pt x="8406" y="3811"/>
                  </a:lnTo>
                  <a:cubicBezTo>
                    <a:pt x="8406" y="3727"/>
                    <a:pt x="8358" y="3632"/>
                    <a:pt x="8299" y="3596"/>
                  </a:cubicBezTo>
                  <a:lnTo>
                    <a:pt x="8299" y="1656"/>
                  </a:lnTo>
                  <a:cubicBezTo>
                    <a:pt x="8299" y="1060"/>
                    <a:pt x="7596" y="536"/>
                    <a:pt x="6394" y="239"/>
                  </a:cubicBezTo>
                  <a:cubicBezTo>
                    <a:pt x="6384" y="237"/>
                    <a:pt x="6375" y="237"/>
                    <a:pt x="6365" y="237"/>
                  </a:cubicBezTo>
                  <a:cubicBezTo>
                    <a:pt x="6284" y="237"/>
                    <a:pt x="6225" y="283"/>
                    <a:pt x="6203" y="358"/>
                  </a:cubicBezTo>
                  <a:cubicBezTo>
                    <a:pt x="6179" y="453"/>
                    <a:pt x="6227" y="524"/>
                    <a:pt x="6322" y="560"/>
                  </a:cubicBezTo>
                  <a:cubicBezTo>
                    <a:pt x="7346" y="810"/>
                    <a:pt x="7989" y="1239"/>
                    <a:pt x="7989" y="1667"/>
                  </a:cubicBezTo>
                  <a:cubicBezTo>
                    <a:pt x="7989" y="2001"/>
                    <a:pt x="7596" y="2346"/>
                    <a:pt x="6918" y="2596"/>
                  </a:cubicBezTo>
                  <a:cubicBezTo>
                    <a:pt x="6179" y="2882"/>
                    <a:pt x="5203" y="3025"/>
                    <a:pt x="4143" y="3025"/>
                  </a:cubicBezTo>
                  <a:cubicBezTo>
                    <a:pt x="3703" y="3025"/>
                    <a:pt x="3262" y="3001"/>
                    <a:pt x="2846" y="2941"/>
                  </a:cubicBezTo>
                  <a:cubicBezTo>
                    <a:pt x="2833" y="2938"/>
                    <a:pt x="2821" y="2936"/>
                    <a:pt x="2809" y="2936"/>
                  </a:cubicBezTo>
                  <a:cubicBezTo>
                    <a:pt x="2742" y="2936"/>
                    <a:pt x="2687" y="2991"/>
                    <a:pt x="2667" y="3072"/>
                  </a:cubicBezTo>
                  <a:cubicBezTo>
                    <a:pt x="2655" y="3156"/>
                    <a:pt x="2715" y="3239"/>
                    <a:pt x="2810" y="3251"/>
                  </a:cubicBezTo>
                  <a:cubicBezTo>
                    <a:pt x="3239" y="3311"/>
                    <a:pt x="3679" y="3334"/>
                    <a:pt x="4143" y="3334"/>
                  </a:cubicBezTo>
                  <a:cubicBezTo>
                    <a:pt x="5227" y="3334"/>
                    <a:pt x="6239" y="3168"/>
                    <a:pt x="7013" y="2870"/>
                  </a:cubicBezTo>
                  <a:cubicBezTo>
                    <a:pt x="7430" y="2715"/>
                    <a:pt x="7763" y="2525"/>
                    <a:pt x="7965" y="2310"/>
                  </a:cubicBezTo>
                  <a:lnTo>
                    <a:pt x="7965" y="3525"/>
                  </a:lnTo>
                  <a:lnTo>
                    <a:pt x="6751" y="3525"/>
                  </a:lnTo>
                  <a:cubicBezTo>
                    <a:pt x="6584" y="3525"/>
                    <a:pt x="6453" y="3668"/>
                    <a:pt x="6453" y="3822"/>
                  </a:cubicBezTo>
                  <a:lnTo>
                    <a:pt x="6453" y="4323"/>
                  </a:lnTo>
                  <a:cubicBezTo>
                    <a:pt x="6227" y="4406"/>
                    <a:pt x="6037" y="4525"/>
                    <a:pt x="5846" y="4680"/>
                  </a:cubicBezTo>
                  <a:lnTo>
                    <a:pt x="5406" y="4418"/>
                  </a:lnTo>
                  <a:cubicBezTo>
                    <a:pt x="5360" y="4395"/>
                    <a:pt x="5315" y="4387"/>
                    <a:pt x="5270" y="4387"/>
                  </a:cubicBezTo>
                  <a:cubicBezTo>
                    <a:pt x="5243" y="4387"/>
                    <a:pt x="5217" y="4390"/>
                    <a:pt x="5191" y="4394"/>
                  </a:cubicBezTo>
                  <a:cubicBezTo>
                    <a:pt x="5108" y="4406"/>
                    <a:pt x="5048" y="4465"/>
                    <a:pt x="5013" y="4525"/>
                  </a:cubicBezTo>
                  <a:lnTo>
                    <a:pt x="4334" y="5692"/>
                  </a:lnTo>
                  <a:cubicBezTo>
                    <a:pt x="4322" y="5704"/>
                    <a:pt x="4322" y="5716"/>
                    <a:pt x="4322" y="5727"/>
                  </a:cubicBezTo>
                  <a:lnTo>
                    <a:pt x="4132" y="5727"/>
                  </a:lnTo>
                  <a:cubicBezTo>
                    <a:pt x="3084" y="5727"/>
                    <a:pt x="2107" y="5585"/>
                    <a:pt x="1357" y="5299"/>
                  </a:cubicBezTo>
                  <a:cubicBezTo>
                    <a:pt x="679" y="5049"/>
                    <a:pt x="286" y="4704"/>
                    <a:pt x="286" y="4382"/>
                  </a:cubicBezTo>
                  <a:lnTo>
                    <a:pt x="286" y="2322"/>
                  </a:lnTo>
                  <a:cubicBezTo>
                    <a:pt x="643" y="2668"/>
                    <a:pt x="1274" y="2965"/>
                    <a:pt x="2131" y="3144"/>
                  </a:cubicBezTo>
                  <a:lnTo>
                    <a:pt x="2167" y="3144"/>
                  </a:lnTo>
                  <a:cubicBezTo>
                    <a:pt x="2238" y="3144"/>
                    <a:pt x="2298" y="3096"/>
                    <a:pt x="2322" y="3025"/>
                  </a:cubicBezTo>
                  <a:cubicBezTo>
                    <a:pt x="2334" y="2930"/>
                    <a:pt x="2286" y="2858"/>
                    <a:pt x="2203" y="2846"/>
                  </a:cubicBezTo>
                  <a:cubicBezTo>
                    <a:pt x="1036" y="2596"/>
                    <a:pt x="298" y="2132"/>
                    <a:pt x="298" y="1667"/>
                  </a:cubicBezTo>
                  <a:cubicBezTo>
                    <a:pt x="298" y="1346"/>
                    <a:pt x="679" y="1001"/>
                    <a:pt x="1369" y="751"/>
                  </a:cubicBezTo>
                  <a:cubicBezTo>
                    <a:pt x="2096" y="465"/>
                    <a:pt x="3072" y="322"/>
                    <a:pt x="4132" y="322"/>
                  </a:cubicBezTo>
                  <a:cubicBezTo>
                    <a:pt x="4667" y="322"/>
                    <a:pt x="5191" y="358"/>
                    <a:pt x="5679" y="441"/>
                  </a:cubicBezTo>
                  <a:cubicBezTo>
                    <a:pt x="5687" y="442"/>
                    <a:pt x="5695" y="443"/>
                    <a:pt x="5703" y="443"/>
                  </a:cubicBezTo>
                  <a:cubicBezTo>
                    <a:pt x="5786" y="443"/>
                    <a:pt x="5847" y="385"/>
                    <a:pt x="5858" y="298"/>
                  </a:cubicBezTo>
                  <a:cubicBezTo>
                    <a:pt x="5870" y="215"/>
                    <a:pt x="5810" y="143"/>
                    <a:pt x="5727" y="120"/>
                  </a:cubicBezTo>
                  <a:cubicBezTo>
                    <a:pt x="5215" y="36"/>
                    <a:pt x="4679" y="1"/>
                    <a:pt x="4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8"/>
            <p:cNvSpPr/>
            <p:nvPr/>
          </p:nvSpPr>
          <p:spPr>
            <a:xfrm>
              <a:off x="6306652" y="2638748"/>
              <a:ext cx="59904" cy="59522"/>
            </a:xfrm>
            <a:custGeom>
              <a:avLst/>
              <a:gdLst/>
              <a:ahLst/>
              <a:cxnLst/>
              <a:rect l="l" t="t" r="r" b="b"/>
              <a:pathLst>
                <a:path w="1882" h="1870" extrusionOk="0">
                  <a:moveTo>
                    <a:pt x="941" y="310"/>
                  </a:moveTo>
                  <a:cubicBezTo>
                    <a:pt x="1287" y="310"/>
                    <a:pt x="1561" y="596"/>
                    <a:pt x="1561" y="929"/>
                  </a:cubicBezTo>
                  <a:cubicBezTo>
                    <a:pt x="1561" y="1274"/>
                    <a:pt x="1287" y="1560"/>
                    <a:pt x="941" y="1560"/>
                  </a:cubicBezTo>
                  <a:cubicBezTo>
                    <a:pt x="596" y="1560"/>
                    <a:pt x="310" y="1274"/>
                    <a:pt x="310" y="929"/>
                  </a:cubicBezTo>
                  <a:cubicBezTo>
                    <a:pt x="310" y="596"/>
                    <a:pt x="596" y="310"/>
                    <a:pt x="941" y="310"/>
                  </a:cubicBezTo>
                  <a:close/>
                  <a:moveTo>
                    <a:pt x="941" y="0"/>
                  </a:moveTo>
                  <a:cubicBezTo>
                    <a:pt x="418" y="0"/>
                    <a:pt x="1" y="417"/>
                    <a:pt x="1" y="929"/>
                  </a:cubicBezTo>
                  <a:cubicBezTo>
                    <a:pt x="1" y="1453"/>
                    <a:pt x="418" y="1870"/>
                    <a:pt x="941" y="1870"/>
                  </a:cubicBezTo>
                  <a:cubicBezTo>
                    <a:pt x="1465" y="1870"/>
                    <a:pt x="1882" y="1453"/>
                    <a:pt x="1882" y="929"/>
                  </a:cubicBezTo>
                  <a:cubicBezTo>
                    <a:pt x="1882" y="417"/>
                    <a:pt x="1465" y="0"/>
                    <a:pt x="9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AI Tech Agency Infographics by Slidesgo">
  <a:themeElements>
    <a:clrScheme name="Simple Light">
      <a:dk1>
        <a:srgbClr val="0C343D"/>
      </a:dk1>
      <a:lt1>
        <a:srgbClr val="00C3B1"/>
      </a:lt1>
      <a:dk2>
        <a:srgbClr val="CC4125"/>
      </a:dk2>
      <a:lt2>
        <a:srgbClr val="F3F3F3"/>
      </a:lt2>
      <a:accent1>
        <a:srgbClr val="0C343D"/>
      </a:accent1>
      <a:accent2>
        <a:srgbClr val="00C3B1"/>
      </a:accent2>
      <a:accent3>
        <a:srgbClr val="CC4125"/>
      </a:accent3>
      <a:accent4>
        <a:srgbClr val="F3F3F3"/>
      </a:accent4>
      <a:accent5>
        <a:srgbClr val="0C343D"/>
      </a:accent5>
      <a:accent6>
        <a:srgbClr val="00C3B1"/>
      </a:accent6>
      <a:hlink>
        <a:srgbClr val="F3F3F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388</Words>
  <Application>Microsoft Office PowerPoint</Application>
  <PresentationFormat>Экран (16:9)</PresentationFormat>
  <Paragraphs>64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Fira Sans Condensed</vt:lpstr>
      <vt:lpstr>Arial</vt:lpstr>
      <vt:lpstr>Fira Sans Condensed Light</vt:lpstr>
      <vt:lpstr>Rajdhani</vt:lpstr>
      <vt:lpstr>Arial Narrow</vt:lpstr>
      <vt:lpstr>Arial Black</vt:lpstr>
      <vt:lpstr>AI Tech Agency Infographics by Slidesgo</vt:lpstr>
      <vt:lpstr>ИСПОЛЬЗОВАНИЕ ИИ  В РАБОТЕ КЛАССНОГО РУКОВОДИТЕЛЯ</vt:lpstr>
      <vt:lpstr>ЦЕЛИ И ЗАДАЧИ МАСТЕР-КЛАССА</vt:lpstr>
      <vt:lpstr>АКТУАЛЬНОСТЬ</vt:lpstr>
      <vt:lpstr>КЛЮЧЕВЫЕ ИНСТРУМЕНТЫ</vt:lpstr>
      <vt:lpstr>Упражнение 1.  Генерация мотивационного письма  </vt:lpstr>
      <vt:lpstr>Упражнение 2.  Планирование родительского собрания</vt:lpstr>
      <vt:lpstr>Упражнение 3.  Диагностика «климат класса»</vt:lpstr>
      <vt:lpstr>Упражнение 4.  Быстрый конспект урока</vt:lpstr>
      <vt:lpstr>ОБСУЖДЕНИЕ И РЕФЛЕКСИЯ</vt:lpstr>
      <vt:lpstr>ИИ — ИНСТРУМЕНТ, А НЕ ЗАМЕНА КЛАССНОГО РУКОВОДИТЕЛЯ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ИИ  В РАБОТЕ КЛАССНОГО РУКОВОДИТЕЛЯ</dc:title>
  <cp:lastModifiedBy>Руслан Тлеуленов</cp:lastModifiedBy>
  <cp:revision>2</cp:revision>
  <dcterms:modified xsi:type="dcterms:W3CDTF">2025-05-19T22:03:15Z</dcterms:modified>
</cp:coreProperties>
</file>