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380" r:id="rId2"/>
    <p:sldId id="397" r:id="rId3"/>
    <p:sldId id="353" r:id="rId4"/>
    <p:sldId id="393" r:id="rId5"/>
    <p:sldId id="264" r:id="rId6"/>
    <p:sldId id="364" r:id="rId7"/>
    <p:sldId id="398" r:id="rId8"/>
    <p:sldId id="300" r:id="rId9"/>
    <p:sldId id="385" r:id="rId10"/>
  </p:sldIdLst>
  <p:sldSz cx="12192000" cy="6858000"/>
  <p:notesSz cx="6858000" cy="9144000"/>
  <p:embeddedFontLst>
    <p:embeddedFont>
      <p:font typeface="Calibri Light" pitchFamily="34" charset="0"/>
      <p:regular r:id="rId12"/>
      <p:italic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Raleway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52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572" userDrawn="1">
          <p15:clr>
            <a:srgbClr val="A4A3A4"/>
          </p15:clr>
        </p15:guide>
        <p15:guide id="4" pos="1073" userDrawn="1">
          <p15:clr>
            <a:srgbClr val="A4A3A4"/>
          </p15:clr>
        </p15:guide>
        <p15:guide id="5" pos="6244" userDrawn="1">
          <p15:clr>
            <a:srgbClr val="A4A3A4"/>
          </p15:clr>
        </p15:guide>
        <p15:guide id="6" orient="horz" pos="3634" userDrawn="1">
          <p15:clr>
            <a:srgbClr val="A4A3A4"/>
          </p15:clr>
        </p15:guide>
        <p15:guide id="7" pos="7333" userDrawn="1">
          <p15:clr>
            <a:srgbClr val="A4A3A4"/>
          </p15:clr>
        </p15:guide>
        <p15:guide id="8" orient="horz" pos="3974" userDrawn="1">
          <p15:clr>
            <a:srgbClr val="A4A3A4"/>
          </p15:clr>
        </p15:guide>
        <p15:guide id="9" orient="horz" pos="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21F1"/>
    <a:srgbClr val="6627F2"/>
    <a:srgbClr val="A7A7A7"/>
    <a:srgbClr val="262626"/>
    <a:srgbClr val="8D81A7"/>
    <a:srgbClr val="3C6BFD"/>
    <a:srgbClr val="386DFD"/>
    <a:srgbClr val="3870FD"/>
    <a:srgbClr val="3B6FFD"/>
    <a:srgbClr val="662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42" autoAdjust="0"/>
    <p:restoredTop sz="95906" autoAdjust="0"/>
  </p:normalViewPr>
  <p:slideViewPr>
    <p:cSldViewPr snapToGrid="0" showGuides="1">
      <p:cViewPr>
        <p:scale>
          <a:sx n="73" d="100"/>
          <a:sy n="73" d="100"/>
        </p:scale>
        <p:origin x="-618" y="-780"/>
      </p:cViewPr>
      <p:guideLst>
        <p:guide orient="horz" pos="1525"/>
        <p:guide orient="horz" pos="3634"/>
        <p:guide orient="horz" pos="3974"/>
        <p:guide orient="horz" pos="368"/>
        <p:guide pos="3840"/>
        <p:guide pos="1572"/>
        <p:guide pos="1073"/>
        <p:guide pos="6244"/>
        <p:guide pos="73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424EE-D45A-4C71-A6D8-C3D6B3C42EC7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6E46-A5D6-450E-BBF8-82A25B8E5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32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813086-5AFA-4193-95A3-845BF7B41F5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361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B8903-8EDD-4747-9DF9-4AFB28ADCA7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699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B8903-8EDD-4747-9DF9-4AFB28ADCA7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419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8161DA-F0E4-4D36-A12D-3D6156DE5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C1A10B9-06B9-47AD-BF54-B82FCF291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1C6373F-FCEA-4A54-B5F6-D9F4C8F51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9BD-8D30-4ED6-8919-BABBF75DA3F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A46149-65A0-4F9D-AD9D-05B6228BC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61CAF4A-FE35-407B-988B-FACF1F7A4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167B-138E-4402-AC44-8A7142017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0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457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xmlns="" id="{8FFA3296-55BF-43EA-9F45-D5021196FE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60500" y="-7144"/>
            <a:ext cx="3594100" cy="6865144"/>
          </a:xfrm>
          <a:custGeom>
            <a:avLst/>
            <a:gdLst>
              <a:gd name="connsiteX0" fmla="*/ 0 w 3594100"/>
              <a:gd name="connsiteY0" fmla="*/ 0 h 6865144"/>
              <a:gd name="connsiteX1" fmla="*/ 3594100 w 3594100"/>
              <a:gd name="connsiteY1" fmla="*/ 0 h 6865144"/>
              <a:gd name="connsiteX2" fmla="*/ 3594100 w 3594100"/>
              <a:gd name="connsiteY2" fmla="*/ 6865144 h 6865144"/>
              <a:gd name="connsiteX3" fmla="*/ 0 w 3594100"/>
              <a:gd name="connsiteY3" fmla="*/ 6865144 h 68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4100" h="6865144">
                <a:moveTo>
                  <a:pt x="0" y="0"/>
                </a:moveTo>
                <a:lnTo>
                  <a:pt x="3594100" y="0"/>
                </a:lnTo>
                <a:lnTo>
                  <a:pt x="3594100" y="6865144"/>
                </a:lnTo>
                <a:lnTo>
                  <a:pt x="0" y="68651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36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xmlns="" id="{39A2F2A2-1286-433C-AA4A-5521F980B1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19926" y="1190625"/>
            <a:ext cx="5172074" cy="4171950"/>
          </a:xfrm>
          <a:custGeom>
            <a:avLst/>
            <a:gdLst>
              <a:gd name="connsiteX0" fmla="*/ 171467 w 5172074"/>
              <a:gd name="connsiteY0" fmla="*/ 0 h 4171950"/>
              <a:gd name="connsiteX1" fmla="*/ 5172074 w 5172074"/>
              <a:gd name="connsiteY1" fmla="*/ 0 h 4171950"/>
              <a:gd name="connsiteX2" fmla="*/ 5172074 w 5172074"/>
              <a:gd name="connsiteY2" fmla="*/ 4171950 h 4171950"/>
              <a:gd name="connsiteX3" fmla="*/ 171467 w 5172074"/>
              <a:gd name="connsiteY3" fmla="*/ 4171950 h 4171950"/>
              <a:gd name="connsiteX4" fmla="*/ 0 w 5172074"/>
              <a:gd name="connsiteY4" fmla="*/ 4000483 h 4171950"/>
              <a:gd name="connsiteX5" fmla="*/ 0 w 5172074"/>
              <a:gd name="connsiteY5" fmla="*/ 171467 h 4171950"/>
              <a:gd name="connsiteX6" fmla="*/ 171467 w 5172074"/>
              <a:gd name="connsiteY6" fmla="*/ 0 h 417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72074" h="4171950">
                <a:moveTo>
                  <a:pt x="171467" y="0"/>
                </a:moveTo>
                <a:lnTo>
                  <a:pt x="5172074" y="0"/>
                </a:lnTo>
                <a:lnTo>
                  <a:pt x="5172074" y="4171950"/>
                </a:lnTo>
                <a:lnTo>
                  <a:pt x="171467" y="4171950"/>
                </a:lnTo>
                <a:cubicBezTo>
                  <a:pt x="76768" y="4171950"/>
                  <a:pt x="0" y="4095182"/>
                  <a:pt x="0" y="4000483"/>
                </a:cubicBezTo>
                <a:lnTo>
                  <a:pt x="0" y="171467"/>
                </a:lnTo>
                <a:cubicBezTo>
                  <a:pt x="0" y="76768"/>
                  <a:pt x="76768" y="0"/>
                  <a:pt x="17146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700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xmlns="" id="{5708E53C-4CF8-41C1-8D34-C4FEF33293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86350" y="647700"/>
            <a:ext cx="3623310" cy="5524500"/>
          </a:xfrm>
          <a:custGeom>
            <a:avLst/>
            <a:gdLst>
              <a:gd name="connsiteX0" fmla="*/ 291459 w 3623310"/>
              <a:gd name="connsiteY0" fmla="*/ 0 h 5524500"/>
              <a:gd name="connsiteX1" fmla="*/ 3331851 w 3623310"/>
              <a:gd name="connsiteY1" fmla="*/ 0 h 5524500"/>
              <a:gd name="connsiteX2" fmla="*/ 3623310 w 3623310"/>
              <a:gd name="connsiteY2" fmla="*/ 291459 h 5524500"/>
              <a:gd name="connsiteX3" fmla="*/ 3623310 w 3623310"/>
              <a:gd name="connsiteY3" fmla="*/ 5233041 h 5524500"/>
              <a:gd name="connsiteX4" fmla="*/ 3331851 w 3623310"/>
              <a:gd name="connsiteY4" fmla="*/ 5524500 h 5524500"/>
              <a:gd name="connsiteX5" fmla="*/ 291459 w 3623310"/>
              <a:gd name="connsiteY5" fmla="*/ 5524500 h 5524500"/>
              <a:gd name="connsiteX6" fmla="*/ 0 w 3623310"/>
              <a:gd name="connsiteY6" fmla="*/ 5233041 h 5524500"/>
              <a:gd name="connsiteX7" fmla="*/ 0 w 3623310"/>
              <a:gd name="connsiteY7" fmla="*/ 291459 h 5524500"/>
              <a:gd name="connsiteX8" fmla="*/ 291459 w 3623310"/>
              <a:gd name="connsiteY8" fmla="*/ 0 h 552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23310" h="5524500">
                <a:moveTo>
                  <a:pt x="291459" y="0"/>
                </a:moveTo>
                <a:lnTo>
                  <a:pt x="3331851" y="0"/>
                </a:lnTo>
                <a:cubicBezTo>
                  <a:pt x="3492819" y="0"/>
                  <a:pt x="3623310" y="130491"/>
                  <a:pt x="3623310" y="291459"/>
                </a:cubicBezTo>
                <a:lnTo>
                  <a:pt x="3623310" y="5233041"/>
                </a:lnTo>
                <a:cubicBezTo>
                  <a:pt x="3623310" y="5394009"/>
                  <a:pt x="3492819" y="5524500"/>
                  <a:pt x="3331851" y="5524500"/>
                </a:cubicBezTo>
                <a:lnTo>
                  <a:pt x="291459" y="5524500"/>
                </a:lnTo>
                <a:cubicBezTo>
                  <a:pt x="130491" y="5524500"/>
                  <a:pt x="0" y="5394009"/>
                  <a:pt x="0" y="5233041"/>
                </a:cubicBezTo>
                <a:lnTo>
                  <a:pt x="0" y="291459"/>
                </a:lnTo>
                <a:cubicBezTo>
                  <a:pt x="0" y="130491"/>
                  <a:pt x="130491" y="0"/>
                  <a:pt x="29145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403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xmlns="" id="{71791959-45F6-4C25-ACF3-E4EBE03017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4001" y="1181100"/>
            <a:ext cx="5381624" cy="3667125"/>
          </a:xfrm>
          <a:custGeom>
            <a:avLst/>
            <a:gdLst>
              <a:gd name="connsiteX0" fmla="*/ 173052 w 5381624"/>
              <a:gd name="connsiteY0" fmla="*/ 0 h 3667125"/>
              <a:gd name="connsiteX1" fmla="*/ 5208572 w 5381624"/>
              <a:gd name="connsiteY1" fmla="*/ 0 h 3667125"/>
              <a:gd name="connsiteX2" fmla="*/ 5381624 w 5381624"/>
              <a:gd name="connsiteY2" fmla="*/ 173052 h 3667125"/>
              <a:gd name="connsiteX3" fmla="*/ 5381624 w 5381624"/>
              <a:gd name="connsiteY3" fmla="*/ 3494073 h 3667125"/>
              <a:gd name="connsiteX4" fmla="*/ 5208572 w 5381624"/>
              <a:gd name="connsiteY4" fmla="*/ 3667125 h 3667125"/>
              <a:gd name="connsiteX5" fmla="*/ 173052 w 5381624"/>
              <a:gd name="connsiteY5" fmla="*/ 3667125 h 3667125"/>
              <a:gd name="connsiteX6" fmla="*/ 0 w 5381624"/>
              <a:gd name="connsiteY6" fmla="*/ 3494073 h 3667125"/>
              <a:gd name="connsiteX7" fmla="*/ 0 w 5381624"/>
              <a:gd name="connsiteY7" fmla="*/ 173052 h 3667125"/>
              <a:gd name="connsiteX8" fmla="*/ 173052 w 5381624"/>
              <a:gd name="connsiteY8" fmla="*/ 0 h 366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81624" h="3667125">
                <a:moveTo>
                  <a:pt x="173052" y="0"/>
                </a:moveTo>
                <a:lnTo>
                  <a:pt x="5208572" y="0"/>
                </a:lnTo>
                <a:cubicBezTo>
                  <a:pt x="5304146" y="0"/>
                  <a:pt x="5381624" y="77478"/>
                  <a:pt x="5381624" y="173052"/>
                </a:cubicBezTo>
                <a:lnTo>
                  <a:pt x="5381624" y="3494073"/>
                </a:lnTo>
                <a:cubicBezTo>
                  <a:pt x="5381624" y="3589647"/>
                  <a:pt x="5304146" y="3667125"/>
                  <a:pt x="5208572" y="3667125"/>
                </a:cubicBezTo>
                <a:lnTo>
                  <a:pt x="173052" y="3667125"/>
                </a:lnTo>
                <a:cubicBezTo>
                  <a:pt x="77478" y="3667125"/>
                  <a:pt x="0" y="3589647"/>
                  <a:pt x="0" y="3494073"/>
                </a:cubicBezTo>
                <a:lnTo>
                  <a:pt x="0" y="173052"/>
                </a:lnTo>
                <a:cubicBezTo>
                  <a:pt x="0" y="77478"/>
                  <a:pt x="77478" y="0"/>
                  <a:pt x="1730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13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D4F5B352-F69F-41AF-AD16-D9AA2D3D82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61126" y="298451"/>
            <a:ext cx="2454275" cy="5019674"/>
          </a:xfrm>
          <a:custGeom>
            <a:avLst/>
            <a:gdLst>
              <a:gd name="connsiteX0" fmla="*/ 355085 w 2454275"/>
              <a:gd name="connsiteY0" fmla="*/ 0 h 5019674"/>
              <a:gd name="connsiteX1" fmla="*/ 2099190 w 2454275"/>
              <a:gd name="connsiteY1" fmla="*/ 0 h 5019674"/>
              <a:gd name="connsiteX2" fmla="*/ 2454275 w 2454275"/>
              <a:gd name="connsiteY2" fmla="*/ 355085 h 5019674"/>
              <a:gd name="connsiteX3" fmla="*/ 2454275 w 2454275"/>
              <a:gd name="connsiteY3" fmla="*/ 4664589 h 5019674"/>
              <a:gd name="connsiteX4" fmla="*/ 2099190 w 2454275"/>
              <a:gd name="connsiteY4" fmla="*/ 5019674 h 5019674"/>
              <a:gd name="connsiteX5" fmla="*/ 355085 w 2454275"/>
              <a:gd name="connsiteY5" fmla="*/ 5019674 h 5019674"/>
              <a:gd name="connsiteX6" fmla="*/ 0 w 2454275"/>
              <a:gd name="connsiteY6" fmla="*/ 4664589 h 5019674"/>
              <a:gd name="connsiteX7" fmla="*/ 0 w 2454275"/>
              <a:gd name="connsiteY7" fmla="*/ 355085 h 5019674"/>
              <a:gd name="connsiteX8" fmla="*/ 355085 w 2454275"/>
              <a:gd name="connsiteY8" fmla="*/ 0 h 5019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54275" h="5019674">
                <a:moveTo>
                  <a:pt x="355085" y="0"/>
                </a:moveTo>
                <a:lnTo>
                  <a:pt x="2099190" y="0"/>
                </a:lnTo>
                <a:cubicBezTo>
                  <a:pt x="2295298" y="0"/>
                  <a:pt x="2454275" y="158977"/>
                  <a:pt x="2454275" y="355085"/>
                </a:cubicBezTo>
                <a:lnTo>
                  <a:pt x="2454275" y="4664589"/>
                </a:lnTo>
                <a:cubicBezTo>
                  <a:pt x="2454275" y="4860697"/>
                  <a:pt x="2295298" y="5019674"/>
                  <a:pt x="2099190" y="5019674"/>
                </a:cubicBezTo>
                <a:lnTo>
                  <a:pt x="355085" y="5019674"/>
                </a:lnTo>
                <a:cubicBezTo>
                  <a:pt x="158977" y="5019674"/>
                  <a:pt x="0" y="4860697"/>
                  <a:pt x="0" y="4664589"/>
                </a:cubicBezTo>
                <a:lnTo>
                  <a:pt x="0" y="355085"/>
                </a:lnTo>
                <a:cubicBezTo>
                  <a:pt x="0" y="158977"/>
                  <a:pt x="158977" y="0"/>
                  <a:pt x="35508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23B8A8AC-E4E2-4A5D-932E-5393750228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524366" y="0"/>
            <a:ext cx="2454275" cy="3429000"/>
          </a:xfrm>
          <a:custGeom>
            <a:avLst/>
            <a:gdLst>
              <a:gd name="connsiteX0" fmla="*/ 0 w 2454275"/>
              <a:gd name="connsiteY0" fmla="*/ 0 h 3429000"/>
              <a:gd name="connsiteX1" fmla="*/ 2454275 w 2454275"/>
              <a:gd name="connsiteY1" fmla="*/ 0 h 3429000"/>
              <a:gd name="connsiteX2" fmla="*/ 2454275 w 2454275"/>
              <a:gd name="connsiteY2" fmla="*/ 3073915 h 3429000"/>
              <a:gd name="connsiteX3" fmla="*/ 2099190 w 2454275"/>
              <a:gd name="connsiteY3" fmla="*/ 3429000 h 3429000"/>
              <a:gd name="connsiteX4" fmla="*/ 355085 w 2454275"/>
              <a:gd name="connsiteY4" fmla="*/ 3429000 h 3429000"/>
              <a:gd name="connsiteX5" fmla="*/ 0 w 2454275"/>
              <a:gd name="connsiteY5" fmla="*/ 307391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54275" h="3429000">
                <a:moveTo>
                  <a:pt x="0" y="0"/>
                </a:moveTo>
                <a:lnTo>
                  <a:pt x="2454275" y="0"/>
                </a:lnTo>
                <a:lnTo>
                  <a:pt x="2454275" y="3073915"/>
                </a:lnTo>
                <a:cubicBezTo>
                  <a:pt x="2454275" y="3270023"/>
                  <a:pt x="2295298" y="3429000"/>
                  <a:pt x="2099190" y="3429000"/>
                </a:cubicBezTo>
                <a:lnTo>
                  <a:pt x="355085" y="3429000"/>
                </a:lnTo>
                <a:cubicBezTo>
                  <a:pt x="158977" y="3429000"/>
                  <a:pt x="0" y="3270023"/>
                  <a:pt x="0" y="307391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xmlns="" id="{5F964E2A-4CC3-4273-AE86-0D566FE3DB2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61126" y="5770339"/>
            <a:ext cx="2454275" cy="1087663"/>
          </a:xfrm>
          <a:custGeom>
            <a:avLst/>
            <a:gdLst>
              <a:gd name="connsiteX0" fmla="*/ 355085 w 2454275"/>
              <a:gd name="connsiteY0" fmla="*/ 0 h 1087663"/>
              <a:gd name="connsiteX1" fmla="*/ 2099190 w 2454275"/>
              <a:gd name="connsiteY1" fmla="*/ 0 h 1087663"/>
              <a:gd name="connsiteX2" fmla="*/ 2454275 w 2454275"/>
              <a:gd name="connsiteY2" fmla="*/ 355085 h 1087663"/>
              <a:gd name="connsiteX3" fmla="*/ 2454275 w 2454275"/>
              <a:gd name="connsiteY3" fmla="*/ 1087663 h 1087663"/>
              <a:gd name="connsiteX4" fmla="*/ 0 w 2454275"/>
              <a:gd name="connsiteY4" fmla="*/ 1087663 h 1087663"/>
              <a:gd name="connsiteX5" fmla="*/ 0 w 2454275"/>
              <a:gd name="connsiteY5" fmla="*/ 355085 h 1087663"/>
              <a:gd name="connsiteX6" fmla="*/ 355085 w 2454275"/>
              <a:gd name="connsiteY6" fmla="*/ 0 h 108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54275" h="1087663">
                <a:moveTo>
                  <a:pt x="355085" y="0"/>
                </a:moveTo>
                <a:lnTo>
                  <a:pt x="2099190" y="0"/>
                </a:lnTo>
                <a:cubicBezTo>
                  <a:pt x="2295298" y="0"/>
                  <a:pt x="2454275" y="158977"/>
                  <a:pt x="2454275" y="355085"/>
                </a:cubicBezTo>
                <a:lnTo>
                  <a:pt x="2454275" y="1087663"/>
                </a:lnTo>
                <a:lnTo>
                  <a:pt x="0" y="1087663"/>
                </a:lnTo>
                <a:lnTo>
                  <a:pt x="0" y="355085"/>
                </a:lnTo>
                <a:cubicBezTo>
                  <a:pt x="0" y="158977"/>
                  <a:pt x="158977" y="0"/>
                  <a:pt x="35508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xmlns="" id="{AC9BE9E1-1688-4AD8-8F6B-00277CFF4A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24366" y="3859196"/>
            <a:ext cx="2454275" cy="2998804"/>
          </a:xfrm>
          <a:custGeom>
            <a:avLst/>
            <a:gdLst>
              <a:gd name="connsiteX0" fmla="*/ 355085 w 2454275"/>
              <a:gd name="connsiteY0" fmla="*/ 0 h 2998804"/>
              <a:gd name="connsiteX1" fmla="*/ 2099190 w 2454275"/>
              <a:gd name="connsiteY1" fmla="*/ 0 h 2998804"/>
              <a:gd name="connsiteX2" fmla="*/ 2454275 w 2454275"/>
              <a:gd name="connsiteY2" fmla="*/ 355085 h 2998804"/>
              <a:gd name="connsiteX3" fmla="*/ 2454275 w 2454275"/>
              <a:gd name="connsiteY3" fmla="*/ 2998804 h 2998804"/>
              <a:gd name="connsiteX4" fmla="*/ 0 w 2454275"/>
              <a:gd name="connsiteY4" fmla="*/ 2998804 h 2998804"/>
              <a:gd name="connsiteX5" fmla="*/ 0 w 2454275"/>
              <a:gd name="connsiteY5" fmla="*/ 355085 h 2998804"/>
              <a:gd name="connsiteX6" fmla="*/ 355085 w 2454275"/>
              <a:gd name="connsiteY6" fmla="*/ 0 h 299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54275" h="2998804">
                <a:moveTo>
                  <a:pt x="355085" y="0"/>
                </a:moveTo>
                <a:lnTo>
                  <a:pt x="2099190" y="0"/>
                </a:lnTo>
                <a:cubicBezTo>
                  <a:pt x="2295298" y="0"/>
                  <a:pt x="2454275" y="158977"/>
                  <a:pt x="2454275" y="355085"/>
                </a:cubicBezTo>
                <a:lnTo>
                  <a:pt x="2454275" y="2998804"/>
                </a:lnTo>
                <a:lnTo>
                  <a:pt x="0" y="2998804"/>
                </a:lnTo>
                <a:lnTo>
                  <a:pt x="0" y="355085"/>
                </a:lnTo>
                <a:cubicBezTo>
                  <a:pt x="0" y="158977"/>
                  <a:pt x="158977" y="0"/>
                  <a:pt x="35508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562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00CF0470-6995-4F54-80F7-58645CF167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14501" y="3914776"/>
            <a:ext cx="3019425" cy="2943225"/>
          </a:xfrm>
          <a:custGeom>
            <a:avLst/>
            <a:gdLst>
              <a:gd name="connsiteX0" fmla="*/ 0 w 3019425"/>
              <a:gd name="connsiteY0" fmla="*/ 0 h 2943225"/>
              <a:gd name="connsiteX1" fmla="*/ 3019425 w 3019425"/>
              <a:gd name="connsiteY1" fmla="*/ 0 h 2943225"/>
              <a:gd name="connsiteX2" fmla="*/ 3019425 w 3019425"/>
              <a:gd name="connsiteY2" fmla="*/ 2943225 h 2943225"/>
              <a:gd name="connsiteX3" fmla="*/ 0 w 3019425"/>
              <a:gd name="connsiteY3" fmla="*/ 2943225 h 294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9425" h="2943225">
                <a:moveTo>
                  <a:pt x="0" y="0"/>
                </a:moveTo>
                <a:lnTo>
                  <a:pt x="3019425" y="0"/>
                </a:lnTo>
                <a:lnTo>
                  <a:pt x="3019425" y="2943225"/>
                </a:lnTo>
                <a:lnTo>
                  <a:pt x="0" y="29432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1F129139-9D20-4827-BEA4-8FD6F96B4E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10176" y="657226"/>
            <a:ext cx="3019425" cy="5562600"/>
          </a:xfrm>
          <a:custGeom>
            <a:avLst/>
            <a:gdLst>
              <a:gd name="connsiteX0" fmla="*/ 0 w 3019425"/>
              <a:gd name="connsiteY0" fmla="*/ 0 h 5562600"/>
              <a:gd name="connsiteX1" fmla="*/ 3019425 w 3019425"/>
              <a:gd name="connsiteY1" fmla="*/ 0 h 5562600"/>
              <a:gd name="connsiteX2" fmla="*/ 3019425 w 3019425"/>
              <a:gd name="connsiteY2" fmla="*/ 5562600 h 5562600"/>
              <a:gd name="connsiteX3" fmla="*/ 0 w 3019425"/>
              <a:gd name="connsiteY3" fmla="*/ 556260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9425" h="5562600">
                <a:moveTo>
                  <a:pt x="0" y="0"/>
                </a:moveTo>
                <a:lnTo>
                  <a:pt x="3019425" y="0"/>
                </a:lnTo>
                <a:lnTo>
                  <a:pt x="3019425" y="5562600"/>
                </a:lnTo>
                <a:lnTo>
                  <a:pt x="0" y="5562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6BBE445A-5770-441B-89AF-40B45688E0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05851" y="-1"/>
            <a:ext cx="3019425" cy="2943225"/>
          </a:xfrm>
          <a:custGeom>
            <a:avLst/>
            <a:gdLst>
              <a:gd name="connsiteX0" fmla="*/ 0 w 3019425"/>
              <a:gd name="connsiteY0" fmla="*/ 0 h 2943225"/>
              <a:gd name="connsiteX1" fmla="*/ 3019425 w 3019425"/>
              <a:gd name="connsiteY1" fmla="*/ 0 h 2943225"/>
              <a:gd name="connsiteX2" fmla="*/ 3019425 w 3019425"/>
              <a:gd name="connsiteY2" fmla="*/ 2943225 h 2943225"/>
              <a:gd name="connsiteX3" fmla="*/ 0 w 3019425"/>
              <a:gd name="connsiteY3" fmla="*/ 2943225 h 294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9425" h="2943225">
                <a:moveTo>
                  <a:pt x="0" y="0"/>
                </a:moveTo>
                <a:lnTo>
                  <a:pt x="3019425" y="0"/>
                </a:lnTo>
                <a:lnTo>
                  <a:pt x="3019425" y="2943225"/>
                </a:lnTo>
                <a:lnTo>
                  <a:pt x="0" y="29432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99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706ABE8A-2B03-4B75-B8F0-573A50CD81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86451" y="390526"/>
            <a:ext cx="2752725" cy="3777614"/>
          </a:xfrm>
          <a:custGeom>
            <a:avLst/>
            <a:gdLst>
              <a:gd name="connsiteX0" fmla="*/ 0 w 2752725"/>
              <a:gd name="connsiteY0" fmla="*/ 0 h 3777614"/>
              <a:gd name="connsiteX1" fmla="*/ 2752725 w 2752725"/>
              <a:gd name="connsiteY1" fmla="*/ 0 h 3777614"/>
              <a:gd name="connsiteX2" fmla="*/ 2752725 w 2752725"/>
              <a:gd name="connsiteY2" fmla="*/ 3777614 h 3777614"/>
              <a:gd name="connsiteX3" fmla="*/ 0 w 2752725"/>
              <a:gd name="connsiteY3" fmla="*/ 3777614 h 3777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2725" h="3777614">
                <a:moveTo>
                  <a:pt x="0" y="0"/>
                </a:moveTo>
                <a:lnTo>
                  <a:pt x="2752725" y="0"/>
                </a:lnTo>
                <a:lnTo>
                  <a:pt x="2752725" y="3777614"/>
                </a:lnTo>
                <a:lnTo>
                  <a:pt x="0" y="37776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92349623-D06E-4F50-9787-C3BD010B93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39226" y="0"/>
            <a:ext cx="2752725" cy="2295525"/>
          </a:xfrm>
          <a:custGeom>
            <a:avLst/>
            <a:gdLst>
              <a:gd name="connsiteX0" fmla="*/ 0 w 2752725"/>
              <a:gd name="connsiteY0" fmla="*/ 0 h 2295525"/>
              <a:gd name="connsiteX1" fmla="*/ 2752725 w 2752725"/>
              <a:gd name="connsiteY1" fmla="*/ 0 h 2295525"/>
              <a:gd name="connsiteX2" fmla="*/ 2752725 w 2752725"/>
              <a:gd name="connsiteY2" fmla="*/ 2295525 h 2295525"/>
              <a:gd name="connsiteX3" fmla="*/ 0 w 2752725"/>
              <a:gd name="connsiteY3" fmla="*/ 2295525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2725" h="2295525">
                <a:moveTo>
                  <a:pt x="0" y="0"/>
                </a:moveTo>
                <a:lnTo>
                  <a:pt x="2752725" y="0"/>
                </a:lnTo>
                <a:lnTo>
                  <a:pt x="2752725" y="2295525"/>
                </a:lnTo>
                <a:lnTo>
                  <a:pt x="0" y="22955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4373B827-2051-45FE-9EBD-7A8E5C4E0C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86450" y="4558666"/>
            <a:ext cx="2752725" cy="2299334"/>
          </a:xfrm>
          <a:custGeom>
            <a:avLst/>
            <a:gdLst>
              <a:gd name="connsiteX0" fmla="*/ 0 w 2752725"/>
              <a:gd name="connsiteY0" fmla="*/ 0 h 2299334"/>
              <a:gd name="connsiteX1" fmla="*/ 2752725 w 2752725"/>
              <a:gd name="connsiteY1" fmla="*/ 0 h 2299334"/>
              <a:gd name="connsiteX2" fmla="*/ 2752725 w 2752725"/>
              <a:gd name="connsiteY2" fmla="*/ 2299334 h 2299334"/>
              <a:gd name="connsiteX3" fmla="*/ 0 w 2752725"/>
              <a:gd name="connsiteY3" fmla="*/ 2299334 h 2299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2725" h="2299334">
                <a:moveTo>
                  <a:pt x="0" y="0"/>
                </a:moveTo>
                <a:lnTo>
                  <a:pt x="2752725" y="0"/>
                </a:lnTo>
                <a:lnTo>
                  <a:pt x="2752725" y="2299334"/>
                </a:lnTo>
                <a:lnTo>
                  <a:pt x="0" y="22993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xmlns="" id="{180E164A-FF5E-4377-9D22-CF314FC11F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39225" y="2686050"/>
            <a:ext cx="2752725" cy="3777614"/>
          </a:xfrm>
          <a:custGeom>
            <a:avLst/>
            <a:gdLst>
              <a:gd name="connsiteX0" fmla="*/ 0 w 2752725"/>
              <a:gd name="connsiteY0" fmla="*/ 0 h 3777614"/>
              <a:gd name="connsiteX1" fmla="*/ 2752725 w 2752725"/>
              <a:gd name="connsiteY1" fmla="*/ 0 h 3777614"/>
              <a:gd name="connsiteX2" fmla="*/ 2752725 w 2752725"/>
              <a:gd name="connsiteY2" fmla="*/ 3777614 h 3777614"/>
              <a:gd name="connsiteX3" fmla="*/ 0 w 2752725"/>
              <a:gd name="connsiteY3" fmla="*/ 3777614 h 3777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2725" h="3777614">
                <a:moveTo>
                  <a:pt x="0" y="0"/>
                </a:moveTo>
                <a:lnTo>
                  <a:pt x="2752725" y="0"/>
                </a:lnTo>
                <a:lnTo>
                  <a:pt x="2752725" y="3777614"/>
                </a:lnTo>
                <a:lnTo>
                  <a:pt x="0" y="37776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235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D6EE1B19-2169-4486-82D0-A597C14478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36509" cy="3916218"/>
          </a:xfrm>
          <a:custGeom>
            <a:avLst/>
            <a:gdLst>
              <a:gd name="connsiteX0" fmla="*/ 0 w 6936509"/>
              <a:gd name="connsiteY0" fmla="*/ 0 h 3916218"/>
              <a:gd name="connsiteX1" fmla="*/ 6936509 w 6936509"/>
              <a:gd name="connsiteY1" fmla="*/ 0 h 3916218"/>
              <a:gd name="connsiteX2" fmla="*/ 6936509 w 6936509"/>
              <a:gd name="connsiteY2" fmla="*/ 3916218 h 3916218"/>
              <a:gd name="connsiteX3" fmla="*/ 0 w 6936509"/>
              <a:gd name="connsiteY3" fmla="*/ 3916218 h 3916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36509" h="3916218">
                <a:moveTo>
                  <a:pt x="0" y="0"/>
                </a:moveTo>
                <a:lnTo>
                  <a:pt x="6936509" y="0"/>
                </a:lnTo>
                <a:lnTo>
                  <a:pt x="6936509" y="3916218"/>
                </a:lnTo>
                <a:lnTo>
                  <a:pt x="0" y="391621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CD10695D-DAB2-4616-B1C8-380FCA72553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36510" y="3916218"/>
            <a:ext cx="5255491" cy="2941782"/>
          </a:xfrm>
          <a:custGeom>
            <a:avLst/>
            <a:gdLst>
              <a:gd name="connsiteX0" fmla="*/ 0 w 5255491"/>
              <a:gd name="connsiteY0" fmla="*/ 0 h 2941782"/>
              <a:gd name="connsiteX1" fmla="*/ 5255491 w 5255491"/>
              <a:gd name="connsiteY1" fmla="*/ 0 h 2941782"/>
              <a:gd name="connsiteX2" fmla="*/ 5255491 w 5255491"/>
              <a:gd name="connsiteY2" fmla="*/ 2941782 h 2941782"/>
              <a:gd name="connsiteX3" fmla="*/ 0 w 5255491"/>
              <a:gd name="connsiteY3" fmla="*/ 2941782 h 294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5491" h="2941782">
                <a:moveTo>
                  <a:pt x="0" y="0"/>
                </a:moveTo>
                <a:lnTo>
                  <a:pt x="5255491" y="0"/>
                </a:lnTo>
                <a:lnTo>
                  <a:pt x="5255491" y="2941782"/>
                </a:lnTo>
                <a:lnTo>
                  <a:pt x="0" y="29417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151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175349B3-D677-4CD7-8180-C005F3A842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4005072"/>
          </a:xfrm>
          <a:custGeom>
            <a:avLst/>
            <a:gdLst>
              <a:gd name="connsiteX0" fmla="*/ 0 w 6096000"/>
              <a:gd name="connsiteY0" fmla="*/ 0 h 4005072"/>
              <a:gd name="connsiteX1" fmla="*/ 6096000 w 6096000"/>
              <a:gd name="connsiteY1" fmla="*/ 0 h 4005072"/>
              <a:gd name="connsiteX2" fmla="*/ 6096000 w 6096000"/>
              <a:gd name="connsiteY2" fmla="*/ 4005072 h 4005072"/>
              <a:gd name="connsiteX3" fmla="*/ 0 w 6096000"/>
              <a:gd name="connsiteY3" fmla="*/ 4005072 h 4005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4005072">
                <a:moveTo>
                  <a:pt x="0" y="0"/>
                </a:moveTo>
                <a:lnTo>
                  <a:pt x="6096000" y="0"/>
                </a:lnTo>
                <a:lnTo>
                  <a:pt x="6096000" y="4005072"/>
                </a:lnTo>
                <a:lnTo>
                  <a:pt x="0" y="40050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CE20B33C-228D-465E-B613-2DBBA51820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005072"/>
            <a:ext cx="6096000" cy="2852928"/>
          </a:xfrm>
          <a:custGeom>
            <a:avLst/>
            <a:gdLst>
              <a:gd name="connsiteX0" fmla="*/ 0 w 6096000"/>
              <a:gd name="connsiteY0" fmla="*/ 0 h 2852928"/>
              <a:gd name="connsiteX1" fmla="*/ 6096000 w 6096000"/>
              <a:gd name="connsiteY1" fmla="*/ 0 h 2852928"/>
              <a:gd name="connsiteX2" fmla="*/ 6096000 w 6096000"/>
              <a:gd name="connsiteY2" fmla="*/ 2852928 h 2852928"/>
              <a:gd name="connsiteX3" fmla="*/ 0 w 6096000"/>
              <a:gd name="connsiteY3" fmla="*/ 2852928 h 285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2852928">
                <a:moveTo>
                  <a:pt x="0" y="0"/>
                </a:moveTo>
                <a:lnTo>
                  <a:pt x="6096000" y="0"/>
                </a:lnTo>
                <a:lnTo>
                  <a:pt x="6096000" y="2852928"/>
                </a:lnTo>
                <a:lnTo>
                  <a:pt x="0" y="28529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315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ABC186-9348-4EC4-A84D-AB8876380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CAD049-5B56-47F8-96A3-9A0833580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1DD19AE-2BFA-43EF-8B1F-0035C87B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9BD-8D30-4ED6-8919-BABBF75DA3F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3926AA-7CDE-493F-9026-9E46E71EF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6EEB026-72B2-48CD-9BA2-EFE6FFE5B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167B-138E-4402-AC44-8A7142017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703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97B0D834-0DC4-4921-842D-326039983C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90794" y="415926"/>
            <a:ext cx="1892300" cy="1889125"/>
          </a:xfrm>
          <a:custGeom>
            <a:avLst/>
            <a:gdLst>
              <a:gd name="connsiteX0" fmla="*/ 0 w 1892300"/>
              <a:gd name="connsiteY0" fmla="*/ 0 h 1889125"/>
              <a:gd name="connsiteX1" fmla="*/ 1892300 w 1892300"/>
              <a:gd name="connsiteY1" fmla="*/ 0 h 1889125"/>
              <a:gd name="connsiteX2" fmla="*/ 1892300 w 1892300"/>
              <a:gd name="connsiteY2" fmla="*/ 1889125 h 1889125"/>
              <a:gd name="connsiteX3" fmla="*/ 0 w 1892300"/>
              <a:gd name="connsiteY3" fmla="*/ 1889125 h 188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2300" h="1889125">
                <a:moveTo>
                  <a:pt x="0" y="0"/>
                </a:moveTo>
                <a:lnTo>
                  <a:pt x="1892300" y="0"/>
                </a:lnTo>
                <a:lnTo>
                  <a:pt x="1892300" y="1889125"/>
                </a:lnTo>
                <a:lnTo>
                  <a:pt x="0" y="1889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26D4F9E1-E690-4E27-A034-C320807DD6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57338" y="415925"/>
            <a:ext cx="1892300" cy="1889125"/>
          </a:xfrm>
          <a:custGeom>
            <a:avLst/>
            <a:gdLst>
              <a:gd name="connsiteX0" fmla="*/ 0 w 1892300"/>
              <a:gd name="connsiteY0" fmla="*/ 0 h 1889125"/>
              <a:gd name="connsiteX1" fmla="*/ 1892300 w 1892300"/>
              <a:gd name="connsiteY1" fmla="*/ 0 h 1889125"/>
              <a:gd name="connsiteX2" fmla="*/ 1892300 w 1892300"/>
              <a:gd name="connsiteY2" fmla="*/ 1889125 h 1889125"/>
              <a:gd name="connsiteX3" fmla="*/ 0 w 1892300"/>
              <a:gd name="connsiteY3" fmla="*/ 1889125 h 188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2300" h="1889125">
                <a:moveTo>
                  <a:pt x="0" y="0"/>
                </a:moveTo>
                <a:lnTo>
                  <a:pt x="1892300" y="0"/>
                </a:lnTo>
                <a:lnTo>
                  <a:pt x="1892300" y="1889125"/>
                </a:lnTo>
                <a:lnTo>
                  <a:pt x="0" y="1889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xmlns="" id="{E693024D-2909-4D31-A18D-B3BA2B7E5A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23882" y="415925"/>
            <a:ext cx="1892300" cy="1889125"/>
          </a:xfrm>
          <a:custGeom>
            <a:avLst/>
            <a:gdLst>
              <a:gd name="connsiteX0" fmla="*/ 0 w 1892300"/>
              <a:gd name="connsiteY0" fmla="*/ 0 h 1889125"/>
              <a:gd name="connsiteX1" fmla="*/ 1892300 w 1892300"/>
              <a:gd name="connsiteY1" fmla="*/ 0 h 1889125"/>
              <a:gd name="connsiteX2" fmla="*/ 1892300 w 1892300"/>
              <a:gd name="connsiteY2" fmla="*/ 1889125 h 1889125"/>
              <a:gd name="connsiteX3" fmla="*/ 0 w 1892300"/>
              <a:gd name="connsiteY3" fmla="*/ 1889125 h 188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2300" h="1889125">
                <a:moveTo>
                  <a:pt x="0" y="0"/>
                </a:moveTo>
                <a:lnTo>
                  <a:pt x="1892300" y="0"/>
                </a:lnTo>
                <a:lnTo>
                  <a:pt x="1892300" y="1889125"/>
                </a:lnTo>
                <a:lnTo>
                  <a:pt x="0" y="1889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xmlns="" id="{E934EDBB-2A01-43D9-A6B0-BE22E145EA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57338" y="2484437"/>
            <a:ext cx="1892300" cy="1889125"/>
          </a:xfrm>
          <a:custGeom>
            <a:avLst/>
            <a:gdLst>
              <a:gd name="connsiteX0" fmla="*/ 0 w 1892300"/>
              <a:gd name="connsiteY0" fmla="*/ 0 h 1889125"/>
              <a:gd name="connsiteX1" fmla="*/ 1892300 w 1892300"/>
              <a:gd name="connsiteY1" fmla="*/ 0 h 1889125"/>
              <a:gd name="connsiteX2" fmla="*/ 1892300 w 1892300"/>
              <a:gd name="connsiteY2" fmla="*/ 1889125 h 1889125"/>
              <a:gd name="connsiteX3" fmla="*/ 0 w 1892300"/>
              <a:gd name="connsiteY3" fmla="*/ 1889125 h 188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2300" h="1889125">
                <a:moveTo>
                  <a:pt x="0" y="0"/>
                </a:moveTo>
                <a:lnTo>
                  <a:pt x="1892300" y="0"/>
                </a:lnTo>
                <a:lnTo>
                  <a:pt x="1892300" y="1889125"/>
                </a:lnTo>
                <a:lnTo>
                  <a:pt x="0" y="1889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xmlns="" id="{04EBB48F-5412-430A-8D91-AB2D42A8B4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23882" y="2484437"/>
            <a:ext cx="1892300" cy="1889125"/>
          </a:xfrm>
          <a:custGeom>
            <a:avLst/>
            <a:gdLst>
              <a:gd name="connsiteX0" fmla="*/ 0 w 1892300"/>
              <a:gd name="connsiteY0" fmla="*/ 0 h 1889125"/>
              <a:gd name="connsiteX1" fmla="*/ 1892300 w 1892300"/>
              <a:gd name="connsiteY1" fmla="*/ 0 h 1889125"/>
              <a:gd name="connsiteX2" fmla="*/ 1892300 w 1892300"/>
              <a:gd name="connsiteY2" fmla="*/ 1889125 h 1889125"/>
              <a:gd name="connsiteX3" fmla="*/ 0 w 1892300"/>
              <a:gd name="connsiteY3" fmla="*/ 1889125 h 188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2300" h="1889125">
                <a:moveTo>
                  <a:pt x="0" y="0"/>
                </a:moveTo>
                <a:lnTo>
                  <a:pt x="1892300" y="0"/>
                </a:lnTo>
                <a:lnTo>
                  <a:pt x="1892300" y="1889125"/>
                </a:lnTo>
                <a:lnTo>
                  <a:pt x="0" y="1889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27" name="Рисунок 26">
            <a:extLst>
              <a:ext uri="{FF2B5EF4-FFF2-40B4-BE49-F238E27FC236}">
                <a16:creationId xmlns:a16="http://schemas.microsoft.com/office/drawing/2014/main" xmlns="" id="{5AB3E076-6CB0-42DE-8413-114DA9DA32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3882" y="4552951"/>
            <a:ext cx="1892300" cy="1889125"/>
          </a:xfrm>
          <a:custGeom>
            <a:avLst/>
            <a:gdLst>
              <a:gd name="connsiteX0" fmla="*/ 0 w 1892300"/>
              <a:gd name="connsiteY0" fmla="*/ 0 h 1889125"/>
              <a:gd name="connsiteX1" fmla="*/ 1892300 w 1892300"/>
              <a:gd name="connsiteY1" fmla="*/ 0 h 1889125"/>
              <a:gd name="connsiteX2" fmla="*/ 1892300 w 1892300"/>
              <a:gd name="connsiteY2" fmla="*/ 1889125 h 1889125"/>
              <a:gd name="connsiteX3" fmla="*/ 0 w 1892300"/>
              <a:gd name="connsiteY3" fmla="*/ 1889125 h 188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2300" h="1889125">
                <a:moveTo>
                  <a:pt x="0" y="0"/>
                </a:moveTo>
                <a:lnTo>
                  <a:pt x="1892300" y="0"/>
                </a:lnTo>
                <a:lnTo>
                  <a:pt x="1892300" y="1889125"/>
                </a:lnTo>
                <a:lnTo>
                  <a:pt x="0" y="1889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817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1D371E9C-AD2C-4CC4-BA02-9948897934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62982" y="404091"/>
            <a:ext cx="4729018" cy="6049818"/>
          </a:xfrm>
          <a:custGeom>
            <a:avLst/>
            <a:gdLst>
              <a:gd name="connsiteX0" fmla="*/ 0 w 4729018"/>
              <a:gd name="connsiteY0" fmla="*/ 0 h 6049818"/>
              <a:gd name="connsiteX1" fmla="*/ 4729018 w 4729018"/>
              <a:gd name="connsiteY1" fmla="*/ 0 h 6049818"/>
              <a:gd name="connsiteX2" fmla="*/ 4729018 w 4729018"/>
              <a:gd name="connsiteY2" fmla="*/ 6049818 h 6049818"/>
              <a:gd name="connsiteX3" fmla="*/ 0 w 4729018"/>
              <a:gd name="connsiteY3" fmla="*/ 6049818 h 60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9018" h="6049818">
                <a:moveTo>
                  <a:pt x="0" y="0"/>
                </a:moveTo>
                <a:lnTo>
                  <a:pt x="4729018" y="0"/>
                </a:lnTo>
                <a:lnTo>
                  <a:pt x="4729018" y="6049818"/>
                </a:lnTo>
                <a:lnTo>
                  <a:pt x="0" y="604981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023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70714884-DA64-4709-98F4-D94E2C695F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78336" y="2257426"/>
            <a:ext cx="2826545" cy="2607468"/>
          </a:xfrm>
          <a:custGeom>
            <a:avLst/>
            <a:gdLst>
              <a:gd name="connsiteX0" fmla="*/ 0 w 2826545"/>
              <a:gd name="connsiteY0" fmla="*/ 0 h 2607468"/>
              <a:gd name="connsiteX1" fmla="*/ 2826545 w 2826545"/>
              <a:gd name="connsiteY1" fmla="*/ 0 h 2607468"/>
              <a:gd name="connsiteX2" fmla="*/ 2826545 w 2826545"/>
              <a:gd name="connsiteY2" fmla="*/ 2607468 h 2607468"/>
              <a:gd name="connsiteX3" fmla="*/ 0 w 2826545"/>
              <a:gd name="connsiteY3" fmla="*/ 2607468 h 2607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6545" h="2607468">
                <a:moveTo>
                  <a:pt x="0" y="0"/>
                </a:moveTo>
                <a:lnTo>
                  <a:pt x="2826545" y="0"/>
                </a:lnTo>
                <a:lnTo>
                  <a:pt x="2826545" y="2607468"/>
                </a:lnTo>
                <a:lnTo>
                  <a:pt x="0" y="26074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8FF969F2-47DA-48A2-A2A5-FC35B8A07F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82728" y="2257426"/>
            <a:ext cx="2826545" cy="2607468"/>
          </a:xfrm>
          <a:custGeom>
            <a:avLst/>
            <a:gdLst>
              <a:gd name="connsiteX0" fmla="*/ 0 w 2826545"/>
              <a:gd name="connsiteY0" fmla="*/ 0 h 2607468"/>
              <a:gd name="connsiteX1" fmla="*/ 2826545 w 2826545"/>
              <a:gd name="connsiteY1" fmla="*/ 0 h 2607468"/>
              <a:gd name="connsiteX2" fmla="*/ 2826545 w 2826545"/>
              <a:gd name="connsiteY2" fmla="*/ 2607468 h 2607468"/>
              <a:gd name="connsiteX3" fmla="*/ 0 w 2826545"/>
              <a:gd name="connsiteY3" fmla="*/ 2607468 h 2607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6545" h="2607468">
                <a:moveTo>
                  <a:pt x="0" y="0"/>
                </a:moveTo>
                <a:lnTo>
                  <a:pt x="2826545" y="0"/>
                </a:lnTo>
                <a:lnTo>
                  <a:pt x="2826545" y="2607468"/>
                </a:lnTo>
                <a:lnTo>
                  <a:pt x="0" y="26074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xmlns="" id="{93436EB0-2F46-4F94-A7CF-0408B47721E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87120" y="2257426"/>
            <a:ext cx="2826545" cy="2607468"/>
          </a:xfrm>
          <a:custGeom>
            <a:avLst/>
            <a:gdLst>
              <a:gd name="connsiteX0" fmla="*/ 0 w 2826545"/>
              <a:gd name="connsiteY0" fmla="*/ 0 h 2607468"/>
              <a:gd name="connsiteX1" fmla="*/ 2826545 w 2826545"/>
              <a:gd name="connsiteY1" fmla="*/ 0 h 2607468"/>
              <a:gd name="connsiteX2" fmla="*/ 2826545 w 2826545"/>
              <a:gd name="connsiteY2" fmla="*/ 2607468 h 2607468"/>
              <a:gd name="connsiteX3" fmla="*/ 0 w 2826545"/>
              <a:gd name="connsiteY3" fmla="*/ 2607468 h 2607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6545" h="2607468">
                <a:moveTo>
                  <a:pt x="0" y="0"/>
                </a:moveTo>
                <a:lnTo>
                  <a:pt x="2826545" y="0"/>
                </a:lnTo>
                <a:lnTo>
                  <a:pt x="2826545" y="2607468"/>
                </a:lnTo>
                <a:lnTo>
                  <a:pt x="0" y="26074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2071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1ED47082-C6AC-4158-B537-3F7A6797C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15025" y="752475"/>
            <a:ext cx="2876550" cy="2514600"/>
          </a:xfrm>
          <a:custGeom>
            <a:avLst/>
            <a:gdLst>
              <a:gd name="connsiteX0" fmla="*/ 0 w 2876550"/>
              <a:gd name="connsiteY0" fmla="*/ 0 h 2514600"/>
              <a:gd name="connsiteX1" fmla="*/ 2876550 w 2876550"/>
              <a:gd name="connsiteY1" fmla="*/ 0 h 2514600"/>
              <a:gd name="connsiteX2" fmla="*/ 2876550 w 2876550"/>
              <a:gd name="connsiteY2" fmla="*/ 2514600 h 2514600"/>
              <a:gd name="connsiteX3" fmla="*/ 0 w 2876550"/>
              <a:gd name="connsiteY3" fmla="*/ 25146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6550" h="2514600">
                <a:moveTo>
                  <a:pt x="0" y="0"/>
                </a:moveTo>
                <a:lnTo>
                  <a:pt x="2876550" y="0"/>
                </a:lnTo>
                <a:lnTo>
                  <a:pt x="2876550" y="2514600"/>
                </a:lnTo>
                <a:lnTo>
                  <a:pt x="0" y="2514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5F321787-2ECA-4CAA-BD7B-0F9193E285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15025" y="3805237"/>
            <a:ext cx="2876550" cy="2514600"/>
          </a:xfrm>
          <a:custGeom>
            <a:avLst/>
            <a:gdLst>
              <a:gd name="connsiteX0" fmla="*/ 0 w 2876550"/>
              <a:gd name="connsiteY0" fmla="*/ 0 h 2514600"/>
              <a:gd name="connsiteX1" fmla="*/ 2876550 w 2876550"/>
              <a:gd name="connsiteY1" fmla="*/ 0 h 2514600"/>
              <a:gd name="connsiteX2" fmla="*/ 2876550 w 2876550"/>
              <a:gd name="connsiteY2" fmla="*/ 2514600 h 2514600"/>
              <a:gd name="connsiteX3" fmla="*/ 0 w 2876550"/>
              <a:gd name="connsiteY3" fmla="*/ 25146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6550" h="2514600">
                <a:moveTo>
                  <a:pt x="0" y="0"/>
                </a:moveTo>
                <a:lnTo>
                  <a:pt x="2876550" y="0"/>
                </a:lnTo>
                <a:lnTo>
                  <a:pt x="2876550" y="2514600"/>
                </a:lnTo>
                <a:lnTo>
                  <a:pt x="0" y="2514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980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1304A17F-256C-4A11-ABD1-9913707915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1000" y="0"/>
            <a:ext cx="4191000" cy="6858000"/>
          </a:xfrm>
          <a:custGeom>
            <a:avLst/>
            <a:gdLst>
              <a:gd name="connsiteX0" fmla="*/ 0 w 4191000"/>
              <a:gd name="connsiteY0" fmla="*/ 0 h 6858000"/>
              <a:gd name="connsiteX1" fmla="*/ 4191000 w 4191000"/>
              <a:gd name="connsiteY1" fmla="*/ 0 h 6858000"/>
              <a:gd name="connsiteX2" fmla="*/ 4191000 w 4191000"/>
              <a:gd name="connsiteY2" fmla="*/ 6858000 h 6858000"/>
              <a:gd name="connsiteX3" fmla="*/ 0 w 4191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6858000">
                <a:moveTo>
                  <a:pt x="0" y="0"/>
                </a:moveTo>
                <a:lnTo>
                  <a:pt x="4191000" y="0"/>
                </a:lnTo>
                <a:lnTo>
                  <a:pt x="4191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6298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20847477-AF7B-47C1-8E47-1FB89C9B2A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90663" y="679846"/>
            <a:ext cx="2857500" cy="2507458"/>
          </a:xfrm>
          <a:custGeom>
            <a:avLst/>
            <a:gdLst>
              <a:gd name="connsiteX0" fmla="*/ 0 w 2857500"/>
              <a:gd name="connsiteY0" fmla="*/ 0 h 2507458"/>
              <a:gd name="connsiteX1" fmla="*/ 2857500 w 2857500"/>
              <a:gd name="connsiteY1" fmla="*/ 0 h 2507458"/>
              <a:gd name="connsiteX2" fmla="*/ 2857500 w 2857500"/>
              <a:gd name="connsiteY2" fmla="*/ 2507458 h 2507458"/>
              <a:gd name="connsiteX3" fmla="*/ 0 w 2857500"/>
              <a:gd name="connsiteY3" fmla="*/ 2507458 h 2507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7500" h="2507458">
                <a:moveTo>
                  <a:pt x="0" y="0"/>
                </a:moveTo>
                <a:lnTo>
                  <a:pt x="2857500" y="0"/>
                </a:lnTo>
                <a:lnTo>
                  <a:pt x="2857500" y="2507458"/>
                </a:lnTo>
                <a:lnTo>
                  <a:pt x="0" y="250745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69B65367-AF65-4991-B663-3AFF61FA11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90663" y="3670696"/>
            <a:ext cx="2857500" cy="2507458"/>
          </a:xfrm>
          <a:custGeom>
            <a:avLst/>
            <a:gdLst>
              <a:gd name="connsiteX0" fmla="*/ 0 w 2857500"/>
              <a:gd name="connsiteY0" fmla="*/ 0 h 2507458"/>
              <a:gd name="connsiteX1" fmla="*/ 2857500 w 2857500"/>
              <a:gd name="connsiteY1" fmla="*/ 0 h 2507458"/>
              <a:gd name="connsiteX2" fmla="*/ 2857500 w 2857500"/>
              <a:gd name="connsiteY2" fmla="*/ 2507458 h 2507458"/>
              <a:gd name="connsiteX3" fmla="*/ 0 w 2857500"/>
              <a:gd name="connsiteY3" fmla="*/ 2507458 h 2507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7500" h="2507458">
                <a:moveTo>
                  <a:pt x="0" y="0"/>
                </a:moveTo>
                <a:lnTo>
                  <a:pt x="2857500" y="0"/>
                </a:lnTo>
                <a:lnTo>
                  <a:pt x="2857500" y="2507458"/>
                </a:lnTo>
                <a:lnTo>
                  <a:pt x="0" y="250745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6379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7D624FEA-AE7C-44F0-90A1-97B5AFF7EE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12875" y="406400"/>
            <a:ext cx="5549900" cy="6040582"/>
          </a:xfrm>
          <a:custGeom>
            <a:avLst/>
            <a:gdLst>
              <a:gd name="connsiteX0" fmla="*/ 0 w 5549900"/>
              <a:gd name="connsiteY0" fmla="*/ 0 h 6040582"/>
              <a:gd name="connsiteX1" fmla="*/ 5549900 w 5549900"/>
              <a:gd name="connsiteY1" fmla="*/ 0 h 6040582"/>
              <a:gd name="connsiteX2" fmla="*/ 5549900 w 5549900"/>
              <a:gd name="connsiteY2" fmla="*/ 6040582 h 6040582"/>
              <a:gd name="connsiteX3" fmla="*/ 0 w 5549900"/>
              <a:gd name="connsiteY3" fmla="*/ 6040582 h 604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49900" h="6040582">
                <a:moveTo>
                  <a:pt x="0" y="0"/>
                </a:moveTo>
                <a:lnTo>
                  <a:pt x="5549900" y="0"/>
                </a:lnTo>
                <a:lnTo>
                  <a:pt x="5549900" y="6040582"/>
                </a:lnTo>
                <a:lnTo>
                  <a:pt x="0" y="60405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4346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FDD4C180-BA3C-4EB1-89FA-8F2AADA786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1000" y="0"/>
            <a:ext cx="4191000" cy="6858000"/>
          </a:xfrm>
          <a:custGeom>
            <a:avLst/>
            <a:gdLst>
              <a:gd name="connsiteX0" fmla="*/ 0 w 4191000"/>
              <a:gd name="connsiteY0" fmla="*/ 0 h 6858000"/>
              <a:gd name="connsiteX1" fmla="*/ 4191000 w 4191000"/>
              <a:gd name="connsiteY1" fmla="*/ 0 h 6858000"/>
              <a:gd name="connsiteX2" fmla="*/ 4191000 w 4191000"/>
              <a:gd name="connsiteY2" fmla="*/ 6858000 h 6858000"/>
              <a:gd name="connsiteX3" fmla="*/ 0 w 4191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0" h="6858000">
                <a:moveTo>
                  <a:pt x="0" y="0"/>
                </a:moveTo>
                <a:lnTo>
                  <a:pt x="4191000" y="0"/>
                </a:lnTo>
                <a:lnTo>
                  <a:pt x="4191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583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1C29B39B-59DC-4CB7-A3C1-029292D6D2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53713" y="0"/>
            <a:ext cx="4447413" cy="6858000"/>
          </a:xfrm>
          <a:custGeom>
            <a:avLst/>
            <a:gdLst>
              <a:gd name="connsiteX0" fmla="*/ 0 w 4447413"/>
              <a:gd name="connsiteY0" fmla="*/ 0 h 6858000"/>
              <a:gd name="connsiteX1" fmla="*/ 4447413 w 4447413"/>
              <a:gd name="connsiteY1" fmla="*/ 0 h 6858000"/>
              <a:gd name="connsiteX2" fmla="*/ 4447413 w 4447413"/>
              <a:gd name="connsiteY2" fmla="*/ 6858000 h 6858000"/>
              <a:gd name="connsiteX3" fmla="*/ 0 w 444741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7413" h="6858000">
                <a:moveTo>
                  <a:pt x="0" y="0"/>
                </a:moveTo>
                <a:lnTo>
                  <a:pt x="4447413" y="0"/>
                </a:lnTo>
                <a:lnTo>
                  <a:pt x="444741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232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BFA653A9-D6D5-4849-B621-BE1B866E52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00663" y="0"/>
            <a:ext cx="4446585" cy="6858000"/>
          </a:xfrm>
          <a:custGeom>
            <a:avLst/>
            <a:gdLst>
              <a:gd name="connsiteX0" fmla="*/ 0 w 4446585"/>
              <a:gd name="connsiteY0" fmla="*/ 0 h 6858000"/>
              <a:gd name="connsiteX1" fmla="*/ 4446585 w 4446585"/>
              <a:gd name="connsiteY1" fmla="*/ 0 h 6858000"/>
              <a:gd name="connsiteX2" fmla="*/ 4446585 w 4446585"/>
              <a:gd name="connsiteY2" fmla="*/ 6858000 h 6858000"/>
              <a:gd name="connsiteX3" fmla="*/ 0 w 444658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6585" h="6858000">
                <a:moveTo>
                  <a:pt x="0" y="0"/>
                </a:moveTo>
                <a:lnTo>
                  <a:pt x="4446585" y="0"/>
                </a:lnTo>
                <a:lnTo>
                  <a:pt x="444658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490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1D746B-0C78-4598-BF5F-05498CC37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B8F2E11-3CE5-4752-AFD0-87E94E7F2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4EECCDF-C996-4D19-80D1-5B9B2FA60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9BD-8D30-4ED6-8919-BABBF75DA3F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6E5C966-30C0-4ACE-B593-BBBA2DAF5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732615-DE53-4406-A908-1B323EDD6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167B-138E-4402-AC44-8A7142017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5081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EC82532B-CEA4-40D4-9EB9-4B479859FF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96238" y="0"/>
            <a:ext cx="4195762" cy="6858000"/>
          </a:xfrm>
          <a:custGeom>
            <a:avLst/>
            <a:gdLst>
              <a:gd name="connsiteX0" fmla="*/ 0 w 4195762"/>
              <a:gd name="connsiteY0" fmla="*/ 0 h 6858000"/>
              <a:gd name="connsiteX1" fmla="*/ 4195762 w 4195762"/>
              <a:gd name="connsiteY1" fmla="*/ 0 h 6858000"/>
              <a:gd name="connsiteX2" fmla="*/ 4195762 w 4195762"/>
              <a:gd name="connsiteY2" fmla="*/ 6858000 h 6858000"/>
              <a:gd name="connsiteX3" fmla="*/ 0 w 419576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5762" h="6858000">
                <a:moveTo>
                  <a:pt x="0" y="0"/>
                </a:moveTo>
                <a:lnTo>
                  <a:pt x="4195762" y="0"/>
                </a:lnTo>
                <a:lnTo>
                  <a:pt x="419576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6891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A5A1C49E-0F62-443A-8CBD-20A9CFE6E1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5267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370327E2-CBD0-4E00-8727-1938A8A94B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02327" y="1"/>
            <a:ext cx="6040582" cy="3833091"/>
          </a:xfrm>
          <a:custGeom>
            <a:avLst/>
            <a:gdLst>
              <a:gd name="connsiteX0" fmla="*/ 0 w 6040582"/>
              <a:gd name="connsiteY0" fmla="*/ 0 h 3833091"/>
              <a:gd name="connsiteX1" fmla="*/ 6040582 w 6040582"/>
              <a:gd name="connsiteY1" fmla="*/ 0 h 3833091"/>
              <a:gd name="connsiteX2" fmla="*/ 6040582 w 6040582"/>
              <a:gd name="connsiteY2" fmla="*/ 3833091 h 3833091"/>
              <a:gd name="connsiteX3" fmla="*/ 0 w 6040582"/>
              <a:gd name="connsiteY3" fmla="*/ 3833091 h 383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582" h="3833091">
                <a:moveTo>
                  <a:pt x="0" y="0"/>
                </a:moveTo>
                <a:lnTo>
                  <a:pt x="6040582" y="0"/>
                </a:lnTo>
                <a:lnTo>
                  <a:pt x="6040582" y="3833091"/>
                </a:lnTo>
                <a:lnTo>
                  <a:pt x="0" y="38330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66218F64-2B53-4343-B614-95AE4D9C59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47708" y="1"/>
            <a:ext cx="4544291" cy="3833091"/>
          </a:xfrm>
          <a:custGeom>
            <a:avLst/>
            <a:gdLst>
              <a:gd name="connsiteX0" fmla="*/ 0 w 4544291"/>
              <a:gd name="connsiteY0" fmla="*/ 0 h 3833091"/>
              <a:gd name="connsiteX1" fmla="*/ 4544291 w 4544291"/>
              <a:gd name="connsiteY1" fmla="*/ 0 h 3833091"/>
              <a:gd name="connsiteX2" fmla="*/ 4544291 w 4544291"/>
              <a:gd name="connsiteY2" fmla="*/ 3833091 h 3833091"/>
              <a:gd name="connsiteX3" fmla="*/ 0 w 4544291"/>
              <a:gd name="connsiteY3" fmla="*/ 3833091 h 383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44291" h="3833091">
                <a:moveTo>
                  <a:pt x="0" y="0"/>
                </a:moveTo>
                <a:lnTo>
                  <a:pt x="4544291" y="0"/>
                </a:lnTo>
                <a:lnTo>
                  <a:pt x="4544291" y="3833091"/>
                </a:lnTo>
                <a:lnTo>
                  <a:pt x="0" y="38330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2404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45948BF9-05EC-45B2-860E-0AA58B4D09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0036" y="0"/>
            <a:ext cx="4313382" cy="6858000"/>
          </a:xfrm>
          <a:custGeom>
            <a:avLst/>
            <a:gdLst>
              <a:gd name="connsiteX0" fmla="*/ 0 w 4313382"/>
              <a:gd name="connsiteY0" fmla="*/ 0 h 6858000"/>
              <a:gd name="connsiteX1" fmla="*/ 4313382 w 4313382"/>
              <a:gd name="connsiteY1" fmla="*/ 0 h 6858000"/>
              <a:gd name="connsiteX2" fmla="*/ 4313382 w 4313382"/>
              <a:gd name="connsiteY2" fmla="*/ 6858000 h 6858000"/>
              <a:gd name="connsiteX3" fmla="*/ 0 w 43133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3382" h="6858000">
                <a:moveTo>
                  <a:pt x="0" y="0"/>
                </a:moveTo>
                <a:lnTo>
                  <a:pt x="4313382" y="0"/>
                </a:lnTo>
                <a:lnTo>
                  <a:pt x="431338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14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787402BB-0BBF-457C-AB70-1817948E7F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39344" y="704273"/>
            <a:ext cx="4765965" cy="5449454"/>
          </a:xfrm>
          <a:custGeom>
            <a:avLst/>
            <a:gdLst>
              <a:gd name="connsiteX0" fmla="*/ 0 w 4765965"/>
              <a:gd name="connsiteY0" fmla="*/ 0 h 5449454"/>
              <a:gd name="connsiteX1" fmla="*/ 4765965 w 4765965"/>
              <a:gd name="connsiteY1" fmla="*/ 0 h 5449454"/>
              <a:gd name="connsiteX2" fmla="*/ 4765965 w 4765965"/>
              <a:gd name="connsiteY2" fmla="*/ 5449454 h 5449454"/>
              <a:gd name="connsiteX3" fmla="*/ 0 w 4765965"/>
              <a:gd name="connsiteY3" fmla="*/ 5449454 h 5449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5965" h="5449454">
                <a:moveTo>
                  <a:pt x="0" y="0"/>
                </a:moveTo>
                <a:lnTo>
                  <a:pt x="4765965" y="0"/>
                </a:lnTo>
                <a:lnTo>
                  <a:pt x="4765965" y="5449454"/>
                </a:lnTo>
                <a:lnTo>
                  <a:pt x="0" y="544945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6562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D2B957B7-92CD-427F-9F18-D1CE689298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85164" y="0"/>
            <a:ext cx="6206836" cy="6858000"/>
          </a:xfrm>
          <a:custGeom>
            <a:avLst/>
            <a:gdLst>
              <a:gd name="connsiteX0" fmla="*/ 0 w 6206836"/>
              <a:gd name="connsiteY0" fmla="*/ 0 h 6858000"/>
              <a:gd name="connsiteX1" fmla="*/ 6206836 w 6206836"/>
              <a:gd name="connsiteY1" fmla="*/ 0 h 6858000"/>
              <a:gd name="connsiteX2" fmla="*/ 6206836 w 6206836"/>
              <a:gd name="connsiteY2" fmla="*/ 6858000 h 6858000"/>
              <a:gd name="connsiteX3" fmla="*/ 0 w 620683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6836" h="6858000">
                <a:moveTo>
                  <a:pt x="0" y="0"/>
                </a:moveTo>
                <a:lnTo>
                  <a:pt x="6206836" y="0"/>
                </a:lnTo>
                <a:lnTo>
                  <a:pt x="620683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075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E2B97E-5B4E-46DE-8336-AE2B424F3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893D96-37A0-4BDC-8A8F-EFBA03F10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CEFBA11-E305-40F8-8DF1-B948B0CA9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ADAE310-EC6D-44B8-B0BC-70CA48C2F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9BD-8D30-4ED6-8919-BABBF75DA3F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3EC0A00-C349-4A7B-9326-E6B37B8FC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5A6138A-C136-406F-9746-FE2E8DD93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167B-138E-4402-AC44-8A7142017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6066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503562-D9BC-4317-BA23-BA5DF4F26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DB39B9B-1529-4BDF-BAE2-8497EDEA9C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582AE29-FAC3-4D70-A884-E043D5F91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AB4D328-D829-4EAA-8720-BF901B37E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9BD-8D30-4ED6-8919-BABBF75DA3F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6E5894C-5F12-41CE-9934-C86CB8D92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5780CC1-2D31-4824-836B-B596E2FC8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167B-138E-4402-AC44-8A7142017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6337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883ED8-486C-42B1-B45E-1DD832FD5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D135D2B-3A23-4585-8925-7860FBDB6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05A3FC-F91D-4720-B38B-FD709692D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9BD-8D30-4ED6-8919-BABBF75DA3F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426FA7-46BF-4D00-9BD0-FE64935F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7F027C-8A0D-4BBB-9888-A0F018FC0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167B-138E-4402-AC44-8A7142017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0290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3591719-634A-4220-9BDA-FA7238714C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49FE1D2-A12D-4716-8F67-B5CF22A5D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DECF41E-0FF8-4F7F-891F-C12DD25DE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9BD-8D30-4ED6-8919-BABBF75DA3F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DC1B6FE-3359-44D9-9704-14A8C7E53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40A5510-E862-4637-9845-F2BEEDF0A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167B-138E-4402-AC44-8A7142017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438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10FAB7-0086-4C4F-AD1A-4567D9AD9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4CC784-D1FD-4CC9-837E-63427802CB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16459ED-94BB-40CF-ACA0-A50BA02860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8BEBBCF-321A-402A-A8BB-57A3820C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9BD-8D30-4ED6-8919-BABBF75DA3F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8B3EE32-6C5A-49B3-8A8F-EFC905171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3444392-A2AA-40F6-8E7F-01F8A28F4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167B-138E-4402-AC44-8A7142017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626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30051C-11BB-46D1-8B81-61BBD463C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98CC5D2-56D2-410C-9AFC-150C03374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E3232E6-3FA6-4412-B20F-8F3754948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9D58336-D11B-4963-9690-A14908AE14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8C55C92-6BEE-4EF2-879F-1989466D83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C2223CD-4AB4-45FE-8E39-10C7344D0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9BD-8D30-4ED6-8919-BABBF75DA3F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7EB5C55-92A9-4331-B15E-70D3FBD3B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4365AC7-121C-4E97-9910-4DCDD55D4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167B-138E-4402-AC44-8A7142017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51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529115-E371-47BA-BDF2-3E6988FA1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BE25661-0615-45A1-8DF9-8548F770C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69BD-8D30-4ED6-8919-BABBF75DA3F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1B57C85-E6D0-43D0-AC82-2D80675D6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6E78CFC-87F1-4359-99DE-C8BAD33EE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1167B-138E-4402-AC44-8A7142017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12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DFC01EF8-BE43-43AB-95DC-B2C29BEA65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1112" y="0"/>
            <a:ext cx="6107112" cy="3429000"/>
          </a:xfrm>
          <a:custGeom>
            <a:avLst/>
            <a:gdLst>
              <a:gd name="connsiteX0" fmla="*/ 0 w 6107112"/>
              <a:gd name="connsiteY0" fmla="*/ 0 h 3429000"/>
              <a:gd name="connsiteX1" fmla="*/ 6107112 w 6107112"/>
              <a:gd name="connsiteY1" fmla="*/ 0 h 3429000"/>
              <a:gd name="connsiteX2" fmla="*/ 6107112 w 6107112"/>
              <a:gd name="connsiteY2" fmla="*/ 3429000 h 3429000"/>
              <a:gd name="connsiteX3" fmla="*/ 0 w 610711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7112" h="3429000">
                <a:moveTo>
                  <a:pt x="0" y="0"/>
                </a:moveTo>
                <a:lnTo>
                  <a:pt x="6107112" y="0"/>
                </a:lnTo>
                <a:lnTo>
                  <a:pt x="6107112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xmlns="" id="{70AF9FC4-5738-46E5-9C4B-8811DAFA2F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107112" cy="3429000"/>
          </a:xfrm>
          <a:custGeom>
            <a:avLst/>
            <a:gdLst>
              <a:gd name="connsiteX0" fmla="*/ 0 w 6107112"/>
              <a:gd name="connsiteY0" fmla="*/ 0 h 3429000"/>
              <a:gd name="connsiteX1" fmla="*/ 6107112 w 6107112"/>
              <a:gd name="connsiteY1" fmla="*/ 0 h 3429000"/>
              <a:gd name="connsiteX2" fmla="*/ 6107112 w 6107112"/>
              <a:gd name="connsiteY2" fmla="*/ 3429000 h 3429000"/>
              <a:gd name="connsiteX3" fmla="*/ 0 w 610711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7112" h="3429000">
                <a:moveTo>
                  <a:pt x="0" y="0"/>
                </a:moveTo>
                <a:lnTo>
                  <a:pt x="6107112" y="0"/>
                </a:lnTo>
                <a:lnTo>
                  <a:pt x="6107112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xmlns="" id="{A9B87D00-F93A-424D-AAC3-AAE9678D96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1112" y="3429000"/>
            <a:ext cx="6107112" cy="3429000"/>
          </a:xfrm>
          <a:custGeom>
            <a:avLst/>
            <a:gdLst>
              <a:gd name="connsiteX0" fmla="*/ 0 w 6107112"/>
              <a:gd name="connsiteY0" fmla="*/ 0 h 3429000"/>
              <a:gd name="connsiteX1" fmla="*/ 6107112 w 6107112"/>
              <a:gd name="connsiteY1" fmla="*/ 0 h 3429000"/>
              <a:gd name="connsiteX2" fmla="*/ 6107112 w 6107112"/>
              <a:gd name="connsiteY2" fmla="*/ 3429000 h 3429000"/>
              <a:gd name="connsiteX3" fmla="*/ 0 w 6107112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7112" h="3429000">
                <a:moveTo>
                  <a:pt x="0" y="0"/>
                </a:moveTo>
                <a:lnTo>
                  <a:pt x="6107112" y="0"/>
                </a:lnTo>
                <a:lnTo>
                  <a:pt x="6107112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447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8B977CBB-0D03-45AA-B43C-43BB629C4F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29450" y="0"/>
            <a:ext cx="5162550" cy="6858000"/>
          </a:xfrm>
          <a:custGeom>
            <a:avLst/>
            <a:gdLst>
              <a:gd name="connsiteX0" fmla="*/ 0 w 5162550"/>
              <a:gd name="connsiteY0" fmla="*/ 0 h 6858000"/>
              <a:gd name="connsiteX1" fmla="*/ 5162550 w 5162550"/>
              <a:gd name="connsiteY1" fmla="*/ 0 h 6858000"/>
              <a:gd name="connsiteX2" fmla="*/ 5162550 w 5162550"/>
              <a:gd name="connsiteY2" fmla="*/ 6858000 h 6858000"/>
              <a:gd name="connsiteX3" fmla="*/ 0 w 51625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0" h="6858000">
                <a:moveTo>
                  <a:pt x="0" y="0"/>
                </a:moveTo>
                <a:lnTo>
                  <a:pt x="5162550" y="0"/>
                </a:lnTo>
                <a:lnTo>
                  <a:pt x="516255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76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DEF343D7-2A6D-4E21-B9A6-17255E710A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03388" y="660400"/>
            <a:ext cx="2590800" cy="1898650"/>
          </a:xfrm>
          <a:custGeom>
            <a:avLst/>
            <a:gdLst>
              <a:gd name="connsiteX0" fmla="*/ 0 w 2590800"/>
              <a:gd name="connsiteY0" fmla="*/ 0 h 1898650"/>
              <a:gd name="connsiteX1" fmla="*/ 2590800 w 2590800"/>
              <a:gd name="connsiteY1" fmla="*/ 0 h 1898650"/>
              <a:gd name="connsiteX2" fmla="*/ 2590800 w 2590800"/>
              <a:gd name="connsiteY2" fmla="*/ 1898650 h 1898650"/>
              <a:gd name="connsiteX3" fmla="*/ 0 w 2590800"/>
              <a:gd name="connsiteY3" fmla="*/ 1898650 h 189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0800" h="1898650">
                <a:moveTo>
                  <a:pt x="0" y="0"/>
                </a:moveTo>
                <a:lnTo>
                  <a:pt x="2590800" y="0"/>
                </a:lnTo>
                <a:lnTo>
                  <a:pt x="2590800" y="1898650"/>
                </a:lnTo>
                <a:lnTo>
                  <a:pt x="0" y="18986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3B7C2F16-411C-47AF-BAA2-40D71BE1DC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37088" y="660400"/>
            <a:ext cx="2590800" cy="1898650"/>
          </a:xfrm>
          <a:custGeom>
            <a:avLst/>
            <a:gdLst>
              <a:gd name="connsiteX0" fmla="*/ 0 w 2590800"/>
              <a:gd name="connsiteY0" fmla="*/ 0 h 1898650"/>
              <a:gd name="connsiteX1" fmla="*/ 2590800 w 2590800"/>
              <a:gd name="connsiteY1" fmla="*/ 0 h 1898650"/>
              <a:gd name="connsiteX2" fmla="*/ 2590800 w 2590800"/>
              <a:gd name="connsiteY2" fmla="*/ 1898650 h 1898650"/>
              <a:gd name="connsiteX3" fmla="*/ 0 w 2590800"/>
              <a:gd name="connsiteY3" fmla="*/ 1898650 h 189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0800" h="1898650">
                <a:moveTo>
                  <a:pt x="0" y="0"/>
                </a:moveTo>
                <a:lnTo>
                  <a:pt x="2590800" y="0"/>
                </a:lnTo>
                <a:lnTo>
                  <a:pt x="2590800" y="1898650"/>
                </a:lnTo>
                <a:lnTo>
                  <a:pt x="0" y="18986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xmlns="" id="{B5CD9ED3-35A8-41AE-8D4B-C5ACA4AF3AF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03388" y="3597564"/>
            <a:ext cx="2590800" cy="1898650"/>
          </a:xfrm>
          <a:custGeom>
            <a:avLst/>
            <a:gdLst>
              <a:gd name="connsiteX0" fmla="*/ 0 w 2590800"/>
              <a:gd name="connsiteY0" fmla="*/ 0 h 1898650"/>
              <a:gd name="connsiteX1" fmla="*/ 2590800 w 2590800"/>
              <a:gd name="connsiteY1" fmla="*/ 0 h 1898650"/>
              <a:gd name="connsiteX2" fmla="*/ 2590800 w 2590800"/>
              <a:gd name="connsiteY2" fmla="*/ 1898650 h 1898650"/>
              <a:gd name="connsiteX3" fmla="*/ 0 w 2590800"/>
              <a:gd name="connsiteY3" fmla="*/ 1898650 h 189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0800" h="1898650">
                <a:moveTo>
                  <a:pt x="0" y="0"/>
                </a:moveTo>
                <a:lnTo>
                  <a:pt x="2590800" y="0"/>
                </a:lnTo>
                <a:lnTo>
                  <a:pt x="2590800" y="1898650"/>
                </a:lnTo>
                <a:lnTo>
                  <a:pt x="0" y="18986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xmlns="" id="{C04188DA-4488-4BFC-AEFF-719F91B75B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37088" y="3597564"/>
            <a:ext cx="2590800" cy="1898650"/>
          </a:xfrm>
          <a:custGeom>
            <a:avLst/>
            <a:gdLst>
              <a:gd name="connsiteX0" fmla="*/ 0 w 2590800"/>
              <a:gd name="connsiteY0" fmla="*/ 0 h 1898650"/>
              <a:gd name="connsiteX1" fmla="*/ 2590800 w 2590800"/>
              <a:gd name="connsiteY1" fmla="*/ 0 h 1898650"/>
              <a:gd name="connsiteX2" fmla="*/ 2590800 w 2590800"/>
              <a:gd name="connsiteY2" fmla="*/ 1898650 h 1898650"/>
              <a:gd name="connsiteX3" fmla="*/ 0 w 2590800"/>
              <a:gd name="connsiteY3" fmla="*/ 1898650 h 189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0800" h="1898650">
                <a:moveTo>
                  <a:pt x="0" y="0"/>
                </a:moveTo>
                <a:lnTo>
                  <a:pt x="2590800" y="0"/>
                </a:lnTo>
                <a:lnTo>
                  <a:pt x="2590800" y="1898650"/>
                </a:lnTo>
                <a:lnTo>
                  <a:pt x="0" y="18986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4D0C44-2E58-41A0-9729-1953A803C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698529A-F2E4-42AC-B7BF-DD05A6022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37F3736-1BC9-45DD-B68B-2753DB999F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F69BD-8D30-4ED6-8919-BABBF75DA3F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F341C97-AAC3-4CA3-9B61-43BD40DD5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5552367-5202-4849-B91E-24EA6B921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1167B-138E-4402-AC44-8A7142017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72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6" r:id="rId7"/>
    <p:sldLayoutId id="2147483677" r:id="rId8"/>
    <p:sldLayoutId id="2147483676" r:id="rId9"/>
    <p:sldLayoutId id="2147483675" r:id="rId10"/>
    <p:sldLayoutId id="2147483687" r:id="rId11"/>
    <p:sldLayoutId id="2147483686" r:id="rId12"/>
    <p:sldLayoutId id="2147483685" r:id="rId13"/>
    <p:sldLayoutId id="2147483684" r:id="rId14"/>
    <p:sldLayoutId id="2147483683" r:id="rId15"/>
    <p:sldLayoutId id="2147483682" r:id="rId16"/>
    <p:sldLayoutId id="2147483681" r:id="rId17"/>
    <p:sldLayoutId id="2147483680" r:id="rId18"/>
    <p:sldLayoutId id="2147483679" r:id="rId19"/>
    <p:sldLayoutId id="2147483678" r:id="rId20"/>
    <p:sldLayoutId id="2147483674" r:id="rId21"/>
    <p:sldLayoutId id="2147483673" r:id="rId22"/>
    <p:sldLayoutId id="2147483672" r:id="rId23"/>
    <p:sldLayoutId id="2147483671" r:id="rId24"/>
    <p:sldLayoutId id="2147483670" r:id="rId25"/>
    <p:sldLayoutId id="2147483669" r:id="rId26"/>
    <p:sldLayoutId id="2147483668" r:id="rId27"/>
    <p:sldLayoutId id="2147483655" r:id="rId28"/>
    <p:sldLayoutId id="2147483667" r:id="rId29"/>
    <p:sldLayoutId id="2147483665" r:id="rId30"/>
    <p:sldLayoutId id="2147483664" r:id="rId31"/>
    <p:sldLayoutId id="2147483663" r:id="rId32"/>
    <p:sldLayoutId id="2147483662" r:id="rId33"/>
    <p:sldLayoutId id="2147483661" r:id="rId34"/>
    <p:sldLayoutId id="2147483660" r:id="rId35"/>
    <p:sldLayoutId id="2147483656" r:id="rId36"/>
    <p:sldLayoutId id="2147483657" r:id="rId37"/>
    <p:sldLayoutId id="2147483658" r:id="rId38"/>
    <p:sldLayoutId id="2147483659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>
            <a:fillRect/>
          </a:stretch>
        </p:blipFill>
        <p:spPr/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631A876-BE72-4875-9994-3CF41C38AC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627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lt1">
                  <a:alpha val="0"/>
                </a:schemeClr>
              </a:solidFill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74F43F6B-7C25-4BED-80D8-593C0578F2D5}"/>
              </a:ext>
            </a:extLst>
          </p:cNvPr>
          <p:cNvGrpSpPr/>
          <p:nvPr/>
        </p:nvGrpSpPr>
        <p:grpSpPr>
          <a:xfrm>
            <a:off x="385134" y="409575"/>
            <a:ext cx="486837" cy="6010275"/>
            <a:chOff x="385134" y="409575"/>
            <a:chExt cx="486837" cy="6010275"/>
          </a:xfrm>
        </p:grpSpPr>
        <p:cxnSp>
          <p:nvCxnSpPr>
            <p:cNvPr id="5" name="Прямая соединительная линия 4">
              <a:extLst>
                <a:ext uri="{FF2B5EF4-FFF2-40B4-BE49-F238E27FC236}">
                  <a16:creationId xmlns:a16="http://schemas.microsoft.com/office/drawing/2014/main" xmlns="" id="{B2930C8B-2B0B-49BB-BFEE-A00BC05E8CBE}"/>
                </a:ext>
              </a:extLst>
            </p:cNvPr>
            <p:cNvCxnSpPr/>
            <p:nvPr/>
          </p:nvCxnSpPr>
          <p:spPr>
            <a:xfrm>
              <a:off x="871971" y="409575"/>
              <a:ext cx="0" cy="601027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6C02E221-6FF7-447E-9C97-7F2C4E889B47}"/>
                </a:ext>
              </a:extLst>
            </p:cNvPr>
            <p:cNvSpPr txBox="1"/>
            <p:nvPr/>
          </p:nvSpPr>
          <p:spPr>
            <a:xfrm rot="16200000">
              <a:off x="-82040" y="5642034"/>
              <a:ext cx="119595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dirty="0">
                  <a:solidFill>
                    <a:schemeClr val="bg1"/>
                  </a:solidFill>
                  <a:latin typeface="Raleway" panose="020B0503030101060003" pitchFamily="34" charset="-52"/>
                </a:rPr>
                <a:t>ТОМСК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E2D6B0F3-E3D1-4280-955E-5A827E06C237}"/>
                </a:ext>
              </a:extLst>
            </p:cNvPr>
            <p:cNvSpPr txBox="1"/>
            <p:nvPr/>
          </p:nvSpPr>
          <p:spPr>
            <a:xfrm rot="16200000">
              <a:off x="-137442" y="1074661"/>
              <a:ext cx="130676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50" b="1" dirty="0">
                  <a:solidFill>
                    <a:schemeClr val="bg1"/>
                  </a:solidFill>
                  <a:latin typeface="Raleway" panose="020B0503030101060003" pitchFamily="34" charset="-52"/>
                </a:rPr>
                <a:t>МАОУ СОШ № 25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CEB40F7-B6AB-4BDF-B73C-6F9D7C8B379B}"/>
              </a:ext>
            </a:extLst>
          </p:cNvPr>
          <p:cNvSpPr txBox="1"/>
          <p:nvPr/>
        </p:nvSpPr>
        <p:spPr>
          <a:xfrm>
            <a:off x="1589087" y="1449709"/>
            <a:ext cx="7790303" cy="214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Raleway" panose="020B0503030101060003" pitchFamily="34" charset="-52"/>
              </a:rPr>
              <a:t>ОТ УПРАВЛЕНИЯ</a:t>
            </a:r>
          </a:p>
          <a:p>
            <a:pPr>
              <a:spcAft>
                <a:spcPts val="900"/>
              </a:spcAft>
            </a:pPr>
            <a:r>
              <a:rPr lang="ru-RU" sz="3600" b="1" dirty="0">
                <a:solidFill>
                  <a:schemeClr val="bg1"/>
                </a:solidFill>
                <a:latin typeface="Raleway" panose="020B0503030101060003" pitchFamily="34" charset="-52"/>
              </a:rPr>
              <a:t>ПРОЦЕССАМИ – К УПРАВЛЕНИЮ РЕЗУЛЬТАТАМИ</a:t>
            </a:r>
          </a:p>
          <a:p>
            <a:r>
              <a:rPr lang="ru-RU" dirty="0">
                <a:solidFill>
                  <a:schemeClr val="bg1"/>
                </a:solidFill>
                <a:latin typeface="Raleway" panose="020B0503030101060003" pitchFamily="34" charset="-52"/>
              </a:rPr>
              <a:t>КАК КОМАНДА ШКОЛЫ СОЗДАЕТ СРЕДУ ДЛЯ УСПЕХА КАЖДОГО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6F4FCDD-B0FD-4013-AAFB-1159BE8A0070}"/>
              </a:ext>
            </a:extLst>
          </p:cNvPr>
          <p:cNvSpPr txBox="1"/>
          <p:nvPr/>
        </p:nvSpPr>
        <p:spPr>
          <a:xfrm>
            <a:off x="1617663" y="5174862"/>
            <a:ext cx="2643440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400" b="1" dirty="0">
                <a:solidFill>
                  <a:schemeClr val="bg1"/>
                </a:solidFill>
                <a:latin typeface="Raleway" panose="020B0503030101060003" pitchFamily="34" charset="-52"/>
              </a:rPr>
              <a:t>Петрачкова Т.И.</a:t>
            </a:r>
          </a:p>
          <a:p>
            <a:pPr>
              <a:spcAft>
                <a:spcPts val="300"/>
              </a:spcAft>
            </a:pPr>
            <a:r>
              <a:rPr lang="ru-RU" sz="1400" dirty="0">
                <a:solidFill>
                  <a:schemeClr val="bg1"/>
                </a:solidFill>
                <a:latin typeface="Raleway" panose="020B0503030101060003" pitchFamily="34" charset="-52"/>
              </a:rPr>
              <a:t>Директор</a:t>
            </a:r>
            <a:r>
              <a:rPr lang="ru-RU" sz="1400" b="1" dirty="0">
                <a:solidFill>
                  <a:schemeClr val="bg1"/>
                </a:solidFill>
                <a:latin typeface="Raleway" panose="020B0503030101060003" pitchFamily="34" charset="-5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3949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16">
            <a:extLst>
              <a:ext uri="{FF2B5EF4-FFF2-40B4-BE49-F238E27FC236}">
                <a16:creationId xmlns:a16="http://schemas.microsoft.com/office/drawing/2014/main" xmlns="" id="{51E9DD33-4863-4AD2-9712-D385B1EAE764}"/>
              </a:ext>
            </a:extLst>
          </p:cNvPr>
          <p:cNvSpPr/>
          <p:nvPr/>
        </p:nvSpPr>
        <p:spPr bwMode="auto">
          <a:xfrm>
            <a:off x="1593654" y="1605859"/>
            <a:ext cx="545441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>
                <a:latin typeface="Raleway" panose="020B0604020202020204" charset="0"/>
                <a:ea typeface="Roboto" panose="02000000000000000000" pitchFamily="2" charset="0"/>
                <a:cs typeface="Raleway" panose="020B0604020202020204" charset="0"/>
              </a:rPr>
              <a:t>ЧТО ТАКОЕ ЭФФЕКТИВНОСТЬ УПРАВЛЕНИЯ?</a:t>
            </a:r>
            <a:endParaRPr lang="en-US" sz="3400" b="1" dirty="0">
              <a:latin typeface="Raleway" panose="020B0604020202020204" charset="0"/>
              <a:cs typeface="Raleway" panose="020B060402020202020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D4FD351-6819-44FF-BD02-C19CA01C9967}"/>
              </a:ext>
            </a:extLst>
          </p:cNvPr>
          <p:cNvSpPr/>
          <p:nvPr/>
        </p:nvSpPr>
        <p:spPr>
          <a:xfrm>
            <a:off x="6567055" y="0"/>
            <a:ext cx="5074083" cy="6858000"/>
          </a:xfrm>
          <a:prstGeom prst="rect">
            <a:avLst/>
          </a:prstGeom>
          <a:gradFill>
            <a:gsLst>
              <a:gs pos="0">
                <a:srgbClr val="087AFF"/>
              </a:gs>
              <a:gs pos="100000">
                <a:srgbClr val="6807ED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14CD49FD-432D-4A7D-80D2-6AF163909EDC}"/>
              </a:ext>
            </a:extLst>
          </p:cNvPr>
          <p:cNvGrpSpPr/>
          <p:nvPr/>
        </p:nvGrpSpPr>
        <p:grpSpPr>
          <a:xfrm>
            <a:off x="1593909" y="1299451"/>
            <a:ext cx="4204944" cy="983501"/>
            <a:chOff x="2321597" y="4404600"/>
            <a:chExt cx="3159029" cy="98350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1EE9EA14-3079-48F4-8BE9-094A635EDE66}"/>
                </a:ext>
              </a:extLst>
            </p:cNvPr>
            <p:cNvSpPr txBox="1"/>
            <p:nvPr/>
          </p:nvSpPr>
          <p:spPr>
            <a:xfrm>
              <a:off x="2321597" y="4404600"/>
              <a:ext cx="22848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rgbClr val="7B7C7E"/>
                  </a:solidFill>
                  <a:latin typeface="Raleway" panose="020B0604020202020204" charset="0"/>
                  <a:cs typeface="Raleway" panose="020B0604020202020204" charset="0"/>
                </a:rPr>
                <a:t>ОБРАЗОВАТЕЛЬНАЯ ЭКОСИСТЕМА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1BBD2F78-CD76-4498-B76C-023D49E32C04}"/>
                </a:ext>
              </a:extLst>
            </p:cNvPr>
            <p:cNvSpPr txBox="1"/>
            <p:nvPr/>
          </p:nvSpPr>
          <p:spPr>
            <a:xfrm>
              <a:off x="2334055" y="4741770"/>
              <a:ext cx="3146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3600" b="1" dirty="0">
                <a:latin typeface="Raleway" panose="020B0604020202020204" charset="0"/>
                <a:cs typeface="Raleway" panose="020B0604020202020204" charset="0"/>
              </a:endParaRPr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42C57876-4907-486F-9917-2860626A6108}"/>
              </a:ext>
            </a:extLst>
          </p:cNvPr>
          <p:cNvGrpSpPr/>
          <p:nvPr/>
        </p:nvGrpSpPr>
        <p:grpSpPr>
          <a:xfrm>
            <a:off x="6068580" y="2886544"/>
            <a:ext cx="4894281" cy="1039344"/>
            <a:chOff x="6068580" y="2886543"/>
            <a:chExt cx="4894281" cy="1039344"/>
          </a:xfrm>
        </p:grpSpPr>
        <p:grpSp>
          <p:nvGrpSpPr>
            <p:cNvPr id="54" name="Группа 53">
              <a:extLst>
                <a:ext uri="{FF2B5EF4-FFF2-40B4-BE49-F238E27FC236}">
                  <a16:creationId xmlns:a16="http://schemas.microsoft.com/office/drawing/2014/main" xmlns="" id="{2DBB2789-6D18-4453-AE44-BB81A5FA8D00}"/>
                </a:ext>
              </a:extLst>
            </p:cNvPr>
            <p:cNvGrpSpPr/>
            <p:nvPr/>
          </p:nvGrpSpPr>
          <p:grpSpPr>
            <a:xfrm>
              <a:off x="6068580" y="2932112"/>
              <a:ext cx="996950" cy="993775"/>
              <a:chOff x="6068580" y="2932112"/>
              <a:chExt cx="996950" cy="993775"/>
            </a:xfrm>
          </p:grpSpPr>
          <p:sp>
            <p:nvSpPr>
              <p:cNvPr id="17" name="Прямоугольник: скругленные углы 16">
                <a:extLst>
                  <a:ext uri="{FF2B5EF4-FFF2-40B4-BE49-F238E27FC236}">
                    <a16:creationId xmlns:a16="http://schemas.microsoft.com/office/drawing/2014/main" xmlns="" id="{71AA54C0-F66F-4F41-BCF3-A55E8EE85D1D}"/>
                  </a:ext>
                </a:extLst>
              </p:cNvPr>
              <p:cNvSpPr/>
              <p:nvPr/>
            </p:nvSpPr>
            <p:spPr>
              <a:xfrm>
                <a:off x="6068580" y="2932112"/>
                <a:ext cx="996950" cy="993775"/>
              </a:xfrm>
              <a:prstGeom prst="roundRect">
                <a:avLst>
                  <a:gd name="adj" fmla="val 29127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52400" dir="8100000" sx="107000" sy="107000" algn="tr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A4D39B97-0465-488C-B92F-B99B71F24391}"/>
                  </a:ext>
                </a:extLst>
              </p:cNvPr>
              <p:cNvSpPr txBox="1"/>
              <p:nvPr/>
            </p:nvSpPr>
            <p:spPr>
              <a:xfrm>
                <a:off x="6233470" y="3136612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282828"/>
                    </a:solidFill>
                  </a:rPr>
                  <a:t>02</a:t>
                </a:r>
                <a:endParaRPr lang="ru-RU" sz="3600" b="1" dirty="0">
                  <a:solidFill>
                    <a:srgbClr val="282828"/>
                  </a:solidFill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263FCA88-06A8-4259-823B-F33752ABB5C9}"/>
                </a:ext>
              </a:extLst>
            </p:cNvPr>
            <p:cNvSpPr txBox="1"/>
            <p:nvPr/>
          </p:nvSpPr>
          <p:spPr>
            <a:xfrm>
              <a:off x="7423609" y="2886543"/>
              <a:ext cx="3539252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ru-RU" sz="2000" b="1" dirty="0">
                  <a:solidFill>
                    <a:schemeClr val="bg1"/>
                  </a:solidFill>
                  <a:latin typeface="Raleway" panose="020B0604020202020204" charset="0"/>
                  <a:cs typeface="Raleway" panose="020B0604020202020204" charset="0"/>
                </a:rPr>
                <a:t>Фокус на качестве, а не на количестве </a:t>
              </a:r>
            </a:p>
            <a:p>
              <a:r>
                <a:rPr lang="ru-RU" sz="1200" dirty="0">
                  <a:solidFill>
                    <a:schemeClr val="bg1"/>
                  </a:solidFill>
                  <a:latin typeface="Raleway" panose="020B0604020202020204" charset="0"/>
                  <a:cs typeface="Raleway" panose="020B0604020202020204" charset="0"/>
                </a:rPr>
                <a:t>ОТЧЕТЫ И ДР.</a:t>
              </a: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xmlns="" id="{5218E60E-B18E-4CAB-9029-10F7DDC311BE}"/>
              </a:ext>
            </a:extLst>
          </p:cNvPr>
          <p:cNvGrpSpPr/>
          <p:nvPr/>
        </p:nvGrpSpPr>
        <p:grpSpPr>
          <a:xfrm>
            <a:off x="6068580" y="964812"/>
            <a:ext cx="4824708" cy="1039344"/>
            <a:chOff x="6068580" y="964812"/>
            <a:chExt cx="4824708" cy="1039344"/>
          </a:xfrm>
        </p:grpSpPr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xmlns="" id="{DC19B2FE-B265-46F7-A563-BAEA58A3ABCE}"/>
                </a:ext>
              </a:extLst>
            </p:cNvPr>
            <p:cNvGrpSpPr/>
            <p:nvPr/>
          </p:nvGrpSpPr>
          <p:grpSpPr>
            <a:xfrm>
              <a:off x="6068580" y="1010381"/>
              <a:ext cx="996950" cy="993775"/>
              <a:chOff x="6068580" y="1010381"/>
              <a:chExt cx="996950" cy="993775"/>
            </a:xfrm>
          </p:grpSpPr>
          <p:sp>
            <p:nvSpPr>
              <p:cNvPr id="42" name="Прямоугольник: скругленные углы 41">
                <a:extLst>
                  <a:ext uri="{FF2B5EF4-FFF2-40B4-BE49-F238E27FC236}">
                    <a16:creationId xmlns:a16="http://schemas.microsoft.com/office/drawing/2014/main" xmlns="" id="{53B21F65-0EAF-4967-AEE3-C6A62C403735}"/>
                  </a:ext>
                </a:extLst>
              </p:cNvPr>
              <p:cNvSpPr/>
              <p:nvPr/>
            </p:nvSpPr>
            <p:spPr>
              <a:xfrm>
                <a:off x="6068580" y="1010381"/>
                <a:ext cx="996950" cy="993775"/>
              </a:xfrm>
              <a:prstGeom prst="roundRect">
                <a:avLst>
                  <a:gd name="adj" fmla="val 29127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52400" dir="8100000" sx="107000" sy="107000" algn="tr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EADF7C44-416B-41A9-BCF3-2D23249F8F33}"/>
                  </a:ext>
                </a:extLst>
              </p:cNvPr>
              <p:cNvSpPr txBox="1"/>
              <p:nvPr/>
            </p:nvSpPr>
            <p:spPr>
              <a:xfrm>
                <a:off x="6247897" y="1214881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282828"/>
                    </a:solidFill>
                  </a:rPr>
                  <a:t>01</a:t>
                </a:r>
                <a:endParaRPr lang="ru-RU" sz="3600" b="1" dirty="0">
                  <a:solidFill>
                    <a:srgbClr val="282828"/>
                  </a:solidFill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4A28B873-0CE8-4D26-BFFF-381C3AF55D99}"/>
                </a:ext>
              </a:extLst>
            </p:cNvPr>
            <p:cNvSpPr txBox="1"/>
            <p:nvPr/>
          </p:nvSpPr>
          <p:spPr>
            <a:xfrm>
              <a:off x="7423610" y="964812"/>
              <a:ext cx="34696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Raleway" panose="020B0604020202020204" charset="0"/>
                  <a:cs typeface="Raleway" panose="020B0604020202020204" charset="0"/>
                </a:rPr>
                <a:t>Достижение целей при оптимизации  ресурсов</a:t>
              </a:r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xmlns="" id="{69353FC5-31C5-48ED-A38F-59124D32AA8E}"/>
              </a:ext>
            </a:extLst>
          </p:cNvPr>
          <p:cNvGrpSpPr/>
          <p:nvPr/>
        </p:nvGrpSpPr>
        <p:grpSpPr>
          <a:xfrm>
            <a:off x="6068580" y="4808275"/>
            <a:ext cx="5572557" cy="1039344"/>
            <a:chOff x="6068580" y="4808275"/>
            <a:chExt cx="5572557" cy="1039344"/>
          </a:xfrm>
        </p:grpSpPr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xmlns="" id="{5E74ED05-735E-4352-9BC4-43C629D26809}"/>
                </a:ext>
              </a:extLst>
            </p:cNvPr>
            <p:cNvGrpSpPr/>
            <p:nvPr/>
          </p:nvGrpSpPr>
          <p:grpSpPr>
            <a:xfrm>
              <a:off x="6068580" y="4853844"/>
              <a:ext cx="996950" cy="993775"/>
              <a:chOff x="6068580" y="4853844"/>
              <a:chExt cx="996950" cy="993775"/>
            </a:xfrm>
          </p:grpSpPr>
          <p:sp>
            <p:nvSpPr>
              <p:cNvPr id="49" name="Прямоугольник: скругленные углы 48">
                <a:extLst>
                  <a:ext uri="{FF2B5EF4-FFF2-40B4-BE49-F238E27FC236}">
                    <a16:creationId xmlns:a16="http://schemas.microsoft.com/office/drawing/2014/main" xmlns="" id="{AB96D1BA-3B58-49AF-99F9-8BCE42B0CB90}"/>
                  </a:ext>
                </a:extLst>
              </p:cNvPr>
              <p:cNvSpPr/>
              <p:nvPr/>
            </p:nvSpPr>
            <p:spPr>
              <a:xfrm>
                <a:off x="6068580" y="4853844"/>
                <a:ext cx="996950" cy="993775"/>
              </a:xfrm>
              <a:prstGeom prst="roundRect">
                <a:avLst>
                  <a:gd name="adj" fmla="val 29127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52400" dir="8100000" sx="107000" sy="107000" algn="tr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5FBF7B92-EAD8-4AE4-A01C-98FCEDE32A5E}"/>
                  </a:ext>
                </a:extLst>
              </p:cNvPr>
              <p:cNvSpPr txBox="1"/>
              <p:nvPr/>
            </p:nvSpPr>
            <p:spPr>
              <a:xfrm>
                <a:off x="6234272" y="5058344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282828"/>
                    </a:solidFill>
                  </a:rPr>
                  <a:t>03</a:t>
                </a:r>
                <a:endParaRPr lang="ru-RU" sz="3600" b="1" dirty="0">
                  <a:solidFill>
                    <a:srgbClr val="282828"/>
                  </a:solidFill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2AD314E2-210D-4F52-8335-AAAF7E2EEAF2}"/>
                </a:ext>
              </a:extLst>
            </p:cNvPr>
            <p:cNvSpPr txBox="1"/>
            <p:nvPr/>
          </p:nvSpPr>
          <p:spPr>
            <a:xfrm>
              <a:off x="7423608" y="4808275"/>
              <a:ext cx="4217529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2000" b="1" dirty="0">
                  <a:solidFill>
                    <a:schemeClr val="bg1"/>
                  </a:solidFill>
                  <a:latin typeface="Raleway" panose="020B0604020202020204" charset="0"/>
                  <a:cs typeface="Raleway" panose="020B0604020202020204" charset="0"/>
                </a:rPr>
                <a:t>Создание комфортной среды </a:t>
              </a:r>
            </a:p>
            <a:p>
              <a:pPr>
                <a:spcAft>
                  <a:spcPts val="600"/>
                </a:spcAft>
              </a:pPr>
              <a:r>
                <a:rPr lang="ru-RU" sz="1200" dirty="0">
                  <a:solidFill>
                    <a:schemeClr val="bg1"/>
                  </a:solidFill>
                  <a:latin typeface="Raleway" panose="020B0604020202020204" charset="0"/>
                  <a:cs typeface="Raleway" panose="020B0604020202020204" charset="0"/>
                </a:rPr>
                <a:t>УЧЕНИК, УЧИТЕЛЬ И РОДИТЕЛЬ ЧУВСТВУЮТ СВОЮ ЦЕННОСТЬ</a:t>
              </a:r>
            </a:p>
          </p:txBody>
        </p:sp>
      </p:grp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D21D79DA-9797-42E6-AA71-C4DBCC107B92}"/>
              </a:ext>
            </a:extLst>
          </p:cNvPr>
          <p:cNvCxnSpPr/>
          <p:nvPr/>
        </p:nvCxnSpPr>
        <p:spPr>
          <a:xfrm>
            <a:off x="871971" y="409575"/>
            <a:ext cx="0" cy="6010275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26A5D17-7E17-42BF-A40F-07DECC74104B}"/>
              </a:ext>
            </a:extLst>
          </p:cNvPr>
          <p:cNvSpPr txBox="1"/>
          <p:nvPr/>
        </p:nvSpPr>
        <p:spPr>
          <a:xfrm rot="16200000">
            <a:off x="-82040" y="5642034"/>
            <a:ext cx="11959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aleway" panose="020B0503030101060003" pitchFamily="34" charset="-52"/>
              </a:rPr>
              <a:t>ТОМСК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2A8F1594-2CEA-4646-8EA4-9902B706981B}"/>
              </a:ext>
            </a:extLst>
          </p:cNvPr>
          <p:cNvSpPr txBox="1"/>
          <p:nvPr/>
        </p:nvSpPr>
        <p:spPr>
          <a:xfrm rot="16200000">
            <a:off x="-137442" y="1074661"/>
            <a:ext cx="13067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aleway" panose="020B0503030101060003" pitchFamily="34" charset="-52"/>
              </a:rPr>
              <a:t>МАОУ СОШ № 25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54F318D-2B18-48EB-8F7F-6D9F9F846984}"/>
              </a:ext>
            </a:extLst>
          </p:cNvPr>
          <p:cNvSpPr/>
          <p:nvPr/>
        </p:nvSpPr>
        <p:spPr>
          <a:xfrm>
            <a:off x="1613936" y="5939165"/>
            <a:ext cx="448206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i="1" dirty="0">
                <a:solidFill>
                  <a:schemeClr val="bg1">
                    <a:lumMod val="50000"/>
                  </a:schemeClr>
                </a:solidFill>
              </a:rPr>
              <a:t>ЭУ = (Цели × Ресурсы) + (Команда + Технологии) − Бюрократия</a:t>
            </a:r>
          </a:p>
        </p:txBody>
      </p:sp>
    </p:spTree>
    <p:extLst>
      <p:ext uri="{BB962C8B-B14F-4D97-AF65-F5344CB8AC3E}">
        <p14:creationId xmlns:p14="http://schemas.microsoft.com/office/powerpoint/2010/main" val="1185083125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0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16">
            <a:extLst>
              <a:ext uri="{FF2B5EF4-FFF2-40B4-BE49-F238E27FC236}">
                <a16:creationId xmlns:a16="http://schemas.microsoft.com/office/drawing/2014/main" xmlns="" id="{F0EB4AEC-0644-42A7-9837-E3950B2C7F88}"/>
              </a:ext>
            </a:extLst>
          </p:cNvPr>
          <p:cNvSpPr/>
          <p:nvPr/>
        </p:nvSpPr>
        <p:spPr bwMode="auto">
          <a:xfrm>
            <a:off x="1593654" y="1277868"/>
            <a:ext cx="51770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Raleway" panose="020B0604020202020204" charset="0"/>
                <a:ea typeface="Roboto" panose="02000000000000000000" pitchFamily="2" charset="0"/>
                <a:cs typeface="Raleway" panose="020B0604020202020204" charset="0"/>
              </a:rPr>
              <a:t>КРИТЕРИИ ЭФФЕКТИВНОСТИ</a:t>
            </a:r>
            <a:endParaRPr lang="en-US" sz="3600" b="1" dirty="0">
              <a:latin typeface="Raleway" panose="020B0604020202020204" charset="0"/>
              <a:cs typeface="Raleway" panose="020B0604020202020204" charset="0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68358AE2-F4A1-4547-AC1B-E6067C29D6B1}"/>
              </a:ext>
            </a:extLst>
          </p:cNvPr>
          <p:cNvSpPr/>
          <p:nvPr/>
        </p:nvSpPr>
        <p:spPr bwMode="auto">
          <a:xfrm>
            <a:off x="9555050" y="6525990"/>
            <a:ext cx="2441642" cy="2140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22BF252-6E39-45DD-BFF2-2E30281523A5}"/>
              </a:ext>
            </a:extLst>
          </p:cNvPr>
          <p:cNvSpPr/>
          <p:nvPr/>
        </p:nvSpPr>
        <p:spPr>
          <a:xfrm>
            <a:off x="7153274" y="685800"/>
            <a:ext cx="4024313" cy="2516982"/>
          </a:xfrm>
          <a:prstGeom prst="rect">
            <a:avLst/>
          </a:prstGeom>
          <a:gradFill>
            <a:gsLst>
              <a:gs pos="0">
                <a:srgbClr val="087AFF"/>
              </a:gs>
              <a:gs pos="100000">
                <a:srgbClr val="6807ED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AC0736D-1AFB-4242-9CE1-B12CFAC8A26D}"/>
              </a:ext>
            </a:extLst>
          </p:cNvPr>
          <p:cNvSpPr/>
          <p:nvPr/>
        </p:nvSpPr>
        <p:spPr>
          <a:xfrm>
            <a:off x="10815637" y="323850"/>
            <a:ext cx="723900" cy="7239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127000" dir="8100000" sx="107000" sy="107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AF20B74-A807-4A2D-92AA-FF960C43F2A7}"/>
              </a:ext>
            </a:extLst>
          </p:cNvPr>
          <p:cNvSpPr/>
          <p:nvPr/>
        </p:nvSpPr>
        <p:spPr>
          <a:xfrm>
            <a:off x="1712839" y="3888581"/>
            <a:ext cx="4024313" cy="2516982"/>
          </a:xfrm>
          <a:prstGeom prst="rect">
            <a:avLst/>
          </a:prstGeom>
          <a:gradFill>
            <a:gsLst>
              <a:gs pos="0">
                <a:srgbClr val="087AFF"/>
              </a:gs>
              <a:gs pos="100000">
                <a:srgbClr val="6807ED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ACF676E-7589-4F9B-9AA4-65758ABAEF65}"/>
              </a:ext>
            </a:extLst>
          </p:cNvPr>
          <p:cNvSpPr/>
          <p:nvPr/>
        </p:nvSpPr>
        <p:spPr>
          <a:xfrm>
            <a:off x="5384438" y="3526631"/>
            <a:ext cx="723900" cy="7239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127000" dir="8100000" sx="107000" sy="107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0C2C843-755D-4B0D-8AB4-8FACDFCA9532}"/>
              </a:ext>
            </a:extLst>
          </p:cNvPr>
          <p:cNvSpPr/>
          <p:nvPr/>
        </p:nvSpPr>
        <p:spPr>
          <a:xfrm>
            <a:off x="7153274" y="3888581"/>
            <a:ext cx="4024313" cy="25169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dist="241300" dir="8100000" sx="103000" sy="103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ADF9C243-1CE4-4209-AA1E-56CC786F1B9D}"/>
              </a:ext>
            </a:extLst>
          </p:cNvPr>
          <p:cNvSpPr/>
          <p:nvPr/>
        </p:nvSpPr>
        <p:spPr>
          <a:xfrm>
            <a:off x="10815637" y="3526631"/>
            <a:ext cx="723900" cy="723900"/>
          </a:xfrm>
          <a:prstGeom prst="rect">
            <a:avLst/>
          </a:prstGeom>
          <a:gradFill>
            <a:gsLst>
              <a:gs pos="0">
                <a:srgbClr val="087AFF"/>
              </a:gs>
              <a:gs pos="100000">
                <a:srgbClr val="6807ED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AAF6309-6701-4FFF-A782-E28BD4EA4291}"/>
              </a:ext>
            </a:extLst>
          </p:cNvPr>
          <p:cNvSpPr txBox="1"/>
          <p:nvPr/>
        </p:nvSpPr>
        <p:spPr>
          <a:xfrm>
            <a:off x="7534356" y="1831020"/>
            <a:ext cx="3561486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bg1"/>
                </a:solidFill>
                <a:latin typeface="Raleway" panose="020B0604020202020204" charset="0"/>
                <a:cs typeface="Raleway" panose="020B0604020202020204" charset="0"/>
              </a:rPr>
              <a:t>УДОВЛЕТВОРЕННОСТЬ</a:t>
            </a:r>
          </a:p>
          <a:p>
            <a:pPr marL="342900" indent="-254000"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chemeClr val="bg1"/>
                </a:solidFill>
              </a:rPr>
              <a:t>Обратная связь от родителей, учителей, учеников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0EEFE78F-776B-4D24-B5EB-3C815B52CD6A}"/>
              </a:ext>
            </a:extLst>
          </p:cNvPr>
          <p:cNvSpPr txBox="1"/>
          <p:nvPr/>
        </p:nvSpPr>
        <p:spPr>
          <a:xfrm>
            <a:off x="7525438" y="683006"/>
            <a:ext cx="12602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bg1"/>
                </a:solidFill>
              </a:rPr>
              <a:t>02</a:t>
            </a:r>
            <a:r>
              <a:rPr lang="ru-RU" dirty="0">
                <a:solidFill>
                  <a:schemeClr val="bg1"/>
                </a:solidFill>
              </a:rPr>
              <a:t>■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87AEB239-22C0-4BC4-AF54-5C7963AE4A74}"/>
              </a:ext>
            </a:extLst>
          </p:cNvPr>
          <p:cNvSpPr txBox="1"/>
          <p:nvPr/>
        </p:nvSpPr>
        <p:spPr>
          <a:xfrm>
            <a:off x="2131572" y="5148079"/>
            <a:ext cx="35614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bg1"/>
                </a:solidFill>
                <a:latin typeface="Raleway" panose="020B0604020202020204" charset="0"/>
                <a:cs typeface="Raleway" panose="020B0604020202020204" charset="0"/>
              </a:rPr>
              <a:t>РЕЗУЛЬТАТЫ</a:t>
            </a:r>
          </a:p>
          <a:p>
            <a:pPr marL="342900" indent="-254000"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chemeClr val="bg1"/>
                </a:solidFill>
              </a:rPr>
              <a:t>Академические</a:t>
            </a:r>
          </a:p>
          <a:p>
            <a:pPr marL="342900" indent="-254000"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chemeClr val="bg1"/>
                </a:solidFill>
              </a:rPr>
              <a:t>Социально-экономическое развитие</a:t>
            </a:r>
            <a:endParaRPr lang="ru-RU" sz="1300" dirty="0">
              <a:solidFill>
                <a:schemeClr val="bg1"/>
              </a:solidFill>
            </a:endParaRPr>
          </a:p>
          <a:p>
            <a:pPr marL="342900" indent="-254000"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chemeClr val="bg1"/>
                </a:solidFill>
              </a:rPr>
              <a:t>Инновационные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A485D771-836C-43B1-8229-207787220A9E}"/>
              </a:ext>
            </a:extLst>
          </p:cNvPr>
          <p:cNvSpPr txBox="1"/>
          <p:nvPr/>
        </p:nvSpPr>
        <p:spPr>
          <a:xfrm>
            <a:off x="2122653" y="4000065"/>
            <a:ext cx="15327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bg1"/>
                </a:solidFill>
              </a:rPr>
              <a:t>01</a:t>
            </a:r>
            <a:r>
              <a:rPr lang="ru-RU" sz="2000" dirty="0">
                <a:solidFill>
                  <a:schemeClr val="bg1"/>
                </a:solidFill>
              </a:rPr>
              <a:t>■</a:t>
            </a:r>
            <a:r>
              <a:rPr lang="ru-RU" sz="7200" dirty="0"/>
              <a:t> 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6C0C7A7B-8FBA-4830-8B77-79920057DC81}"/>
              </a:ext>
            </a:extLst>
          </p:cNvPr>
          <p:cNvSpPr txBox="1"/>
          <p:nvPr/>
        </p:nvSpPr>
        <p:spPr>
          <a:xfrm>
            <a:off x="7542119" y="5132276"/>
            <a:ext cx="369903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Raleway" panose="020B0604020202020204" charset="0"/>
                <a:cs typeface="Raleway" panose="020B0604020202020204" charset="0"/>
              </a:rPr>
              <a:t>УСТОЙЧИВОЕ РАЗВИТИЕ</a:t>
            </a:r>
          </a:p>
          <a:p>
            <a:pPr marL="342900" indent="-2540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chemeClr val="bg1">
                    <a:lumMod val="50000"/>
                  </a:schemeClr>
                </a:solidFill>
              </a:rPr>
              <a:t>Проекты, которые меняют школу в образовательной среде: </a:t>
            </a:r>
            <a:br>
              <a:rPr lang="ru-RU" sz="13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300" dirty="0">
                <a:solidFill>
                  <a:schemeClr val="bg1">
                    <a:lumMod val="50000"/>
                  </a:schemeClr>
                </a:solidFill>
              </a:rPr>
              <a:t>- «Интервью как жанр в публицистике»</a:t>
            </a:r>
            <a:br>
              <a:rPr lang="ru-RU" sz="1300" dirty="0">
                <a:solidFill>
                  <a:schemeClr val="bg1">
                    <a:lumMod val="50000"/>
                  </a:schemeClr>
                </a:solidFill>
              </a:rPr>
            </a:br>
            <a:endParaRPr lang="ru-RU" sz="13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25400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sz="13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5E78F856-F908-4359-BB20-515B467289C0}"/>
              </a:ext>
            </a:extLst>
          </p:cNvPr>
          <p:cNvSpPr txBox="1"/>
          <p:nvPr/>
        </p:nvSpPr>
        <p:spPr>
          <a:xfrm>
            <a:off x="7533200" y="3984262"/>
            <a:ext cx="15327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bg1">
                    <a:lumMod val="50000"/>
                  </a:schemeClr>
                </a:solidFill>
              </a:rPr>
              <a:t>03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</a:rPr>
              <a:t>■</a:t>
            </a:r>
            <a:r>
              <a:rPr lang="ru-RU" sz="7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ru-RU" sz="7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4" name="Rectangle 16">
            <a:extLst>
              <a:ext uri="{FF2B5EF4-FFF2-40B4-BE49-F238E27FC236}">
                <a16:creationId xmlns:a16="http://schemas.microsoft.com/office/drawing/2014/main" xmlns="" id="{BA066CFE-CFAC-487A-9834-35B2C6CE1C74}"/>
              </a:ext>
            </a:extLst>
          </p:cNvPr>
          <p:cNvSpPr/>
          <p:nvPr/>
        </p:nvSpPr>
        <p:spPr bwMode="auto">
          <a:xfrm>
            <a:off x="1596706" y="804507"/>
            <a:ext cx="7018581" cy="423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Raleway" panose="020B0604020202020204" charset="0"/>
                <a:cs typeface="Raleway" panose="020B0604020202020204" charset="0"/>
              </a:rPr>
              <a:t>УПРАВЛЕНИЕ В ШКОЛЕ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  <a:latin typeface="Raleway" panose="020B0604020202020204" charset="0"/>
              <a:cs typeface="Raleway" panose="020B0604020202020204" charset="0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4DE85EA5-AA68-442B-9488-0106E3B76DB8}"/>
              </a:ext>
            </a:extLst>
          </p:cNvPr>
          <p:cNvCxnSpPr/>
          <p:nvPr/>
        </p:nvCxnSpPr>
        <p:spPr>
          <a:xfrm>
            <a:off x="871971" y="409575"/>
            <a:ext cx="0" cy="6010275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7B00361-61BE-4C61-9BDA-D0E5EE1A1FC1}"/>
              </a:ext>
            </a:extLst>
          </p:cNvPr>
          <p:cNvSpPr txBox="1"/>
          <p:nvPr/>
        </p:nvSpPr>
        <p:spPr>
          <a:xfrm rot="16200000">
            <a:off x="-82040" y="5642034"/>
            <a:ext cx="11959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aleway" panose="020B0503030101060003" pitchFamily="34" charset="-52"/>
              </a:rPr>
              <a:t>ТОМСК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22B9A714-6448-427D-BBB8-1C7E086FD46A}"/>
              </a:ext>
            </a:extLst>
          </p:cNvPr>
          <p:cNvSpPr txBox="1"/>
          <p:nvPr/>
        </p:nvSpPr>
        <p:spPr>
          <a:xfrm rot="16200000">
            <a:off x="-137442" y="1074661"/>
            <a:ext cx="13067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aleway" panose="020B0503030101060003" pitchFamily="34" charset="-52"/>
              </a:rPr>
              <a:t>МАОУ СОШ № 25</a:t>
            </a:r>
          </a:p>
        </p:txBody>
      </p:sp>
      <p:sp>
        <p:nvSpPr>
          <p:cNvPr id="37" name="Freeform 325">
            <a:extLst>
              <a:ext uri="{FF2B5EF4-FFF2-40B4-BE49-F238E27FC236}">
                <a16:creationId xmlns:a16="http://schemas.microsoft.com/office/drawing/2014/main" xmlns="" id="{BEEFD1C8-B561-412E-B27C-2B7CB5E3FF22}"/>
              </a:ext>
            </a:extLst>
          </p:cNvPr>
          <p:cNvSpPr>
            <a:spLocks noEditPoints="1"/>
          </p:cNvSpPr>
          <p:nvPr/>
        </p:nvSpPr>
        <p:spPr bwMode="auto">
          <a:xfrm>
            <a:off x="10955389" y="457200"/>
            <a:ext cx="495876" cy="450850"/>
          </a:xfrm>
          <a:custGeom>
            <a:avLst/>
            <a:gdLst>
              <a:gd name="T0" fmla="*/ 40 w 152"/>
              <a:gd name="T1" fmla="*/ 127 h 146"/>
              <a:gd name="T2" fmla="*/ 34 w 152"/>
              <a:gd name="T3" fmla="*/ 133 h 146"/>
              <a:gd name="T4" fmla="*/ 2 w 152"/>
              <a:gd name="T5" fmla="*/ 132 h 146"/>
              <a:gd name="T6" fmla="*/ 0 w 152"/>
              <a:gd name="T7" fmla="*/ 67 h 146"/>
              <a:gd name="T8" fmla="*/ 7 w 152"/>
              <a:gd name="T9" fmla="*/ 61 h 146"/>
              <a:gd name="T10" fmla="*/ 38 w 152"/>
              <a:gd name="T11" fmla="*/ 63 h 146"/>
              <a:gd name="T12" fmla="*/ 25 w 152"/>
              <a:gd name="T13" fmla="*/ 115 h 146"/>
              <a:gd name="T14" fmla="*/ 19 w 152"/>
              <a:gd name="T15" fmla="*/ 109 h 146"/>
              <a:gd name="T16" fmla="*/ 13 w 152"/>
              <a:gd name="T17" fmla="*/ 115 h 146"/>
              <a:gd name="T18" fmla="*/ 19 w 152"/>
              <a:gd name="T19" fmla="*/ 121 h 146"/>
              <a:gd name="T20" fmla="*/ 25 w 152"/>
              <a:gd name="T21" fmla="*/ 115 h 146"/>
              <a:gd name="T22" fmla="*/ 147 w 152"/>
              <a:gd name="T23" fmla="*/ 81 h 146"/>
              <a:gd name="T24" fmla="*/ 144 w 152"/>
              <a:gd name="T25" fmla="*/ 101 h 146"/>
              <a:gd name="T26" fmla="*/ 139 w 152"/>
              <a:gd name="T27" fmla="*/ 121 h 146"/>
              <a:gd name="T28" fmla="*/ 116 w 152"/>
              <a:gd name="T29" fmla="*/ 146 h 146"/>
              <a:gd name="T30" fmla="*/ 105 w 152"/>
              <a:gd name="T31" fmla="*/ 146 h 146"/>
              <a:gd name="T32" fmla="*/ 90 w 152"/>
              <a:gd name="T33" fmla="*/ 144 h 146"/>
              <a:gd name="T34" fmla="*/ 67 w 152"/>
              <a:gd name="T35" fmla="*/ 138 h 146"/>
              <a:gd name="T36" fmla="*/ 48 w 152"/>
              <a:gd name="T37" fmla="*/ 132 h 146"/>
              <a:gd name="T38" fmla="*/ 46 w 152"/>
              <a:gd name="T39" fmla="*/ 67 h 146"/>
              <a:gd name="T40" fmla="*/ 52 w 152"/>
              <a:gd name="T41" fmla="*/ 61 h 146"/>
              <a:gd name="T42" fmla="*/ 68 w 152"/>
              <a:gd name="T43" fmla="*/ 44 h 146"/>
              <a:gd name="T44" fmla="*/ 81 w 152"/>
              <a:gd name="T45" fmla="*/ 28 h 146"/>
              <a:gd name="T46" fmla="*/ 84 w 152"/>
              <a:gd name="T47" fmla="*/ 18 h 146"/>
              <a:gd name="T48" fmla="*/ 87 w 152"/>
              <a:gd name="T49" fmla="*/ 7 h 146"/>
              <a:gd name="T50" fmla="*/ 94 w 152"/>
              <a:gd name="T51" fmla="*/ 0 h 146"/>
              <a:gd name="T52" fmla="*/ 108 w 152"/>
              <a:gd name="T53" fmla="*/ 4 h 146"/>
              <a:gd name="T54" fmla="*/ 114 w 152"/>
              <a:gd name="T55" fmla="*/ 12 h 146"/>
              <a:gd name="T56" fmla="*/ 115 w 152"/>
              <a:gd name="T57" fmla="*/ 21 h 146"/>
              <a:gd name="T58" fmla="*/ 115 w 152"/>
              <a:gd name="T59" fmla="*/ 32 h 146"/>
              <a:gd name="T60" fmla="*/ 110 w 152"/>
              <a:gd name="T61" fmla="*/ 43 h 146"/>
              <a:gd name="T62" fmla="*/ 108 w 152"/>
              <a:gd name="T63" fmla="*/ 46 h 146"/>
              <a:gd name="T64" fmla="*/ 134 w 152"/>
              <a:gd name="T65" fmla="*/ 49 h 146"/>
              <a:gd name="T66" fmla="*/ 152 w 152"/>
              <a:gd name="T67" fmla="*/ 67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2" h="146">
                <a:moveTo>
                  <a:pt x="40" y="67"/>
                </a:moveTo>
                <a:cubicBezTo>
                  <a:pt x="40" y="127"/>
                  <a:pt x="40" y="127"/>
                  <a:pt x="40" y="127"/>
                </a:cubicBezTo>
                <a:cubicBezTo>
                  <a:pt x="40" y="129"/>
                  <a:pt x="39" y="130"/>
                  <a:pt x="38" y="132"/>
                </a:cubicBezTo>
                <a:cubicBezTo>
                  <a:pt x="37" y="133"/>
                  <a:pt x="35" y="133"/>
                  <a:pt x="34" y="133"/>
                </a:cubicBezTo>
                <a:cubicBezTo>
                  <a:pt x="7" y="133"/>
                  <a:pt x="7" y="133"/>
                  <a:pt x="7" y="133"/>
                </a:cubicBezTo>
                <a:cubicBezTo>
                  <a:pt x="5" y="133"/>
                  <a:pt x="3" y="133"/>
                  <a:pt x="2" y="132"/>
                </a:cubicBezTo>
                <a:cubicBezTo>
                  <a:pt x="1" y="130"/>
                  <a:pt x="0" y="129"/>
                  <a:pt x="0" y="127"/>
                </a:cubicBezTo>
                <a:cubicBezTo>
                  <a:pt x="0" y="67"/>
                  <a:pt x="0" y="67"/>
                  <a:pt x="0" y="67"/>
                </a:cubicBezTo>
                <a:cubicBezTo>
                  <a:pt x="0" y="65"/>
                  <a:pt x="1" y="64"/>
                  <a:pt x="2" y="63"/>
                </a:cubicBezTo>
                <a:cubicBezTo>
                  <a:pt x="3" y="61"/>
                  <a:pt x="5" y="61"/>
                  <a:pt x="7" y="61"/>
                </a:cubicBezTo>
                <a:cubicBezTo>
                  <a:pt x="34" y="61"/>
                  <a:pt x="34" y="61"/>
                  <a:pt x="34" y="61"/>
                </a:cubicBezTo>
                <a:cubicBezTo>
                  <a:pt x="35" y="61"/>
                  <a:pt x="37" y="61"/>
                  <a:pt x="38" y="63"/>
                </a:cubicBezTo>
                <a:cubicBezTo>
                  <a:pt x="39" y="64"/>
                  <a:pt x="40" y="65"/>
                  <a:pt x="40" y="67"/>
                </a:cubicBezTo>
                <a:close/>
                <a:moveTo>
                  <a:pt x="25" y="115"/>
                </a:moveTo>
                <a:cubicBezTo>
                  <a:pt x="25" y="114"/>
                  <a:pt x="24" y="112"/>
                  <a:pt x="23" y="111"/>
                </a:cubicBezTo>
                <a:cubicBezTo>
                  <a:pt x="22" y="110"/>
                  <a:pt x="20" y="109"/>
                  <a:pt x="19" y="109"/>
                </a:cubicBezTo>
                <a:cubicBezTo>
                  <a:pt x="17" y="109"/>
                  <a:pt x="16" y="110"/>
                  <a:pt x="14" y="111"/>
                </a:cubicBezTo>
                <a:cubicBezTo>
                  <a:pt x="13" y="112"/>
                  <a:pt x="13" y="114"/>
                  <a:pt x="13" y="115"/>
                </a:cubicBezTo>
                <a:cubicBezTo>
                  <a:pt x="13" y="117"/>
                  <a:pt x="13" y="118"/>
                  <a:pt x="14" y="120"/>
                </a:cubicBezTo>
                <a:cubicBezTo>
                  <a:pt x="16" y="121"/>
                  <a:pt x="17" y="121"/>
                  <a:pt x="19" y="121"/>
                </a:cubicBezTo>
                <a:cubicBezTo>
                  <a:pt x="20" y="121"/>
                  <a:pt x="22" y="121"/>
                  <a:pt x="23" y="120"/>
                </a:cubicBezTo>
                <a:cubicBezTo>
                  <a:pt x="24" y="118"/>
                  <a:pt x="25" y="117"/>
                  <a:pt x="25" y="115"/>
                </a:cubicBezTo>
                <a:close/>
                <a:moveTo>
                  <a:pt x="152" y="67"/>
                </a:moveTo>
                <a:cubicBezTo>
                  <a:pt x="152" y="72"/>
                  <a:pt x="150" y="77"/>
                  <a:pt x="147" y="81"/>
                </a:cubicBezTo>
                <a:cubicBezTo>
                  <a:pt x="148" y="84"/>
                  <a:pt x="148" y="86"/>
                  <a:pt x="148" y="88"/>
                </a:cubicBezTo>
                <a:cubicBezTo>
                  <a:pt x="148" y="93"/>
                  <a:pt x="147" y="97"/>
                  <a:pt x="144" y="101"/>
                </a:cubicBezTo>
                <a:cubicBezTo>
                  <a:pt x="145" y="105"/>
                  <a:pt x="145" y="108"/>
                  <a:pt x="144" y="112"/>
                </a:cubicBezTo>
                <a:cubicBezTo>
                  <a:pt x="143" y="116"/>
                  <a:pt x="141" y="119"/>
                  <a:pt x="139" y="121"/>
                </a:cubicBezTo>
                <a:cubicBezTo>
                  <a:pt x="139" y="128"/>
                  <a:pt x="138" y="134"/>
                  <a:pt x="134" y="138"/>
                </a:cubicBezTo>
                <a:cubicBezTo>
                  <a:pt x="130" y="143"/>
                  <a:pt x="124" y="145"/>
                  <a:pt x="116" y="146"/>
                </a:cubicBezTo>
                <a:cubicBezTo>
                  <a:pt x="112" y="146"/>
                  <a:pt x="112" y="146"/>
                  <a:pt x="112" y="146"/>
                </a:cubicBezTo>
                <a:cubicBezTo>
                  <a:pt x="105" y="146"/>
                  <a:pt x="105" y="146"/>
                  <a:pt x="105" y="146"/>
                </a:cubicBezTo>
                <a:cubicBezTo>
                  <a:pt x="103" y="146"/>
                  <a:pt x="103" y="146"/>
                  <a:pt x="103" y="146"/>
                </a:cubicBezTo>
                <a:cubicBezTo>
                  <a:pt x="99" y="146"/>
                  <a:pt x="95" y="145"/>
                  <a:pt x="90" y="144"/>
                </a:cubicBezTo>
                <a:cubicBezTo>
                  <a:pt x="85" y="143"/>
                  <a:pt x="81" y="142"/>
                  <a:pt x="78" y="141"/>
                </a:cubicBezTo>
                <a:cubicBezTo>
                  <a:pt x="76" y="140"/>
                  <a:pt x="72" y="139"/>
                  <a:pt x="67" y="138"/>
                </a:cubicBezTo>
                <a:cubicBezTo>
                  <a:pt x="59" y="135"/>
                  <a:pt x="54" y="133"/>
                  <a:pt x="52" y="133"/>
                </a:cubicBezTo>
                <a:cubicBezTo>
                  <a:pt x="50" y="133"/>
                  <a:pt x="49" y="133"/>
                  <a:pt x="48" y="132"/>
                </a:cubicBezTo>
                <a:cubicBezTo>
                  <a:pt x="46" y="130"/>
                  <a:pt x="46" y="129"/>
                  <a:pt x="46" y="127"/>
                </a:cubicBezTo>
                <a:cubicBezTo>
                  <a:pt x="46" y="67"/>
                  <a:pt x="46" y="67"/>
                  <a:pt x="46" y="67"/>
                </a:cubicBezTo>
                <a:cubicBezTo>
                  <a:pt x="46" y="65"/>
                  <a:pt x="46" y="64"/>
                  <a:pt x="48" y="63"/>
                </a:cubicBezTo>
                <a:cubicBezTo>
                  <a:pt x="49" y="61"/>
                  <a:pt x="50" y="61"/>
                  <a:pt x="52" y="61"/>
                </a:cubicBezTo>
                <a:cubicBezTo>
                  <a:pt x="53" y="61"/>
                  <a:pt x="56" y="59"/>
                  <a:pt x="59" y="55"/>
                </a:cubicBezTo>
                <a:cubicBezTo>
                  <a:pt x="62" y="52"/>
                  <a:pt x="65" y="48"/>
                  <a:pt x="68" y="44"/>
                </a:cubicBezTo>
                <a:cubicBezTo>
                  <a:pt x="73" y="38"/>
                  <a:pt x="76" y="34"/>
                  <a:pt x="78" y="32"/>
                </a:cubicBezTo>
                <a:cubicBezTo>
                  <a:pt x="79" y="31"/>
                  <a:pt x="80" y="30"/>
                  <a:pt x="81" y="28"/>
                </a:cubicBezTo>
                <a:cubicBezTo>
                  <a:pt x="82" y="26"/>
                  <a:pt x="82" y="24"/>
                  <a:pt x="83" y="23"/>
                </a:cubicBezTo>
                <a:cubicBezTo>
                  <a:pt x="83" y="22"/>
                  <a:pt x="83" y="20"/>
                  <a:pt x="84" y="18"/>
                </a:cubicBezTo>
                <a:cubicBezTo>
                  <a:pt x="84" y="15"/>
                  <a:pt x="85" y="13"/>
                  <a:pt x="85" y="12"/>
                </a:cubicBezTo>
                <a:cubicBezTo>
                  <a:pt x="85" y="10"/>
                  <a:pt x="86" y="9"/>
                  <a:pt x="87" y="7"/>
                </a:cubicBezTo>
                <a:cubicBezTo>
                  <a:pt x="88" y="5"/>
                  <a:pt x="89" y="3"/>
                  <a:pt x="90" y="2"/>
                </a:cubicBezTo>
                <a:cubicBezTo>
                  <a:pt x="91" y="1"/>
                  <a:pt x="93" y="0"/>
                  <a:pt x="94" y="0"/>
                </a:cubicBezTo>
                <a:cubicBezTo>
                  <a:pt x="97" y="0"/>
                  <a:pt x="100" y="1"/>
                  <a:pt x="102" y="1"/>
                </a:cubicBezTo>
                <a:cubicBezTo>
                  <a:pt x="104" y="2"/>
                  <a:pt x="106" y="3"/>
                  <a:pt x="108" y="4"/>
                </a:cubicBezTo>
                <a:cubicBezTo>
                  <a:pt x="109" y="5"/>
                  <a:pt x="111" y="6"/>
                  <a:pt x="112" y="8"/>
                </a:cubicBezTo>
                <a:cubicBezTo>
                  <a:pt x="113" y="9"/>
                  <a:pt x="113" y="11"/>
                  <a:pt x="114" y="12"/>
                </a:cubicBezTo>
                <a:cubicBezTo>
                  <a:pt x="114" y="13"/>
                  <a:pt x="115" y="15"/>
                  <a:pt x="115" y="17"/>
                </a:cubicBezTo>
                <a:cubicBezTo>
                  <a:pt x="115" y="18"/>
                  <a:pt x="115" y="20"/>
                  <a:pt x="115" y="21"/>
                </a:cubicBezTo>
                <a:cubicBezTo>
                  <a:pt x="115" y="22"/>
                  <a:pt x="115" y="23"/>
                  <a:pt x="115" y="25"/>
                </a:cubicBezTo>
                <a:cubicBezTo>
                  <a:pt x="115" y="27"/>
                  <a:pt x="115" y="29"/>
                  <a:pt x="115" y="32"/>
                </a:cubicBezTo>
                <a:cubicBezTo>
                  <a:pt x="114" y="34"/>
                  <a:pt x="113" y="36"/>
                  <a:pt x="113" y="37"/>
                </a:cubicBezTo>
                <a:cubicBezTo>
                  <a:pt x="112" y="39"/>
                  <a:pt x="111" y="41"/>
                  <a:pt x="110" y="43"/>
                </a:cubicBezTo>
                <a:cubicBezTo>
                  <a:pt x="110" y="43"/>
                  <a:pt x="110" y="44"/>
                  <a:pt x="109" y="44"/>
                </a:cubicBezTo>
                <a:cubicBezTo>
                  <a:pt x="109" y="45"/>
                  <a:pt x="108" y="46"/>
                  <a:pt x="108" y="46"/>
                </a:cubicBezTo>
                <a:cubicBezTo>
                  <a:pt x="108" y="47"/>
                  <a:pt x="108" y="48"/>
                  <a:pt x="107" y="49"/>
                </a:cubicBezTo>
                <a:cubicBezTo>
                  <a:pt x="134" y="49"/>
                  <a:pt x="134" y="49"/>
                  <a:pt x="134" y="49"/>
                </a:cubicBezTo>
                <a:cubicBezTo>
                  <a:pt x="139" y="49"/>
                  <a:pt x="143" y="51"/>
                  <a:pt x="146" y="54"/>
                </a:cubicBezTo>
                <a:cubicBezTo>
                  <a:pt x="150" y="58"/>
                  <a:pt x="152" y="62"/>
                  <a:pt x="152" y="67"/>
                </a:cubicBezTo>
                <a:close/>
              </a:path>
            </a:pathLst>
          </a:custGeom>
          <a:gradFill>
            <a:gsLst>
              <a:gs pos="0">
                <a:srgbClr val="087AFF"/>
              </a:gs>
              <a:gs pos="100000">
                <a:srgbClr val="6807ED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xmlns="" id="{ECAD97AB-CA84-487C-9D2C-B1E58BF3E1FF}"/>
              </a:ext>
            </a:extLst>
          </p:cNvPr>
          <p:cNvGrpSpPr/>
          <p:nvPr/>
        </p:nvGrpSpPr>
        <p:grpSpPr>
          <a:xfrm>
            <a:off x="10909005" y="3645779"/>
            <a:ext cx="499730" cy="490286"/>
            <a:chOff x="4438650" y="1992313"/>
            <a:chExt cx="3306763" cy="2871788"/>
          </a:xfrm>
          <a:solidFill>
            <a:schemeClr val="bg1"/>
          </a:solidFill>
        </p:grpSpPr>
        <p:sp>
          <p:nvSpPr>
            <p:cNvPr id="39" name="Freeform 327">
              <a:extLst>
                <a:ext uri="{FF2B5EF4-FFF2-40B4-BE49-F238E27FC236}">
                  <a16:creationId xmlns:a16="http://schemas.microsoft.com/office/drawing/2014/main" xmlns="" id="{EDEB7835-5834-4B1E-9F17-F7C715BEE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0413" y="3868738"/>
              <a:ext cx="935038" cy="995363"/>
            </a:xfrm>
            <a:custGeom>
              <a:avLst/>
              <a:gdLst>
                <a:gd name="T0" fmla="*/ 192 w 1178"/>
                <a:gd name="T1" fmla="*/ 0 h 1256"/>
                <a:gd name="T2" fmla="*/ 986 w 1178"/>
                <a:gd name="T3" fmla="*/ 0 h 1256"/>
                <a:gd name="T4" fmla="*/ 1025 w 1178"/>
                <a:gd name="T5" fmla="*/ 5 h 1256"/>
                <a:gd name="T6" fmla="*/ 1060 w 1178"/>
                <a:gd name="T7" fmla="*/ 15 h 1256"/>
                <a:gd name="T8" fmla="*/ 1093 w 1178"/>
                <a:gd name="T9" fmla="*/ 33 h 1256"/>
                <a:gd name="T10" fmla="*/ 1121 w 1178"/>
                <a:gd name="T11" fmla="*/ 57 h 1256"/>
                <a:gd name="T12" fmla="*/ 1145 w 1178"/>
                <a:gd name="T13" fmla="*/ 86 h 1256"/>
                <a:gd name="T14" fmla="*/ 1163 w 1178"/>
                <a:gd name="T15" fmla="*/ 118 h 1256"/>
                <a:gd name="T16" fmla="*/ 1174 w 1178"/>
                <a:gd name="T17" fmla="*/ 155 h 1256"/>
                <a:gd name="T18" fmla="*/ 1178 w 1178"/>
                <a:gd name="T19" fmla="*/ 193 h 1256"/>
                <a:gd name="T20" fmla="*/ 1178 w 1178"/>
                <a:gd name="T21" fmla="*/ 1063 h 1256"/>
                <a:gd name="T22" fmla="*/ 1174 w 1178"/>
                <a:gd name="T23" fmla="*/ 1101 h 1256"/>
                <a:gd name="T24" fmla="*/ 1163 w 1178"/>
                <a:gd name="T25" fmla="*/ 1138 h 1256"/>
                <a:gd name="T26" fmla="*/ 1145 w 1178"/>
                <a:gd name="T27" fmla="*/ 1171 h 1256"/>
                <a:gd name="T28" fmla="*/ 1121 w 1178"/>
                <a:gd name="T29" fmla="*/ 1199 h 1256"/>
                <a:gd name="T30" fmla="*/ 1093 w 1178"/>
                <a:gd name="T31" fmla="*/ 1223 h 1256"/>
                <a:gd name="T32" fmla="*/ 1060 w 1178"/>
                <a:gd name="T33" fmla="*/ 1241 h 1256"/>
                <a:gd name="T34" fmla="*/ 1025 w 1178"/>
                <a:gd name="T35" fmla="*/ 1252 h 1256"/>
                <a:gd name="T36" fmla="*/ 986 w 1178"/>
                <a:gd name="T37" fmla="*/ 1256 h 1256"/>
                <a:gd name="T38" fmla="*/ 192 w 1178"/>
                <a:gd name="T39" fmla="*/ 1256 h 1256"/>
                <a:gd name="T40" fmla="*/ 154 w 1178"/>
                <a:gd name="T41" fmla="*/ 1252 h 1256"/>
                <a:gd name="T42" fmla="*/ 117 w 1178"/>
                <a:gd name="T43" fmla="*/ 1241 h 1256"/>
                <a:gd name="T44" fmla="*/ 86 w 1178"/>
                <a:gd name="T45" fmla="*/ 1223 h 1256"/>
                <a:gd name="T46" fmla="*/ 57 w 1178"/>
                <a:gd name="T47" fmla="*/ 1199 h 1256"/>
                <a:gd name="T48" fmla="*/ 33 w 1178"/>
                <a:gd name="T49" fmla="*/ 1171 h 1256"/>
                <a:gd name="T50" fmla="*/ 15 w 1178"/>
                <a:gd name="T51" fmla="*/ 1138 h 1256"/>
                <a:gd name="T52" fmla="*/ 5 w 1178"/>
                <a:gd name="T53" fmla="*/ 1101 h 1256"/>
                <a:gd name="T54" fmla="*/ 0 w 1178"/>
                <a:gd name="T55" fmla="*/ 1063 h 1256"/>
                <a:gd name="T56" fmla="*/ 0 w 1178"/>
                <a:gd name="T57" fmla="*/ 193 h 1256"/>
                <a:gd name="T58" fmla="*/ 5 w 1178"/>
                <a:gd name="T59" fmla="*/ 155 h 1256"/>
                <a:gd name="T60" fmla="*/ 15 w 1178"/>
                <a:gd name="T61" fmla="*/ 118 h 1256"/>
                <a:gd name="T62" fmla="*/ 33 w 1178"/>
                <a:gd name="T63" fmla="*/ 86 h 1256"/>
                <a:gd name="T64" fmla="*/ 57 w 1178"/>
                <a:gd name="T65" fmla="*/ 57 h 1256"/>
                <a:gd name="T66" fmla="*/ 86 w 1178"/>
                <a:gd name="T67" fmla="*/ 33 h 1256"/>
                <a:gd name="T68" fmla="*/ 117 w 1178"/>
                <a:gd name="T69" fmla="*/ 15 h 1256"/>
                <a:gd name="T70" fmla="*/ 154 w 1178"/>
                <a:gd name="T71" fmla="*/ 5 h 1256"/>
                <a:gd name="T72" fmla="*/ 192 w 1178"/>
                <a:gd name="T73" fmla="*/ 0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78" h="1256">
                  <a:moveTo>
                    <a:pt x="192" y="0"/>
                  </a:moveTo>
                  <a:lnTo>
                    <a:pt x="986" y="0"/>
                  </a:lnTo>
                  <a:lnTo>
                    <a:pt x="1025" y="5"/>
                  </a:lnTo>
                  <a:lnTo>
                    <a:pt x="1060" y="15"/>
                  </a:lnTo>
                  <a:lnTo>
                    <a:pt x="1093" y="33"/>
                  </a:lnTo>
                  <a:lnTo>
                    <a:pt x="1121" y="57"/>
                  </a:lnTo>
                  <a:lnTo>
                    <a:pt x="1145" y="86"/>
                  </a:lnTo>
                  <a:lnTo>
                    <a:pt x="1163" y="118"/>
                  </a:lnTo>
                  <a:lnTo>
                    <a:pt x="1174" y="155"/>
                  </a:lnTo>
                  <a:lnTo>
                    <a:pt x="1178" y="193"/>
                  </a:lnTo>
                  <a:lnTo>
                    <a:pt x="1178" y="1063"/>
                  </a:lnTo>
                  <a:lnTo>
                    <a:pt x="1174" y="1101"/>
                  </a:lnTo>
                  <a:lnTo>
                    <a:pt x="1163" y="1138"/>
                  </a:lnTo>
                  <a:lnTo>
                    <a:pt x="1145" y="1171"/>
                  </a:lnTo>
                  <a:lnTo>
                    <a:pt x="1121" y="1199"/>
                  </a:lnTo>
                  <a:lnTo>
                    <a:pt x="1093" y="1223"/>
                  </a:lnTo>
                  <a:lnTo>
                    <a:pt x="1060" y="1241"/>
                  </a:lnTo>
                  <a:lnTo>
                    <a:pt x="1025" y="1252"/>
                  </a:lnTo>
                  <a:lnTo>
                    <a:pt x="986" y="1256"/>
                  </a:lnTo>
                  <a:lnTo>
                    <a:pt x="192" y="1256"/>
                  </a:lnTo>
                  <a:lnTo>
                    <a:pt x="154" y="1252"/>
                  </a:lnTo>
                  <a:lnTo>
                    <a:pt x="117" y="1241"/>
                  </a:lnTo>
                  <a:lnTo>
                    <a:pt x="86" y="1223"/>
                  </a:lnTo>
                  <a:lnTo>
                    <a:pt x="57" y="1199"/>
                  </a:lnTo>
                  <a:lnTo>
                    <a:pt x="33" y="1171"/>
                  </a:lnTo>
                  <a:lnTo>
                    <a:pt x="15" y="1138"/>
                  </a:lnTo>
                  <a:lnTo>
                    <a:pt x="5" y="1101"/>
                  </a:lnTo>
                  <a:lnTo>
                    <a:pt x="0" y="1063"/>
                  </a:lnTo>
                  <a:lnTo>
                    <a:pt x="0" y="193"/>
                  </a:lnTo>
                  <a:lnTo>
                    <a:pt x="5" y="155"/>
                  </a:lnTo>
                  <a:lnTo>
                    <a:pt x="15" y="118"/>
                  </a:lnTo>
                  <a:lnTo>
                    <a:pt x="33" y="86"/>
                  </a:lnTo>
                  <a:lnTo>
                    <a:pt x="57" y="57"/>
                  </a:lnTo>
                  <a:lnTo>
                    <a:pt x="86" y="33"/>
                  </a:lnTo>
                  <a:lnTo>
                    <a:pt x="117" y="15"/>
                  </a:lnTo>
                  <a:lnTo>
                    <a:pt x="154" y="5"/>
                  </a:lnTo>
                  <a:lnTo>
                    <a:pt x="1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328">
              <a:extLst>
                <a:ext uri="{FF2B5EF4-FFF2-40B4-BE49-F238E27FC236}">
                  <a16:creationId xmlns:a16="http://schemas.microsoft.com/office/drawing/2014/main" xmlns="" id="{E83182D3-922C-4897-9E1F-F2E8FC506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1188" y="3502025"/>
              <a:ext cx="933450" cy="1362075"/>
            </a:xfrm>
            <a:custGeom>
              <a:avLst/>
              <a:gdLst>
                <a:gd name="T0" fmla="*/ 191 w 1177"/>
                <a:gd name="T1" fmla="*/ 0 h 1717"/>
                <a:gd name="T2" fmla="*/ 986 w 1177"/>
                <a:gd name="T3" fmla="*/ 0 h 1717"/>
                <a:gd name="T4" fmla="*/ 1024 w 1177"/>
                <a:gd name="T5" fmla="*/ 4 h 1717"/>
                <a:gd name="T6" fmla="*/ 1059 w 1177"/>
                <a:gd name="T7" fmla="*/ 16 h 1717"/>
                <a:gd name="T8" fmla="*/ 1092 w 1177"/>
                <a:gd name="T9" fmla="*/ 33 h 1717"/>
                <a:gd name="T10" fmla="*/ 1121 w 1177"/>
                <a:gd name="T11" fmla="*/ 57 h 1717"/>
                <a:gd name="T12" fmla="*/ 1144 w 1177"/>
                <a:gd name="T13" fmla="*/ 85 h 1717"/>
                <a:gd name="T14" fmla="*/ 1162 w 1177"/>
                <a:gd name="T15" fmla="*/ 118 h 1717"/>
                <a:gd name="T16" fmla="*/ 1173 w 1177"/>
                <a:gd name="T17" fmla="*/ 155 h 1717"/>
                <a:gd name="T18" fmla="*/ 1177 w 1177"/>
                <a:gd name="T19" fmla="*/ 193 h 1717"/>
                <a:gd name="T20" fmla="*/ 1177 w 1177"/>
                <a:gd name="T21" fmla="*/ 1524 h 1717"/>
                <a:gd name="T22" fmla="*/ 1173 w 1177"/>
                <a:gd name="T23" fmla="*/ 1562 h 1717"/>
                <a:gd name="T24" fmla="*/ 1162 w 1177"/>
                <a:gd name="T25" fmla="*/ 1599 h 1717"/>
                <a:gd name="T26" fmla="*/ 1144 w 1177"/>
                <a:gd name="T27" fmla="*/ 1632 h 1717"/>
                <a:gd name="T28" fmla="*/ 1121 w 1177"/>
                <a:gd name="T29" fmla="*/ 1660 h 1717"/>
                <a:gd name="T30" fmla="*/ 1092 w 1177"/>
                <a:gd name="T31" fmla="*/ 1684 h 1717"/>
                <a:gd name="T32" fmla="*/ 1059 w 1177"/>
                <a:gd name="T33" fmla="*/ 1702 h 1717"/>
                <a:gd name="T34" fmla="*/ 1024 w 1177"/>
                <a:gd name="T35" fmla="*/ 1713 h 1717"/>
                <a:gd name="T36" fmla="*/ 986 w 1177"/>
                <a:gd name="T37" fmla="*/ 1717 h 1717"/>
                <a:gd name="T38" fmla="*/ 191 w 1177"/>
                <a:gd name="T39" fmla="*/ 1717 h 1717"/>
                <a:gd name="T40" fmla="*/ 153 w 1177"/>
                <a:gd name="T41" fmla="*/ 1713 h 1717"/>
                <a:gd name="T42" fmla="*/ 116 w 1177"/>
                <a:gd name="T43" fmla="*/ 1702 h 1717"/>
                <a:gd name="T44" fmla="*/ 85 w 1177"/>
                <a:gd name="T45" fmla="*/ 1684 h 1717"/>
                <a:gd name="T46" fmla="*/ 56 w 1177"/>
                <a:gd name="T47" fmla="*/ 1660 h 1717"/>
                <a:gd name="T48" fmla="*/ 33 w 1177"/>
                <a:gd name="T49" fmla="*/ 1632 h 1717"/>
                <a:gd name="T50" fmla="*/ 15 w 1177"/>
                <a:gd name="T51" fmla="*/ 1599 h 1717"/>
                <a:gd name="T52" fmla="*/ 4 w 1177"/>
                <a:gd name="T53" fmla="*/ 1562 h 1717"/>
                <a:gd name="T54" fmla="*/ 0 w 1177"/>
                <a:gd name="T55" fmla="*/ 1524 h 1717"/>
                <a:gd name="T56" fmla="*/ 0 w 1177"/>
                <a:gd name="T57" fmla="*/ 193 h 1717"/>
                <a:gd name="T58" fmla="*/ 4 w 1177"/>
                <a:gd name="T59" fmla="*/ 155 h 1717"/>
                <a:gd name="T60" fmla="*/ 15 w 1177"/>
                <a:gd name="T61" fmla="*/ 118 h 1717"/>
                <a:gd name="T62" fmla="*/ 33 w 1177"/>
                <a:gd name="T63" fmla="*/ 85 h 1717"/>
                <a:gd name="T64" fmla="*/ 56 w 1177"/>
                <a:gd name="T65" fmla="*/ 57 h 1717"/>
                <a:gd name="T66" fmla="*/ 85 w 1177"/>
                <a:gd name="T67" fmla="*/ 33 h 1717"/>
                <a:gd name="T68" fmla="*/ 116 w 1177"/>
                <a:gd name="T69" fmla="*/ 16 h 1717"/>
                <a:gd name="T70" fmla="*/ 153 w 1177"/>
                <a:gd name="T71" fmla="*/ 4 h 1717"/>
                <a:gd name="T72" fmla="*/ 191 w 1177"/>
                <a:gd name="T73" fmla="*/ 0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77" h="1717">
                  <a:moveTo>
                    <a:pt x="191" y="0"/>
                  </a:moveTo>
                  <a:lnTo>
                    <a:pt x="986" y="0"/>
                  </a:lnTo>
                  <a:lnTo>
                    <a:pt x="1024" y="4"/>
                  </a:lnTo>
                  <a:lnTo>
                    <a:pt x="1059" y="16"/>
                  </a:lnTo>
                  <a:lnTo>
                    <a:pt x="1092" y="33"/>
                  </a:lnTo>
                  <a:lnTo>
                    <a:pt x="1121" y="57"/>
                  </a:lnTo>
                  <a:lnTo>
                    <a:pt x="1144" y="85"/>
                  </a:lnTo>
                  <a:lnTo>
                    <a:pt x="1162" y="118"/>
                  </a:lnTo>
                  <a:lnTo>
                    <a:pt x="1173" y="155"/>
                  </a:lnTo>
                  <a:lnTo>
                    <a:pt x="1177" y="193"/>
                  </a:lnTo>
                  <a:lnTo>
                    <a:pt x="1177" y="1524"/>
                  </a:lnTo>
                  <a:lnTo>
                    <a:pt x="1173" y="1562"/>
                  </a:lnTo>
                  <a:lnTo>
                    <a:pt x="1162" y="1599"/>
                  </a:lnTo>
                  <a:lnTo>
                    <a:pt x="1144" y="1632"/>
                  </a:lnTo>
                  <a:lnTo>
                    <a:pt x="1121" y="1660"/>
                  </a:lnTo>
                  <a:lnTo>
                    <a:pt x="1092" y="1684"/>
                  </a:lnTo>
                  <a:lnTo>
                    <a:pt x="1059" y="1702"/>
                  </a:lnTo>
                  <a:lnTo>
                    <a:pt x="1024" y="1713"/>
                  </a:lnTo>
                  <a:lnTo>
                    <a:pt x="986" y="1717"/>
                  </a:lnTo>
                  <a:lnTo>
                    <a:pt x="191" y="1717"/>
                  </a:lnTo>
                  <a:lnTo>
                    <a:pt x="153" y="1713"/>
                  </a:lnTo>
                  <a:lnTo>
                    <a:pt x="116" y="1702"/>
                  </a:lnTo>
                  <a:lnTo>
                    <a:pt x="85" y="1684"/>
                  </a:lnTo>
                  <a:lnTo>
                    <a:pt x="56" y="1660"/>
                  </a:lnTo>
                  <a:lnTo>
                    <a:pt x="33" y="1632"/>
                  </a:lnTo>
                  <a:lnTo>
                    <a:pt x="15" y="1599"/>
                  </a:lnTo>
                  <a:lnTo>
                    <a:pt x="4" y="1562"/>
                  </a:lnTo>
                  <a:lnTo>
                    <a:pt x="0" y="1524"/>
                  </a:lnTo>
                  <a:lnTo>
                    <a:pt x="0" y="193"/>
                  </a:lnTo>
                  <a:lnTo>
                    <a:pt x="4" y="155"/>
                  </a:lnTo>
                  <a:lnTo>
                    <a:pt x="15" y="118"/>
                  </a:lnTo>
                  <a:lnTo>
                    <a:pt x="33" y="85"/>
                  </a:lnTo>
                  <a:lnTo>
                    <a:pt x="56" y="57"/>
                  </a:lnTo>
                  <a:lnTo>
                    <a:pt x="85" y="33"/>
                  </a:lnTo>
                  <a:lnTo>
                    <a:pt x="116" y="16"/>
                  </a:lnTo>
                  <a:lnTo>
                    <a:pt x="153" y="4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329">
              <a:extLst>
                <a:ext uri="{FF2B5EF4-FFF2-40B4-BE49-F238E27FC236}">
                  <a16:creationId xmlns:a16="http://schemas.microsoft.com/office/drawing/2014/main" xmlns="" id="{384EA996-5C5C-454C-B251-5B4CBE2C3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3097213"/>
              <a:ext cx="933450" cy="1766888"/>
            </a:xfrm>
            <a:custGeom>
              <a:avLst/>
              <a:gdLst>
                <a:gd name="T0" fmla="*/ 192 w 1177"/>
                <a:gd name="T1" fmla="*/ 0 h 2228"/>
                <a:gd name="T2" fmla="*/ 986 w 1177"/>
                <a:gd name="T3" fmla="*/ 0 h 2228"/>
                <a:gd name="T4" fmla="*/ 1024 w 1177"/>
                <a:gd name="T5" fmla="*/ 4 h 2228"/>
                <a:gd name="T6" fmla="*/ 1060 w 1177"/>
                <a:gd name="T7" fmla="*/ 15 h 2228"/>
                <a:gd name="T8" fmla="*/ 1092 w 1177"/>
                <a:gd name="T9" fmla="*/ 33 h 2228"/>
                <a:gd name="T10" fmla="*/ 1121 w 1177"/>
                <a:gd name="T11" fmla="*/ 56 h 2228"/>
                <a:gd name="T12" fmla="*/ 1144 w 1177"/>
                <a:gd name="T13" fmla="*/ 85 h 2228"/>
                <a:gd name="T14" fmla="*/ 1162 w 1177"/>
                <a:gd name="T15" fmla="*/ 118 h 2228"/>
                <a:gd name="T16" fmla="*/ 1173 w 1177"/>
                <a:gd name="T17" fmla="*/ 153 h 2228"/>
                <a:gd name="T18" fmla="*/ 1177 w 1177"/>
                <a:gd name="T19" fmla="*/ 191 h 2228"/>
                <a:gd name="T20" fmla="*/ 1177 w 1177"/>
                <a:gd name="T21" fmla="*/ 2035 h 2228"/>
                <a:gd name="T22" fmla="*/ 1173 w 1177"/>
                <a:gd name="T23" fmla="*/ 2073 h 2228"/>
                <a:gd name="T24" fmla="*/ 1162 w 1177"/>
                <a:gd name="T25" fmla="*/ 2110 h 2228"/>
                <a:gd name="T26" fmla="*/ 1144 w 1177"/>
                <a:gd name="T27" fmla="*/ 2143 h 2228"/>
                <a:gd name="T28" fmla="*/ 1121 w 1177"/>
                <a:gd name="T29" fmla="*/ 2171 h 2228"/>
                <a:gd name="T30" fmla="*/ 1092 w 1177"/>
                <a:gd name="T31" fmla="*/ 2195 h 2228"/>
                <a:gd name="T32" fmla="*/ 1060 w 1177"/>
                <a:gd name="T33" fmla="*/ 2213 h 2228"/>
                <a:gd name="T34" fmla="*/ 1024 w 1177"/>
                <a:gd name="T35" fmla="*/ 2224 h 2228"/>
                <a:gd name="T36" fmla="*/ 986 w 1177"/>
                <a:gd name="T37" fmla="*/ 2228 h 2228"/>
                <a:gd name="T38" fmla="*/ 192 w 1177"/>
                <a:gd name="T39" fmla="*/ 2228 h 2228"/>
                <a:gd name="T40" fmla="*/ 153 w 1177"/>
                <a:gd name="T41" fmla="*/ 2224 h 2228"/>
                <a:gd name="T42" fmla="*/ 118 w 1177"/>
                <a:gd name="T43" fmla="*/ 2213 h 2228"/>
                <a:gd name="T44" fmla="*/ 85 w 1177"/>
                <a:gd name="T45" fmla="*/ 2195 h 2228"/>
                <a:gd name="T46" fmla="*/ 56 w 1177"/>
                <a:gd name="T47" fmla="*/ 2171 h 2228"/>
                <a:gd name="T48" fmla="*/ 33 w 1177"/>
                <a:gd name="T49" fmla="*/ 2143 h 2228"/>
                <a:gd name="T50" fmla="*/ 15 w 1177"/>
                <a:gd name="T51" fmla="*/ 2110 h 2228"/>
                <a:gd name="T52" fmla="*/ 4 w 1177"/>
                <a:gd name="T53" fmla="*/ 2073 h 2228"/>
                <a:gd name="T54" fmla="*/ 0 w 1177"/>
                <a:gd name="T55" fmla="*/ 2035 h 2228"/>
                <a:gd name="T56" fmla="*/ 0 w 1177"/>
                <a:gd name="T57" fmla="*/ 191 h 2228"/>
                <a:gd name="T58" fmla="*/ 4 w 1177"/>
                <a:gd name="T59" fmla="*/ 153 h 2228"/>
                <a:gd name="T60" fmla="*/ 15 w 1177"/>
                <a:gd name="T61" fmla="*/ 118 h 2228"/>
                <a:gd name="T62" fmla="*/ 33 w 1177"/>
                <a:gd name="T63" fmla="*/ 85 h 2228"/>
                <a:gd name="T64" fmla="*/ 56 w 1177"/>
                <a:gd name="T65" fmla="*/ 56 h 2228"/>
                <a:gd name="T66" fmla="*/ 85 w 1177"/>
                <a:gd name="T67" fmla="*/ 33 h 2228"/>
                <a:gd name="T68" fmla="*/ 118 w 1177"/>
                <a:gd name="T69" fmla="*/ 15 h 2228"/>
                <a:gd name="T70" fmla="*/ 153 w 1177"/>
                <a:gd name="T71" fmla="*/ 4 h 2228"/>
                <a:gd name="T72" fmla="*/ 192 w 1177"/>
                <a:gd name="T73" fmla="*/ 0 h 2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77" h="2228">
                  <a:moveTo>
                    <a:pt x="192" y="0"/>
                  </a:moveTo>
                  <a:lnTo>
                    <a:pt x="986" y="0"/>
                  </a:lnTo>
                  <a:lnTo>
                    <a:pt x="1024" y="4"/>
                  </a:lnTo>
                  <a:lnTo>
                    <a:pt x="1060" y="15"/>
                  </a:lnTo>
                  <a:lnTo>
                    <a:pt x="1092" y="33"/>
                  </a:lnTo>
                  <a:lnTo>
                    <a:pt x="1121" y="56"/>
                  </a:lnTo>
                  <a:lnTo>
                    <a:pt x="1144" y="85"/>
                  </a:lnTo>
                  <a:lnTo>
                    <a:pt x="1162" y="118"/>
                  </a:lnTo>
                  <a:lnTo>
                    <a:pt x="1173" y="153"/>
                  </a:lnTo>
                  <a:lnTo>
                    <a:pt x="1177" y="191"/>
                  </a:lnTo>
                  <a:lnTo>
                    <a:pt x="1177" y="2035"/>
                  </a:lnTo>
                  <a:lnTo>
                    <a:pt x="1173" y="2073"/>
                  </a:lnTo>
                  <a:lnTo>
                    <a:pt x="1162" y="2110"/>
                  </a:lnTo>
                  <a:lnTo>
                    <a:pt x="1144" y="2143"/>
                  </a:lnTo>
                  <a:lnTo>
                    <a:pt x="1121" y="2171"/>
                  </a:lnTo>
                  <a:lnTo>
                    <a:pt x="1092" y="2195"/>
                  </a:lnTo>
                  <a:lnTo>
                    <a:pt x="1060" y="2213"/>
                  </a:lnTo>
                  <a:lnTo>
                    <a:pt x="1024" y="2224"/>
                  </a:lnTo>
                  <a:lnTo>
                    <a:pt x="986" y="2228"/>
                  </a:lnTo>
                  <a:lnTo>
                    <a:pt x="192" y="2228"/>
                  </a:lnTo>
                  <a:lnTo>
                    <a:pt x="153" y="2224"/>
                  </a:lnTo>
                  <a:lnTo>
                    <a:pt x="118" y="2213"/>
                  </a:lnTo>
                  <a:lnTo>
                    <a:pt x="85" y="2195"/>
                  </a:lnTo>
                  <a:lnTo>
                    <a:pt x="56" y="2171"/>
                  </a:lnTo>
                  <a:lnTo>
                    <a:pt x="33" y="2143"/>
                  </a:lnTo>
                  <a:lnTo>
                    <a:pt x="15" y="2110"/>
                  </a:lnTo>
                  <a:lnTo>
                    <a:pt x="4" y="2073"/>
                  </a:lnTo>
                  <a:lnTo>
                    <a:pt x="0" y="2035"/>
                  </a:lnTo>
                  <a:lnTo>
                    <a:pt x="0" y="191"/>
                  </a:lnTo>
                  <a:lnTo>
                    <a:pt x="4" y="153"/>
                  </a:lnTo>
                  <a:lnTo>
                    <a:pt x="15" y="118"/>
                  </a:lnTo>
                  <a:lnTo>
                    <a:pt x="33" y="85"/>
                  </a:lnTo>
                  <a:lnTo>
                    <a:pt x="56" y="56"/>
                  </a:lnTo>
                  <a:lnTo>
                    <a:pt x="85" y="33"/>
                  </a:lnTo>
                  <a:lnTo>
                    <a:pt x="118" y="15"/>
                  </a:lnTo>
                  <a:lnTo>
                    <a:pt x="153" y="4"/>
                  </a:lnTo>
                  <a:lnTo>
                    <a:pt x="1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330">
              <a:extLst>
                <a:ext uri="{FF2B5EF4-FFF2-40B4-BE49-F238E27FC236}">
                  <a16:creationId xmlns:a16="http://schemas.microsoft.com/office/drawing/2014/main" xmlns="" id="{3224206E-9D76-4F28-ADA9-2C21CF824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8650" y="1992313"/>
              <a:ext cx="3252788" cy="1511300"/>
            </a:xfrm>
            <a:custGeom>
              <a:avLst/>
              <a:gdLst>
                <a:gd name="T0" fmla="*/ 4065 w 4099"/>
                <a:gd name="T1" fmla="*/ 9 h 1904"/>
                <a:gd name="T2" fmla="*/ 4096 w 4099"/>
                <a:gd name="T3" fmla="*/ 52 h 1904"/>
                <a:gd name="T4" fmla="*/ 3900 w 4099"/>
                <a:gd name="T5" fmla="*/ 972 h 1904"/>
                <a:gd name="T6" fmla="*/ 3867 w 4099"/>
                <a:gd name="T7" fmla="*/ 1025 h 1904"/>
                <a:gd name="T8" fmla="*/ 3817 w 4099"/>
                <a:gd name="T9" fmla="*/ 1032 h 1904"/>
                <a:gd name="T10" fmla="*/ 3579 w 4099"/>
                <a:gd name="T11" fmla="*/ 805 h 1904"/>
                <a:gd name="T12" fmla="*/ 3537 w 4099"/>
                <a:gd name="T13" fmla="*/ 791 h 1904"/>
                <a:gd name="T14" fmla="*/ 3503 w 4099"/>
                <a:gd name="T15" fmla="*/ 809 h 1904"/>
                <a:gd name="T16" fmla="*/ 3370 w 4099"/>
                <a:gd name="T17" fmla="*/ 899 h 1904"/>
                <a:gd name="T18" fmla="*/ 3188 w 4099"/>
                <a:gd name="T19" fmla="*/ 1011 h 1904"/>
                <a:gd name="T20" fmla="*/ 2959 w 4099"/>
                <a:gd name="T21" fmla="*/ 1142 h 1904"/>
                <a:gd name="T22" fmla="*/ 2544 w 4099"/>
                <a:gd name="T23" fmla="*/ 1348 h 1904"/>
                <a:gd name="T24" fmla="*/ 2075 w 4099"/>
                <a:gd name="T25" fmla="*/ 1540 h 1904"/>
                <a:gd name="T26" fmla="*/ 1641 w 4099"/>
                <a:gd name="T27" fmla="*/ 1683 h 1904"/>
                <a:gd name="T28" fmla="*/ 1248 w 4099"/>
                <a:gd name="T29" fmla="*/ 1782 h 1904"/>
                <a:gd name="T30" fmla="*/ 905 w 4099"/>
                <a:gd name="T31" fmla="*/ 1847 h 1904"/>
                <a:gd name="T32" fmla="*/ 616 w 4099"/>
                <a:gd name="T33" fmla="*/ 1883 h 1904"/>
                <a:gd name="T34" fmla="*/ 392 w 4099"/>
                <a:gd name="T35" fmla="*/ 1900 h 1904"/>
                <a:gd name="T36" fmla="*/ 238 w 4099"/>
                <a:gd name="T37" fmla="*/ 1904 h 1904"/>
                <a:gd name="T38" fmla="*/ 167 w 4099"/>
                <a:gd name="T39" fmla="*/ 1902 h 1904"/>
                <a:gd name="T40" fmla="*/ 94 w 4099"/>
                <a:gd name="T41" fmla="*/ 1886 h 1904"/>
                <a:gd name="T42" fmla="*/ 24 w 4099"/>
                <a:gd name="T43" fmla="*/ 1823 h 1904"/>
                <a:gd name="T44" fmla="*/ 0 w 4099"/>
                <a:gd name="T45" fmla="*/ 1728 h 1904"/>
                <a:gd name="T46" fmla="*/ 33 w 4099"/>
                <a:gd name="T47" fmla="*/ 1637 h 1904"/>
                <a:gd name="T48" fmla="*/ 110 w 4099"/>
                <a:gd name="T49" fmla="*/ 1580 h 1904"/>
                <a:gd name="T50" fmla="*/ 181 w 4099"/>
                <a:gd name="T51" fmla="*/ 1571 h 1904"/>
                <a:gd name="T52" fmla="*/ 253 w 4099"/>
                <a:gd name="T53" fmla="*/ 1571 h 1904"/>
                <a:gd name="T54" fmla="*/ 400 w 4099"/>
                <a:gd name="T55" fmla="*/ 1566 h 1904"/>
                <a:gd name="T56" fmla="*/ 611 w 4099"/>
                <a:gd name="T57" fmla="*/ 1548 h 1904"/>
                <a:gd name="T58" fmla="*/ 883 w 4099"/>
                <a:gd name="T59" fmla="*/ 1511 h 1904"/>
                <a:gd name="T60" fmla="*/ 1206 w 4099"/>
                <a:gd name="T61" fmla="*/ 1449 h 1904"/>
                <a:gd name="T62" fmla="*/ 1573 w 4099"/>
                <a:gd name="T63" fmla="*/ 1354 h 1904"/>
                <a:gd name="T64" fmla="*/ 1978 w 4099"/>
                <a:gd name="T65" fmla="*/ 1220 h 1904"/>
                <a:gd name="T66" fmla="*/ 2413 w 4099"/>
                <a:gd name="T67" fmla="*/ 1042 h 1904"/>
                <a:gd name="T68" fmla="*/ 2808 w 4099"/>
                <a:gd name="T69" fmla="*/ 844 h 1904"/>
                <a:gd name="T70" fmla="*/ 3046 w 4099"/>
                <a:gd name="T71" fmla="*/ 709 h 1904"/>
                <a:gd name="T72" fmla="*/ 3224 w 4099"/>
                <a:gd name="T73" fmla="*/ 596 h 1904"/>
                <a:gd name="T74" fmla="*/ 3288 w 4099"/>
                <a:gd name="T75" fmla="*/ 548 h 1904"/>
                <a:gd name="T76" fmla="*/ 3288 w 4099"/>
                <a:gd name="T77" fmla="*/ 514 h 1904"/>
                <a:gd name="T78" fmla="*/ 3079 w 4099"/>
                <a:gd name="T79" fmla="*/ 297 h 1904"/>
                <a:gd name="T80" fmla="*/ 3084 w 4099"/>
                <a:gd name="T81" fmla="*/ 245 h 1904"/>
                <a:gd name="T82" fmla="*/ 3138 w 4099"/>
                <a:gd name="T83" fmla="*/ 214 h 1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099" h="1904">
                  <a:moveTo>
                    <a:pt x="4024" y="0"/>
                  </a:moveTo>
                  <a:lnTo>
                    <a:pt x="4046" y="2"/>
                  </a:lnTo>
                  <a:lnTo>
                    <a:pt x="4065" y="9"/>
                  </a:lnTo>
                  <a:lnTo>
                    <a:pt x="4080" y="19"/>
                  </a:lnTo>
                  <a:lnTo>
                    <a:pt x="4090" y="34"/>
                  </a:lnTo>
                  <a:lnTo>
                    <a:pt x="4096" y="52"/>
                  </a:lnTo>
                  <a:lnTo>
                    <a:pt x="4099" y="73"/>
                  </a:lnTo>
                  <a:lnTo>
                    <a:pt x="4095" y="99"/>
                  </a:lnTo>
                  <a:lnTo>
                    <a:pt x="3900" y="972"/>
                  </a:lnTo>
                  <a:lnTo>
                    <a:pt x="3891" y="995"/>
                  </a:lnTo>
                  <a:lnTo>
                    <a:pt x="3881" y="1013"/>
                  </a:lnTo>
                  <a:lnTo>
                    <a:pt x="3867" y="1025"/>
                  </a:lnTo>
                  <a:lnTo>
                    <a:pt x="3852" y="1033"/>
                  </a:lnTo>
                  <a:lnTo>
                    <a:pt x="3836" y="1035"/>
                  </a:lnTo>
                  <a:lnTo>
                    <a:pt x="3817" y="1032"/>
                  </a:lnTo>
                  <a:lnTo>
                    <a:pt x="3798" y="1021"/>
                  </a:lnTo>
                  <a:lnTo>
                    <a:pt x="3780" y="1006"/>
                  </a:lnTo>
                  <a:lnTo>
                    <a:pt x="3579" y="805"/>
                  </a:lnTo>
                  <a:lnTo>
                    <a:pt x="3564" y="794"/>
                  </a:lnTo>
                  <a:lnTo>
                    <a:pt x="3550" y="790"/>
                  </a:lnTo>
                  <a:lnTo>
                    <a:pt x="3537" y="791"/>
                  </a:lnTo>
                  <a:lnTo>
                    <a:pt x="3524" y="796"/>
                  </a:lnTo>
                  <a:lnTo>
                    <a:pt x="3513" y="802"/>
                  </a:lnTo>
                  <a:lnTo>
                    <a:pt x="3503" y="809"/>
                  </a:lnTo>
                  <a:lnTo>
                    <a:pt x="3464" y="837"/>
                  </a:lnTo>
                  <a:lnTo>
                    <a:pt x="3419" y="867"/>
                  </a:lnTo>
                  <a:lnTo>
                    <a:pt x="3370" y="899"/>
                  </a:lnTo>
                  <a:lnTo>
                    <a:pt x="3314" y="934"/>
                  </a:lnTo>
                  <a:lnTo>
                    <a:pt x="3255" y="972"/>
                  </a:lnTo>
                  <a:lnTo>
                    <a:pt x="3188" y="1011"/>
                  </a:lnTo>
                  <a:lnTo>
                    <a:pt x="3117" y="1053"/>
                  </a:lnTo>
                  <a:lnTo>
                    <a:pt x="3041" y="1096"/>
                  </a:lnTo>
                  <a:lnTo>
                    <a:pt x="2959" y="1142"/>
                  </a:lnTo>
                  <a:lnTo>
                    <a:pt x="2870" y="1188"/>
                  </a:lnTo>
                  <a:lnTo>
                    <a:pt x="2706" y="1272"/>
                  </a:lnTo>
                  <a:lnTo>
                    <a:pt x="2544" y="1348"/>
                  </a:lnTo>
                  <a:lnTo>
                    <a:pt x="2384" y="1419"/>
                  </a:lnTo>
                  <a:lnTo>
                    <a:pt x="2228" y="1482"/>
                  </a:lnTo>
                  <a:lnTo>
                    <a:pt x="2075" y="1540"/>
                  </a:lnTo>
                  <a:lnTo>
                    <a:pt x="1926" y="1594"/>
                  </a:lnTo>
                  <a:lnTo>
                    <a:pt x="1782" y="1640"/>
                  </a:lnTo>
                  <a:lnTo>
                    <a:pt x="1641" y="1683"/>
                  </a:lnTo>
                  <a:lnTo>
                    <a:pt x="1506" y="1720"/>
                  </a:lnTo>
                  <a:lnTo>
                    <a:pt x="1374" y="1753"/>
                  </a:lnTo>
                  <a:lnTo>
                    <a:pt x="1248" y="1782"/>
                  </a:lnTo>
                  <a:lnTo>
                    <a:pt x="1128" y="1807"/>
                  </a:lnTo>
                  <a:lnTo>
                    <a:pt x="1014" y="1829"/>
                  </a:lnTo>
                  <a:lnTo>
                    <a:pt x="905" y="1847"/>
                  </a:lnTo>
                  <a:lnTo>
                    <a:pt x="801" y="1862"/>
                  </a:lnTo>
                  <a:lnTo>
                    <a:pt x="706" y="1875"/>
                  </a:lnTo>
                  <a:lnTo>
                    <a:pt x="616" y="1883"/>
                  </a:lnTo>
                  <a:lnTo>
                    <a:pt x="534" y="1891"/>
                  </a:lnTo>
                  <a:lnTo>
                    <a:pt x="459" y="1896"/>
                  </a:lnTo>
                  <a:lnTo>
                    <a:pt x="392" y="1900"/>
                  </a:lnTo>
                  <a:lnTo>
                    <a:pt x="333" y="1902"/>
                  </a:lnTo>
                  <a:lnTo>
                    <a:pt x="281" y="1904"/>
                  </a:lnTo>
                  <a:lnTo>
                    <a:pt x="238" y="1904"/>
                  </a:lnTo>
                  <a:lnTo>
                    <a:pt x="208" y="1904"/>
                  </a:lnTo>
                  <a:lnTo>
                    <a:pt x="183" y="1904"/>
                  </a:lnTo>
                  <a:lnTo>
                    <a:pt x="167" y="1902"/>
                  </a:lnTo>
                  <a:lnTo>
                    <a:pt x="158" y="1902"/>
                  </a:lnTo>
                  <a:lnTo>
                    <a:pt x="124" y="1897"/>
                  </a:lnTo>
                  <a:lnTo>
                    <a:pt x="94" y="1886"/>
                  </a:lnTo>
                  <a:lnTo>
                    <a:pt x="66" y="1869"/>
                  </a:lnTo>
                  <a:lnTo>
                    <a:pt x="43" y="1848"/>
                  </a:lnTo>
                  <a:lnTo>
                    <a:pt x="24" y="1823"/>
                  </a:lnTo>
                  <a:lnTo>
                    <a:pt x="10" y="1794"/>
                  </a:lnTo>
                  <a:lnTo>
                    <a:pt x="3" y="1762"/>
                  </a:lnTo>
                  <a:lnTo>
                    <a:pt x="0" y="1728"/>
                  </a:lnTo>
                  <a:lnTo>
                    <a:pt x="5" y="1695"/>
                  </a:lnTo>
                  <a:lnTo>
                    <a:pt x="16" y="1664"/>
                  </a:lnTo>
                  <a:lnTo>
                    <a:pt x="33" y="1637"/>
                  </a:lnTo>
                  <a:lnTo>
                    <a:pt x="54" y="1613"/>
                  </a:lnTo>
                  <a:lnTo>
                    <a:pt x="81" y="1594"/>
                  </a:lnTo>
                  <a:lnTo>
                    <a:pt x="110" y="1580"/>
                  </a:lnTo>
                  <a:lnTo>
                    <a:pt x="142" y="1572"/>
                  </a:lnTo>
                  <a:lnTo>
                    <a:pt x="175" y="1571"/>
                  </a:lnTo>
                  <a:lnTo>
                    <a:pt x="181" y="1571"/>
                  </a:lnTo>
                  <a:lnTo>
                    <a:pt x="196" y="1571"/>
                  </a:lnTo>
                  <a:lnTo>
                    <a:pt x="221" y="1571"/>
                  </a:lnTo>
                  <a:lnTo>
                    <a:pt x="253" y="1571"/>
                  </a:lnTo>
                  <a:lnTo>
                    <a:pt x="295" y="1570"/>
                  </a:lnTo>
                  <a:lnTo>
                    <a:pt x="343" y="1568"/>
                  </a:lnTo>
                  <a:lnTo>
                    <a:pt x="400" y="1566"/>
                  </a:lnTo>
                  <a:lnTo>
                    <a:pt x="463" y="1561"/>
                  </a:lnTo>
                  <a:lnTo>
                    <a:pt x="534" y="1556"/>
                  </a:lnTo>
                  <a:lnTo>
                    <a:pt x="611" y="1548"/>
                  </a:lnTo>
                  <a:lnTo>
                    <a:pt x="696" y="1538"/>
                  </a:lnTo>
                  <a:lnTo>
                    <a:pt x="786" y="1526"/>
                  </a:lnTo>
                  <a:lnTo>
                    <a:pt x="883" y="1511"/>
                  </a:lnTo>
                  <a:lnTo>
                    <a:pt x="985" y="1494"/>
                  </a:lnTo>
                  <a:lnTo>
                    <a:pt x="1093" y="1473"/>
                  </a:lnTo>
                  <a:lnTo>
                    <a:pt x="1206" y="1449"/>
                  </a:lnTo>
                  <a:lnTo>
                    <a:pt x="1324" y="1421"/>
                  </a:lnTo>
                  <a:lnTo>
                    <a:pt x="1446" y="1390"/>
                  </a:lnTo>
                  <a:lnTo>
                    <a:pt x="1573" y="1354"/>
                  </a:lnTo>
                  <a:lnTo>
                    <a:pt x="1705" y="1314"/>
                  </a:lnTo>
                  <a:lnTo>
                    <a:pt x="1840" y="1270"/>
                  </a:lnTo>
                  <a:lnTo>
                    <a:pt x="1978" y="1220"/>
                  </a:lnTo>
                  <a:lnTo>
                    <a:pt x="2121" y="1166"/>
                  </a:lnTo>
                  <a:lnTo>
                    <a:pt x="2265" y="1106"/>
                  </a:lnTo>
                  <a:lnTo>
                    <a:pt x="2413" y="1042"/>
                  </a:lnTo>
                  <a:lnTo>
                    <a:pt x="2564" y="971"/>
                  </a:lnTo>
                  <a:lnTo>
                    <a:pt x="2717" y="894"/>
                  </a:lnTo>
                  <a:lnTo>
                    <a:pt x="2808" y="844"/>
                  </a:lnTo>
                  <a:lnTo>
                    <a:pt x="2894" y="797"/>
                  </a:lnTo>
                  <a:lnTo>
                    <a:pt x="2973" y="752"/>
                  </a:lnTo>
                  <a:lnTo>
                    <a:pt x="3046" y="709"/>
                  </a:lnTo>
                  <a:lnTo>
                    <a:pt x="3112" y="668"/>
                  </a:lnTo>
                  <a:lnTo>
                    <a:pt x="3171" y="632"/>
                  </a:lnTo>
                  <a:lnTo>
                    <a:pt x="3224" y="596"/>
                  </a:lnTo>
                  <a:lnTo>
                    <a:pt x="3271" y="566"/>
                  </a:lnTo>
                  <a:lnTo>
                    <a:pt x="3280" y="558"/>
                  </a:lnTo>
                  <a:lnTo>
                    <a:pt x="3288" y="548"/>
                  </a:lnTo>
                  <a:lnTo>
                    <a:pt x="3293" y="537"/>
                  </a:lnTo>
                  <a:lnTo>
                    <a:pt x="3294" y="525"/>
                  </a:lnTo>
                  <a:lnTo>
                    <a:pt x="3288" y="514"/>
                  </a:lnTo>
                  <a:lnTo>
                    <a:pt x="3104" y="334"/>
                  </a:lnTo>
                  <a:lnTo>
                    <a:pt x="3089" y="315"/>
                  </a:lnTo>
                  <a:lnTo>
                    <a:pt x="3079" y="297"/>
                  </a:lnTo>
                  <a:lnTo>
                    <a:pt x="3075" y="278"/>
                  </a:lnTo>
                  <a:lnTo>
                    <a:pt x="3076" y="262"/>
                  </a:lnTo>
                  <a:lnTo>
                    <a:pt x="3084" y="245"/>
                  </a:lnTo>
                  <a:lnTo>
                    <a:pt x="3097" y="233"/>
                  </a:lnTo>
                  <a:lnTo>
                    <a:pt x="3114" y="221"/>
                  </a:lnTo>
                  <a:lnTo>
                    <a:pt x="3138" y="214"/>
                  </a:lnTo>
                  <a:lnTo>
                    <a:pt x="4000" y="4"/>
                  </a:lnTo>
                  <a:lnTo>
                    <a:pt x="40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Shape 5411">
            <a:extLst>
              <a:ext uri="{FF2B5EF4-FFF2-40B4-BE49-F238E27FC236}">
                <a16:creationId xmlns:a16="http://schemas.microsoft.com/office/drawing/2014/main" xmlns="" id="{041498A8-6F0C-49E1-8EFB-1FA58C4167C4}"/>
              </a:ext>
            </a:extLst>
          </p:cNvPr>
          <p:cNvSpPr/>
          <p:nvPr/>
        </p:nvSpPr>
        <p:spPr>
          <a:xfrm>
            <a:off x="5544144" y="3695336"/>
            <a:ext cx="420721" cy="3875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234" y="5760"/>
                </a:moveTo>
                <a:cubicBezTo>
                  <a:pt x="10983" y="18720"/>
                  <a:pt x="10983" y="18720"/>
                  <a:pt x="10983" y="18720"/>
                </a:cubicBezTo>
                <a:cubicBezTo>
                  <a:pt x="9153" y="21120"/>
                  <a:pt x="9153" y="21120"/>
                  <a:pt x="9153" y="21120"/>
                </a:cubicBezTo>
                <a:cubicBezTo>
                  <a:pt x="8786" y="21600"/>
                  <a:pt x="8786" y="21600"/>
                  <a:pt x="8420" y="21600"/>
                </a:cubicBezTo>
                <a:cubicBezTo>
                  <a:pt x="8054" y="21600"/>
                  <a:pt x="7688" y="21600"/>
                  <a:pt x="7322" y="21120"/>
                </a:cubicBezTo>
                <a:cubicBezTo>
                  <a:pt x="5492" y="18720"/>
                  <a:pt x="5492" y="18720"/>
                  <a:pt x="5492" y="18720"/>
                </a:cubicBezTo>
                <a:cubicBezTo>
                  <a:pt x="366" y="12480"/>
                  <a:pt x="366" y="12480"/>
                  <a:pt x="366" y="12480"/>
                </a:cubicBezTo>
                <a:cubicBezTo>
                  <a:pt x="0" y="12000"/>
                  <a:pt x="0" y="11520"/>
                  <a:pt x="0" y="11040"/>
                </a:cubicBezTo>
                <a:cubicBezTo>
                  <a:pt x="0" y="10560"/>
                  <a:pt x="0" y="10080"/>
                  <a:pt x="366" y="9600"/>
                </a:cubicBezTo>
                <a:cubicBezTo>
                  <a:pt x="2197" y="7200"/>
                  <a:pt x="2197" y="7200"/>
                  <a:pt x="2197" y="7200"/>
                </a:cubicBezTo>
                <a:cubicBezTo>
                  <a:pt x="2563" y="6720"/>
                  <a:pt x="2929" y="6720"/>
                  <a:pt x="3295" y="6720"/>
                </a:cubicBezTo>
                <a:cubicBezTo>
                  <a:pt x="3661" y="6720"/>
                  <a:pt x="4027" y="6720"/>
                  <a:pt x="4027" y="7200"/>
                </a:cubicBezTo>
                <a:cubicBezTo>
                  <a:pt x="8420" y="12480"/>
                  <a:pt x="8420" y="12480"/>
                  <a:pt x="8420" y="12480"/>
                </a:cubicBezTo>
                <a:cubicBezTo>
                  <a:pt x="17207" y="480"/>
                  <a:pt x="17207" y="480"/>
                  <a:pt x="17207" y="480"/>
                </a:cubicBezTo>
                <a:cubicBezTo>
                  <a:pt x="17573" y="480"/>
                  <a:pt x="17939" y="0"/>
                  <a:pt x="18305" y="0"/>
                </a:cubicBezTo>
                <a:cubicBezTo>
                  <a:pt x="18671" y="0"/>
                  <a:pt x="19037" y="480"/>
                  <a:pt x="19403" y="480"/>
                </a:cubicBezTo>
                <a:cubicBezTo>
                  <a:pt x="21234" y="3360"/>
                  <a:pt x="21234" y="3360"/>
                  <a:pt x="21234" y="3360"/>
                </a:cubicBezTo>
                <a:cubicBezTo>
                  <a:pt x="21234" y="3360"/>
                  <a:pt x="21600" y="3840"/>
                  <a:pt x="21600" y="4320"/>
                </a:cubicBezTo>
                <a:cubicBezTo>
                  <a:pt x="21600" y="4800"/>
                  <a:pt x="21234" y="5280"/>
                  <a:pt x="21234" y="5760"/>
                </a:cubicBezTo>
                <a:close/>
              </a:path>
            </a:pathLst>
          </a:custGeom>
          <a:gradFill>
            <a:gsLst>
              <a:gs pos="0">
                <a:srgbClr val="087AFF"/>
              </a:gs>
              <a:gs pos="100000">
                <a:srgbClr val="6807ED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140753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7" grpId="0"/>
          <p:bldP spid="8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7" grpId="0"/>
          <p:bldP spid="84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F3D60409-8A9C-46E2-BA2F-DEA43A3578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2" b="7742"/>
          <a:stretch>
            <a:fillRect/>
          </a:stretch>
        </p:blipFill>
        <p:spPr/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732940D5-1306-46C9-B489-C7676C5C0555}"/>
              </a:ext>
            </a:extLst>
          </p:cNvPr>
          <p:cNvSpPr/>
          <p:nvPr/>
        </p:nvSpPr>
        <p:spPr bwMode="auto">
          <a:xfrm>
            <a:off x="1" y="0"/>
            <a:ext cx="12191999" cy="6858000"/>
          </a:xfrm>
          <a:prstGeom prst="rect">
            <a:avLst/>
          </a:prstGeom>
          <a:solidFill>
            <a:schemeClr val="tx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Raleway"/>
              <a:cs typeface="Raleway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CD167829-4F13-4CBB-8966-92849364A7CC}"/>
              </a:ext>
            </a:extLst>
          </p:cNvPr>
          <p:cNvSpPr/>
          <p:nvPr/>
        </p:nvSpPr>
        <p:spPr>
          <a:xfrm>
            <a:off x="1450974" y="0"/>
            <a:ext cx="4716463" cy="6858000"/>
          </a:xfrm>
          <a:prstGeom prst="rect">
            <a:avLst/>
          </a:prstGeom>
          <a:gradFill>
            <a:gsLst>
              <a:gs pos="0">
                <a:srgbClr val="087AFF">
                  <a:alpha val="75000"/>
                </a:srgbClr>
              </a:gs>
              <a:gs pos="100000">
                <a:srgbClr val="6807ED">
                  <a:alpha val="7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 bwMode="auto">
          <a:xfrm>
            <a:off x="1607374" y="1770164"/>
            <a:ext cx="2100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1600" dirty="0">
                <a:solidFill>
                  <a:schemeClr val="bg1"/>
                </a:solidFill>
                <a:cs typeface="Raleway"/>
              </a:rPr>
              <a:t>4 </a:t>
            </a:r>
            <a:r>
              <a:rPr lang="ru-RU" sz="1200" dirty="0">
                <a:solidFill>
                  <a:schemeClr val="bg1"/>
                </a:solidFill>
                <a:cs typeface="Raleway"/>
              </a:rPr>
              <a:t>КЛЮЧЕВЫХ НАПРАВЛЕНИЯ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1581596" y="2170810"/>
            <a:ext cx="46013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Raleway"/>
              </a:rPr>
              <a:t>КАЧЕСТВЕННОЕ ОБРАЗОВАНИЕ – НАШ СТАНДАРТ</a:t>
            </a:r>
            <a:endParaRPr lang="ru-RU" sz="1200" dirty="0">
              <a:solidFill>
                <a:schemeClr val="bg1"/>
              </a:solidFill>
              <a:latin typeface="Raleway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6B395DC6-7F56-4418-BC09-AD2BFA34ACDF}"/>
              </a:ext>
            </a:extLst>
          </p:cNvPr>
          <p:cNvCxnSpPr>
            <a:cxnSpLocks/>
          </p:cNvCxnSpPr>
          <p:nvPr/>
        </p:nvCxnSpPr>
        <p:spPr bwMode="auto">
          <a:xfrm>
            <a:off x="871971" y="409575"/>
            <a:ext cx="0" cy="601027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D700F52-EA50-4F52-8598-889CEC72DD16}"/>
              </a:ext>
            </a:extLst>
          </p:cNvPr>
          <p:cNvSpPr txBox="1"/>
          <p:nvPr/>
        </p:nvSpPr>
        <p:spPr bwMode="auto">
          <a:xfrm rot="16199998">
            <a:off x="-137445" y="1074661"/>
            <a:ext cx="1306768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050" b="1" dirty="0">
                <a:solidFill>
                  <a:schemeClr val="bg1"/>
                </a:solidFill>
                <a:latin typeface="Raleway" panose="020B0604020202020204" charset="0"/>
                <a:cs typeface="Raleway" panose="020B0604020202020204" charset="0"/>
              </a:rPr>
              <a:t>МАОУ СОШ № 25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E4125EB-0917-45E5-8851-96FDE473C530}"/>
              </a:ext>
            </a:extLst>
          </p:cNvPr>
          <p:cNvSpPr txBox="1"/>
          <p:nvPr/>
        </p:nvSpPr>
        <p:spPr bwMode="auto">
          <a:xfrm rot="16200000">
            <a:off x="-82040" y="5645881"/>
            <a:ext cx="119595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bg1"/>
                </a:solidFill>
                <a:latin typeface="Raleway" panose="020B0604020202020204" charset="0"/>
                <a:cs typeface="Raleway" panose="020B0604020202020204" charset="0"/>
              </a:rPr>
              <a:t>ТОМСК</a:t>
            </a:r>
          </a:p>
        </p:txBody>
      </p:sp>
    </p:spTree>
    <p:extLst>
      <p:ext uri="{BB962C8B-B14F-4D97-AF65-F5344CB8AC3E}">
        <p14:creationId xmlns:p14="http://schemas.microsoft.com/office/powerpoint/2010/main" val="2067483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 bwMode="auto">
          <a:xfrm>
            <a:off x="8426611" y="5648683"/>
            <a:ext cx="476250" cy="574675"/>
          </a:xfrm>
          <a:custGeom>
            <a:avLst/>
            <a:gdLst>
              <a:gd name="T0" fmla="*/ 71 w 125"/>
              <a:gd name="T1" fmla="*/ 0 h 151"/>
              <a:gd name="T2" fmla="*/ 0 w 125"/>
              <a:gd name="T3" fmla="*/ 30 h 151"/>
              <a:gd name="T4" fmla="*/ 107 w 125"/>
              <a:gd name="T5" fmla="*/ 146 h 151"/>
              <a:gd name="T6" fmla="*/ 120 w 125"/>
              <a:gd name="T7" fmla="*/ 134 h 151"/>
              <a:gd name="T8" fmla="*/ 71 w 125"/>
              <a:gd name="T9" fmla="*/ 0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5" h="151" extrusionOk="0">
                <a:moveTo>
                  <a:pt x="71" y="0"/>
                </a:moveTo>
                <a:cubicBezTo>
                  <a:pt x="49" y="14"/>
                  <a:pt x="26" y="24"/>
                  <a:pt x="0" y="30"/>
                </a:cubicBezTo>
                <a:cubicBezTo>
                  <a:pt x="23" y="64"/>
                  <a:pt x="65" y="118"/>
                  <a:pt x="107" y="146"/>
                </a:cubicBezTo>
                <a:cubicBezTo>
                  <a:pt x="115" y="151"/>
                  <a:pt x="125" y="142"/>
                  <a:pt x="120" y="134"/>
                </a:cubicBezTo>
                <a:cubicBezTo>
                  <a:pt x="95" y="84"/>
                  <a:pt x="77" y="32"/>
                  <a:pt x="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cs typeface="Arial"/>
            </a:endParaRPr>
          </a:p>
        </p:txBody>
      </p:sp>
      <p:sp>
        <p:nvSpPr>
          <p:cNvPr id="8" name="Freeform 8"/>
          <p:cNvSpPr/>
          <p:nvPr/>
        </p:nvSpPr>
        <p:spPr bwMode="auto">
          <a:xfrm>
            <a:off x="7243924" y="2243496"/>
            <a:ext cx="2443162" cy="2000250"/>
          </a:xfrm>
          <a:custGeom>
            <a:avLst/>
            <a:gdLst>
              <a:gd name="T0" fmla="*/ 1879941 w 642"/>
              <a:gd name="T1" fmla="*/ 857250 h 525"/>
              <a:gd name="T2" fmla="*/ 1868525 w 642"/>
              <a:gd name="T3" fmla="*/ 849630 h 525"/>
              <a:gd name="T4" fmla="*/ 1864719 w 642"/>
              <a:gd name="T5" fmla="*/ 849630 h 525"/>
              <a:gd name="T6" fmla="*/ 1864719 w 642"/>
              <a:gd name="T7" fmla="*/ 834390 h 525"/>
              <a:gd name="T8" fmla="*/ 886693 w 642"/>
              <a:gd name="T9" fmla="*/ 0 h 525"/>
              <a:gd name="T10" fmla="*/ 738277 w 642"/>
              <a:gd name="T11" fmla="*/ 11430 h 525"/>
              <a:gd name="T12" fmla="*/ 586055 w 642"/>
              <a:gd name="T13" fmla="*/ 175260 h 525"/>
              <a:gd name="T14" fmla="*/ 479499 w 642"/>
              <a:gd name="T15" fmla="*/ 541020 h 525"/>
              <a:gd name="T16" fmla="*/ 376749 w 642"/>
              <a:gd name="T17" fmla="*/ 480060 h 525"/>
              <a:gd name="T18" fmla="*/ 376749 w 642"/>
              <a:gd name="T19" fmla="*/ 480060 h 525"/>
              <a:gd name="T20" fmla="*/ 334888 w 642"/>
              <a:gd name="T21" fmla="*/ 403860 h 525"/>
              <a:gd name="T22" fmla="*/ 247361 w 642"/>
              <a:gd name="T23" fmla="*/ 426720 h 525"/>
              <a:gd name="T24" fmla="*/ 209305 w 642"/>
              <a:gd name="T25" fmla="*/ 472440 h 525"/>
              <a:gd name="T26" fmla="*/ 186472 w 642"/>
              <a:gd name="T27" fmla="*/ 525780 h 525"/>
              <a:gd name="T28" fmla="*/ 205500 w 642"/>
              <a:gd name="T29" fmla="*/ 613410 h 525"/>
              <a:gd name="T30" fmla="*/ 293027 w 642"/>
              <a:gd name="T31" fmla="*/ 617220 h 525"/>
              <a:gd name="T32" fmla="*/ 293027 w 642"/>
              <a:gd name="T33" fmla="*/ 617220 h 525"/>
              <a:gd name="T34" fmla="*/ 391972 w 642"/>
              <a:gd name="T35" fmla="*/ 681990 h 525"/>
              <a:gd name="T36" fmla="*/ 114166 w 642"/>
              <a:gd name="T37" fmla="*/ 868680 h 525"/>
              <a:gd name="T38" fmla="*/ 19028 w 642"/>
              <a:gd name="T39" fmla="*/ 933450 h 525"/>
              <a:gd name="T40" fmla="*/ 7611 w 642"/>
              <a:gd name="T41" fmla="*/ 1028700 h 525"/>
              <a:gd name="T42" fmla="*/ 49472 w 642"/>
              <a:gd name="T43" fmla="*/ 1192530 h 525"/>
              <a:gd name="T44" fmla="*/ 175055 w 642"/>
              <a:gd name="T45" fmla="*/ 1325880 h 525"/>
              <a:gd name="T46" fmla="*/ 536583 w 642"/>
              <a:gd name="T47" fmla="*/ 1291590 h 525"/>
              <a:gd name="T48" fmla="*/ 734471 w 642"/>
              <a:gd name="T49" fmla="*/ 1310640 h 525"/>
              <a:gd name="T50" fmla="*/ 738277 w 642"/>
              <a:gd name="T51" fmla="*/ 1306830 h 525"/>
              <a:gd name="T52" fmla="*/ 738277 w 642"/>
              <a:gd name="T53" fmla="*/ 1295400 h 525"/>
              <a:gd name="T54" fmla="*/ 734471 w 642"/>
              <a:gd name="T55" fmla="*/ 1295400 h 525"/>
              <a:gd name="T56" fmla="*/ 719249 w 642"/>
              <a:gd name="T57" fmla="*/ 1146810 h 525"/>
              <a:gd name="T58" fmla="*/ 852443 w 642"/>
              <a:gd name="T59" fmla="*/ 1082040 h 525"/>
              <a:gd name="T60" fmla="*/ 856249 w 642"/>
              <a:gd name="T61" fmla="*/ 1082040 h 525"/>
              <a:gd name="T62" fmla="*/ 932360 w 642"/>
              <a:gd name="T63" fmla="*/ 1093470 h 525"/>
              <a:gd name="T64" fmla="*/ 1004665 w 642"/>
              <a:gd name="T65" fmla="*/ 1135380 h 525"/>
              <a:gd name="T66" fmla="*/ 1061748 w 642"/>
              <a:gd name="T67" fmla="*/ 1276350 h 525"/>
              <a:gd name="T68" fmla="*/ 955193 w 642"/>
              <a:gd name="T69" fmla="*/ 1379220 h 525"/>
              <a:gd name="T70" fmla="*/ 947582 w 642"/>
              <a:gd name="T71" fmla="*/ 1383030 h 525"/>
              <a:gd name="T72" fmla="*/ 947582 w 642"/>
              <a:gd name="T73" fmla="*/ 1383030 h 525"/>
              <a:gd name="T74" fmla="*/ 1267248 w 642"/>
              <a:gd name="T75" fmla="*/ 1786890 h 525"/>
              <a:gd name="T76" fmla="*/ 1278665 w 642"/>
              <a:gd name="T77" fmla="*/ 1821180 h 525"/>
              <a:gd name="T78" fmla="*/ 1430887 w 642"/>
              <a:gd name="T79" fmla="*/ 1920240 h 525"/>
              <a:gd name="T80" fmla="*/ 1465137 w 642"/>
              <a:gd name="T81" fmla="*/ 1916430 h 525"/>
              <a:gd name="T82" fmla="*/ 1708692 w 642"/>
              <a:gd name="T83" fmla="*/ 1893570 h 525"/>
              <a:gd name="T84" fmla="*/ 2184386 w 642"/>
              <a:gd name="T85" fmla="*/ 1988820 h 525"/>
              <a:gd name="T86" fmla="*/ 2241469 w 642"/>
              <a:gd name="T87" fmla="*/ 2000250 h 525"/>
              <a:gd name="T88" fmla="*/ 2359441 w 642"/>
              <a:gd name="T89" fmla="*/ 1901190 h 525"/>
              <a:gd name="T90" fmla="*/ 1879941 w 642"/>
              <a:gd name="T91" fmla="*/ 857250 h 52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642"/>
              <a:gd name="T139" fmla="*/ 0 h 525"/>
              <a:gd name="T140" fmla="*/ 642 w 642"/>
              <a:gd name="T141" fmla="*/ 525 h 525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642" h="525" extrusionOk="0">
                <a:moveTo>
                  <a:pt x="494" y="225"/>
                </a:moveTo>
                <a:cubicBezTo>
                  <a:pt x="491" y="223"/>
                  <a:pt x="491" y="223"/>
                  <a:pt x="491" y="223"/>
                </a:cubicBezTo>
                <a:cubicBezTo>
                  <a:pt x="490" y="223"/>
                  <a:pt x="490" y="223"/>
                  <a:pt x="490" y="223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72" y="94"/>
                  <a:pt x="362" y="0"/>
                  <a:pt x="233" y="0"/>
                </a:cubicBezTo>
                <a:cubicBezTo>
                  <a:pt x="220" y="0"/>
                  <a:pt x="207" y="1"/>
                  <a:pt x="194" y="3"/>
                </a:cubicBezTo>
                <a:cubicBezTo>
                  <a:pt x="173" y="6"/>
                  <a:pt x="157" y="28"/>
                  <a:pt x="154" y="46"/>
                </a:cubicBezTo>
                <a:cubicBezTo>
                  <a:pt x="151" y="69"/>
                  <a:pt x="143" y="107"/>
                  <a:pt x="126" y="142"/>
                </a:cubicBezTo>
                <a:cubicBezTo>
                  <a:pt x="115" y="147"/>
                  <a:pt x="100" y="140"/>
                  <a:pt x="99" y="126"/>
                </a:cubicBezTo>
                <a:cubicBezTo>
                  <a:pt x="99" y="126"/>
                  <a:pt x="99" y="126"/>
                  <a:pt x="99" y="126"/>
                </a:cubicBezTo>
                <a:cubicBezTo>
                  <a:pt x="99" y="118"/>
                  <a:pt x="96" y="109"/>
                  <a:pt x="88" y="106"/>
                </a:cubicBezTo>
                <a:cubicBezTo>
                  <a:pt x="81" y="103"/>
                  <a:pt x="72" y="107"/>
                  <a:pt x="65" y="112"/>
                </a:cubicBezTo>
                <a:cubicBezTo>
                  <a:pt x="62" y="115"/>
                  <a:pt x="58" y="119"/>
                  <a:pt x="55" y="124"/>
                </a:cubicBezTo>
                <a:cubicBezTo>
                  <a:pt x="52" y="128"/>
                  <a:pt x="50" y="133"/>
                  <a:pt x="49" y="138"/>
                </a:cubicBezTo>
                <a:cubicBezTo>
                  <a:pt x="48" y="146"/>
                  <a:pt x="48" y="156"/>
                  <a:pt x="54" y="161"/>
                </a:cubicBezTo>
                <a:cubicBezTo>
                  <a:pt x="61" y="167"/>
                  <a:pt x="70" y="165"/>
                  <a:pt x="77" y="162"/>
                </a:cubicBezTo>
                <a:cubicBezTo>
                  <a:pt x="77" y="162"/>
                  <a:pt x="77" y="162"/>
                  <a:pt x="77" y="162"/>
                </a:cubicBezTo>
                <a:cubicBezTo>
                  <a:pt x="90" y="156"/>
                  <a:pt x="103" y="167"/>
                  <a:pt x="103" y="179"/>
                </a:cubicBezTo>
                <a:cubicBezTo>
                  <a:pt x="85" y="202"/>
                  <a:pt x="61" y="221"/>
                  <a:pt x="30" y="228"/>
                </a:cubicBezTo>
                <a:cubicBezTo>
                  <a:pt x="19" y="230"/>
                  <a:pt x="10" y="236"/>
                  <a:pt x="5" y="245"/>
                </a:cubicBezTo>
                <a:cubicBezTo>
                  <a:pt x="0" y="252"/>
                  <a:pt x="0" y="261"/>
                  <a:pt x="2" y="270"/>
                </a:cubicBezTo>
                <a:cubicBezTo>
                  <a:pt x="6" y="283"/>
                  <a:pt x="11" y="298"/>
                  <a:pt x="13" y="313"/>
                </a:cubicBezTo>
                <a:cubicBezTo>
                  <a:pt x="15" y="333"/>
                  <a:pt x="28" y="347"/>
                  <a:pt x="46" y="348"/>
                </a:cubicBezTo>
                <a:cubicBezTo>
                  <a:pt x="77" y="343"/>
                  <a:pt x="109" y="339"/>
                  <a:pt x="141" y="339"/>
                </a:cubicBezTo>
                <a:cubicBezTo>
                  <a:pt x="160" y="339"/>
                  <a:pt x="177" y="341"/>
                  <a:pt x="193" y="344"/>
                </a:cubicBezTo>
                <a:cubicBezTo>
                  <a:pt x="194" y="343"/>
                  <a:pt x="194" y="343"/>
                  <a:pt x="194" y="343"/>
                </a:cubicBezTo>
                <a:cubicBezTo>
                  <a:pt x="194" y="342"/>
                  <a:pt x="194" y="341"/>
                  <a:pt x="194" y="340"/>
                </a:cubicBezTo>
                <a:cubicBezTo>
                  <a:pt x="193" y="340"/>
                  <a:pt x="193" y="340"/>
                  <a:pt x="193" y="340"/>
                </a:cubicBezTo>
                <a:cubicBezTo>
                  <a:pt x="184" y="327"/>
                  <a:pt x="183" y="313"/>
                  <a:pt x="189" y="301"/>
                </a:cubicBezTo>
                <a:cubicBezTo>
                  <a:pt x="195" y="290"/>
                  <a:pt x="209" y="284"/>
                  <a:pt x="224" y="284"/>
                </a:cubicBezTo>
                <a:cubicBezTo>
                  <a:pt x="225" y="284"/>
                  <a:pt x="225" y="284"/>
                  <a:pt x="225" y="284"/>
                </a:cubicBezTo>
                <a:cubicBezTo>
                  <a:pt x="232" y="284"/>
                  <a:pt x="239" y="285"/>
                  <a:pt x="245" y="287"/>
                </a:cubicBezTo>
                <a:cubicBezTo>
                  <a:pt x="252" y="290"/>
                  <a:pt x="259" y="294"/>
                  <a:pt x="264" y="298"/>
                </a:cubicBezTo>
                <a:cubicBezTo>
                  <a:pt x="276" y="308"/>
                  <a:pt x="282" y="322"/>
                  <a:pt x="279" y="335"/>
                </a:cubicBezTo>
                <a:cubicBezTo>
                  <a:pt x="277" y="348"/>
                  <a:pt x="266" y="357"/>
                  <a:pt x="251" y="362"/>
                </a:cubicBezTo>
                <a:cubicBezTo>
                  <a:pt x="249" y="362"/>
                  <a:pt x="249" y="362"/>
                  <a:pt x="249" y="363"/>
                </a:cubicBezTo>
                <a:cubicBezTo>
                  <a:pt x="249" y="363"/>
                  <a:pt x="249" y="363"/>
                  <a:pt x="249" y="363"/>
                </a:cubicBezTo>
                <a:cubicBezTo>
                  <a:pt x="292" y="388"/>
                  <a:pt x="316" y="428"/>
                  <a:pt x="333" y="469"/>
                </a:cubicBezTo>
                <a:cubicBezTo>
                  <a:pt x="334" y="472"/>
                  <a:pt x="335" y="475"/>
                  <a:pt x="336" y="478"/>
                </a:cubicBezTo>
                <a:cubicBezTo>
                  <a:pt x="343" y="493"/>
                  <a:pt x="359" y="504"/>
                  <a:pt x="376" y="504"/>
                </a:cubicBezTo>
                <a:cubicBezTo>
                  <a:pt x="379" y="504"/>
                  <a:pt x="382" y="504"/>
                  <a:pt x="385" y="503"/>
                </a:cubicBezTo>
                <a:cubicBezTo>
                  <a:pt x="406" y="499"/>
                  <a:pt x="427" y="497"/>
                  <a:pt x="449" y="497"/>
                </a:cubicBezTo>
                <a:cubicBezTo>
                  <a:pt x="491" y="497"/>
                  <a:pt x="535" y="505"/>
                  <a:pt x="574" y="522"/>
                </a:cubicBezTo>
                <a:cubicBezTo>
                  <a:pt x="579" y="524"/>
                  <a:pt x="584" y="525"/>
                  <a:pt x="589" y="525"/>
                </a:cubicBezTo>
                <a:cubicBezTo>
                  <a:pt x="604" y="525"/>
                  <a:pt x="617" y="515"/>
                  <a:pt x="620" y="499"/>
                </a:cubicBezTo>
                <a:cubicBezTo>
                  <a:pt x="642" y="392"/>
                  <a:pt x="590" y="279"/>
                  <a:pt x="494" y="225"/>
                </a:cubicBezTo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9"/>
          <p:cNvSpPr/>
          <p:nvPr/>
        </p:nvSpPr>
        <p:spPr bwMode="auto">
          <a:xfrm>
            <a:off x="6242211" y="3383321"/>
            <a:ext cx="3249613" cy="2338387"/>
          </a:xfrm>
          <a:custGeom>
            <a:avLst/>
            <a:gdLst>
              <a:gd name="T0" fmla="*/ 851 w 854"/>
              <a:gd name="T1" fmla="*/ 260 h 614"/>
              <a:gd name="T2" fmla="*/ 831 w 854"/>
              <a:gd name="T3" fmla="*/ 238 h 614"/>
              <a:gd name="T4" fmla="*/ 715 w 854"/>
              <a:gd name="T5" fmla="*/ 215 h 614"/>
              <a:gd name="T6" fmla="*/ 623 w 854"/>
              <a:gd name="T7" fmla="*/ 228 h 614"/>
              <a:gd name="T8" fmla="*/ 616 w 854"/>
              <a:gd name="T9" fmla="*/ 229 h 614"/>
              <a:gd name="T10" fmla="*/ 595 w 854"/>
              <a:gd name="T11" fmla="*/ 214 h 614"/>
              <a:gd name="T12" fmla="*/ 498 w 854"/>
              <a:gd name="T13" fmla="*/ 75 h 614"/>
              <a:gd name="T14" fmla="*/ 509 w 854"/>
              <a:gd name="T15" fmla="*/ 47 h 614"/>
              <a:gd name="T16" fmla="*/ 509 w 854"/>
              <a:gd name="T17" fmla="*/ 47 h 614"/>
              <a:gd name="T18" fmla="*/ 527 w 854"/>
              <a:gd name="T19" fmla="*/ 33 h 614"/>
              <a:gd name="T20" fmla="*/ 516 w 854"/>
              <a:gd name="T21" fmla="*/ 11 h 614"/>
              <a:gd name="T22" fmla="*/ 503 w 854"/>
              <a:gd name="T23" fmla="*/ 4 h 614"/>
              <a:gd name="T24" fmla="*/ 488 w 854"/>
              <a:gd name="T25" fmla="*/ 1 h 614"/>
              <a:gd name="T26" fmla="*/ 466 w 854"/>
              <a:gd name="T27" fmla="*/ 10 h 614"/>
              <a:gd name="T28" fmla="*/ 470 w 854"/>
              <a:gd name="T29" fmla="*/ 32 h 614"/>
              <a:gd name="T30" fmla="*/ 470 w 854"/>
              <a:gd name="T31" fmla="*/ 33 h 614"/>
              <a:gd name="T32" fmla="*/ 459 w 854"/>
              <a:gd name="T33" fmla="*/ 61 h 614"/>
              <a:gd name="T34" fmla="*/ 404 w 854"/>
              <a:gd name="T35" fmla="*/ 56 h 614"/>
              <a:gd name="T36" fmla="*/ 309 w 854"/>
              <a:gd name="T37" fmla="*/ 65 h 614"/>
              <a:gd name="T38" fmla="*/ 300 w 854"/>
              <a:gd name="T39" fmla="*/ 66 h 614"/>
              <a:gd name="T40" fmla="*/ 247 w 854"/>
              <a:gd name="T41" fmla="*/ 96 h 614"/>
              <a:gd name="T42" fmla="*/ 147 w 854"/>
              <a:gd name="T43" fmla="*/ 138 h 614"/>
              <a:gd name="T44" fmla="*/ 125 w 854"/>
              <a:gd name="T45" fmla="*/ 150 h 614"/>
              <a:gd name="T46" fmla="*/ 127 w 854"/>
              <a:gd name="T47" fmla="*/ 176 h 614"/>
              <a:gd name="T48" fmla="*/ 137 w 854"/>
              <a:gd name="T49" fmla="*/ 275 h 614"/>
              <a:gd name="T50" fmla="*/ 137 w 854"/>
              <a:gd name="T51" fmla="*/ 275 h 614"/>
              <a:gd name="T52" fmla="*/ 160 w 854"/>
              <a:gd name="T53" fmla="*/ 267 h 614"/>
              <a:gd name="T54" fmla="*/ 176 w 854"/>
              <a:gd name="T55" fmla="*/ 272 h 614"/>
              <a:gd name="T56" fmla="*/ 193 w 854"/>
              <a:gd name="T57" fmla="*/ 308 h 614"/>
              <a:gd name="T58" fmla="*/ 188 w 854"/>
              <a:gd name="T59" fmla="*/ 328 h 614"/>
              <a:gd name="T60" fmla="*/ 177 w 854"/>
              <a:gd name="T61" fmla="*/ 346 h 614"/>
              <a:gd name="T62" fmla="*/ 146 w 854"/>
              <a:gd name="T63" fmla="*/ 361 h 614"/>
              <a:gd name="T64" fmla="*/ 146 w 854"/>
              <a:gd name="T65" fmla="*/ 361 h 614"/>
              <a:gd name="T66" fmla="*/ 139 w 854"/>
              <a:gd name="T67" fmla="*/ 361 h 614"/>
              <a:gd name="T68" fmla="*/ 114 w 854"/>
              <a:gd name="T69" fmla="*/ 331 h 614"/>
              <a:gd name="T70" fmla="*/ 113 w 854"/>
              <a:gd name="T71" fmla="*/ 329 h 614"/>
              <a:gd name="T72" fmla="*/ 13 w 854"/>
              <a:gd name="T73" fmla="*/ 426 h 614"/>
              <a:gd name="T74" fmla="*/ 0 w 854"/>
              <a:gd name="T75" fmla="*/ 452 h 614"/>
              <a:gd name="T76" fmla="*/ 13 w 854"/>
              <a:gd name="T77" fmla="*/ 475 h 614"/>
              <a:gd name="T78" fmla="*/ 175 w 854"/>
              <a:gd name="T79" fmla="*/ 523 h 614"/>
              <a:gd name="T80" fmla="*/ 328 w 854"/>
              <a:gd name="T81" fmla="*/ 479 h 614"/>
              <a:gd name="T82" fmla="*/ 337 w 854"/>
              <a:gd name="T83" fmla="*/ 474 h 614"/>
              <a:gd name="T84" fmla="*/ 340 w 854"/>
              <a:gd name="T85" fmla="*/ 483 h 614"/>
              <a:gd name="T86" fmla="*/ 528 w 854"/>
              <a:gd name="T87" fmla="*/ 614 h 614"/>
              <a:gd name="T88" fmla="*/ 728 w 854"/>
              <a:gd name="T89" fmla="*/ 413 h 614"/>
              <a:gd name="T90" fmla="*/ 730 w 854"/>
              <a:gd name="T91" fmla="*/ 386 h 614"/>
              <a:gd name="T92" fmla="*/ 733 w 854"/>
              <a:gd name="T93" fmla="*/ 385 h 614"/>
              <a:gd name="T94" fmla="*/ 847 w 854"/>
              <a:gd name="T95" fmla="*/ 289 h 614"/>
              <a:gd name="T96" fmla="*/ 851 w 854"/>
              <a:gd name="T97" fmla="*/ 260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854" h="614" extrusionOk="0">
                <a:moveTo>
                  <a:pt x="851" y="260"/>
                </a:moveTo>
                <a:cubicBezTo>
                  <a:pt x="847" y="250"/>
                  <a:pt x="840" y="242"/>
                  <a:pt x="831" y="238"/>
                </a:cubicBezTo>
                <a:cubicBezTo>
                  <a:pt x="794" y="223"/>
                  <a:pt x="755" y="215"/>
                  <a:pt x="715" y="215"/>
                </a:cubicBezTo>
                <a:cubicBezTo>
                  <a:pt x="684" y="215"/>
                  <a:pt x="653" y="220"/>
                  <a:pt x="623" y="228"/>
                </a:cubicBezTo>
                <a:cubicBezTo>
                  <a:pt x="620" y="229"/>
                  <a:pt x="618" y="229"/>
                  <a:pt x="616" y="229"/>
                </a:cubicBezTo>
                <a:cubicBezTo>
                  <a:pt x="606" y="229"/>
                  <a:pt x="598" y="224"/>
                  <a:pt x="595" y="214"/>
                </a:cubicBezTo>
                <a:cubicBezTo>
                  <a:pt x="577" y="161"/>
                  <a:pt x="554" y="104"/>
                  <a:pt x="498" y="75"/>
                </a:cubicBezTo>
                <a:cubicBezTo>
                  <a:pt x="492" y="65"/>
                  <a:pt x="496" y="51"/>
                  <a:pt x="509" y="47"/>
                </a:cubicBezTo>
                <a:cubicBezTo>
                  <a:pt x="509" y="47"/>
                  <a:pt x="509" y="47"/>
                  <a:pt x="509" y="47"/>
                </a:cubicBezTo>
                <a:cubicBezTo>
                  <a:pt x="517" y="45"/>
                  <a:pt x="525" y="41"/>
                  <a:pt x="527" y="33"/>
                </a:cubicBezTo>
                <a:cubicBezTo>
                  <a:pt x="528" y="24"/>
                  <a:pt x="523" y="16"/>
                  <a:pt x="516" y="11"/>
                </a:cubicBezTo>
                <a:cubicBezTo>
                  <a:pt x="513" y="8"/>
                  <a:pt x="508" y="5"/>
                  <a:pt x="503" y="4"/>
                </a:cubicBezTo>
                <a:cubicBezTo>
                  <a:pt x="498" y="2"/>
                  <a:pt x="493" y="1"/>
                  <a:pt x="488" y="1"/>
                </a:cubicBezTo>
                <a:cubicBezTo>
                  <a:pt x="480" y="0"/>
                  <a:pt x="470" y="3"/>
                  <a:pt x="466" y="10"/>
                </a:cubicBezTo>
                <a:cubicBezTo>
                  <a:pt x="462" y="17"/>
                  <a:pt x="465" y="26"/>
                  <a:pt x="470" y="32"/>
                </a:cubicBezTo>
                <a:cubicBezTo>
                  <a:pt x="470" y="33"/>
                  <a:pt x="470" y="33"/>
                  <a:pt x="470" y="33"/>
                </a:cubicBezTo>
                <a:cubicBezTo>
                  <a:pt x="478" y="44"/>
                  <a:pt x="470" y="58"/>
                  <a:pt x="459" y="61"/>
                </a:cubicBezTo>
                <a:cubicBezTo>
                  <a:pt x="442" y="58"/>
                  <a:pt x="425" y="56"/>
                  <a:pt x="404" y="56"/>
                </a:cubicBezTo>
                <a:cubicBezTo>
                  <a:pt x="372" y="56"/>
                  <a:pt x="340" y="61"/>
                  <a:pt x="309" y="65"/>
                </a:cubicBezTo>
                <a:cubicBezTo>
                  <a:pt x="300" y="66"/>
                  <a:pt x="300" y="66"/>
                  <a:pt x="300" y="66"/>
                </a:cubicBezTo>
                <a:cubicBezTo>
                  <a:pt x="282" y="68"/>
                  <a:pt x="260" y="83"/>
                  <a:pt x="247" y="96"/>
                </a:cubicBezTo>
                <a:cubicBezTo>
                  <a:pt x="224" y="119"/>
                  <a:pt x="190" y="133"/>
                  <a:pt x="147" y="138"/>
                </a:cubicBezTo>
                <a:cubicBezTo>
                  <a:pt x="133" y="139"/>
                  <a:pt x="127" y="145"/>
                  <a:pt x="125" y="150"/>
                </a:cubicBezTo>
                <a:cubicBezTo>
                  <a:pt x="122" y="155"/>
                  <a:pt x="120" y="164"/>
                  <a:pt x="127" y="176"/>
                </a:cubicBezTo>
                <a:cubicBezTo>
                  <a:pt x="146" y="210"/>
                  <a:pt x="146" y="243"/>
                  <a:pt x="137" y="275"/>
                </a:cubicBezTo>
                <a:cubicBezTo>
                  <a:pt x="137" y="275"/>
                  <a:pt x="137" y="275"/>
                  <a:pt x="137" y="275"/>
                </a:cubicBezTo>
                <a:cubicBezTo>
                  <a:pt x="142" y="271"/>
                  <a:pt x="151" y="267"/>
                  <a:pt x="160" y="267"/>
                </a:cubicBezTo>
                <a:cubicBezTo>
                  <a:pt x="166" y="267"/>
                  <a:pt x="171" y="269"/>
                  <a:pt x="176" y="272"/>
                </a:cubicBezTo>
                <a:cubicBezTo>
                  <a:pt x="187" y="279"/>
                  <a:pt x="193" y="292"/>
                  <a:pt x="193" y="308"/>
                </a:cubicBezTo>
                <a:cubicBezTo>
                  <a:pt x="192" y="315"/>
                  <a:pt x="191" y="322"/>
                  <a:pt x="188" y="328"/>
                </a:cubicBezTo>
                <a:cubicBezTo>
                  <a:pt x="185" y="335"/>
                  <a:pt x="181" y="341"/>
                  <a:pt x="177" y="346"/>
                </a:cubicBezTo>
                <a:cubicBezTo>
                  <a:pt x="168" y="356"/>
                  <a:pt x="157" y="361"/>
                  <a:pt x="146" y="361"/>
                </a:cubicBezTo>
                <a:cubicBezTo>
                  <a:pt x="146" y="361"/>
                  <a:pt x="146" y="361"/>
                  <a:pt x="146" y="361"/>
                </a:cubicBezTo>
                <a:cubicBezTo>
                  <a:pt x="144" y="361"/>
                  <a:pt x="142" y="361"/>
                  <a:pt x="139" y="361"/>
                </a:cubicBezTo>
                <a:cubicBezTo>
                  <a:pt x="127" y="358"/>
                  <a:pt x="117" y="347"/>
                  <a:pt x="114" y="331"/>
                </a:cubicBezTo>
                <a:cubicBezTo>
                  <a:pt x="114" y="330"/>
                  <a:pt x="113" y="330"/>
                  <a:pt x="113" y="329"/>
                </a:cubicBezTo>
                <a:cubicBezTo>
                  <a:pt x="87" y="370"/>
                  <a:pt x="47" y="402"/>
                  <a:pt x="13" y="426"/>
                </a:cubicBezTo>
                <a:cubicBezTo>
                  <a:pt x="4" y="433"/>
                  <a:pt x="0" y="442"/>
                  <a:pt x="0" y="452"/>
                </a:cubicBezTo>
                <a:cubicBezTo>
                  <a:pt x="0" y="461"/>
                  <a:pt x="5" y="469"/>
                  <a:pt x="13" y="475"/>
                </a:cubicBezTo>
                <a:cubicBezTo>
                  <a:pt x="61" y="506"/>
                  <a:pt x="117" y="523"/>
                  <a:pt x="175" y="523"/>
                </a:cubicBezTo>
                <a:cubicBezTo>
                  <a:pt x="230" y="523"/>
                  <a:pt x="283" y="508"/>
                  <a:pt x="328" y="479"/>
                </a:cubicBezTo>
                <a:cubicBezTo>
                  <a:pt x="337" y="474"/>
                  <a:pt x="337" y="474"/>
                  <a:pt x="337" y="474"/>
                </a:cubicBezTo>
                <a:cubicBezTo>
                  <a:pt x="340" y="483"/>
                  <a:pt x="340" y="483"/>
                  <a:pt x="340" y="483"/>
                </a:cubicBezTo>
                <a:cubicBezTo>
                  <a:pt x="369" y="562"/>
                  <a:pt x="445" y="614"/>
                  <a:pt x="528" y="614"/>
                </a:cubicBezTo>
                <a:cubicBezTo>
                  <a:pt x="637" y="614"/>
                  <a:pt x="726" y="524"/>
                  <a:pt x="728" y="413"/>
                </a:cubicBezTo>
                <a:cubicBezTo>
                  <a:pt x="728" y="406"/>
                  <a:pt x="729" y="392"/>
                  <a:pt x="730" y="386"/>
                </a:cubicBezTo>
                <a:cubicBezTo>
                  <a:pt x="733" y="385"/>
                  <a:pt x="733" y="385"/>
                  <a:pt x="733" y="385"/>
                </a:cubicBezTo>
                <a:cubicBezTo>
                  <a:pt x="778" y="365"/>
                  <a:pt x="819" y="331"/>
                  <a:pt x="847" y="289"/>
                </a:cubicBezTo>
                <a:cubicBezTo>
                  <a:pt x="852" y="281"/>
                  <a:pt x="854" y="270"/>
                  <a:pt x="851" y="2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cs typeface="Arial"/>
            </a:endParaRPr>
          </a:p>
        </p:txBody>
      </p:sp>
      <p:sp>
        <p:nvSpPr>
          <p:cNvPr id="10" name="Freeform 10"/>
          <p:cNvSpPr/>
          <p:nvPr/>
        </p:nvSpPr>
        <p:spPr bwMode="auto">
          <a:xfrm>
            <a:off x="4530886" y="3245208"/>
            <a:ext cx="2386013" cy="1951038"/>
          </a:xfrm>
          <a:custGeom>
            <a:avLst/>
            <a:gdLst>
              <a:gd name="T0" fmla="*/ 2351764 w 627"/>
              <a:gd name="T1" fmla="*/ 1223209 h 512"/>
              <a:gd name="T2" fmla="*/ 2268044 w 627"/>
              <a:gd name="T3" fmla="*/ 1234641 h 512"/>
              <a:gd name="T4" fmla="*/ 2264239 w 627"/>
              <a:gd name="T5" fmla="*/ 1234641 h 512"/>
              <a:gd name="T6" fmla="*/ 2161492 w 627"/>
              <a:gd name="T7" fmla="*/ 1200346 h 512"/>
              <a:gd name="T8" fmla="*/ 2172908 w 627"/>
              <a:gd name="T9" fmla="*/ 1143186 h 512"/>
              <a:gd name="T10" fmla="*/ 1891305 w 627"/>
              <a:gd name="T11" fmla="*/ 621131 h 512"/>
              <a:gd name="T12" fmla="*/ 1887500 w 627"/>
              <a:gd name="T13" fmla="*/ 621131 h 512"/>
              <a:gd name="T14" fmla="*/ 1735282 w 627"/>
              <a:gd name="T15" fmla="*/ 598267 h 512"/>
              <a:gd name="T16" fmla="*/ 1556426 w 627"/>
              <a:gd name="T17" fmla="*/ 571593 h 512"/>
              <a:gd name="T18" fmla="*/ 1533594 w 627"/>
              <a:gd name="T19" fmla="*/ 567783 h 512"/>
              <a:gd name="T20" fmla="*/ 1533594 w 627"/>
              <a:gd name="T21" fmla="*/ 571593 h 512"/>
              <a:gd name="T22" fmla="*/ 1506955 w 627"/>
              <a:gd name="T23" fmla="*/ 720207 h 512"/>
              <a:gd name="T24" fmla="*/ 1415625 w 627"/>
              <a:gd name="T25" fmla="*/ 754503 h 512"/>
              <a:gd name="T26" fmla="*/ 1358543 w 627"/>
              <a:gd name="T27" fmla="*/ 746882 h 512"/>
              <a:gd name="T28" fmla="*/ 1286240 w 627"/>
              <a:gd name="T29" fmla="*/ 712586 h 512"/>
              <a:gd name="T30" fmla="*/ 1232964 w 627"/>
              <a:gd name="T31" fmla="*/ 651616 h 512"/>
              <a:gd name="T32" fmla="*/ 1213936 w 627"/>
              <a:gd name="T33" fmla="*/ 503002 h 512"/>
              <a:gd name="T34" fmla="*/ 1343321 w 627"/>
              <a:gd name="T35" fmla="*/ 434411 h 512"/>
              <a:gd name="T36" fmla="*/ 1347127 w 627"/>
              <a:gd name="T37" fmla="*/ 434411 h 512"/>
              <a:gd name="T38" fmla="*/ 1350932 w 627"/>
              <a:gd name="T39" fmla="*/ 434411 h 512"/>
              <a:gd name="T40" fmla="*/ 1293851 w 627"/>
              <a:gd name="T41" fmla="*/ 358198 h 512"/>
              <a:gd name="T42" fmla="*/ 1244380 w 627"/>
              <a:gd name="T43" fmla="*/ 289607 h 512"/>
              <a:gd name="T44" fmla="*/ 1092162 w 627"/>
              <a:gd name="T45" fmla="*/ 102887 h 512"/>
              <a:gd name="T46" fmla="*/ 1065524 w 627"/>
              <a:gd name="T47" fmla="*/ 76212 h 512"/>
              <a:gd name="T48" fmla="*/ 947555 w 627"/>
              <a:gd name="T49" fmla="*/ 0 h 512"/>
              <a:gd name="T50" fmla="*/ 943750 w 627"/>
              <a:gd name="T51" fmla="*/ 0 h 512"/>
              <a:gd name="T52" fmla="*/ 235937 w 627"/>
              <a:gd name="T53" fmla="*/ 304850 h 512"/>
              <a:gd name="T54" fmla="*/ 0 w 627"/>
              <a:gd name="T55" fmla="*/ 975519 h 512"/>
              <a:gd name="T56" fmla="*/ 235937 w 627"/>
              <a:gd name="T57" fmla="*/ 1642377 h 512"/>
              <a:gd name="T58" fmla="*/ 943750 w 627"/>
              <a:gd name="T59" fmla="*/ 1951038 h 512"/>
              <a:gd name="T60" fmla="*/ 1514566 w 627"/>
              <a:gd name="T61" fmla="*/ 1764317 h 512"/>
              <a:gd name="T62" fmla="*/ 1537399 w 627"/>
              <a:gd name="T63" fmla="*/ 1749075 h 512"/>
              <a:gd name="T64" fmla="*/ 1545010 w 627"/>
              <a:gd name="T65" fmla="*/ 1752885 h 512"/>
              <a:gd name="T66" fmla="*/ 1586870 w 627"/>
              <a:gd name="T67" fmla="*/ 1771938 h 512"/>
              <a:gd name="T68" fmla="*/ 1708644 w 627"/>
              <a:gd name="T69" fmla="*/ 1722400 h 512"/>
              <a:gd name="T70" fmla="*/ 2104410 w 627"/>
              <a:gd name="T71" fmla="*/ 1333717 h 512"/>
              <a:gd name="T72" fmla="*/ 2203352 w 627"/>
              <a:gd name="T73" fmla="*/ 1383255 h 512"/>
              <a:gd name="T74" fmla="*/ 2203352 w 627"/>
              <a:gd name="T75" fmla="*/ 1383255 h 512"/>
              <a:gd name="T76" fmla="*/ 2256628 w 627"/>
              <a:gd name="T77" fmla="*/ 1451846 h 512"/>
              <a:gd name="T78" fmla="*/ 2340348 w 627"/>
              <a:gd name="T79" fmla="*/ 1417551 h 512"/>
              <a:gd name="T80" fmla="*/ 2370791 w 627"/>
              <a:gd name="T81" fmla="*/ 1364202 h 512"/>
              <a:gd name="T82" fmla="*/ 2386013 w 627"/>
              <a:gd name="T83" fmla="*/ 1307043 h 512"/>
              <a:gd name="T84" fmla="*/ 2351764 w 627"/>
              <a:gd name="T85" fmla="*/ 1223209 h 51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627"/>
              <a:gd name="T130" fmla="*/ 0 h 512"/>
              <a:gd name="T131" fmla="*/ 627 w 627"/>
              <a:gd name="T132" fmla="*/ 512 h 512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627" h="512" extrusionOk="0">
                <a:moveTo>
                  <a:pt x="618" y="321"/>
                </a:moveTo>
                <a:cubicBezTo>
                  <a:pt x="611" y="317"/>
                  <a:pt x="602" y="320"/>
                  <a:pt x="596" y="324"/>
                </a:cubicBezTo>
                <a:cubicBezTo>
                  <a:pt x="595" y="324"/>
                  <a:pt x="595" y="324"/>
                  <a:pt x="595" y="324"/>
                </a:cubicBezTo>
                <a:cubicBezTo>
                  <a:pt x="584" y="331"/>
                  <a:pt x="572" y="325"/>
                  <a:pt x="568" y="315"/>
                </a:cubicBezTo>
                <a:cubicBezTo>
                  <a:pt x="569" y="310"/>
                  <a:pt x="570" y="305"/>
                  <a:pt x="571" y="300"/>
                </a:cubicBezTo>
                <a:cubicBezTo>
                  <a:pt x="582" y="240"/>
                  <a:pt x="552" y="185"/>
                  <a:pt x="497" y="163"/>
                </a:cubicBezTo>
                <a:cubicBezTo>
                  <a:pt x="497" y="163"/>
                  <a:pt x="496" y="163"/>
                  <a:pt x="496" y="163"/>
                </a:cubicBezTo>
                <a:cubicBezTo>
                  <a:pt x="483" y="159"/>
                  <a:pt x="469" y="158"/>
                  <a:pt x="456" y="157"/>
                </a:cubicBezTo>
                <a:cubicBezTo>
                  <a:pt x="441" y="156"/>
                  <a:pt x="425" y="155"/>
                  <a:pt x="409" y="150"/>
                </a:cubicBezTo>
                <a:cubicBezTo>
                  <a:pt x="407" y="150"/>
                  <a:pt x="405" y="150"/>
                  <a:pt x="403" y="149"/>
                </a:cubicBezTo>
                <a:cubicBezTo>
                  <a:pt x="403" y="150"/>
                  <a:pt x="403" y="150"/>
                  <a:pt x="403" y="150"/>
                </a:cubicBezTo>
                <a:cubicBezTo>
                  <a:pt x="408" y="166"/>
                  <a:pt x="406" y="180"/>
                  <a:pt x="396" y="189"/>
                </a:cubicBezTo>
                <a:cubicBezTo>
                  <a:pt x="390" y="195"/>
                  <a:pt x="381" y="198"/>
                  <a:pt x="372" y="198"/>
                </a:cubicBezTo>
                <a:cubicBezTo>
                  <a:pt x="367" y="198"/>
                  <a:pt x="362" y="197"/>
                  <a:pt x="357" y="196"/>
                </a:cubicBezTo>
                <a:cubicBezTo>
                  <a:pt x="351" y="194"/>
                  <a:pt x="344" y="191"/>
                  <a:pt x="338" y="187"/>
                </a:cubicBezTo>
                <a:cubicBezTo>
                  <a:pt x="333" y="182"/>
                  <a:pt x="328" y="177"/>
                  <a:pt x="324" y="171"/>
                </a:cubicBezTo>
                <a:cubicBezTo>
                  <a:pt x="315" y="158"/>
                  <a:pt x="313" y="143"/>
                  <a:pt x="319" y="132"/>
                </a:cubicBezTo>
                <a:cubicBezTo>
                  <a:pt x="325" y="120"/>
                  <a:pt x="337" y="114"/>
                  <a:pt x="353" y="114"/>
                </a:cubicBezTo>
                <a:cubicBezTo>
                  <a:pt x="354" y="114"/>
                  <a:pt x="354" y="114"/>
                  <a:pt x="354" y="114"/>
                </a:cubicBezTo>
                <a:cubicBezTo>
                  <a:pt x="354" y="114"/>
                  <a:pt x="355" y="114"/>
                  <a:pt x="355" y="114"/>
                </a:cubicBezTo>
                <a:cubicBezTo>
                  <a:pt x="350" y="107"/>
                  <a:pt x="345" y="101"/>
                  <a:pt x="340" y="94"/>
                </a:cubicBezTo>
                <a:cubicBezTo>
                  <a:pt x="335" y="88"/>
                  <a:pt x="331" y="82"/>
                  <a:pt x="327" y="76"/>
                </a:cubicBezTo>
                <a:cubicBezTo>
                  <a:pt x="314" y="59"/>
                  <a:pt x="302" y="42"/>
                  <a:pt x="287" y="27"/>
                </a:cubicBezTo>
                <a:cubicBezTo>
                  <a:pt x="285" y="25"/>
                  <a:pt x="283" y="23"/>
                  <a:pt x="280" y="20"/>
                </a:cubicBezTo>
                <a:cubicBezTo>
                  <a:pt x="274" y="15"/>
                  <a:pt x="256" y="0"/>
                  <a:pt x="249" y="0"/>
                </a:cubicBezTo>
                <a:cubicBezTo>
                  <a:pt x="248" y="0"/>
                  <a:pt x="248" y="0"/>
                  <a:pt x="248" y="0"/>
                </a:cubicBezTo>
                <a:cubicBezTo>
                  <a:pt x="171" y="0"/>
                  <a:pt x="107" y="28"/>
                  <a:pt x="62" y="80"/>
                </a:cubicBezTo>
                <a:cubicBezTo>
                  <a:pt x="22" y="127"/>
                  <a:pt x="0" y="189"/>
                  <a:pt x="0" y="256"/>
                </a:cubicBezTo>
                <a:cubicBezTo>
                  <a:pt x="0" y="323"/>
                  <a:pt x="22" y="385"/>
                  <a:pt x="62" y="431"/>
                </a:cubicBezTo>
                <a:cubicBezTo>
                  <a:pt x="107" y="484"/>
                  <a:pt x="171" y="512"/>
                  <a:pt x="248" y="512"/>
                </a:cubicBezTo>
                <a:cubicBezTo>
                  <a:pt x="302" y="512"/>
                  <a:pt x="354" y="495"/>
                  <a:pt x="398" y="463"/>
                </a:cubicBezTo>
                <a:cubicBezTo>
                  <a:pt x="404" y="459"/>
                  <a:pt x="404" y="459"/>
                  <a:pt x="404" y="459"/>
                </a:cubicBezTo>
                <a:cubicBezTo>
                  <a:pt x="404" y="459"/>
                  <a:pt x="405" y="459"/>
                  <a:pt x="406" y="460"/>
                </a:cubicBezTo>
                <a:cubicBezTo>
                  <a:pt x="408" y="462"/>
                  <a:pt x="412" y="465"/>
                  <a:pt x="417" y="465"/>
                </a:cubicBezTo>
                <a:cubicBezTo>
                  <a:pt x="426" y="465"/>
                  <a:pt x="438" y="460"/>
                  <a:pt x="449" y="452"/>
                </a:cubicBezTo>
                <a:cubicBezTo>
                  <a:pt x="488" y="425"/>
                  <a:pt x="529" y="393"/>
                  <a:pt x="553" y="350"/>
                </a:cubicBezTo>
                <a:cubicBezTo>
                  <a:pt x="563" y="346"/>
                  <a:pt x="576" y="350"/>
                  <a:pt x="579" y="363"/>
                </a:cubicBezTo>
                <a:cubicBezTo>
                  <a:pt x="579" y="363"/>
                  <a:pt x="579" y="363"/>
                  <a:pt x="579" y="363"/>
                </a:cubicBezTo>
                <a:cubicBezTo>
                  <a:pt x="581" y="371"/>
                  <a:pt x="585" y="379"/>
                  <a:pt x="593" y="381"/>
                </a:cubicBezTo>
                <a:cubicBezTo>
                  <a:pt x="601" y="383"/>
                  <a:pt x="609" y="378"/>
                  <a:pt x="615" y="372"/>
                </a:cubicBezTo>
                <a:cubicBezTo>
                  <a:pt x="618" y="368"/>
                  <a:pt x="621" y="363"/>
                  <a:pt x="623" y="358"/>
                </a:cubicBezTo>
                <a:cubicBezTo>
                  <a:pt x="625" y="353"/>
                  <a:pt x="626" y="348"/>
                  <a:pt x="627" y="343"/>
                </a:cubicBezTo>
                <a:cubicBezTo>
                  <a:pt x="627" y="335"/>
                  <a:pt x="625" y="326"/>
                  <a:pt x="618" y="321"/>
                </a:cubicBezTo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>
            <a:off x="5523074" y="1976796"/>
            <a:ext cx="2260600" cy="1965325"/>
          </a:xfrm>
          <a:custGeom>
            <a:avLst/>
            <a:gdLst>
              <a:gd name="T0" fmla="*/ 439 w 594"/>
              <a:gd name="T1" fmla="*/ 345 h 516"/>
              <a:gd name="T2" fmla="*/ 437 w 594"/>
              <a:gd name="T3" fmla="*/ 330 h 516"/>
              <a:gd name="T4" fmla="*/ 433 w 594"/>
              <a:gd name="T5" fmla="*/ 318 h 516"/>
              <a:gd name="T6" fmla="*/ 427 w 594"/>
              <a:gd name="T7" fmla="*/ 298 h 516"/>
              <a:gd name="T8" fmla="*/ 428 w 594"/>
              <a:gd name="T9" fmla="*/ 288 h 516"/>
              <a:gd name="T10" fmla="*/ 439 w 594"/>
              <a:gd name="T11" fmla="*/ 284 h 516"/>
              <a:gd name="T12" fmla="*/ 442 w 594"/>
              <a:gd name="T13" fmla="*/ 284 h 516"/>
              <a:gd name="T14" fmla="*/ 452 w 594"/>
              <a:gd name="T15" fmla="*/ 284 h 516"/>
              <a:gd name="T16" fmla="*/ 534 w 594"/>
              <a:gd name="T17" fmla="*/ 247 h 516"/>
              <a:gd name="T18" fmla="*/ 517 w 594"/>
              <a:gd name="T19" fmla="*/ 251 h 516"/>
              <a:gd name="T20" fmla="*/ 496 w 594"/>
              <a:gd name="T21" fmla="*/ 243 h 516"/>
              <a:gd name="T22" fmla="*/ 486 w 594"/>
              <a:gd name="T23" fmla="*/ 205 h 516"/>
              <a:gd name="T24" fmla="*/ 493 w 594"/>
              <a:gd name="T25" fmla="*/ 185 h 516"/>
              <a:gd name="T26" fmla="*/ 507 w 594"/>
              <a:gd name="T27" fmla="*/ 170 h 516"/>
              <a:gd name="T28" fmla="*/ 534 w 594"/>
              <a:gd name="T29" fmla="*/ 159 h 516"/>
              <a:gd name="T30" fmla="*/ 546 w 594"/>
              <a:gd name="T31" fmla="*/ 161 h 516"/>
              <a:gd name="T32" fmla="*/ 567 w 594"/>
              <a:gd name="T33" fmla="*/ 193 h 516"/>
              <a:gd name="T34" fmla="*/ 591 w 594"/>
              <a:gd name="T35" fmla="*/ 99 h 516"/>
              <a:gd name="T36" fmla="*/ 567 w 594"/>
              <a:gd name="T37" fmla="*/ 42 h 516"/>
              <a:gd name="T38" fmla="*/ 425 w 594"/>
              <a:gd name="T39" fmla="*/ 0 h 516"/>
              <a:gd name="T40" fmla="*/ 219 w 594"/>
              <a:gd name="T41" fmla="*/ 102 h 516"/>
              <a:gd name="T42" fmla="*/ 217 w 594"/>
              <a:gd name="T43" fmla="*/ 104 h 516"/>
              <a:gd name="T44" fmla="*/ 217 w 594"/>
              <a:gd name="T45" fmla="*/ 105 h 516"/>
              <a:gd name="T46" fmla="*/ 214 w 594"/>
              <a:gd name="T47" fmla="*/ 105 h 516"/>
              <a:gd name="T48" fmla="*/ 7 w 594"/>
              <a:gd name="T49" fmla="*/ 282 h 516"/>
              <a:gd name="T50" fmla="*/ 26 w 594"/>
              <a:gd name="T51" fmla="*/ 338 h 516"/>
              <a:gd name="T52" fmla="*/ 79 w 594"/>
              <a:gd name="T53" fmla="*/ 400 h 516"/>
              <a:gd name="T54" fmla="*/ 112 w 594"/>
              <a:gd name="T55" fmla="*/ 442 h 516"/>
              <a:gd name="T56" fmla="*/ 93 w 594"/>
              <a:gd name="T57" fmla="*/ 463 h 516"/>
              <a:gd name="T58" fmla="*/ 93 w 594"/>
              <a:gd name="T59" fmla="*/ 463 h 516"/>
              <a:gd name="T60" fmla="*/ 72 w 594"/>
              <a:gd name="T61" fmla="*/ 472 h 516"/>
              <a:gd name="T62" fmla="*/ 76 w 594"/>
              <a:gd name="T63" fmla="*/ 495 h 516"/>
              <a:gd name="T64" fmla="*/ 87 w 594"/>
              <a:gd name="T65" fmla="*/ 507 h 516"/>
              <a:gd name="T66" fmla="*/ 101 w 594"/>
              <a:gd name="T67" fmla="*/ 514 h 516"/>
              <a:gd name="T68" fmla="*/ 124 w 594"/>
              <a:gd name="T69" fmla="*/ 510 h 516"/>
              <a:gd name="T70" fmla="*/ 127 w 594"/>
              <a:gd name="T71" fmla="*/ 488 h 516"/>
              <a:gd name="T72" fmla="*/ 127 w 594"/>
              <a:gd name="T73" fmla="*/ 488 h 516"/>
              <a:gd name="T74" fmla="*/ 140 w 594"/>
              <a:gd name="T75" fmla="*/ 464 h 516"/>
              <a:gd name="T76" fmla="*/ 196 w 594"/>
              <a:gd name="T77" fmla="*/ 474 h 516"/>
              <a:gd name="T78" fmla="*/ 239 w 594"/>
              <a:gd name="T79" fmla="*/ 480 h 516"/>
              <a:gd name="T80" fmla="*/ 247 w 594"/>
              <a:gd name="T81" fmla="*/ 482 h 516"/>
              <a:gd name="T82" fmla="*/ 299 w 594"/>
              <a:gd name="T83" fmla="*/ 492 h 516"/>
              <a:gd name="T84" fmla="*/ 299 w 594"/>
              <a:gd name="T85" fmla="*/ 492 h 516"/>
              <a:gd name="T86" fmla="*/ 436 w 594"/>
              <a:gd name="T87" fmla="*/ 437 h 516"/>
              <a:gd name="T88" fmla="*/ 447 w 594"/>
              <a:gd name="T89" fmla="*/ 375 h 516"/>
              <a:gd name="T90" fmla="*/ 439 w 594"/>
              <a:gd name="T91" fmla="*/ 345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94" h="516" extrusionOk="0">
                <a:moveTo>
                  <a:pt x="439" y="345"/>
                </a:moveTo>
                <a:cubicBezTo>
                  <a:pt x="438" y="340"/>
                  <a:pt x="437" y="335"/>
                  <a:pt x="437" y="330"/>
                </a:cubicBezTo>
                <a:cubicBezTo>
                  <a:pt x="436" y="326"/>
                  <a:pt x="434" y="322"/>
                  <a:pt x="433" y="318"/>
                </a:cubicBezTo>
                <a:cubicBezTo>
                  <a:pt x="431" y="312"/>
                  <a:pt x="429" y="304"/>
                  <a:pt x="427" y="298"/>
                </a:cubicBezTo>
                <a:cubicBezTo>
                  <a:pt x="426" y="295"/>
                  <a:pt x="426" y="291"/>
                  <a:pt x="428" y="288"/>
                </a:cubicBezTo>
                <a:cubicBezTo>
                  <a:pt x="430" y="285"/>
                  <a:pt x="434" y="284"/>
                  <a:pt x="439" y="284"/>
                </a:cubicBezTo>
                <a:cubicBezTo>
                  <a:pt x="440" y="284"/>
                  <a:pt x="441" y="284"/>
                  <a:pt x="442" y="284"/>
                </a:cubicBezTo>
                <a:cubicBezTo>
                  <a:pt x="445" y="284"/>
                  <a:pt x="449" y="284"/>
                  <a:pt x="452" y="284"/>
                </a:cubicBezTo>
                <a:cubicBezTo>
                  <a:pt x="488" y="284"/>
                  <a:pt x="514" y="269"/>
                  <a:pt x="534" y="247"/>
                </a:cubicBezTo>
                <a:cubicBezTo>
                  <a:pt x="530" y="249"/>
                  <a:pt x="524" y="251"/>
                  <a:pt x="517" y="251"/>
                </a:cubicBezTo>
                <a:cubicBezTo>
                  <a:pt x="509" y="251"/>
                  <a:pt x="502" y="248"/>
                  <a:pt x="496" y="243"/>
                </a:cubicBezTo>
                <a:cubicBezTo>
                  <a:pt x="486" y="235"/>
                  <a:pt x="482" y="220"/>
                  <a:pt x="486" y="205"/>
                </a:cubicBezTo>
                <a:cubicBezTo>
                  <a:pt x="487" y="198"/>
                  <a:pt x="490" y="191"/>
                  <a:pt x="493" y="185"/>
                </a:cubicBezTo>
                <a:cubicBezTo>
                  <a:pt x="497" y="179"/>
                  <a:pt x="502" y="174"/>
                  <a:pt x="507" y="170"/>
                </a:cubicBezTo>
                <a:cubicBezTo>
                  <a:pt x="512" y="166"/>
                  <a:pt x="522" y="159"/>
                  <a:pt x="534" y="159"/>
                </a:cubicBezTo>
                <a:cubicBezTo>
                  <a:pt x="539" y="159"/>
                  <a:pt x="543" y="160"/>
                  <a:pt x="546" y="161"/>
                </a:cubicBezTo>
                <a:cubicBezTo>
                  <a:pt x="558" y="166"/>
                  <a:pt x="565" y="178"/>
                  <a:pt x="567" y="193"/>
                </a:cubicBezTo>
                <a:cubicBezTo>
                  <a:pt x="581" y="159"/>
                  <a:pt x="588" y="122"/>
                  <a:pt x="591" y="99"/>
                </a:cubicBezTo>
                <a:cubicBezTo>
                  <a:pt x="594" y="78"/>
                  <a:pt x="583" y="53"/>
                  <a:pt x="567" y="42"/>
                </a:cubicBezTo>
                <a:cubicBezTo>
                  <a:pt x="525" y="15"/>
                  <a:pt x="476" y="0"/>
                  <a:pt x="425" y="0"/>
                </a:cubicBezTo>
                <a:cubicBezTo>
                  <a:pt x="344" y="0"/>
                  <a:pt x="267" y="38"/>
                  <a:pt x="219" y="102"/>
                </a:cubicBezTo>
                <a:cubicBezTo>
                  <a:pt x="217" y="104"/>
                  <a:pt x="217" y="104"/>
                  <a:pt x="217" y="104"/>
                </a:cubicBezTo>
                <a:cubicBezTo>
                  <a:pt x="217" y="105"/>
                  <a:pt x="217" y="105"/>
                  <a:pt x="217" y="105"/>
                </a:cubicBezTo>
                <a:cubicBezTo>
                  <a:pt x="214" y="105"/>
                  <a:pt x="214" y="105"/>
                  <a:pt x="214" y="105"/>
                </a:cubicBezTo>
                <a:cubicBezTo>
                  <a:pt x="117" y="119"/>
                  <a:pt x="36" y="188"/>
                  <a:pt x="7" y="282"/>
                </a:cubicBezTo>
                <a:cubicBezTo>
                  <a:pt x="0" y="302"/>
                  <a:pt x="12" y="326"/>
                  <a:pt x="26" y="338"/>
                </a:cubicBezTo>
                <a:cubicBezTo>
                  <a:pt x="47" y="356"/>
                  <a:pt x="63" y="377"/>
                  <a:pt x="79" y="400"/>
                </a:cubicBezTo>
                <a:cubicBezTo>
                  <a:pt x="89" y="414"/>
                  <a:pt x="100" y="428"/>
                  <a:pt x="112" y="442"/>
                </a:cubicBezTo>
                <a:cubicBezTo>
                  <a:pt x="113" y="452"/>
                  <a:pt x="105" y="463"/>
                  <a:pt x="93" y="463"/>
                </a:cubicBezTo>
                <a:cubicBezTo>
                  <a:pt x="93" y="463"/>
                  <a:pt x="93" y="463"/>
                  <a:pt x="93" y="463"/>
                </a:cubicBezTo>
                <a:cubicBezTo>
                  <a:pt x="85" y="463"/>
                  <a:pt x="76" y="465"/>
                  <a:pt x="72" y="472"/>
                </a:cubicBezTo>
                <a:cubicBezTo>
                  <a:pt x="68" y="480"/>
                  <a:pt x="72" y="489"/>
                  <a:pt x="76" y="495"/>
                </a:cubicBezTo>
                <a:cubicBezTo>
                  <a:pt x="79" y="499"/>
                  <a:pt x="82" y="503"/>
                  <a:pt x="87" y="507"/>
                </a:cubicBezTo>
                <a:cubicBezTo>
                  <a:pt x="91" y="510"/>
                  <a:pt x="96" y="512"/>
                  <a:pt x="101" y="514"/>
                </a:cubicBezTo>
                <a:cubicBezTo>
                  <a:pt x="108" y="516"/>
                  <a:pt x="118" y="516"/>
                  <a:pt x="124" y="510"/>
                </a:cubicBezTo>
                <a:cubicBezTo>
                  <a:pt x="130" y="505"/>
                  <a:pt x="129" y="495"/>
                  <a:pt x="127" y="488"/>
                </a:cubicBezTo>
                <a:cubicBezTo>
                  <a:pt x="127" y="488"/>
                  <a:pt x="127" y="488"/>
                  <a:pt x="127" y="488"/>
                </a:cubicBezTo>
                <a:cubicBezTo>
                  <a:pt x="123" y="476"/>
                  <a:pt x="131" y="466"/>
                  <a:pt x="140" y="464"/>
                </a:cubicBezTo>
                <a:cubicBezTo>
                  <a:pt x="158" y="471"/>
                  <a:pt x="177" y="473"/>
                  <a:pt x="196" y="474"/>
                </a:cubicBezTo>
                <a:cubicBezTo>
                  <a:pt x="210" y="475"/>
                  <a:pt x="225" y="476"/>
                  <a:pt x="239" y="480"/>
                </a:cubicBezTo>
                <a:cubicBezTo>
                  <a:pt x="242" y="481"/>
                  <a:pt x="244" y="481"/>
                  <a:pt x="247" y="482"/>
                </a:cubicBezTo>
                <a:cubicBezTo>
                  <a:pt x="263" y="487"/>
                  <a:pt x="283" y="492"/>
                  <a:pt x="299" y="492"/>
                </a:cubicBezTo>
                <a:cubicBezTo>
                  <a:pt x="299" y="492"/>
                  <a:pt x="299" y="492"/>
                  <a:pt x="299" y="492"/>
                </a:cubicBezTo>
                <a:cubicBezTo>
                  <a:pt x="348" y="492"/>
                  <a:pt x="408" y="485"/>
                  <a:pt x="436" y="437"/>
                </a:cubicBezTo>
                <a:cubicBezTo>
                  <a:pt x="448" y="417"/>
                  <a:pt x="450" y="396"/>
                  <a:pt x="447" y="375"/>
                </a:cubicBezTo>
                <a:cubicBezTo>
                  <a:pt x="445" y="365"/>
                  <a:pt x="442" y="354"/>
                  <a:pt x="439" y="345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cs typeface="Arial"/>
            </a:endParaRPr>
          </a:p>
        </p:txBody>
      </p:sp>
      <p:sp>
        <p:nvSpPr>
          <p:cNvPr id="20" name="Freeform 20"/>
          <p:cNvSpPr>
            <a:spLocks noEditPoints="1"/>
          </p:cNvSpPr>
          <p:nvPr/>
        </p:nvSpPr>
        <p:spPr bwMode="auto">
          <a:xfrm>
            <a:off x="8113874" y="2632434"/>
            <a:ext cx="611944" cy="604617"/>
          </a:xfrm>
          <a:custGeom>
            <a:avLst/>
            <a:gdLst>
              <a:gd name="T0" fmla="*/ 91 w 172"/>
              <a:gd name="T1" fmla="*/ 40 h 177"/>
              <a:gd name="T2" fmla="*/ 85 w 172"/>
              <a:gd name="T3" fmla="*/ 46 h 177"/>
              <a:gd name="T4" fmla="*/ 85 w 172"/>
              <a:gd name="T5" fmla="*/ 81 h 177"/>
              <a:gd name="T6" fmla="*/ 91 w 172"/>
              <a:gd name="T7" fmla="*/ 87 h 177"/>
              <a:gd name="T8" fmla="*/ 122 w 172"/>
              <a:gd name="T9" fmla="*/ 87 h 177"/>
              <a:gd name="T10" fmla="*/ 128 w 172"/>
              <a:gd name="T11" fmla="*/ 81 h 177"/>
              <a:gd name="T12" fmla="*/ 122 w 172"/>
              <a:gd name="T13" fmla="*/ 76 h 177"/>
              <a:gd name="T14" fmla="*/ 96 w 172"/>
              <a:gd name="T15" fmla="*/ 76 h 177"/>
              <a:gd name="T16" fmla="*/ 96 w 172"/>
              <a:gd name="T17" fmla="*/ 46 h 177"/>
              <a:gd name="T18" fmla="*/ 91 w 172"/>
              <a:gd name="T19" fmla="*/ 40 h 177"/>
              <a:gd name="T20" fmla="*/ 26 w 172"/>
              <a:gd name="T21" fmla="*/ 37 h 177"/>
              <a:gd name="T22" fmla="*/ 26 w 172"/>
              <a:gd name="T23" fmla="*/ 37 h 177"/>
              <a:gd name="T24" fmla="*/ 1 w 172"/>
              <a:gd name="T25" fmla="*/ 58 h 177"/>
              <a:gd name="T26" fmla="*/ 38 w 172"/>
              <a:gd name="T27" fmla="*/ 139 h 177"/>
              <a:gd name="T28" fmla="*/ 101 w 172"/>
              <a:gd name="T29" fmla="*/ 177 h 177"/>
              <a:gd name="T30" fmla="*/ 111 w 172"/>
              <a:gd name="T31" fmla="*/ 176 h 177"/>
              <a:gd name="T32" fmla="*/ 127 w 172"/>
              <a:gd name="T33" fmla="*/ 144 h 177"/>
              <a:gd name="T34" fmla="*/ 101 w 172"/>
              <a:gd name="T35" fmla="*/ 126 h 177"/>
              <a:gd name="T36" fmla="*/ 96 w 172"/>
              <a:gd name="T37" fmla="*/ 128 h 177"/>
              <a:gd name="T38" fmla="*/ 79 w 172"/>
              <a:gd name="T39" fmla="*/ 138 h 177"/>
              <a:gd name="T40" fmla="*/ 75 w 172"/>
              <a:gd name="T41" fmla="*/ 137 h 177"/>
              <a:gd name="T42" fmla="*/ 37 w 172"/>
              <a:gd name="T43" fmla="*/ 92 h 177"/>
              <a:gd name="T44" fmla="*/ 50 w 172"/>
              <a:gd name="T45" fmla="*/ 70 h 177"/>
              <a:gd name="T46" fmla="*/ 26 w 172"/>
              <a:gd name="T47" fmla="*/ 37 h 177"/>
              <a:gd name="T48" fmla="*/ 91 w 172"/>
              <a:gd name="T49" fmla="*/ 0 h 177"/>
              <a:gd name="T50" fmla="*/ 30 w 172"/>
              <a:gd name="T51" fmla="*/ 28 h 177"/>
              <a:gd name="T52" fmla="*/ 41 w 172"/>
              <a:gd name="T53" fmla="*/ 33 h 177"/>
              <a:gd name="T54" fmla="*/ 85 w 172"/>
              <a:gd name="T55" fmla="*/ 12 h 177"/>
              <a:gd name="T56" fmla="*/ 85 w 172"/>
              <a:gd name="T57" fmla="*/ 22 h 177"/>
              <a:gd name="T58" fmla="*/ 91 w 172"/>
              <a:gd name="T59" fmla="*/ 28 h 177"/>
              <a:gd name="T60" fmla="*/ 96 w 172"/>
              <a:gd name="T61" fmla="*/ 22 h 177"/>
              <a:gd name="T62" fmla="*/ 96 w 172"/>
              <a:gd name="T63" fmla="*/ 12 h 177"/>
              <a:gd name="T64" fmla="*/ 160 w 172"/>
              <a:gd name="T65" fmla="*/ 76 h 177"/>
              <a:gd name="T66" fmla="*/ 150 w 172"/>
              <a:gd name="T67" fmla="*/ 76 h 177"/>
              <a:gd name="T68" fmla="*/ 144 w 172"/>
              <a:gd name="T69" fmla="*/ 81 h 177"/>
              <a:gd name="T70" fmla="*/ 150 w 172"/>
              <a:gd name="T71" fmla="*/ 87 h 177"/>
              <a:gd name="T72" fmla="*/ 160 w 172"/>
              <a:gd name="T73" fmla="*/ 87 h 177"/>
              <a:gd name="T74" fmla="*/ 133 w 172"/>
              <a:gd name="T75" fmla="*/ 136 h 177"/>
              <a:gd name="T76" fmla="*/ 134 w 172"/>
              <a:gd name="T77" fmla="*/ 137 h 177"/>
              <a:gd name="T78" fmla="*/ 134 w 172"/>
              <a:gd name="T79" fmla="*/ 138 h 177"/>
              <a:gd name="T80" fmla="*/ 135 w 172"/>
              <a:gd name="T81" fmla="*/ 138 h 177"/>
              <a:gd name="T82" fmla="*/ 139 w 172"/>
              <a:gd name="T83" fmla="*/ 147 h 177"/>
              <a:gd name="T84" fmla="*/ 172 w 172"/>
              <a:gd name="T85" fmla="*/ 81 h 177"/>
              <a:gd name="T86" fmla="*/ 91 w 172"/>
              <a:gd name="T87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72" h="177" extrusionOk="0">
                <a:moveTo>
                  <a:pt x="91" y="40"/>
                </a:moveTo>
                <a:cubicBezTo>
                  <a:pt x="88" y="40"/>
                  <a:pt x="85" y="42"/>
                  <a:pt x="85" y="46"/>
                </a:cubicBezTo>
                <a:cubicBezTo>
                  <a:pt x="85" y="81"/>
                  <a:pt x="85" y="81"/>
                  <a:pt x="85" y="81"/>
                </a:cubicBezTo>
                <a:cubicBezTo>
                  <a:pt x="85" y="84"/>
                  <a:pt x="88" y="87"/>
                  <a:pt x="91" y="87"/>
                </a:cubicBezTo>
                <a:cubicBezTo>
                  <a:pt x="122" y="87"/>
                  <a:pt x="122" y="87"/>
                  <a:pt x="122" y="87"/>
                </a:cubicBezTo>
                <a:cubicBezTo>
                  <a:pt x="126" y="87"/>
                  <a:pt x="128" y="84"/>
                  <a:pt x="128" y="81"/>
                </a:cubicBezTo>
                <a:cubicBezTo>
                  <a:pt x="128" y="78"/>
                  <a:pt x="126" y="76"/>
                  <a:pt x="122" y="76"/>
                </a:cubicBezTo>
                <a:cubicBezTo>
                  <a:pt x="96" y="76"/>
                  <a:pt x="96" y="76"/>
                  <a:pt x="96" y="76"/>
                </a:cubicBezTo>
                <a:cubicBezTo>
                  <a:pt x="96" y="46"/>
                  <a:pt x="96" y="46"/>
                  <a:pt x="96" y="46"/>
                </a:cubicBezTo>
                <a:cubicBezTo>
                  <a:pt x="96" y="42"/>
                  <a:pt x="94" y="40"/>
                  <a:pt x="91" y="40"/>
                </a:cubicBezTo>
                <a:moveTo>
                  <a:pt x="26" y="37"/>
                </a:moveTo>
                <a:cubicBezTo>
                  <a:pt x="26" y="37"/>
                  <a:pt x="26" y="37"/>
                  <a:pt x="26" y="37"/>
                </a:cubicBezTo>
                <a:cubicBezTo>
                  <a:pt x="16" y="39"/>
                  <a:pt x="3" y="50"/>
                  <a:pt x="1" y="58"/>
                </a:cubicBezTo>
                <a:cubicBezTo>
                  <a:pt x="0" y="68"/>
                  <a:pt x="2" y="98"/>
                  <a:pt x="38" y="139"/>
                </a:cubicBezTo>
                <a:cubicBezTo>
                  <a:pt x="38" y="139"/>
                  <a:pt x="68" y="177"/>
                  <a:pt x="101" y="177"/>
                </a:cubicBezTo>
                <a:cubicBezTo>
                  <a:pt x="105" y="177"/>
                  <a:pt x="108" y="177"/>
                  <a:pt x="111" y="176"/>
                </a:cubicBezTo>
                <a:cubicBezTo>
                  <a:pt x="131" y="161"/>
                  <a:pt x="133" y="153"/>
                  <a:pt x="127" y="144"/>
                </a:cubicBezTo>
                <a:cubicBezTo>
                  <a:pt x="121" y="137"/>
                  <a:pt x="110" y="126"/>
                  <a:pt x="101" y="126"/>
                </a:cubicBezTo>
                <a:cubicBezTo>
                  <a:pt x="99" y="126"/>
                  <a:pt x="97" y="126"/>
                  <a:pt x="96" y="128"/>
                </a:cubicBezTo>
                <a:cubicBezTo>
                  <a:pt x="88" y="133"/>
                  <a:pt x="85" y="138"/>
                  <a:pt x="79" y="138"/>
                </a:cubicBezTo>
                <a:cubicBezTo>
                  <a:pt x="78" y="138"/>
                  <a:pt x="77" y="138"/>
                  <a:pt x="75" y="137"/>
                </a:cubicBezTo>
                <a:cubicBezTo>
                  <a:pt x="64" y="129"/>
                  <a:pt x="55" y="121"/>
                  <a:pt x="37" y="92"/>
                </a:cubicBezTo>
                <a:cubicBezTo>
                  <a:pt x="37" y="85"/>
                  <a:pt x="46" y="81"/>
                  <a:pt x="50" y="70"/>
                </a:cubicBezTo>
                <a:cubicBezTo>
                  <a:pt x="53" y="60"/>
                  <a:pt x="36" y="37"/>
                  <a:pt x="26" y="37"/>
                </a:cubicBezTo>
                <a:moveTo>
                  <a:pt x="91" y="0"/>
                </a:moveTo>
                <a:cubicBezTo>
                  <a:pt x="67" y="0"/>
                  <a:pt x="45" y="11"/>
                  <a:pt x="30" y="28"/>
                </a:cubicBezTo>
                <a:cubicBezTo>
                  <a:pt x="34" y="29"/>
                  <a:pt x="38" y="31"/>
                  <a:pt x="41" y="33"/>
                </a:cubicBezTo>
                <a:cubicBezTo>
                  <a:pt x="52" y="21"/>
                  <a:pt x="68" y="13"/>
                  <a:pt x="85" y="12"/>
                </a:cubicBezTo>
                <a:cubicBezTo>
                  <a:pt x="85" y="22"/>
                  <a:pt x="85" y="22"/>
                  <a:pt x="85" y="22"/>
                </a:cubicBezTo>
                <a:cubicBezTo>
                  <a:pt x="85" y="25"/>
                  <a:pt x="88" y="28"/>
                  <a:pt x="91" y="28"/>
                </a:cubicBezTo>
                <a:cubicBezTo>
                  <a:pt x="94" y="28"/>
                  <a:pt x="96" y="25"/>
                  <a:pt x="96" y="22"/>
                </a:cubicBezTo>
                <a:cubicBezTo>
                  <a:pt x="96" y="12"/>
                  <a:pt x="96" y="12"/>
                  <a:pt x="96" y="12"/>
                </a:cubicBezTo>
                <a:cubicBezTo>
                  <a:pt x="130" y="15"/>
                  <a:pt x="157" y="42"/>
                  <a:pt x="160" y="76"/>
                </a:cubicBezTo>
                <a:cubicBezTo>
                  <a:pt x="150" y="76"/>
                  <a:pt x="150" y="76"/>
                  <a:pt x="150" y="76"/>
                </a:cubicBezTo>
                <a:cubicBezTo>
                  <a:pt x="147" y="76"/>
                  <a:pt x="144" y="78"/>
                  <a:pt x="144" y="81"/>
                </a:cubicBezTo>
                <a:cubicBezTo>
                  <a:pt x="144" y="84"/>
                  <a:pt x="147" y="87"/>
                  <a:pt x="150" y="87"/>
                </a:cubicBezTo>
                <a:cubicBezTo>
                  <a:pt x="160" y="87"/>
                  <a:pt x="160" y="87"/>
                  <a:pt x="160" y="87"/>
                </a:cubicBezTo>
                <a:cubicBezTo>
                  <a:pt x="159" y="107"/>
                  <a:pt x="148" y="125"/>
                  <a:pt x="133" y="136"/>
                </a:cubicBezTo>
                <a:cubicBezTo>
                  <a:pt x="134" y="137"/>
                  <a:pt x="134" y="137"/>
                  <a:pt x="134" y="137"/>
                </a:cubicBezTo>
                <a:cubicBezTo>
                  <a:pt x="134" y="138"/>
                  <a:pt x="134" y="138"/>
                  <a:pt x="134" y="138"/>
                </a:cubicBezTo>
                <a:cubicBezTo>
                  <a:pt x="135" y="138"/>
                  <a:pt x="135" y="138"/>
                  <a:pt x="135" y="138"/>
                </a:cubicBezTo>
                <a:cubicBezTo>
                  <a:pt x="137" y="141"/>
                  <a:pt x="138" y="144"/>
                  <a:pt x="139" y="147"/>
                </a:cubicBezTo>
                <a:cubicBezTo>
                  <a:pt x="159" y="132"/>
                  <a:pt x="172" y="108"/>
                  <a:pt x="172" y="81"/>
                </a:cubicBezTo>
                <a:cubicBezTo>
                  <a:pt x="172" y="37"/>
                  <a:pt x="135" y="0"/>
                  <a:pt x="91" y="0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cs typeface="Arial"/>
            </a:endParaRPr>
          </a:p>
        </p:txBody>
      </p:sp>
      <p:sp>
        <p:nvSpPr>
          <p:cNvPr id="21" name="Freeform 21"/>
          <p:cNvSpPr>
            <a:spLocks noEditPoints="1"/>
          </p:cNvSpPr>
          <p:nvPr/>
        </p:nvSpPr>
        <p:spPr bwMode="auto">
          <a:xfrm>
            <a:off x="5181761" y="4045308"/>
            <a:ext cx="485775" cy="704850"/>
          </a:xfrm>
          <a:custGeom>
            <a:avLst/>
            <a:gdLst>
              <a:gd name="T0" fmla="*/ 83 w 128"/>
              <a:gd name="T1" fmla="*/ 175 h 185"/>
              <a:gd name="T2" fmla="*/ 45 w 128"/>
              <a:gd name="T3" fmla="*/ 175 h 185"/>
              <a:gd name="T4" fmla="*/ 40 w 128"/>
              <a:gd name="T5" fmla="*/ 180 h 185"/>
              <a:gd name="T6" fmla="*/ 45 w 128"/>
              <a:gd name="T7" fmla="*/ 185 h 185"/>
              <a:gd name="T8" fmla="*/ 83 w 128"/>
              <a:gd name="T9" fmla="*/ 185 h 185"/>
              <a:gd name="T10" fmla="*/ 88 w 128"/>
              <a:gd name="T11" fmla="*/ 180 h 185"/>
              <a:gd name="T12" fmla="*/ 83 w 128"/>
              <a:gd name="T13" fmla="*/ 175 h 185"/>
              <a:gd name="T14" fmla="*/ 89 w 128"/>
              <a:gd name="T15" fmla="*/ 157 h 185"/>
              <a:gd name="T16" fmla="*/ 39 w 128"/>
              <a:gd name="T17" fmla="*/ 157 h 185"/>
              <a:gd name="T18" fmla="*/ 34 w 128"/>
              <a:gd name="T19" fmla="*/ 162 h 185"/>
              <a:gd name="T20" fmla="*/ 39 w 128"/>
              <a:gd name="T21" fmla="*/ 167 h 185"/>
              <a:gd name="T22" fmla="*/ 89 w 128"/>
              <a:gd name="T23" fmla="*/ 167 h 185"/>
              <a:gd name="T24" fmla="*/ 94 w 128"/>
              <a:gd name="T25" fmla="*/ 162 h 185"/>
              <a:gd name="T26" fmla="*/ 89 w 128"/>
              <a:gd name="T27" fmla="*/ 157 h 185"/>
              <a:gd name="T28" fmla="*/ 70 w 128"/>
              <a:gd name="T29" fmla="*/ 91 h 185"/>
              <a:gd name="T30" fmla="*/ 59 w 128"/>
              <a:gd name="T31" fmla="*/ 91 h 185"/>
              <a:gd name="T32" fmla="*/ 59 w 128"/>
              <a:gd name="T33" fmla="*/ 147 h 185"/>
              <a:gd name="T34" fmla="*/ 70 w 128"/>
              <a:gd name="T35" fmla="*/ 147 h 185"/>
              <a:gd name="T36" fmla="*/ 70 w 128"/>
              <a:gd name="T37" fmla="*/ 91 h 185"/>
              <a:gd name="T38" fmla="*/ 39 w 128"/>
              <a:gd name="T39" fmla="*/ 64 h 185"/>
              <a:gd name="T40" fmla="*/ 30 w 128"/>
              <a:gd name="T41" fmla="*/ 72 h 185"/>
              <a:gd name="T42" fmla="*/ 39 w 128"/>
              <a:gd name="T43" fmla="*/ 81 h 185"/>
              <a:gd name="T44" fmla="*/ 48 w 128"/>
              <a:gd name="T45" fmla="*/ 72 h 185"/>
              <a:gd name="T46" fmla="*/ 39 w 128"/>
              <a:gd name="T47" fmla="*/ 64 h 185"/>
              <a:gd name="T48" fmla="*/ 89 w 128"/>
              <a:gd name="T49" fmla="*/ 64 h 185"/>
              <a:gd name="T50" fmla="*/ 81 w 128"/>
              <a:gd name="T51" fmla="*/ 72 h 185"/>
              <a:gd name="T52" fmla="*/ 89 w 128"/>
              <a:gd name="T53" fmla="*/ 81 h 185"/>
              <a:gd name="T54" fmla="*/ 98 w 128"/>
              <a:gd name="T55" fmla="*/ 72 h 185"/>
              <a:gd name="T56" fmla="*/ 89 w 128"/>
              <a:gd name="T57" fmla="*/ 64 h 185"/>
              <a:gd name="T58" fmla="*/ 64 w 128"/>
              <a:gd name="T59" fmla="*/ 0 h 185"/>
              <a:gd name="T60" fmla="*/ 0 w 128"/>
              <a:gd name="T61" fmla="*/ 65 h 185"/>
              <a:gd name="T62" fmla="*/ 13 w 128"/>
              <a:gd name="T63" fmla="*/ 104 h 185"/>
              <a:gd name="T64" fmla="*/ 28 w 128"/>
              <a:gd name="T65" fmla="*/ 134 h 185"/>
              <a:gd name="T66" fmla="*/ 41 w 128"/>
              <a:gd name="T67" fmla="*/ 147 h 185"/>
              <a:gd name="T68" fmla="*/ 49 w 128"/>
              <a:gd name="T69" fmla="*/ 147 h 185"/>
              <a:gd name="T70" fmla="*/ 49 w 128"/>
              <a:gd name="T71" fmla="*/ 91 h 185"/>
              <a:gd name="T72" fmla="*/ 39 w 128"/>
              <a:gd name="T73" fmla="*/ 91 h 185"/>
              <a:gd name="T74" fmla="*/ 20 w 128"/>
              <a:gd name="T75" fmla="*/ 72 h 185"/>
              <a:gd name="T76" fmla="*/ 39 w 128"/>
              <a:gd name="T77" fmla="*/ 54 h 185"/>
              <a:gd name="T78" fmla="*/ 58 w 128"/>
              <a:gd name="T79" fmla="*/ 72 h 185"/>
              <a:gd name="T80" fmla="*/ 56 w 128"/>
              <a:gd name="T81" fmla="*/ 81 h 185"/>
              <a:gd name="T82" fmla="*/ 73 w 128"/>
              <a:gd name="T83" fmla="*/ 81 h 185"/>
              <a:gd name="T84" fmla="*/ 70 w 128"/>
              <a:gd name="T85" fmla="*/ 72 h 185"/>
              <a:gd name="T86" fmla="*/ 89 w 128"/>
              <a:gd name="T87" fmla="*/ 54 h 185"/>
              <a:gd name="T88" fmla="*/ 108 w 128"/>
              <a:gd name="T89" fmla="*/ 72 h 185"/>
              <a:gd name="T90" fmla="*/ 89 w 128"/>
              <a:gd name="T91" fmla="*/ 91 h 185"/>
              <a:gd name="T92" fmla="*/ 80 w 128"/>
              <a:gd name="T93" fmla="*/ 91 h 185"/>
              <a:gd name="T94" fmla="*/ 80 w 128"/>
              <a:gd name="T95" fmla="*/ 147 h 185"/>
              <a:gd name="T96" fmla="*/ 87 w 128"/>
              <a:gd name="T97" fmla="*/ 147 h 185"/>
              <a:gd name="T98" fmla="*/ 100 w 128"/>
              <a:gd name="T99" fmla="*/ 134 h 185"/>
              <a:gd name="T100" fmla="*/ 115 w 128"/>
              <a:gd name="T101" fmla="*/ 104 h 185"/>
              <a:gd name="T102" fmla="*/ 128 w 128"/>
              <a:gd name="T103" fmla="*/ 65 h 185"/>
              <a:gd name="T104" fmla="*/ 64 w 128"/>
              <a:gd name="T105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28" h="185" extrusionOk="0">
                <a:moveTo>
                  <a:pt x="83" y="175"/>
                </a:moveTo>
                <a:cubicBezTo>
                  <a:pt x="45" y="175"/>
                  <a:pt x="45" y="175"/>
                  <a:pt x="45" y="175"/>
                </a:cubicBezTo>
                <a:cubicBezTo>
                  <a:pt x="42" y="175"/>
                  <a:pt x="40" y="178"/>
                  <a:pt x="40" y="180"/>
                </a:cubicBezTo>
                <a:cubicBezTo>
                  <a:pt x="40" y="183"/>
                  <a:pt x="42" y="185"/>
                  <a:pt x="45" y="185"/>
                </a:cubicBezTo>
                <a:cubicBezTo>
                  <a:pt x="83" y="185"/>
                  <a:pt x="83" y="185"/>
                  <a:pt x="83" y="185"/>
                </a:cubicBezTo>
                <a:cubicBezTo>
                  <a:pt x="86" y="185"/>
                  <a:pt x="88" y="183"/>
                  <a:pt x="88" y="180"/>
                </a:cubicBezTo>
                <a:cubicBezTo>
                  <a:pt x="88" y="178"/>
                  <a:pt x="86" y="175"/>
                  <a:pt x="83" y="175"/>
                </a:cubicBezTo>
                <a:moveTo>
                  <a:pt x="89" y="157"/>
                </a:moveTo>
                <a:cubicBezTo>
                  <a:pt x="39" y="157"/>
                  <a:pt x="39" y="157"/>
                  <a:pt x="39" y="157"/>
                </a:cubicBezTo>
                <a:cubicBezTo>
                  <a:pt x="36" y="157"/>
                  <a:pt x="34" y="159"/>
                  <a:pt x="34" y="162"/>
                </a:cubicBezTo>
                <a:cubicBezTo>
                  <a:pt x="34" y="165"/>
                  <a:pt x="36" y="167"/>
                  <a:pt x="39" y="167"/>
                </a:cubicBezTo>
                <a:cubicBezTo>
                  <a:pt x="89" y="167"/>
                  <a:pt x="89" y="167"/>
                  <a:pt x="89" y="167"/>
                </a:cubicBezTo>
                <a:cubicBezTo>
                  <a:pt x="92" y="167"/>
                  <a:pt x="94" y="165"/>
                  <a:pt x="94" y="162"/>
                </a:cubicBezTo>
                <a:cubicBezTo>
                  <a:pt x="94" y="159"/>
                  <a:pt x="92" y="157"/>
                  <a:pt x="89" y="157"/>
                </a:cubicBezTo>
                <a:moveTo>
                  <a:pt x="70" y="91"/>
                </a:moveTo>
                <a:cubicBezTo>
                  <a:pt x="59" y="91"/>
                  <a:pt x="59" y="91"/>
                  <a:pt x="59" y="91"/>
                </a:cubicBezTo>
                <a:cubicBezTo>
                  <a:pt x="59" y="147"/>
                  <a:pt x="59" y="147"/>
                  <a:pt x="59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0" y="91"/>
                  <a:pt x="70" y="91"/>
                  <a:pt x="70" y="91"/>
                </a:cubicBezTo>
                <a:moveTo>
                  <a:pt x="39" y="64"/>
                </a:moveTo>
                <a:cubicBezTo>
                  <a:pt x="34" y="64"/>
                  <a:pt x="30" y="67"/>
                  <a:pt x="30" y="72"/>
                </a:cubicBezTo>
                <a:cubicBezTo>
                  <a:pt x="30" y="77"/>
                  <a:pt x="34" y="81"/>
                  <a:pt x="39" y="81"/>
                </a:cubicBezTo>
                <a:cubicBezTo>
                  <a:pt x="44" y="81"/>
                  <a:pt x="48" y="77"/>
                  <a:pt x="48" y="72"/>
                </a:cubicBezTo>
                <a:cubicBezTo>
                  <a:pt x="48" y="67"/>
                  <a:pt x="44" y="64"/>
                  <a:pt x="39" y="64"/>
                </a:cubicBezTo>
                <a:moveTo>
                  <a:pt x="89" y="64"/>
                </a:moveTo>
                <a:cubicBezTo>
                  <a:pt x="84" y="64"/>
                  <a:pt x="81" y="67"/>
                  <a:pt x="81" y="72"/>
                </a:cubicBezTo>
                <a:cubicBezTo>
                  <a:pt x="81" y="77"/>
                  <a:pt x="84" y="81"/>
                  <a:pt x="89" y="81"/>
                </a:cubicBezTo>
                <a:cubicBezTo>
                  <a:pt x="94" y="81"/>
                  <a:pt x="98" y="77"/>
                  <a:pt x="98" y="72"/>
                </a:cubicBezTo>
                <a:cubicBezTo>
                  <a:pt x="98" y="67"/>
                  <a:pt x="94" y="64"/>
                  <a:pt x="89" y="64"/>
                </a:cubicBezTo>
                <a:moveTo>
                  <a:pt x="64" y="0"/>
                </a:moveTo>
                <a:cubicBezTo>
                  <a:pt x="29" y="0"/>
                  <a:pt x="0" y="29"/>
                  <a:pt x="0" y="65"/>
                </a:cubicBezTo>
                <a:cubicBezTo>
                  <a:pt x="0" y="79"/>
                  <a:pt x="5" y="93"/>
                  <a:pt x="13" y="104"/>
                </a:cubicBezTo>
                <a:cubicBezTo>
                  <a:pt x="25" y="119"/>
                  <a:pt x="28" y="126"/>
                  <a:pt x="28" y="134"/>
                </a:cubicBezTo>
                <a:cubicBezTo>
                  <a:pt x="28" y="141"/>
                  <a:pt x="34" y="147"/>
                  <a:pt x="41" y="147"/>
                </a:cubicBezTo>
                <a:cubicBezTo>
                  <a:pt x="49" y="147"/>
                  <a:pt x="49" y="147"/>
                  <a:pt x="49" y="147"/>
                </a:cubicBezTo>
                <a:cubicBezTo>
                  <a:pt x="49" y="91"/>
                  <a:pt x="49" y="91"/>
                  <a:pt x="49" y="91"/>
                </a:cubicBezTo>
                <a:cubicBezTo>
                  <a:pt x="39" y="91"/>
                  <a:pt x="39" y="91"/>
                  <a:pt x="39" y="91"/>
                </a:cubicBezTo>
                <a:cubicBezTo>
                  <a:pt x="29" y="91"/>
                  <a:pt x="20" y="83"/>
                  <a:pt x="20" y="72"/>
                </a:cubicBezTo>
                <a:cubicBezTo>
                  <a:pt x="20" y="62"/>
                  <a:pt x="29" y="54"/>
                  <a:pt x="39" y="54"/>
                </a:cubicBezTo>
                <a:cubicBezTo>
                  <a:pt x="49" y="54"/>
                  <a:pt x="58" y="62"/>
                  <a:pt x="58" y="72"/>
                </a:cubicBezTo>
                <a:cubicBezTo>
                  <a:pt x="58" y="75"/>
                  <a:pt x="57" y="78"/>
                  <a:pt x="56" y="81"/>
                </a:cubicBezTo>
                <a:cubicBezTo>
                  <a:pt x="73" y="81"/>
                  <a:pt x="73" y="81"/>
                  <a:pt x="73" y="81"/>
                </a:cubicBezTo>
                <a:cubicBezTo>
                  <a:pt x="71" y="78"/>
                  <a:pt x="70" y="75"/>
                  <a:pt x="70" y="72"/>
                </a:cubicBezTo>
                <a:cubicBezTo>
                  <a:pt x="70" y="62"/>
                  <a:pt x="79" y="54"/>
                  <a:pt x="89" y="54"/>
                </a:cubicBezTo>
                <a:cubicBezTo>
                  <a:pt x="100" y="54"/>
                  <a:pt x="108" y="62"/>
                  <a:pt x="108" y="72"/>
                </a:cubicBezTo>
                <a:cubicBezTo>
                  <a:pt x="108" y="83"/>
                  <a:pt x="100" y="91"/>
                  <a:pt x="89" y="91"/>
                </a:cubicBezTo>
                <a:cubicBezTo>
                  <a:pt x="80" y="91"/>
                  <a:pt x="80" y="91"/>
                  <a:pt x="80" y="91"/>
                </a:cubicBezTo>
                <a:cubicBezTo>
                  <a:pt x="80" y="147"/>
                  <a:pt x="80" y="147"/>
                  <a:pt x="80" y="147"/>
                </a:cubicBezTo>
                <a:cubicBezTo>
                  <a:pt x="87" y="147"/>
                  <a:pt x="87" y="147"/>
                  <a:pt x="87" y="147"/>
                </a:cubicBezTo>
                <a:cubicBezTo>
                  <a:pt x="94" y="147"/>
                  <a:pt x="100" y="141"/>
                  <a:pt x="100" y="134"/>
                </a:cubicBezTo>
                <a:cubicBezTo>
                  <a:pt x="100" y="126"/>
                  <a:pt x="104" y="119"/>
                  <a:pt x="115" y="104"/>
                </a:cubicBezTo>
                <a:cubicBezTo>
                  <a:pt x="123" y="93"/>
                  <a:pt x="128" y="79"/>
                  <a:pt x="128" y="65"/>
                </a:cubicBezTo>
                <a:cubicBezTo>
                  <a:pt x="128" y="29"/>
                  <a:pt x="100" y="0"/>
                  <a:pt x="64" y="0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cs typeface="Arial"/>
            </a:endParaRPr>
          </a:p>
        </p:txBody>
      </p:sp>
      <p:sp>
        <p:nvSpPr>
          <p:cNvPr id="22" name="Freeform 22"/>
          <p:cNvSpPr>
            <a:spLocks noEditPoints="1"/>
          </p:cNvSpPr>
          <p:nvPr/>
        </p:nvSpPr>
        <p:spPr bwMode="auto">
          <a:xfrm>
            <a:off x="7520711" y="4285948"/>
            <a:ext cx="762000" cy="644525"/>
          </a:xfrm>
          <a:custGeom>
            <a:avLst/>
            <a:gdLst>
              <a:gd name="T0" fmla="*/ 113 w 200"/>
              <a:gd name="T1" fmla="*/ 101 h 169"/>
              <a:gd name="T2" fmla="*/ 151 w 200"/>
              <a:gd name="T3" fmla="*/ 101 h 169"/>
              <a:gd name="T4" fmla="*/ 132 w 200"/>
              <a:gd name="T5" fmla="*/ 139 h 169"/>
              <a:gd name="T6" fmla="*/ 132 w 200"/>
              <a:gd name="T7" fmla="*/ 63 h 169"/>
              <a:gd name="T8" fmla="*/ 132 w 200"/>
              <a:gd name="T9" fmla="*/ 139 h 169"/>
              <a:gd name="T10" fmla="*/ 124 w 200"/>
              <a:gd name="T11" fmla="*/ 33 h 169"/>
              <a:gd name="T12" fmla="*/ 109 w 200"/>
              <a:gd name="T13" fmla="*/ 55 h 169"/>
              <a:gd name="T14" fmla="*/ 78 w 200"/>
              <a:gd name="T15" fmla="*/ 59 h 169"/>
              <a:gd name="T16" fmla="*/ 84 w 200"/>
              <a:gd name="T17" fmla="*/ 85 h 169"/>
              <a:gd name="T18" fmla="*/ 64 w 200"/>
              <a:gd name="T19" fmla="*/ 109 h 169"/>
              <a:gd name="T20" fmla="*/ 87 w 200"/>
              <a:gd name="T21" fmla="*/ 124 h 169"/>
              <a:gd name="T22" fmla="*/ 90 w 200"/>
              <a:gd name="T23" fmla="*/ 155 h 169"/>
              <a:gd name="T24" fmla="*/ 116 w 200"/>
              <a:gd name="T25" fmla="*/ 149 h 169"/>
              <a:gd name="T26" fmla="*/ 141 w 200"/>
              <a:gd name="T27" fmla="*/ 169 h 169"/>
              <a:gd name="T28" fmla="*/ 155 w 200"/>
              <a:gd name="T29" fmla="*/ 146 h 169"/>
              <a:gd name="T30" fmla="*/ 186 w 200"/>
              <a:gd name="T31" fmla="*/ 143 h 169"/>
              <a:gd name="T32" fmla="*/ 180 w 200"/>
              <a:gd name="T33" fmla="*/ 117 h 169"/>
              <a:gd name="T34" fmla="*/ 200 w 200"/>
              <a:gd name="T35" fmla="*/ 92 h 169"/>
              <a:gd name="T36" fmla="*/ 178 w 200"/>
              <a:gd name="T37" fmla="*/ 78 h 169"/>
              <a:gd name="T38" fmla="*/ 174 w 200"/>
              <a:gd name="T39" fmla="*/ 47 h 169"/>
              <a:gd name="T40" fmla="*/ 148 w 200"/>
              <a:gd name="T41" fmla="*/ 53 h 169"/>
              <a:gd name="T42" fmla="*/ 41 w 200"/>
              <a:gd name="T43" fmla="*/ 29 h 169"/>
              <a:gd name="T44" fmla="*/ 41 w 200"/>
              <a:gd name="T45" fmla="*/ 53 h 169"/>
              <a:gd name="T46" fmla="*/ 41 w 200"/>
              <a:gd name="T47" fmla="*/ 29 h 169"/>
              <a:gd name="T48" fmla="*/ 18 w 200"/>
              <a:gd name="T49" fmla="*/ 41 h 169"/>
              <a:gd name="T50" fmla="*/ 64 w 200"/>
              <a:gd name="T51" fmla="*/ 41 h 169"/>
              <a:gd name="T52" fmla="*/ 46 w 200"/>
              <a:gd name="T53" fmla="*/ 0 h 169"/>
              <a:gd name="T54" fmla="*/ 31 w 200"/>
              <a:gd name="T55" fmla="*/ 12 h 169"/>
              <a:gd name="T56" fmla="*/ 16 w 200"/>
              <a:gd name="T57" fmla="*/ 8 h 169"/>
              <a:gd name="T58" fmla="*/ 14 w 200"/>
              <a:gd name="T59" fmla="*/ 27 h 169"/>
              <a:gd name="T60" fmla="*/ 0 w 200"/>
              <a:gd name="T61" fmla="*/ 36 h 169"/>
              <a:gd name="T62" fmla="*/ 12 w 200"/>
              <a:gd name="T63" fmla="*/ 51 h 169"/>
              <a:gd name="T64" fmla="*/ 9 w 200"/>
              <a:gd name="T65" fmla="*/ 66 h 169"/>
              <a:gd name="T66" fmla="*/ 27 w 200"/>
              <a:gd name="T67" fmla="*/ 68 h 169"/>
              <a:gd name="T68" fmla="*/ 36 w 200"/>
              <a:gd name="T69" fmla="*/ 82 h 169"/>
              <a:gd name="T70" fmla="*/ 51 w 200"/>
              <a:gd name="T71" fmla="*/ 70 h 169"/>
              <a:gd name="T72" fmla="*/ 66 w 200"/>
              <a:gd name="T73" fmla="*/ 73 h 169"/>
              <a:gd name="T74" fmla="*/ 68 w 200"/>
              <a:gd name="T75" fmla="*/ 55 h 169"/>
              <a:gd name="T76" fmla="*/ 82 w 200"/>
              <a:gd name="T77" fmla="*/ 46 h 169"/>
              <a:gd name="T78" fmla="*/ 70 w 200"/>
              <a:gd name="T79" fmla="*/ 31 h 169"/>
              <a:gd name="T80" fmla="*/ 73 w 200"/>
              <a:gd name="T81" fmla="*/ 16 h 169"/>
              <a:gd name="T82" fmla="*/ 55 w 200"/>
              <a:gd name="T83" fmla="*/ 14 h 169"/>
              <a:gd name="T84" fmla="*/ 46 w 200"/>
              <a:gd name="T85" fmla="*/ 0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00" h="169" extrusionOk="0">
                <a:moveTo>
                  <a:pt x="132" y="82"/>
                </a:moveTo>
                <a:cubicBezTo>
                  <a:pt x="121" y="82"/>
                  <a:pt x="113" y="90"/>
                  <a:pt x="113" y="101"/>
                </a:cubicBezTo>
                <a:cubicBezTo>
                  <a:pt x="113" y="112"/>
                  <a:pt x="121" y="120"/>
                  <a:pt x="132" y="120"/>
                </a:cubicBezTo>
                <a:cubicBezTo>
                  <a:pt x="143" y="120"/>
                  <a:pt x="151" y="112"/>
                  <a:pt x="151" y="101"/>
                </a:cubicBezTo>
                <a:cubicBezTo>
                  <a:pt x="151" y="90"/>
                  <a:pt x="143" y="82"/>
                  <a:pt x="132" y="82"/>
                </a:cubicBezTo>
                <a:moveTo>
                  <a:pt x="132" y="139"/>
                </a:moveTo>
                <a:cubicBezTo>
                  <a:pt x="111" y="139"/>
                  <a:pt x="94" y="122"/>
                  <a:pt x="94" y="101"/>
                </a:cubicBezTo>
                <a:cubicBezTo>
                  <a:pt x="94" y="80"/>
                  <a:pt x="111" y="63"/>
                  <a:pt x="132" y="63"/>
                </a:cubicBezTo>
                <a:cubicBezTo>
                  <a:pt x="153" y="63"/>
                  <a:pt x="170" y="80"/>
                  <a:pt x="170" y="101"/>
                </a:cubicBezTo>
                <a:cubicBezTo>
                  <a:pt x="170" y="122"/>
                  <a:pt x="153" y="139"/>
                  <a:pt x="132" y="139"/>
                </a:cubicBezTo>
                <a:moveTo>
                  <a:pt x="141" y="33"/>
                </a:moveTo>
                <a:cubicBezTo>
                  <a:pt x="124" y="33"/>
                  <a:pt x="124" y="33"/>
                  <a:pt x="124" y="33"/>
                </a:cubicBezTo>
                <a:cubicBezTo>
                  <a:pt x="116" y="53"/>
                  <a:pt x="116" y="53"/>
                  <a:pt x="116" y="53"/>
                </a:cubicBezTo>
                <a:cubicBezTo>
                  <a:pt x="114" y="54"/>
                  <a:pt x="111" y="54"/>
                  <a:pt x="109" y="55"/>
                </a:cubicBezTo>
                <a:cubicBezTo>
                  <a:pt x="90" y="47"/>
                  <a:pt x="90" y="47"/>
                  <a:pt x="90" y="47"/>
                </a:cubicBezTo>
                <a:cubicBezTo>
                  <a:pt x="78" y="59"/>
                  <a:pt x="78" y="59"/>
                  <a:pt x="78" y="59"/>
                </a:cubicBezTo>
                <a:cubicBezTo>
                  <a:pt x="87" y="78"/>
                  <a:pt x="87" y="78"/>
                  <a:pt x="87" y="78"/>
                </a:cubicBezTo>
                <a:cubicBezTo>
                  <a:pt x="85" y="80"/>
                  <a:pt x="85" y="83"/>
                  <a:pt x="84" y="85"/>
                </a:cubicBezTo>
                <a:cubicBezTo>
                  <a:pt x="64" y="92"/>
                  <a:pt x="64" y="92"/>
                  <a:pt x="64" y="92"/>
                </a:cubicBezTo>
                <a:cubicBezTo>
                  <a:pt x="64" y="109"/>
                  <a:pt x="64" y="109"/>
                  <a:pt x="64" y="109"/>
                </a:cubicBezTo>
                <a:cubicBezTo>
                  <a:pt x="84" y="117"/>
                  <a:pt x="84" y="117"/>
                  <a:pt x="84" y="117"/>
                </a:cubicBezTo>
                <a:cubicBezTo>
                  <a:pt x="85" y="119"/>
                  <a:pt x="85" y="122"/>
                  <a:pt x="87" y="124"/>
                </a:cubicBezTo>
                <a:cubicBezTo>
                  <a:pt x="78" y="143"/>
                  <a:pt x="78" y="143"/>
                  <a:pt x="78" y="143"/>
                </a:cubicBezTo>
                <a:cubicBezTo>
                  <a:pt x="90" y="155"/>
                  <a:pt x="90" y="155"/>
                  <a:pt x="90" y="155"/>
                </a:cubicBezTo>
                <a:cubicBezTo>
                  <a:pt x="109" y="146"/>
                  <a:pt x="109" y="146"/>
                  <a:pt x="109" y="146"/>
                </a:cubicBezTo>
                <a:cubicBezTo>
                  <a:pt x="111" y="148"/>
                  <a:pt x="114" y="148"/>
                  <a:pt x="116" y="149"/>
                </a:cubicBezTo>
                <a:cubicBezTo>
                  <a:pt x="124" y="169"/>
                  <a:pt x="124" y="169"/>
                  <a:pt x="124" y="169"/>
                </a:cubicBezTo>
                <a:cubicBezTo>
                  <a:pt x="141" y="169"/>
                  <a:pt x="141" y="169"/>
                  <a:pt x="141" y="169"/>
                </a:cubicBezTo>
                <a:cubicBezTo>
                  <a:pt x="148" y="149"/>
                  <a:pt x="148" y="149"/>
                  <a:pt x="148" y="149"/>
                </a:cubicBezTo>
                <a:cubicBezTo>
                  <a:pt x="150" y="148"/>
                  <a:pt x="153" y="148"/>
                  <a:pt x="155" y="146"/>
                </a:cubicBezTo>
                <a:cubicBezTo>
                  <a:pt x="174" y="155"/>
                  <a:pt x="174" y="155"/>
                  <a:pt x="174" y="155"/>
                </a:cubicBezTo>
                <a:cubicBezTo>
                  <a:pt x="186" y="143"/>
                  <a:pt x="186" y="143"/>
                  <a:pt x="186" y="143"/>
                </a:cubicBezTo>
                <a:cubicBezTo>
                  <a:pt x="178" y="124"/>
                  <a:pt x="178" y="124"/>
                  <a:pt x="178" y="124"/>
                </a:cubicBezTo>
                <a:cubicBezTo>
                  <a:pt x="179" y="122"/>
                  <a:pt x="180" y="119"/>
                  <a:pt x="180" y="117"/>
                </a:cubicBezTo>
                <a:cubicBezTo>
                  <a:pt x="200" y="109"/>
                  <a:pt x="200" y="109"/>
                  <a:pt x="200" y="109"/>
                </a:cubicBezTo>
                <a:cubicBezTo>
                  <a:pt x="200" y="92"/>
                  <a:pt x="200" y="92"/>
                  <a:pt x="200" y="92"/>
                </a:cubicBezTo>
                <a:cubicBezTo>
                  <a:pt x="180" y="85"/>
                  <a:pt x="180" y="85"/>
                  <a:pt x="180" y="85"/>
                </a:cubicBezTo>
                <a:cubicBezTo>
                  <a:pt x="180" y="83"/>
                  <a:pt x="179" y="80"/>
                  <a:pt x="178" y="78"/>
                </a:cubicBezTo>
                <a:cubicBezTo>
                  <a:pt x="186" y="59"/>
                  <a:pt x="186" y="59"/>
                  <a:pt x="186" y="59"/>
                </a:cubicBezTo>
                <a:cubicBezTo>
                  <a:pt x="174" y="47"/>
                  <a:pt x="174" y="47"/>
                  <a:pt x="174" y="47"/>
                </a:cubicBezTo>
                <a:cubicBezTo>
                  <a:pt x="155" y="55"/>
                  <a:pt x="155" y="55"/>
                  <a:pt x="155" y="55"/>
                </a:cubicBezTo>
                <a:cubicBezTo>
                  <a:pt x="153" y="54"/>
                  <a:pt x="150" y="54"/>
                  <a:pt x="148" y="53"/>
                </a:cubicBezTo>
                <a:cubicBezTo>
                  <a:pt x="141" y="33"/>
                  <a:pt x="141" y="33"/>
                  <a:pt x="141" y="33"/>
                </a:cubicBezTo>
                <a:moveTo>
                  <a:pt x="41" y="29"/>
                </a:moveTo>
                <a:cubicBezTo>
                  <a:pt x="35" y="29"/>
                  <a:pt x="29" y="35"/>
                  <a:pt x="29" y="41"/>
                </a:cubicBezTo>
                <a:cubicBezTo>
                  <a:pt x="29" y="47"/>
                  <a:pt x="35" y="53"/>
                  <a:pt x="41" y="53"/>
                </a:cubicBezTo>
                <a:cubicBezTo>
                  <a:pt x="47" y="53"/>
                  <a:pt x="53" y="47"/>
                  <a:pt x="53" y="41"/>
                </a:cubicBezTo>
                <a:cubicBezTo>
                  <a:pt x="53" y="35"/>
                  <a:pt x="47" y="29"/>
                  <a:pt x="41" y="29"/>
                </a:cubicBezTo>
                <a:moveTo>
                  <a:pt x="41" y="64"/>
                </a:moveTo>
                <a:cubicBezTo>
                  <a:pt x="28" y="64"/>
                  <a:pt x="18" y="54"/>
                  <a:pt x="18" y="41"/>
                </a:cubicBezTo>
                <a:cubicBezTo>
                  <a:pt x="18" y="28"/>
                  <a:pt x="28" y="18"/>
                  <a:pt x="41" y="18"/>
                </a:cubicBezTo>
                <a:cubicBezTo>
                  <a:pt x="54" y="18"/>
                  <a:pt x="64" y="28"/>
                  <a:pt x="64" y="41"/>
                </a:cubicBezTo>
                <a:cubicBezTo>
                  <a:pt x="64" y="54"/>
                  <a:pt x="54" y="64"/>
                  <a:pt x="41" y="64"/>
                </a:cubicBezTo>
                <a:moveTo>
                  <a:pt x="46" y="0"/>
                </a:moveTo>
                <a:cubicBezTo>
                  <a:pt x="36" y="0"/>
                  <a:pt x="36" y="0"/>
                  <a:pt x="36" y="0"/>
                </a:cubicBezTo>
                <a:cubicBezTo>
                  <a:pt x="31" y="12"/>
                  <a:pt x="31" y="12"/>
                  <a:pt x="31" y="12"/>
                </a:cubicBezTo>
                <a:cubicBezTo>
                  <a:pt x="30" y="12"/>
                  <a:pt x="29" y="13"/>
                  <a:pt x="27" y="14"/>
                </a:cubicBezTo>
                <a:cubicBezTo>
                  <a:pt x="16" y="8"/>
                  <a:pt x="16" y="8"/>
                  <a:pt x="16" y="8"/>
                </a:cubicBezTo>
                <a:cubicBezTo>
                  <a:pt x="9" y="16"/>
                  <a:pt x="9" y="16"/>
                  <a:pt x="9" y="16"/>
                </a:cubicBezTo>
                <a:cubicBezTo>
                  <a:pt x="14" y="27"/>
                  <a:pt x="14" y="27"/>
                  <a:pt x="14" y="27"/>
                </a:cubicBezTo>
                <a:cubicBezTo>
                  <a:pt x="13" y="29"/>
                  <a:pt x="12" y="30"/>
                  <a:pt x="12" y="31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46"/>
                  <a:pt x="0" y="46"/>
                  <a:pt x="0" y="46"/>
                </a:cubicBezTo>
                <a:cubicBezTo>
                  <a:pt x="12" y="51"/>
                  <a:pt x="12" y="51"/>
                  <a:pt x="12" y="51"/>
                </a:cubicBezTo>
                <a:cubicBezTo>
                  <a:pt x="12" y="52"/>
                  <a:pt x="13" y="53"/>
                  <a:pt x="14" y="55"/>
                </a:cubicBezTo>
                <a:cubicBezTo>
                  <a:pt x="9" y="66"/>
                  <a:pt x="9" y="66"/>
                  <a:pt x="9" y="66"/>
                </a:cubicBezTo>
                <a:cubicBezTo>
                  <a:pt x="16" y="73"/>
                  <a:pt x="16" y="73"/>
                  <a:pt x="16" y="73"/>
                </a:cubicBezTo>
                <a:cubicBezTo>
                  <a:pt x="27" y="68"/>
                  <a:pt x="27" y="68"/>
                  <a:pt x="27" y="68"/>
                </a:cubicBezTo>
                <a:cubicBezTo>
                  <a:pt x="29" y="69"/>
                  <a:pt x="30" y="70"/>
                  <a:pt x="31" y="70"/>
                </a:cubicBezTo>
                <a:cubicBezTo>
                  <a:pt x="36" y="82"/>
                  <a:pt x="36" y="82"/>
                  <a:pt x="36" y="82"/>
                </a:cubicBezTo>
                <a:cubicBezTo>
                  <a:pt x="46" y="82"/>
                  <a:pt x="46" y="82"/>
                  <a:pt x="46" y="82"/>
                </a:cubicBezTo>
                <a:cubicBezTo>
                  <a:pt x="51" y="70"/>
                  <a:pt x="51" y="70"/>
                  <a:pt x="51" y="70"/>
                </a:cubicBezTo>
                <a:cubicBezTo>
                  <a:pt x="52" y="70"/>
                  <a:pt x="53" y="69"/>
                  <a:pt x="55" y="68"/>
                </a:cubicBezTo>
                <a:cubicBezTo>
                  <a:pt x="66" y="73"/>
                  <a:pt x="66" y="73"/>
                  <a:pt x="66" y="73"/>
                </a:cubicBezTo>
                <a:cubicBezTo>
                  <a:pt x="73" y="66"/>
                  <a:pt x="73" y="66"/>
                  <a:pt x="73" y="66"/>
                </a:cubicBezTo>
                <a:cubicBezTo>
                  <a:pt x="68" y="55"/>
                  <a:pt x="68" y="55"/>
                  <a:pt x="68" y="55"/>
                </a:cubicBezTo>
                <a:cubicBezTo>
                  <a:pt x="69" y="53"/>
                  <a:pt x="70" y="52"/>
                  <a:pt x="70" y="51"/>
                </a:cubicBezTo>
                <a:cubicBezTo>
                  <a:pt x="82" y="46"/>
                  <a:pt x="82" y="46"/>
                  <a:pt x="82" y="46"/>
                </a:cubicBezTo>
                <a:cubicBezTo>
                  <a:pt x="82" y="36"/>
                  <a:pt x="82" y="36"/>
                  <a:pt x="82" y="36"/>
                </a:cubicBezTo>
                <a:cubicBezTo>
                  <a:pt x="70" y="31"/>
                  <a:pt x="70" y="31"/>
                  <a:pt x="70" y="31"/>
                </a:cubicBezTo>
                <a:cubicBezTo>
                  <a:pt x="70" y="30"/>
                  <a:pt x="69" y="29"/>
                  <a:pt x="68" y="27"/>
                </a:cubicBezTo>
                <a:cubicBezTo>
                  <a:pt x="73" y="16"/>
                  <a:pt x="73" y="16"/>
                  <a:pt x="73" y="16"/>
                </a:cubicBezTo>
                <a:cubicBezTo>
                  <a:pt x="66" y="8"/>
                  <a:pt x="66" y="8"/>
                  <a:pt x="66" y="8"/>
                </a:cubicBezTo>
                <a:cubicBezTo>
                  <a:pt x="55" y="14"/>
                  <a:pt x="55" y="14"/>
                  <a:pt x="55" y="14"/>
                </a:cubicBezTo>
                <a:cubicBezTo>
                  <a:pt x="53" y="13"/>
                  <a:pt x="52" y="12"/>
                  <a:pt x="51" y="12"/>
                </a:cubicBezTo>
                <a:cubicBezTo>
                  <a:pt x="46" y="0"/>
                  <a:pt x="46" y="0"/>
                  <a:pt x="46" y="0"/>
                </a:cubicBez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cs typeface="Arial"/>
            </a:endParaRPr>
          </a:p>
        </p:txBody>
      </p:sp>
      <p:sp>
        <p:nvSpPr>
          <p:cNvPr id="23" name="Freeform 23"/>
          <p:cNvSpPr>
            <a:spLocks noEditPoints="1"/>
          </p:cNvSpPr>
          <p:nvPr/>
        </p:nvSpPr>
        <p:spPr bwMode="auto">
          <a:xfrm>
            <a:off x="6254715" y="2732351"/>
            <a:ext cx="635269" cy="631310"/>
          </a:xfrm>
          <a:custGeom>
            <a:avLst/>
            <a:gdLst>
              <a:gd name="T0" fmla="*/ 67 w 172"/>
              <a:gd name="T1" fmla="*/ 36 h 171"/>
              <a:gd name="T2" fmla="*/ 86 w 172"/>
              <a:gd name="T3" fmla="*/ 17 h 171"/>
              <a:gd name="T4" fmla="*/ 105 w 172"/>
              <a:gd name="T5" fmla="*/ 36 h 171"/>
              <a:gd name="T6" fmla="*/ 86 w 172"/>
              <a:gd name="T7" fmla="*/ 55 h 171"/>
              <a:gd name="T8" fmla="*/ 67 w 172"/>
              <a:gd name="T9" fmla="*/ 36 h 171"/>
              <a:gd name="T10" fmla="*/ 112 w 172"/>
              <a:gd name="T11" fmla="*/ 63 h 171"/>
              <a:gd name="T12" fmla="*/ 61 w 172"/>
              <a:gd name="T13" fmla="*/ 63 h 171"/>
              <a:gd name="T14" fmla="*/ 55 w 172"/>
              <a:gd name="T15" fmla="*/ 70 h 171"/>
              <a:gd name="T16" fmla="*/ 55 w 172"/>
              <a:gd name="T17" fmla="*/ 113 h 171"/>
              <a:gd name="T18" fmla="*/ 61 w 172"/>
              <a:gd name="T19" fmla="*/ 119 h 171"/>
              <a:gd name="T20" fmla="*/ 67 w 172"/>
              <a:gd name="T21" fmla="*/ 119 h 171"/>
              <a:gd name="T22" fmla="*/ 67 w 172"/>
              <a:gd name="T23" fmla="*/ 165 h 171"/>
              <a:gd name="T24" fmla="*/ 74 w 172"/>
              <a:gd name="T25" fmla="*/ 171 h 171"/>
              <a:gd name="T26" fmla="*/ 99 w 172"/>
              <a:gd name="T27" fmla="*/ 171 h 171"/>
              <a:gd name="T28" fmla="*/ 106 w 172"/>
              <a:gd name="T29" fmla="*/ 165 h 171"/>
              <a:gd name="T30" fmla="*/ 106 w 172"/>
              <a:gd name="T31" fmla="*/ 119 h 171"/>
              <a:gd name="T32" fmla="*/ 112 w 172"/>
              <a:gd name="T33" fmla="*/ 119 h 171"/>
              <a:gd name="T34" fmla="*/ 118 w 172"/>
              <a:gd name="T35" fmla="*/ 113 h 171"/>
              <a:gd name="T36" fmla="*/ 118 w 172"/>
              <a:gd name="T37" fmla="*/ 70 h 171"/>
              <a:gd name="T38" fmla="*/ 112 w 172"/>
              <a:gd name="T39" fmla="*/ 63 h 171"/>
              <a:gd name="T40" fmla="*/ 143 w 172"/>
              <a:gd name="T41" fmla="*/ 36 h 171"/>
              <a:gd name="T42" fmla="*/ 160 w 172"/>
              <a:gd name="T43" fmla="*/ 18 h 171"/>
              <a:gd name="T44" fmla="*/ 143 w 172"/>
              <a:gd name="T45" fmla="*/ 0 h 171"/>
              <a:gd name="T46" fmla="*/ 125 w 172"/>
              <a:gd name="T47" fmla="*/ 18 h 171"/>
              <a:gd name="T48" fmla="*/ 143 w 172"/>
              <a:gd name="T49" fmla="*/ 36 h 171"/>
              <a:gd name="T50" fmla="*/ 166 w 172"/>
              <a:gd name="T51" fmla="*/ 43 h 171"/>
              <a:gd name="T52" fmla="*/ 119 w 172"/>
              <a:gd name="T53" fmla="*/ 43 h 171"/>
              <a:gd name="T54" fmla="*/ 113 w 172"/>
              <a:gd name="T55" fmla="*/ 50 h 171"/>
              <a:gd name="T56" fmla="*/ 113 w 172"/>
              <a:gd name="T57" fmla="*/ 50 h 171"/>
              <a:gd name="T58" fmla="*/ 131 w 172"/>
              <a:gd name="T59" fmla="*/ 70 h 171"/>
              <a:gd name="T60" fmla="*/ 131 w 172"/>
              <a:gd name="T61" fmla="*/ 113 h 171"/>
              <a:gd name="T62" fmla="*/ 125 w 172"/>
              <a:gd name="T63" fmla="*/ 127 h 171"/>
              <a:gd name="T64" fmla="*/ 125 w 172"/>
              <a:gd name="T65" fmla="*/ 138 h 171"/>
              <a:gd name="T66" fmla="*/ 131 w 172"/>
              <a:gd name="T67" fmla="*/ 144 h 171"/>
              <a:gd name="T68" fmla="*/ 155 w 172"/>
              <a:gd name="T69" fmla="*/ 144 h 171"/>
              <a:gd name="T70" fmla="*/ 161 w 172"/>
              <a:gd name="T71" fmla="*/ 138 h 171"/>
              <a:gd name="T72" fmla="*/ 161 w 172"/>
              <a:gd name="T73" fmla="*/ 96 h 171"/>
              <a:gd name="T74" fmla="*/ 166 w 172"/>
              <a:gd name="T75" fmla="*/ 96 h 171"/>
              <a:gd name="T76" fmla="*/ 172 w 172"/>
              <a:gd name="T77" fmla="*/ 90 h 171"/>
              <a:gd name="T78" fmla="*/ 172 w 172"/>
              <a:gd name="T79" fmla="*/ 50 h 171"/>
              <a:gd name="T80" fmla="*/ 166 w 172"/>
              <a:gd name="T81" fmla="*/ 43 h 171"/>
              <a:gd name="T82" fmla="*/ 48 w 172"/>
              <a:gd name="T83" fmla="*/ 18 h 171"/>
              <a:gd name="T84" fmla="*/ 30 w 172"/>
              <a:gd name="T85" fmla="*/ 0 h 171"/>
              <a:gd name="T86" fmla="*/ 12 w 172"/>
              <a:gd name="T87" fmla="*/ 18 h 171"/>
              <a:gd name="T88" fmla="*/ 30 w 172"/>
              <a:gd name="T89" fmla="*/ 36 h 171"/>
              <a:gd name="T90" fmla="*/ 48 w 172"/>
              <a:gd name="T91" fmla="*/ 18 h 171"/>
              <a:gd name="T92" fmla="*/ 0 w 172"/>
              <a:gd name="T93" fmla="*/ 50 h 171"/>
              <a:gd name="T94" fmla="*/ 0 w 172"/>
              <a:gd name="T95" fmla="*/ 90 h 171"/>
              <a:gd name="T96" fmla="*/ 6 w 172"/>
              <a:gd name="T97" fmla="*/ 96 h 171"/>
              <a:gd name="T98" fmla="*/ 12 w 172"/>
              <a:gd name="T99" fmla="*/ 96 h 171"/>
              <a:gd name="T100" fmla="*/ 12 w 172"/>
              <a:gd name="T101" fmla="*/ 138 h 171"/>
              <a:gd name="T102" fmla="*/ 18 w 172"/>
              <a:gd name="T103" fmla="*/ 144 h 171"/>
              <a:gd name="T104" fmla="*/ 41 w 172"/>
              <a:gd name="T105" fmla="*/ 144 h 171"/>
              <a:gd name="T106" fmla="*/ 47 w 172"/>
              <a:gd name="T107" fmla="*/ 138 h 171"/>
              <a:gd name="T108" fmla="*/ 47 w 172"/>
              <a:gd name="T109" fmla="*/ 127 h 171"/>
              <a:gd name="T110" fmla="*/ 41 w 172"/>
              <a:gd name="T111" fmla="*/ 113 h 171"/>
              <a:gd name="T112" fmla="*/ 41 w 172"/>
              <a:gd name="T113" fmla="*/ 70 h 171"/>
              <a:gd name="T114" fmla="*/ 59 w 172"/>
              <a:gd name="T115" fmla="*/ 50 h 171"/>
              <a:gd name="T116" fmla="*/ 59 w 172"/>
              <a:gd name="T117" fmla="*/ 50 h 171"/>
              <a:gd name="T118" fmla="*/ 53 w 172"/>
              <a:gd name="T119" fmla="*/ 43 h 171"/>
              <a:gd name="T120" fmla="*/ 6 w 172"/>
              <a:gd name="T121" fmla="*/ 43 h 171"/>
              <a:gd name="T122" fmla="*/ 0 w 172"/>
              <a:gd name="T123" fmla="*/ 50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2" h="171" extrusionOk="0">
                <a:moveTo>
                  <a:pt x="67" y="36"/>
                </a:moveTo>
                <a:cubicBezTo>
                  <a:pt x="67" y="25"/>
                  <a:pt x="76" y="17"/>
                  <a:pt x="86" y="17"/>
                </a:cubicBezTo>
                <a:cubicBezTo>
                  <a:pt x="97" y="17"/>
                  <a:pt x="105" y="25"/>
                  <a:pt x="105" y="36"/>
                </a:cubicBezTo>
                <a:cubicBezTo>
                  <a:pt x="105" y="46"/>
                  <a:pt x="97" y="55"/>
                  <a:pt x="86" y="55"/>
                </a:cubicBezTo>
                <a:cubicBezTo>
                  <a:pt x="76" y="55"/>
                  <a:pt x="67" y="46"/>
                  <a:pt x="67" y="36"/>
                </a:cubicBezTo>
                <a:close/>
                <a:moveTo>
                  <a:pt x="112" y="63"/>
                </a:moveTo>
                <a:cubicBezTo>
                  <a:pt x="61" y="63"/>
                  <a:pt x="61" y="63"/>
                  <a:pt x="61" y="63"/>
                </a:cubicBezTo>
                <a:cubicBezTo>
                  <a:pt x="58" y="63"/>
                  <a:pt x="55" y="66"/>
                  <a:pt x="55" y="70"/>
                </a:cubicBezTo>
                <a:cubicBezTo>
                  <a:pt x="55" y="113"/>
                  <a:pt x="55" y="113"/>
                  <a:pt x="55" y="113"/>
                </a:cubicBezTo>
                <a:cubicBezTo>
                  <a:pt x="55" y="116"/>
                  <a:pt x="58" y="119"/>
                  <a:pt x="61" y="119"/>
                </a:cubicBezTo>
                <a:cubicBezTo>
                  <a:pt x="67" y="119"/>
                  <a:pt x="67" y="119"/>
                  <a:pt x="67" y="119"/>
                </a:cubicBezTo>
                <a:cubicBezTo>
                  <a:pt x="67" y="165"/>
                  <a:pt x="67" y="165"/>
                  <a:pt x="67" y="165"/>
                </a:cubicBezTo>
                <a:cubicBezTo>
                  <a:pt x="67" y="168"/>
                  <a:pt x="70" y="171"/>
                  <a:pt x="74" y="171"/>
                </a:cubicBezTo>
                <a:cubicBezTo>
                  <a:pt x="99" y="171"/>
                  <a:pt x="99" y="171"/>
                  <a:pt x="99" y="171"/>
                </a:cubicBezTo>
                <a:cubicBezTo>
                  <a:pt x="103" y="171"/>
                  <a:pt x="106" y="168"/>
                  <a:pt x="106" y="165"/>
                </a:cubicBezTo>
                <a:cubicBezTo>
                  <a:pt x="106" y="119"/>
                  <a:pt x="106" y="119"/>
                  <a:pt x="106" y="119"/>
                </a:cubicBezTo>
                <a:cubicBezTo>
                  <a:pt x="112" y="119"/>
                  <a:pt x="112" y="119"/>
                  <a:pt x="112" y="119"/>
                </a:cubicBezTo>
                <a:cubicBezTo>
                  <a:pt x="115" y="119"/>
                  <a:pt x="118" y="116"/>
                  <a:pt x="118" y="113"/>
                </a:cubicBezTo>
                <a:cubicBezTo>
                  <a:pt x="118" y="70"/>
                  <a:pt x="118" y="70"/>
                  <a:pt x="118" y="70"/>
                </a:cubicBezTo>
                <a:cubicBezTo>
                  <a:pt x="118" y="66"/>
                  <a:pt x="115" y="63"/>
                  <a:pt x="112" y="63"/>
                </a:cubicBezTo>
                <a:close/>
                <a:moveTo>
                  <a:pt x="143" y="36"/>
                </a:moveTo>
                <a:cubicBezTo>
                  <a:pt x="152" y="36"/>
                  <a:pt x="160" y="28"/>
                  <a:pt x="160" y="18"/>
                </a:cubicBezTo>
                <a:cubicBezTo>
                  <a:pt x="160" y="8"/>
                  <a:pt x="152" y="0"/>
                  <a:pt x="143" y="0"/>
                </a:cubicBezTo>
                <a:cubicBezTo>
                  <a:pt x="133" y="0"/>
                  <a:pt x="125" y="8"/>
                  <a:pt x="125" y="18"/>
                </a:cubicBezTo>
                <a:cubicBezTo>
                  <a:pt x="125" y="28"/>
                  <a:pt x="133" y="36"/>
                  <a:pt x="143" y="36"/>
                </a:cubicBezTo>
                <a:close/>
                <a:moveTo>
                  <a:pt x="166" y="43"/>
                </a:moveTo>
                <a:cubicBezTo>
                  <a:pt x="119" y="43"/>
                  <a:pt x="119" y="43"/>
                  <a:pt x="119" y="43"/>
                </a:cubicBezTo>
                <a:cubicBezTo>
                  <a:pt x="116" y="43"/>
                  <a:pt x="113" y="46"/>
                  <a:pt x="113" y="50"/>
                </a:cubicBezTo>
                <a:cubicBezTo>
                  <a:pt x="113" y="50"/>
                  <a:pt x="113" y="50"/>
                  <a:pt x="113" y="50"/>
                </a:cubicBezTo>
                <a:cubicBezTo>
                  <a:pt x="123" y="51"/>
                  <a:pt x="131" y="59"/>
                  <a:pt x="131" y="70"/>
                </a:cubicBezTo>
                <a:cubicBezTo>
                  <a:pt x="131" y="113"/>
                  <a:pt x="131" y="113"/>
                  <a:pt x="131" y="113"/>
                </a:cubicBezTo>
                <a:cubicBezTo>
                  <a:pt x="131" y="118"/>
                  <a:pt x="129" y="123"/>
                  <a:pt x="125" y="127"/>
                </a:cubicBezTo>
                <a:cubicBezTo>
                  <a:pt x="125" y="138"/>
                  <a:pt x="125" y="138"/>
                  <a:pt x="125" y="138"/>
                </a:cubicBezTo>
                <a:cubicBezTo>
                  <a:pt x="125" y="141"/>
                  <a:pt x="128" y="144"/>
                  <a:pt x="131" y="144"/>
                </a:cubicBezTo>
                <a:cubicBezTo>
                  <a:pt x="155" y="144"/>
                  <a:pt x="155" y="144"/>
                  <a:pt x="155" y="144"/>
                </a:cubicBezTo>
                <a:cubicBezTo>
                  <a:pt x="158" y="144"/>
                  <a:pt x="161" y="141"/>
                  <a:pt x="161" y="138"/>
                </a:cubicBezTo>
                <a:cubicBezTo>
                  <a:pt x="161" y="96"/>
                  <a:pt x="161" y="96"/>
                  <a:pt x="161" y="96"/>
                </a:cubicBezTo>
                <a:cubicBezTo>
                  <a:pt x="166" y="96"/>
                  <a:pt x="166" y="96"/>
                  <a:pt x="166" y="96"/>
                </a:cubicBezTo>
                <a:cubicBezTo>
                  <a:pt x="170" y="96"/>
                  <a:pt x="172" y="93"/>
                  <a:pt x="172" y="90"/>
                </a:cubicBezTo>
                <a:cubicBezTo>
                  <a:pt x="172" y="50"/>
                  <a:pt x="172" y="50"/>
                  <a:pt x="172" y="50"/>
                </a:cubicBezTo>
                <a:cubicBezTo>
                  <a:pt x="172" y="46"/>
                  <a:pt x="170" y="43"/>
                  <a:pt x="166" y="43"/>
                </a:cubicBezTo>
                <a:close/>
                <a:moveTo>
                  <a:pt x="48" y="18"/>
                </a:moveTo>
                <a:cubicBezTo>
                  <a:pt x="48" y="8"/>
                  <a:pt x="40" y="0"/>
                  <a:pt x="30" y="0"/>
                </a:cubicBezTo>
                <a:cubicBezTo>
                  <a:pt x="20" y="0"/>
                  <a:pt x="12" y="8"/>
                  <a:pt x="12" y="18"/>
                </a:cubicBezTo>
                <a:cubicBezTo>
                  <a:pt x="12" y="28"/>
                  <a:pt x="20" y="36"/>
                  <a:pt x="30" y="36"/>
                </a:cubicBezTo>
                <a:cubicBezTo>
                  <a:pt x="40" y="36"/>
                  <a:pt x="48" y="28"/>
                  <a:pt x="48" y="18"/>
                </a:cubicBezTo>
                <a:close/>
                <a:moveTo>
                  <a:pt x="0" y="50"/>
                </a:moveTo>
                <a:cubicBezTo>
                  <a:pt x="0" y="90"/>
                  <a:pt x="0" y="90"/>
                  <a:pt x="0" y="90"/>
                </a:cubicBezTo>
                <a:cubicBezTo>
                  <a:pt x="0" y="93"/>
                  <a:pt x="3" y="96"/>
                  <a:pt x="6" y="96"/>
                </a:cubicBezTo>
                <a:cubicBezTo>
                  <a:pt x="12" y="96"/>
                  <a:pt x="12" y="96"/>
                  <a:pt x="12" y="96"/>
                </a:cubicBezTo>
                <a:cubicBezTo>
                  <a:pt x="12" y="138"/>
                  <a:pt x="12" y="138"/>
                  <a:pt x="12" y="138"/>
                </a:cubicBezTo>
                <a:cubicBezTo>
                  <a:pt x="12" y="141"/>
                  <a:pt x="15" y="144"/>
                  <a:pt x="18" y="144"/>
                </a:cubicBezTo>
                <a:cubicBezTo>
                  <a:pt x="41" y="144"/>
                  <a:pt x="41" y="144"/>
                  <a:pt x="41" y="144"/>
                </a:cubicBezTo>
                <a:cubicBezTo>
                  <a:pt x="45" y="144"/>
                  <a:pt x="47" y="141"/>
                  <a:pt x="47" y="138"/>
                </a:cubicBezTo>
                <a:cubicBezTo>
                  <a:pt x="47" y="127"/>
                  <a:pt x="47" y="127"/>
                  <a:pt x="47" y="127"/>
                </a:cubicBezTo>
                <a:cubicBezTo>
                  <a:pt x="44" y="123"/>
                  <a:pt x="41" y="118"/>
                  <a:pt x="41" y="113"/>
                </a:cubicBezTo>
                <a:cubicBezTo>
                  <a:pt x="41" y="70"/>
                  <a:pt x="41" y="70"/>
                  <a:pt x="41" y="70"/>
                </a:cubicBezTo>
                <a:cubicBezTo>
                  <a:pt x="41" y="59"/>
                  <a:pt x="49" y="51"/>
                  <a:pt x="59" y="50"/>
                </a:cubicBezTo>
                <a:cubicBezTo>
                  <a:pt x="59" y="50"/>
                  <a:pt x="59" y="50"/>
                  <a:pt x="59" y="50"/>
                </a:cubicBezTo>
                <a:cubicBezTo>
                  <a:pt x="59" y="46"/>
                  <a:pt x="56" y="43"/>
                  <a:pt x="53" y="43"/>
                </a:cubicBezTo>
                <a:cubicBezTo>
                  <a:pt x="6" y="43"/>
                  <a:pt x="6" y="43"/>
                  <a:pt x="6" y="43"/>
                </a:cubicBezTo>
                <a:cubicBezTo>
                  <a:pt x="3" y="43"/>
                  <a:pt x="0" y="46"/>
                  <a:pt x="0" y="5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cs typeface="Arial"/>
            </a:endParaRPr>
          </a:p>
        </p:txBody>
      </p:sp>
      <p:grpSp>
        <p:nvGrpSpPr>
          <p:cNvPr id="42" name="Group 41"/>
          <p:cNvGrpSpPr/>
          <p:nvPr/>
        </p:nvGrpSpPr>
        <p:grpSpPr bwMode="auto">
          <a:xfrm>
            <a:off x="9663113" y="1440220"/>
            <a:ext cx="1978025" cy="1062648"/>
            <a:chOff x="9007326" y="1331913"/>
            <a:chExt cx="1977416" cy="1062679"/>
          </a:xfrm>
        </p:grpSpPr>
        <p:sp>
          <p:nvSpPr>
            <p:cNvPr id="27672" name="Rectangle 14"/>
            <p:cNvSpPr>
              <a:spLocks noChangeArrowheads="1"/>
            </p:cNvSpPr>
            <p:nvPr/>
          </p:nvSpPr>
          <p:spPr bwMode="auto">
            <a:xfrm>
              <a:off x="9074150" y="1331913"/>
              <a:ext cx="1888452" cy="365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>
              <a:spAutoFit/>
            </a:bodyPr>
            <a:lstStyle/>
            <a:p>
              <a:pPr>
                <a:defRPr/>
              </a:pPr>
              <a:r>
                <a:rPr lang="ru-RU" sz="1900" b="1" dirty="0">
                  <a:solidFill>
                    <a:schemeClr val="accent2"/>
                  </a:solidFill>
                </a:rPr>
                <a:t>ОБРАТНАЯ СВЯЗЬ</a:t>
              </a:r>
              <a:endParaRPr lang="ru-RU" dirty="0">
                <a:solidFill>
                  <a:schemeClr val="accent2"/>
                </a:solidFill>
              </a:endParaRPr>
            </a:p>
          </p:txBody>
        </p:sp>
        <p:sp>
          <p:nvSpPr>
            <p:cNvPr id="27673" name="TextBox 25"/>
            <p:cNvSpPr txBox="1">
              <a:spLocks noChangeArrowheads="1"/>
            </p:cNvSpPr>
            <p:nvPr/>
          </p:nvSpPr>
          <p:spPr bwMode="auto">
            <a:xfrm>
              <a:off x="9007326" y="1625129"/>
              <a:ext cx="1977416" cy="769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Педсоветы</a:t>
              </a: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Родительские чаты</a:t>
              </a: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endParaRPr lang="ru-RU" sz="11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endParaRPr lang="ru-RU" sz="1100" dirty="0"/>
            </a:p>
          </p:txBody>
        </p:sp>
      </p:grpSp>
      <p:grpSp>
        <p:nvGrpSpPr>
          <p:cNvPr id="41" name="Group 40"/>
          <p:cNvGrpSpPr/>
          <p:nvPr/>
        </p:nvGrpSpPr>
        <p:grpSpPr bwMode="auto">
          <a:xfrm>
            <a:off x="2508250" y="1725686"/>
            <a:ext cx="2161077" cy="1348136"/>
            <a:chOff x="1759036" y="1185863"/>
            <a:chExt cx="2160412" cy="1348019"/>
          </a:xfrm>
        </p:grpSpPr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1816836" y="1185863"/>
              <a:ext cx="2102612" cy="5989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36000" tIns="36000" rIns="36000" bIns="36000">
              <a:spAutoFit/>
            </a:bodyPr>
            <a:lstStyle>
              <a:lvl1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1pPr>
              <a:lvl2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2pPr>
              <a:lvl3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3pPr>
              <a:lvl4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4pPr>
              <a:lvl5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5pPr>
              <a:lvl6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6pPr>
              <a:lvl7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7pPr>
              <a:lvl8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8pPr>
              <a:lvl9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9pPr>
            </a:lstStyle>
            <a:p>
              <a:pPr>
                <a:lnSpc>
                  <a:spcPct val="90000"/>
                </a:lnSpc>
                <a:defRPr/>
              </a:pPr>
              <a:r>
                <a:rPr lang="ru-RU" sz="1900" b="1" dirty="0">
                  <a:solidFill>
                    <a:schemeClr val="accent3"/>
                  </a:solidFill>
                  <a:latin typeface="+mn-lt"/>
                  <a:cs typeface="Arial"/>
                </a:rPr>
                <a:t>ПЕРСОНАЛИЗАЦИЯ</a:t>
              </a:r>
              <a:br>
                <a:rPr lang="ru-RU" sz="1900" b="1" dirty="0">
                  <a:solidFill>
                    <a:schemeClr val="accent3"/>
                  </a:solidFill>
                  <a:latin typeface="+mn-lt"/>
                  <a:cs typeface="Arial"/>
                </a:rPr>
              </a:br>
              <a:r>
                <a:rPr lang="ru-RU" sz="1900" b="1" dirty="0">
                  <a:solidFill>
                    <a:schemeClr val="accent3"/>
                  </a:solidFill>
                  <a:latin typeface="+mn-lt"/>
                  <a:cs typeface="Arial"/>
                </a:rPr>
                <a:t>ОБУЧЕНИЯ</a:t>
              </a:r>
              <a:endParaRPr lang="ru-RU" dirty="0">
                <a:solidFill>
                  <a:schemeClr val="accent3"/>
                </a:solidFill>
                <a:latin typeface="+mn-lt"/>
                <a:cs typeface="Arial"/>
              </a:endParaRPr>
            </a:p>
          </p:txBody>
        </p:sp>
        <p:sp>
          <p:nvSpPr>
            <p:cNvPr id="27671" name="TextBox 26"/>
            <p:cNvSpPr txBox="1">
              <a:spLocks noChangeArrowheads="1"/>
            </p:cNvSpPr>
            <p:nvPr/>
          </p:nvSpPr>
          <p:spPr bwMode="auto">
            <a:xfrm>
              <a:off x="1759036" y="1764508"/>
              <a:ext cx="1977416" cy="769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ИОМ для 70% старшеклассников</a:t>
              </a: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Цифровые платформы:</a:t>
              </a:r>
              <a:b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</a:b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«Учи.ру», «Мой прогресс»</a:t>
              </a:r>
            </a:p>
          </p:txBody>
        </p:sp>
      </p:grpSp>
      <p:grpSp>
        <p:nvGrpSpPr>
          <p:cNvPr id="40" name="Group 39"/>
          <p:cNvGrpSpPr/>
          <p:nvPr/>
        </p:nvGrpSpPr>
        <p:grpSpPr bwMode="auto">
          <a:xfrm>
            <a:off x="1663647" y="4498193"/>
            <a:ext cx="2587259" cy="2123823"/>
            <a:chOff x="1059960" y="4584700"/>
            <a:chExt cx="2588538" cy="2124798"/>
          </a:xfrm>
        </p:grpSpPr>
        <p:sp>
          <p:nvSpPr>
            <p:cNvPr id="27668" name="Rectangle 13"/>
            <p:cNvSpPr>
              <a:spLocks noChangeArrowheads="1"/>
            </p:cNvSpPr>
            <p:nvPr/>
          </p:nvSpPr>
          <p:spPr bwMode="auto">
            <a:xfrm>
              <a:off x="1127125" y="4584700"/>
              <a:ext cx="2521373" cy="862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ru-RU" sz="1900" b="1" dirty="0">
                  <a:solidFill>
                    <a:schemeClr val="accent1"/>
                  </a:solidFill>
                </a:rPr>
                <a:t>ПРОФЕССИОНАЛЬНЫЙ РОСТ ПЕДАГОГА, ПАРТНЕРСТВО</a:t>
              </a:r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27669" name="TextBox 27"/>
            <p:cNvSpPr txBox="1">
              <a:spLocks noChangeArrowheads="1"/>
            </p:cNvSpPr>
            <p:nvPr/>
          </p:nvSpPr>
          <p:spPr bwMode="auto">
            <a:xfrm>
              <a:off x="1059960" y="5431639"/>
              <a:ext cx="2145185" cy="12778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Повышение квалификации: </a:t>
              </a:r>
              <a:b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</a:b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оценка через кейсы и квесты, наставничество</a:t>
              </a: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Партнёры: ТПУ, ТГУ, </a:t>
              </a:r>
              <a:b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</a:b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ПАО «</a:t>
              </a:r>
              <a:r>
                <a:rPr lang="ru-RU" sz="11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Россети</a:t>
              </a: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Томск»</a:t>
              </a: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endParaRPr lang="ru-RU" sz="1100" dirty="0"/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endParaRPr lang="ru-RU" sz="1100" dirty="0"/>
            </a:p>
          </p:txBody>
        </p:sp>
      </p:grpSp>
      <p:grpSp>
        <p:nvGrpSpPr>
          <p:cNvPr id="43" name="Group 42"/>
          <p:cNvGrpSpPr/>
          <p:nvPr/>
        </p:nvGrpSpPr>
        <p:grpSpPr bwMode="auto">
          <a:xfrm>
            <a:off x="9925050" y="4682727"/>
            <a:ext cx="1978024" cy="1697070"/>
            <a:chOff x="9170394" y="4584700"/>
            <a:chExt cx="1977416" cy="1696737"/>
          </a:xfrm>
        </p:grpSpPr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9204601" y="4584700"/>
              <a:ext cx="1694761" cy="5988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36000" tIns="36000" rIns="36000" bIns="36000">
              <a:spAutoFit/>
            </a:bodyPr>
            <a:lstStyle>
              <a:lvl1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1pPr>
              <a:lvl2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2pPr>
              <a:lvl3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3pPr>
              <a:lvl4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4pPr>
              <a:lvl5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5pPr>
              <a:lvl6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6pPr>
              <a:lvl7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7pPr>
              <a:lvl8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8pPr>
              <a:lvl9pPr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</a:defRPr>
              </a:lvl9pPr>
            </a:lstStyle>
            <a:p>
              <a:pPr>
                <a:lnSpc>
                  <a:spcPct val="90000"/>
                </a:lnSpc>
                <a:defRPr/>
              </a:pPr>
              <a:r>
                <a:rPr lang="ru-RU" sz="1900" b="1" dirty="0">
                  <a:solidFill>
                    <a:schemeClr val="accent4"/>
                  </a:solidFill>
                  <a:latin typeface="+mn-lt"/>
                  <a:cs typeface="Arial"/>
                </a:rPr>
                <a:t>ПРОЕКТНЫЙ ПОДХОД</a:t>
              </a:r>
              <a:endParaRPr lang="ru-RU" dirty="0">
                <a:solidFill>
                  <a:schemeClr val="accent4"/>
                </a:solidFill>
                <a:latin typeface="+mn-lt"/>
                <a:cs typeface="Arial"/>
              </a:endParaRPr>
            </a:p>
          </p:txBody>
        </p:sp>
        <p:sp>
          <p:nvSpPr>
            <p:cNvPr id="27667" name="TextBox 28"/>
            <p:cNvSpPr txBox="1">
              <a:spLocks noChangeArrowheads="1"/>
            </p:cNvSpPr>
            <p:nvPr/>
          </p:nvSpPr>
          <p:spPr bwMode="auto">
            <a:xfrm>
              <a:off x="9170394" y="5173659"/>
              <a:ext cx="1977416" cy="1107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Инженерные, экологические и ЗОЖ – направления</a:t>
              </a: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ru-RU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Патриотические инициативы</a:t>
              </a: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endParaRPr lang="ru-RU" sz="1100" dirty="0"/>
            </a:p>
          </p:txBody>
        </p:sp>
      </p:grpSp>
      <p:cxnSp>
        <p:nvCxnSpPr>
          <p:cNvPr id="33" name="Straight Connector 32"/>
          <p:cNvCxnSpPr>
            <a:cxnSpLocks/>
          </p:cNvCxnSpPr>
          <p:nvPr/>
        </p:nvCxnSpPr>
        <p:spPr bwMode="auto">
          <a:xfrm flipH="1" flipV="1">
            <a:off x="4616932" y="2223376"/>
            <a:ext cx="849313" cy="56832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 bwMode="auto">
          <a:xfrm flipH="1">
            <a:off x="3809761" y="4047383"/>
            <a:ext cx="630236" cy="33496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cxnSpLocks/>
          </p:cNvCxnSpPr>
          <p:nvPr/>
        </p:nvCxnSpPr>
        <p:spPr bwMode="auto">
          <a:xfrm>
            <a:off x="9092968" y="4967913"/>
            <a:ext cx="750888" cy="3190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/>
          </p:cNvCxnSpPr>
          <p:nvPr/>
        </p:nvCxnSpPr>
        <p:spPr bwMode="auto">
          <a:xfrm flipV="1">
            <a:off x="8829586" y="1908944"/>
            <a:ext cx="722313" cy="46831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BB19D67C-A963-431B-A5D1-B595367DA456}"/>
              </a:ext>
            </a:extLst>
          </p:cNvPr>
          <p:cNvCxnSpPr/>
          <p:nvPr/>
        </p:nvCxnSpPr>
        <p:spPr>
          <a:xfrm>
            <a:off x="871971" y="409575"/>
            <a:ext cx="0" cy="6010275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FA60945-741A-43FA-B0A7-44D67B5265F8}"/>
              </a:ext>
            </a:extLst>
          </p:cNvPr>
          <p:cNvSpPr txBox="1"/>
          <p:nvPr/>
        </p:nvSpPr>
        <p:spPr>
          <a:xfrm rot="16200000">
            <a:off x="-82040" y="5642034"/>
            <a:ext cx="11959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aleway" panose="020B0503030101060003" pitchFamily="34" charset="-52"/>
              </a:rPr>
              <a:t>ТОМСК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E360E9E-4909-4E90-A2AE-658D3FC6F7CF}"/>
              </a:ext>
            </a:extLst>
          </p:cNvPr>
          <p:cNvSpPr txBox="1"/>
          <p:nvPr/>
        </p:nvSpPr>
        <p:spPr>
          <a:xfrm rot="16200000">
            <a:off x="-137442" y="1074661"/>
            <a:ext cx="13067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aleway" panose="020B0503030101060003" pitchFamily="34" charset="-52"/>
              </a:rPr>
              <a:t>МАОУ СОШ № 25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B57F905-D33C-43E4-A624-B2E368BEF942}"/>
              </a:ext>
            </a:extLst>
          </p:cNvPr>
          <p:cNvSpPr txBox="1"/>
          <p:nvPr/>
        </p:nvSpPr>
        <p:spPr>
          <a:xfrm>
            <a:off x="1589532" y="425362"/>
            <a:ext cx="59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Raleway" panose="020B0604020202020204" charset="0"/>
                <a:cs typeface="Raleway" panose="020B0604020202020204" charset="0"/>
              </a:rPr>
              <a:t>НАПРАВЛЕНИЯ</a:t>
            </a:r>
            <a:endParaRPr lang="en-ID" sz="6600" b="1" dirty="0">
              <a:latin typeface="Raleway" panose="020B0604020202020204" charset="0"/>
              <a:ea typeface="Roboto" pitchFamily="2" charset="0"/>
              <a:cs typeface="Raleway" panose="020B060402020202020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xmlns="" id="{12824F05-0585-416B-8282-836333FAB12A}"/>
              </a:ext>
            </a:extLst>
          </p:cNvPr>
          <p:cNvCxnSpPr>
            <a:cxnSpLocks/>
          </p:cNvCxnSpPr>
          <p:nvPr/>
        </p:nvCxnSpPr>
        <p:spPr>
          <a:xfrm flipH="1">
            <a:off x="6822508" y="334067"/>
            <a:ext cx="0" cy="6305550"/>
          </a:xfrm>
          <a:prstGeom prst="line">
            <a:avLst/>
          </a:prstGeom>
          <a:ln w="28575">
            <a:solidFill>
              <a:srgbClr val="A5A5A5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B23E9BEA-93AC-4E86-99DA-E962429C7BB9}"/>
              </a:ext>
            </a:extLst>
          </p:cNvPr>
          <p:cNvGrpSpPr/>
          <p:nvPr/>
        </p:nvGrpSpPr>
        <p:grpSpPr>
          <a:xfrm flipH="1">
            <a:off x="6712596" y="1208760"/>
            <a:ext cx="5251984" cy="1042987"/>
            <a:chOff x="574425" y="747713"/>
            <a:chExt cx="5675105" cy="1042987"/>
          </a:xfrm>
        </p:grpSpPr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xmlns="" id="{7A398B12-ED38-4217-B67F-FAF9ADF74AEC}"/>
                </a:ext>
              </a:extLst>
            </p:cNvPr>
            <p:cNvSpPr/>
            <p:nvPr/>
          </p:nvSpPr>
          <p:spPr>
            <a:xfrm>
              <a:off x="6012993" y="1140305"/>
              <a:ext cx="236537" cy="236537"/>
            </a:xfrm>
            <a:prstGeom prst="ellipse">
              <a:avLst/>
            </a:prstGeom>
            <a:gradFill>
              <a:gsLst>
                <a:gs pos="0">
                  <a:srgbClr val="087AFF"/>
                </a:gs>
                <a:gs pos="100000">
                  <a:srgbClr val="6807ED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xmlns="" id="{7A0D0901-4F2F-44BD-BDA1-A142A673C1C8}"/>
                </a:ext>
              </a:extLst>
            </p:cNvPr>
            <p:cNvSpPr/>
            <p:nvPr/>
          </p:nvSpPr>
          <p:spPr>
            <a:xfrm>
              <a:off x="1320800" y="748506"/>
              <a:ext cx="4292600" cy="1041400"/>
            </a:xfrm>
            <a:prstGeom prst="roundRect">
              <a:avLst>
                <a:gd name="adj" fmla="val 26042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AA9A6756-6C56-42FC-9AE0-E41563D4E2CA}"/>
                </a:ext>
              </a:extLst>
            </p:cNvPr>
            <p:cNvGrpSpPr/>
            <p:nvPr/>
          </p:nvGrpSpPr>
          <p:grpSpPr>
            <a:xfrm>
              <a:off x="923925" y="747713"/>
              <a:ext cx="1114425" cy="1042987"/>
              <a:chOff x="923925" y="747713"/>
              <a:chExt cx="1114425" cy="1042987"/>
            </a:xfrm>
            <a:solidFill>
              <a:srgbClr val="FFBD35"/>
            </a:solidFill>
          </p:grpSpPr>
          <p:sp>
            <p:nvSpPr>
              <p:cNvPr id="6" name="Стрелка: шеврон 5">
                <a:extLst>
                  <a:ext uri="{FF2B5EF4-FFF2-40B4-BE49-F238E27FC236}">
                    <a16:creationId xmlns:a16="http://schemas.microsoft.com/office/drawing/2014/main" xmlns="" id="{725CDCA2-C90F-45BA-A61E-7EE5BC375C14}"/>
                  </a:ext>
                </a:extLst>
              </p:cNvPr>
              <p:cNvSpPr/>
              <p:nvPr/>
            </p:nvSpPr>
            <p:spPr>
              <a:xfrm>
                <a:off x="923925" y="747713"/>
                <a:ext cx="919163" cy="1042987"/>
              </a:xfrm>
              <a:prstGeom prst="chevron">
                <a:avLst>
                  <a:gd name="adj" fmla="val 31868"/>
                </a:avLst>
              </a:prstGeom>
              <a:gradFill>
                <a:gsLst>
                  <a:gs pos="0">
                    <a:srgbClr val="087AFF"/>
                  </a:gs>
                  <a:gs pos="100000">
                    <a:srgbClr val="6807ED"/>
                  </a:gs>
                </a:gsLst>
                <a:lin ang="24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" name="Стрелка: шеврон 6">
                <a:extLst>
                  <a:ext uri="{FF2B5EF4-FFF2-40B4-BE49-F238E27FC236}">
                    <a16:creationId xmlns:a16="http://schemas.microsoft.com/office/drawing/2014/main" xmlns="" id="{B81681E5-5C7D-4A00-8A21-88C58B9CC15B}"/>
                  </a:ext>
                </a:extLst>
              </p:cNvPr>
              <p:cNvSpPr/>
              <p:nvPr/>
            </p:nvSpPr>
            <p:spPr>
              <a:xfrm>
                <a:off x="1693069" y="747713"/>
                <a:ext cx="345281" cy="1042987"/>
              </a:xfrm>
              <a:prstGeom prst="chevron">
                <a:avLst>
                  <a:gd name="adj" fmla="val 84256"/>
                </a:avLst>
              </a:prstGeom>
              <a:gradFill>
                <a:gsLst>
                  <a:gs pos="0">
                    <a:srgbClr val="087AFF"/>
                  </a:gs>
                  <a:gs pos="100000">
                    <a:srgbClr val="6807ED"/>
                  </a:gs>
                </a:gsLst>
                <a:lin ang="24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25" name="Равнобедренный треугольник 24">
              <a:extLst>
                <a:ext uri="{FF2B5EF4-FFF2-40B4-BE49-F238E27FC236}">
                  <a16:creationId xmlns:a16="http://schemas.microsoft.com/office/drawing/2014/main" xmlns="" id="{695BEA74-975F-4F81-91A8-DE72B63A58AE}"/>
                </a:ext>
              </a:extLst>
            </p:cNvPr>
            <p:cNvSpPr/>
            <p:nvPr/>
          </p:nvSpPr>
          <p:spPr>
            <a:xfrm rot="5400000">
              <a:off x="5521722" y="1191816"/>
              <a:ext cx="338138" cy="154781"/>
            </a:xfrm>
            <a:prstGeom prst="triangle">
              <a:avLst>
                <a:gd name="adj" fmla="val 51408"/>
              </a:avLst>
            </a:prstGeom>
            <a:gradFill>
              <a:gsLst>
                <a:gs pos="0">
                  <a:srgbClr val="087AFF"/>
                </a:gs>
                <a:gs pos="100000">
                  <a:srgbClr val="6807ED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6" name="Группа 45">
              <a:extLst>
                <a:ext uri="{FF2B5EF4-FFF2-40B4-BE49-F238E27FC236}">
                  <a16:creationId xmlns:a16="http://schemas.microsoft.com/office/drawing/2014/main" xmlns="" id="{07C43958-50B2-47D8-A9E6-B983208E0448}"/>
                </a:ext>
              </a:extLst>
            </p:cNvPr>
            <p:cNvGrpSpPr/>
            <p:nvPr/>
          </p:nvGrpSpPr>
          <p:grpSpPr>
            <a:xfrm>
              <a:off x="574425" y="893514"/>
              <a:ext cx="4776937" cy="751384"/>
              <a:chOff x="-1037690" y="3382962"/>
              <a:chExt cx="5375878" cy="751384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1E4EF0BF-1B94-46C2-81B5-455ECA553F52}"/>
                  </a:ext>
                </a:extLst>
              </p:cNvPr>
              <p:cNvSpPr txBox="1"/>
              <p:nvPr/>
            </p:nvSpPr>
            <p:spPr>
              <a:xfrm>
                <a:off x="-1037690" y="3382962"/>
                <a:ext cx="537587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b="1" dirty="0">
                    <a:solidFill>
                      <a:srgbClr val="262626"/>
                    </a:solidFill>
                    <a:latin typeface="Raleway" panose="020B0503030101060003" pitchFamily="34" charset="-52"/>
                    <a:ea typeface="Roboto" panose="02000000000000000000" pitchFamily="2" charset="0"/>
                    <a:cs typeface="Roboto" panose="02000000000000000000" pitchFamily="2" charset="0"/>
                  </a:rPr>
                  <a:t>Цифровой ассистент учителя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E61C6325-99BC-4A43-815E-BAA216465C4A}"/>
                  </a:ext>
                </a:extLst>
              </p:cNvPr>
              <p:cNvSpPr txBox="1"/>
              <p:nvPr/>
            </p:nvSpPr>
            <p:spPr>
              <a:xfrm>
                <a:off x="699494" y="3672681"/>
                <a:ext cx="350392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srgbClr val="6D6D6D"/>
                    </a:solidFill>
                    <a:latin typeface="Raleway" panose="020B0503030101060003" pitchFamily="34" charset="-52"/>
                  </a:rPr>
                  <a:t>Автоматизация рутины +</a:t>
                </a:r>
              </a:p>
              <a:p>
                <a:r>
                  <a:rPr lang="ru-RU" sz="1200" dirty="0">
                    <a:solidFill>
                      <a:srgbClr val="6D6D6D"/>
                    </a:solidFill>
                    <a:latin typeface="Raleway" panose="020B0503030101060003" pitchFamily="34" charset="-52"/>
                  </a:rPr>
                  <a:t>персонализация заданий</a:t>
                </a: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01C43D21-8967-4ED9-B9D9-7196DD6694D3}"/>
                </a:ext>
              </a:extLst>
            </p:cNvPr>
            <p:cNvSpPr txBox="1"/>
            <p:nvPr/>
          </p:nvSpPr>
          <p:spPr>
            <a:xfrm>
              <a:off x="1209704" y="1038374"/>
              <a:ext cx="5355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ea typeface="Roboto" panose="02000000000000000000" pitchFamily="2" charset="0"/>
                  <a:cs typeface="Roboto" panose="02000000000000000000" pitchFamily="2" charset="0"/>
                </a:rPr>
                <a:t>01</a:t>
              </a:r>
              <a:endParaRPr lang="ru-RU" sz="2400" b="1" dirty="0">
                <a:solidFill>
                  <a:schemeClr val="bg1"/>
                </a:solidFill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xmlns="" id="{A924FBA9-DFBB-45AA-9A27-B078E0B28E3B}"/>
              </a:ext>
            </a:extLst>
          </p:cNvPr>
          <p:cNvGrpSpPr/>
          <p:nvPr/>
        </p:nvGrpSpPr>
        <p:grpSpPr>
          <a:xfrm flipH="1">
            <a:off x="2048031" y="2145542"/>
            <a:ext cx="4884156" cy="1047748"/>
            <a:chOff x="5978525" y="1829496"/>
            <a:chExt cx="5277643" cy="1047748"/>
          </a:xfrm>
        </p:grpSpPr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xmlns="" id="{54492689-C5C2-4096-A305-DCB8B340D4FD}"/>
                </a:ext>
              </a:extLst>
            </p:cNvPr>
            <p:cNvSpPr/>
            <p:nvPr/>
          </p:nvSpPr>
          <p:spPr>
            <a:xfrm>
              <a:off x="5978525" y="2235102"/>
              <a:ext cx="236537" cy="236537"/>
            </a:xfrm>
            <a:prstGeom prst="ellipse">
              <a:avLst/>
            </a:prstGeom>
            <a:solidFill>
              <a:srgbClr val="A7A7A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xmlns="" id="{15501A92-F999-46C4-AD7A-05A6D9935D8B}"/>
                </a:ext>
              </a:extLst>
            </p:cNvPr>
            <p:cNvSpPr/>
            <p:nvPr/>
          </p:nvSpPr>
          <p:spPr>
            <a:xfrm>
              <a:off x="6573517" y="1832670"/>
              <a:ext cx="4292600" cy="1041400"/>
            </a:xfrm>
            <a:prstGeom prst="roundRect">
              <a:avLst>
                <a:gd name="adj" fmla="val 26042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06496C58-8AA6-4495-B332-A939E04A85DA}"/>
                </a:ext>
              </a:extLst>
            </p:cNvPr>
            <p:cNvGrpSpPr/>
            <p:nvPr/>
          </p:nvGrpSpPr>
          <p:grpSpPr>
            <a:xfrm>
              <a:off x="10159769" y="1829496"/>
              <a:ext cx="1096399" cy="1047748"/>
              <a:chOff x="10159769" y="1814508"/>
              <a:chExt cx="1096399" cy="1047748"/>
            </a:xfrm>
            <a:solidFill>
              <a:srgbClr val="C7501B"/>
            </a:solidFill>
          </p:grpSpPr>
          <p:sp>
            <p:nvSpPr>
              <p:cNvPr id="9" name="Стрелка: шеврон 8">
                <a:extLst>
                  <a:ext uri="{FF2B5EF4-FFF2-40B4-BE49-F238E27FC236}">
                    <a16:creationId xmlns:a16="http://schemas.microsoft.com/office/drawing/2014/main" xmlns="" id="{26509FE6-C132-4F8A-BA2E-67D329ACB88E}"/>
                  </a:ext>
                </a:extLst>
              </p:cNvPr>
              <p:cNvSpPr/>
              <p:nvPr/>
            </p:nvSpPr>
            <p:spPr>
              <a:xfrm rot="10800000">
                <a:off x="10357413" y="1814508"/>
                <a:ext cx="898755" cy="1042987"/>
              </a:xfrm>
              <a:prstGeom prst="chevron">
                <a:avLst>
                  <a:gd name="adj" fmla="val 30832"/>
                </a:avLst>
              </a:prstGeom>
              <a:solidFill>
                <a:srgbClr val="A7A7A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0" name="Стрелка: шеврон 9">
                <a:extLst>
                  <a:ext uri="{FF2B5EF4-FFF2-40B4-BE49-F238E27FC236}">
                    <a16:creationId xmlns:a16="http://schemas.microsoft.com/office/drawing/2014/main" xmlns="" id="{FB5B642C-5128-435F-9F10-BA3426A09CB3}"/>
                  </a:ext>
                </a:extLst>
              </p:cNvPr>
              <p:cNvSpPr/>
              <p:nvPr/>
            </p:nvSpPr>
            <p:spPr>
              <a:xfrm rot="10800000">
                <a:off x="10159769" y="1819269"/>
                <a:ext cx="329636" cy="1042987"/>
              </a:xfrm>
              <a:prstGeom prst="chevron">
                <a:avLst>
                  <a:gd name="adj" fmla="val 83820"/>
                </a:avLst>
              </a:prstGeom>
              <a:solidFill>
                <a:srgbClr val="A7A7A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9" name="Равнобедренный треугольник 28">
              <a:extLst>
                <a:ext uri="{FF2B5EF4-FFF2-40B4-BE49-F238E27FC236}">
                  <a16:creationId xmlns:a16="http://schemas.microsoft.com/office/drawing/2014/main" xmlns="" id="{E445A910-1804-4007-A075-444ECB0B3B94}"/>
                </a:ext>
              </a:extLst>
            </p:cNvPr>
            <p:cNvSpPr/>
            <p:nvPr/>
          </p:nvSpPr>
          <p:spPr>
            <a:xfrm rot="16200000">
              <a:off x="6326586" y="2275980"/>
              <a:ext cx="338138" cy="154781"/>
            </a:xfrm>
            <a:prstGeom prst="triangle">
              <a:avLst>
                <a:gd name="adj" fmla="val 51408"/>
              </a:avLst>
            </a:prstGeom>
            <a:solidFill>
              <a:srgbClr val="A7A7A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xmlns="" id="{94934AE5-5E07-40CF-99B0-5A5302C45B5B}"/>
                </a:ext>
              </a:extLst>
            </p:cNvPr>
            <p:cNvGrpSpPr/>
            <p:nvPr/>
          </p:nvGrpSpPr>
          <p:grpSpPr>
            <a:xfrm>
              <a:off x="6953431" y="1977678"/>
              <a:ext cx="3278396" cy="751384"/>
              <a:chOff x="699494" y="3382962"/>
              <a:chExt cx="3689447" cy="751384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xmlns="" id="{FB845983-D8D4-455A-9E8D-6FA68C7BC838}"/>
                  </a:ext>
                </a:extLst>
              </p:cNvPr>
              <p:cNvSpPr txBox="1"/>
              <p:nvPr/>
            </p:nvSpPr>
            <p:spPr>
              <a:xfrm>
                <a:off x="2094193" y="3382962"/>
                <a:ext cx="229474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600" b="1" dirty="0">
                    <a:solidFill>
                      <a:srgbClr val="262626"/>
                    </a:solidFill>
                    <a:latin typeface="Raleway" panose="020B0503030101060003" pitchFamily="34" charset="-52"/>
                    <a:ea typeface="Roboto" panose="02000000000000000000" pitchFamily="2" charset="0"/>
                    <a:cs typeface="Roboto" panose="02000000000000000000" pitchFamily="2" charset="0"/>
                  </a:rPr>
                  <a:t>VR-</a:t>
                </a:r>
                <a:r>
                  <a:rPr lang="ru-RU" sz="1600" b="1" dirty="0">
                    <a:solidFill>
                      <a:srgbClr val="262626"/>
                    </a:solidFill>
                    <a:latin typeface="Raleway" panose="020B0503030101060003" pitchFamily="34" charset="-52"/>
                    <a:ea typeface="Roboto" panose="02000000000000000000" pitchFamily="2" charset="0"/>
                    <a:cs typeface="Roboto" panose="02000000000000000000" pitchFamily="2" charset="0"/>
                  </a:rPr>
                  <a:t>лаборатории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xmlns="" id="{A6438145-EAA8-487F-A74B-1E5A82AE22D3}"/>
                  </a:ext>
                </a:extLst>
              </p:cNvPr>
              <p:cNvSpPr txBox="1"/>
              <p:nvPr/>
            </p:nvSpPr>
            <p:spPr>
              <a:xfrm>
                <a:off x="699494" y="3672681"/>
                <a:ext cx="350392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200" dirty="0">
                    <a:solidFill>
                      <a:srgbClr val="6D6D6D"/>
                    </a:solidFill>
                    <a:latin typeface="Raleway" panose="020B0503030101060003" pitchFamily="34" charset="-52"/>
                  </a:rPr>
                  <a:t>Физика в виртуальной </a:t>
                </a:r>
                <a:br>
                  <a:rPr lang="ru-RU" sz="1200" dirty="0">
                    <a:solidFill>
                      <a:srgbClr val="6D6D6D"/>
                    </a:solidFill>
                    <a:latin typeface="Raleway" panose="020B0503030101060003" pitchFamily="34" charset="-52"/>
                  </a:rPr>
                </a:br>
                <a:r>
                  <a:rPr lang="ru-RU" sz="1200" dirty="0">
                    <a:solidFill>
                      <a:srgbClr val="6D6D6D"/>
                    </a:solidFill>
                    <a:latin typeface="Raleway" panose="020B0503030101060003" pitchFamily="34" charset="-52"/>
                  </a:rPr>
                  <a:t>реальности</a:t>
                </a: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F703659D-3920-4960-B7AB-64E96A6AA7A7}"/>
                </a:ext>
              </a:extLst>
            </p:cNvPr>
            <p:cNvSpPr txBox="1"/>
            <p:nvPr/>
          </p:nvSpPr>
          <p:spPr>
            <a:xfrm>
              <a:off x="10446887" y="2122538"/>
              <a:ext cx="5469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ea typeface="Roboto" panose="02000000000000000000" pitchFamily="2" charset="0"/>
                  <a:cs typeface="Roboto" panose="02000000000000000000" pitchFamily="2" charset="0"/>
                </a:rPr>
                <a:t>02</a:t>
              </a:r>
              <a:endParaRPr lang="ru-RU" sz="2400" b="1" dirty="0">
                <a:solidFill>
                  <a:schemeClr val="bg1"/>
                </a:solidFill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501D787E-A87F-4FE7-891E-BB8BFCA5FD6A}"/>
              </a:ext>
            </a:extLst>
          </p:cNvPr>
          <p:cNvGrpSpPr/>
          <p:nvPr/>
        </p:nvGrpSpPr>
        <p:grpSpPr>
          <a:xfrm flipH="1">
            <a:off x="6712596" y="3183274"/>
            <a:ext cx="4928542" cy="1042987"/>
            <a:chOff x="923925" y="2916040"/>
            <a:chExt cx="5325605" cy="1042987"/>
          </a:xfrm>
        </p:grpSpPr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xmlns="" id="{B18FAC9C-6C9A-4650-8243-E99AD545F708}"/>
                </a:ext>
              </a:extLst>
            </p:cNvPr>
            <p:cNvSpPr/>
            <p:nvPr/>
          </p:nvSpPr>
          <p:spPr>
            <a:xfrm>
              <a:off x="6012993" y="3319265"/>
              <a:ext cx="236537" cy="236537"/>
            </a:xfrm>
            <a:prstGeom prst="ellipse">
              <a:avLst/>
            </a:prstGeom>
            <a:gradFill>
              <a:gsLst>
                <a:gs pos="0">
                  <a:srgbClr val="087AFF"/>
                </a:gs>
                <a:gs pos="100000">
                  <a:srgbClr val="6807ED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xmlns="" id="{394B1F1A-D791-4E40-862E-534FFBFBEB0A}"/>
                </a:ext>
              </a:extLst>
            </p:cNvPr>
            <p:cNvSpPr/>
            <p:nvPr/>
          </p:nvSpPr>
          <p:spPr>
            <a:xfrm>
              <a:off x="1320800" y="2916833"/>
              <a:ext cx="4292600" cy="1041400"/>
            </a:xfrm>
            <a:prstGeom prst="roundRect">
              <a:avLst>
                <a:gd name="adj" fmla="val 26042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xmlns="" id="{78C3D4B3-09DC-4807-B51A-5036ACF80F7F}"/>
                </a:ext>
              </a:extLst>
            </p:cNvPr>
            <p:cNvGrpSpPr/>
            <p:nvPr/>
          </p:nvGrpSpPr>
          <p:grpSpPr>
            <a:xfrm>
              <a:off x="923925" y="2916040"/>
              <a:ext cx="1114425" cy="1042987"/>
              <a:chOff x="923925" y="747713"/>
              <a:chExt cx="1114425" cy="1042987"/>
            </a:xfrm>
            <a:solidFill>
              <a:srgbClr val="A02F88"/>
            </a:solidFill>
          </p:grpSpPr>
          <p:sp>
            <p:nvSpPr>
              <p:cNvPr id="18" name="Стрелка: шеврон 17">
                <a:extLst>
                  <a:ext uri="{FF2B5EF4-FFF2-40B4-BE49-F238E27FC236}">
                    <a16:creationId xmlns:a16="http://schemas.microsoft.com/office/drawing/2014/main" xmlns="" id="{57395590-70F4-40C4-875B-D8820CE3A8F9}"/>
                  </a:ext>
                </a:extLst>
              </p:cNvPr>
              <p:cNvSpPr/>
              <p:nvPr/>
            </p:nvSpPr>
            <p:spPr>
              <a:xfrm>
                <a:off x="923925" y="747713"/>
                <a:ext cx="919163" cy="1042987"/>
              </a:xfrm>
              <a:prstGeom prst="chevron">
                <a:avLst>
                  <a:gd name="adj" fmla="val 31868"/>
                </a:avLst>
              </a:prstGeom>
              <a:gradFill>
                <a:gsLst>
                  <a:gs pos="0">
                    <a:srgbClr val="087AFF"/>
                  </a:gs>
                  <a:gs pos="100000">
                    <a:srgbClr val="6807ED"/>
                  </a:gs>
                </a:gsLst>
                <a:lin ang="24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9" name="Стрелка: шеврон 18">
                <a:extLst>
                  <a:ext uri="{FF2B5EF4-FFF2-40B4-BE49-F238E27FC236}">
                    <a16:creationId xmlns:a16="http://schemas.microsoft.com/office/drawing/2014/main" xmlns="" id="{0DCD32FB-4B4B-4E74-A151-86AEC977071B}"/>
                  </a:ext>
                </a:extLst>
              </p:cNvPr>
              <p:cNvSpPr/>
              <p:nvPr/>
            </p:nvSpPr>
            <p:spPr>
              <a:xfrm>
                <a:off x="1693069" y="747713"/>
                <a:ext cx="345281" cy="1042987"/>
              </a:xfrm>
              <a:prstGeom prst="chevron">
                <a:avLst>
                  <a:gd name="adj" fmla="val 84256"/>
                </a:avLst>
              </a:prstGeom>
              <a:gradFill>
                <a:gsLst>
                  <a:gs pos="0">
                    <a:srgbClr val="087AFF"/>
                  </a:gs>
                  <a:gs pos="100000">
                    <a:srgbClr val="6807ED"/>
                  </a:gs>
                </a:gsLst>
                <a:lin ang="24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6" name="Равнобедренный треугольник 25">
              <a:extLst>
                <a:ext uri="{FF2B5EF4-FFF2-40B4-BE49-F238E27FC236}">
                  <a16:creationId xmlns:a16="http://schemas.microsoft.com/office/drawing/2014/main" xmlns="" id="{1228831C-63E3-48E1-A006-B46C53D51020}"/>
                </a:ext>
              </a:extLst>
            </p:cNvPr>
            <p:cNvSpPr/>
            <p:nvPr/>
          </p:nvSpPr>
          <p:spPr>
            <a:xfrm rot="5400000">
              <a:off x="5521722" y="3360143"/>
              <a:ext cx="338138" cy="154781"/>
            </a:xfrm>
            <a:prstGeom prst="triangle">
              <a:avLst>
                <a:gd name="adj" fmla="val 51408"/>
              </a:avLst>
            </a:prstGeom>
            <a:gradFill>
              <a:gsLst>
                <a:gs pos="0">
                  <a:srgbClr val="087AFF"/>
                </a:gs>
                <a:gs pos="100000">
                  <a:srgbClr val="6807ED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xmlns="" id="{78B5E478-049B-43D4-95BE-9F44CFD98990}"/>
                </a:ext>
              </a:extLst>
            </p:cNvPr>
            <p:cNvGrpSpPr/>
            <p:nvPr/>
          </p:nvGrpSpPr>
          <p:grpSpPr>
            <a:xfrm>
              <a:off x="1036906" y="3061841"/>
              <a:ext cx="4194700" cy="751384"/>
              <a:chOff x="1036906" y="3068696"/>
              <a:chExt cx="4194700" cy="751384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0974FC5D-A6CA-4D74-93C9-472BD2CC8F12}"/>
                  </a:ext>
                </a:extLst>
              </p:cNvPr>
              <p:cNvSpPr txBox="1"/>
              <p:nvPr/>
            </p:nvSpPr>
            <p:spPr>
              <a:xfrm>
                <a:off x="1036906" y="3068696"/>
                <a:ext cx="38848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b="1" dirty="0">
                    <a:solidFill>
                      <a:srgbClr val="262626"/>
                    </a:solidFill>
                    <a:latin typeface="Raleway" panose="020B0503030101060003" pitchFamily="34" charset="-52"/>
                    <a:ea typeface="Roboto" panose="02000000000000000000" pitchFamily="2" charset="0"/>
                    <a:cs typeface="Roboto" panose="02000000000000000000" pitchFamily="2" charset="0"/>
                  </a:rPr>
                  <a:t>Карта навыков будущего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B1DB4819-D22B-4C68-93A3-9993F942BCB1}"/>
                  </a:ext>
                </a:extLst>
              </p:cNvPr>
              <p:cNvSpPr txBox="1"/>
              <p:nvPr/>
            </p:nvSpPr>
            <p:spPr>
              <a:xfrm>
                <a:off x="2118064" y="3358415"/>
                <a:ext cx="3113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srgbClr val="6D6D6D"/>
                    </a:solidFill>
                    <a:latin typeface="Raleway" panose="020B0503030101060003" pitchFamily="34" charset="-52"/>
                  </a:rPr>
                  <a:t>Паспорт компетенций для </a:t>
                </a:r>
                <a:br>
                  <a:rPr lang="ru-RU" sz="1200" dirty="0">
                    <a:solidFill>
                      <a:srgbClr val="6D6D6D"/>
                    </a:solidFill>
                    <a:latin typeface="Raleway" panose="020B0503030101060003" pitchFamily="34" charset="-52"/>
                  </a:rPr>
                </a:br>
                <a:r>
                  <a:rPr lang="ru-RU" sz="1200" dirty="0">
                    <a:solidFill>
                      <a:srgbClr val="6D6D6D"/>
                    </a:solidFill>
                    <a:latin typeface="Raleway" panose="020B0503030101060003" pitchFamily="34" charset="-52"/>
                  </a:rPr>
                  <a:t>каждого ученика</a:t>
                </a: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EF997CA3-73AD-4DE6-A2D1-45603201D7A2}"/>
                </a:ext>
              </a:extLst>
            </p:cNvPr>
            <p:cNvSpPr txBox="1"/>
            <p:nvPr/>
          </p:nvSpPr>
          <p:spPr>
            <a:xfrm>
              <a:off x="1219178" y="3206701"/>
              <a:ext cx="5453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ea typeface="Roboto" panose="02000000000000000000" pitchFamily="2" charset="0"/>
                  <a:cs typeface="Roboto" panose="02000000000000000000" pitchFamily="2" charset="0"/>
                </a:rPr>
                <a:t>0</a:t>
              </a:r>
              <a:r>
                <a:rPr lang="ru-RU" sz="2400" b="1" dirty="0">
                  <a:solidFill>
                    <a:schemeClr val="bg1"/>
                  </a:solidFill>
                  <a:ea typeface="Roboto" panose="02000000000000000000" pitchFamily="2" charset="0"/>
                  <a:cs typeface="Roboto" panose="02000000000000000000" pitchFamily="2" charset="0"/>
                </a:rPr>
                <a:t>3</a:t>
              </a: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B324FA71-AE8C-4619-A300-6A485402C960}"/>
              </a:ext>
            </a:extLst>
          </p:cNvPr>
          <p:cNvGrpSpPr/>
          <p:nvPr/>
        </p:nvGrpSpPr>
        <p:grpSpPr>
          <a:xfrm flipH="1">
            <a:off x="6712596" y="5157788"/>
            <a:ext cx="4928542" cy="1042987"/>
            <a:chOff x="923925" y="5084367"/>
            <a:chExt cx="5325605" cy="1042987"/>
          </a:xfrm>
        </p:grpSpPr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xmlns="" id="{63932432-2262-4E3B-A670-5C2B7E998315}"/>
                </a:ext>
              </a:extLst>
            </p:cNvPr>
            <p:cNvSpPr/>
            <p:nvPr/>
          </p:nvSpPr>
          <p:spPr>
            <a:xfrm>
              <a:off x="6012993" y="5487592"/>
              <a:ext cx="236537" cy="236537"/>
            </a:xfrm>
            <a:prstGeom prst="ellipse">
              <a:avLst/>
            </a:prstGeom>
            <a:gradFill>
              <a:gsLst>
                <a:gs pos="0">
                  <a:srgbClr val="087AFF"/>
                </a:gs>
                <a:gs pos="100000">
                  <a:srgbClr val="6807ED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xmlns="" id="{C5FC5D1E-E8C5-4EAB-BDB9-7DC0EAB20710}"/>
                </a:ext>
              </a:extLst>
            </p:cNvPr>
            <p:cNvSpPr/>
            <p:nvPr/>
          </p:nvSpPr>
          <p:spPr>
            <a:xfrm>
              <a:off x="1320800" y="5085160"/>
              <a:ext cx="4292600" cy="1041400"/>
            </a:xfrm>
            <a:prstGeom prst="roundRect">
              <a:avLst>
                <a:gd name="adj" fmla="val 26042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xmlns="" id="{C4CEE9FC-7F52-4CD6-9003-803676FC71AD}"/>
                </a:ext>
              </a:extLst>
            </p:cNvPr>
            <p:cNvGrpSpPr/>
            <p:nvPr/>
          </p:nvGrpSpPr>
          <p:grpSpPr>
            <a:xfrm>
              <a:off x="923925" y="5084367"/>
              <a:ext cx="1114425" cy="1042987"/>
              <a:chOff x="923925" y="747713"/>
              <a:chExt cx="1114425" cy="1042987"/>
            </a:xfrm>
            <a:solidFill>
              <a:srgbClr val="0F90D2"/>
            </a:solidFill>
          </p:grpSpPr>
          <p:sp>
            <p:nvSpPr>
              <p:cNvPr id="12" name="Стрелка: шеврон 11">
                <a:extLst>
                  <a:ext uri="{FF2B5EF4-FFF2-40B4-BE49-F238E27FC236}">
                    <a16:creationId xmlns:a16="http://schemas.microsoft.com/office/drawing/2014/main" xmlns="" id="{7CB5358A-973E-49CF-A75F-F2B14C14B651}"/>
                  </a:ext>
                </a:extLst>
              </p:cNvPr>
              <p:cNvSpPr/>
              <p:nvPr/>
            </p:nvSpPr>
            <p:spPr>
              <a:xfrm>
                <a:off x="923925" y="747713"/>
                <a:ext cx="919163" cy="1042987"/>
              </a:xfrm>
              <a:prstGeom prst="chevron">
                <a:avLst>
                  <a:gd name="adj" fmla="val 31868"/>
                </a:avLst>
              </a:prstGeom>
              <a:gradFill>
                <a:gsLst>
                  <a:gs pos="0">
                    <a:srgbClr val="087AFF"/>
                  </a:gs>
                  <a:gs pos="100000">
                    <a:srgbClr val="6807ED"/>
                  </a:gs>
                </a:gsLst>
                <a:lin ang="24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3" name="Стрелка: шеврон 12">
                <a:extLst>
                  <a:ext uri="{FF2B5EF4-FFF2-40B4-BE49-F238E27FC236}">
                    <a16:creationId xmlns:a16="http://schemas.microsoft.com/office/drawing/2014/main" xmlns="" id="{467F83CC-7520-47CC-8997-EEB5B72C4EB6}"/>
                  </a:ext>
                </a:extLst>
              </p:cNvPr>
              <p:cNvSpPr/>
              <p:nvPr/>
            </p:nvSpPr>
            <p:spPr>
              <a:xfrm>
                <a:off x="1693069" y="747713"/>
                <a:ext cx="345281" cy="1042987"/>
              </a:xfrm>
              <a:prstGeom prst="chevron">
                <a:avLst>
                  <a:gd name="adj" fmla="val 84256"/>
                </a:avLst>
              </a:prstGeom>
              <a:gradFill>
                <a:gsLst>
                  <a:gs pos="0">
                    <a:srgbClr val="087AFF"/>
                  </a:gs>
                  <a:gs pos="100000">
                    <a:srgbClr val="6807ED"/>
                  </a:gs>
                </a:gsLst>
                <a:lin ang="240000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" name="Равнобедренный треугольник 26">
              <a:extLst>
                <a:ext uri="{FF2B5EF4-FFF2-40B4-BE49-F238E27FC236}">
                  <a16:creationId xmlns:a16="http://schemas.microsoft.com/office/drawing/2014/main" xmlns="" id="{29FF274F-4DA3-4093-9FEB-7AF24BDDA907}"/>
                </a:ext>
              </a:extLst>
            </p:cNvPr>
            <p:cNvSpPr/>
            <p:nvPr/>
          </p:nvSpPr>
          <p:spPr>
            <a:xfrm rot="5400000">
              <a:off x="5521722" y="5528470"/>
              <a:ext cx="338138" cy="154781"/>
            </a:xfrm>
            <a:prstGeom prst="triangle">
              <a:avLst>
                <a:gd name="adj" fmla="val 51408"/>
              </a:avLst>
            </a:prstGeom>
            <a:gradFill>
              <a:gsLst>
                <a:gs pos="0">
                  <a:srgbClr val="087AFF"/>
                </a:gs>
                <a:gs pos="100000">
                  <a:srgbClr val="6807ED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xmlns="" id="{EE37641F-B1BA-483E-80A7-75064C81037D}"/>
                </a:ext>
              </a:extLst>
            </p:cNvPr>
            <p:cNvGrpSpPr/>
            <p:nvPr/>
          </p:nvGrpSpPr>
          <p:grpSpPr>
            <a:xfrm>
              <a:off x="1222246" y="5191304"/>
              <a:ext cx="4009360" cy="936050"/>
              <a:chOff x="1222246" y="5206693"/>
              <a:chExt cx="4009360" cy="936050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xmlns="" id="{3B92C31E-A650-4F99-837B-9ED575DEA24F}"/>
                  </a:ext>
                </a:extLst>
              </p:cNvPr>
              <p:cNvSpPr txBox="1"/>
              <p:nvPr/>
            </p:nvSpPr>
            <p:spPr>
              <a:xfrm>
                <a:off x="1222246" y="5206693"/>
                <a:ext cx="3516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b="1" dirty="0">
                    <a:solidFill>
                      <a:srgbClr val="262626"/>
                    </a:solidFill>
                    <a:latin typeface="Raleway" panose="020B0503030101060003" pitchFamily="34" charset="-52"/>
                    <a:ea typeface="Roboto" panose="02000000000000000000" pitchFamily="2" charset="0"/>
                    <a:cs typeface="Roboto" panose="02000000000000000000" pitchFamily="2" charset="0"/>
                  </a:rPr>
                  <a:t>Родители как эксперты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DEF6B53B-3C55-43C2-A6BE-6E125438CA4D}"/>
                  </a:ext>
                </a:extLst>
              </p:cNvPr>
              <p:cNvSpPr txBox="1"/>
              <p:nvPr/>
            </p:nvSpPr>
            <p:spPr>
              <a:xfrm>
                <a:off x="2118064" y="5496412"/>
                <a:ext cx="31135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srgbClr val="6D6D6D"/>
                    </a:solidFill>
                    <a:latin typeface="Raleway" panose="020B0503030101060003" pitchFamily="34" charset="-52"/>
                  </a:rPr>
                  <a:t>Цикл  встреч «Профессия глазами родителей» (юрист, эколог, инженер и др.)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0D12A22F-BC4B-4D47-87BD-C94398C9B730}"/>
                </a:ext>
              </a:extLst>
            </p:cNvPr>
            <p:cNvSpPr txBox="1"/>
            <p:nvPr/>
          </p:nvSpPr>
          <p:spPr>
            <a:xfrm>
              <a:off x="1219178" y="5375028"/>
              <a:ext cx="5437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ea typeface="Roboto" panose="02000000000000000000" pitchFamily="2" charset="0"/>
                  <a:cs typeface="Roboto" panose="02000000000000000000" pitchFamily="2" charset="0"/>
                </a:rPr>
                <a:t>0</a:t>
              </a:r>
              <a:r>
                <a:rPr lang="ru-RU" sz="2400" b="1" dirty="0">
                  <a:solidFill>
                    <a:schemeClr val="bg1"/>
                  </a:solidFill>
                  <a:ea typeface="Roboto" panose="02000000000000000000" pitchFamily="2" charset="0"/>
                  <a:cs typeface="Roboto" panose="02000000000000000000" pitchFamily="2" charset="0"/>
                </a:rPr>
                <a:t>5</a:t>
              </a:r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7ECE6B17-BA7D-4968-8534-BC8E78B6DBE0}"/>
              </a:ext>
            </a:extLst>
          </p:cNvPr>
          <p:cNvGrpSpPr/>
          <p:nvPr/>
        </p:nvGrpSpPr>
        <p:grpSpPr>
          <a:xfrm flipH="1">
            <a:off x="2048031" y="4313869"/>
            <a:ext cx="4884156" cy="1047748"/>
            <a:chOff x="5978525" y="3997823"/>
            <a:chExt cx="5277643" cy="1047748"/>
          </a:xfrm>
        </p:grpSpPr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xmlns="" id="{7AB108CF-0E2D-47D4-AB3E-67492D1A189F}"/>
                </a:ext>
              </a:extLst>
            </p:cNvPr>
            <p:cNvSpPr/>
            <p:nvPr/>
          </p:nvSpPr>
          <p:spPr>
            <a:xfrm>
              <a:off x="5978525" y="4403429"/>
              <a:ext cx="236537" cy="236537"/>
            </a:xfrm>
            <a:prstGeom prst="ellipse">
              <a:avLst/>
            </a:prstGeom>
            <a:solidFill>
              <a:srgbClr val="A7A7A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xmlns="" id="{E49FAFD7-5505-47BA-89C1-A6BFD3506E43}"/>
                </a:ext>
              </a:extLst>
            </p:cNvPr>
            <p:cNvSpPr/>
            <p:nvPr/>
          </p:nvSpPr>
          <p:spPr>
            <a:xfrm>
              <a:off x="6573517" y="4000997"/>
              <a:ext cx="4292600" cy="1041400"/>
            </a:xfrm>
            <a:prstGeom prst="roundRect">
              <a:avLst>
                <a:gd name="adj" fmla="val 26042"/>
              </a:avLst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xmlns="" id="{EBDC6B39-BEF2-417D-804F-2FBC71680CE2}"/>
                </a:ext>
              </a:extLst>
            </p:cNvPr>
            <p:cNvGrpSpPr/>
            <p:nvPr/>
          </p:nvGrpSpPr>
          <p:grpSpPr>
            <a:xfrm>
              <a:off x="10159769" y="3997823"/>
              <a:ext cx="1096399" cy="1047748"/>
              <a:chOff x="10159769" y="1814508"/>
              <a:chExt cx="1096399" cy="1047748"/>
            </a:xfrm>
            <a:solidFill>
              <a:srgbClr val="3F2E5B"/>
            </a:solidFill>
          </p:grpSpPr>
          <p:sp>
            <p:nvSpPr>
              <p:cNvPr id="15" name="Стрелка: шеврон 14">
                <a:extLst>
                  <a:ext uri="{FF2B5EF4-FFF2-40B4-BE49-F238E27FC236}">
                    <a16:creationId xmlns:a16="http://schemas.microsoft.com/office/drawing/2014/main" xmlns="" id="{F93EC267-2016-424F-A445-2D748173D51F}"/>
                  </a:ext>
                </a:extLst>
              </p:cNvPr>
              <p:cNvSpPr/>
              <p:nvPr/>
            </p:nvSpPr>
            <p:spPr>
              <a:xfrm rot="10800000">
                <a:off x="10357413" y="1814508"/>
                <a:ext cx="898755" cy="1042987"/>
              </a:xfrm>
              <a:prstGeom prst="chevron">
                <a:avLst>
                  <a:gd name="adj" fmla="val 30832"/>
                </a:avLst>
              </a:prstGeom>
              <a:solidFill>
                <a:srgbClr val="A7A7A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6" name="Стрелка: шеврон 15">
                <a:extLst>
                  <a:ext uri="{FF2B5EF4-FFF2-40B4-BE49-F238E27FC236}">
                    <a16:creationId xmlns:a16="http://schemas.microsoft.com/office/drawing/2014/main" xmlns="" id="{B96FE835-3C0D-436F-A8DF-606A024D025B}"/>
                  </a:ext>
                </a:extLst>
              </p:cNvPr>
              <p:cNvSpPr/>
              <p:nvPr/>
            </p:nvSpPr>
            <p:spPr>
              <a:xfrm rot="10800000">
                <a:off x="10159769" y="1819269"/>
                <a:ext cx="329636" cy="1042987"/>
              </a:xfrm>
              <a:prstGeom prst="chevron">
                <a:avLst>
                  <a:gd name="adj" fmla="val 83820"/>
                </a:avLst>
              </a:prstGeom>
              <a:solidFill>
                <a:srgbClr val="A7A7A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" name="Равнобедренный треугольник 27">
              <a:extLst>
                <a:ext uri="{FF2B5EF4-FFF2-40B4-BE49-F238E27FC236}">
                  <a16:creationId xmlns:a16="http://schemas.microsoft.com/office/drawing/2014/main" xmlns="" id="{119ACABF-7C7C-4A2C-91C4-22283833C0E9}"/>
                </a:ext>
              </a:extLst>
            </p:cNvPr>
            <p:cNvSpPr/>
            <p:nvPr/>
          </p:nvSpPr>
          <p:spPr>
            <a:xfrm rot="16200000">
              <a:off x="6324998" y="4444307"/>
              <a:ext cx="338138" cy="154781"/>
            </a:xfrm>
            <a:prstGeom prst="triangle">
              <a:avLst>
                <a:gd name="adj" fmla="val 51408"/>
              </a:avLst>
            </a:prstGeom>
            <a:solidFill>
              <a:srgbClr val="A7A7A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xmlns="" id="{B0B97A3B-49AC-4971-AEDD-E781A66609AB}"/>
                </a:ext>
              </a:extLst>
            </p:cNvPr>
            <p:cNvGrpSpPr/>
            <p:nvPr/>
          </p:nvGrpSpPr>
          <p:grpSpPr>
            <a:xfrm>
              <a:off x="6953431" y="4146005"/>
              <a:ext cx="3574591" cy="751384"/>
              <a:chOff x="699494" y="3382962"/>
              <a:chExt cx="4022779" cy="751384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D5CC09D8-2725-49B2-9C33-72762C7D9684}"/>
                  </a:ext>
                </a:extLst>
              </p:cNvPr>
              <p:cNvSpPr txBox="1"/>
              <p:nvPr/>
            </p:nvSpPr>
            <p:spPr>
              <a:xfrm>
                <a:off x="1771436" y="3382962"/>
                <a:ext cx="295083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600" b="1" dirty="0">
                    <a:solidFill>
                      <a:srgbClr val="262626"/>
                    </a:solidFill>
                    <a:latin typeface="Raleway" panose="020B0503030101060003" pitchFamily="34" charset="-52"/>
                    <a:ea typeface="Roboto" panose="02000000000000000000" pitchFamily="2" charset="0"/>
                    <a:cs typeface="Roboto" panose="02000000000000000000" pitchFamily="2" charset="0"/>
                  </a:rPr>
                  <a:t>«Школа менторов»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61D2FC42-E691-4DE9-BF2C-3634299C2E9C}"/>
                  </a:ext>
                </a:extLst>
              </p:cNvPr>
              <p:cNvSpPr txBox="1"/>
              <p:nvPr/>
            </p:nvSpPr>
            <p:spPr>
              <a:xfrm>
                <a:off x="699494" y="3672681"/>
                <a:ext cx="350392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200" dirty="0">
                    <a:solidFill>
                      <a:srgbClr val="6D6D6D"/>
                    </a:solidFill>
                    <a:latin typeface="Raleway" panose="020B0503030101060003" pitchFamily="34" charset="-52"/>
                  </a:rPr>
                  <a:t>Кураторы проекта -</a:t>
                </a:r>
              </a:p>
              <a:p>
                <a:pPr algn="r"/>
                <a:r>
                  <a:rPr lang="ru-RU" sz="1200" dirty="0">
                    <a:solidFill>
                      <a:srgbClr val="6D6D6D"/>
                    </a:solidFill>
                    <a:latin typeface="Raleway" panose="020B0503030101060003" pitchFamily="34" charset="-52"/>
                  </a:rPr>
                  <a:t>10 старшеклассников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D1B7DFE2-55E3-4A54-A9A1-090F884FC043}"/>
                </a:ext>
              </a:extLst>
            </p:cNvPr>
            <p:cNvSpPr txBox="1"/>
            <p:nvPr/>
          </p:nvSpPr>
          <p:spPr>
            <a:xfrm>
              <a:off x="10446887" y="4290865"/>
              <a:ext cx="5501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ea typeface="Roboto" panose="02000000000000000000" pitchFamily="2" charset="0"/>
                  <a:cs typeface="Roboto" panose="02000000000000000000" pitchFamily="2" charset="0"/>
                </a:rPr>
                <a:t>0</a:t>
              </a:r>
              <a:r>
                <a:rPr lang="ru-RU" sz="2400" b="1" dirty="0">
                  <a:solidFill>
                    <a:schemeClr val="bg1"/>
                  </a:solidFill>
                  <a:ea typeface="Roboto" panose="02000000000000000000" pitchFamily="2" charset="0"/>
                  <a:cs typeface="Roboto" panose="02000000000000000000" pitchFamily="2" charset="0"/>
                </a:rPr>
                <a:t>4</a:t>
              </a:r>
            </a:p>
          </p:txBody>
        </p:sp>
      </p:grp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xmlns="" id="{6285A8F1-2A51-490B-93B2-A7B521CCDC46}"/>
              </a:ext>
            </a:extLst>
          </p:cNvPr>
          <p:cNvCxnSpPr/>
          <p:nvPr/>
        </p:nvCxnSpPr>
        <p:spPr>
          <a:xfrm>
            <a:off x="871971" y="409575"/>
            <a:ext cx="0" cy="6010275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A70ADD05-C589-4865-97E1-6FC3052F5BC9}"/>
              </a:ext>
            </a:extLst>
          </p:cNvPr>
          <p:cNvSpPr txBox="1"/>
          <p:nvPr/>
        </p:nvSpPr>
        <p:spPr>
          <a:xfrm rot="16200000">
            <a:off x="-82040" y="5642034"/>
            <a:ext cx="11959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aleway" panose="020B0503030101060003" pitchFamily="34" charset="-52"/>
              </a:rPr>
              <a:t>ТОМСК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CDA684AE-2EEB-4602-87CE-969CFF53D41A}"/>
              </a:ext>
            </a:extLst>
          </p:cNvPr>
          <p:cNvSpPr txBox="1"/>
          <p:nvPr/>
        </p:nvSpPr>
        <p:spPr>
          <a:xfrm rot="16200000">
            <a:off x="-137442" y="1074661"/>
            <a:ext cx="13067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aleway" panose="020B0503030101060003" pitchFamily="34" charset="-52"/>
              </a:rPr>
              <a:t>МАОУ СОШ № 25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B4319BE1-6CA7-4715-9E80-16EC1136086E}"/>
              </a:ext>
            </a:extLst>
          </p:cNvPr>
          <p:cNvSpPr txBox="1"/>
          <p:nvPr/>
        </p:nvSpPr>
        <p:spPr bwMode="auto">
          <a:xfrm>
            <a:off x="1589532" y="425362"/>
            <a:ext cx="59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Raleway" panose="020B0604020202020204" charset="0"/>
                <a:cs typeface="Raleway" panose="020B0604020202020204" charset="0"/>
              </a:rPr>
              <a:t>ИННОВАЦИИ</a:t>
            </a:r>
            <a:endParaRPr lang="en-ID" sz="6600" b="1" dirty="0">
              <a:latin typeface="Raleway" panose="020B0604020202020204" charset="0"/>
              <a:ea typeface="Roboto" pitchFamily="2" charset="0"/>
              <a:cs typeface="Raleway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458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FFB92B-1C3F-4277-8D1A-742F9B92ED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1" r="10581"/>
          <a:stretch>
            <a:fillRect/>
          </a:stretch>
        </p:blipFill>
        <p:spPr/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732940D5-1306-46C9-B489-C7676C5C0555}"/>
              </a:ext>
            </a:extLst>
          </p:cNvPr>
          <p:cNvSpPr/>
          <p:nvPr/>
        </p:nvSpPr>
        <p:spPr bwMode="auto">
          <a:xfrm>
            <a:off x="1" y="0"/>
            <a:ext cx="12191999" cy="6858000"/>
          </a:xfrm>
          <a:prstGeom prst="rect">
            <a:avLst/>
          </a:prstGeom>
          <a:solidFill>
            <a:schemeClr val="tx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Raleway"/>
              <a:cs typeface="Raleway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CD167829-4F13-4CBB-8966-92849364A7CC}"/>
              </a:ext>
            </a:extLst>
          </p:cNvPr>
          <p:cNvSpPr/>
          <p:nvPr/>
        </p:nvSpPr>
        <p:spPr>
          <a:xfrm>
            <a:off x="1450974" y="0"/>
            <a:ext cx="4716463" cy="6858000"/>
          </a:xfrm>
          <a:prstGeom prst="rect">
            <a:avLst/>
          </a:prstGeom>
          <a:gradFill>
            <a:gsLst>
              <a:gs pos="0">
                <a:srgbClr val="087AFF">
                  <a:alpha val="75000"/>
                </a:srgbClr>
              </a:gs>
              <a:gs pos="100000">
                <a:srgbClr val="6807ED">
                  <a:alpha val="7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 bwMode="auto">
          <a:xfrm>
            <a:off x="1596741" y="1770164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Raleway" panose="020B0604020202020204" charset="0"/>
                <a:cs typeface="Raleway" panose="020B0604020202020204" charset="0"/>
              </a:rPr>
              <a:t>ОБРАЗОВАТЕЛЬНАЯ ЭКОСИСТЕМА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1581596" y="2170810"/>
            <a:ext cx="46013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Raleway"/>
              </a:rPr>
              <a:t>ВОВЛЕЧЕНИЕ УЧАСТНИКОВ В ОБРАЗОВАТЕЛЬНЫЙ ПРОЦЕСС</a:t>
            </a:r>
            <a:endParaRPr lang="ru-RU" sz="1200" dirty="0">
              <a:solidFill>
                <a:schemeClr val="bg1"/>
              </a:solidFill>
              <a:latin typeface="Raleway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6B395DC6-7F56-4418-BC09-AD2BFA34ACDF}"/>
              </a:ext>
            </a:extLst>
          </p:cNvPr>
          <p:cNvCxnSpPr>
            <a:cxnSpLocks/>
          </p:cNvCxnSpPr>
          <p:nvPr/>
        </p:nvCxnSpPr>
        <p:spPr bwMode="auto">
          <a:xfrm>
            <a:off x="871971" y="409575"/>
            <a:ext cx="0" cy="601027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D700F52-EA50-4F52-8598-889CEC72DD16}"/>
              </a:ext>
            </a:extLst>
          </p:cNvPr>
          <p:cNvSpPr txBox="1"/>
          <p:nvPr/>
        </p:nvSpPr>
        <p:spPr bwMode="auto">
          <a:xfrm rot="16199998">
            <a:off x="-137445" y="1074661"/>
            <a:ext cx="1306768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050" b="1" dirty="0">
                <a:solidFill>
                  <a:schemeClr val="bg1"/>
                </a:solidFill>
                <a:latin typeface="Raleway" panose="020B0604020202020204" charset="0"/>
                <a:cs typeface="Raleway" panose="020B0604020202020204" charset="0"/>
              </a:rPr>
              <a:t>МАОУ СОШ № 25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E4125EB-0917-45E5-8851-96FDE473C530}"/>
              </a:ext>
            </a:extLst>
          </p:cNvPr>
          <p:cNvSpPr txBox="1"/>
          <p:nvPr/>
        </p:nvSpPr>
        <p:spPr bwMode="auto">
          <a:xfrm rot="16200000">
            <a:off x="-82040" y="5645881"/>
            <a:ext cx="119595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bg1"/>
                </a:solidFill>
                <a:latin typeface="Raleway" panose="020B0604020202020204" charset="0"/>
                <a:cs typeface="Raleway" panose="020B0604020202020204" charset="0"/>
              </a:rPr>
              <a:t>ТОМСК</a:t>
            </a:r>
          </a:p>
        </p:txBody>
      </p:sp>
    </p:spTree>
    <p:extLst>
      <p:ext uri="{BB962C8B-B14F-4D97-AF65-F5344CB8AC3E}">
        <p14:creationId xmlns:p14="http://schemas.microsoft.com/office/powerpoint/2010/main" val="4108660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1CE5A43-3283-476A-AC45-0D11F499A61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8" r="7008"/>
          <a:stretch>
            <a:fillRect/>
          </a:stretch>
        </p:blipFill>
        <p:spPr>
          <a:xfrm>
            <a:off x="5100638" y="2227263"/>
            <a:ext cx="3136900" cy="2606675"/>
          </a:xfr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D69A7BAB-A4B5-460A-AE2D-DF5BAD93FA9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3" r="12643"/>
          <a:stretch>
            <a:fillRect/>
          </a:stretch>
        </p:blipFill>
        <p:spPr>
          <a:xfrm>
            <a:off x="8504238" y="2227263"/>
            <a:ext cx="3136900" cy="2606675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313E49F-4530-44FA-9D7B-C23FAB6F0F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4" r="22254"/>
          <a:stretch>
            <a:fillRect/>
          </a:stretch>
        </p:blipFill>
        <p:spPr>
          <a:xfrm>
            <a:off x="1703388" y="2227263"/>
            <a:ext cx="3129372" cy="2606675"/>
          </a:xfr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271032D8-59A8-462A-B70D-4041C13E09B8}"/>
              </a:ext>
            </a:extLst>
          </p:cNvPr>
          <p:cNvGrpSpPr/>
          <p:nvPr/>
        </p:nvGrpSpPr>
        <p:grpSpPr>
          <a:xfrm>
            <a:off x="2723584" y="808231"/>
            <a:ext cx="7515493" cy="923866"/>
            <a:chOff x="3818988" y="1826225"/>
            <a:chExt cx="7515493" cy="92386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C7E193F0-8418-4B59-A1E6-872930DD47E7}"/>
                </a:ext>
              </a:extLst>
            </p:cNvPr>
            <p:cNvSpPr txBox="1"/>
            <p:nvPr/>
          </p:nvSpPr>
          <p:spPr>
            <a:xfrm>
              <a:off x="6337458" y="1826225"/>
              <a:ext cx="247856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50" dirty="0">
                  <a:solidFill>
                    <a:srgbClr val="7B7C7E"/>
                  </a:solidFill>
                  <a:latin typeface="Raleway" panose="020B0503030101060003" pitchFamily="34" charset="-52"/>
                </a:rPr>
                <a:t>ОБРАЗОВАТЕЛЬНАЯ ЭКОСИСТЕМА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9C3860E1-E407-4136-A92D-DFFBA9EF30E6}"/>
                </a:ext>
              </a:extLst>
            </p:cNvPr>
            <p:cNvSpPr txBox="1"/>
            <p:nvPr/>
          </p:nvSpPr>
          <p:spPr>
            <a:xfrm>
              <a:off x="3818988" y="2103760"/>
              <a:ext cx="75154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rgbClr val="282828"/>
                  </a:solidFill>
                  <a:latin typeface="Raleway" panose="020B0503030101060003" pitchFamily="34" charset="-52"/>
                </a:rPr>
                <a:t>ШКОЛА</a:t>
              </a: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B443BAF1-32CC-406A-8A19-3FBA0E92AF93}"/>
              </a:ext>
            </a:extLst>
          </p:cNvPr>
          <p:cNvGrpSpPr/>
          <p:nvPr/>
        </p:nvGrpSpPr>
        <p:grpSpPr>
          <a:xfrm>
            <a:off x="1703388" y="4822853"/>
            <a:ext cx="3128961" cy="1485872"/>
            <a:chOff x="1285390" y="4864894"/>
            <a:chExt cx="2819490" cy="1474326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28ECAB3C-921F-4F9D-BCC9-156B7E2952FD}"/>
                </a:ext>
              </a:extLst>
            </p:cNvPr>
            <p:cNvSpPr/>
            <p:nvPr/>
          </p:nvSpPr>
          <p:spPr>
            <a:xfrm>
              <a:off x="1285390" y="4864894"/>
              <a:ext cx="2819490" cy="1474326"/>
            </a:xfrm>
            <a:prstGeom prst="rect">
              <a:avLst/>
            </a:prstGeom>
            <a:gradFill>
              <a:gsLst>
                <a:gs pos="0">
                  <a:srgbClr val="087AFF">
                    <a:alpha val="97000"/>
                  </a:srgbClr>
                </a:gs>
                <a:gs pos="68000">
                  <a:srgbClr val="6807ED"/>
                </a:gs>
              </a:gsLst>
              <a:lin ang="2400000" scaled="0"/>
            </a:gradFill>
            <a:ln>
              <a:noFill/>
            </a:ln>
            <a:effectLst>
              <a:outerShdw blurRad="254000" dist="152400" dir="8100000" sx="107000" sy="107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xmlns="" id="{F8232D5E-8DAD-4ED4-8054-6B36D2F659E2}"/>
                </a:ext>
              </a:extLst>
            </p:cNvPr>
            <p:cNvGrpSpPr/>
            <p:nvPr/>
          </p:nvGrpSpPr>
          <p:grpSpPr>
            <a:xfrm>
              <a:off x="1579202" y="5112458"/>
              <a:ext cx="2488019" cy="1107215"/>
              <a:chOff x="1990622" y="5051354"/>
              <a:chExt cx="2488019" cy="1107215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161A4CF8-D564-416F-8541-AB7E9E15B65B}"/>
                  </a:ext>
                </a:extLst>
              </p:cNvPr>
              <p:cNvSpPr txBox="1"/>
              <p:nvPr/>
            </p:nvSpPr>
            <p:spPr>
              <a:xfrm>
                <a:off x="2650771" y="5051354"/>
                <a:ext cx="852519" cy="449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ВУЗЫ: </a:t>
                </a:r>
              </a:p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ТПУ, ТГУ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B3B71E54-F803-4C62-A7CF-74D1F6FB31F9}"/>
                  </a:ext>
                </a:extLst>
              </p:cNvPr>
              <p:cNvSpPr txBox="1"/>
              <p:nvPr/>
            </p:nvSpPr>
            <p:spPr>
              <a:xfrm>
                <a:off x="1990622" y="5563069"/>
                <a:ext cx="2488019" cy="595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ru-RU" sz="1100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Лекции, вебинары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ru-RU" sz="1100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Лабораторные практикумы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ru-RU" sz="1100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Профориентация</a:t>
                </a:r>
              </a:p>
            </p:txBody>
          </p:sp>
        </p:grp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FFBD67BF-EC93-4F34-A4BD-2AC0B2CE9ECA}"/>
              </a:ext>
            </a:extLst>
          </p:cNvPr>
          <p:cNvGrpSpPr/>
          <p:nvPr/>
        </p:nvGrpSpPr>
        <p:grpSpPr>
          <a:xfrm>
            <a:off x="5100474" y="4822853"/>
            <a:ext cx="3136267" cy="1485872"/>
            <a:chOff x="4683197" y="4864894"/>
            <a:chExt cx="2826074" cy="1474326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D3D9B1D8-1406-412B-B673-85A93A0420A8}"/>
                </a:ext>
              </a:extLst>
            </p:cNvPr>
            <p:cNvSpPr/>
            <p:nvPr/>
          </p:nvSpPr>
          <p:spPr>
            <a:xfrm>
              <a:off x="4683197" y="4864894"/>
              <a:ext cx="2826074" cy="1474326"/>
            </a:xfrm>
            <a:prstGeom prst="rect">
              <a:avLst/>
            </a:prstGeom>
            <a:gradFill>
              <a:gsLst>
                <a:gs pos="0">
                  <a:srgbClr val="087AFF">
                    <a:alpha val="97000"/>
                  </a:srgbClr>
                </a:gs>
                <a:gs pos="68000">
                  <a:srgbClr val="6807ED"/>
                </a:gs>
              </a:gsLst>
              <a:lin ang="2400000" scaled="0"/>
            </a:gradFill>
            <a:ln>
              <a:noFill/>
            </a:ln>
            <a:effectLst>
              <a:outerShdw blurRad="254000" dist="152400" dir="8100000" sx="107000" sy="107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xmlns="" id="{3B516484-EB23-4127-AB49-CF72195A1364}"/>
                </a:ext>
              </a:extLst>
            </p:cNvPr>
            <p:cNvGrpSpPr/>
            <p:nvPr/>
          </p:nvGrpSpPr>
          <p:grpSpPr>
            <a:xfrm>
              <a:off x="4885149" y="5110803"/>
              <a:ext cx="2479789" cy="933778"/>
              <a:chOff x="1892178" y="5049699"/>
              <a:chExt cx="2479789" cy="933778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38528627-6FB9-476C-8DE4-5CAEC6D3BCEA}"/>
                  </a:ext>
                </a:extLst>
              </p:cNvPr>
              <p:cNvSpPr txBox="1"/>
              <p:nvPr/>
            </p:nvSpPr>
            <p:spPr>
              <a:xfrm>
                <a:off x="1938288" y="5049699"/>
                <a:ext cx="243367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УЧИТЕЛЯ: НАВИГАТОРЫ, </a:t>
                </a:r>
                <a:br>
                  <a:rPr lang="ru-RU" sz="1400" b="1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</a:br>
                <a:r>
                  <a:rPr lang="ru-RU" sz="1400" b="1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А НЕ ЛЕКТОРЫ 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9FFEA82B-6DB0-4BBA-94A1-99394741821A}"/>
                  </a:ext>
                </a:extLst>
              </p:cNvPr>
              <p:cNvSpPr txBox="1"/>
              <p:nvPr/>
            </p:nvSpPr>
            <p:spPr>
              <a:xfrm>
                <a:off x="1892178" y="5555938"/>
                <a:ext cx="2432646" cy="42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ru-RU" sz="1100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Родители – эксперты и менторы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ru-RU" sz="1100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Ученики – соавторы изменений</a:t>
                </a:r>
              </a:p>
            </p:txBody>
          </p:sp>
        </p:grp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467E2ADB-4EC5-4E99-828D-245B163AA837}"/>
              </a:ext>
            </a:extLst>
          </p:cNvPr>
          <p:cNvGrpSpPr/>
          <p:nvPr/>
        </p:nvGrpSpPr>
        <p:grpSpPr>
          <a:xfrm>
            <a:off x="8504349" y="4824727"/>
            <a:ext cx="3185310" cy="1541159"/>
            <a:chOff x="8087122" y="4864893"/>
            <a:chExt cx="2870266" cy="1529184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7D1C0084-3FEC-4CF8-931C-047756D655EE}"/>
                </a:ext>
              </a:extLst>
            </p:cNvPr>
            <p:cNvSpPr/>
            <p:nvPr/>
          </p:nvSpPr>
          <p:spPr>
            <a:xfrm>
              <a:off x="8087122" y="4864893"/>
              <a:ext cx="2826544" cy="1470867"/>
            </a:xfrm>
            <a:prstGeom prst="rect">
              <a:avLst/>
            </a:prstGeom>
            <a:gradFill>
              <a:gsLst>
                <a:gs pos="0">
                  <a:srgbClr val="087AFF">
                    <a:alpha val="97000"/>
                  </a:srgbClr>
                </a:gs>
                <a:gs pos="68000">
                  <a:srgbClr val="6807ED"/>
                </a:gs>
              </a:gsLst>
              <a:lin ang="2400000" scaled="0"/>
            </a:gradFill>
            <a:ln>
              <a:noFill/>
            </a:ln>
            <a:effectLst>
              <a:outerShdw blurRad="254000" dist="152400" dir="8100000" sx="107000" sy="107000" algn="tr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xmlns="" id="{9CA86C8D-A7CC-4B4A-BC77-44FB37FA96BC}"/>
                </a:ext>
              </a:extLst>
            </p:cNvPr>
            <p:cNvGrpSpPr/>
            <p:nvPr/>
          </p:nvGrpSpPr>
          <p:grpSpPr>
            <a:xfrm>
              <a:off x="8125863" y="5112398"/>
              <a:ext cx="2831525" cy="1281679"/>
              <a:chOff x="1728497" y="5051294"/>
              <a:chExt cx="2831525" cy="1281679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64B0FB77-6D33-44E6-82A4-40F7D55F48A7}"/>
                  </a:ext>
                </a:extLst>
              </p:cNvPr>
              <p:cNvSpPr txBox="1"/>
              <p:nvPr/>
            </p:nvSpPr>
            <p:spPr>
              <a:xfrm>
                <a:off x="1728497" y="5051294"/>
                <a:ext cx="2696760" cy="449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ПРАВИЛЬНО ЛИ МЫ УЧИМ ДЕТЕЙ?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899EDDAA-7781-4E39-816F-3390DE3BFF89}"/>
                  </a:ext>
                </a:extLst>
              </p:cNvPr>
              <p:cNvSpPr txBox="1"/>
              <p:nvPr/>
            </p:nvSpPr>
            <p:spPr>
              <a:xfrm>
                <a:off x="1768983" y="5554241"/>
                <a:ext cx="2791039" cy="778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ru-RU" sz="1100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Связь между школой и жизнью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ru-RU" sz="1100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Пробовать себя в разных профессиях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ru-RU" sz="1100" dirty="0">
                    <a:solidFill>
                      <a:schemeClr val="bg1"/>
                    </a:solidFill>
                    <a:latin typeface="Raleway" panose="020B0503030101060003" pitchFamily="34" charset="-52"/>
                  </a:rPr>
                  <a:t>Ответственность за здоровье и планету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endParaRPr lang="ru-RU" sz="1200" dirty="0">
                  <a:solidFill>
                    <a:schemeClr val="bg1"/>
                  </a:solidFill>
                  <a:latin typeface="Raleway" panose="020B0503030101060003" pitchFamily="34" charset="-52"/>
                </a:endParaRPr>
              </a:p>
            </p:txBody>
          </p:sp>
        </p:grpSp>
      </p:grp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07601858-ECD5-4806-A2A2-5D500B142117}"/>
              </a:ext>
            </a:extLst>
          </p:cNvPr>
          <p:cNvCxnSpPr/>
          <p:nvPr/>
        </p:nvCxnSpPr>
        <p:spPr>
          <a:xfrm>
            <a:off x="871971" y="409575"/>
            <a:ext cx="0" cy="6010275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BE4FE20-7FF6-4D42-8960-165F4DBB863E}"/>
              </a:ext>
            </a:extLst>
          </p:cNvPr>
          <p:cNvSpPr txBox="1"/>
          <p:nvPr/>
        </p:nvSpPr>
        <p:spPr>
          <a:xfrm rot="16200000">
            <a:off x="-82040" y="5642034"/>
            <a:ext cx="11959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aleway" panose="020B0503030101060003" pitchFamily="34" charset="-52"/>
              </a:rPr>
              <a:t>ТОМСК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B69E56BA-B633-49F2-BD9F-288033AEC4C9}"/>
              </a:ext>
            </a:extLst>
          </p:cNvPr>
          <p:cNvSpPr txBox="1"/>
          <p:nvPr/>
        </p:nvSpPr>
        <p:spPr>
          <a:xfrm rot="16200000">
            <a:off x="-137442" y="1074661"/>
            <a:ext cx="13067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aleway" panose="020B0503030101060003" pitchFamily="34" charset="-52"/>
              </a:rPr>
              <a:t>МАОУ СОШ № 25</a:t>
            </a:r>
          </a:p>
        </p:txBody>
      </p:sp>
    </p:spTree>
    <p:extLst>
      <p:ext uri="{BB962C8B-B14F-4D97-AF65-F5344CB8AC3E}">
        <p14:creationId xmlns:p14="http://schemas.microsoft.com/office/powerpoint/2010/main" val="39688679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6" b="6036"/>
          <a:stretch>
            <a:fillRect/>
          </a:stretch>
        </p:blipFill>
        <p:spPr>
          <a:ln>
            <a:noFill/>
          </a:ln>
        </p:spPr>
      </p:pic>
      <p:sp>
        <p:nvSpPr>
          <p:cNvPr id="32" name="Прямоугольник 31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Raleway"/>
              <a:cs typeface="Raleway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5EB36D7-2FC0-4A9B-AF6A-701A9191E96B}"/>
              </a:ext>
            </a:extLst>
          </p:cNvPr>
          <p:cNvSpPr/>
          <p:nvPr/>
        </p:nvSpPr>
        <p:spPr>
          <a:xfrm>
            <a:off x="4635500" y="2844800"/>
            <a:ext cx="7556500" cy="4013200"/>
          </a:xfrm>
          <a:prstGeom prst="rect">
            <a:avLst/>
          </a:prstGeom>
          <a:gradFill>
            <a:gsLst>
              <a:gs pos="3000">
                <a:srgbClr val="087AFF">
                  <a:alpha val="70000"/>
                </a:srgbClr>
              </a:gs>
              <a:gs pos="100000">
                <a:srgbClr val="6807ED">
                  <a:alpha val="70000"/>
                </a:srgbClr>
              </a:gs>
            </a:gsLst>
            <a:lin ang="2400000" scaled="0"/>
          </a:gra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EBBE783-5737-4205-AD08-83CAF88921A9}"/>
              </a:ext>
            </a:extLst>
          </p:cNvPr>
          <p:cNvSpPr txBox="1"/>
          <p:nvPr/>
        </p:nvSpPr>
        <p:spPr>
          <a:xfrm>
            <a:off x="5721443" y="3199567"/>
            <a:ext cx="53846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>
                <a:solidFill>
                  <a:schemeClr val="bg1"/>
                </a:solidFill>
                <a:latin typeface="Raleway" panose="020B0503030101060003" pitchFamily="34" charset="-52"/>
              </a:rPr>
              <a:t>Спасибо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B2930C8B-2B0B-49BB-BFEE-A00BC05E8CBE}"/>
              </a:ext>
            </a:extLst>
          </p:cNvPr>
          <p:cNvCxnSpPr/>
          <p:nvPr/>
        </p:nvCxnSpPr>
        <p:spPr>
          <a:xfrm>
            <a:off x="871971" y="409575"/>
            <a:ext cx="0" cy="601027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2D6B0F3-E3D1-4280-955E-5A827E06C237}"/>
              </a:ext>
            </a:extLst>
          </p:cNvPr>
          <p:cNvSpPr txBox="1"/>
          <p:nvPr/>
        </p:nvSpPr>
        <p:spPr>
          <a:xfrm rot="16200000">
            <a:off x="-137442" y="1074661"/>
            <a:ext cx="13067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1"/>
                </a:solidFill>
                <a:latin typeface="Raleway" panose="020B0503030101060003" pitchFamily="34" charset="-52"/>
              </a:rPr>
              <a:t>МАОУ СОШ № 25</a:t>
            </a:r>
          </a:p>
        </p:txBody>
      </p:sp>
      <p:sp>
        <p:nvSpPr>
          <p:cNvPr id="20" name="TextBox 10"/>
          <p:cNvSpPr txBox="1"/>
          <p:nvPr/>
        </p:nvSpPr>
        <p:spPr bwMode="auto">
          <a:xfrm>
            <a:off x="6423118" y="4967539"/>
            <a:ext cx="2535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Raleway"/>
                <a:cs typeface="Raleway"/>
              </a:rPr>
              <a:t>pti@school25.tomsk.ru </a:t>
            </a:r>
            <a:endParaRPr lang="ru-RU" sz="1400" b="1" dirty="0">
              <a:solidFill>
                <a:schemeClr val="bg1"/>
              </a:solidFill>
              <a:latin typeface="Raleway"/>
              <a:cs typeface="Raleway"/>
            </a:endParaRPr>
          </a:p>
        </p:txBody>
      </p:sp>
      <p:grpSp>
        <p:nvGrpSpPr>
          <p:cNvPr id="21" name="Группа 20"/>
          <p:cNvGrpSpPr/>
          <p:nvPr/>
        </p:nvGrpSpPr>
        <p:grpSpPr bwMode="auto">
          <a:xfrm>
            <a:off x="5942062" y="4932788"/>
            <a:ext cx="368260" cy="378705"/>
            <a:chOff x="882938" y="3136542"/>
            <a:chExt cx="550127" cy="599210"/>
          </a:xfrm>
          <a:solidFill>
            <a:schemeClr val="bg1"/>
          </a:solidFill>
        </p:grpSpPr>
        <p:sp>
          <p:nvSpPr>
            <p:cNvPr id="27" name="Freeform 6"/>
            <p:cNvSpPr/>
            <p:nvPr/>
          </p:nvSpPr>
          <p:spPr bwMode="auto">
            <a:xfrm>
              <a:off x="882938" y="3276414"/>
              <a:ext cx="103557" cy="78306"/>
            </a:xfrm>
            <a:custGeom>
              <a:avLst/>
              <a:gdLst>
                <a:gd name="T0" fmla="*/ 126 w 728"/>
                <a:gd name="T1" fmla="*/ 0 h 552"/>
                <a:gd name="T2" fmla="*/ 601 w 728"/>
                <a:gd name="T3" fmla="*/ 0 h 552"/>
                <a:gd name="T4" fmla="*/ 631 w 728"/>
                <a:gd name="T5" fmla="*/ 4 h 552"/>
                <a:gd name="T6" fmla="*/ 658 w 728"/>
                <a:gd name="T7" fmla="*/ 13 h 552"/>
                <a:gd name="T8" fmla="*/ 681 w 728"/>
                <a:gd name="T9" fmla="*/ 28 h 552"/>
                <a:gd name="T10" fmla="*/ 701 w 728"/>
                <a:gd name="T11" fmla="*/ 47 h 552"/>
                <a:gd name="T12" fmla="*/ 715 w 728"/>
                <a:gd name="T13" fmla="*/ 72 h 552"/>
                <a:gd name="T14" fmla="*/ 726 w 728"/>
                <a:gd name="T15" fmla="*/ 97 h 552"/>
                <a:gd name="T16" fmla="*/ 728 w 728"/>
                <a:gd name="T17" fmla="*/ 127 h 552"/>
                <a:gd name="T18" fmla="*/ 728 w 728"/>
                <a:gd name="T19" fmla="*/ 425 h 552"/>
                <a:gd name="T20" fmla="*/ 726 w 728"/>
                <a:gd name="T21" fmla="*/ 453 h 552"/>
                <a:gd name="T22" fmla="*/ 715 w 728"/>
                <a:gd name="T23" fmla="*/ 480 h 552"/>
                <a:gd name="T24" fmla="*/ 701 w 728"/>
                <a:gd name="T25" fmla="*/ 504 h 552"/>
                <a:gd name="T26" fmla="*/ 681 w 728"/>
                <a:gd name="T27" fmla="*/ 523 h 552"/>
                <a:gd name="T28" fmla="*/ 658 w 728"/>
                <a:gd name="T29" fmla="*/ 539 h 552"/>
                <a:gd name="T30" fmla="*/ 631 w 728"/>
                <a:gd name="T31" fmla="*/ 548 h 552"/>
                <a:gd name="T32" fmla="*/ 601 w 728"/>
                <a:gd name="T33" fmla="*/ 552 h 552"/>
                <a:gd name="T34" fmla="*/ 126 w 728"/>
                <a:gd name="T35" fmla="*/ 552 h 552"/>
                <a:gd name="T36" fmla="*/ 98 w 728"/>
                <a:gd name="T37" fmla="*/ 548 h 552"/>
                <a:gd name="T38" fmla="*/ 71 w 728"/>
                <a:gd name="T39" fmla="*/ 539 h 552"/>
                <a:gd name="T40" fmla="*/ 47 w 728"/>
                <a:gd name="T41" fmla="*/ 523 h 552"/>
                <a:gd name="T42" fmla="*/ 28 w 728"/>
                <a:gd name="T43" fmla="*/ 504 h 552"/>
                <a:gd name="T44" fmla="*/ 13 w 728"/>
                <a:gd name="T45" fmla="*/ 480 h 552"/>
                <a:gd name="T46" fmla="*/ 4 w 728"/>
                <a:gd name="T47" fmla="*/ 453 h 552"/>
                <a:gd name="T48" fmla="*/ 0 w 728"/>
                <a:gd name="T49" fmla="*/ 425 h 552"/>
                <a:gd name="T50" fmla="*/ 0 w 728"/>
                <a:gd name="T51" fmla="*/ 127 h 552"/>
                <a:gd name="T52" fmla="*/ 4 w 728"/>
                <a:gd name="T53" fmla="*/ 97 h 552"/>
                <a:gd name="T54" fmla="*/ 13 w 728"/>
                <a:gd name="T55" fmla="*/ 72 h 552"/>
                <a:gd name="T56" fmla="*/ 28 w 728"/>
                <a:gd name="T57" fmla="*/ 47 h 552"/>
                <a:gd name="T58" fmla="*/ 47 w 728"/>
                <a:gd name="T59" fmla="*/ 28 h 552"/>
                <a:gd name="T60" fmla="*/ 71 w 728"/>
                <a:gd name="T61" fmla="*/ 13 h 552"/>
                <a:gd name="T62" fmla="*/ 98 w 728"/>
                <a:gd name="T63" fmla="*/ 4 h 552"/>
                <a:gd name="T64" fmla="*/ 126 w 728"/>
                <a:gd name="T65" fmla="*/ 0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8" h="552" extrusionOk="0">
                  <a:moveTo>
                    <a:pt x="126" y="0"/>
                  </a:moveTo>
                  <a:lnTo>
                    <a:pt x="601" y="0"/>
                  </a:lnTo>
                  <a:lnTo>
                    <a:pt x="631" y="4"/>
                  </a:lnTo>
                  <a:lnTo>
                    <a:pt x="658" y="13"/>
                  </a:lnTo>
                  <a:lnTo>
                    <a:pt x="681" y="28"/>
                  </a:lnTo>
                  <a:lnTo>
                    <a:pt x="701" y="47"/>
                  </a:lnTo>
                  <a:lnTo>
                    <a:pt x="715" y="72"/>
                  </a:lnTo>
                  <a:lnTo>
                    <a:pt x="726" y="97"/>
                  </a:lnTo>
                  <a:lnTo>
                    <a:pt x="728" y="127"/>
                  </a:lnTo>
                  <a:lnTo>
                    <a:pt x="728" y="425"/>
                  </a:lnTo>
                  <a:lnTo>
                    <a:pt x="726" y="453"/>
                  </a:lnTo>
                  <a:lnTo>
                    <a:pt x="715" y="480"/>
                  </a:lnTo>
                  <a:lnTo>
                    <a:pt x="701" y="504"/>
                  </a:lnTo>
                  <a:lnTo>
                    <a:pt x="681" y="523"/>
                  </a:lnTo>
                  <a:lnTo>
                    <a:pt x="658" y="539"/>
                  </a:lnTo>
                  <a:lnTo>
                    <a:pt x="631" y="548"/>
                  </a:lnTo>
                  <a:lnTo>
                    <a:pt x="601" y="552"/>
                  </a:lnTo>
                  <a:lnTo>
                    <a:pt x="126" y="552"/>
                  </a:lnTo>
                  <a:lnTo>
                    <a:pt x="98" y="548"/>
                  </a:lnTo>
                  <a:lnTo>
                    <a:pt x="71" y="539"/>
                  </a:lnTo>
                  <a:lnTo>
                    <a:pt x="47" y="523"/>
                  </a:lnTo>
                  <a:lnTo>
                    <a:pt x="28" y="504"/>
                  </a:lnTo>
                  <a:lnTo>
                    <a:pt x="13" y="480"/>
                  </a:lnTo>
                  <a:lnTo>
                    <a:pt x="4" y="453"/>
                  </a:lnTo>
                  <a:lnTo>
                    <a:pt x="0" y="425"/>
                  </a:lnTo>
                  <a:lnTo>
                    <a:pt x="0" y="127"/>
                  </a:lnTo>
                  <a:lnTo>
                    <a:pt x="4" y="97"/>
                  </a:lnTo>
                  <a:lnTo>
                    <a:pt x="13" y="72"/>
                  </a:lnTo>
                  <a:lnTo>
                    <a:pt x="28" y="47"/>
                  </a:lnTo>
                  <a:lnTo>
                    <a:pt x="47" y="28"/>
                  </a:lnTo>
                  <a:lnTo>
                    <a:pt x="71" y="13"/>
                  </a:lnTo>
                  <a:lnTo>
                    <a:pt x="98" y="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ru-RU">
                <a:latin typeface="Raleway"/>
                <a:cs typeface="Raleway"/>
              </a:endParaRPr>
            </a:p>
          </p:txBody>
        </p:sp>
        <p:sp>
          <p:nvSpPr>
            <p:cNvPr id="28" name="Freeform 7"/>
            <p:cNvSpPr/>
            <p:nvPr/>
          </p:nvSpPr>
          <p:spPr bwMode="auto">
            <a:xfrm>
              <a:off x="885208" y="3518709"/>
              <a:ext cx="99301" cy="75752"/>
            </a:xfrm>
            <a:custGeom>
              <a:avLst/>
              <a:gdLst>
                <a:gd name="T0" fmla="*/ 123 w 699"/>
                <a:gd name="T1" fmla="*/ 0 h 534"/>
                <a:gd name="T2" fmla="*/ 576 w 699"/>
                <a:gd name="T3" fmla="*/ 0 h 534"/>
                <a:gd name="T4" fmla="*/ 604 w 699"/>
                <a:gd name="T5" fmla="*/ 3 h 534"/>
                <a:gd name="T6" fmla="*/ 630 w 699"/>
                <a:gd name="T7" fmla="*/ 13 h 534"/>
                <a:gd name="T8" fmla="*/ 653 w 699"/>
                <a:gd name="T9" fmla="*/ 27 h 534"/>
                <a:gd name="T10" fmla="*/ 671 w 699"/>
                <a:gd name="T11" fmla="*/ 46 h 534"/>
                <a:gd name="T12" fmla="*/ 686 w 699"/>
                <a:gd name="T13" fmla="*/ 70 h 534"/>
                <a:gd name="T14" fmla="*/ 695 w 699"/>
                <a:gd name="T15" fmla="*/ 95 h 534"/>
                <a:gd name="T16" fmla="*/ 699 w 699"/>
                <a:gd name="T17" fmla="*/ 123 h 534"/>
                <a:gd name="T18" fmla="*/ 699 w 699"/>
                <a:gd name="T19" fmla="*/ 411 h 534"/>
                <a:gd name="T20" fmla="*/ 695 w 699"/>
                <a:gd name="T21" fmla="*/ 439 h 534"/>
                <a:gd name="T22" fmla="*/ 686 w 699"/>
                <a:gd name="T23" fmla="*/ 466 h 534"/>
                <a:gd name="T24" fmla="*/ 671 w 699"/>
                <a:gd name="T25" fmla="*/ 488 h 534"/>
                <a:gd name="T26" fmla="*/ 653 w 699"/>
                <a:gd name="T27" fmla="*/ 507 h 534"/>
                <a:gd name="T28" fmla="*/ 630 w 699"/>
                <a:gd name="T29" fmla="*/ 523 h 534"/>
                <a:gd name="T30" fmla="*/ 604 w 699"/>
                <a:gd name="T31" fmla="*/ 532 h 534"/>
                <a:gd name="T32" fmla="*/ 576 w 699"/>
                <a:gd name="T33" fmla="*/ 534 h 534"/>
                <a:gd name="T34" fmla="*/ 123 w 699"/>
                <a:gd name="T35" fmla="*/ 534 h 534"/>
                <a:gd name="T36" fmla="*/ 95 w 699"/>
                <a:gd name="T37" fmla="*/ 532 h 534"/>
                <a:gd name="T38" fmla="*/ 69 w 699"/>
                <a:gd name="T39" fmla="*/ 523 h 534"/>
                <a:gd name="T40" fmla="*/ 46 w 699"/>
                <a:gd name="T41" fmla="*/ 507 h 534"/>
                <a:gd name="T42" fmla="*/ 27 w 699"/>
                <a:gd name="T43" fmla="*/ 488 h 534"/>
                <a:gd name="T44" fmla="*/ 13 w 699"/>
                <a:gd name="T45" fmla="*/ 466 h 534"/>
                <a:gd name="T46" fmla="*/ 4 w 699"/>
                <a:gd name="T47" fmla="*/ 439 h 534"/>
                <a:gd name="T48" fmla="*/ 0 w 699"/>
                <a:gd name="T49" fmla="*/ 411 h 534"/>
                <a:gd name="T50" fmla="*/ 0 w 699"/>
                <a:gd name="T51" fmla="*/ 123 h 534"/>
                <a:gd name="T52" fmla="*/ 4 w 699"/>
                <a:gd name="T53" fmla="*/ 95 h 534"/>
                <a:gd name="T54" fmla="*/ 13 w 699"/>
                <a:gd name="T55" fmla="*/ 70 h 534"/>
                <a:gd name="T56" fmla="*/ 27 w 699"/>
                <a:gd name="T57" fmla="*/ 46 h 534"/>
                <a:gd name="T58" fmla="*/ 46 w 699"/>
                <a:gd name="T59" fmla="*/ 27 h 534"/>
                <a:gd name="T60" fmla="*/ 69 w 699"/>
                <a:gd name="T61" fmla="*/ 13 h 534"/>
                <a:gd name="T62" fmla="*/ 95 w 699"/>
                <a:gd name="T63" fmla="*/ 3 h 534"/>
                <a:gd name="T64" fmla="*/ 123 w 699"/>
                <a:gd name="T65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9" h="534" extrusionOk="0">
                  <a:moveTo>
                    <a:pt x="123" y="0"/>
                  </a:moveTo>
                  <a:lnTo>
                    <a:pt x="576" y="0"/>
                  </a:lnTo>
                  <a:lnTo>
                    <a:pt x="604" y="3"/>
                  </a:lnTo>
                  <a:lnTo>
                    <a:pt x="630" y="13"/>
                  </a:lnTo>
                  <a:lnTo>
                    <a:pt x="653" y="27"/>
                  </a:lnTo>
                  <a:lnTo>
                    <a:pt x="671" y="46"/>
                  </a:lnTo>
                  <a:lnTo>
                    <a:pt x="686" y="70"/>
                  </a:lnTo>
                  <a:lnTo>
                    <a:pt x="695" y="95"/>
                  </a:lnTo>
                  <a:lnTo>
                    <a:pt x="699" y="123"/>
                  </a:lnTo>
                  <a:lnTo>
                    <a:pt x="699" y="411"/>
                  </a:lnTo>
                  <a:lnTo>
                    <a:pt x="695" y="439"/>
                  </a:lnTo>
                  <a:lnTo>
                    <a:pt x="686" y="466"/>
                  </a:lnTo>
                  <a:lnTo>
                    <a:pt x="671" y="488"/>
                  </a:lnTo>
                  <a:lnTo>
                    <a:pt x="653" y="507"/>
                  </a:lnTo>
                  <a:lnTo>
                    <a:pt x="630" y="523"/>
                  </a:lnTo>
                  <a:lnTo>
                    <a:pt x="604" y="532"/>
                  </a:lnTo>
                  <a:lnTo>
                    <a:pt x="576" y="534"/>
                  </a:lnTo>
                  <a:lnTo>
                    <a:pt x="123" y="534"/>
                  </a:lnTo>
                  <a:lnTo>
                    <a:pt x="95" y="532"/>
                  </a:lnTo>
                  <a:lnTo>
                    <a:pt x="69" y="523"/>
                  </a:lnTo>
                  <a:lnTo>
                    <a:pt x="46" y="507"/>
                  </a:lnTo>
                  <a:lnTo>
                    <a:pt x="27" y="488"/>
                  </a:lnTo>
                  <a:lnTo>
                    <a:pt x="13" y="466"/>
                  </a:lnTo>
                  <a:lnTo>
                    <a:pt x="4" y="439"/>
                  </a:lnTo>
                  <a:lnTo>
                    <a:pt x="0" y="411"/>
                  </a:lnTo>
                  <a:lnTo>
                    <a:pt x="0" y="123"/>
                  </a:lnTo>
                  <a:lnTo>
                    <a:pt x="4" y="95"/>
                  </a:lnTo>
                  <a:lnTo>
                    <a:pt x="13" y="70"/>
                  </a:lnTo>
                  <a:lnTo>
                    <a:pt x="27" y="46"/>
                  </a:lnTo>
                  <a:lnTo>
                    <a:pt x="46" y="27"/>
                  </a:lnTo>
                  <a:lnTo>
                    <a:pt x="69" y="13"/>
                  </a:lnTo>
                  <a:lnTo>
                    <a:pt x="95" y="3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ru-RU">
                <a:latin typeface="Raleway"/>
                <a:cs typeface="Raleway"/>
              </a:endParaRPr>
            </a:p>
          </p:txBody>
        </p:sp>
        <p:sp>
          <p:nvSpPr>
            <p:cNvPr id="29" name="Freeform 8"/>
            <p:cNvSpPr>
              <a:spLocks noEditPoints="1"/>
            </p:cNvSpPr>
            <p:nvPr/>
          </p:nvSpPr>
          <p:spPr bwMode="auto">
            <a:xfrm>
              <a:off x="913579" y="3136542"/>
              <a:ext cx="519486" cy="599210"/>
            </a:xfrm>
            <a:custGeom>
              <a:avLst/>
              <a:gdLst>
                <a:gd name="T0" fmla="*/ 1699 w 3661"/>
                <a:gd name="T1" fmla="*/ 1229 h 4224"/>
                <a:gd name="T2" fmla="*/ 1297 w 3661"/>
                <a:gd name="T3" fmla="*/ 1595 h 4224"/>
                <a:gd name="T4" fmla="*/ 1125 w 3661"/>
                <a:gd name="T5" fmla="*/ 2124 h 4224"/>
                <a:gd name="T6" fmla="*/ 1226 w 3661"/>
                <a:gd name="T7" fmla="*/ 2650 h 4224"/>
                <a:gd name="T8" fmla="*/ 1554 w 3661"/>
                <a:gd name="T9" fmla="*/ 2990 h 4224"/>
                <a:gd name="T10" fmla="*/ 2017 w 3661"/>
                <a:gd name="T11" fmla="*/ 3110 h 4224"/>
                <a:gd name="T12" fmla="*/ 2509 w 3661"/>
                <a:gd name="T13" fmla="*/ 3021 h 4224"/>
                <a:gd name="T14" fmla="*/ 2524 w 3661"/>
                <a:gd name="T15" fmla="*/ 2950 h 4224"/>
                <a:gd name="T16" fmla="*/ 2495 w 3661"/>
                <a:gd name="T17" fmla="*/ 2862 h 4224"/>
                <a:gd name="T18" fmla="*/ 2401 w 3661"/>
                <a:gd name="T19" fmla="*/ 2880 h 4224"/>
                <a:gd name="T20" fmla="*/ 2005 w 3661"/>
                <a:gd name="T21" fmla="*/ 2930 h 4224"/>
                <a:gd name="T22" fmla="*/ 1592 w 3661"/>
                <a:gd name="T23" fmla="*/ 2776 h 4224"/>
                <a:gd name="T24" fmla="*/ 1364 w 3661"/>
                <a:gd name="T25" fmla="*/ 2403 h 4224"/>
                <a:gd name="T26" fmla="*/ 1389 w 3661"/>
                <a:gd name="T27" fmla="*/ 1864 h 4224"/>
                <a:gd name="T28" fmla="*/ 1663 w 3661"/>
                <a:gd name="T29" fmla="*/ 1462 h 4224"/>
                <a:gd name="T30" fmla="*/ 2094 w 3661"/>
                <a:gd name="T31" fmla="*/ 1292 h 4224"/>
                <a:gd name="T32" fmla="*/ 2538 w 3661"/>
                <a:gd name="T33" fmla="*/ 1377 h 4224"/>
                <a:gd name="T34" fmla="*/ 2794 w 3661"/>
                <a:gd name="T35" fmla="*/ 1664 h 4224"/>
                <a:gd name="T36" fmla="*/ 2839 w 3661"/>
                <a:gd name="T37" fmla="*/ 2083 h 4224"/>
                <a:gd name="T38" fmla="*/ 2706 w 3661"/>
                <a:gd name="T39" fmla="*/ 2377 h 4224"/>
                <a:gd name="T40" fmla="*/ 2528 w 3661"/>
                <a:gd name="T41" fmla="*/ 2426 h 4224"/>
                <a:gd name="T42" fmla="*/ 2490 w 3661"/>
                <a:gd name="T43" fmla="*/ 2234 h 4224"/>
                <a:gd name="T44" fmla="*/ 2554 w 3661"/>
                <a:gd name="T45" fmla="*/ 1958 h 4224"/>
                <a:gd name="T46" fmla="*/ 2553 w 3661"/>
                <a:gd name="T47" fmla="*/ 1688 h 4224"/>
                <a:gd name="T48" fmla="*/ 2359 w 3661"/>
                <a:gd name="T49" fmla="*/ 1592 h 4224"/>
                <a:gd name="T50" fmla="*/ 1979 w 3661"/>
                <a:gd name="T51" fmla="*/ 1633 h 4224"/>
                <a:gd name="T52" fmla="*/ 1664 w 3661"/>
                <a:gd name="T53" fmla="*/ 1906 h 4224"/>
                <a:gd name="T54" fmla="*/ 1576 w 3661"/>
                <a:gd name="T55" fmla="*/ 2309 h 4224"/>
                <a:gd name="T56" fmla="*/ 1728 w 3661"/>
                <a:gd name="T57" fmla="*/ 2580 h 4224"/>
                <a:gd name="T58" fmla="*/ 2035 w 3661"/>
                <a:gd name="T59" fmla="*/ 2604 h 4224"/>
                <a:gd name="T60" fmla="*/ 2258 w 3661"/>
                <a:gd name="T61" fmla="*/ 2415 h 4224"/>
                <a:gd name="T62" fmla="*/ 2272 w 3661"/>
                <a:gd name="T63" fmla="*/ 2423 h 4224"/>
                <a:gd name="T64" fmla="*/ 2410 w 3661"/>
                <a:gd name="T65" fmla="*/ 2609 h 4224"/>
                <a:gd name="T66" fmla="*/ 2732 w 3661"/>
                <a:gd name="T67" fmla="*/ 2578 h 4224"/>
                <a:gd name="T68" fmla="*/ 2997 w 3661"/>
                <a:gd name="T69" fmla="*/ 2287 h 4224"/>
                <a:gd name="T70" fmla="*/ 3048 w 3661"/>
                <a:gd name="T71" fmla="*/ 1788 h 4224"/>
                <a:gd name="T72" fmla="*/ 2818 w 3661"/>
                <a:gd name="T73" fmla="*/ 1348 h 4224"/>
                <a:gd name="T74" fmla="*/ 2358 w 3661"/>
                <a:gd name="T75" fmla="*/ 1126 h 4224"/>
                <a:gd name="T76" fmla="*/ 3547 w 3661"/>
                <a:gd name="T77" fmla="*/ 32 h 4224"/>
                <a:gd name="T78" fmla="*/ 3661 w 3661"/>
                <a:gd name="T79" fmla="*/ 3994 h 4224"/>
                <a:gd name="T80" fmla="*/ 3511 w 3661"/>
                <a:gd name="T81" fmla="*/ 4210 h 4224"/>
                <a:gd name="T82" fmla="*/ 82 w 3661"/>
                <a:gd name="T83" fmla="*/ 4170 h 4224"/>
                <a:gd name="T84" fmla="*/ 0 w 3661"/>
                <a:gd name="T85" fmla="*/ 3593 h 4224"/>
                <a:gd name="T86" fmla="*/ 31 w 3661"/>
                <a:gd name="T87" fmla="*/ 3515 h 4224"/>
                <a:gd name="T88" fmla="*/ 498 w 3661"/>
                <a:gd name="T89" fmla="*/ 3471 h 4224"/>
                <a:gd name="T90" fmla="*/ 755 w 3661"/>
                <a:gd name="T91" fmla="*/ 3278 h 4224"/>
                <a:gd name="T92" fmla="*/ 755 w 3661"/>
                <a:gd name="T93" fmla="*/ 2644 h 4224"/>
                <a:gd name="T94" fmla="*/ 498 w 3661"/>
                <a:gd name="T95" fmla="*/ 2451 h 4224"/>
                <a:gd name="T96" fmla="*/ 29 w 3661"/>
                <a:gd name="T97" fmla="*/ 2404 h 4224"/>
                <a:gd name="T98" fmla="*/ 0 w 3661"/>
                <a:gd name="T99" fmla="*/ 2307 h 4224"/>
                <a:gd name="T100" fmla="*/ 5 w 3661"/>
                <a:gd name="T101" fmla="*/ 1843 h 4224"/>
                <a:gd name="T102" fmla="*/ 96 w 3661"/>
                <a:gd name="T103" fmla="*/ 1777 h 4224"/>
                <a:gd name="T104" fmla="*/ 704 w 3661"/>
                <a:gd name="T105" fmla="*/ 1659 h 4224"/>
                <a:gd name="T106" fmla="*/ 783 w 3661"/>
                <a:gd name="T107" fmla="*/ 1038 h 4224"/>
                <a:gd name="T108" fmla="*/ 590 w 3661"/>
                <a:gd name="T109" fmla="*/ 781 h 4224"/>
                <a:gd name="T110" fmla="*/ 37 w 3661"/>
                <a:gd name="T111" fmla="*/ 730 h 4224"/>
                <a:gd name="T112" fmla="*/ 0 w 3661"/>
                <a:gd name="T113" fmla="*/ 646 h 4224"/>
                <a:gd name="T114" fmla="*/ 82 w 3661"/>
                <a:gd name="T115" fmla="*/ 54 h 4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61" h="4224" extrusionOk="0">
                  <a:moveTo>
                    <a:pt x="2195" y="1114"/>
                  </a:moveTo>
                  <a:lnTo>
                    <a:pt x="2104" y="1117"/>
                  </a:lnTo>
                  <a:lnTo>
                    <a:pt x="2016" y="1128"/>
                  </a:lnTo>
                  <a:lnTo>
                    <a:pt x="1932" y="1144"/>
                  </a:lnTo>
                  <a:lnTo>
                    <a:pt x="1851" y="1166"/>
                  </a:lnTo>
                  <a:lnTo>
                    <a:pt x="1773" y="1194"/>
                  </a:lnTo>
                  <a:lnTo>
                    <a:pt x="1699" y="1229"/>
                  </a:lnTo>
                  <a:lnTo>
                    <a:pt x="1630" y="1267"/>
                  </a:lnTo>
                  <a:lnTo>
                    <a:pt x="1563" y="1311"/>
                  </a:lnTo>
                  <a:lnTo>
                    <a:pt x="1500" y="1359"/>
                  </a:lnTo>
                  <a:lnTo>
                    <a:pt x="1443" y="1413"/>
                  </a:lnTo>
                  <a:lnTo>
                    <a:pt x="1390" y="1469"/>
                  </a:lnTo>
                  <a:lnTo>
                    <a:pt x="1340" y="1531"/>
                  </a:lnTo>
                  <a:lnTo>
                    <a:pt x="1297" y="1595"/>
                  </a:lnTo>
                  <a:lnTo>
                    <a:pt x="1257" y="1663"/>
                  </a:lnTo>
                  <a:lnTo>
                    <a:pt x="1221" y="1734"/>
                  </a:lnTo>
                  <a:lnTo>
                    <a:pt x="1192" y="1807"/>
                  </a:lnTo>
                  <a:lnTo>
                    <a:pt x="1167" y="1884"/>
                  </a:lnTo>
                  <a:lnTo>
                    <a:pt x="1148" y="1962"/>
                  </a:lnTo>
                  <a:lnTo>
                    <a:pt x="1134" y="2042"/>
                  </a:lnTo>
                  <a:lnTo>
                    <a:pt x="1125" y="2124"/>
                  </a:lnTo>
                  <a:lnTo>
                    <a:pt x="1123" y="2207"/>
                  </a:lnTo>
                  <a:lnTo>
                    <a:pt x="1125" y="2289"/>
                  </a:lnTo>
                  <a:lnTo>
                    <a:pt x="1134" y="2368"/>
                  </a:lnTo>
                  <a:lnTo>
                    <a:pt x="1149" y="2445"/>
                  </a:lnTo>
                  <a:lnTo>
                    <a:pt x="1170" y="2516"/>
                  </a:lnTo>
                  <a:lnTo>
                    <a:pt x="1196" y="2584"/>
                  </a:lnTo>
                  <a:lnTo>
                    <a:pt x="1226" y="2650"/>
                  </a:lnTo>
                  <a:lnTo>
                    <a:pt x="1261" y="2711"/>
                  </a:lnTo>
                  <a:lnTo>
                    <a:pt x="1300" y="2767"/>
                  </a:lnTo>
                  <a:lnTo>
                    <a:pt x="1344" y="2820"/>
                  </a:lnTo>
                  <a:lnTo>
                    <a:pt x="1391" y="2868"/>
                  </a:lnTo>
                  <a:lnTo>
                    <a:pt x="1443" y="2913"/>
                  </a:lnTo>
                  <a:lnTo>
                    <a:pt x="1496" y="2954"/>
                  </a:lnTo>
                  <a:lnTo>
                    <a:pt x="1554" y="2990"/>
                  </a:lnTo>
                  <a:lnTo>
                    <a:pt x="1614" y="3021"/>
                  </a:lnTo>
                  <a:lnTo>
                    <a:pt x="1677" y="3048"/>
                  </a:lnTo>
                  <a:lnTo>
                    <a:pt x="1741" y="3069"/>
                  </a:lnTo>
                  <a:lnTo>
                    <a:pt x="1809" y="3087"/>
                  </a:lnTo>
                  <a:lnTo>
                    <a:pt x="1877" y="3100"/>
                  </a:lnTo>
                  <a:lnTo>
                    <a:pt x="1946" y="3108"/>
                  </a:lnTo>
                  <a:lnTo>
                    <a:pt x="2017" y="3110"/>
                  </a:lnTo>
                  <a:lnTo>
                    <a:pt x="2097" y="3109"/>
                  </a:lnTo>
                  <a:lnTo>
                    <a:pt x="2171" y="3104"/>
                  </a:lnTo>
                  <a:lnTo>
                    <a:pt x="2241" y="3096"/>
                  </a:lnTo>
                  <a:lnTo>
                    <a:pt x="2309" y="3085"/>
                  </a:lnTo>
                  <a:lnTo>
                    <a:pt x="2375" y="3068"/>
                  </a:lnTo>
                  <a:lnTo>
                    <a:pt x="2441" y="3048"/>
                  </a:lnTo>
                  <a:lnTo>
                    <a:pt x="2509" y="3021"/>
                  </a:lnTo>
                  <a:lnTo>
                    <a:pt x="2523" y="3013"/>
                  </a:lnTo>
                  <a:lnTo>
                    <a:pt x="2532" y="3004"/>
                  </a:lnTo>
                  <a:lnTo>
                    <a:pt x="2535" y="2994"/>
                  </a:lnTo>
                  <a:lnTo>
                    <a:pt x="2535" y="2986"/>
                  </a:lnTo>
                  <a:lnTo>
                    <a:pt x="2533" y="2979"/>
                  </a:lnTo>
                  <a:lnTo>
                    <a:pt x="2529" y="2967"/>
                  </a:lnTo>
                  <a:lnTo>
                    <a:pt x="2524" y="2950"/>
                  </a:lnTo>
                  <a:lnTo>
                    <a:pt x="2519" y="2934"/>
                  </a:lnTo>
                  <a:lnTo>
                    <a:pt x="2514" y="2916"/>
                  </a:lnTo>
                  <a:lnTo>
                    <a:pt x="2509" y="2899"/>
                  </a:lnTo>
                  <a:lnTo>
                    <a:pt x="2505" y="2886"/>
                  </a:lnTo>
                  <a:lnTo>
                    <a:pt x="2501" y="2876"/>
                  </a:lnTo>
                  <a:lnTo>
                    <a:pt x="2500" y="2874"/>
                  </a:lnTo>
                  <a:lnTo>
                    <a:pt x="2495" y="2862"/>
                  </a:lnTo>
                  <a:lnTo>
                    <a:pt x="2486" y="2857"/>
                  </a:lnTo>
                  <a:lnTo>
                    <a:pt x="2476" y="2854"/>
                  </a:lnTo>
                  <a:lnTo>
                    <a:pt x="2465" y="2856"/>
                  </a:lnTo>
                  <a:lnTo>
                    <a:pt x="2455" y="2858"/>
                  </a:lnTo>
                  <a:lnTo>
                    <a:pt x="2448" y="2861"/>
                  </a:lnTo>
                  <a:lnTo>
                    <a:pt x="2444" y="2862"/>
                  </a:lnTo>
                  <a:lnTo>
                    <a:pt x="2401" y="2880"/>
                  </a:lnTo>
                  <a:lnTo>
                    <a:pt x="2355" y="2895"/>
                  </a:lnTo>
                  <a:lnTo>
                    <a:pt x="2304" y="2908"/>
                  </a:lnTo>
                  <a:lnTo>
                    <a:pt x="2249" y="2918"/>
                  </a:lnTo>
                  <a:lnTo>
                    <a:pt x="2193" y="2926"/>
                  </a:lnTo>
                  <a:lnTo>
                    <a:pt x="2134" y="2931"/>
                  </a:lnTo>
                  <a:lnTo>
                    <a:pt x="2075" y="2932"/>
                  </a:lnTo>
                  <a:lnTo>
                    <a:pt x="2005" y="2930"/>
                  </a:lnTo>
                  <a:lnTo>
                    <a:pt x="1937" y="2922"/>
                  </a:lnTo>
                  <a:lnTo>
                    <a:pt x="1871" y="2909"/>
                  </a:lnTo>
                  <a:lnTo>
                    <a:pt x="1810" y="2893"/>
                  </a:lnTo>
                  <a:lnTo>
                    <a:pt x="1750" y="2871"/>
                  </a:lnTo>
                  <a:lnTo>
                    <a:pt x="1695" y="2844"/>
                  </a:lnTo>
                  <a:lnTo>
                    <a:pt x="1642" y="2812"/>
                  </a:lnTo>
                  <a:lnTo>
                    <a:pt x="1592" y="2776"/>
                  </a:lnTo>
                  <a:lnTo>
                    <a:pt x="1548" y="2737"/>
                  </a:lnTo>
                  <a:lnTo>
                    <a:pt x="1505" y="2691"/>
                  </a:lnTo>
                  <a:lnTo>
                    <a:pt x="1468" y="2642"/>
                  </a:lnTo>
                  <a:lnTo>
                    <a:pt x="1436" y="2588"/>
                  </a:lnTo>
                  <a:lnTo>
                    <a:pt x="1408" y="2531"/>
                  </a:lnTo>
                  <a:lnTo>
                    <a:pt x="1384" y="2469"/>
                  </a:lnTo>
                  <a:lnTo>
                    <a:pt x="1364" y="2403"/>
                  </a:lnTo>
                  <a:lnTo>
                    <a:pt x="1352" y="2332"/>
                  </a:lnTo>
                  <a:lnTo>
                    <a:pt x="1343" y="2259"/>
                  </a:lnTo>
                  <a:lnTo>
                    <a:pt x="1340" y="2181"/>
                  </a:lnTo>
                  <a:lnTo>
                    <a:pt x="1344" y="2097"/>
                  </a:lnTo>
                  <a:lnTo>
                    <a:pt x="1353" y="2015"/>
                  </a:lnTo>
                  <a:lnTo>
                    <a:pt x="1368" y="1937"/>
                  </a:lnTo>
                  <a:lnTo>
                    <a:pt x="1389" y="1864"/>
                  </a:lnTo>
                  <a:lnTo>
                    <a:pt x="1414" y="1793"/>
                  </a:lnTo>
                  <a:lnTo>
                    <a:pt x="1445" y="1727"/>
                  </a:lnTo>
                  <a:lnTo>
                    <a:pt x="1480" y="1665"/>
                  </a:lnTo>
                  <a:lnTo>
                    <a:pt x="1521" y="1608"/>
                  </a:lnTo>
                  <a:lnTo>
                    <a:pt x="1564" y="1554"/>
                  </a:lnTo>
                  <a:lnTo>
                    <a:pt x="1612" y="1505"/>
                  </a:lnTo>
                  <a:lnTo>
                    <a:pt x="1663" y="1462"/>
                  </a:lnTo>
                  <a:lnTo>
                    <a:pt x="1717" y="1422"/>
                  </a:lnTo>
                  <a:lnTo>
                    <a:pt x="1774" y="1388"/>
                  </a:lnTo>
                  <a:lnTo>
                    <a:pt x="1834" y="1358"/>
                  </a:lnTo>
                  <a:lnTo>
                    <a:pt x="1897" y="1334"/>
                  </a:lnTo>
                  <a:lnTo>
                    <a:pt x="1961" y="1315"/>
                  </a:lnTo>
                  <a:lnTo>
                    <a:pt x="2028" y="1300"/>
                  </a:lnTo>
                  <a:lnTo>
                    <a:pt x="2094" y="1292"/>
                  </a:lnTo>
                  <a:lnTo>
                    <a:pt x="2163" y="1289"/>
                  </a:lnTo>
                  <a:lnTo>
                    <a:pt x="2236" y="1292"/>
                  </a:lnTo>
                  <a:lnTo>
                    <a:pt x="2304" y="1299"/>
                  </a:lnTo>
                  <a:lnTo>
                    <a:pt x="2368" y="1312"/>
                  </a:lnTo>
                  <a:lnTo>
                    <a:pt x="2430" y="1330"/>
                  </a:lnTo>
                  <a:lnTo>
                    <a:pt x="2486" y="1352"/>
                  </a:lnTo>
                  <a:lnTo>
                    <a:pt x="2538" y="1377"/>
                  </a:lnTo>
                  <a:lnTo>
                    <a:pt x="2587" y="1408"/>
                  </a:lnTo>
                  <a:lnTo>
                    <a:pt x="2632" y="1443"/>
                  </a:lnTo>
                  <a:lnTo>
                    <a:pt x="2673" y="1481"/>
                  </a:lnTo>
                  <a:lnTo>
                    <a:pt x="2710" y="1522"/>
                  </a:lnTo>
                  <a:lnTo>
                    <a:pt x="2742" y="1567"/>
                  </a:lnTo>
                  <a:lnTo>
                    <a:pt x="2770" y="1614"/>
                  </a:lnTo>
                  <a:lnTo>
                    <a:pt x="2794" y="1664"/>
                  </a:lnTo>
                  <a:lnTo>
                    <a:pt x="2814" y="1718"/>
                  </a:lnTo>
                  <a:lnTo>
                    <a:pt x="2829" y="1773"/>
                  </a:lnTo>
                  <a:lnTo>
                    <a:pt x="2841" y="1830"/>
                  </a:lnTo>
                  <a:lnTo>
                    <a:pt x="2847" y="1891"/>
                  </a:lnTo>
                  <a:lnTo>
                    <a:pt x="2848" y="1952"/>
                  </a:lnTo>
                  <a:lnTo>
                    <a:pt x="2847" y="2020"/>
                  </a:lnTo>
                  <a:lnTo>
                    <a:pt x="2839" y="2083"/>
                  </a:lnTo>
                  <a:lnTo>
                    <a:pt x="2829" y="2140"/>
                  </a:lnTo>
                  <a:lnTo>
                    <a:pt x="2815" y="2193"/>
                  </a:lnTo>
                  <a:lnTo>
                    <a:pt x="2798" y="2240"/>
                  </a:lnTo>
                  <a:lnTo>
                    <a:pt x="2778" y="2281"/>
                  </a:lnTo>
                  <a:lnTo>
                    <a:pt x="2756" y="2318"/>
                  </a:lnTo>
                  <a:lnTo>
                    <a:pt x="2732" y="2350"/>
                  </a:lnTo>
                  <a:lnTo>
                    <a:pt x="2706" y="2377"/>
                  </a:lnTo>
                  <a:lnTo>
                    <a:pt x="2679" y="2399"/>
                  </a:lnTo>
                  <a:lnTo>
                    <a:pt x="2652" y="2415"/>
                  </a:lnTo>
                  <a:lnTo>
                    <a:pt x="2626" y="2427"/>
                  </a:lnTo>
                  <a:lnTo>
                    <a:pt x="2597" y="2435"/>
                  </a:lnTo>
                  <a:lnTo>
                    <a:pt x="2570" y="2436"/>
                  </a:lnTo>
                  <a:lnTo>
                    <a:pt x="2549" y="2433"/>
                  </a:lnTo>
                  <a:lnTo>
                    <a:pt x="2528" y="2426"/>
                  </a:lnTo>
                  <a:lnTo>
                    <a:pt x="2513" y="2413"/>
                  </a:lnTo>
                  <a:lnTo>
                    <a:pt x="2500" y="2395"/>
                  </a:lnTo>
                  <a:lnTo>
                    <a:pt x="2490" y="2373"/>
                  </a:lnTo>
                  <a:lnTo>
                    <a:pt x="2485" y="2346"/>
                  </a:lnTo>
                  <a:lnTo>
                    <a:pt x="2482" y="2314"/>
                  </a:lnTo>
                  <a:lnTo>
                    <a:pt x="2485" y="2276"/>
                  </a:lnTo>
                  <a:lnTo>
                    <a:pt x="2490" y="2234"/>
                  </a:lnTo>
                  <a:lnTo>
                    <a:pt x="2499" y="2186"/>
                  </a:lnTo>
                  <a:lnTo>
                    <a:pt x="2506" y="2157"/>
                  </a:lnTo>
                  <a:lnTo>
                    <a:pt x="2515" y="2122"/>
                  </a:lnTo>
                  <a:lnTo>
                    <a:pt x="2526" y="2084"/>
                  </a:lnTo>
                  <a:lnTo>
                    <a:pt x="2535" y="2044"/>
                  </a:lnTo>
                  <a:lnTo>
                    <a:pt x="2545" y="2002"/>
                  </a:lnTo>
                  <a:lnTo>
                    <a:pt x="2554" y="1958"/>
                  </a:lnTo>
                  <a:lnTo>
                    <a:pt x="2561" y="1916"/>
                  </a:lnTo>
                  <a:lnTo>
                    <a:pt x="2568" y="1873"/>
                  </a:lnTo>
                  <a:lnTo>
                    <a:pt x="2572" y="1830"/>
                  </a:lnTo>
                  <a:lnTo>
                    <a:pt x="2572" y="1791"/>
                  </a:lnTo>
                  <a:lnTo>
                    <a:pt x="2569" y="1754"/>
                  </a:lnTo>
                  <a:lnTo>
                    <a:pt x="2563" y="1719"/>
                  </a:lnTo>
                  <a:lnTo>
                    <a:pt x="2553" y="1688"/>
                  </a:lnTo>
                  <a:lnTo>
                    <a:pt x="2538" y="1668"/>
                  </a:lnTo>
                  <a:lnTo>
                    <a:pt x="2518" y="1650"/>
                  </a:lnTo>
                  <a:lnTo>
                    <a:pt x="2494" y="1633"/>
                  </a:lnTo>
                  <a:lnTo>
                    <a:pt x="2464" y="1620"/>
                  </a:lnTo>
                  <a:lnTo>
                    <a:pt x="2432" y="1609"/>
                  </a:lnTo>
                  <a:lnTo>
                    <a:pt x="2396" y="1600"/>
                  </a:lnTo>
                  <a:lnTo>
                    <a:pt x="2359" y="1592"/>
                  </a:lnTo>
                  <a:lnTo>
                    <a:pt x="2321" y="1588"/>
                  </a:lnTo>
                  <a:lnTo>
                    <a:pt x="2282" y="1585"/>
                  </a:lnTo>
                  <a:lnTo>
                    <a:pt x="2244" y="1585"/>
                  </a:lnTo>
                  <a:lnTo>
                    <a:pt x="2172" y="1587"/>
                  </a:lnTo>
                  <a:lnTo>
                    <a:pt x="2104" y="1597"/>
                  </a:lnTo>
                  <a:lnTo>
                    <a:pt x="2040" y="1613"/>
                  </a:lnTo>
                  <a:lnTo>
                    <a:pt x="1979" y="1633"/>
                  </a:lnTo>
                  <a:lnTo>
                    <a:pt x="1923" y="1660"/>
                  </a:lnTo>
                  <a:lnTo>
                    <a:pt x="1869" y="1691"/>
                  </a:lnTo>
                  <a:lnTo>
                    <a:pt x="1819" y="1727"/>
                  </a:lnTo>
                  <a:lnTo>
                    <a:pt x="1774" y="1766"/>
                  </a:lnTo>
                  <a:lnTo>
                    <a:pt x="1733" y="1810"/>
                  </a:lnTo>
                  <a:lnTo>
                    <a:pt x="1696" y="1856"/>
                  </a:lnTo>
                  <a:lnTo>
                    <a:pt x="1664" y="1906"/>
                  </a:lnTo>
                  <a:lnTo>
                    <a:pt x="1637" y="1960"/>
                  </a:lnTo>
                  <a:lnTo>
                    <a:pt x="1614" y="2015"/>
                  </a:lnTo>
                  <a:lnTo>
                    <a:pt x="1596" y="2072"/>
                  </a:lnTo>
                  <a:lnTo>
                    <a:pt x="1583" y="2131"/>
                  </a:lnTo>
                  <a:lnTo>
                    <a:pt x="1576" y="2191"/>
                  </a:lnTo>
                  <a:lnTo>
                    <a:pt x="1573" y="2253"/>
                  </a:lnTo>
                  <a:lnTo>
                    <a:pt x="1576" y="2309"/>
                  </a:lnTo>
                  <a:lnTo>
                    <a:pt x="1583" y="2362"/>
                  </a:lnTo>
                  <a:lnTo>
                    <a:pt x="1596" y="2410"/>
                  </a:lnTo>
                  <a:lnTo>
                    <a:pt x="1614" y="2454"/>
                  </a:lnTo>
                  <a:lnTo>
                    <a:pt x="1637" y="2493"/>
                  </a:lnTo>
                  <a:lnTo>
                    <a:pt x="1663" y="2527"/>
                  </a:lnTo>
                  <a:lnTo>
                    <a:pt x="1694" y="2556"/>
                  </a:lnTo>
                  <a:lnTo>
                    <a:pt x="1728" y="2580"/>
                  </a:lnTo>
                  <a:lnTo>
                    <a:pt x="1765" y="2600"/>
                  </a:lnTo>
                  <a:lnTo>
                    <a:pt x="1805" y="2614"/>
                  </a:lnTo>
                  <a:lnTo>
                    <a:pt x="1848" y="2623"/>
                  </a:lnTo>
                  <a:lnTo>
                    <a:pt x="1895" y="2625"/>
                  </a:lnTo>
                  <a:lnTo>
                    <a:pt x="1942" y="2623"/>
                  </a:lnTo>
                  <a:lnTo>
                    <a:pt x="1989" y="2616"/>
                  </a:lnTo>
                  <a:lnTo>
                    <a:pt x="2035" y="2604"/>
                  </a:lnTo>
                  <a:lnTo>
                    <a:pt x="2079" y="2586"/>
                  </a:lnTo>
                  <a:lnTo>
                    <a:pt x="2120" y="2564"/>
                  </a:lnTo>
                  <a:lnTo>
                    <a:pt x="2158" y="2536"/>
                  </a:lnTo>
                  <a:lnTo>
                    <a:pt x="2194" y="2502"/>
                  </a:lnTo>
                  <a:lnTo>
                    <a:pt x="2226" y="2464"/>
                  </a:lnTo>
                  <a:lnTo>
                    <a:pt x="2254" y="2419"/>
                  </a:lnTo>
                  <a:lnTo>
                    <a:pt x="2258" y="2415"/>
                  </a:lnTo>
                  <a:lnTo>
                    <a:pt x="2261" y="2413"/>
                  </a:lnTo>
                  <a:lnTo>
                    <a:pt x="2263" y="2413"/>
                  </a:lnTo>
                  <a:lnTo>
                    <a:pt x="2266" y="2414"/>
                  </a:lnTo>
                  <a:lnTo>
                    <a:pt x="2268" y="2415"/>
                  </a:lnTo>
                  <a:lnTo>
                    <a:pt x="2270" y="2418"/>
                  </a:lnTo>
                  <a:lnTo>
                    <a:pt x="2271" y="2420"/>
                  </a:lnTo>
                  <a:lnTo>
                    <a:pt x="2272" y="2423"/>
                  </a:lnTo>
                  <a:lnTo>
                    <a:pt x="2280" y="2463"/>
                  </a:lnTo>
                  <a:lnTo>
                    <a:pt x="2293" y="2497"/>
                  </a:lnTo>
                  <a:lnTo>
                    <a:pt x="2309" y="2528"/>
                  </a:lnTo>
                  <a:lnTo>
                    <a:pt x="2330" y="2555"/>
                  </a:lnTo>
                  <a:lnTo>
                    <a:pt x="2353" y="2577"/>
                  </a:lnTo>
                  <a:lnTo>
                    <a:pt x="2380" y="2595"/>
                  </a:lnTo>
                  <a:lnTo>
                    <a:pt x="2410" y="2609"/>
                  </a:lnTo>
                  <a:lnTo>
                    <a:pt x="2444" y="2618"/>
                  </a:lnTo>
                  <a:lnTo>
                    <a:pt x="2478" y="2624"/>
                  </a:lnTo>
                  <a:lnTo>
                    <a:pt x="2517" y="2625"/>
                  </a:lnTo>
                  <a:lnTo>
                    <a:pt x="2573" y="2623"/>
                  </a:lnTo>
                  <a:lnTo>
                    <a:pt x="2628" y="2614"/>
                  </a:lnTo>
                  <a:lnTo>
                    <a:pt x="2682" y="2598"/>
                  </a:lnTo>
                  <a:lnTo>
                    <a:pt x="2732" y="2578"/>
                  </a:lnTo>
                  <a:lnTo>
                    <a:pt x="2780" y="2551"/>
                  </a:lnTo>
                  <a:lnTo>
                    <a:pt x="2825" y="2520"/>
                  </a:lnTo>
                  <a:lnTo>
                    <a:pt x="2866" y="2483"/>
                  </a:lnTo>
                  <a:lnTo>
                    <a:pt x="2905" y="2441"/>
                  </a:lnTo>
                  <a:lnTo>
                    <a:pt x="2939" y="2395"/>
                  </a:lnTo>
                  <a:lnTo>
                    <a:pt x="2971" y="2342"/>
                  </a:lnTo>
                  <a:lnTo>
                    <a:pt x="2997" y="2287"/>
                  </a:lnTo>
                  <a:lnTo>
                    <a:pt x="3020" y="2226"/>
                  </a:lnTo>
                  <a:lnTo>
                    <a:pt x="3038" y="2162"/>
                  </a:lnTo>
                  <a:lnTo>
                    <a:pt x="3051" y="2093"/>
                  </a:lnTo>
                  <a:lnTo>
                    <a:pt x="3058" y="2020"/>
                  </a:lnTo>
                  <a:lnTo>
                    <a:pt x="3061" y="1943"/>
                  </a:lnTo>
                  <a:lnTo>
                    <a:pt x="3058" y="1864"/>
                  </a:lnTo>
                  <a:lnTo>
                    <a:pt x="3048" y="1788"/>
                  </a:lnTo>
                  <a:lnTo>
                    <a:pt x="3033" y="1714"/>
                  </a:lnTo>
                  <a:lnTo>
                    <a:pt x="3011" y="1644"/>
                  </a:lnTo>
                  <a:lnTo>
                    <a:pt x="2983" y="1577"/>
                  </a:lnTo>
                  <a:lnTo>
                    <a:pt x="2949" y="1514"/>
                  </a:lnTo>
                  <a:lnTo>
                    <a:pt x="2910" y="1454"/>
                  </a:lnTo>
                  <a:lnTo>
                    <a:pt x="2866" y="1399"/>
                  </a:lnTo>
                  <a:lnTo>
                    <a:pt x="2818" y="1348"/>
                  </a:lnTo>
                  <a:lnTo>
                    <a:pt x="2764" y="1300"/>
                  </a:lnTo>
                  <a:lnTo>
                    <a:pt x="2706" y="1260"/>
                  </a:lnTo>
                  <a:lnTo>
                    <a:pt x="2643" y="1222"/>
                  </a:lnTo>
                  <a:lnTo>
                    <a:pt x="2578" y="1190"/>
                  </a:lnTo>
                  <a:lnTo>
                    <a:pt x="2508" y="1164"/>
                  </a:lnTo>
                  <a:lnTo>
                    <a:pt x="2435" y="1142"/>
                  </a:lnTo>
                  <a:lnTo>
                    <a:pt x="2358" y="1126"/>
                  </a:lnTo>
                  <a:lnTo>
                    <a:pt x="2277" y="1117"/>
                  </a:lnTo>
                  <a:lnTo>
                    <a:pt x="2195" y="1114"/>
                  </a:lnTo>
                  <a:close/>
                  <a:moveTo>
                    <a:pt x="230" y="0"/>
                  </a:moveTo>
                  <a:lnTo>
                    <a:pt x="3431" y="0"/>
                  </a:lnTo>
                  <a:lnTo>
                    <a:pt x="3472" y="4"/>
                  </a:lnTo>
                  <a:lnTo>
                    <a:pt x="3511" y="14"/>
                  </a:lnTo>
                  <a:lnTo>
                    <a:pt x="3547" y="32"/>
                  </a:lnTo>
                  <a:lnTo>
                    <a:pt x="3579" y="54"/>
                  </a:lnTo>
                  <a:lnTo>
                    <a:pt x="3607" y="82"/>
                  </a:lnTo>
                  <a:lnTo>
                    <a:pt x="3629" y="114"/>
                  </a:lnTo>
                  <a:lnTo>
                    <a:pt x="3647" y="150"/>
                  </a:lnTo>
                  <a:lnTo>
                    <a:pt x="3657" y="189"/>
                  </a:lnTo>
                  <a:lnTo>
                    <a:pt x="3661" y="230"/>
                  </a:lnTo>
                  <a:lnTo>
                    <a:pt x="3661" y="3994"/>
                  </a:lnTo>
                  <a:lnTo>
                    <a:pt x="3657" y="4035"/>
                  </a:lnTo>
                  <a:lnTo>
                    <a:pt x="3647" y="4074"/>
                  </a:lnTo>
                  <a:lnTo>
                    <a:pt x="3629" y="4110"/>
                  </a:lnTo>
                  <a:lnTo>
                    <a:pt x="3607" y="4142"/>
                  </a:lnTo>
                  <a:lnTo>
                    <a:pt x="3579" y="4170"/>
                  </a:lnTo>
                  <a:lnTo>
                    <a:pt x="3547" y="4192"/>
                  </a:lnTo>
                  <a:lnTo>
                    <a:pt x="3511" y="4210"/>
                  </a:lnTo>
                  <a:lnTo>
                    <a:pt x="3472" y="4220"/>
                  </a:lnTo>
                  <a:lnTo>
                    <a:pt x="3431" y="4224"/>
                  </a:lnTo>
                  <a:lnTo>
                    <a:pt x="230" y="4224"/>
                  </a:lnTo>
                  <a:lnTo>
                    <a:pt x="189" y="4220"/>
                  </a:lnTo>
                  <a:lnTo>
                    <a:pt x="150" y="4210"/>
                  </a:lnTo>
                  <a:lnTo>
                    <a:pt x="114" y="4192"/>
                  </a:lnTo>
                  <a:lnTo>
                    <a:pt x="82" y="4170"/>
                  </a:lnTo>
                  <a:lnTo>
                    <a:pt x="54" y="4142"/>
                  </a:lnTo>
                  <a:lnTo>
                    <a:pt x="32" y="4110"/>
                  </a:lnTo>
                  <a:lnTo>
                    <a:pt x="14" y="4074"/>
                  </a:lnTo>
                  <a:lnTo>
                    <a:pt x="4" y="4035"/>
                  </a:lnTo>
                  <a:lnTo>
                    <a:pt x="0" y="3994"/>
                  </a:lnTo>
                  <a:lnTo>
                    <a:pt x="0" y="3594"/>
                  </a:lnTo>
                  <a:lnTo>
                    <a:pt x="0" y="3593"/>
                  </a:lnTo>
                  <a:lnTo>
                    <a:pt x="0" y="3587"/>
                  </a:lnTo>
                  <a:lnTo>
                    <a:pt x="1" y="3579"/>
                  </a:lnTo>
                  <a:lnTo>
                    <a:pt x="4" y="3567"/>
                  </a:lnTo>
                  <a:lnTo>
                    <a:pt x="7" y="3555"/>
                  </a:lnTo>
                  <a:lnTo>
                    <a:pt x="13" y="3542"/>
                  </a:lnTo>
                  <a:lnTo>
                    <a:pt x="20" y="3528"/>
                  </a:lnTo>
                  <a:lnTo>
                    <a:pt x="31" y="3515"/>
                  </a:lnTo>
                  <a:lnTo>
                    <a:pt x="43" y="3502"/>
                  </a:lnTo>
                  <a:lnTo>
                    <a:pt x="60" y="3492"/>
                  </a:lnTo>
                  <a:lnTo>
                    <a:pt x="79" y="3483"/>
                  </a:lnTo>
                  <a:lnTo>
                    <a:pt x="103" y="3478"/>
                  </a:lnTo>
                  <a:lnTo>
                    <a:pt x="130" y="3475"/>
                  </a:lnTo>
                  <a:lnTo>
                    <a:pt x="447" y="3475"/>
                  </a:lnTo>
                  <a:lnTo>
                    <a:pt x="498" y="3471"/>
                  </a:lnTo>
                  <a:lnTo>
                    <a:pt x="545" y="3461"/>
                  </a:lnTo>
                  <a:lnTo>
                    <a:pt x="590" y="3443"/>
                  </a:lnTo>
                  <a:lnTo>
                    <a:pt x="632" y="3420"/>
                  </a:lnTo>
                  <a:lnTo>
                    <a:pt x="669" y="3392"/>
                  </a:lnTo>
                  <a:lnTo>
                    <a:pt x="704" y="3359"/>
                  </a:lnTo>
                  <a:lnTo>
                    <a:pt x="732" y="3320"/>
                  </a:lnTo>
                  <a:lnTo>
                    <a:pt x="755" y="3278"/>
                  </a:lnTo>
                  <a:lnTo>
                    <a:pt x="773" y="3233"/>
                  </a:lnTo>
                  <a:lnTo>
                    <a:pt x="783" y="3186"/>
                  </a:lnTo>
                  <a:lnTo>
                    <a:pt x="787" y="3135"/>
                  </a:lnTo>
                  <a:lnTo>
                    <a:pt x="787" y="2788"/>
                  </a:lnTo>
                  <a:lnTo>
                    <a:pt x="783" y="2738"/>
                  </a:lnTo>
                  <a:lnTo>
                    <a:pt x="773" y="2689"/>
                  </a:lnTo>
                  <a:lnTo>
                    <a:pt x="755" y="2644"/>
                  </a:lnTo>
                  <a:lnTo>
                    <a:pt x="732" y="2602"/>
                  </a:lnTo>
                  <a:lnTo>
                    <a:pt x="704" y="2565"/>
                  </a:lnTo>
                  <a:lnTo>
                    <a:pt x="669" y="2531"/>
                  </a:lnTo>
                  <a:lnTo>
                    <a:pt x="632" y="2502"/>
                  </a:lnTo>
                  <a:lnTo>
                    <a:pt x="590" y="2479"/>
                  </a:lnTo>
                  <a:lnTo>
                    <a:pt x="545" y="2463"/>
                  </a:lnTo>
                  <a:lnTo>
                    <a:pt x="498" y="2451"/>
                  </a:lnTo>
                  <a:lnTo>
                    <a:pt x="447" y="2447"/>
                  </a:lnTo>
                  <a:lnTo>
                    <a:pt x="130" y="2447"/>
                  </a:lnTo>
                  <a:lnTo>
                    <a:pt x="102" y="2446"/>
                  </a:lnTo>
                  <a:lnTo>
                    <a:pt x="78" y="2440"/>
                  </a:lnTo>
                  <a:lnTo>
                    <a:pt x="59" y="2429"/>
                  </a:lnTo>
                  <a:lnTo>
                    <a:pt x="42" y="2418"/>
                  </a:lnTo>
                  <a:lnTo>
                    <a:pt x="29" y="2404"/>
                  </a:lnTo>
                  <a:lnTo>
                    <a:pt x="19" y="2388"/>
                  </a:lnTo>
                  <a:lnTo>
                    <a:pt x="11" y="2373"/>
                  </a:lnTo>
                  <a:lnTo>
                    <a:pt x="6" y="2356"/>
                  </a:lnTo>
                  <a:lnTo>
                    <a:pt x="2" y="2342"/>
                  </a:lnTo>
                  <a:lnTo>
                    <a:pt x="1" y="2328"/>
                  </a:lnTo>
                  <a:lnTo>
                    <a:pt x="0" y="2316"/>
                  </a:lnTo>
                  <a:lnTo>
                    <a:pt x="0" y="2307"/>
                  </a:lnTo>
                  <a:lnTo>
                    <a:pt x="0" y="2300"/>
                  </a:lnTo>
                  <a:lnTo>
                    <a:pt x="0" y="2299"/>
                  </a:lnTo>
                  <a:lnTo>
                    <a:pt x="0" y="1873"/>
                  </a:lnTo>
                  <a:lnTo>
                    <a:pt x="0" y="1870"/>
                  </a:lnTo>
                  <a:lnTo>
                    <a:pt x="0" y="1865"/>
                  </a:lnTo>
                  <a:lnTo>
                    <a:pt x="1" y="1855"/>
                  </a:lnTo>
                  <a:lnTo>
                    <a:pt x="5" y="1843"/>
                  </a:lnTo>
                  <a:lnTo>
                    <a:pt x="9" y="1832"/>
                  </a:lnTo>
                  <a:lnTo>
                    <a:pt x="15" y="1818"/>
                  </a:lnTo>
                  <a:lnTo>
                    <a:pt x="24" y="1805"/>
                  </a:lnTo>
                  <a:lnTo>
                    <a:pt x="37" y="1795"/>
                  </a:lnTo>
                  <a:lnTo>
                    <a:pt x="52" y="1784"/>
                  </a:lnTo>
                  <a:lnTo>
                    <a:pt x="71" y="1779"/>
                  </a:lnTo>
                  <a:lnTo>
                    <a:pt x="96" y="1777"/>
                  </a:lnTo>
                  <a:lnTo>
                    <a:pt x="447" y="1777"/>
                  </a:lnTo>
                  <a:lnTo>
                    <a:pt x="498" y="1773"/>
                  </a:lnTo>
                  <a:lnTo>
                    <a:pt x="545" y="1761"/>
                  </a:lnTo>
                  <a:lnTo>
                    <a:pt x="590" y="1745"/>
                  </a:lnTo>
                  <a:lnTo>
                    <a:pt x="632" y="1722"/>
                  </a:lnTo>
                  <a:lnTo>
                    <a:pt x="669" y="1693"/>
                  </a:lnTo>
                  <a:lnTo>
                    <a:pt x="704" y="1659"/>
                  </a:lnTo>
                  <a:lnTo>
                    <a:pt x="732" y="1622"/>
                  </a:lnTo>
                  <a:lnTo>
                    <a:pt x="755" y="1580"/>
                  </a:lnTo>
                  <a:lnTo>
                    <a:pt x="773" y="1535"/>
                  </a:lnTo>
                  <a:lnTo>
                    <a:pt x="783" y="1486"/>
                  </a:lnTo>
                  <a:lnTo>
                    <a:pt x="787" y="1436"/>
                  </a:lnTo>
                  <a:lnTo>
                    <a:pt x="787" y="1089"/>
                  </a:lnTo>
                  <a:lnTo>
                    <a:pt x="783" y="1038"/>
                  </a:lnTo>
                  <a:lnTo>
                    <a:pt x="773" y="991"/>
                  </a:lnTo>
                  <a:lnTo>
                    <a:pt x="755" y="946"/>
                  </a:lnTo>
                  <a:lnTo>
                    <a:pt x="732" y="904"/>
                  </a:lnTo>
                  <a:lnTo>
                    <a:pt x="704" y="865"/>
                  </a:lnTo>
                  <a:lnTo>
                    <a:pt x="669" y="832"/>
                  </a:lnTo>
                  <a:lnTo>
                    <a:pt x="632" y="804"/>
                  </a:lnTo>
                  <a:lnTo>
                    <a:pt x="590" y="781"/>
                  </a:lnTo>
                  <a:lnTo>
                    <a:pt x="545" y="763"/>
                  </a:lnTo>
                  <a:lnTo>
                    <a:pt x="498" y="753"/>
                  </a:lnTo>
                  <a:lnTo>
                    <a:pt x="447" y="749"/>
                  </a:lnTo>
                  <a:lnTo>
                    <a:pt x="96" y="749"/>
                  </a:lnTo>
                  <a:lnTo>
                    <a:pt x="71" y="746"/>
                  </a:lnTo>
                  <a:lnTo>
                    <a:pt x="52" y="740"/>
                  </a:lnTo>
                  <a:lnTo>
                    <a:pt x="37" y="730"/>
                  </a:lnTo>
                  <a:lnTo>
                    <a:pt x="24" y="717"/>
                  </a:lnTo>
                  <a:lnTo>
                    <a:pt x="15" y="704"/>
                  </a:lnTo>
                  <a:lnTo>
                    <a:pt x="9" y="689"/>
                  </a:lnTo>
                  <a:lnTo>
                    <a:pt x="5" y="676"/>
                  </a:lnTo>
                  <a:lnTo>
                    <a:pt x="1" y="663"/>
                  </a:lnTo>
                  <a:lnTo>
                    <a:pt x="0" y="653"/>
                  </a:lnTo>
                  <a:lnTo>
                    <a:pt x="0" y="646"/>
                  </a:lnTo>
                  <a:lnTo>
                    <a:pt x="0" y="644"/>
                  </a:lnTo>
                  <a:lnTo>
                    <a:pt x="0" y="230"/>
                  </a:lnTo>
                  <a:lnTo>
                    <a:pt x="4" y="189"/>
                  </a:lnTo>
                  <a:lnTo>
                    <a:pt x="14" y="150"/>
                  </a:lnTo>
                  <a:lnTo>
                    <a:pt x="32" y="114"/>
                  </a:lnTo>
                  <a:lnTo>
                    <a:pt x="54" y="82"/>
                  </a:lnTo>
                  <a:lnTo>
                    <a:pt x="82" y="54"/>
                  </a:lnTo>
                  <a:lnTo>
                    <a:pt x="114" y="32"/>
                  </a:lnTo>
                  <a:lnTo>
                    <a:pt x="150" y="14"/>
                  </a:lnTo>
                  <a:lnTo>
                    <a:pt x="189" y="4"/>
                  </a:lnTo>
                  <a:lnTo>
                    <a:pt x="2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ru-RU">
                <a:latin typeface="Raleway"/>
                <a:cs typeface="Raleway"/>
              </a:endParaRPr>
            </a:p>
          </p:txBody>
        </p:sp>
        <p:sp>
          <p:nvSpPr>
            <p:cNvPr id="30" name="Freeform 9"/>
            <p:cNvSpPr/>
            <p:nvPr/>
          </p:nvSpPr>
          <p:spPr bwMode="auto">
            <a:xfrm>
              <a:off x="1177436" y="3393589"/>
              <a:ext cx="61283" cy="82845"/>
            </a:xfrm>
            <a:custGeom>
              <a:avLst/>
              <a:gdLst>
                <a:gd name="T0" fmla="*/ 338 w 431"/>
                <a:gd name="T1" fmla="*/ 0 h 585"/>
                <a:gd name="T2" fmla="*/ 365 w 431"/>
                <a:gd name="T3" fmla="*/ 3 h 585"/>
                <a:gd name="T4" fmla="*/ 388 w 431"/>
                <a:gd name="T5" fmla="*/ 9 h 585"/>
                <a:gd name="T6" fmla="*/ 406 w 431"/>
                <a:gd name="T7" fmla="*/ 19 h 585"/>
                <a:gd name="T8" fmla="*/ 419 w 431"/>
                <a:gd name="T9" fmla="*/ 33 h 585"/>
                <a:gd name="T10" fmla="*/ 428 w 431"/>
                <a:gd name="T11" fmla="*/ 53 h 585"/>
                <a:gd name="T12" fmla="*/ 431 w 431"/>
                <a:gd name="T13" fmla="*/ 76 h 585"/>
                <a:gd name="T14" fmla="*/ 431 w 431"/>
                <a:gd name="T15" fmla="*/ 101 h 585"/>
                <a:gd name="T16" fmla="*/ 429 w 431"/>
                <a:gd name="T17" fmla="*/ 128 h 585"/>
                <a:gd name="T18" fmla="*/ 422 w 431"/>
                <a:gd name="T19" fmla="*/ 156 h 585"/>
                <a:gd name="T20" fmla="*/ 416 w 431"/>
                <a:gd name="T21" fmla="*/ 186 h 585"/>
                <a:gd name="T22" fmla="*/ 407 w 431"/>
                <a:gd name="T23" fmla="*/ 214 h 585"/>
                <a:gd name="T24" fmla="*/ 399 w 431"/>
                <a:gd name="T25" fmla="*/ 240 h 585"/>
                <a:gd name="T26" fmla="*/ 393 w 431"/>
                <a:gd name="T27" fmla="*/ 264 h 585"/>
                <a:gd name="T28" fmla="*/ 387 w 431"/>
                <a:gd name="T29" fmla="*/ 284 h 585"/>
                <a:gd name="T30" fmla="*/ 372 w 431"/>
                <a:gd name="T31" fmla="*/ 332 h 585"/>
                <a:gd name="T32" fmla="*/ 356 w 431"/>
                <a:gd name="T33" fmla="*/ 378 h 585"/>
                <a:gd name="T34" fmla="*/ 335 w 431"/>
                <a:gd name="T35" fmla="*/ 421 h 585"/>
                <a:gd name="T36" fmla="*/ 314 w 431"/>
                <a:gd name="T37" fmla="*/ 460 h 585"/>
                <a:gd name="T38" fmla="*/ 289 w 431"/>
                <a:gd name="T39" fmla="*/ 496 h 585"/>
                <a:gd name="T40" fmla="*/ 262 w 431"/>
                <a:gd name="T41" fmla="*/ 526 h 585"/>
                <a:gd name="T42" fmla="*/ 234 w 431"/>
                <a:gd name="T43" fmla="*/ 551 h 585"/>
                <a:gd name="T44" fmla="*/ 205 w 431"/>
                <a:gd name="T45" fmla="*/ 570 h 585"/>
                <a:gd name="T46" fmla="*/ 174 w 431"/>
                <a:gd name="T47" fmla="*/ 581 h 585"/>
                <a:gd name="T48" fmla="*/ 143 w 431"/>
                <a:gd name="T49" fmla="*/ 585 h 585"/>
                <a:gd name="T50" fmla="*/ 113 w 431"/>
                <a:gd name="T51" fmla="*/ 583 h 585"/>
                <a:gd name="T52" fmla="*/ 87 w 431"/>
                <a:gd name="T53" fmla="*/ 575 h 585"/>
                <a:gd name="T54" fmla="*/ 64 w 431"/>
                <a:gd name="T55" fmla="*/ 563 h 585"/>
                <a:gd name="T56" fmla="*/ 45 w 431"/>
                <a:gd name="T57" fmla="*/ 547 h 585"/>
                <a:gd name="T58" fmla="*/ 28 w 431"/>
                <a:gd name="T59" fmla="*/ 526 h 585"/>
                <a:gd name="T60" fmla="*/ 15 w 431"/>
                <a:gd name="T61" fmla="*/ 502 h 585"/>
                <a:gd name="T62" fmla="*/ 6 w 431"/>
                <a:gd name="T63" fmla="*/ 474 h 585"/>
                <a:gd name="T64" fmla="*/ 1 w 431"/>
                <a:gd name="T65" fmla="*/ 442 h 585"/>
                <a:gd name="T66" fmla="*/ 0 w 431"/>
                <a:gd name="T67" fmla="*/ 407 h 585"/>
                <a:gd name="T68" fmla="*/ 3 w 431"/>
                <a:gd name="T69" fmla="*/ 352 h 585"/>
                <a:gd name="T70" fmla="*/ 11 w 431"/>
                <a:gd name="T71" fmla="*/ 300 h 585"/>
                <a:gd name="T72" fmla="*/ 26 w 431"/>
                <a:gd name="T73" fmla="*/ 250 h 585"/>
                <a:gd name="T74" fmla="*/ 45 w 431"/>
                <a:gd name="T75" fmla="*/ 204 h 585"/>
                <a:gd name="T76" fmla="*/ 69 w 431"/>
                <a:gd name="T77" fmla="*/ 160 h 585"/>
                <a:gd name="T78" fmla="*/ 97 w 431"/>
                <a:gd name="T79" fmla="*/ 121 h 585"/>
                <a:gd name="T80" fmla="*/ 131 w 431"/>
                <a:gd name="T81" fmla="*/ 86 h 585"/>
                <a:gd name="T82" fmla="*/ 166 w 431"/>
                <a:gd name="T83" fmla="*/ 57 h 585"/>
                <a:gd name="T84" fmla="*/ 205 w 431"/>
                <a:gd name="T85" fmla="*/ 32 h 585"/>
                <a:gd name="T86" fmla="*/ 247 w 431"/>
                <a:gd name="T87" fmla="*/ 14 h 585"/>
                <a:gd name="T88" fmla="*/ 292 w 431"/>
                <a:gd name="T89" fmla="*/ 4 h 585"/>
                <a:gd name="T90" fmla="*/ 338 w 431"/>
                <a:gd name="T91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31" h="585" extrusionOk="0">
                  <a:moveTo>
                    <a:pt x="338" y="0"/>
                  </a:moveTo>
                  <a:lnTo>
                    <a:pt x="365" y="3"/>
                  </a:lnTo>
                  <a:lnTo>
                    <a:pt x="388" y="9"/>
                  </a:lnTo>
                  <a:lnTo>
                    <a:pt x="406" y="19"/>
                  </a:lnTo>
                  <a:lnTo>
                    <a:pt x="419" y="33"/>
                  </a:lnTo>
                  <a:lnTo>
                    <a:pt x="428" y="53"/>
                  </a:lnTo>
                  <a:lnTo>
                    <a:pt x="431" y="76"/>
                  </a:lnTo>
                  <a:lnTo>
                    <a:pt x="431" y="101"/>
                  </a:lnTo>
                  <a:lnTo>
                    <a:pt x="429" y="128"/>
                  </a:lnTo>
                  <a:lnTo>
                    <a:pt x="422" y="156"/>
                  </a:lnTo>
                  <a:lnTo>
                    <a:pt x="416" y="186"/>
                  </a:lnTo>
                  <a:lnTo>
                    <a:pt x="407" y="214"/>
                  </a:lnTo>
                  <a:lnTo>
                    <a:pt x="399" y="240"/>
                  </a:lnTo>
                  <a:lnTo>
                    <a:pt x="393" y="264"/>
                  </a:lnTo>
                  <a:lnTo>
                    <a:pt x="387" y="284"/>
                  </a:lnTo>
                  <a:lnTo>
                    <a:pt x="372" y="332"/>
                  </a:lnTo>
                  <a:lnTo>
                    <a:pt x="356" y="378"/>
                  </a:lnTo>
                  <a:lnTo>
                    <a:pt x="335" y="421"/>
                  </a:lnTo>
                  <a:lnTo>
                    <a:pt x="314" y="460"/>
                  </a:lnTo>
                  <a:lnTo>
                    <a:pt x="289" y="496"/>
                  </a:lnTo>
                  <a:lnTo>
                    <a:pt x="262" y="526"/>
                  </a:lnTo>
                  <a:lnTo>
                    <a:pt x="234" y="551"/>
                  </a:lnTo>
                  <a:lnTo>
                    <a:pt x="205" y="570"/>
                  </a:lnTo>
                  <a:lnTo>
                    <a:pt x="174" y="581"/>
                  </a:lnTo>
                  <a:lnTo>
                    <a:pt x="143" y="585"/>
                  </a:lnTo>
                  <a:lnTo>
                    <a:pt x="113" y="583"/>
                  </a:lnTo>
                  <a:lnTo>
                    <a:pt x="87" y="575"/>
                  </a:lnTo>
                  <a:lnTo>
                    <a:pt x="64" y="563"/>
                  </a:lnTo>
                  <a:lnTo>
                    <a:pt x="45" y="547"/>
                  </a:lnTo>
                  <a:lnTo>
                    <a:pt x="28" y="526"/>
                  </a:lnTo>
                  <a:lnTo>
                    <a:pt x="15" y="502"/>
                  </a:lnTo>
                  <a:lnTo>
                    <a:pt x="6" y="474"/>
                  </a:lnTo>
                  <a:lnTo>
                    <a:pt x="1" y="442"/>
                  </a:lnTo>
                  <a:lnTo>
                    <a:pt x="0" y="407"/>
                  </a:lnTo>
                  <a:lnTo>
                    <a:pt x="3" y="352"/>
                  </a:lnTo>
                  <a:lnTo>
                    <a:pt x="11" y="300"/>
                  </a:lnTo>
                  <a:lnTo>
                    <a:pt x="26" y="250"/>
                  </a:lnTo>
                  <a:lnTo>
                    <a:pt x="45" y="204"/>
                  </a:lnTo>
                  <a:lnTo>
                    <a:pt x="69" y="160"/>
                  </a:lnTo>
                  <a:lnTo>
                    <a:pt x="97" y="121"/>
                  </a:lnTo>
                  <a:lnTo>
                    <a:pt x="131" y="86"/>
                  </a:lnTo>
                  <a:lnTo>
                    <a:pt x="166" y="57"/>
                  </a:lnTo>
                  <a:lnTo>
                    <a:pt x="205" y="32"/>
                  </a:lnTo>
                  <a:lnTo>
                    <a:pt x="247" y="14"/>
                  </a:lnTo>
                  <a:lnTo>
                    <a:pt x="292" y="4"/>
                  </a:lnTo>
                  <a:lnTo>
                    <a:pt x="3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ru-RU">
                <a:latin typeface="Raleway"/>
                <a:cs typeface="Raleway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 bwMode="auto">
          <a:xfrm>
            <a:off x="5959329" y="5505225"/>
            <a:ext cx="347749" cy="378707"/>
            <a:chOff x="4551363" y="1695832"/>
            <a:chExt cx="2906710" cy="3352800"/>
          </a:xfrm>
          <a:solidFill>
            <a:schemeClr val="bg1"/>
          </a:solidFill>
        </p:grpSpPr>
        <p:sp>
          <p:nvSpPr>
            <p:cNvPr id="24" name="Freeform 14"/>
            <p:cNvSpPr/>
            <p:nvPr/>
          </p:nvSpPr>
          <p:spPr bwMode="auto">
            <a:xfrm>
              <a:off x="4551363" y="2535238"/>
              <a:ext cx="579438" cy="438149"/>
            </a:xfrm>
            <a:custGeom>
              <a:avLst/>
              <a:gdLst>
                <a:gd name="T0" fmla="*/ 126 w 728"/>
                <a:gd name="T1" fmla="*/ 0 h 552"/>
                <a:gd name="T2" fmla="*/ 601 w 728"/>
                <a:gd name="T3" fmla="*/ 0 h 552"/>
                <a:gd name="T4" fmla="*/ 631 w 728"/>
                <a:gd name="T5" fmla="*/ 4 h 552"/>
                <a:gd name="T6" fmla="*/ 658 w 728"/>
                <a:gd name="T7" fmla="*/ 13 h 552"/>
                <a:gd name="T8" fmla="*/ 681 w 728"/>
                <a:gd name="T9" fmla="*/ 28 h 552"/>
                <a:gd name="T10" fmla="*/ 701 w 728"/>
                <a:gd name="T11" fmla="*/ 47 h 552"/>
                <a:gd name="T12" fmla="*/ 715 w 728"/>
                <a:gd name="T13" fmla="*/ 72 h 552"/>
                <a:gd name="T14" fmla="*/ 726 w 728"/>
                <a:gd name="T15" fmla="*/ 97 h 552"/>
                <a:gd name="T16" fmla="*/ 728 w 728"/>
                <a:gd name="T17" fmla="*/ 127 h 552"/>
                <a:gd name="T18" fmla="*/ 728 w 728"/>
                <a:gd name="T19" fmla="*/ 425 h 552"/>
                <a:gd name="T20" fmla="*/ 726 w 728"/>
                <a:gd name="T21" fmla="*/ 453 h 552"/>
                <a:gd name="T22" fmla="*/ 715 w 728"/>
                <a:gd name="T23" fmla="*/ 480 h 552"/>
                <a:gd name="T24" fmla="*/ 701 w 728"/>
                <a:gd name="T25" fmla="*/ 504 h 552"/>
                <a:gd name="T26" fmla="*/ 681 w 728"/>
                <a:gd name="T27" fmla="*/ 523 h 552"/>
                <a:gd name="T28" fmla="*/ 658 w 728"/>
                <a:gd name="T29" fmla="*/ 539 h 552"/>
                <a:gd name="T30" fmla="*/ 631 w 728"/>
                <a:gd name="T31" fmla="*/ 548 h 552"/>
                <a:gd name="T32" fmla="*/ 601 w 728"/>
                <a:gd name="T33" fmla="*/ 552 h 552"/>
                <a:gd name="T34" fmla="*/ 126 w 728"/>
                <a:gd name="T35" fmla="*/ 552 h 552"/>
                <a:gd name="T36" fmla="*/ 98 w 728"/>
                <a:gd name="T37" fmla="*/ 548 h 552"/>
                <a:gd name="T38" fmla="*/ 71 w 728"/>
                <a:gd name="T39" fmla="*/ 539 h 552"/>
                <a:gd name="T40" fmla="*/ 47 w 728"/>
                <a:gd name="T41" fmla="*/ 523 h 552"/>
                <a:gd name="T42" fmla="*/ 28 w 728"/>
                <a:gd name="T43" fmla="*/ 504 h 552"/>
                <a:gd name="T44" fmla="*/ 13 w 728"/>
                <a:gd name="T45" fmla="*/ 480 h 552"/>
                <a:gd name="T46" fmla="*/ 4 w 728"/>
                <a:gd name="T47" fmla="*/ 453 h 552"/>
                <a:gd name="T48" fmla="*/ 0 w 728"/>
                <a:gd name="T49" fmla="*/ 425 h 552"/>
                <a:gd name="T50" fmla="*/ 0 w 728"/>
                <a:gd name="T51" fmla="*/ 127 h 552"/>
                <a:gd name="T52" fmla="*/ 4 w 728"/>
                <a:gd name="T53" fmla="*/ 97 h 552"/>
                <a:gd name="T54" fmla="*/ 13 w 728"/>
                <a:gd name="T55" fmla="*/ 72 h 552"/>
                <a:gd name="T56" fmla="*/ 28 w 728"/>
                <a:gd name="T57" fmla="*/ 47 h 552"/>
                <a:gd name="T58" fmla="*/ 47 w 728"/>
                <a:gd name="T59" fmla="*/ 28 h 552"/>
                <a:gd name="T60" fmla="*/ 71 w 728"/>
                <a:gd name="T61" fmla="*/ 13 h 552"/>
                <a:gd name="T62" fmla="*/ 98 w 728"/>
                <a:gd name="T63" fmla="*/ 4 h 552"/>
                <a:gd name="T64" fmla="*/ 126 w 728"/>
                <a:gd name="T65" fmla="*/ 0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8" h="552" extrusionOk="0">
                  <a:moveTo>
                    <a:pt x="126" y="0"/>
                  </a:moveTo>
                  <a:lnTo>
                    <a:pt x="601" y="0"/>
                  </a:lnTo>
                  <a:lnTo>
                    <a:pt x="631" y="4"/>
                  </a:lnTo>
                  <a:lnTo>
                    <a:pt x="658" y="13"/>
                  </a:lnTo>
                  <a:lnTo>
                    <a:pt x="681" y="28"/>
                  </a:lnTo>
                  <a:lnTo>
                    <a:pt x="701" y="47"/>
                  </a:lnTo>
                  <a:lnTo>
                    <a:pt x="715" y="72"/>
                  </a:lnTo>
                  <a:lnTo>
                    <a:pt x="726" y="97"/>
                  </a:lnTo>
                  <a:lnTo>
                    <a:pt x="728" y="127"/>
                  </a:lnTo>
                  <a:lnTo>
                    <a:pt x="728" y="425"/>
                  </a:lnTo>
                  <a:lnTo>
                    <a:pt x="726" y="453"/>
                  </a:lnTo>
                  <a:lnTo>
                    <a:pt x="715" y="480"/>
                  </a:lnTo>
                  <a:lnTo>
                    <a:pt x="701" y="504"/>
                  </a:lnTo>
                  <a:lnTo>
                    <a:pt x="681" y="523"/>
                  </a:lnTo>
                  <a:lnTo>
                    <a:pt x="658" y="539"/>
                  </a:lnTo>
                  <a:lnTo>
                    <a:pt x="631" y="548"/>
                  </a:lnTo>
                  <a:lnTo>
                    <a:pt x="601" y="552"/>
                  </a:lnTo>
                  <a:lnTo>
                    <a:pt x="126" y="552"/>
                  </a:lnTo>
                  <a:lnTo>
                    <a:pt x="98" y="548"/>
                  </a:lnTo>
                  <a:lnTo>
                    <a:pt x="71" y="539"/>
                  </a:lnTo>
                  <a:lnTo>
                    <a:pt x="47" y="523"/>
                  </a:lnTo>
                  <a:lnTo>
                    <a:pt x="28" y="504"/>
                  </a:lnTo>
                  <a:lnTo>
                    <a:pt x="13" y="480"/>
                  </a:lnTo>
                  <a:lnTo>
                    <a:pt x="4" y="453"/>
                  </a:lnTo>
                  <a:lnTo>
                    <a:pt x="0" y="425"/>
                  </a:lnTo>
                  <a:lnTo>
                    <a:pt x="0" y="127"/>
                  </a:lnTo>
                  <a:lnTo>
                    <a:pt x="4" y="97"/>
                  </a:lnTo>
                  <a:lnTo>
                    <a:pt x="13" y="72"/>
                  </a:lnTo>
                  <a:lnTo>
                    <a:pt x="28" y="47"/>
                  </a:lnTo>
                  <a:lnTo>
                    <a:pt x="47" y="28"/>
                  </a:lnTo>
                  <a:lnTo>
                    <a:pt x="71" y="13"/>
                  </a:lnTo>
                  <a:lnTo>
                    <a:pt x="98" y="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ru-RU">
                <a:latin typeface="Raleway"/>
                <a:cs typeface="Raleway"/>
              </a:endParaRPr>
            </a:p>
          </p:txBody>
        </p:sp>
        <p:sp>
          <p:nvSpPr>
            <p:cNvPr id="25" name="Freeform 15"/>
            <p:cNvSpPr/>
            <p:nvPr/>
          </p:nvSpPr>
          <p:spPr bwMode="auto">
            <a:xfrm>
              <a:off x="4564063" y="3890963"/>
              <a:ext cx="555625" cy="423863"/>
            </a:xfrm>
            <a:custGeom>
              <a:avLst/>
              <a:gdLst>
                <a:gd name="T0" fmla="*/ 123 w 699"/>
                <a:gd name="T1" fmla="*/ 0 h 534"/>
                <a:gd name="T2" fmla="*/ 576 w 699"/>
                <a:gd name="T3" fmla="*/ 0 h 534"/>
                <a:gd name="T4" fmla="*/ 604 w 699"/>
                <a:gd name="T5" fmla="*/ 3 h 534"/>
                <a:gd name="T6" fmla="*/ 630 w 699"/>
                <a:gd name="T7" fmla="*/ 13 h 534"/>
                <a:gd name="T8" fmla="*/ 653 w 699"/>
                <a:gd name="T9" fmla="*/ 27 h 534"/>
                <a:gd name="T10" fmla="*/ 671 w 699"/>
                <a:gd name="T11" fmla="*/ 46 h 534"/>
                <a:gd name="T12" fmla="*/ 686 w 699"/>
                <a:gd name="T13" fmla="*/ 70 h 534"/>
                <a:gd name="T14" fmla="*/ 695 w 699"/>
                <a:gd name="T15" fmla="*/ 95 h 534"/>
                <a:gd name="T16" fmla="*/ 699 w 699"/>
                <a:gd name="T17" fmla="*/ 123 h 534"/>
                <a:gd name="T18" fmla="*/ 699 w 699"/>
                <a:gd name="T19" fmla="*/ 411 h 534"/>
                <a:gd name="T20" fmla="*/ 695 w 699"/>
                <a:gd name="T21" fmla="*/ 439 h 534"/>
                <a:gd name="T22" fmla="*/ 686 w 699"/>
                <a:gd name="T23" fmla="*/ 466 h 534"/>
                <a:gd name="T24" fmla="*/ 671 w 699"/>
                <a:gd name="T25" fmla="*/ 488 h 534"/>
                <a:gd name="T26" fmla="*/ 653 w 699"/>
                <a:gd name="T27" fmla="*/ 507 h 534"/>
                <a:gd name="T28" fmla="*/ 630 w 699"/>
                <a:gd name="T29" fmla="*/ 523 h 534"/>
                <a:gd name="T30" fmla="*/ 604 w 699"/>
                <a:gd name="T31" fmla="*/ 532 h 534"/>
                <a:gd name="T32" fmla="*/ 576 w 699"/>
                <a:gd name="T33" fmla="*/ 534 h 534"/>
                <a:gd name="T34" fmla="*/ 123 w 699"/>
                <a:gd name="T35" fmla="*/ 534 h 534"/>
                <a:gd name="T36" fmla="*/ 95 w 699"/>
                <a:gd name="T37" fmla="*/ 532 h 534"/>
                <a:gd name="T38" fmla="*/ 69 w 699"/>
                <a:gd name="T39" fmla="*/ 523 h 534"/>
                <a:gd name="T40" fmla="*/ 46 w 699"/>
                <a:gd name="T41" fmla="*/ 507 h 534"/>
                <a:gd name="T42" fmla="*/ 27 w 699"/>
                <a:gd name="T43" fmla="*/ 488 h 534"/>
                <a:gd name="T44" fmla="*/ 13 w 699"/>
                <a:gd name="T45" fmla="*/ 466 h 534"/>
                <a:gd name="T46" fmla="*/ 4 w 699"/>
                <a:gd name="T47" fmla="*/ 439 h 534"/>
                <a:gd name="T48" fmla="*/ 0 w 699"/>
                <a:gd name="T49" fmla="*/ 411 h 534"/>
                <a:gd name="T50" fmla="*/ 0 w 699"/>
                <a:gd name="T51" fmla="*/ 123 h 534"/>
                <a:gd name="T52" fmla="*/ 4 w 699"/>
                <a:gd name="T53" fmla="*/ 95 h 534"/>
                <a:gd name="T54" fmla="*/ 13 w 699"/>
                <a:gd name="T55" fmla="*/ 70 h 534"/>
                <a:gd name="T56" fmla="*/ 27 w 699"/>
                <a:gd name="T57" fmla="*/ 46 h 534"/>
                <a:gd name="T58" fmla="*/ 46 w 699"/>
                <a:gd name="T59" fmla="*/ 27 h 534"/>
                <a:gd name="T60" fmla="*/ 69 w 699"/>
                <a:gd name="T61" fmla="*/ 13 h 534"/>
                <a:gd name="T62" fmla="*/ 95 w 699"/>
                <a:gd name="T63" fmla="*/ 3 h 534"/>
                <a:gd name="T64" fmla="*/ 123 w 699"/>
                <a:gd name="T65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9" h="534" extrusionOk="0">
                  <a:moveTo>
                    <a:pt x="123" y="0"/>
                  </a:moveTo>
                  <a:lnTo>
                    <a:pt x="576" y="0"/>
                  </a:lnTo>
                  <a:lnTo>
                    <a:pt x="604" y="3"/>
                  </a:lnTo>
                  <a:lnTo>
                    <a:pt x="630" y="13"/>
                  </a:lnTo>
                  <a:lnTo>
                    <a:pt x="653" y="27"/>
                  </a:lnTo>
                  <a:lnTo>
                    <a:pt x="671" y="46"/>
                  </a:lnTo>
                  <a:lnTo>
                    <a:pt x="686" y="70"/>
                  </a:lnTo>
                  <a:lnTo>
                    <a:pt x="695" y="95"/>
                  </a:lnTo>
                  <a:lnTo>
                    <a:pt x="699" y="123"/>
                  </a:lnTo>
                  <a:lnTo>
                    <a:pt x="699" y="411"/>
                  </a:lnTo>
                  <a:lnTo>
                    <a:pt x="695" y="439"/>
                  </a:lnTo>
                  <a:lnTo>
                    <a:pt x="686" y="466"/>
                  </a:lnTo>
                  <a:lnTo>
                    <a:pt x="671" y="488"/>
                  </a:lnTo>
                  <a:lnTo>
                    <a:pt x="653" y="507"/>
                  </a:lnTo>
                  <a:lnTo>
                    <a:pt x="630" y="523"/>
                  </a:lnTo>
                  <a:lnTo>
                    <a:pt x="604" y="532"/>
                  </a:lnTo>
                  <a:lnTo>
                    <a:pt x="576" y="534"/>
                  </a:lnTo>
                  <a:lnTo>
                    <a:pt x="123" y="534"/>
                  </a:lnTo>
                  <a:lnTo>
                    <a:pt x="95" y="532"/>
                  </a:lnTo>
                  <a:lnTo>
                    <a:pt x="69" y="523"/>
                  </a:lnTo>
                  <a:lnTo>
                    <a:pt x="46" y="507"/>
                  </a:lnTo>
                  <a:lnTo>
                    <a:pt x="27" y="488"/>
                  </a:lnTo>
                  <a:lnTo>
                    <a:pt x="13" y="466"/>
                  </a:lnTo>
                  <a:lnTo>
                    <a:pt x="4" y="439"/>
                  </a:lnTo>
                  <a:lnTo>
                    <a:pt x="0" y="411"/>
                  </a:lnTo>
                  <a:lnTo>
                    <a:pt x="0" y="123"/>
                  </a:lnTo>
                  <a:lnTo>
                    <a:pt x="4" y="95"/>
                  </a:lnTo>
                  <a:lnTo>
                    <a:pt x="13" y="70"/>
                  </a:lnTo>
                  <a:lnTo>
                    <a:pt x="27" y="46"/>
                  </a:lnTo>
                  <a:lnTo>
                    <a:pt x="46" y="27"/>
                  </a:lnTo>
                  <a:lnTo>
                    <a:pt x="69" y="13"/>
                  </a:lnTo>
                  <a:lnTo>
                    <a:pt x="95" y="3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ru-RU">
                <a:latin typeface="Raleway"/>
                <a:cs typeface="Raleway"/>
              </a:endParaRPr>
            </a:p>
          </p:txBody>
        </p:sp>
        <p:sp>
          <p:nvSpPr>
            <p:cNvPr id="26" name="Freeform 16"/>
            <p:cNvSpPr>
              <a:spLocks noEditPoints="1"/>
            </p:cNvSpPr>
            <p:nvPr/>
          </p:nvSpPr>
          <p:spPr bwMode="auto">
            <a:xfrm>
              <a:off x="4551363" y="1695832"/>
              <a:ext cx="2906710" cy="3352800"/>
            </a:xfrm>
            <a:custGeom>
              <a:avLst/>
              <a:gdLst>
                <a:gd name="T0" fmla="*/ 1486 w 3661"/>
                <a:gd name="T1" fmla="*/ 1002 h 4224"/>
                <a:gd name="T2" fmla="*/ 1364 w 3661"/>
                <a:gd name="T3" fmla="*/ 1143 h 4224"/>
                <a:gd name="T4" fmla="*/ 1279 w 3661"/>
                <a:gd name="T5" fmla="*/ 1394 h 4224"/>
                <a:gd name="T6" fmla="*/ 1289 w 3661"/>
                <a:gd name="T7" fmla="*/ 1714 h 4224"/>
                <a:gd name="T8" fmla="*/ 1421 w 3661"/>
                <a:gd name="T9" fmla="*/ 2089 h 4224"/>
                <a:gd name="T10" fmla="*/ 1681 w 3661"/>
                <a:gd name="T11" fmla="*/ 2541 h 4224"/>
                <a:gd name="T12" fmla="*/ 1976 w 3661"/>
                <a:gd name="T13" fmla="*/ 2872 h 4224"/>
                <a:gd name="T14" fmla="*/ 2227 w 3661"/>
                <a:gd name="T15" fmla="*/ 3046 h 4224"/>
                <a:gd name="T16" fmla="*/ 2390 w 3661"/>
                <a:gd name="T17" fmla="*/ 3112 h 4224"/>
                <a:gd name="T18" fmla="*/ 2512 w 3661"/>
                <a:gd name="T19" fmla="*/ 3124 h 4224"/>
                <a:gd name="T20" fmla="*/ 2692 w 3661"/>
                <a:gd name="T21" fmla="*/ 3087 h 4224"/>
                <a:gd name="T22" fmla="*/ 2871 w 3661"/>
                <a:gd name="T23" fmla="*/ 2934 h 4224"/>
                <a:gd name="T24" fmla="*/ 2646 w 3661"/>
                <a:gd name="T25" fmla="*/ 2450 h 4224"/>
                <a:gd name="T26" fmla="*/ 2522 w 3661"/>
                <a:gd name="T27" fmla="*/ 2376 h 4224"/>
                <a:gd name="T28" fmla="*/ 2270 w 3661"/>
                <a:gd name="T29" fmla="*/ 2491 h 4224"/>
                <a:gd name="T30" fmla="*/ 2222 w 3661"/>
                <a:gd name="T31" fmla="*/ 2481 h 4224"/>
                <a:gd name="T32" fmla="*/ 2060 w 3661"/>
                <a:gd name="T33" fmla="*/ 2309 h 4224"/>
                <a:gd name="T34" fmla="*/ 1877 w 3661"/>
                <a:gd name="T35" fmla="*/ 2011 h 4224"/>
                <a:gd name="T36" fmla="*/ 1790 w 3661"/>
                <a:gd name="T37" fmla="*/ 1755 h 4224"/>
                <a:gd name="T38" fmla="*/ 1784 w 3661"/>
                <a:gd name="T39" fmla="*/ 1677 h 4224"/>
                <a:gd name="T40" fmla="*/ 2003 w 3661"/>
                <a:gd name="T41" fmla="*/ 1532 h 4224"/>
                <a:gd name="T42" fmla="*/ 2029 w 3661"/>
                <a:gd name="T43" fmla="*/ 1390 h 4224"/>
                <a:gd name="T44" fmla="*/ 1737 w 3661"/>
                <a:gd name="T45" fmla="*/ 934 h 4224"/>
                <a:gd name="T46" fmla="*/ 3472 w 3661"/>
                <a:gd name="T47" fmla="*/ 4 h 4224"/>
                <a:gd name="T48" fmla="*/ 3629 w 3661"/>
                <a:gd name="T49" fmla="*/ 114 h 4224"/>
                <a:gd name="T50" fmla="*/ 3657 w 3661"/>
                <a:gd name="T51" fmla="*/ 4035 h 4224"/>
                <a:gd name="T52" fmla="*/ 3547 w 3661"/>
                <a:gd name="T53" fmla="*/ 4192 h 4224"/>
                <a:gd name="T54" fmla="*/ 189 w 3661"/>
                <a:gd name="T55" fmla="*/ 4220 h 4224"/>
                <a:gd name="T56" fmla="*/ 32 w 3661"/>
                <a:gd name="T57" fmla="*/ 4110 h 4224"/>
                <a:gd name="T58" fmla="*/ 0 w 3661"/>
                <a:gd name="T59" fmla="*/ 3593 h 4224"/>
                <a:gd name="T60" fmla="*/ 13 w 3661"/>
                <a:gd name="T61" fmla="*/ 3542 h 4224"/>
                <a:gd name="T62" fmla="*/ 79 w 3661"/>
                <a:gd name="T63" fmla="*/ 3483 h 4224"/>
                <a:gd name="T64" fmla="*/ 545 w 3661"/>
                <a:gd name="T65" fmla="*/ 3461 h 4224"/>
                <a:gd name="T66" fmla="*/ 732 w 3661"/>
                <a:gd name="T67" fmla="*/ 3320 h 4224"/>
                <a:gd name="T68" fmla="*/ 787 w 3661"/>
                <a:gd name="T69" fmla="*/ 2788 h 4224"/>
                <a:gd name="T70" fmla="*/ 704 w 3661"/>
                <a:gd name="T71" fmla="*/ 2565 h 4224"/>
                <a:gd name="T72" fmla="*/ 498 w 3661"/>
                <a:gd name="T73" fmla="*/ 2451 h 4224"/>
                <a:gd name="T74" fmla="*/ 59 w 3661"/>
                <a:gd name="T75" fmla="*/ 2429 h 4224"/>
                <a:gd name="T76" fmla="*/ 6 w 3661"/>
                <a:gd name="T77" fmla="*/ 2356 h 4224"/>
                <a:gd name="T78" fmla="*/ 0 w 3661"/>
                <a:gd name="T79" fmla="*/ 2300 h 4224"/>
                <a:gd name="T80" fmla="*/ 1 w 3661"/>
                <a:gd name="T81" fmla="*/ 1855 h 4224"/>
                <a:gd name="T82" fmla="*/ 37 w 3661"/>
                <a:gd name="T83" fmla="*/ 1795 h 4224"/>
                <a:gd name="T84" fmla="*/ 498 w 3661"/>
                <a:gd name="T85" fmla="*/ 1773 h 4224"/>
                <a:gd name="T86" fmla="*/ 704 w 3661"/>
                <a:gd name="T87" fmla="*/ 1659 h 4224"/>
                <a:gd name="T88" fmla="*/ 787 w 3661"/>
                <a:gd name="T89" fmla="*/ 1436 h 4224"/>
                <a:gd name="T90" fmla="*/ 732 w 3661"/>
                <a:gd name="T91" fmla="*/ 904 h 4224"/>
                <a:gd name="T92" fmla="*/ 545 w 3661"/>
                <a:gd name="T93" fmla="*/ 763 h 4224"/>
                <a:gd name="T94" fmla="*/ 52 w 3661"/>
                <a:gd name="T95" fmla="*/ 740 h 4224"/>
                <a:gd name="T96" fmla="*/ 5 w 3661"/>
                <a:gd name="T97" fmla="*/ 676 h 4224"/>
                <a:gd name="T98" fmla="*/ 0 w 3661"/>
                <a:gd name="T99" fmla="*/ 230 h 4224"/>
                <a:gd name="T100" fmla="*/ 82 w 3661"/>
                <a:gd name="T101" fmla="*/ 54 h 4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61" h="4224" extrusionOk="0">
                  <a:moveTo>
                    <a:pt x="1679" y="920"/>
                  </a:moveTo>
                  <a:lnTo>
                    <a:pt x="1649" y="922"/>
                  </a:lnTo>
                  <a:lnTo>
                    <a:pt x="1619" y="929"/>
                  </a:lnTo>
                  <a:lnTo>
                    <a:pt x="1590" y="942"/>
                  </a:lnTo>
                  <a:lnTo>
                    <a:pt x="1486" y="1002"/>
                  </a:lnTo>
                  <a:lnTo>
                    <a:pt x="1487" y="1006"/>
                  </a:lnTo>
                  <a:lnTo>
                    <a:pt x="1453" y="1036"/>
                  </a:lnTo>
                  <a:lnTo>
                    <a:pt x="1420" y="1069"/>
                  </a:lnTo>
                  <a:lnTo>
                    <a:pt x="1389" y="1106"/>
                  </a:lnTo>
                  <a:lnTo>
                    <a:pt x="1364" y="1143"/>
                  </a:lnTo>
                  <a:lnTo>
                    <a:pt x="1344" y="1180"/>
                  </a:lnTo>
                  <a:lnTo>
                    <a:pt x="1327" y="1219"/>
                  </a:lnTo>
                  <a:lnTo>
                    <a:pt x="1306" y="1276"/>
                  </a:lnTo>
                  <a:lnTo>
                    <a:pt x="1290" y="1335"/>
                  </a:lnTo>
                  <a:lnTo>
                    <a:pt x="1279" y="1394"/>
                  </a:lnTo>
                  <a:lnTo>
                    <a:pt x="1271" y="1455"/>
                  </a:lnTo>
                  <a:lnTo>
                    <a:pt x="1268" y="1517"/>
                  </a:lnTo>
                  <a:lnTo>
                    <a:pt x="1271" y="1581"/>
                  </a:lnTo>
                  <a:lnTo>
                    <a:pt x="1277" y="1646"/>
                  </a:lnTo>
                  <a:lnTo>
                    <a:pt x="1289" y="1714"/>
                  </a:lnTo>
                  <a:lnTo>
                    <a:pt x="1306" y="1783"/>
                  </a:lnTo>
                  <a:lnTo>
                    <a:pt x="1327" y="1855"/>
                  </a:lnTo>
                  <a:lnTo>
                    <a:pt x="1353" y="1930"/>
                  </a:lnTo>
                  <a:lnTo>
                    <a:pt x="1385" y="2008"/>
                  </a:lnTo>
                  <a:lnTo>
                    <a:pt x="1421" y="2089"/>
                  </a:lnTo>
                  <a:lnTo>
                    <a:pt x="1462" y="2172"/>
                  </a:lnTo>
                  <a:lnTo>
                    <a:pt x="1508" y="2260"/>
                  </a:lnTo>
                  <a:lnTo>
                    <a:pt x="1559" y="2351"/>
                  </a:lnTo>
                  <a:lnTo>
                    <a:pt x="1619" y="2450"/>
                  </a:lnTo>
                  <a:lnTo>
                    <a:pt x="1681" y="2541"/>
                  </a:lnTo>
                  <a:lnTo>
                    <a:pt x="1741" y="2621"/>
                  </a:lnTo>
                  <a:lnTo>
                    <a:pt x="1801" y="2696"/>
                  </a:lnTo>
                  <a:lnTo>
                    <a:pt x="1860" y="2762"/>
                  </a:lnTo>
                  <a:lnTo>
                    <a:pt x="1919" y="2821"/>
                  </a:lnTo>
                  <a:lnTo>
                    <a:pt x="1976" y="2872"/>
                  </a:lnTo>
                  <a:lnTo>
                    <a:pt x="2031" y="2918"/>
                  </a:lnTo>
                  <a:lnTo>
                    <a:pt x="2084" y="2958"/>
                  </a:lnTo>
                  <a:lnTo>
                    <a:pt x="2135" y="2993"/>
                  </a:lnTo>
                  <a:lnTo>
                    <a:pt x="2183" y="3022"/>
                  </a:lnTo>
                  <a:lnTo>
                    <a:pt x="2227" y="3046"/>
                  </a:lnTo>
                  <a:lnTo>
                    <a:pt x="2268" y="3066"/>
                  </a:lnTo>
                  <a:lnTo>
                    <a:pt x="2307" y="3082"/>
                  </a:lnTo>
                  <a:lnTo>
                    <a:pt x="2339" y="3095"/>
                  </a:lnTo>
                  <a:lnTo>
                    <a:pt x="2367" y="3104"/>
                  </a:lnTo>
                  <a:lnTo>
                    <a:pt x="2390" y="3112"/>
                  </a:lnTo>
                  <a:lnTo>
                    <a:pt x="2408" y="3116"/>
                  </a:lnTo>
                  <a:lnTo>
                    <a:pt x="2421" y="3118"/>
                  </a:lnTo>
                  <a:lnTo>
                    <a:pt x="2427" y="3119"/>
                  </a:lnTo>
                  <a:lnTo>
                    <a:pt x="2469" y="3123"/>
                  </a:lnTo>
                  <a:lnTo>
                    <a:pt x="2512" y="3124"/>
                  </a:lnTo>
                  <a:lnTo>
                    <a:pt x="2555" y="3121"/>
                  </a:lnTo>
                  <a:lnTo>
                    <a:pt x="2602" y="3113"/>
                  </a:lnTo>
                  <a:lnTo>
                    <a:pt x="2649" y="3101"/>
                  </a:lnTo>
                  <a:lnTo>
                    <a:pt x="2691" y="3086"/>
                  </a:lnTo>
                  <a:lnTo>
                    <a:pt x="2692" y="3087"/>
                  </a:lnTo>
                  <a:lnTo>
                    <a:pt x="2797" y="3028"/>
                  </a:lnTo>
                  <a:lnTo>
                    <a:pt x="2823" y="3011"/>
                  </a:lnTo>
                  <a:lnTo>
                    <a:pt x="2844" y="2988"/>
                  </a:lnTo>
                  <a:lnTo>
                    <a:pt x="2861" y="2962"/>
                  </a:lnTo>
                  <a:lnTo>
                    <a:pt x="2871" y="2934"/>
                  </a:lnTo>
                  <a:lnTo>
                    <a:pt x="2878" y="2904"/>
                  </a:lnTo>
                  <a:lnTo>
                    <a:pt x="2876" y="2875"/>
                  </a:lnTo>
                  <a:lnTo>
                    <a:pt x="2870" y="2845"/>
                  </a:lnTo>
                  <a:lnTo>
                    <a:pt x="2859" y="2817"/>
                  </a:lnTo>
                  <a:lnTo>
                    <a:pt x="2646" y="2450"/>
                  </a:lnTo>
                  <a:lnTo>
                    <a:pt x="2627" y="2424"/>
                  </a:lnTo>
                  <a:lnTo>
                    <a:pt x="2605" y="2405"/>
                  </a:lnTo>
                  <a:lnTo>
                    <a:pt x="2579" y="2390"/>
                  </a:lnTo>
                  <a:lnTo>
                    <a:pt x="2551" y="2380"/>
                  </a:lnTo>
                  <a:lnTo>
                    <a:pt x="2522" y="2376"/>
                  </a:lnTo>
                  <a:lnTo>
                    <a:pt x="2491" y="2377"/>
                  </a:lnTo>
                  <a:lnTo>
                    <a:pt x="2460" y="2383"/>
                  </a:lnTo>
                  <a:lnTo>
                    <a:pt x="2432" y="2397"/>
                  </a:lnTo>
                  <a:lnTo>
                    <a:pt x="2284" y="2483"/>
                  </a:lnTo>
                  <a:lnTo>
                    <a:pt x="2270" y="2491"/>
                  </a:lnTo>
                  <a:lnTo>
                    <a:pt x="2256" y="2493"/>
                  </a:lnTo>
                  <a:lnTo>
                    <a:pt x="2244" y="2492"/>
                  </a:lnTo>
                  <a:lnTo>
                    <a:pt x="2235" y="2490"/>
                  </a:lnTo>
                  <a:lnTo>
                    <a:pt x="2227" y="2484"/>
                  </a:lnTo>
                  <a:lnTo>
                    <a:pt x="2222" y="2481"/>
                  </a:lnTo>
                  <a:lnTo>
                    <a:pt x="2209" y="2469"/>
                  </a:lnTo>
                  <a:lnTo>
                    <a:pt x="2175" y="2435"/>
                  </a:lnTo>
                  <a:lnTo>
                    <a:pt x="2139" y="2397"/>
                  </a:lnTo>
                  <a:lnTo>
                    <a:pt x="2099" y="2355"/>
                  </a:lnTo>
                  <a:lnTo>
                    <a:pt x="2060" y="2309"/>
                  </a:lnTo>
                  <a:lnTo>
                    <a:pt x="2020" y="2257"/>
                  </a:lnTo>
                  <a:lnTo>
                    <a:pt x="1979" y="2198"/>
                  </a:lnTo>
                  <a:lnTo>
                    <a:pt x="1939" y="2132"/>
                  </a:lnTo>
                  <a:lnTo>
                    <a:pt x="1905" y="2071"/>
                  </a:lnTo>
                  <a:lnTo>
                    <a:pt x="1877" y="2011"/>
                  </a:lnTo>
                  <a:lnTo>
                    <a:pt x="1852" y="1955"/>
                  </a:lnTo>
                  <a:lnTo>
                    <a:pt x="1832" y="1900"/>
                  </a:lnTo>
                  <a:lnTo>
                    <a:pt x="1815" y="1848"/>
                  </a:lnTo>
                  <a:lnTo>
                    <a:pt x="1801" y="1800"/>
                  </a:lnTo>
                  <a:lnTo>
                    <a:pt x="1790" y="1755"/>
                  </a:lnTo>
                  <a:lnTo>
                    <a:pt x="1778" y="1714"/>
                  </a:lnTo>
                  <a:lnTo>
                    <a:pt x="1777" y="1708"/>
                  </a:lnTo>
                  <a:lnTo>
                    <a:pt x="1777" y="1699"/>
                  </a:lnTo>
                  <a:lnTo>
                    <a:pt x="1778" y="1688"/>
                  </a:lnTo>
                  <a:lnTo>
                    <a:pt x="1784" y="1677"/>
                  </a:lnTo>
                  <a:lnTo>
                    <a:pt x="1797" y="1665"/>
                  </a:lnTo>
                  <a:lnTo>
                    <a:pt x="1895" y="1609"/>
                  </a:lnTo>
                  <a:lnTo>
                    <a:pt x="1956" y="1574"/>
                  </a:lnTo>
                  <a:lnTo>
                    <a:pt x="1982" y="1555"/>
                  </a:lnTo>
                  <a:lnTo>
                    <a:pt x="2003" y="1532"/>
                  </a:lnTo>
                  <a:lnTo>
                    <a:pt x="2019" y="1507"/>
                  </a:lnTo>
                  <a:lnTo>
                    <a:pt x="2030" y="1480"/>
                  </a:lnTo>
                  <a:lnTo>
                    <a:pt x="2035" y="1450"/>
                  </a:lnTo>
                  <a:lnTo>
                    <a:pt x="2035" y="1420"/>
                  </a:lnTo>
                  <a:lnTo>
                    <a:pt x="2029" y="1390"/>
                  </a:lnTo>
                  <a:lnTo>
                    <a:pt x="2016" y="1362"/>
                  </a:lnTo>
                  <a:lnTo>
                    <a:pt x="1804" y="996"/>
                  </a:lnTo>
                  <a:lnTo>
                    <a:pt x="1786" y="970"/>
                  </a:lnTo>
                  <a:lnTo>
                    <a:pt x="1763" y="950"/>
                  </a:lnTo>
                  <a:lnTo>
                    <a:pt x="1737" y="934"/>
                  </a:lnTo>
                  <a:lnTo>
                    <a:pt x="1709" y="925"/>
                  </a:lnTo>
                  <a:lnTo>
                    <a:pt x="1679" y="920"/>
                  </a:lnTo>
                  <a:close/>
                  <a:moveTo>
                    <a:pt x="230" y="0"/>
                  </a:moveTo>
                  <a:lnTo>
                    <a:pt x="3431" y="0"/>
                  </a:lnTo>
                  <a:lnTo>
                    <a:pt x="3472" y="4"/>
                  </a:lnTo>
                  <a:lnTo>
                    <a:pt x="3511" y="14"/>
                  </a:lnTo>
                  <a:lnTo>
                    <a:pt x="3547" y="32"/>
                  </a:lnTo>
                  <a:lnTo>
                    <a:pt x="3579" y="54"/>
                  </a:lnTo>
                  <a:lnTo>
                    <a:pt x="3607" y="82"/>
                  </a:lnTo>
                  <a:lnTo>
                    <a:pt x="3629" y="114"/>
                  </a:lnTo>
                  <a:lnTo>
                    <a:pt x="3647" y="150"/>
                  </a:lnTo>
                  <a:lnTo>
                    <a:pt x="3657" y="189"/>
                  </a:lnTo>
                  <a:lnTo>
                    <a:pt x="3661" y="230"/>
                  </a:lnTo>
                  <a:lnTo>
                    <a:pt x="3661" y="3994"/>
                  </a:lnTo>
                  <a:lnTo>
                    <a:pt x="3657" y="4035"/>
                  </a:lnTo>
                  <a:lnTo>
                    <a:pt x="3647" y="4074"/>
                  </a:lnTo>
                  <a:lnTo>
                    <a:pt x="3629" y="4110"/>
                  </a:lnTo>
                  <a:lnTo>
                    <a:pt x="3607" y="4142"/>
                  </a:lnTo>
                  <a:lnTo>
                    <a:pt x="3579" y="4170"/>
                  </a:lnTo>
                  <a:lnTo>
                    <a:pt x="3547" y="4192"/>
                  </a:lnTo>
                  <a:lnTo>
                    <a:pt x="3511" y="4210"/>
                  </a:lnTo>
                  <a:lnTo>
                    <a:pt x="3472" y="4220"/>
                  </a:lnTo>
                  <a:lnTo>
                    <a:pt x="3431" y="4224"/>
                  </a:lnTo>
                  <a:lnTo>
                    <a:pt x="230" y="4224"/>
                  </a:lnTo>
                  <a:lnTo>
                    <a:pt x="189" y="4220"/>
                  </a:lnTo>
                  <a:lnTo>
                    <a:pt x="150" y="4210"/>
                  </a:lnTo>
                  <a:lnTo>
                    <a:pt x="114" y="4192"/>
                  </a:lnTo>
                  <a:lnTo>
                    <a:pt x="82" y="4170"/>
                  </a:lnTo>
                  <a:lnTo>
                    <a:pt x="54" y="4142"/>
                  </a:lnTo>
                  <a:lnTo>
                    <a:pt x="32" y="4110"/>
                  </a:lnTo>
                  <a:lnTo>
                    <a:pt x="14" y="4074"/>
                  </a:lnTo>
                  <a:lnTo>
                    <a:pt x="4" y="4035"/>
                  </a:lnTo>
                  <a:lnTo>
                    <a:pt x="0" y="3994"/>
                  </a:lnTo>
                  <a:lnTo>
                    <a:pt x="0" y="3594"/>
                  </a:lnTo>
                  <a:lnTo>
                    <a:pt x="0" y="3593"/>
                  </a:lnTo>
                  <a:lnTo>
                    <a:pt x="0" y="3587"/>
                  </a:lnTo>
                  <a:lnTo>
                    <a:pt x="1" y="3579"/>
                  </a:lnTo>
                  <a:lnTo>
                    <a:pt x="4" y="3567"/>
                  </a:lnTo>
                  <a:lnTo>
                    <a:pt x="7" y="3555"/>
                  </a:lnTo>
                  <a:lnTo>
                    <a:pt x="13" y="3542"/>
                  </a:lnTo>
                  <a:lnTo>
                    <a:pt x="20" y="3528"/>
                  </a:lnTo>
                  <a:lnTo>
                    <a:pt x="31" y="3515"/>
                  </a:lnTo>
                  <a:lnTo>
                    <a:pt x="43" y="3502"/>
                  </a:lnTo>
                  <a:lnTo>
                    <a:pt x="60" y="3492"/>
                  </a:lnTo>
                  <a:lnTo>
                    <a:pt x="79" y="3483"/>
                  </a:lnTo>
                  <a:lnTo>
                    <a:pt x="103" y="3478"/>
                  </a:lnTo>
                  <a:lnTo>
                    <a:pt x="132" y="3475"/>
                  </a:lnTo>
                  <a:lnTo>
                    <a:pt x="447" y="3475"/>
                  </a:lnTo>
                  <a:lnTo>
                    <a:pt x="498" y="3471"/>
                  </a:lnTo>
                  <a:lnTo>
                    <a:pt x="545" y="3461"/>
                  </a:lnTo>
                  <a:lnTo>
                    <a:pt x="590" y="3443"/>
                  </a:lnTo>
                  <a:lnTo>
                    <a:pt x="632" y="3420"/>
                  </a:lnTo>
                  <a:lnTo>
                    <a:pt x="669" y="3392"/>
                  </a:lnTo>
                  <a:lnTo>
                    <a:pt x="704" y="3359"/>
                  </a:lnTo>
                  <a:lnTo>
                    <a:pt x="732" y="3320"/>
                  </a:lnTo>
                  <a:lnTo>
                    <a:pt x="755" y="3278"/>
                  </a:lnTo>
                  <a:lnTo>
                    <a:pt x="773" y="3233"/>
                  </a:lnTo>
                  <a:lnTo>
                    <a:pt x="783" y="3186"/>
                  </a:lnTo>
                  <a:lnTo>
                    <a:pt x="787" y="3135"/>
                  </a:lnTo>
                  <a:lnTo>
                    <a:pt x="787" y="2788"/>
                  </a:lnTo>
                  <a:lnTo>
                    <a:pt x="783" y="2738"/>
                  </a:lnTo>
                  <a:lnTo>
                    <a:pt x="773" y="2689"/>
                  </a:lnTo>
                  <a:lnTo>
                    <a:pt x="755" y="2644"/>
                  </a:lnTo>
                  <a:lnTo>
                    <a:pt x="732" y="2602"/>
                  </a:lnTo>
                  <a:lnTo>
                    <a:pt x="704" y="2565"/>
                  </a:lnTo>
                  <a:lnTo>
                    <a:pt x="669" y="2531"/>
                  </a:lnTo>
                  <a:lnTo>
                    <a:pt x="632" y="2502"/>
                  </a:lnTo>
                  <a:lnTo>
                    <a:pt x="590" y="2479"/>
                  </a:lnTo>
                  <a:lnTo>
                    <a:pt x="545" y="2463"/>
                  </a:lnTo>
                  <a:lnTo>
                    <a:pt x="498" y="2451"/>
                  </a:lnTo>
                  <a:lnTo>
                    <a:pt x="447" y="2447"/>
                  </a:lnTo>
                  <a:lnTo>
                    <a:pt x="132" y="2447"/>
                  </a:lnTo>
                  <a:lnTo>
                    <a:pt x="102" y="2446"/>
                  </a:lnTo>
                  <a:lnTo>
                    <a:pt x="78" y="2440"/>
                  </a:lnTo>
                  <a:lnTo>
                    <a:pt x="59" y="2429"/>
                  </a:lnTo>
                  <a:lnTo>
                    <a:pt x="42" y="2418"/>
                  </a:lnTo>
                  <a:lnTo>
                    <a:pt x="29" y="2404"/>
                  </a:lnTo>
                  <a:lnTo>
                    <a:pt x="19" y="2388"/>
                  </a:lnTo>
                  <a:lnTo>
                    <a:pt x="11" y="2373"/>
                  </a:lnTo>
                  <a:lnTo>
                    <a:pt x="6" y="2356"/>
                  </a:lnTo>
                  <a:lnTo>
                    <a:pt x="2" y="2342"/>
                  </a:lnTo>
                  <a:lnTo>
                    <a:pt x="1" y="2328"/>
                  </a:lnTo>
                  <a:lnTo>
                    <a:pt x="0" y="2316"/>
                  </a:lnTo>
                  <a:lnTo>
                    <a:pt x="0" y="2307"/>
                  </a:lnTo>
                  <a:lnTo>
                    <a:pt x="0" y="2300"/>
                  </a:lnTo>
                  <a:lnTo>
                    <a:pt x="0" y="2299"/>
                  </a:lnTo>
                  <a:lnTo>
                    <a:pt x="0" y="1873"/>
                  </a:lnTo>
                  <a:lnTo>
                    <a:pt x="0" y="1870"/>
                  </a:lnTo>
                  <a:lnTo>
                    <a:pt x="0" y="1865"/>
                  </a:lnTo>
                  <a:lnTo>
                    <a:pt x="1" y="1855"/>
                  </a:lnTo>
                  <a:lnTo>
                    <a:pt x="5" y="1843"/>
                  </a:lnTo>
                  <a:lnTo>
                    <a:pt x="9" y="1832"/>
                  </a:lnTo>
                  <a:lnTo>
                    <a:pt x="15" y="1818"/>
                  </a:lnTo>
                  <a:lnTo>
                    <a:pt x="24" y="1805"/>
                  </a:lnTo>
                  <a:lnTo>
                    <a:pt x="37" y="1795"/>
                  </a:lnTo>
                  <a:lnTo>
                    <a:pt x="52" y="1784"/>
                  </a:lnTo>
                  <a:lnTo>
                    <a:pt x="71" y="1779"/>
                  </a:lnTo>
                  <a:lnTo>
                    <a:pt x="96" y="1777"/>
                  </a:lnTo>
                  <a:lnTo>
                    <a:pt x="447" y="1777"/>
                  </a:lnTo>
                  <a:lnTo>
                    <a:pt x="498" y="1773"/>
                  </a:lnTo>
                  <a:lnTo>
                    <a:pt x="545" y="1761"/>
                  </a:lnTo>
                  <a:lnTo>
                    <a:pt x="590" y="1745"/>
                  </a:lnTo>
                  <a:lnTo>
                    <a:pt x="632" y="1722"/>
                  </a:lnTo>
                  <a:lnTo>
                    <a:pt x="669" y="1693"/>
                  </a:lnTo>
                  <a:lnTo>
                    <a:pt x="704" y="1659"/>
                  </a:lnTo>
                  <a:lnTo>
                    <a:pt x="732" y="1622"/>
                  </a:lnTo>
                  <a:lnTo>
                    <a:pt x="755" y="1580"/>
                  </a:lnTo>
                  <a:lnTo>
                    <a:pt x="773" y="1535"/>
                  </a:lnTo>
                  <a:lnTo>
                    <a:pt x="783" y="1486"/>
                  </a:lnTo>
                  <a:lnTo>
                    <a:pt x="787" y="1436"/>
                  </a:lnTo>
                  <a:lnTo>
                    <a:pt x="787" y="1089"/>
                  </a:lnTo>
                  <a:lnTo>
                    <a:pt x="783" y="1038"/>
                  </a:lnTo>
                  <a:lnTo>
                    <a:pt x="773" y="991"/>
                  </a:lnTo>
                  <a:lnTo>
                    <a:pt x="755" y="946"/>
                  </a:lnTo>
                  <a:lnTo>
                    <a:pt x="732" y="904"/>
                  </a:lnTo>
                  <a:lnTo>
                    <a:pt x="704" y="865"/>
                  </a:lnTo>
                  <a:lnTo>
                    <a:pt x="669" y="832"/>
                  </a:lnTo>
                  <a:lnTo>
                    <a:pt x="632" y="804"/>
                  </a:lnTo>
                  <a:lnTo>
                    <a:pt x="590" y="781"/>
                  </a:lnTo>
                  <a:lnTo>
                    <a:pt x="545" y="763"/>
                  </a:lnTo>
                  <a:lnTo>
                    <a:pt x="498" y="753"/>
                  </a:lnTo>
                  <a:lnTo>
                    <a:pt x="447" y="749"/>
                  </a:lnTo>
                  <a:lnTo>
                    <a:pt x="96" y="749"/>
                  </a:lnTo>
                  <a:lnTo>
                    <a:pt x="71" y="746"/>
                  </a:lnTo>
                  <a:lnTo>
                    <a:pt x="52" y="740"/>
                  </a:lnTo>
                  <a:lnTo>
                    <a:pt x="37" y="730"/>
                  </a:lnTo>
                  <a:lnTo>
                    <a:pt x="24" y="717"/>
                  </a:lnTo>
                  <a:lnTo>
                    <a:pt x="15" y="704"/>
                  </a:lnTo>
                  <a:lnTo>
                    <a:pt x="9" y="689"/>
                  </a:lnTo>
                  <a:lnTo>
                    <a:pt x="5" y="676"/>
                  </a:lnTo>
                  <a:lnTo>
                    <a:pt x="1" y="663"/>
                  </a:lnTo>
                  <a:lnTo>
                    <a:pt x="0" y="653"/>
                  </a:lnTo>
                  <a:lnTo>
                    <a:pt x="0" y="646"/>
                  </a:lnTo>
                  <a:lnTo>
                    <a:pt x="0" y="644"/>
                  </a:lnTo>
                  <a:lnTo>
                    <a:pt x="0" y="230"/>
                  </a:lnTo>
                  <a:lnTo>
                    <a:pt x="4" y="189"/>
                  </a:lnTo>
                  <a:lnTo>
                    <a:pt x="14" y="150"/>
                  </a:lnTo>
                  <a:lnTo>
                    <a:pt x="32" y="114"/>
                  </a:lnTo>
                  <a:lnTo>
                    <a:pt x="54" y="82"/>
                  </a:lnTo>
                  <a:lnTo>
                    <a:pt x="82" y="54"/>
                  </a:lnTo>
                  <a:lnTo>
                    <a:pt x="114" y="32"/>
                  </a:lnTo>
                  <a:lnTo>
                    <a:pt x="150" y="14"/>
                  </a:lnTo>
                  <a:lnTo>
                    <a:pt x="189" y="4"/>
                  </a:lnTo>
                  <a:lnTo>
                    <a:pt x="2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ru-RU">
                <a:latin typeface="Raleway"/>
                <a:cs typeface="Raleway"/>
              </a:endParaRPr>
            </a:p>
          </p:txBody>
        </p:sp>
      </p:grpSp>
      <p:sp>
        <p:nvSpPr>
          <p:cNvPr id="23" name="TextBox 34"/>
          <p:cNvSpPr txBox="1"/>
          <p:nvPr/>
        </p:nvSpPr>
        <p:spPr bwMode="auto">
          <a:xfrm>
            <a:off x="6423118" y="5540689"/>
            <a:ext cx="2535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400" b="1" dirty="0">
                <a:solidFill>
                  <a:schemeClr val="bg1"/>
                </a:solidFill>
                <a:latin typeface="Raleway"/>
                <a:cs typeface="Raleway"/>
              </a:rPr>
              <a:t>+7-9</a:t>
            </a:r>
            <a:r>
              <a:rPr lang="en-US" sz="1400" b="1" dirty="0">
                <a:solidFill>
                  <a:schemeClr val="bg1"/>
                </a:solidFill>
                <a:latin typeface="Raleway"/>
                <a:cs typeface="Raleway"/>
              </a:rPr>
              <a:t>03</a:t>
            </a:r>
            <a:r>
              <a:rPr lang="ru-RU" sz="1400" b="1" dirty="0">
                <a:solidFill>
                  <a:schemeClr val="bg1"/>
                </a:solidFill>
                <a:latin typeface="Raleway"/>
                <a:cs typeface="Raleway"/>
              </a:rPr>
              <a:t>-</a:t>
            </a:r>
            <a:r>
              <a:rPr lang="en-US" sz="1400" b="1" dirty="0">
                <a:solidFill>
                  <a:schemeClr val="bg1"/>
                </a:solidFill>
                <a:latin typeface="Raleway"/>
                <a:cs typeface="Raleway"/>
              </a:rPr>
              <a:t>914</a:t>
            </a:r>
            <a:r>
              <a:rPr lang="ru-RU" sz="1400" b="1" dirty="0">
                <a:solidFill>
                  <a:schemeClr val="bg1"/>
                </a:solidFill>
                <a:latin typeface="Raleway"/>
                <a:cs typeface="Raleway"/>
              </a:rPr>
              <a:t>-</a:t>
            </a:r>
            <a:r>
              <a:rPr lang="en-US" sz="1400" b="1" dirty="0">
                <a:solidFill>
                  <a:schemeClr val="bg1"/>
                </a:solidFill>
                <a:latin typeface="Raleway"/>
                <a:cs typeface="Raleway"/>
              </a:rPr>
              <a:t>8082</a:t>
            </a:r>
            <a:endParaRPr dirty="0">
              <a:latin typeface="Raleway"/>
              <a:cs typeface="Raleway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C02E221-6FF7-447E-9C97-7F2C4E889B47}"/>
              </a:ext>
            </a:extLst>
          </p:cNvPr>
          <p:cNvSpPr txBox="1"/>
          <p:nvPr/>
        </p:nvSpPr>
        <p:spPr>
          <a:xfrm rot="16200000">
            <a:off x="-82040" y="5642034"/>
            <a:ext cx="11959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bg1"/>
                </a:solidFill>
                <a:latin typeface="Raleway" panose="020B0503030101060003" pitchFamily="34" charset="-52"/>
              </a:rPr>
              <a:t>ТОМСК</a:t>
            </a:r>
          </a:p>
        </p:txBody>
      </p:sp>
    </p:spTree>
    <p:extLst>
      <p:ext uri="{BB962C8B-B14F-4D97-AF65-F5344CB8AC3E}">
        <p14:creationId xmlns:p14="http://schemas.microsoft.com/office/powerpoint/2010/main" val="37402427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00B050"/>
      </a:accent1>
      <a:accent2>
        <a:srgbClr val="FF0000"/>
      </a:accent2>
      <a:accent3>
        <a:srgbClr val="FEB80A"/>
      </a:accent3>
      <a:accent4>
        <a:srgbClr val="0070C0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Другая 6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00B050"/>
    </a:accent1>
    <a:accent2>
      <a:srgbClr val="FF0000"/>
    </a:accent2>
    <a:accent3>
      <a:srgbClr val="FEB80A"/>
    </a:accent3>
    <a:accent4>
      <a:srgbClr val="0070C0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1300</TotalTime>
  <Words>318</Words>
  <Application>Microsoft Office PowerPoint</Application>
  <PresentationFormat>Произвольный</PresentationFormat>
  <Paragraphs>102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 Light</vt:lpstr>
      <vt:lpstr>Calibri</vt:lpstr>
      <vt:lpstr>Wingdings</vt:lpstr>
      <vt:lpstr>Roboto</vt:lpstr>
      <vt:lpstr>Raleway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 Агин</dc:creator>
  <cp:lastModifiedBy>Попова Елена Михайловна</cp:lastModifiedBy>
  <cp:revision>259</cp:revision>
  <cp:lastPrinted>2025-05-19T12:15:34Z</cp:lastPrinted>
  <dcterms:created xsi:type="dcterms:W3CDTF">2021-05-04T18:18:02Z</dcterms:created>
  <dcterms:modified xsi:type="dcterms:W3CDTF">2025-05-22T01:58:24Z</dcterms:modified>
</cp:coreProperties>
</file>