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2" r:id="rId2"/>
    <p:sldId id="283" r:id="rId3"/>
    <p:sldId id="285" r:id="rId4"/>
    <p:sldId id="284" r:id="rId5"/>
    <p:sldId id="308" r:id="rId6"/>
    <p:sldId id="276" r:id="rId7"/>
    <p:sldId id="309" r:id="rId8"/>
    <p:sldId id="293" r:id="rId9"/>
    <p:sldId id="310" r:id="rId10"/>
    <p:sldId id="26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2F625E3-3F4D-47C6-A3B3-7FE9E4B4EB61}">
          <p14:sldIdLst>
            <p14:sldId id="292"/>
            <p14:sldId id="283"/>
            <p14:sldId id="285"/>
            <p14:sldId id="284"/>
            <p14:sldId id="308"/>
            <p14:sldId id="276"/>
            <p14:sldId id="309"/>
            <p14:sldId id="293"/>
            <p14:sldId id="310"/>
            <p14:sldId id="260"/>
          </p14:sldIdLst>
        </p14:section>
        <p14:section name="Раздел без заголовка" id="{4C7C2783-1786-4C5D-A532-B1711FD6E9D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7D00"/>
    <a:srgbClr val="FFAC00"/>
    <a:srgbClr val="C08000"/>
    <a:srgbClr val="B5D8E1"/>
    <a:srgbClr val="FD7267"/>
    <a:srgbClr val="F1E5D6"/>
    <a:srgbClr val="FA7E5B"/>
    <a:srgbClr val="C3D69B"/>
    <a:srgbClr val="FD493D"/>
    <a:srgbClr val="FDD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3947" autoAdjust="0"/>
  </p:normalViewPr>
  <p:slideViewPr>
    <p:cSldViewPr>
      <p:cViewPr varScale="1">
        <p:scale>
          <a:sx n="74" d="100"/>
          <a:sy n="74" d="100"/>
        </p:scale>
        <p:origin x="80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C8E2154-173B-42BB-860C-2A7B6A0420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35505D7-806A-4B42-8B0F-36A0B1B76B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38413-D197-42AE-A8DA-6DA8CADBCF51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5ED892-0CDA-4982-B8B5-39235B6046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F1D24D7-39CF-49E1-B1F5-5FA11D756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13072-19E3-4120-8F4F-411BCB12CC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0954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46475-9742-4054-8837-0513F120F44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7F861-9D42-4261-96D9-969C0217AB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265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9936-3528-4E32-A93B-43CC92FB79ED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09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D59D-7650-42CA-B43E-D7C15FB2A5C2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25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473D-0BF5-4025-BB84-94E472E1E6AC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50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DECCE-3DD1-47A8-BE78-7E9441A6E589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63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AD8E-6452-442D-90E2-75FBFC0B79B6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703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8FB0-9FE4-4D98-82EF-2133F727D450}" type="datetime1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56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39AC-855C-4E95-8C77-7C182FC4EB5D}" type="datetime1">
              <a:rPr lang="ru-RU" smtClean="0"/>
              <a:t>22.05.2025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15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B640-307F-4634-808B-0DC2517D72E6}" type="datetime1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534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2B21-CF90-4F64-A658-C6E8AA840B50}" type="datetime1">
              <a:rPr lang="ru-RU" smtClean="0"/>
              <a:t>22.05.2025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24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72231-2C9F-40D3-B254-4647304C8BDF}" type="datetime1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909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55FD0-5C0C-4B9C-B62B-C1AB9089A4C5}" type="datetime1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091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2DD30-1B33-43CD-9509-2E3DC65E21B9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568C9-4A46-43B8-AEB4-C26300767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Квадрат">
            <a:extLst>
              <a:ext uri="{FF2B5EF4-FFF2-40B4-BE49-F238E27FC236}">
                <a16:creationId xmlns:a16="http://schemas.microsoft.com/office/drawing/2014/main" id="{9C220603-0E9E-4C5F-B6F9-ED20CB2E9CFE}"/>
              </a:ext>
            </a:extLst>
          </p:cNvPr>
          <p:cNvSpPr/>
          <p:nvPr/>
        </p:nvSpPr>
        <p:spPr>
          <a:xfrm>
            <a:off x="1524000" y="3906151"/>
            <a:ext cx="5731538" cy="2951849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170" name="Квадрат"/>
          <p:cNvSpPr/>
          <p:nvPr/>
        </p:nvSpPr>
        <p:spPr>
          <a:xfrm>
            <a:off x="-2469" y="3906151"/>
            <a:ext cx="7258007" cy="2951849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171" name="Квадрат"/>
          <p:cNvSpPr/>
          <p:nvPr/>
        </p:nvSpPr>
        <p:spPr>
          <a:xfrm>
            <a:off x="7255540" y="5927335"/>
            <a:ext cx="4928441" cy="930667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2000">
                <a:solidFill>
                  <a:srgbClr val="FD493D"/>
                </a:solidFill>
              </a:defRPr>
            </a:pPr>
            <a:endParaRPr sz="2000"/>
          </a:p>
        </p:txBody>
      </p:sp>
      <p:sp>
        <p:nvSpPr>
          <p:cNvPr id="172" name="Прямоугольник"/>
          <p:cNvSpPr/>
          <p:nvPr/>
        </p:nvSpPr>
        <p:spPr>
          <a:xfrm>
            <a:off x="7255540" y="3910831"/>
            <a:ext cx="1537717" cy="2016181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AF17"/>
                </a:solidFill>
              </a:defRPr>
            </a:pPr>
            <a:endParaRPr/>
          </a:p>
        </p:txBody>
      </p:sp>
      <p:sp>
        <p:nvSpPr>
          <p:cNvPr id="173" name="Прямоугольник"/>
          <p:cNvSpPr/>
          <p:nvPr/>
        </p:nvSpPr>
        <p:spPr>
          <a:xfrm>
            <a:off x="8793260" y="3906151"/>
            <a:ext cx="3412461" cy="2021182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B5D8E1"/>
                </a:solidFill>
              </a:defRPr>
            </a:pPr>
            <a:endParaRPr/>
          </a:p>
        </p:txBody>
      </p:sp>
      <p:sp>
        <p:nvSpPr>
          <p:cNvPr id="174" name="Квадрат"/>
          <p:cNvSpPr/>
          <p:nvPr/>
        </p:nvSpPr>
        <p:spPr>
          <a:xfrm>
            <a:off x="6096000" y="0"/>
            <a:ext cx="6096000" cy="3910508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51B3EB-2BC6-4E58-85B6-9FDA0BDB7584}"/>
              </a:ext>
            </a:extLst>
          </p:cNvPr>
          <p:cNvSpPr/>
          <p:nvPr/>
        </p:nvSpPr>
        <p:spPr>
          <a:xfrm>
            <a:off x="233153" y="4007054"/>
            <a:ext cx="4547215" cy="1016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>
              <a:lnSpc>
                <a:spcPct val="110000"/>
              </a:lnSpc>
            </a:pPr>
            <a:r>
              <a:rPr lang="ru-RU" sz="28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АРТЁМ АНДРЕЕВИЧ</a:t>
            </a:r>
          </a:p>
          <a:p>
            <a:pPr marL="87312">
              <a:lnSpc>
                <a:spcPct val="110000"/>
              </a:lnSpc>
            </a:pPr>
            <a:r>
              <a:rPr lang="ru-RU" sz="28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МИТРОФАНОВ</a:t>
            </a:r>
            <a:endParaRPr lang="ru-RU" sz="2800" dirty="0"/>
          </a:p>
        </p:txBody>
      </p:sp>
      <p:sp>
        <p:nvSpPr>
          <p:cNvPr id="74" name="Прямоугольник: скругленные углы 73">
            <a:extLst>
              <a:ext uri="{FF2B5EF4-FFF2-40B4-BE49-F238E27FC236}">
                <a16:creationId xmlns:a16="http://schemas.microsoft.com/office/drawing/2014/main" id="{AAB8D7BF-4CB5-433C-B2A3-CE972238B866}"/>
              </a:ext>
            </a:extLst>
          </p:cNvPr>
          <p:cNvSpPr/>
          <p:nvPr/>
        </p:nvSpPr>
        <p:spPr>
          <a:xfrm>
            <a:off x="8499403" y="1200850"/>
            <a:ext cx="802357" cy="502316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0C658A12-4EF0-477C-96E6-DB1AE0710DC1}"/>
              </a:ext>
            </a:extLst>
          </p:cNvPr>
          <p:cNvSpPr/>
          <p:nvPr/>
        </p:nvSpPr>
        <p:spPr>
          <a:xfrm>
            <a:off x="8511964" y="3477718"/>
            <a:ext cx="802357" cy="502316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7" name="Прямоугольник: скругленные углы 76">
            <a:extLst>
              <a:ext uri="{FF2B5EF4-FFF2-40B4-BE49-F238E27FC236}">
                <a16:creationId xmlns:a16="http://schemas.microsoft.com/office/drawing/2014/main" id="{42A936FF-315F-46F1-82D6-24AA8C44518E}"/>
              </a:ext>
            </a:extLst>
          </p:cNvPr>
          <p:cNvSpPr/>
          <p:nvPr/>
        </p:nvSpPr>
        <p:spPr>
          <a:xfrm>
            <a:off x="7418762" y="786435"/>
            <a:ext cx="802357" cy="502316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82" name="Google Shape;896;p70">
            <a:extLst>
              <a:ext uri="{FF2B5EF4-FFF2-40B4-BE49-F238E27FC236}">
                <a16:creationId xmlns:a16="http://schemas.microsoft.com/office/drawing/2014/main" id="{EFFD441D-5774-40E6-BBB9-6164FE0F702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8419865">
            <a:off x="1297823" y="-4571366"/>
            <a:ext cx="3220450" cy="323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99;p70">
            <a:extLst>
              <a:ext uri="{FF2B5EF4-FFF2-40B4-BE49-F238E27FC236}">
                <a16:creationId xmlns:a16="http://schemas.microsoft.com/office/drawing/2014/main" id="{78B031AA-7012-4D9C-9A08-418504F7677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426624">
            <a:off x="1795871" y="-3999596"/>
            <a:ext cx="2485035" cy="22126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5C0DC3C7-A103-4645-8B7B-44EE9E649DF5}"/>
              </a:ext>
            </a:extLst>
          </p:cNvPr>
          <p:cNvGrpSpPr/>
          <p:nvPr/>
        </p:nvGrpSpPr>
        <p:grpSpPr>
          <a:xfrm>
            <a:off x="-7691558" y="-876811"/>
            <a:ext cx="2527624" cy="2977130"/>
            <a:chOff x="-2908769" y="506663"/>
            <a:chExt cx="2527624" cy="2977130"/>
          </a:xfrm>
        </p:grpSpPr>
        <p:grpSp>
          <p:nvGrpSpPr>
            <p:cNvPr id="85" name="Группа 84">
              <a:extLst>
                <a:ext uri="{FF2B5EF4-FFF2-40B4-BE49-F238E27FC236}">
                  <a16:creationId xmlns:a16="http://schemas.microsoft.com/office/drawing/2014/main" id="{4101E268-62F3-4C10-82F5-E79B2CE48515}"/>
                </a:ext>
              </a:extLst>
            </p:cNvPr>
            <p:cNvGrpSpPr/>
            <p:nvPr/>
          </p:nvGrpSpPr>
          <p:grpSpPr>
            <a:xfrm>
              <a:off x="-2908769" y="506663"/>
              <a:ext cx="2527624" cy="2977130"/>
              <a:chOff x="-2908769" y="506663"/>
              <a:chExt cx="2527624" cy="2977130"/>
            </a:xfrm>
          </p:grpSpPr>
          <p:sp>
            <p:nvSpPr>
              <p:cNvPr id="88" name="!!!Заголовок 100">
                <a:extLst>
                  <a:ext uri="{FF2B5EF4-FFF2-40B4-BE49-F238E27FC236}">
                    <a16:creationId xmlns:a16="http://schemas.microsoft.com/office/drawing/2014/main" id="{60DBFECC-30FA-4564-A41D-A6A1786895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908769" y="2882968"/>
                <a:ext cx="2527624" cy="32460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2000" b="1" dirty="0">
                    <a:solidFill>
                      <a:srgbClr val="002F4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ФИЗИКА</a:t>
                </a:r>
                <a:endParaRPr lang="ru-RU" sz="2000" b="1" dirty="0">
                  <a:solidFill>
                    <a:srgbClr val="002F41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89" name="!!!Заголовок 100">
                <a:extLst>
                  <a:ext uri="{FF2B5EF4-FFF2-40B4-BE49-F238E27FC236}">
                    <a16:creationId xmlns:a16="http://schemas.microsoft.com/office/drawing/2014/main" id="{D68C91BB-6CBE-4945-B666-FC97F17EBE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887196" y="3228897"/>
                <a:ext cx="2437610" cy="25489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ru-RU" sz="1600" b="1" dirty="0">
                    <a:solidFill>
                      <a:srgbClr val="002F41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360</a:t>
                </a:r>
              </a:p>
            </p:txBody>
          </p:sp>
          <p:pic>
            <p:nvPicPr>
              <p:cNvPr id="90" name="Рисунок 89">
                <a:extLst>
                  <a:ext uri="{FF2B5EF4-FFF2-40B4-BE49-F238E27FC236}">
                    <a16:creationId xmlns:a16="http://schemas.microsoft.com/office/drawing/2014/main" id="{515A4602-1793-47E2-9E16-848998DEC4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887196" y="506663"/>
                <a:ext cx="2462794" cy="2462794"/>
              </a:xfrm>
              <a:prstGeom prst="rect">
                <a:avLst/>
              </a:prstGeom>
            </p:spPr>
          </p:pic>
        </p:grpSp>
        <p:cxnSp>
          <p:nvCxnSpPr>
            <p:cNvPr id="86" name="Прямая соединительная линия 85">
              <a:extLst>
                <a:ext uri="{FF2B5EF4-FFF2-40B4-BE49-F238E27FC236}">
                  <a16:creationId xmlns:a16="http://schemas.microsoft.com/office/drawing/2014/main" id="{5F4371A9-24CD-4A1B-9F0F-D738D65CDA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12912" y="3356992"/>
              <a:ext cx="187482" cy="0"/>
            </a:xfrm>
            <a:prstGeom prst="line">
              <a:avLst/>
            </a:prstGeom>
            <a:ln w="19050">
              <a:solidFill>
                <a:srgbClr val="002F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>
              <a:extLst>
                <a:ext uri="{FF2B5EF4-FFF2-40B4-BE49-F238E27FC236}">
                  <a16:creationId xmlns:a16="http://schemas.microsoft.com/office/drawing/2014/main" id="{8D0853D4-5C5A-430A-8D06-816D32C770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392832" y="3356104"/>
              <a:ext cx="187482" cy="0"/>
            </a:xfrm>
            <a:prstGeom prst="line">
              <a:avLst/>
            </a:prstGeom>
            <a:ln w="19050">
              <a:solidFill>
                <a:srgbClr val="002F4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1C66F2-182D-4BCA-8A88-BFC25B3BDAE4}"/>
              </a:ext>
            </a:extLst>
          </p:cNvPr>
          <p:cNvSpPr/>
          <p:nvPr/>
        </p:nvSpPr>
        <p:spPr>
          <a:xfrm>
            <a:off x="171034" y="834763"/>
            <a:ext cx="5929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Arial Black" panose="020B0A04020102020204" pitchFamily="34" charset="0"/>
              </a:rPr>
              <a:t>EDUCheck</a:t>
            </a:r>
            <a:r>
              <a:rPr lang="ru-RU" sz="3200" dirty="0">
                <a:latin typeface="Arial Black" panose="020B0A04020102020204" pitchFamily="34" charset="0"/>
              </a:rPr>
              <a:t> — цифровой помощник для контроля качества образования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B1B96C-5609-45B4-B129-9BBBE729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 smtClean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fld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E229875-BFE7-AAEE-51E7-AEC060FC5469}"/>
              </a:ext>
            </a:extLst>
          </p:cNvPr>
          <p:cNvSpPr/>
          <p:nvPr/>
        </p:nvSpPr>
        <p:spPr>
          <a:xfrm>
            <a:off x="233152" y="5516165"/>
            <a:ext cx="4547215" cy="38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>
              <a:lnSpc>
                <a:spcPct val="110000"/>
              </a:lnSpc>
            </a:pPr>
            <a:r>
              <a:rPr lang="ru-RU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директора по УВР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F18B65-9DC5-DF39-6D0C-3A68CB0A9BD7}"/>
              </a:ext>
            </a:extLst>
          </p:cNvPr>
          <p:cNvSpPr/>
          <p:nvPr/>
        </p:nvSpPr>
        <p:spPr>
          <a:xfrm>
            <a:off x="233151" y="5074143"/>
            <a:ext cx="4547215" cy="38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>
              <a:lnSpc>
                <a:spcPct val="110000"/>
              </a:lnSpc>
            </a:pPr>
            <a:r>
              <a:rPr lang="ru-RU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МАОУ СОШ № 64 г. Томска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7824A1-C159-B5A5-D206-36A5F91CD765}"/>
              </a:ext>
            </a:extLst>
          </p:cNvPr>
          <p:cNvSpPr txBox="1"/>
          <p:nvPr/>
        </p:nvSpPr>
        <p:spPr>
          <a:xfrm>
            <a:off x="6289429" y="876966"/>
            <a:ext cx="57315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  <a:cs typeface="Arial" panose="020B0604020202020204" pitchFamily="34" charset="0"/>
              </a:rPr>
              <a:t>Зачем тратить человека на то, </a:t>
            </a:r>
          </a:p>
          <a:p>
            <a:r>
              <a:rPr lang="ru-RU" sz="3200" dirty="0">
                <a:latin typeface="Arial Black" panose="020B0A04020102020204" pitchFamily="34" charset="0"/>
                <a:cs typeface="Arial" panose="020B0604020202020204" pitchFamily="34" charset="0"/>
              </a:rPr>
              <a:t>что может сделать ИИ?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E618AE5-4531-1B76-215D-4CE30F2CF46A}"/>
              </a:ext>
            </a:extLst>
          </p:cNvPr>
          <p:cNvSpPr/>
          <p:nvPr/>
        </p:nvSpPr>
        <p:spPr>
          <a:xfrm>
            <a:off x="267574" y="6095085"/>
            <a:ext cx="4547215" cy="686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>
              <a:lnSpc>
                <a:spcPct val="110000"/>
              </a:lnSpc>
            </a:pPr>
            <a:r>
              <a:rPr lang="ru-RU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580 обучающихся </a:t>
            </a:r>
          </a:p>
          <a:p>
            <a:pPr marL="87312">
              <a:lnSpc>
                <a:spcPct val="110000"/>
              </a:lnSpc>
            </a:pPr>
            <a:r>
              <a:rPr lang="ru-RU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классов-комплектов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944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>
            <a:off x="2408628" y="-27056"/>
            <a:ext cx="6495683" cy="1751385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" name="Прямоугольник 9"/>
          <p:cNvSpPr/>
          <p:nvPr/>
        </p:nvSpPr>
        <p:spPr>
          <a:xfrm>
            <a:off x="6456040" y="-25311"/>
            <a:ext cx="5735960" cy="1811885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DDAE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3682984" y="1726074"/>
            <a:ext cx="6985014" cy="5131926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" name="Квадрат"/>
          <p:cNvSpPr/>
          <p:nvPr/>
        </p:nvSpPr>
        <p:spPr>
          <a:xfrm>
            <a:off x="6805544" y="1700809"/>
            <a:ext cx="5392878" cy="5196038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1" name="Прямоугольник 13"/>
          <p:cNvSpPr/>
          <p:nvPr/>
        </p:nvSpPr>
        <p:spPr>
          <a:xfrm>
            <a:off x="0" y="5212518"/>
            <a:ext cx="6805224" cy="1643738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32105" y="1988840"/>
            <a:ext cx="367240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Почта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art_1827@mail.ru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Телефон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89138663661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00208" y="274006"/>
            <a:ext cx="2536400" cy="10402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Спасибо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 внимание!</a:t>
            </a:r>
          </a:p>
        </p:txBody>
      </p:sp>
      <p:sp>
        <p:nvSpPr>
          <p:cNvPr id="2" name="AutoShape 2" descr="data:image/png;base64,iVBORw0KGgoAAAANSUhEUgAAB9AAAAfQCAYAAACaOMR5AAAACXBIWXMAAA7EAAAOxAGVKw4bAAAgAElEQVR4nOzbi23EIBBAwUd0/be8aSGfu5CDmQrWsgFLT6yZmQAAAAAAAADgch+7BwAAAAAAAACA/0BABwAAAAAAAIA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6rF7AOD11lq7RwCAZmb3CH/K+Qvvy37FSW77njmb/QqA/8D/FZzPDX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oeuwcAeLaZ2T0CwJestXaPwAs5jzjJbfvVbc97G/vz2W5bv77ns3m/wLu47fwFzucG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Y/dAwDwO2ut3SPA08zM7hGAH7rtPLJfne2293vb+r3teQHehf2Zk9z2PwlwGjfQAQAAAAAAACA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CqeuweAAAAeH8zs3uEP7XW2j0CPM1t6/c29isAAIDvcQMdAAAAAAAAA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gE/27q3HrvMgwPC77XGaJk6apKGpKEICUSpVoojSIuAOccm/4Q80bgMUUBWhluaCwyUSdxAUUQQqUAGC4kPi1Kl7iLBzaJrE8XHG9hwXN0FJaDx2kpnZe6/1PHeRljPf9lrft5bn1bc2UAnoAAAAAAAAAFAJ6AAAAAAAAABQCegAAAAAAAAAUAnoAAAAAAAAAFAJ6AAAAAAAAABQCegAAAAAAAAAUAnoAAAAAAAAAFAJ6AAAAAAAAABQCegAAAAAAAAAUNXKvAcAAAAAi2Q2m817COyjYRjmPYQDNbXPa/4CAAAflB3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rcx7AAB8MMMwzHsIANBsNpv3EA7U1O6/zu+4Te38Tu3zTu16ntrnhTExfwGARWEHOgAAAAAAAAAk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VSvzHgDAXpvNZvMeAgBM7n40DMO8h3CgnN9xc37HbWrnd2qmdn6nNn+nZmrXMwDAorADHQAAAAAAAA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EtABAAAAAAAAoBLQAQAAAAAAAKAS0AEAAAAAAACgqtkwDMO8BwEAAGMzm83mPQT2kX9GjZv5O25Tm79Tu56ndn4BAIC9Zwc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K/MeALD/ZrPZvIfAPhqGYd5DOFCu53FzPY/b1M7v1D7v1K5nGBPrFbAspjZ/p7Y+A8vL+gyMjR3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fU0NmIAACAASURBVIAOAAAAAAAAAJWADgAAAAAAAACVgA4AAAAAAAAAlYAOAAAAAAAAAJWADgAAAAAAAACVgA4AAAAAAAAAlYAOAAAAAAAAAJWADgAAAAAAAACVgA4AAAAAAAAAlYAOAAAAAAAAAJWADgAAAAAAAACVgA4AAAAAAAAAlYAOAAAAAAAAAJWADgAAAAAAAABVrcx7AMD+G4Zh3kMA3qepzd/ZbDbvIRyoqZ1fxm1q17P1atym9nkBloX1edym9nwFY2J9BsbGDnQAAAAAAAAASE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KpW5j0AYP/NZrN5DwH2zDAM8x7CgZra/HV+gWUxtfUKxmRq83dqzxtT+7xTu56B5WW9Gjf3X2Bs7EAHAAAAAAAAg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BHQAAAAAAAAAqAR0AAAAAAAAAKgEdAAAAAAAAACoamXeAwAAAABYFkP16vWdXl7b7rUbO71+c6fzq9td3djpULOGhn7+/pV+4f7Dffyew/3iA4e769Bs3sMGAADgDgnoAAAAALewM9TzV7f67qWt/vr5m528sHkHf2r9Hf/1Sw+t9LufOdqvP3JkfwYJAADAnpkNwzDMexDA/prN7HZgPKZ225ra/HV+gWUxtfUKpmZ1c+i/XtvoL87e6NQdBfM788iHD/WFz93Xb/30XXv2/7wdzxvj5n7EmFivxs16NW5Tm7+uZxg/AR0mYGoPMIzb1G5bU5u/zi+wLKa2XsEUXN7Y6d9e2ezPz17ve5e33uOf/v9rwu73+E9+ZKUvfO5ov/rw/u9I97wxbu5HjIn1atysV+M2tfnreobxE9BhAqb2AMO4Te22NbX56/wCy2Jq6xWM1ZWNoX99Zb0/++6NfnjlTqL5+537P3nP/8S9h/vS54/2G4/s7250zxvj5n7EmFivxs16NW5Tm7+uZxg/AR0mYGoPMIzb1G5bU5u/zi+wLKa2XsGYrG4O/cerG33tO9f7wW2j+V7P9Xfe+3/m3sN95Tfv7zMPrezxz3nbT/S8MWruR4yJ9WrcrFfjNrX563qG8RPQYQKm9gDDuE3ttjW1+ev8AstiausVLLudob792kZffnrtDl7PfhDz+61ngE8/uNLv/9p9feqB/YnonjfGzf2IMbFejZv1atymNn9dzzB+AjpMwNQeYBi3qd22pjZ/nV9gWUxtvYJldfbyVl88sdqpC5u3OXIec/qt54BfefhIf/XbD+zPT/G8MWruR4yJ9WrcrFfjNrX563qG8du/d4QBAAAAHLArG0PfeHG9J86s9eqNnV2OXJxffJ66sNnOUIem9btnAACAhSSgAwAAAEvvP1/d6LGTqz1/dfs2Ry5KOB96+y70127s9PF7Ds1vOAAAAFQCOgAAALCk/ufadt98eb0nzlxvbWu3ML4o0fzWTlzY7Hd+9kPzHgYAAMDkCegAAADA0hiqv39hva9+Z61z13bbbb740fztu9D/8ux1AR0AAGABCOgAAADAwvv+la2OHV/t5IXN2xy5DOH8Jz13aaub20N3H/ZF6AAAAPMkoAMAAAALaXuop1642dfPXO/80u82v721TQEdAABg3gR0AAAAYKGcvbzVo8dXe+aN3XabjyOav921zaGP3j3vUQAAAEybgA4AAADM3eZO/cOL633tzNokdpu/m7Wt8X42AACAZSGgAwAAAHPz3KWtjh2/1umLW7scNY2wfHVjZ95DAAAAmDwBHRidYZjGL9f+z2zmOxLHzPU8bs7vuE3t/AK8Fxs7Q//00kZ/8uxaL6xOc7f5u3lpbe8D+tTuR1N73pja53U9j5vzO25T+7wALDcBHQAAADgQZ97cbf6s3eYAAAAsKAEdAAAA2DebO/UvP1rvj59Z60W7zQEAAFhwAjoAAACw53y3+Xu3468DAABg7gR0AAAAYM9865WNHju5arf5+3D/Ed8PCwAAMG8COgAAAPCBXFzf6e/Orff159a6unGrOC6a384njh6e9xAAAAAmT0AHAAAA3pf/fn2zL59a7blLXtO+F+7RzwEAAOZOQAcAAADu2I2tob85d7M/PXO9N27u3OIo0fz9OHrk0LyHAAAAMHkCOgAAAHBbpy9u9XsnrnX6ot3m++Ve34EOAAAwdwI6AAAA8K62h/rmy+v9wanVXrl+q93mJZzvDRvQAQAA5k9ABwAAAN7he5e3OnZitVMXNnc5SjTfS59+cKW7D9uBDgAAMG8COgAAAFDVv/94oy+dXO38te1djhLO98NnHz4y7yEAAACQgA4AAACTdnVj6MnzN3vizPUurt/qNe2i+f54a8f5T33Y+9sBAAAWgYAOAAAAE3Ti9c0ePbHaD69s7XKUcH5Q7l3x+nYAAIBFIKADAADARGwP9bfnbvb46bUu3LTbfJH83H2H5z0EAAAAEtABAABg9L5/Zatjx1c7eWFzl6OE83n6mFe4AwAALAQBHQAAAEbqH19a7yun1zp/bXuXo4TzRXDfXQI6AADAIhDQAQAAYEQub+z05Ln1Hj+91s3tW8Vx0XzR3OM70AEAABaCgA4AAAAjcOLCZseOr/aDK1u7HCWcL6qjRwR0AACARSCgAwAAwJLaHuqpF2721Wev99LarV7TLpovus8+fCT5HAAAYDEI6AAAALBkzl7e6tHjqz3zxuYuRwnny+LzHzsy7yEAAADwJgEdAAAAlsS3X9vssZNe0z4Ob+05f+hDh+Y4DgAAAN5OQAcAAIAFdnN76Knz6/3h06td27xVHBfNl9knP3J43kMAAADgTQI6AAAALKBnL2517Pi1zlyy23zsHrQDHQAAYGEI6AAAALBAvvXKRn/09GrPX93e5SjhfEweuEtABwAAWBQCOgAAAMzZpfWdvvHieo+fXvOa9gk6emR2+4MAAAA4EAI6AAAAzMnpN1/T/pzXtE/Wpx5YEdABAAAWiIAOAAAAB+yff7TRF09c68fXd25xhGg+Fb/8Ub+aAQAAWCT+lQYAAAAH4PLGTk+eW/9f9u48SI+7sPPwd26NNKc0tmzLV3zKBluyJAgYsAGZK1lIKlmqNrW5s6kKtWzYsAkkIRtpIBdsDkjMFVgCCQmQrQo5lkqF3YQUgeDAjC3Lt40xGIMtLMmS5h0dM6OZ/UN459Ktmbfft/t5/vM7r2d+ervffrv78/66c/u9LtPOrMEu9z8HAABoJAI6AAAALKN7905leHQs9+51mXaeNXvJ9otWthU4DgAAABYS0AEAAGCJzST53Lcm8o47Xaadk7uyX0AHAABoJAI6AAAALJGH909leKSWO3dPnuRZwjmzBjtdwh0AAKCRCOgAAABwju57ZirDI2O5x2XaOUP9nS2nfhIAAAB1I6ADAADAWTg6k3z+yYm8Y3QsT7pMO2fhst62rFlhBjoAAEAjEdABAADgDDy479hl2nfscZl2zs0Nq52WAQAAaDSO1AAAAOA0uEw7S211l9nnAAAAjUZABwAAgBOYnkm+8NRE3jFayxPjR0/wLNGcMzF7z/Mr+5yWAQAAaDSO1AAAAGCBh/ZNZXi0lrt2u0w7y+fSHjPQAQAAGo2ADgAAAN/1wDNT2T5ay073N6cOVq8Q0AEAABqNgA4AAEDlffGpiQyP1vLNmsu0Uz+r2ltO/SQAAADqSkAHAACgkg4fncmnHzuc9953MHsOT5/gWcL50ns2GnttL1jZVvQQAAAAWEBABwAAoFLc37wIx5tp3ZIqv84b1nSkzQR0AACAhiOgAwAAUAl37JrI9tFavjHmMu31c6pCXN2Ift2AUzIAAACNyNEaAAAApTU1nfzN1w/nPfeO5+lDLtNeX4vj+Y9e3Z1rBtrzZw8fyiP7pwoYU9FmX5Mr+ly+HQAAoBEJ6AAAAJSOy7QXaXE4f85ge7Zt6c0Nq4+dhvhfjx6q96AazlX9AjoAAEAjEtABAAAoja88PZnhkbE8euBEl2lPhPPlND+en9/dmm2be/PydZ3//7GPP3Io9+yt4uzz+Qa7WoseAgAAAMchoAMAAND0Pv3Y4bz7nvF8x2XaC7J41vmbb1yVn71u5bzHPvftifzmnbV6DaqhXbjSDHQAAIBGJKADAADQlL5ZO5rPPnEkv3v3+EmeJZwvr8Xh/Mq+tmzb0pvnndcx7/Ev7ZrIW+44sODZ1V0+fZ2LXzsAAACKJ6ADAADQVEaensx2l2lvAIsD8Ns29eRHr+5e9PiXvzOZX/tKLbXJuculusto01DHcV49AAAAGoGADgAAQFP4zONH8u6d43li/EThvLpBtr4Wp9/nDLZn25be3LB68WmG0d2TGR4dy7fnLbdqL6sNa5yOAQAAaFSO2AAAAGhY+ydm8unHDuf3dtYydaLbm1c8xtbX/Hg+0NmabVt68upLuo777Lt2T2Z4pJavHRDP57526wecjgEAAGhUjtgAAABoOHftnszwaC0P7Zs6ybOqGmKLsHjW+YY1Hdm+peeEMfjZZfjI/rnL0DJLkvO724oeAgAAACcgoAMAANAwPvvEkfze3eN5vOYy7Y1jfjwfWtGa7Vt6snXd8WedJ8mOPcf7AoRl96zBLndABwAAaFQCOgAAAIXaNzGdv3/8SN61YzyHj54osoqv9bc48m4a6si2LT25pv/EpxPuf2YqwyPi+clc0mMGOgAAQKMS0AEAACjEzj2T2T5aywPPuEx745kfzy9Y2Zrtm3tz60Wdp/w/h0fG8qB4flLd7WagAwAANCoBHQAAgLr64lMT+e27ann0gMu0N57FYfdNN6zKz12/8rT+7zd+4UB27hXPT2bTUMdxXmUAAAAahYAOAADAsjt8dCaf+caRvHNHLWOTLtPemOZn3YtXtWXblp68+IJTzzpPjsXzf/zWkTmPWJ6zZl/bm0/z9QQAAKAYAjoAAADLZufeqQyPjOV+l2lvYIvnQ/+3G1flP113erPO79o9meFR9zw/XVf1uf85AABAIxPQAQAAWHJf2jWR375rPI/sP1E4F1gbw/x4fllvW7Zv7skL1p7eLGnx/MytWdFa9BAAAAA4CQEdAACAJfO33zicd941nr1Hpk/wDHG1MSyedf6WjT35qWu7T/s3iOdn59IeM9ABAAAamYAOFTAz4yRWmVm+lEnV1ueWlsXxgvKwfMutaturU9l1aDp/8/XDuf3e8UyeqJsLqw1k/vbpir62bNvcm+ef33Hav+HO3ZMZHqnl4f3i+Zka7KrvDHSfR+VWtc+jqq3PVVu+VWP5UiZV2z4D5SegAwAAcFZ27DkWUR/c5zLtzWHxic1f3tiTnziDWeeJeH4ublzdng5XcAcAAGhoAjoAAABn5LNPHMlv3FnL04dcpr15zI/nV/a1ZfuW3mw57/RnnSfJ6Hfj+SPi+Vm5fvDMXm8AAADqT0AHAADglPZNTOfTjx3J7feO5+DUiYKpkNp4Fs86f+vGnvzkGc46T5KRpyezfWQsjx44OudRy/zUZpfB+kGnYQAAABqdIzcAAABO6L5npjI8MpZ79p7oMu2JiNqo5sfzq/rbs31zTzaf4azzJPnydyYzPDqWr4nn5+T8btdvBwAAaHQCOgAAAIt8/smJvGtHbcFs47nE08a1eNb5Wzb25KfOYtZ5ktyxazL//StjeWJcPD9Xl6wS0AEAABqdgA4AAECSZHxqJv/wzSN5545aDky4THtzmh/Pr+5vz7YtPdk8dHb33v7Sron8yr+NZde8+91bB87Whavaih4CAAAApyCgAwAAVNz9371M+06XaW9iSzvrPEm+8NRE3nLHWJ45Ip4vle62xcsJAACAxiKgAwAAVNS/fWcywyNjeWzMZdqb2/woe2VfW7Zt6c3zzuJe58/6/JMTefO/Hsj41Nx1wPpwLm4a6kirfg4AANDwBHQAAIAKOTqT/P3jR/Kuu2t5et5luecSSpvD4hr7SxtW5afXrzyn3/rP357Im754IBPT4vm5m11GL7+os8BxAAAAcLoEdAAAgAp4cN9Uto/UcveeyZM8SyRtHvPj+ff0Hpt1/r3nn/2s8yT5x28dyRu/cGDBo9aLpeD+5wAAAM1BQAcAACixHXsm8xujtdz3jPubl8PiWee/uGFVfuYcZ50nyccfOZTfvLO24FHrxlK5YGVr0UMAAADgNAjoAAAAJTOT5J++dSS/cWctTx10mfbymB/PL+9ty7bNvXnB2nObdZ4kH3voUH5nh3i+nC7vMQMdAACgGQjoAAAAJfHw/qkMj9Ry526XaS+XxbPO37qxJz95bfeS/PYPPXAwv79zfMGj1pOl1tu5eDkCAADQeAR0AACAJvfgvmPhfIf7m5fQ/Oh6WW9btm/uyQvWdi7Jb3/ffQfzR/eK5/XQ0SqgAwAANAMBHQAAoEl98amJDI/W8s3a0RM8QwhtXotj6y9v7MlPLNGs8yR5zz3j+cD9Bxc8ap1ZDpuGOo6zRAEAAGhEAjoAAEATqU3O5O++cTjvve9g9hx2f/Nymp9aL+1py/YtPXnhEs06T5J37ajlTx46tOBR683Sml2Or7t8RYHjAAAA4EwI6AAAAE3ggWemsn20lp0u015ii+co/8pNPfnxa5Zu1nmSvH20lk98VTyvp/O7W4seAgAAAKdJQAcAAGhgd+yayPbRWr4x5jLt5ba89zp/1tu+PJa/euzwgketQ8vt6v62oocAAADAaRLQAQAAGtC/fvf+5o+7v3nJLf+9zpPk7j2T2T5Sy4P7phb8xHpUD4NdZqADAAA0CwEdAACggZhxXiXz4/nlvW3Ztrk3L1jbsaR/ZceeyQyL54Va0bb4ixIAAAA0JgEdAACgATy4byrDI7XsOOE9zsXO8lgcU9+6sSc/ucSzzpPkrt2TGR6t5aF58dy6VE8b1nREPwcAAGgeAjoAAEDB/vrrhzM8Usvho8cLm2JnucwvqVf0HZt1/vzzl3bWeZKM7j428/yR/eJ5/c0u5++7tKvAcQAAAHCmBHQAAICCPLRvKsOjtdy1+3izzoXOclk8BfmXNqzKT69fuSx/7cvfmcx//8pYHq/NvRWAdaoI7n8OAADQXAR0AACAAnzxqYkMj9byzdrCe52LnOVTv1nnSfKlXRN567+N5elD03MetV4V5bqBtqKHAAAAwBkQ0AEAAOrsX56cyK+PjOWpg9MLfiJylsviWedvvnFVfva65Zl1nhxbt978pQOpTc5dl6xXRTqvW0AHAABoJgI6AABAHT343cu2z4/nAmf51HfWeZJ8+rHD2TYylsl538uwbhVthX4OAADQVAR0AACAOto+Usu3xt2XurwWzzr/+RtW5Q3XL9+s8yT5i0cO5R131hY8at0q2nNXt6erbfE6AQAAQOMS0AEAAOrkc9+eyN17Juc8InCWy/xQennvsVnnL1i7fLPOk+SjDx3KO3eI541jdj3Yuq6rwHEAAABwNgR0AACAOhkeGSt6CCyLxTOM//NzVuaNz1217H/5g/cfzLvvGV/wqHjeKC5Y2Vr0EAAAADhDAjoAAEAdPLx/KrsOue95+cyP55f2tGX7lp68cG3nsv/lP7xnPO+//+CCR61XjeS6AaddAAAAmo0jOQAAgDoYfXry1E+iiSyedf5z16/Mm25Y/lnnSfLOHbV89KFDCx4VzxvNmhVmoAMAADQbAR0AAKAOduyemvNfQmdzmx/Pz+9uzbbNvXn5uuWfdZ4kbx+t5RNfFc+bQU/H4i9aAAAA0NgEdAAAgDo4OiNwNr/FMfTGNR3Zvrkn1w0u/+H1vXunMjw6lnv3Ti34iXWrEV0/2J4VbQI6AABAsxHQAQAA6mDtyraih8A5KXbW+c69UxkeGcv9z4jnzeKlF9Vn3QAAAGBpuRkXAABAHWwamvv9ZbNSm0dLFi6vjWs68sFb+usWz+/eM5ltX1kYz2cinjei2XXlsh5fmgEAAGhGZqADAADUwaahjqKHwBmbH87P627Nts092bquq24jGN09meGRWh7ZvzCe0+iu7nfKBQAAoBmZgQ4AAFAHg12tuaJv7oxUs9Ab1+JZ55uGOvLhW/vrGs+/8vRkfvmOMfG8SQ12OeUCAADQjBzNAQAA1Mm2zb0LHhHRG8/8ZTLY1Zp339yXP986kGvqOKP4jl0T+YV/PZAnxo/OeVQ8byaDXd7fAAAAzUhABwAAqJPnn9+RN9+4asGjIltjWDzr/KahjvzJS/vzqkvqN+s8Sf7664fzhn85kD2Hp+c8Kp43k+eubk9Xm/c2AABAM3JDLgAAgDr62etW5pkj0/mThw7NebQlAmmR5ofO3o6WbN/Sm++7tL7hPEn+8tHD2TYytuBR60azecHazqKHAAAAwFkS0AEAAOrsLRt70tvRmj+8d3zOo89GXLG0fhbPEL5pqCPbNvfk2oH6Hy5//JFD+c07awsetT40j9n16YJuF/wDAABoVgI6AABAAd7wnJW5ZqAtw6O1PH1o7qW6hfT6mB/PV7W3ZNuW3rz2svrPOk+Sjzx4MP/j7vEFj1oHmtUNazqKHgIAAABnyVeiAQAACrJ1XVc+/7o1+a3n9x7nfsktOd59uTlXi1/TDWs68vGtA4XF8/ffJ56XzZou71sAAIBm1TIzM+OoHACgAC0tTq5Ds1quw6hPPXo479xRy6Gpk/1+h3Bnb/52d0VbS7Zv6ckPXL6ioPEkf7BzPH/8wMEFj1rGzWl2/fryDw2lt6MxPuftb5Rb1U7rVW19rtryBZqX7TNQNgI6AEBBqnaACWWy3IdRn33iSN5zz3i+duDoqUayrOMol/nb3BtXt2fblt5cP1jcnc1++65a/vThQwsetUyb17F17Or+9vztqwcLHsss+xvlVrXTelVbn6u2fIHmZfsMlI17oAMAADSYV17clVde3JWH909leKSWO3dPnuCZc09UOYlzfPNP5rW1JNu29Ob1VxQ36/z+Z6YyPDKWnXunFvzEMiyDmy9w/3MAAIBmJqADAAA0qGv62/PnWwcyk+ShfVN5x6iYfmbmx/P1A+3ZvqUnG9YUFzjF87KaXde+p9epFgAAgGbmEu4AAAWp2iXOoEyKPIx6NqZ/7tsT+ehDB3Ng4lRjqeIh3+Lt669v7smPXNVdwFhmiedlNrvO/eUrBnPD6saJ6PY3yq1qp/Wqtj5XbfkCzcv2GSgbAR0AoCBVO8CEMmmkw6iv7p/KHd+ZzMceOpQnxqt+z/TF29X1A+3ZtqUnGwucdZ6cKJ6XfXlUyey69w/fvzqX9rQVOJb57G+UWyN9HtVD1dbnqi1foHnZPgNlI6ADABSkageYUCaNehi169B0/uXJiXzogYN5vHaqmJ6UK+Au3qb+2qae/Meri511nojn1TC7/t35w0Ppbm+cz3j7G+XWqJ9Hy6Vq63PVli/QvGyfgbIR0AEAClK1A0wok2Y4jNp9eDpf2jWZ9983nsfGyhzTF29Lrxtsz/bNPbmx4FnnSXLfd+P5PeJ5yR1bD68bbM9fvXKw4LHMZ3+j3Jrh82gpVW19rtryBZqX7TNQNo1zUy4AAACWzNCK1rz2sq689rKu7D0ynXv2TOX2+8Zz76L7bz9r4UmvRj8ptPgk3WBXa7Zt7smrLukqYDyLiefVs2mo+C9tAAAAcG4EdAAAgJJb3dWaWy/qzK0XdebI0Zncu3cq77p7PDv3TJ7k/5obqBsp+h5/dssvbViVn16/ss5jObF7905leHRswRcWGul1ZOnMrpPXDzrNAgAA0Oxcwh0AoCBVu8QZlElZDqOmppMnDx7N6O7JfPiBg3n0wOlc6j0pJgQfrj4rkQAAIABJREFUf5t5w+r2bNvSm+c0ULgUz6tmdt385G0D2dAAtw6Yy/5GuZXl8+h0VW19rtryBZqX7TNQNo1zhgEAAIC6am9NLulpyyU9bfnBy1dk38R0Htl/NL+7o5adJ7zUe3L8mL0cJ5FOfCKuEcN5Ip5XXV9na9FDAAAA4ByZgQ4AUJCqfUMbyqQKh1GT08neI9O58+nJfPShg6cI6idyJq/TqbeJvR0t+YUbV+X7L12Rvs7G24bes/fYPc/ve0Y8r5bZdfHu1w+ls7Wx1k37G+VWhc+juaq2Pldt+QLNy/YZKBsBHQCgIFU7wIQyqeJh1OR08tTBo9m5dyoff/hQdpz0/ulL6/rB9rzphlW55cLOuv3NMyWeV9mxz/MbVrfnL18xWPBYFrO/UW5V+zyq2vpcteULNC/bZ6BsGutadwAAADSkjjmXe//+S7tydCbZd2Q6D+ybytcOHM1nHj+SnUsY1Tes6ch/ee7KbD6vIyvaGvuE3L3iOUluvqBxv+ABAADA6TMDHQCgIFX7hjaUicOo45uaTvYcmc6j+6ey69B0vj52NA/vn8ruw9ML7gk+6/rB9qxb1ZbnDLbnyr62XDvQnotWtaXBm/k8r/8/z7jneWXNrqjvvrkvr7qkq8CxHJ/9jXKr2udR1dbnqi1foHnZPgNlYwY6VIAdGMqkausz5Va17VXV3r9VW76QJO2tydru1qztXjwT98jRmUxOJ0dnktaWY9mxvTUNP7v8VN5zz7h4TpLk/O7WoocApWf/qtwcL1Am1meA5iagAwAAsOy62lrS1Vb0KJbWnz18KB+4/2DRw6BBXLyqZCs4AABARfl6NAAAAJyhO3ZN5rfuqi141MybKhsyAx0AAKAUHN0BAADAGXh4/1SGR8cWPCqeV9mmoY5U60KtAAAA5SWgAwAAwBkYHqnl62NH5zwinlfTbDK/+YLOAscBAADAUhLQAQAA4DQ9uG8qd+6enPOIeE5ydb/7nwMAAJSFgA4AAACnaXhk4X3PITlvhdMrAAAAZeEIDwAAAE7D0Zlkxx6zz1nssl4z0AEAAMpCQAcAAIDT8LlvHSl6CDSogU6nVwAAAMrCER4AAACcho88dGjOf5l9zjE3DXWktaXoUQAAALBUBHQAAAA4hemZ5K7dk6d+IhUxW8y3russcBwAAAAsNQEdAAAATuHglBnnHN9lPe5/DgAAUCYCOgAAAJzC1IyAzvENdTu1AgAAUCaO8gAAAOAUOtzkmhO4sq+96CEAAACwhAR0AAAAOIWV7QI6x9fTYd0AAAAoEwEdAAAATqElyaahjqKHQYPZNNQR+RwAAKBcBHQAAAA4DW987so5/yWbVtfssv93l3UVOA4AAACWg4AOAAAAp+GFazvT7VLuzLG2u63oIQAAALDEBHQAAAA4TW+7qWfOf4npVXdVv4AOAABQNgI6AAAAnKYfvmJFBrvmHkqL6FV23gqnVQAAAMrGkR4AAACcgW2be079JCphhUv6AwAAlI6ADgAAAGfgVZd0ZeOajjmPiKhVtGmow5IHAAAoIQEdAAAAztC2LT3ZIKJX0Oxy/sHvWVHgOAAAAFguAjoAAACcofUD7dm+pSc3iuiVtbbbKRUAAIAycrQHAAAAZ2H9QHu2bz5eRBfSq+Ca/vaihwAAAMAyENABAADgLF032J7hLT0L7omeiOjlN9BlGQMAAJSRgA4AAADnYP1Aez5x20B++IqF98QWWMusq83yBQAAKCMBHQAAAJbAbzyvN2/b1LPgUZd0L4/Z5bhpqMNSBQAAKCkBHQAAAJbIj17dndtf3JehFQsPt+XWMvn3i642AAAAQFkI6AAAALCEtq7ryv98aX82DR3vvuhCehlcO9Be9BAAAABYJgI6AAAALLFr+tvz51sH8vsv7Etf58JoLqI3uwtXOp0CAABQVo74AAAAYJm85tKufOxlA9m4xmz0MlnZbtkBAACUlYAOAAAAy2j9QHs+cdtA3n1zXwa73Bu92T13dXu62iw3AACAshLQAQAAoA5edUlXPvLS/mwwG70JzS6fV1/SVeA4AAAAWG4COgAAANTJ+oH2fPK2gbznRX1ZbTZ6U7qyr73oIQAAALCMBHQAAACos1de3JUP39qfG81GbzpX9LUVPQQAAACWkYAOAAAABbhusD2fum0gf/SivqxZYTZ6sxjodCoFAACgzBz1AQAAQIFuu7grf3xLf25cvfDS4GajN6JVHZYJAABAmQnoAAAAULDrB9vzqVcMmo3e4Dau6UibxQEAAFBqAjoAAAA0CLPRG9Hs6/6aS7sKHAcAAAD1IKADAABAA3l2Nvp7XtSX1V1mozeS5yz6YgMAAABlI6ADAABAA3rlxV350K1mozeSdSvbih4CAAAAy0xABwAAgAb17Gz037+5L/2dC6O5iF5vA11ecwAAgLIT0AEAAKDBveaSrrzvJf25pt9s9KJcP9ieFW1eawAAgLIT0AEAAKAJbBrqyN+8ejBvf15vFndcYXe53XphZ9FDAAAAoA4EdAAAAGgir79iRT76soFc2bfwftwi+tKbfU2vGVg4+x8AAIAyEtABAACgyWw5ryP/+zWr8+ubexb8xCXdl8vViy6fDwAAQBkJ6AAAANCkfuSq7vzpy81Gr4fVXV5TAACAKhDQAQAAoIk977uz0X/1JrPRl8sVfW0Z7HIKBQAAoAoc/QEAAEAJ/Ng13fnYywZyhdnoS+7mtZ1FDwEAAIA6EdABAACgJJ5/fkc+85rVectGs9HP3ezrdWnPwi8lAAAAUFYCOgAAAJTMT13bnfe9pD9ruxce9ovoZ2PDmvaihwAAAECdCOgAAABQQi+7qDP//Lo1ecP1Kxf8xGz0M7VmhdMnAAAAVeEIEAAAAErs529Yldtf3JehRRFYRD9dF6x0CXcAAICqENABAACg5Lau68qHb+3PTUMdC35iNvqpbFjTkTYvEQAAQGUI6AAAAFAB1w605y+2DuQPX9R3nEuSK8Qn8oK1C790AAAAQJkJ6AAAAFAhr7j42Gz0DWvMRj+x2ddh06JZ+wAAAJSZgA4AAAAVs36gPZ+8zWz003HhSqdOAAAAqsRRIAAAAFTUKy7uyodu6c+NZqOf0LpVbUUPAQAAgDoS0AEAAKDCrhtsz6duG8jtL+7Led1mo8+1fqA9K9ur/RoAAABUTXvRAwBYai0tTnBBs5qZmSl6CHVle1VuVVu+VXv/QhltXdeVi1a2ZftoLTv3TM75ybPbs+q9z7eu6yx6CHBS9jegeVXt/Uu5VW199nkE5WcGOgAAAJBkdjb6e1/cn/MrOxt99t+5+byFl7YHAACg7AR0AAAAYJ6Xr+vMB2/pz4aK3xv9ij4X7gMAAKgaAR0AAABYZP1Aez5520De/5L+XLCyerPRL17VlrWLZuEDAABQdo4EAQAAgBN66UWd+cBL+nPTUBVmo8/+e/7DVSsKHAcAAABFEdABAACAk7p2oD1/sXUgH7ylPxdWZDb688/vLHoIAAAAFEBABwAAAE7LLRd25p9euyY/s37lgp+Ubzb69YPufw4AAFBFAjoAAABwRn5xw6q87yX9x7lHeDNH9Nmxb1jTkbZm/qcAAABw1gR0AAAA4Iy97KLOfO51a/Jj13Qv+Enzz0b/1ZtWFT0EAAAACiKgAwAAAGelJcmv3tSTd9/cl8GucsxG7+1oyY1rOooeBgAAAAUR0AEAAIBz8qpLuvLeF/fl2oGF9w1vlog+O87/eoPZ5wAAAFXWMjMzM1P0IIDl1dLSLCetgKqr2m6J7TNlUrX3L3Bin/jqobx9tHacnzTydmL2M/nLPzSU3o7yfEbb36BM7G+Um+0V0Cx8HkH5mYEOAAAALJkfuao7H7ylPxeubJZLus+O67rB9lLFcwAAAM6cGehQAb7BCzSLqu2W2D5TJlV7/wKn5z33jOcD9x88zk8aaZsx+3n8qdsGSnf/c/sblIn9jXKzvQKahc8jKD8z0AEAAIBl8aYbVuWPXtSXNSsadTb67Dieu7q9dPEcAACAMyegAwAAAMvmtou78pGX9mfT0MI43ZJiQ/rs317R1pJtm3sLHAsAAACNwiXcoQJcAgtoFlXbLbF9pkyq9v4Fzs7ff/NIhkfGsn9i4TajiG3I7Ofw73xvb37g8hUFjGH52d+gTOxvlJvtFdAsfB5B+ZmBDgAAANTFay7pykdfNpCNiy6VXu/Z6LN/68bV7aWN5wAAAJw5M9ChAnyDF2gWVdstsX2mTKr2/gXO3T9/eyLDo2N56uD0cX66nNuU2c/fC1e25vYX9+f6wfZl/HvFsr9BmdjfKDfbK6BZ+DyC8hPQoQIcgADNomq7JbbPlEnV3r/A0vm7bxy7rPv41PG2I0u9bZn97B3sas3vfG9vbrmwc4n/RmOxv0GZ2N8oN9sroFn4PILyE9ChAhyAAM2iarslts+USdXev8DSenDfVLaP1HL3nsmTPOtctjPzP3PXrGjN8JaebF3XdQ6/sznY36BM7G+Um+0V0Cx8HkH5CehQAQ5AgGZRtd0S22fKpGrvX2B5PPDMVLaP1rLzpCH9Wafa7hz/c/aKvrZs29yb55+/8D7s5WR/gzKxv1FutldAs/B5BOUnoEMFOAABmkXVdktsnymTqr1/geU1NZ38328dyR/sHM/jtaNL9nt/5aae/Pg13Uv2+5qB/Q3KxP5GudleAc3C5xGUn4AOFeAABGgWVdstsX2mTKr2/gXq59vjR/OFpybzpw8fzKMHzi6mbxrqyLYtPbmmv32JR9f47G9QJvY3ys32CmgWPo+g/AR0qAAHIECzqNpuie0zZVK19y9QjP0TM/nq/qk8uG8quw5N54na0Tx5cDpjk9NpaWnJzMxMhla0Zt2qtlzR15aNazqy6byOE1zMvRrsb1Am9jfKzfYKaBY+j6D8BHSoAAcgQLOo2m6J7TNlUrX3L0CzsL9BmdjfKDfbK6BZ+DyC8mstegAAAAAAAAAA0AgEdAAAAAAAAACI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EnSXvQAAJbazMxM0UOAJdPS0lL0EOqqav/eqm2vLF+gWdheQfOq2vpcte1V1f69VeP9S5lYnwGamxnoAAAAAAAAABA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JGkvegAAnJuWlpaih1BXMzMzRQ+BZVS15ev9C82rau9fyq1q67PPo3Kr2voMZVK192/VPo+qtnyr9u+t2voMlJ8Z6AAAAAAAAAAQ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AEkEdAAAAAAAAABIIqADAAAAAAAAQBIBHQAAAAAAAACSCOgAAAAAAAAAkCRpL3oAwPKbmZkpeggsI8u33CzfcrN8y62lpaXoIdSV9ZkysT6Xm+1zuVm+0Lyq9v4FABqXGegAAAAAAAAAEAEdAAAAAAAAAJII6AAAAAAAAACQREAHAAAAAAAAgCQCOgAAAAAAAAAkEdABAAAAAAAAIImADgAAAAAAAABJBHQAAAAAAAAASCKgAwAAAAAAAEASAR0AAAAAAAAAkgjoAAAAAAAAAJBEQAcAAAAAAACAJAI6AAAAAAAAACQR0AEAAAAAAAAgiYAOAAAAAAAAAEkEdAAAAAAAAABIIqADAAAAAAAAQBIBHQAAAAAAAACSCOgAAAAAAAAAkERABwAAAAAAAIAkAjoAAAAAAAAAJBHQAQAAAAAAACCJgA4AAAAAAAAASQR0AAAAAAAAAEgioAMAAAAAAABAEgEdAAAAAAAAAJII6AAAAAAAAACQREAHAAAAAAAAgCQCOgAAAAAAAAAkEdABAAAAAAAAIImADgAAAAAAAABJBHQAAAAAAAAASCKgAwAAAAAAAEASAR0AAAAAAAAAkgjoAAAAAAAAAJBEQAcAAAAAAACAJAI6AAAAAAAAACQR0AEAAAAAAAAgiYAOAAAAAAAA8P/Yt6MTyWEggIJP4PxT1iVwHws7O5pRV0XQRrJseAgqAR0AAAAAAAAAKgEdAAAAAAAAACoBHQAAAAAAAAAqAR0AAAAAAAAAKgEdAAAAAAAAACoBHQAAAAAAAAAqAR0AAAAAAAAAKgEdAAAAAAAAACoBHQAAAAAAAAAqAR0AAAAAAAAAKgEdAAAAAAAAACoBHQAAAAAAAAAqAR0AAAAAAAAAKgEdAAAAAAAAACoBHQAAAAAAAAAqAR0AAAAAAAAAKgEdAAAAAAAAACoBHQAAAAAAAAAqAR0AAAAAAAAAKgEdAAAAAAAAAKp6Tg8A/L211ukRAKC99+kR3mra83K3afvZ//Pdpu1nuMm089l5xU3s57s5n4HbuIEOAAAAAAAAA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DVc3oAgFfbe58eAeBH1lqnRwD4kWnn1bT/yWnrO+154SbTzmeAb+F8Bm7jBj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P6QEA+J211ukR4GX23qdHgJdxPt9t2nllP3MT7y83sb4An8n5fLdp/5MwkRvoAAAAAAAAAJC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CVgA4AAAAAAAAAlYAOAAAAAAAAAJWADgAAAAAAAABVPacHAAAA4LPtvU+P8FZrrdMj8Ies792cV9xk2n4GAPgUbqADAAAAAAAAQAI6AAAAAAAAAFQCOgAAAAAAAABUAjoAAAAAAAAAVAI6AAAAAAAAAFQCOgAAAAAAAABUAjoAAAAAAAAAVAI6AAAAAAAAAFQCOgAAAAAAAABUAjoAAAAAAAAAVAI6AAAAAAAAAFQCOgAAAAAAAABUAjoAAAAAAAAAVAI6AAAAAAAAAFQCOgAAAAAAAABUAjoAAAAAAAAAVAI6AAAAAAB2ma1rAAAS2ElEQVQ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QCOgAAAAAAAABUAjoAAAAAAAAAVAI6AAAAAAAAAFT1nB4AAAButPc+PcJbrbVOj/BW0553Gu/v3aat7zTT9vM03t+7eX8BgE/hBjoAAAAAAAAAJK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FXP6QEA+J299+kRAPiPtdbpEd5q2vdo2vpOY33he037Hk3jfOYm084r7y8A38QNdAAAAAAAAABI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SkAHAAAAAAAAgEpABwAAAAAAAIBKQAcAAAAAAACAqp7TAwC82lrr9AgAwOX23qdHeCv/V/C9vL93m/Y9msb63m3a+Ww/323afgbu5wY6AAAAAAAAACS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AloAMAAAAAAABAJaADAAAAAAAAQCWgAwAAAAAAAEBVa++9Tw8BAAAAAAAAAKe5gQ4AAAAAAAAA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FAJ6AAAAAAAAABQCegAAAAAAAAAUAnoAAAAAAAAAP/aswMBAAAAAEH7Uy9SGkE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CXQAAAAAAAAAqAQ6AAAAAAAAAFQCHQAAAAAAAAAqgQ4AAAAAAAAAlUAHAAAAAAAAgEqgAwAAAAAAAEAl0AEAAAAAAACgEugAAAAAAAAAUAl0AAAAAAAAAKgEOgAAAAAAAABUAh0AAAAAAAAAKoEOAAAAAAAAAJVABwAAAAAAAIBKoAMAAAAAAABAJdABAAAAAAAAoBLoAAAAAAAAAFAJdAAAAAAAAACoBDoAAAAAAAAAVAIdAAAAAAAAACqBDgAAAAAAAACVQAcAAAAAAACASqADAAAAAAAAQCXQAQAAAAAAAKAS6AAAAAAAAABQ1U2YiWbGMxu7AAAAAElFTkSuQmCC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52560" y="1724329"/>
            <a:ext cx="4652984" cy="985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004622" y="3280572"/>
            <a:ext cx="4140557" cy="3742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312">
              <a:lnSpc>
                <a:spcPct val="110000"/>
              </a:lnSpc>
            </a:pPr>
            <a:r>
              <a:rPr lang="ru-RU" b="1" dirty="0"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Митрофанов Артём Андреевич</a:t>
            </a:r>
          </a:p>
        </p:txBody>
      </p:sp>
    </p:spTree>
    <p:extLst>
      <p:ext uri="{BB962C8B-B14F-4D97-AF65-F5344CB8AC3E}">
        <p14:creationId xmlns:p14="http://schemas.microsoft.com/office/powerpoint/2010/main" val="4240779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1197;p68">
            <a:extLst>
              <a:ext uri="{FF2B5EF4-FFF2-40B4-BE49-F238E27FC236}">
                <a16:creationId xmlns:a16="http://schemas.microsoft.com/office/drawing/2014/main" id="{06DF8B69-EA0F-4DE2-950F-ADD43D590F2F}"/>
              </a:ext>
            </a:extLst>
          </p:cNvPr>
          <p:cNvGrpSpPr/>
          <p:nvPr/>
        </p:nvGrpSpPr>
        <p:grpSpPr>
          <a:xfrm rot="11271252">
            <a:off x="6203016" y="3446097"/>
            <a:ext cx="8145892" cy="6419020"/>
            <a:chOff x="3278877" y="606875"/>
            <a:chExt cx="5240502" cy="4129551"/>
          </a:xfrm>
          <a:solidFill>
            <a:srgbClr val="FFAC00"/>
          </a:solidFill>
        </p:grpSpPr>
        <p:sp>
          <p:nvSpPr>
            <p:cNvPr id="63" name="Google Shape;1198;p68">
              <a:extLst>
                <a:ext uri="{FF2B5EF4-FFF2-40B4-BE49-F238E27FC236}">
                  <a16:creationId xmlns:a16="http://schemas.microsoft.com/office/drawing/2014/main" id="{870868B5-3DFF-418B-A63F-DF19FC000208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199;p68">
              <a:extLst>
                <a:ext uri="{FF2B5EF4-FFF2-40B4-BE49-F238E27FC236}">
                  <a16:creationId xmlns:a16="http://schemas.microsoft.com/office/drawing/2014/main" id="{FA86D6BB-3C00-4944-A1C3-17A9860EDA99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200;p68">
              <a:extLst>
                <a:ext uri="{FF2B5EF4-FFF2-40B4-BE49-F238E27FC236}">
                  <a16:creationId xmlns:a16="http://schemas.microsoft.com/office/drawing/2014/main" id="{9C66729A-5539-45BE-9017-064033EB1F29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201;p68">
              <a:extLst>
                <a:ext uri="{FF2B5EF4-FFF2-40B4-BE49-F238E27FC236}">
                  <a16:creationId xmlns:a16="http://schemas.microsoft.com/office/drawing/2014/main" id="{20407874-983E-4933-A4B5-0AAE6A75E243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202;p68">
              <a:extLst>
                <a:ext uri="{FF2B5EF4-FFF2-40B4-BE49-F238E27FC236}">
                  <a16:creationId xmlns:a16="http://schemas.microsoft.com/office/drawing/2014/main" id="{AF3808EE-6A6B-4210-AFFE-E71301875977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203;p68">
              <a:extLst>
                <a:ext uri="{FF2B5EF4-FFF2-40B4-BE49-F238E27FC236}">
                  <a16:creationId xmlns:a16="http://schemas.microsoft.com/office/drawing/2014/main" id="{F5731011-672A-4073-ACB9-F46C82F1562E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204;p68">
              <a:extLst>
                <a:ext uri="{FF2B5EF4-FFF2-40B4-BE49-F238E27FC236}">
                  <a16:creationId xmlns:a16="http://schemas.microsoft.com/office/drawing/2014/main" id="{B65A7BFC-DEE8-4213-8712-1742EE0DB952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205;p68">
              <a:extLst>
                <a:ext uri="{FF2B5EF4-FFF2-40B4-BE49-F238E27FC236}">
                  <a16:creationId xmlns:a16="http://schemas.microsoft.com/office/drawing/2014/main" id="{49B874F9-2AB9-4004-A66C-510CAEFDBE7C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206;p68">
              <a:extLst>
                <a:ext uri="{FF2B5EF4-FFF2-40B4-BE49-F238E27FC236}">
                  <a16:creationId xmlns:a16="http://schemas.microsoft.com/office/drawing/2014/main" id="{DC72667D-BAD9-4AED-9F52-44CBAE5EFEFE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1207;p68">
              <a:extLst>
                <a:ext uri="{FF2B5EF4-FFF2-40B4-BE49-F238E27FC236}">
                  <a16:creationId xmlns:a16="http://schemas.microsoft.com/office/drawing/2014/main" id="{977C07B4-1006-4E56-8806-4AA208EF1AFE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1208;p68">
              <a:extLst>
                <a:ext uri="{FF2B5EF4-FFF2-40B4-BE49-F238E27FC236}">
                  <a16:creationId xmlns:a16="http://schemas.microsoft.com/office/drawing/2014/main" id="{720A9E4D-88F8-44A0-8420-7E1D74C5D648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209;p68">
              <a:extLst>
                <a:ext uri="{FF2B5EF4-FFF2-40B4-BE49-F238E27FC236}">
                  <a16:creationId xmlns:a16="http://schemas.microsoft.com/office/drawing/2014/main" id="{688B35E7-13AD-4296-B27A-9431D6EAC79B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210;p68">
              <a:extLst>
                <a:ext uri="{FF2B5EF4-FFF2-40B4-BE49-F238E27FC236}">
                  <a16:creationId xmlns:a16="http://schemas.microsoft.com/office/drawing/2014/main" id="{BDF263D5-D2D3-4798-AB51-9F84DB42197D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211;p68">
              <a:extLst>
                <a:ext uri="{FF2B5EF4-FFF2-40B4-BE49-F238E27FC236}">
                  <a16:creationId xmlns:a16="http://schemas.microsoft.com/office/drawing/2014/main" id="{C5FF6DE1-87A0-4D68-9C21-6557B594DF3D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212;p68">
              <a:extLst>
                <a:ext uri="{FF2B5EF4-FFF2-40B4-BE49-F238E27FC236}">
                  <a16:creationId xmlns:a16="http://schemas.microsoft.com/office/drawing/2014/main" id="{30B8339A-8E79-4C35-97C7-0EC1A37B9435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213;p68">
              <a:extLst>
                <a:ext uri="{FF2B5EF4-FFF2-40B4-BE49-F238E27FC236}">
                  <a16:creationId xmlns:a16="http://schemas.microsoft.com/office/drawing/2014/main" id="{2697B404-420A-4769-B774-FA70E7994708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214;p68">
              <a:extLst>
                <a:ext uri="{FF2B5EF4-FFF2-40B4-BE49-F238E27FC236}">
                  <a16:creationId xmlns:a16="http://schemas.microsoft.com/office/drawing/2014/main" id="{52DB523A-8704-4411-99B9-19426F245C39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215;p68">
              <a:extLst>
                <a:ext uri="{FF2B5EF4-FFF2-40B4-BE49-F238E27FC236}">
                  <a16:creationId xmlns:a16="http://schemas.microsoft.com/office/drawing/2014/main" id="{1F371B6A-929C-480F-9FC9-C359B6DB5A2C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216;p68">
              <a:extLst>
                <a:ext uri="{FF2B5EF4-FFF2-40B4-BE49-F238E27FC236}">
                  <a16:creationId xmlns:a16="http://schemas.microsoft.com/office/drawing/2014/main" id="{2C9EDEC2-701D-48F1-BD6B-B49CF1777282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217;p68">
              <a:extLst>
                <a:ext uri="{FF2B5EF4-FFF2-40B4-BE49-F238E27FC236}">
                  <a16:creationId xmlns:a16="http://schemas.microsoft.com/office/drawing/2014/main" id="{74FCD79F-F859-4CA4-9CED-3C9E4496C618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218;p68">
              <a:extLst>
                <a:ext uri="{FF2B5EF4-FFF2-40B4-BE49-F238E27FC236}">
                  <a16:creationId xmlns:a16="http://schemas.microsoft.com/office/drawing/2014/main" id="{303BA85D-E297-45E5-A740-C70EB759686D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219;p68">
              <a:extLst>
                <a:ext uri="{FF2B5EF4-FFF2-40B4-BE49-F238E27FC236}">
                  <a16:creationId xmlns:a16="http://schemas.microsoft.com/office/drawing/2014/main" id="{93108C1C-57F8-494A-9003-AE2C339FEEB1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220;p68">
              <a:extLst>
                <a:ext uri="{FF2B5EF4-FFF2-40B4-BE49-F238E27FC236}">
                  <a16:creationId xmlns:a16="http://schemas.microsoft.com/office/drawing/2014/main" id="{F3CFCDB7-9082-4094-A403-40703D5B46E3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221;p68">
              <a:extLst>
                <a:ext uri="{FF2B5EF4-FFF2-40B4-BE49-F238E27FC236}">
                  <a16:creationId xmlns:a16="http://schemas.microsoft.com/office/drawing/2014/main" id="{00A6CA10-890E-407A-90DD-30AC644179CC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222;p68">
              <a:extLst>
                <a:ext uri="{FF2B5EF4-FFF2-40B4-BE49-F238E27FC236}">
                  <a16:creationId xmlns:a16="http://schemas.microsoft.com/office/drawing/2014/main" id="{410E1E64-56E5-4367-98C6-18BEF6E15090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223;p68">
              <a:extLst>
                <a:ext uri="{FF2B5EF4-FFF2-40B4-BE49-F238E27FC236}">
                  <a16:creationId xmlns:a16="http://schemas.microsoft.com/office/drawing/2014/main" id="{C533D2A9-053E-4FB4-9FC7-36FAC2FBC3AD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224;p68">
              <a:extLst>
                <a:ext uri="{FF2B5EF4-FFF2-40B4-BE49-F238E27FC236}">
                  <a16:creationId xmlns:a16="http://schemas.microsoft.com/office/drawing/2014/main" id="{4DC4CB7B-3F70-43D5-A4C7-631E071A529F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225;p68">
              <a:extLst>
                <a:ext uri="{FF2B5EF4-FFF2-40B4-BE49-F238E27FC236}">
                  <a16:creationId xmlns:a16="http://schemas.microsoft.com/office/drawing/2014/main" id="{C3238C90-2817-49E7-8AC5-72E8A11651D6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226;p68">
              <a:extLst>
                <a:ext uri="{FF2B5EF4-FFF2-40B4-BE49-F238E27FC236}">
                  <a16:creationId xmlns:a16="http://schemas.microsoft.com/office/drawing/2014/main" id="{EC87F74E-92C7-488E-8685-07711D601F16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227;p68">
              <a:extLst>
                <a:ext uri="{FF2B5EF4-FFF2-40B4-BE49-F238E27FC236}">
                  <a16:creationId xmlns:a16="http://schemas.microsoft.com/office/drawing/2014/main" id="{1D91E52D-FC01-49D0-9938-CC711A238EE4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228;p68">
              <a:extLst>
                <a:ext uri="{FF2B5EF4-FFF2-40B4-BE49-F238E27FC236}">
                  <a16:creationId xmlns:a16="http://schemas.microsoft.com/office/drawing/2014/main" id="{7DD9E8FB-DAF1-4A91-8F1F-ACA7926D4BE5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229;p68">
              <a:extLst>
                <a:ext uri="{FF2B5EF4-FFF2-40B4-BE49-F238E27FC236}">
                  <a16:creationId xmlns:a16="http://schemas.microsoft.com/office/drawing/2014/main" id="{D31AF166-D527-4215-ABD4-79FD9C5AF0F9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95" name="Прямоугольник: скругленные углы 94">
            <a:extLst>
              <a:ext uri="{FF2B5EF4-FFF2-40B4-BE49-F238E27FC236}">
                <a16:creationId xmlns:a16="http://schemas.microsoft.com/office/drawing/2014/main" id="{064E6DC5-C0A1-4C44-A6DD-CBB8194DFD5C}"/>
              </a:ext>
            </a:extLst>
          </p:cNvPr>
          <p:cNvSpPr/>
          <p:nvPr/>
        </p:nvSpPr>
        <p:spPr>
          <a:xfrm>
            <a:off x="5041296" y="1612161"/>
            <a:ext cx="2375959" cy="143754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Квадрат">
            <a:extLst>
              <a:ext uri="{FF2B5EF4-FFF2-40B4-BE49-F238E27FC236}">
                <a16:creationId xmlns:a16="http://schemas.microsoft.com/office/drawing/2014/main" id="{35F710C8-A315-417A-BF99-4CA0AA89AF93}"/>
              </a:ext>
            </a:extLst>
          </p:cNvPr>
          <p:cNvSpPr/>
          <p:nvPr/>
        </p:nvSpPr>
        <p:spPr>
          <a:xfrm>
            <a:off x="-24680" y="1"/>
            <a:ext cx="4276299" cy="6863233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sp>
        <p:nvSpPr>
          <p:cNvPr id="23" name="Квадрат">
            <a:extLst>
              <a:ext uri="{FF2B5EF4-FFF2-40B4-BE49-F238E27FC236}">
                <a16:creationId xmlns:a16="http://schemas.microsoft.com/office/drawing/2014/main" id="{862C0217-8488-4DFB-A261-C662038611CC}"/>
              </a:ext>
            </a:extLst>
          </p:cNvPr>
          <p:cNvSpPr/>
          <p:nvPr/>
        </p:nvSpPr>
        <p:spPr>
          <a:xfrm>
            <a:off x="6494926" y="7124773"/>
            <a:ext cx="2491702" cy="2239526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2000">
                <a:solidFill>
                  <a:srgbClr val="FD493D"/>
                </a:solidFill>
              </a:defRPr>
            </a:pPr>
            <a:endParaRPr sz="2000"/>
          </a:p>
        </p:txBody>
      </p:sp>
      <p:sp>
        <p:nvSpPr>
          <p:cNvPr id="25" name="Прямоугольник">
            <a:extLst>
              <a:ext uri="{FF2B5EF4-FFF2-40B4-BE49-F238E27FC236}">
                <a16:creationId xmlns:a16="http://schemas.microsoft.com/office/drawing/2014/main" id="{3006EC09-E653-47F9-843E-B2A45F811BEE}"/>
              </a:ext>
            </a:extLst>
          </p:cNvPr>
          <p:cNvSpPr/>
          <p:nvPr/>
        </p:nvSpPr>
        <p:spPr>
          <a:xfrm>
            <a:off x="6514555" y="9576436"/>
            <a:ext cx="2495907" cy="2239526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B5D8E1"/>
                </a:solidFill>
              </a:defRPr>
            </a:pPr>
            <a:endParaRPr/>
          </a:p>
        </p:txBody>
      </p:sp>
      <p:sp>
        <p:nvSpPr>
          <p:cNvPr id="19" name="!!!Заголовок 100">
            <a:extLst>
              <a:ext uri="{FF2B5EF4-FFF2-40B4-BE49-F238E27FC236}">
                <a16:creationId xmlns:a16="http://schemas.microsoft.com/office/drawing/2014/main" id="{D6A64287-0C11-40A1-8EC7-9200E188CE56}"/>
              </a:ext>
            </a:extLst>
          </p:cNvPr>
          <p:cNvSpPr txBox="1">
            <a:spLocks/>
          </p:cNvSpPr>
          <p:nvPr/>
        </p:nvSpPr>
        <p:spPr>
          <a:xfrm>
            <a:off x="-2045588" y="1480130"/>
            <a:ext cx="7846470" cy="59093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dirty="0">
              <a:ln>
                <a:solidFill>
                  <a:sysClr val="windowText" lastClr="000000">
                    <a:alpha val="18000"/>
                  </a:sysClr>
                </a:solidFill>
              </a:ln>
              <a:noFill/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AF67A5-85C0-4D24-B565-7D367ADA3948}"/>
              </a:ext>
            </a:extLst>
          </p:cNvPr>
          <p:cNvSpPr/>
          <p:nvPr/>
        </p:nvSpPr>
        <p:spPr>
          <a:xfrm>
            <a:off x="254176" y="2364242"/>
            <a:ext cx="3051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Narrow" panose="020B0606020202030204" pitchFamily="34" charset="0"/>
              </a:rPr>
              <a:t>КАКУЮ ПРОБЛЕМУ РЕШАЕТ ПРОДУКТ ПРОЕКТА?</a:t>
            </a:r>
          </a:p>
        </p:txBody>
      </p:sp>
      <p:sp>
        <p:nvSpPr>
          <p:cNvPr id="30" name="!!!Заголовок 100">
            <a:extLst>
              <a:ext uri="{FF2B5EF4-FFF2-40B4-BE49-F238E27FC236}">
                <a16:creationId xmlns:a16="http://schemas.microsoft.com/office/drawing/2014/main" id="{16ECA3CD-F5D2-4DA5-8F91-C636B50A2CE3}"/>
              </a:ext>
            </a:extLst>
          </p:cNvPr>
          <p:cNvSpPr txBox="1">
            <a:spLocks/>
          </p:cNvSpPr>
          <p:nvPr/>
        </p:nvSpPr>
        <p:spPr>
          <a:xfrm>
            <a:off x="218852" y="1540120"/>
            <a:ext cx="3660322" cy="575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О ПРОДУКТЕ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08F0365-1D04-482F-863C-1C907E90FFD5}"/>
              </a:ext>
            </a:extLst>
          </p:cNvPr>
          <p:cNvSpPr/>
          <p:nvPr/>
        </p:nvSpPr>
        <p:spPr>
          <a:xfrm>
            <a:off x="5419837" y="1992461"/>
            <a:ext cx="14700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Большая нагрузка</a:t>
            </a:r>
          </a:p>
        </p:txBody>
      </p:sp>
      <p:grpSp>
        <p:nvGrpSpPr>
          <p:cNvPr id="107" name="Google Shape;1186;p68">
            <a:extLst>
              <a:ext uri="{FF2B5EF4-FFF2-40B4-BE49-F238E27FC236}">
                <a16:creationId xmlns:a16="http://schemas.microsoft.com/office/drawing/2014/main" id="{FC6CA92E-0180-41EF-A8FE-598069AB2B15}"/>
              </a:ext>
            </a:extLst>
          </p:cNvPr>
          <p:cNvGrpSpPr/>
          <p:nvPr/>
        </p:nvGrpSpPr>
        <p:grpSpPr>
          <a:xfrm rot="16532534">
            <a:off x="4562151" y="-4036692"/>
            <a:ext cx="5697527" cy="5204159"/>
            <a:chOff x="-1193747" y="-4603474"/>
            <a:chExt cx="15552329" cy="12255342"/>
          </a:xfrm>
          <a:solidFill>
            <a:srgbClr val="FFAC00"/>
          </a:solidFill>
        </p:grpSpPr>
        <p:sp>
          <p:nvSpPr>
            <p:cNvPr id="108" name="Google Shape;1187;p68">
              <a:extLst>
                <a:ext uri="{FF2B5EF4-FFF2-40B4-BE49-F238E27FC236}">
                  <a16:creationId xmlns:a16="http://schemas.microsoft.com/office/drawing/2014/main" id="{C12AED62-D796-40CE-8749-0B594B0C2B12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188;p68">
              <a:extLst>
                <a:ext uri="{FF2B5EF4-FFF2-40B4-BE49-F238E27FC236}">
                  <a16:creationId xmlns:a16="http://schemas.microsoft.com/office/drawing/2014/main" id="{7502F93D-6717-46E0-B9D8-FA738E8AABB9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1189;p68">
              <a:extLst>
                <a:ext uri="{FF2B5EF4-FFF2-40B4-BE49-F238E27FC236}">
                  <a16:creationId xmlns:a16="http://schemas.microsoft.com/office/drawing/2014/main" id="{8B866657-3300-4E49-9FFB-573C9F504970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1190;p68">
              <a:extLst>
                <a:ext uri="{FF2B5EF4-FFF2-40B4-BE49-F238E27FC236}">
                  <a16:creationId xmlns:a16="http://schemas.microsoft.com/office/drawing/2014/main" id="{8AD03FB6-E30F-47F3-ACF2-F95C8AB6DE3B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191;p68">
              <a:extLst>
                <a:ext uri="{FF2B5EF4-FFF2-40B4-BE49-F238E27FC236}">
                  <a16:creationId xmlns:a16="http://schemas.microsoft.com/office/drawing/2014/main" id="{0CA82F16-72CD-43E5-AE90-A93364D8A0BD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192;p68">
              <a:extLst>
                <a:ext uri="{FF2B5EF4-FFF2-40B4-BE49-F238E27FC236}">
                  <a16:creationId xmlns:a16="http://schemas.microsoft.com/office/drawing/2014/main" id="{05FFD3CE-5B85-4798-96E1-D620E8F35C93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193;p68">
              <a:extLst>
                <a:ext uri="{FF2B5EF4-FFF2-40B4-BE49-F238E27FC236}">
                  <a16:creationId xmlns:a16="http://schemas.microsoft.com/office/drawing/2014/main" id="{375B7498-432A-430C-B17B-4D52AC270B92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1194;p68">
              <a:extLst>
                <a:ext uri="{FF2B5EF4-FFF2-40B4-BE49-F238E27FC236}">
                  <a16:creationId xmlns:a16="http://schemas.microsoft.com/office/drawing/2014/main" id="{A7B93FF4-15A8-4CF8-941B-4A897AB3CED1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pic>
        <p:nvPicPr>
          <p:cNvPr id="116" name="Google Shape;896;p70">
            <a:extLst>
              <a:ext uri="{FF2B5EF4-FFF2-40B4-BE49-F238E27FC236}">
                <a16:creationId xmlns:a16="http://schemas.microsoft.com/office/drawing/2014/main" id="{FA4CFEFA-656E-4067-B6FD-31101560D51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66542" y="4453545"/>
            <a:ext cx="3220450" cy="323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899;p70">
            <a:extLst>
              <a:ext uri="{FF2B5EF4-FFF2-40B4-BE49-F238E27FC236}">
                <a16:creationId xmlns:a16="http://schemas.microsoft.com/office/drawing/2014/main" id="{63E74B28-3070-4616-8EF0-074E450D6F1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4719" y="84425"/>
            <a:ext cx="2485035" cy="22126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D8D90F17-B5E8-4E7B-A9CA-070552A14295}"/>
              </a:ext>
            </a:extLst>
          </p:cNvPr>
          <p:cNvCxnSpPr>
            <a:cxnSpLocks/>
          </p:cNvCxnSpPr>
          <p:nvPr/>
        </p:nvCxnSpPr>
        <p:spPr>
          <a:xfrm>
            <a:off x="5415490" y="1468375"/>
            <a:ext cx="0" cy="258917"/>
          </a:xfrm>
          <a:prstGeom prst="line">
            <a:avLst/>
          </a:prstGeom>
          <a:ln>
            <a:solidFill>
              <a:srgbClr val="FFAC00">
                <a:alpha val="0"/>
              </a:srgb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Google Shape;898;p70">
            <a:extLst>
              <a:ext uri="{FF2B5EF4-FFF2-40B4-BE49-F238E27FC236}">
                <a16:creationId xmlns:a16="http://schemas.microsoft.com/office/drawing/2014/main" id="{963963A1-E768-460B-8624-E341A43C239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09892">
            <a:off x="-652485" y="-3753936"/>
            <a:ext cx="5266636" cy="378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896;p70">
            <a:extLst>
              <a:ext uri="{FF2B5EF4-FFF2-40B4-BE49-F238E27FC236}">
                <a16:creationId xmlns:a16="http://schemas.microsoft.com/office/drawing/2014/main" id="{43CD6904-DED0-445A-819A-0E167D53A2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801192">
            <a:off x="2344969" y="-3407668"/>
            <a:ext cx="1628629" cy="1635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D6C43E5-4CFD-4925-9B4F-9310560F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 smtClean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fld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E5E6679-BA6E-FC80-F065-9D02E45027A5}"/>
              </a:ext>
            </a:extLst>
          </p:cNvPr>
          <p:cNvSpPr/>
          <p:nvPr/>
        </p:nvSpPr>
        <p:spPr>
          <a:xfrm>
            <a:off x="5041296" y="3367361"/>
            <a:ext cx="2375959" cy="143754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3F775D4-45CC-4467-AFF0-8DCD636A7036}"/>
              </a:ext>
            </a:extLst>
          </p:cNvPr>
          <p:cNvSpPr/>
          <p:nvPr/>
        </p:nvSpPr>
        <p:spPr>
          <a:xfrm>
            <a:off x="5303912" y="3585790"/>
            <a:ext cx="19242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299 школ тратят до </a:t>
            </a:r>
            <a:r>
              <a:rPr lang="ru-RU" b="1" dirty="0">
                <a:latin typeface="Arial Narrow" panose="020B0606020202030204" pitchFamily="34" charset="0"/>
              </a:rPr>
              <a:t>15 часов</a:t>
            </a:r>
            <a:r>
              <a:rPr lang="ru-RU" dirty="0">
                <a:latin typeface="Arial Narrow" panose="020B0606020202030204" pitchFamily="34" charset="0"/>
              </a:rPr>
              <a:t>/месяц на ручной анализ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7918CE9-E33B-8FB7-05D3-B58DD6EA14DF}"/>
              </a:ext>
            </a:extLst>
          </p:cNvPr>
          <p:cNvSpPr/>
          <p:nvPr/>
        </p:nvSpPr>
        <p:spPr>
          <a:xfrm>
            <a:off x="5041296" y="5122560"/>
            <a:ext cx="2375959" cy="143754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20FA87-6348-8845-2401-75F3AFD75D02}"/>
              </a:ext>
            </a:extLst>
          </p:cNvPr>
          <p:cNvSpPr/>
          <p:nvPr/>
        </p:nvSpPr>
        <p:spPr>
          <a:xfrm>
            <a:off x="5478813" y="5386931"/>
            <a:ext cx="14700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До 50% нарушений не выявляются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D42021-C4E5-940D-BC04-9F285BA11493}"/>
              </a:ext>
            </a:extLst>
          </p:cNvPr>
          <p:cNvSpPr/>
          <p:nvPr/>
        </p:nvSpPr>
        <p:spPr>
          <a:xfrm>
            <a:off x="5385975" y="730798"/>
            <a:ext cx="161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СЕГОДНЯ В ШКОЛЕ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D5CBBD-37E4-7F5D-B94B-00FCB6D2F8FB}"/>
              </a:ext>
            </a:extLst>
          </p:cNvPr>
          <p:cNvSpPr/>
          <p:nvPr/>
        </p:nvSpPr>
        <p:spPr>
          <a:xfrm>
            <a:off x="9540948" y="2895629"/>
            <a:ext cx="1470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Arial Narrow" panose="020B0606020202030204" pitchFamily="34" charset="0"/>
              </a:rPr>
              <a:t>EDUCheck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24F8D2-03FB-B822-A95E-C1978BC20912}"/>
              </a:ext>
            </a:extLst>
          </p:cNvPr>
          <p:cNvSpPr/>
          <p:nvPr/>
        </p:nvSpPr>
        <p:spPr>
          <a:xfrm>
            <a:off x="9209335" y="3421248"/>
            <a:ext cx="2375959" cy="143754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33DA5F-45B0-0FB7-ECDB-5F09AC29ADBD}"/>
              </a:ext>
            </a:extLst>
          </p:cNvPr>
          <p:cNvSpPr/>
          <p:nvPr/>
        </p:nvSpPr>
        <p:spPr>
          <a:xfrm>
            <a:off x="9419391" y="3790038"/>
            <a:ext cx="19242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2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latin typeface="Arial Narrow" panose="020B0606020202030204" pitchFamily="34" charset="0"/>
              </a:rPr>
              <a:t>часа</a:t>
            </a:r>
            <a:r>
              <a:rPr lang="ru-RU" dirty="0">
                <a:latin typeface="Arial Narrow" panose="020B0606020202030204" pitchFamily="34" charset="0"/>
              </a:rPr>
              <a:t>/месяц на анализ</a:t>
            </a: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972D610F-0ABE-A5CF-2843-BF08E89B689A}"/>
              </a:ext>
            </a:extLst>
          </p:cNvPr>
          <p:cNvSpPr/>
          <p:nvPr/>
        </p:nvSpPr>
        <p:spPr>
          <a:xfrm>
            <a:off x="7829587" y="3919828"/>
            <a:ext cx="1016494" cy="318253"/>
          </a:xfrm>
          <a:prstGeom prst="rightArrow">
            <a:avLst/>
          </a:prstGeom>
          <a:solidFill>
            <a:srgbClr val="FFAC00"/>
          </a:solidFill>
          <a:ln>
            <a:solidFill>
              <a:srgbClr val="BC7D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105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1197;p68">
            <a:extLst>
              <a:ext uri="{FF2B5EF4-FFF2-40B4-BE49-F238E27FC236}">
                <a16:creationId xmlns:a16="http://schemas.microsoft.com/office/drawing/2014/main" id="{C907E18F-0FC8-4695-8198-2186913601AC}"/>
              </a:ext>
            </a:extLst>
          </p:cNvPr>
          <p:cNvGrpSpPr/>
          <p:nvPr/>
        </p:nvGrpSpPr>
        <p:grpSpPr>
          <a:xfrm rot="10800000">
            <a:off x="2442319" y="-2968678"/>
            <a:ext cx="7677305" cy="7359271"/>
            <a:chOff x="3278877" y="606875"/>
            <a:chExt cx="5240502" cy="4129551"/>
          </a:xfrm>
          <a:solidFill>
            <a:srgbClr val="FFAC00"/>
          </a:solidFill>
        </p:grpSpPr>
        <p:sp>
          <p:nvSpPr>
            <p:cNvPr id="52" name="Google Shape;1198;p68">
              <a:extLst>
                <a:ext uri="{FF2B5EF4-FFF2-40B4-BE49-F238E27FC236}">
                  <a16:creationId xmlns:a16="http://schemas.microsoft.com/office/drawing/2014/main" id="{E59F5FE9-281C-4EEF-8F16-F6A38F9AB335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1199;p68">
              <a:extLst>
                <a:ext uri="{FF2B5EF4-FFF2-40B4-BE49-F238E27FC236}">
                  <a16:creationId xmlns:a16="http://schemas.microsoft.com/office/drawing/2014/main" id="{336AB8A1-AE84-46E3-BC61-6E5CACFB5A5D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200;p68">
              <a:extLst>
                <a:ext uri="{FF2B5EF4-FFF2-40B4-BE49-F238E27FC236}">
                  <a16:creationId xmlns:a16="http://schemas.microsoft.com/office/drawing/2014/main" id="{1CE58FD0-7AE7-4B4C-98B4-6FEECB3D3CC3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201;p68">
              <a:extLst>
                <a:ext uri="{FF2B5EF4-FFF2-40B4-BE49-F238E27FC236}">
                  <a16:creationId xmlns:a16="http://schemas.microsoft.com/office/drawing/2014/main" id="{3A4B05B3-FBE0-4112-9CD4-730EBB44B41F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202;p68">
              <a:extLst>
                <a:ext uri="{FF2B5EF4-FFF2-40B4-BE49-F238E27FC236}">
                  <a16:creationId xmlns:a16="http://schemas.microsoft.com/office/drawing/2014/main" id="{DAB06131-425C-4BF5-A37E-F4D2F7C16C2B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203;p68">
              <a:extLst>
                <a:ext uri="{FF2B5EF4-FFF2-40B4-BE49-F238E27FC236}">
                  <a16:creationId xmlns:a16="http://schemas.microsoft.com/office/drawing/2014/main" id="{9D4FB8AC-DDF8-4E5A-83EE-4BDD0C824FD3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204;p68">
              <a:extLst>
                <a:ext uri="{FF2B5EF4-FFF2-40B4-BE49-F238E27FC236}">
                  <a16:creationId xmlns:a16="http://schemas.microsoft.com/office/drawing/2014/main" id="{C1E191D5-B0E4-4128-824C-03CDC6D61D50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205;p68">
              <a:extLst>
                <a:ext uri="{FF2B5EF4-FFF2-40B4-BE49-F238E27FC236}">
                  <a16:creationId xmlns:a16="http://schemas.microsoft.com/office/drawing/2014/main" id="{1D789C9B-4AC4-4C53-B1BB-5AB0A3C99231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206;p68">
              <a:extLst>
                <a:ext uri="{FF2B5EF4-FFF2-40B4-BE49-F238E27FC236}">
                  <a16:creationId xmlns:a16="http://schemas.microsoft.com/office/drawing/2014/main" id="{A6F36A6F-B158-449A-A5F3-592FE5C2277B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207;p68">
              <a:extLst>
                <a:ext uri="{FF2B5EF4-FFF2-40B4-BE49-F238E27FC236}">
                  <a16:creationId xmlns:a16="http://schemas.microsoft.com/office/drawing/2014/main" id="{48DA2A5F-A276-4E1C-9633-A78236B199BF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208;p68">
              <a:extLst>
                <a:ext uri="{FF2B5EF4-FFF2-40B4-BE49-F238E27FC236}">
                  <a16:creationId xmlns:a16="http://schemas.microsoft.com/office/drawing/2014/main" id="{C95B0B06-3E51-4AAC-9FD5-87A829CF8F79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1209;p68">
              <a:extLst>
                <a:ext uri="{FF2B5EF4-FFF2-40B4-BE49-F238E27FC236}">
                  <a16:creationId xmlns:a16="http://schemas.microsoft.com/office/drawing/2014/main" id="{8403047F-DA6E-4173-96BE-42618503C742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1210;p68">
              <a:extLst>
                <a:ext uri="{FF2B5EF4-FFF2-40B4-BE49-F238E27FC236}">
                  <a16:creationId xmlns:a16="http://schemas.microsoft.com/office/drawing/2014/main" id="{8293FD62-A8C6-43EB-AAAE-DD057F3E0A09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211;p68">
              <a:extLst>
                <a:ext uri="{FF2B5EF4-FFF2-40B4-BE49-F238E27FC236}">
                  <a16:creationId xmlns:a16="http://schemas.microsoft.com/office/drawing/2014/main" id="{4DFD784A-F22A-447C-AD76-6C9099EBA254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212;p68">
              <a:extLst>
                <a:ext uri="{FF2B5EF4-FFF2-40B4-BE49-F238E27FC236}">
                  <a16:creationId xmlns:a16="http://schemas.microsoft.com/office/drawing/2014/main" id="{F76872EE-0153-445E-A664-FDB81F082154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213;p68">
              <a:extLst>
                <a:ext uri="{FF2B5EF4-FFF2-40B4-BE49-F238E27FC236}">
                  <a16:creationId xmlns:a16="http://schemas.microsoft.com/office/drawing/2014/main" id="{9886D8C6-49B8-40F6-8756-C808C13DD5D0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214;p68">
              <a:extLst>
                <a:ext uri="{FF2B5EF4-FFF2-40B4-BE49-F238E27FC236}">
                  <a16:creationId xmlns:a16="http://schemas.microsoft.com/office/drawing/2014/main" id="{0B60D740-2F36-4EFF-B9C6-C60DD29C9196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215;p68">
              <a:extLst>
                <a:ext uri="{FF2B5EF4-FFF2-40B4-BE49-F238E27FC236}">
                  <a16:creationId xmlns:a16="http://schemas.microsoft.com/office/drawing/2014/main" id="{B0D5E831-AF94-4E1C-9B94-5685E502B1D3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216;p68">
              <a:extLst>
                <a:ext uri="{FF2B5EF4-FFF2-40B4-BE49-F238E27FC236}">
                  <a16:creationId xmlns:a16="http://schemas.microsoft.com/office/drawing/2014/main" id="{D6745416-3907-47C0-B347-3DB5D6FB35E1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217;p68">
              <a:extLst>
                <a:ext uri="{FF2B5EF4-FFF2-40B4-BE49-F238E27FC236}">
                  <a16:creationId xmlns:a16="http://schemas.microsoft.com/office/drawing/2014/main" id="{461A858F-CBF9-43FE-8D84-CAE105BC34F7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218;p68">
              <a:extLst>
                <a:ext uri="{FF2B5EF4-FFF2-40B4-BE49-F238E27FC236}">
                  <a16:creationId xmlns:a16="http://schemas.microsoft.com/office/drawing/2014/main" id="{721945C7-1CE3-4F48-A636-2FA896BB46BF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219;p68">
              <a:extLst>
                <a:ext uri="{FF2B5EF4-FFF2-40B4-BE49-F238E27FC236}">
                  <a16:creationId xmlns:a16="http://schemas.microsoft.com/office/drawing/2014/main" id="{DB9A85FC-CAB3-4818-9EA7-9AE15665B0F1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220;p68">
              <a:extLst>
                <a:ext uri="{FF2B5EF4-FFF2-40B4-BE49-F238E27FC236}">
                  <a16:creationId xmlns:a16="http://schemas.microsoft.com/office/drawing/2014/main" id="{EAF2B682-5C90-40FC-8B02-B6032F07F6A9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221;p68">
              <a:extLst>
                <a:ext uri="{FF2B5EF4-FFF2-40B4-BE49-F238E27FC236}">
                  <a16:creationId xmlns:a16="http://schemas.microsoft.com/office/drawing/2014/main" id="{EC7D02B5-3588-4D02-AFC0-896E1E7CA6D7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222;p68">
              <a:extLst>
                <a:ext uri="{FF2B5EF4-FFF2-40B4-BE49-F238E27FC236}">
                  <a16:creationId xmlns:a16="http://schemas.microsoft.com/office/drawing/2014/main" id="{0034474E-A31E-4071-BADE-3D5815294E4A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223;p68">
              <a:extLst>
                <a:ext uri="{FF2B5EF4-FFF2-40B4-BE49-F238E27FC236}">
                  <a16:creationId xmlns:a16="http://schemas.microsoft.com/office/drawing/2014/main" id="{26C310B9-E936-4FBE-9663-230A30BA0570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224;p68">
              <a:extLst>
                <a:ext uri="{FF2B5EF4-FFF2-40B4-BE49-F238E27FC236}">
                  <a16:creationId xmlns:a16="http://schemas.microsoft.com/office/drawing/2014/main" id="{33B09DF3-986C-4110-B0C2-F664629CB0A0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225;p68">
              <a:extLst>
                <a:ext uri="{FF2B5EF4-FFF2-40B4-BE49-F238E27FC236}">
                  <a16:creationId xmlns:a16="http://schemas.microsoft.com/office/drawing/2014/main" id="{C233D7B5-A629-4CFA-B253-DB1FE7AA1C4E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226;p68">
              <a:extLst>
                <a:ext uri="{FF2B5EF4-FFF2-40B4-BE49-F238E27FC236}">
                  <a16:creationId xmlns:a16="http://schemas.microsoft.com/office/drawing/2014/main" id="{2300F3B1-8762-43D7-A893-929391234D0A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227;p68">
              <a:extLst>
                <a:ext uri="{FF2B5EF4-FFF2-40B4-BE49-F238E27FC236}">
                  <a16:creationId xmlns:a16="http://schemas.microsoft.com/office/drawing/2014/main" id="{B915BAEF-DC42-4D07-A459-746EFA26117B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1228;p68">
              <a:extLst>
                <a:ext uri="{FF2B5EF4-FFF2-40B4-BE49-F238E27FC236}">
                  <a16:creationId xmlns:a16="http://schemas.microsoft.com/office/drawing/2014/main" id="{0C2E1115-A23B-4477-B932-ED40D87EBB1E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1" name="Google Shape;1229;p68">
              <a:extLst>
                <a:ext uri="{FF2B5EF4-FFF2-40B4-BE49-F238E27FC236}">
                  <a16:creationId xmlns:a16="http://schemas.microsoft.com/office/drawing/2014/main" id="{58B8E729-2391-42F7-8C53-7DA23087716B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3" name="Квадрат">
            <a:extLst>
              <a:ext uri="{FF2B5EF4-FFF2-40B4-BE49-F238E27FC236}">
                <a16:creationId xmlns:a16="http://schemas.microsoft.com/office/drawing/2014/main" id="{862C0217-8488-4DFB-A261-C662038611CC}"/>
              </a:ext>
            </a:extLst>
          </p:cNvPr>
          <p:cNvSpPr/>
          <p:nvPr/>
        </p:nvSpPr>
        <p:spPr>
          <a:xfrm>
            <a:off x="6494926" y="7124773"/>
            <a:ext cx="2491702" cy="2239526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2000">
                <a:solidFill>
                  <a:srgbClr val="FD493D"/>
                </a:solidFill>
              </a:defRPr>
            </a:pPr>
            <a:endParaRPr sz="2000"/>
          </a:p>
        </p:txBody>
      </p:sp>
      <p:sp>
        <p:nvSpPr>
          <p:cNvPr id="25" name="Прямоугольник">
            <a:extLst>
              <a:ext uri="{FF2B5EF4-FFF2-40B4-BE49-F238E27FC236}">
                <a16:creationId xmlns:a16="http://schemas.microsoft.com/office/drawing/2014/main" id="{3006EC09-E653-47F9-843E-B2A45F811BEE}"/>
              </a:ext>
            </a:extLst>
          </p:cNvPr>
          <p:cNvSpPr/>
          <p:nvPr/>
        </p:nvSpPr>
        <p:spPr>
          <a:xfrm>
            <a:off x="6490722" y="9364298"/>
            <a:ext cx="2495907" cy="2239526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B5D8E1"/>
                </a:solidFill>
              </a:defRPr>
            </a:pPr>
            <a:endParaRPr/>
          </a:p>
        </p:txBody>
      </p:sp>
      <p:sp>
        <p:nvSpPr>
          <p:cNvPr id="19" name="!!!Заголовок 100">
            <a:extLst>
              <a:ext uri="{FF2B5EF4-FFF2-40B4-BE49-F238E27FC236}">
                <a16:creationId xmlns:a16="http://schemas.microsoft.com/office/drawing/2014/main" id="{D6A64287-0C11-40A1-8EC7-9200E188CE56}"/>
              </a:ext>
            </a:extLst>
          </p:cNvPr>
          <p:cNvSpPr txBox="1">
            <a:spLocks/>
          </p:cNvSpPr>
          <p:nvPr/>
        </p:nvSpPr>
        <p:spPr>
          <a:xfrm>
            <a:off x="-2045588" y="1480130"/>
            <a:ext cx="7846470" cy="59093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dirty="0">
              <a:ln>
                <a:solidFill>
                  <a:sysClr val="windowText" lastClr="000000">
                    <a:alpha val="18000"/>
                  </a:sysClr>
                </a:solidFill>
              </a:ln>
              <a:noFill/>
              <a:latin typeface="Arial Black" panose="020B0A040201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64381338-A7EB-456A-875E-1A9B51B81E14}"/>
              </a:ext>
            </a:extLst>
          </p:cNvPr>
          <p:cNvSpPr/>
          <p:nvPr/>
        </p:nvSpPr>
        <p:spPr>
          <a:xfrm>
            <a:off x="6154591" y="-3771800"/>
            <a:ext cx="1876263" cy="14092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49E2A9C7-3114-4BFE-8C60-0F8EE9ACE068}"/>
              </a:ext>
            </a:extLst>
          </p:cNvPr>
          <p:cNvSpPr/>
          <p:nvPr/>
        </p:nvSpPr>
        <p:spPr>
          <a:xfrm>
            <a:off x="6154591" y="-2010267"/>
            <a:ext cx="1876263" cy="14092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4CE4EA7D-F17C-416F-B379-EBCF2E641C98}"/>
              </a:ext>
            </a:extLst>
          </p:cNvPr>
          <p:cNvSpPr/>
          <p:nvPr/>
        </p:nvSpPr>
        <p:spPr>
          <a:xfrm>
            <a:off x="8548205" y="-3771800"/>
            <a:ext cx="1876263" cy="14092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57C9F76F-534F-4A40-A116-A81B25D508CB}"/>
              </a:ext>
            </a:extLst>
          </p:cNvPr>
          <p:cNvSpPr/>
          <p:nvPr/>
        </p:nvSpPr>
        <p:spPr>
          <a:xfrm>
            <a:off x="8548205" y="-2010267"/>
            <a:ext cx="1876263" cy="14092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3F775D4-45CC-4467-AFF0-8DCD636A7036}"/>
              </a:ext>
            </a:extLst>
          </p:cNvPr>
          <p:cNvSpPr/>
          <p:nvPr/>
        </p:nvSpPr>
        <p:spPr>
          <a:xfrm>
            <a:off x="6486768" y="-3332905"/>
            <a:ext cx="959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УЧЕБНЫЙ ПРОЦЕСС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08F0365-1D04-482F-863C-1C907E90FFD5}"/>
              </a:ext>
            </a:extLst>
          </p:cNvPr>
          <p:cNvSpPr/>
          <p:nvPr/>
        </p:nvSpPr>
        <p:spPr>
          <a:xfrm>
            <a:off x="6486527" y="-1639168"/>
            <a:ext cx="10644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ДОП ОБРАЗО-ВАНИЕ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BAC2ADB4-4C56-4EC4-90DA-00DFE57FA4CD}"/>
              </a:ext>
            </a:extLst>
          </p:cNvPr>
          <p:cNvSpPr/>
          <p:nvPr/>
        </p:nvSpPr>
        <p:spPr>
          <a:xfrm>
            <a:off x="8867455" y="-3423952"/>
            <a:ext cx="10048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САМО-ОБРАЗО-ВАНИЕ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D0950B53-1255-4769-9B2A-2C3B9BBDED71}"/>
              </a:ext>
            </a:extLst>
          </p:cNvPr>
          <p:cNvSpPr/>
          <p:nvPr/>
        </p:nvSpPr>
        <p:spPr>
          <a:xfrm>
            <a:off x="8865990" y="-1609352"/>
            <a:ext cx="1046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НАУЧНЫЕ ИССЛЕДО-ВАНИЯ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B3152E8-BEA4-40BF-810D-8DB3F40BBD3E}"/>
              </a:ext>
            </a:extLst>
          </p:cNvPr>
          <p:cNvCxnSpPr>
            <a:cxnSpLocks/>
          </p:cNvCxnSpPr>
          <p:nvPr/>
        </p:nvCxnSpPr>
        <p:spPr>
          <a:xfrm>
            <a:off x="6371461" y="-3535742"/>
            <a:ext cx="0" cy="937105"/>
          </a:xfrm>
          <a:prstGeom prst="line">
            <a:avLst/>
          </a:prstGeom>
          <a:ln>
            <a:solidFill>
              <a:srgbClr val="ADDAE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EF36977B-EF40-4BE3-9695-62DCA9E6AB27}"/>
              </a:ext>
            </a:extLst>
          </p:cNvPr>
          <p:cNvCxnSpPr>
            <a:cxnSpLocks/>
          </p:cNvCxnSpPr>
          <p:nvPr/>
        </p:nvCxnSpPr>
        <p:spPr>
          <a:xfrm>
            <a:off x="8760296" y="-3535742"/>
            <a:ext cx="0" cy="937105"/>
          </a:xfrm>
          <a:prstGeom prst="line">
            <a:avLst/>
          </a:prstGeom>
          <a:ln>
            <a:solidFill>
              <a:srgbClr val="ADDAE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196145EF-1639-44CA-8D86-B1A1779444D6}"/>
              </a:ext>
            </a:extLst>
          </p:cNvPr>
          <p:cNvCxnSpPr>
            <a:cxnSpLocks/>
          </p:cNvCxnSpPr>
          <p:nvPr/>
        </p:nvCxnSpPr>
        <p:spPr>
          <a:xfrm>
            <a:off x="6371461" y="-1766832"/>
            <a:ext cx="0" cy="937105"/>
          </a:xfrm>
          <a:prstGeom prst="line">
            <a:avLst/>
          </a:prstGeom>
          <a:ln>
            <a:solidFill>
              <a:srgbClr val="ADDAE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1BDDBF10-59A0-486B-A885-0BE445D68123}"/>
              </a:ext>
            </a:extLst>
          </p:cNvPr>
          <p:cNvCxnSpPr>
            <a:cxnSpLocks/>
          </p:cNvCxnSpPr>
          <p:nvPr/>
        </p:nvCxnSpPr>
        <p:spPr>
          <a:xfrm>
            <a:off x="8760296" y="-1766832"/>
            <a:ext cx="0" cy="937105"/>
          </a:xfrm>
          <a:prstGeom prst="line">
            <a:avLst/>
          </a:prstGeom>
          <a:ln>
            <a:solidFill>
              <a:srgbClr val="ADDAE3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3098;p134">
            <a:extLst>
              <a:ext uri="{FF2B5EF4-FFF2-40B4-BE49-F238E27FC236}">
                <a16:creationId xmlns:a16="http://schemas.microsoft.com/office/drawing/2014/main" id="{95A1FADE-427C-496E-8ED6-44A0E153D393}"/>
              </a:ext>
            </a:extLst>
          </p:cNvPr>
          <p:cNvSpPr/>
          <p:nvPr/>
        </p:nvSpPr>
        <p:spPr>
          <a:xfrm>
            <a:off x="7468242" y="-3254082"/>
            <a:ext cx="380241" cy="318104"/>
          </a:xfrm>
          <a:custGeom>
            <a:avLst/>
            <a:gdLst/>
            <a:ahLst/>
            <a:cxnLst/>
            <a:rect l="l" t="t" r="r" b="b"/>
            <a:pathLst>
              <a:path w="12918" h="10807" extrusionOk="0">
                <a:moveTo>
                  <a:pt x="10807" y="851"/>
                </a:moveTo>
                <a:cubicBezTo>
                  <a:pt x="10366" y="1608"/>
                  <a:pt x="10366" y="2584"/>
                  <a:pt x="10807" y="3340"/>
                </a:cubicBezTo>
                <a:lnTo>
                  <a:pt x="2332" y="3340"/>
                </a:lnTo>
                <a:cubicBezTo>
                  <a:pt x="1765" y="3340"/>
                  <a:pt x="1293" y="2962"/>
                  <a:pt x="1135" y="2458"/>
                </a:cubicBezTo>
                <a:cubicBezTo>
                  <a:pt x="915" y="1671"/>
                  <a:pt x="1513" y="851"/>
                  <a:pt x="2332" y="851"/>
                </a:cubicBezTo>
                <a:close/>
                <a:moveTo>
                  <a:pt x="8822" y="4159"/>
                </a:moveTo>
                <a:lnTo>
                  <a:pt x="8822" y="6648"/>
                </a:lnTo>
                <a:lnTo>
                  <a:pt x="1891" y="6648"/>
                </a:lnTo>
                <a:lnTo>
                  <a:pt x="1891" y="4159"/>
                </a:lnTo>
                <a:close/>
                <a:moveTo>
                  <a:pt x="10524" y="4159"/>
                </a:moveTo>
                <a:lnTo>
                  <a:pt x="10524" y="6648"/>
                </a:lnTo>
                <a:lnTo>
                  <a:pt x="9704" y="6648"/>
                </a:lnTo>
                <a:lnTo>
                  <a:pt x="9704" y="4159"/>
                </a:lnTo>
                <a:close/>
                <a:moveTo>
                  <a:pt x="12130" y="4159"/>
                </a:moveTo>
                <a:lnTo>
                  <a:pt x="12130" y="6648"/>
                </a:lnTo>
                <a:lnTo>
                  <a:pt x="11343" y="6648"/>
                </a:lnTo>
                <a:lnTo>
                  <a:pt x="11343" y="4159"/>
                </a:lnTo>
                <a:close/>
                <a:moveTo>
                  <a:pt x="1986" y="7467"/>
                </a:moveTo>
                <a:lnTo>
                  <a:pt x="1986" y="9956"/>
                </a:lnTo>
                <a:lnTo>
                  <a:pt x="1104" y="9956"/>
                </a:lnTo>
                <a:lnTo>
                  <a:pt x="1104" y="7467"/>
                </a:lnTo>
                <a:close/>
                <a:moveTo>
                  <a:pt x="3624" y="7467"/>
                </a:moveTo>
                <a:lnTo>
                  <a:pt x="3624" y="9956"/>
                </a:lnTo>
                <a:lnTo>
                  <a:pt x="2805" y="9956"/>
                </a:lnTo>
                <a:lnTo>
                  <a:pt x="2805" y="7467"/>
                </a:lnTo>
                <a:close/>
                <a:moveTo>
                  <a:pt x="11311" y="7467"/>
                </a:moveTo>
                <a:lnTo>
                  <a:pt x="11311" y="9956"/>
                </a:lnTo>
                <a:lnTo>
                  <a:pt x="4443" y="9956"/>
                </a:lnTo>
                <a:lnTo>
                  <a:pt x="4443" y="7467"/>
                </a:lnTo>
                <a:close/>
                <a:moveTo>
                  <a:pt x="2364" y="1"/>
                </a:moveTo>
                <a:cubicBezTo>
                  <a:pt x="1671" y="1"/>
                  <a:pt x="1041" y="379"/>
                  <a:pt x="631" y="914"/>
                </a:cubicBezTo>
                <a:cubicBezTo>
                  <a:pt x="1" y="1828"/>
                  <a:pt x="253" y="3088"/>
                  <a:pt x="1104" y="3718"/>
                </a:cubicBezTo>
                <a:lnTo>
                  <a:pt x="1104" y="6648"/>
                </a:lnTo>
                <a:lnTo>
                  <a:pt x="694" y="6648"/>
                </a:lnTo>
                <a:cubicBezTo>
                  <a:pt x="442" y="6648"/>
                  <a:pt x="284" y="6837"/>
                  <a:pt x="284" y="7058"/>
                </a:cubicBezTo>
                <a:lnTo>
                  <a:pt x="284" y="10366"/>
                </a:lnTo>
                <a:cubicBezTo>
                  <a:pt x="284" y="10618"/>
                  <a:pt x="473" y="10807"/>
                  <a:pt x="694" y="10807"/>
                </a:cubicBezTo>
                <a:lnTo>
                  <a:pt x="11721" y="10807"/>
                </a:lnTo>
                <a:cubicBezTo>
                  <a:pt x="11941" y="10807"/>
                  <a:pt x="12130" y="10618"/>
                  <a:pt x="12130" y="10366"/>
                </a:cubicBezTo>
                <a:lnTo>
                  <a:pt x="12130" y="7499"/>
                </a:lnTo>
                <a:lnTo>
                  <a:pt x="12540" y="7499"/>
                </a:lnTo>
                <a:cubicBezTo>
                  <a:pt x="12760" y="7499"/>
                  <a:pt x="12918" y="7310"/>
                  <a:pt x="12918" y="7058"/>
                </a:cubicBezTo>
                <a:lnTo>
                  <a:pt x="12918" y="3750"/>
                </a:lnTo>
                <a:cubicBezTo>
                  <a:pt x="12918" y="3529"/>
                  <a:pt x="12760" y="3340"/>
                  <a:pt x="12540" y="3340"/>
                </a:cubicBezTo>
                <a:lnTo>
                  <a:pt x="11878" y="3340"/>
                </a:lnTo>
                <a:cubicBezTo>
                  <a:pt x="11091" y="2647"/>
                  <a:pt x="11122" y="1387"/>
                  <a:pt x="11973" y="757"/>
                </a:cubicBezTo>
                <a:cubicBezTo>
                  <a:pt x="12256" y="536"/>
                  <a:pt x="12130" y="64"/>
                  <a:pt x="11784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56" name="Google Shape;14249;p137">
            <a:extLst>
              <a:ext uri="{FF2B5EF4-FFF2-40B4-BE49-F238E27FC236}">
                <a16:creationId xmlns:a16="http://schemas.microsoft.com/office/drawing/2014/main" id="{C5F307CD-8A12-4A86-B978-12F51CC02B2F}"/>
              </a:ext>
            </a:extLst>
          </p:cNvPr>
          <p:cNvGrpSpPr/>
          <p:nvPr/>
        </p:nvGrpSpPr>
        <p:grpSpPr>
          <a:xfrm>
            <a:off x="7415662" y="-1442054"/>
            <a:ext cx="314961" cy="361034"/>
            <a:chOff x="-49398750" y="2684600"/>
            <a:chExt cx="263875" cy="302475"/>
          </a:xfrm>
          <a:solidFill>
            <a:schemeClr val="tx1"/>
          </a:solidFill>
        </p:grpSpPr>
        <p:sp>
          <p:nvSpPr>
            <p:cNvPr id="57" name="Google Shape;14250;p137">
              <a:extLst>
                <a:ext uri="{FF2B5EF4-FFF2-40B4-BE49-F238E27FC236}">
                  <a16:creationId xmlns:a16="http://schemas.microsoft.com/office/drawing/2014/main" id="{8ECDCE4F-DDAE-4155-9DD3-345A8E733A6D}"/>
                </a:ext>
              </a:extLst>
            </p:cNvPr>
            <p:cNvSpPr/>
            <p:nvPr/>
          </p:nvSpPr>
          <p:spPr>
            <a:xfrm>
              <a:off x="-49294775" y="2684600"/>
              <a:ext cx="73275" cy="299325"/>
            </a:xfrm>
            <a:custGeom>
              <a:avLst/>
              <a:gdLst/>
              <a:ahLst/>
              <a:cxnLst/>
              <a:rect l="l" t="t" r="r" b="b"/>
              <a:pathLst>
                <a:path w="2931" h="11973" extrusionOk="0">
                  <a:moveTo>
                    <a:pt x="1481" y="1387"/>
                  </a:moveTo>
                  <a:lnTo>
                    <a:pt x="2017" y="2836"/>
                  </a:lnTo>
                  <a:lnTo>
                    <a:pt x="914" y="2836"/>
                  </a:lnTo>
                  <a:lnTo>
                    <a:pt x="1481" y="1387"/>
                  </a:lnTo>
                  <a:close/>
                  <a:moveTo>
                    <a:pt x="2174" y="3529"/>
                  </a:moveTo>
                  <a:lnTo>
                    <a:pt x="2174" y="9893"/>
                  </a:lnTo>
                  <a:lnTo>
                    <a:pt x="757" y="9893"/>
                  </a:lnTo>
                  <a:lnTo>
                    <a:pt x="757" y="3529"/>
                  </a:lnTo>
                  <a:close/>
                  <a:moveTo>
                    <a:pt x="2174" y="10586"/>
                  </a:moveTo>
                  <a:lnTo>
                    <a:pt x="2174" y="10964"/>
                  </a:lnTo>
                  <a:cubicBezTo>
                    <a:pt x="2143" y="11153"/>
                    <a:pt x="1985" y="11311"/>
                    <a:pt x="1828" y="11311"/>
                  </a:cubicBezTo>
                  <a:lnTo>
                    <a:pt x="1103" y="11311"/>
                  </a:lnTo>
                  <a:cubicBezTo>
                    <a:pt x="914" y="11311"/>
                    <a:pt x="757" y="11153"/>
                    <a:pt x="757" y="10964"/>
                  </a:cubicBezTo>
                  <a:lnTo>
                    <a:pt x="757" y="10586"/>
                  </a:lnTo>
                  <a:close/>
                  <a:moveTo>
                    <a:pt x="1450" y="1"/>
                  </a:moveTo>
                  <a:cubicBezTo>
                    <a:pt x="1355" y="1"/>
                    <a:pt x="1198" y="95"/>
                    <a:pt x="1135" y="253"/>
                  </a:cubicBezTo>
                  <a:cubicBezTo>
                    <a:pt x="1" y="3246"/>
                    <a:pt x="95" y="3088"/>
                    <a:pt x="95" y="3151"/>
                  </a:cubicBezTo>
                  <a:lnTo>
                    <a:pt x="95" y="10933"/>
                  </a:lnTo>
                  <a:cubicBezTo>
                    <a:pt x="95" y="11500"/>
                    <a:pt x="568" y="11973"/>
                    <a:pt x="1135" y="11973"/>
                  </a:cubicBezTo>
                  <a:lnTo>
                    <a:pt x="1859" y="11973"/>
                  </a:lnTo>
                  <a:cubicBezTo>
                    <a:pt x="2458" y="11973"/>
                    <a:pt x="2931" y="11500"/>
                    <a:pt x="2931" y="10933"/>
                  </a:cubicBezTo>
                  <a:lnTo>
                    <a:pt x="2931" y="3120"/>
                  </a:lnTo>
                  <a:cubicBezTo>
                    <a:pt x="2836" y="3088"/>
                    <a:pt x="2931" y="3277"/>
                    <a:pt x="1765" y="253"/>
                  </a:cubicBezTo>
                  <a:cubicBezTo>
                    <a:pt x="1733" y="127"/>
                    <a:pt x="1576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4251;p137">
              <a:extLst>
                <a:ext uri="{FF2B5EF4-FFF2-40B4-BE49-F238E27FC236}">
                  <a16:creationId xmlns:a16="http://schemas.microsoft.com/office/drawing/2014/main" id="{206CCB66-FC49-407C-AAC0-E76EA2CE6C68}"/>
                </a:ext>
              </a:extLst>
            </p:cNvPr>
            <p:cNvSpPr/>
            <p:nvPr/>
          </p:nvSpPr>
          <p:spPr>
            <a:xfrm>
              <a:off x="-49398750" y="2684600"/>
              <a:ext cx="87450" cy="300900"/>
            </a:xfrm>
            <a:custGeom>
              <a:avLst/>
              <a:gdLst/>
              <a:ahLst/>
              <a:cxnLst/>
              <a:rect l="l" t="t" r="r" b="b"/>
              <a:pathLst>
                <a:path w="3498" h="12036" extrusionOk="0">
                  <a:moveTo>
                    <a:pt x="2773" y="662"/>
                  </a:moveTo>
                  <a:lnTo>
                    <a:pt x="2773" y="11311"/>
                  </a:lnTo>
                  <a:lnTo>
                    <a:pt x="662" y="11311"/>
                  </a:lnTo>
                  <a:lnTo>
                    <a:pt x="662" y="10586"/>
                  </a:lnTo>
                  <a:lnTo>
                    <a:pt x="1734" y="10586"/>
                  </a:lnTo>
                  <a:cubicBezTo>
                    <a:pt x="1923" y="10586"/>
                    <a:pt x="2080" y="10429"/>
                    <a:pt x="2080" y="10240"/>
                  </a:cubicBezTo>
                  <a:cubicBezTo>
                    <a:pt x="2080" y="10051"/>
                    <a:pt x="1923" y="9893"/>
                    <a:pt x="1734" y="9893"/>
                  </a:cubicBezTo>
                  <a:lnTo>
                    <a:pt x="662" y="9893"/>
                  </a:lnTo>
                  <a:lnTo>
                    <a:pt x="662" y="9169"/>
                  </a:lnTo>
                  <a:lnTo>
                    <a:pt x="1009" y="9169"/>
                  </a:lnTo>
                  <a:cubicBezTo>
                    <a:pt x="1198" y="9169"/>
                    <a:pt x="1356" y="9011"/>
                    <a:pt x="1356" y="8822"/>
                  </a:cubicBezTo>
                  <a:cubicBezTo>
                    <a:pt x="1356" y="8633"/>
                    <a:pt x="1198" y="8475"/>
                    <a:pt x="1009" y="8475"/>
                  </a:cubicBezTo>
                  <a:lnTo>
                    <a:pt x="662" y="8475"/>
                  </a:lnTo>
                  <a:lnTo>
                    <a:pt x="662" y="7751"/>
                  </a:lnTo>
                  <a:lnTo>
                    <a:pt x="1734" y="7751"/>
                  </a:lnTo>
                  <a:cubicBezTo>
                    <a:pt x="1923" y="7751"/>
                    <a:pt x="2080" y="7593"/>
                    <a:pt x="2080" y="7404"/>
                  </a:cubicBezTo>
                  <a:cubicBezTo>
                    <a:pt x="2080" y="7215"/>
                    <a:pt x="1923" y="7058"/>
                    <a:pt x="1734" y="7058"/>
                  </a:cubicBezTo>
                  <a:lnTo>
                    <a:pt x="662" y="7058"/>
                  </a:lnTo>
                  <a:lnTo>
                    <a:pt x="662" y="6333"/>
                  </a:lnTo>
                  <a:lnTo>
                    <a:pt x="1009" y="6333"/>
                  </a:lnTo>
                  <a:cubicBezTo>
                    <a:pt x="1198" y="6333"/>
                    <a:pt x="1356" y="6176"/>
                    <a:pt x="1356" y="5987"/>
                  </a:cubicBezTo>
                  <a:cubicBezTo>
                    <a:pt x="1356" y="5798"/>
                    <a:pt x="1198" y="5640"/>
                    <a:pt x="1009" y="5640"/>
                  </a:cubicBezTo>
                  <a:lnTo>
                    <a:pt x="662" y="5640"/>
                  </a:lnTo>
                  <a:lnTo>
                    <a:pt x="662" y="4947"/>
                  </a:lnTo>
                  <a:lnTo>
                    <a:pt x="1734" y="4947"/>
                  </a:lnTo>
                  <a:cubicBezTo>
                    <a:pt x="1923" y="4947"/>
                    <a:pt x="2080" y="4789"/>
                    <a:pt x="2080" y="4569"/>
                  </a:cubicBezTo>
                  <a:cubicBezTo>
                    <a:pt x="2080" y="4380"/>
                    <a:pt x="1923" y="4222"/>
                    <a:pt x="1734" y="4222"/>
                  </a:cubicBezTo>
                  <a:lnTo>
                    <a:pt x="662" y="4222"/>
                  </a:lnTo>
                  <a:lnTo>
                    <a:pt x="662" y="3498"/>
                  </a:lnTo>
                  <a:lnTo>
                    <a:pt x="1009" y="3498"/>
                  </a:lnTo>
                  <a:cubicBezTo>
                    <a:pt x="1198" y="3498"/>
                    <a:pt x="1356" y="3340"/>
                    <a:pt x="1356" y="3151"/>
                  </a:cubicBezTo>
                  <a:cubicBezTo>
                    <a:pt x="1356" y="2962"/>
                    <a:pt x="1198" y="2805"/>
                    <a:pt x="1009" y="2805"/>
                  </a:cubicBezTo>
                  <a:lnTo>
                    <a:pt x="662" y="2805"/>
                  </a:lnTo>
                  <a:lnTo>
                    <a:pt x="662" y="2080"/>
                  </a:lnTo>
                  <a:lnTo>
                    <a:pt x="1734" y="2080"/>
                  </a:lnTo>
                  <a:cubicBezTo>
                    <a:pt x="1923" y="2080"/>
                    <a:pt x="2080" y="1922"/>
                    <a:pt x="2080" y="1733"/>
                  </a:cubicBezTo>
                  <a:cubicBezTo>
                    <a:pt x="2080" y="1544"/>
                    <a:pt x="1923" y="1387"/>
                    <a:pt x="1734" y="1387"/>
                  </a:cubicBezTo>
                  <a:lnTo>
                    <a:pt x="662" y="1387"/>
                  </a:lnTo>
                  <a:lnTo>
                    <a:pt x="662" y="662"/>
                  </a:ln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lnTo>
                    <a:pt x="1" y="11657"/>
                  </a:lnTo>
                  <a:cubicBezTo>
                    <a:pt x="1" y="11878"/>
                    <a:pt x="158" y="12036"/>
                    <a:pt x="347" y="12036"/>
                  </a:cubicBezTo>
                  <a:lnTo>
                    <a:pt x="3151" y="12036"/>
                  </a:lnTo>
                  <a:cubicBezTo>
                    <a:pt x="3340" y="12036"/>
                    <a:pt x="3498" y="11878"/>
                    <a:pt x="3498" y="11657"/>
                  </a:cubicBezTo>
                  <a:lnTo>
                    <a:pt x="3498" y="379"/>
                  </a:lnTo>
                  <a:cubicBezTo>
                    <a:pt x="3498" y="158"/>
                    <a:pt x="3340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4252;p137">
              <a:extLst>
                <a:ext uri="{FF2B5EF4-FFF2-40B4-BE49-F238E27FC236}">
                  <a16:creationId xmlns:a16="http://schemas.microsoft.com/office/drawing/2014/main" id="{4FFA9B21-DCF8-45C1-ABB0-AF6E3FFE1AD5}"/>
                </a:ext>
              </a:extLst>
            </p:cNvPr>
            <p:cNvSpPr/>
            <p:nvPr/>
          </p:nvSpPr>
          <p:spPr>
            <a:xfrm>
              <a:off x="-49207350" y="2686175"/>
              <a:ext cx="72475" cy="300900"/>
            </a:xfrm>
            <a:custGeom>
              <a:avLst/>
              <a:gdLst/>
              <a:ahLst/>
              <a:cxnLst/>
              <a:rect l="l" t="t" r="r" b="b"/>
              <a:pathLst>
                <a:path w="2899" h="12036" extrusionOk="0">
                  <a:moveTo>
                    <a:pt x="1859" y="694"/>
                  </a:moveTo>
                  <a:lnTo>
                    <a:pt x="1859" y="694"/>
                  </a:lnTo>
                  <a:cubicBezTo>
                    <a:pt x="1828" y="820"/>
                    <a:pt x="1796" y="946"/>
                    <a:pt x="1796" y="1040"/>
                  </a:cubicBezTo>
                  <a:cubicBezTo>
                    <a:pt x="1733" y="1418"/>
                    <a:pt x="1828" y="1765"/>
                    <a:pt x="2111" y="2112"/>
                  </a:cubicBezTo>
                  <a:cubicBezTo>
                    <a:pt x="2143" y="2143"/>
                    <a:pt x="2174" y="2238"/>
                    <a:pt x="2143" y="2301"/>
                  </a:cubicBezTo>
                  <a:cubicBezTo>
                    <a:pt x="2017" y="2584"/>
                    <a:pt x="1796" y="2773"/>
                    <a:pt x="1481" y="2773"/>
                  </a:cubicBezTo>
                  <a:cubicBezTo>
                    <a:pt x="1072" y="2773"/>
                    <a:pt x="757" y="2458"/>
                    <a:pt x="757" y="2080"/>
                  </a:cubicBezTo>
                  <a:cubicBezTo>
                    <a:pt x="757" y="1670"/>
                    <a:pt x="914" y="1324"/>
                    <a:pt x="1166" y="1103"/>
                  </a:cubicBezTo>
                  <a:cubicBezTo>
                    <a:pt x="1387" y="851"/>
                    <a:pt x="1576" y="788"/>
                    <a:pt x="1859" y="694"/>
                  </a:cubicBezTo>
                  <a:close/>
                  <a:moveTo>
                    <a:pt x="1450" y="3466"/>
                  </a:moveTo>
                  <a:cubicBezTo>
                    <a:pt x="1513" y="3529"/>
                    <a:pt x="1702" y="3781"/>
                    <a:pt x="1859" y="4600"/>
                  </a:cubicBezTo>
                  <a:cubicBezTo>
                    <a:pt x="1954" y="4726"/>
                    <a:pt x="1954" y="4789"/>
                    <a:pt x="1954" y="4884"/>
                  </a:cubicBezTo>
                  <a:lnTo>
                    <a:pt x="946" y="4884"/>
                  </a:lnTo>
                  <a:cubicBezTo>
                    <a:pt x="946" y="4789"/>
                    <a:pt x="1009" y="4726"/>
                    <a:pt x="1009" y="4600"/>
                  </a:cubicBezTo>
                  <a:cubicBezTo>
                    <a:pt x="1198" y="3781"/>
                    <a:pt x="1355" y="3529"/>
                    <a:pt x="1450" y="3466"/>
                  </a:cubicBezTo>
                  <a:close/>
                  <a:moveTo>
                    <a:pt x="2111" y="5546"/>
                  </a:moveTo>
                  <a:cubicBezTo>
                    <a:pt x="2174" y="6081"/>
                    <a:pt x="2237" y="6680"/>
                    <a:pt x="2237" y="7310"/>
                  </a:cubicBezTo>
                  <a:cubicBezTo>
                    <a:pt x="2174" y="9389"/>
                    <a:pt x="1796" y="10901"/>
                    <a:pt x="1481" y="11216"/>
                  </a:cubicBezTo>
                  <a:cubicBezTo>
                    <a:pt x="1387" y="11122"/>
                    <a:pt x="1198" y="10901"/>
                    <a:pt x="1040" y="10082"/>
                  </a:cubicBezTo>
                  <a:cubicBezTo>
                    <a:pt x="883" y="9326"/>
                    <a:pt x="757" y="8349"/>
                    <a:pt x="757" y="7310"/>
                  </a:cubicBezTo>
                  <a:cubicBezTo>
                    <a:pt x="757" y="6680"/>
                    <a:pt x="788" y="6081"/>
                    <a:pt x="883" y="5546"/>
                  </a:cubicBezTo>
                  <a:close/>
                  <a:moveTo>
                    <a:pt x="2489" y="1"/>
                  </a:moveTo>
                  <a:cubicBezTo>
                    <a:pt x="1796" y="1"/>
                    <a:pt x="1229" y="32"/>
                    <a:pt x="662" y="631"/>
                  </a:cubicBezTo>
                  <a:cubicBezTo>
                    <a:pt x="253" y="1009"/>
                    <a:pt x="1" y="1576"/>
                    <a:pt x="1" y="2112"/>
                  </a:cubicBezTo>
                  <a:cubicBezTo>
                    <a:pt x="1" y="2616"/>
                    <a:pt x="284" y="3088"/>
                    <a:pt x="725" y="3340"/>
                  </a:cubicBezTo>
                  <a:cubicBezTo>
                    <a:pt x="190" y="4285"/>
                    <a:pt x="1" y="6302"/>
                    <a:pt x="1" y="7436"/>
                  </a:cubicBezTo>
                  <a:cubicBezTo>
                    <a:pt x="1" y="8539"/>
                    <a:pt x="127" y="10555"/>
                    <a:pt x="725" y="11531"/>
                  </a:cubicBezTo>
                  <a:cubicBezTo>
                    <a:pt x="914" y="11878"/>
                    <a:pt x="1166" y="12036"/>
                    <a:pt x="1450" y="12036"/>
                  </a:cubicBezTo>
                  <a:cubicBezTo>
                    <a:pt x="1702" y="12036"/>
                    <a:pt x="1954" y="11878"/>
                    <a:pt x="2143" y="11531"/>
                  </a:cubicBezTo>
                  <a:cubicBezTo>
                    <a:pt x="2710" y="10586"/>
                    <a:pt x="2868" y="8570"/>
                    <a:pt x="2868" y="7436"/>
                  </a:cubicBezTo>
                  <a:cubicBezTo>
                    <a:pt x="2836" y="6239"/>
                    <a:pt x="2742" y="4254"/>
                    <a:pt x="2174" y="3309"/>
                  </a:cubicBezTo>
                  <a:cubicBezTo>
                    <a:pt x="2458" y="3151"/>
                    <a:pt x="2710" y="2868"/>
                    <a:pt x="2773" y="2553"/>
                  </a:cubicBezTo>
                  <a:cubicBezTo>
                    <a:pt x="2899" y="2238"/>
                    <a:pt x="2805" y="1923"/>
                    <a:pt x="2616" y="1670"/>
                  </a:cubicBezTo>
                  <a:cubicBezTo>
                    <a:pt x="2426" y="1450"/>
                    <a:pt x="2300" y="1135"/>
                    <a:pt x="2773" y="536"/>
                  </a:cubicBezTo>
                  <a:cubicBezTo>
                    <a:pt x="2836" y="410"/>
                    <a:pt x="2899" y="316"/>
                    <a:pt x="2805" y="190"/>
                  </a:cubicBezTo>
                  <a:cubicBezTo>
                    <a:pt x="2773" y="64"/>
                    <a:pt x="2616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2" name="Квадрат">
            <a:extLst>
              <a:ext uri="{FF2B5EF4-FFF2-40B4-BE49-F238E27FC236}">
                <a16:creationId xmlns:a16="http://schemas.microsoft.com/office/drawing/2014/main" id="{28693123-5EEA-4A07-A999-7CF4CBD6AEE2}"/>
              </a:ext>
            </a:extLst>
          </p:cNvPr>
          <p:cNvSpPr/>
          <p:nvPr/>
        </p:nvSpPr>
        <p:spPr>
          <a:xfrm>
            <a:off x="-24680" y="1"/>
            <a:ext cx="4276299" cy="6863233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F2D515A8-97F5-4211-9EC7-70883765C911}"/>
              </a:ext>
            </a:extLst>
          </p:cNvPr>
          <p:cNvSpPr/>
          <p:nvPr/>
        </p:nvSpPr>
        <p:spPr>
          <a:xfrm>
            <a:off x="254175" y="2364242"/>
            <a:ext cx="26727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Narrow" panose="020B0606020202030204" pitchFamily="34" charset="0"/>
              </a:rPr>
              <a:t>Что делает программа</a:t>
            </a:r>
          </a:p>
        </p:txBody>
      </p:sp>
      <p:sp>
        <p:nvSpPr>
          <p:cNvPr id="104" name="!!!Заголовок 100">
            <a:extLst>
              <a:ext uri="{FF2B5EF4-FFF2-40B4-BE49-F238E27FC236}">
                <a16:creationId xmlns:a16="http://schemas.microsoft.com/office/drawing/2014/main" id="{FB981543-D11A-4A63-A186-E33284683D28}"/>
              </a:ext>
            </a:extLst>
          </p:cNvPr>
          <p:cNvSpPr txBox="1">
            <a:spLocks/>
          </p:cNvSpPr>
          <p:nvPr/>
        </p:nvSpPr>
        <p:spPr>
          <a:xfrm>
            <a:off x="218852" y="1540120"/>
            <a:ext cx="3660322" cy="575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Решение </a:t>
            </a:r>
            <a:r>
              <a:rPr lang="en-US" sz="36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EDUCheck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sp>
        <p:nvSpPr>
          <p:cNvPr id="108" name="Прямоугольник: скругленные углы 107">
            <a:extLst>
              <a:ext uri="{FF2B5EF4-FFF2-40B4-BE49-F238E27FC236}">
                <a16:creationId xmlns:a16="http://schemas.microsoft.com/office/drawing/2014/main" id="{ABB8E7ED-CCB1-4AD8-977A-4AD2A4938D35}"/>
              </a:ext>
            </a:extLst>
          </p:cNvPr>
          <p:cNvSpPr/>
          <p:nvPr/>
        </p:nvSpPr>
        <p:spPr>
          <a:xfrm>
            <a:off x="8499403" y="1200849"/>
            <a:ext cx="2883933" cy="18054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0" name="Прямоугольник: скругленные углы 109">
            <a:extLst>
              <a:ext uri="{FF2B5EF4-FFF2-40B4-BE49-F238E27FC236}">
                <a16:creationId xmlns:a16="http://schemas.microsoft.com/office/drawing/2014/main" id="{12FC1DE6-5C6D-4AB4-8D2F-0E172E81E4A1}"/>
              </a:ext>
            </a:extLst>
          </p:cNvPr>
          <p:cNvSpPr/>
          <p:nvPr/>
        </p:nvSpPr>
        <p:spPr>
          <a:xfrm>
            <a:off x="5146921" y="3477717"/>
            <a:ext cx="2883933" cy="18054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1" name="Прямоугольник: скругленные углы 110">
            <a:extLst>
              <a:ext uri="{FF2B5EF4-FFF2-40B4-BE49-F238E27FC236}">
                <a16:creationId xmlns:a16="http://schemas.microsoft.com/office/drawing/2014/main" id="{3CB97063-7A9D-43ED-8C62-343E4C8E3727}"/>
              </a:ext>
            </a:extLst>
          </p:cNvPr>
          <p:cNvSpPr/>
          <p:nvPr/>
        </p:nvSpPr>
        <p:spPr>
          <a:xfrm>
            <a:off x="5146921" y="1200849"/>
            <a:ext cx="2883933" cy="18054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DCE4CA2E-8A74-4818-891C-A91A3277022D}"/>
              </a:ext>
            </a:extLst>
          </p:cNvPr>
          <p:cNvCxnSpPr>
            <a:cxnSpLocks/>
          </p:cNvCxnSpPr>
          <p:nvPr/>
        </p:nvCxnSpPr>
        <p:spPr>
          <a:xfrm>
            <a:off x="5415490" y="1468375"/>
            <a:ext cx="0" cy="1312553"/>
          </a:xfrm>
          <a:prstGeom prst="line">
            <a:avLst/>
          </a:prstGeom>
          <a:ln>
            <a:solidFill>
              <a:srgbClr val="FFAC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B3FFB519-CD42-45F0-83AC-DB9ECCCCB7BB}"/>
              </a:ext>
            </a:extLst>
          </p:cNvPr>
          <p:cNvCxnSpPr>
            <a:cxnSpLocks/>
          </p:cNvCxnSpPr>
          <p:nvPr/>
        </p:nvCxnSpPr>
        <p:spPr>
          <a:xfrm>
            <a:off x="5415490" y="3755104"/>
            <a:ext cx="0" cy="1312553"/>
          </a:xfrm>
          <a:prstGeom prst="line">
            <a:avLst/>
          </a:prstGeom>
          <a:ln>
            <a:solidFill>
              <a:srgbClr val="FFAC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8F71BD89-EB14-4799-B028-2709301D232A}"/>
              </a:ext>
            </a:extLst>
          </p:cNvPr>
          <p:cNvCxnSpPr>
            <a:cxnSpLocks/>
          </p:cNvCxnSpPr>
          <p:nvPr/>
        </p:nvCxnSpPr>
        <p:spPr>
          <a:xfrm>
            <a:off x="8686462" y="1439203"/>
            <a:ext cx="0" cy="1312553"/>
          </a:xfrm>
          <a:prstGeom prst="line">
            <a:avLst/>
          </a:prstGeom>
          <a:ln>
            <a:solidFill>
              <a:srgbClr val="FFAC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1" name="Google Shape;1186;p68">
            <a:extLst>
              <a:ext uri="{FF2B5EF4-FFF2-40B4-BE49-F238E27FC236}">
                <a16:creationId xmlns:a16="http://schemas.microsoft.com/office/drawing/2014/main" id="{0AC415EA-50F1-46C2-AF52-D1371ECE11AC}"/>
              </a:ext>
            </a:extLst>
          </p:cNvPr>
          <p:cNvGrpSpPr/>
          <p:nvPr/>
        </p:nvGrpSpPr>
        <p:grpSpPr>
          <a:xfrm rot="8664709">
            <a:off x="7830011" y="3266156"/>
            <a:ext cx="5697527" cy="5204159"/>
            <a:chOff x="-1193747" y="-4603474"/>
            <a:chExt cx="15552329" cy="12255342"/>
          </a:xfrm>
          <a:solidFill>
            <a:srgbClr val="FFAC00"/>
          </a:solidFill>
        </p:grpSpPr>
        <p:sp>
          <p:nvSpPr>
            <p:cNvPr id="142" name="Google Shape;1187;p68">
              <a:extLst>
                <a:ext uri="{FF2B5EF4-FFF2-40B4-BE49-F238E27FC236}">
                  <a16:creationId xmlns:a16="http://schemas.microsoft.com/office/drawing/2014/main" id="{782DE8AA-C87B-4887-965A-CDB5B3D0862F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3" name="Google Shape;1188;p68">
              <a:extLst>
                <a:ext uri="{FF2B5EF4-FFF2-40B4-BE49-F238E27FC236}">
                  <a16:creationId xmlns:a16="http://schemas.microsoft.com/office/drawing/2014/main" id="{832C8B8F-4A67-4E88-917C-550C53133C72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4" name="Google Shape;1189;p68">
              <a:extLst>
                <a:ext uri="{FF2B5EF4-FFF2-40B4-BE49-F238E27FC236}">
                  <a16:creationId xmlns:a16="http://schemas.microsoft.com/office/drawing/2014/main" id="{D204DAF3-3897-4EED-B3AF-95B6BC296944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" name="Google Shape;1190;p68">
              <a:extLst>
                <a:ext uri="{FF2B5EF4-FFF2-40B4-BE49-F238E27FC236}">
                  <a16:creationId xmlns:a16="http://schemas.microsoft.com/office/drawing/2014/main" id="{D79BC9C9-8A5D-4782-B2FF-329C7CFE0352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" name="Google Shape;1191;p68">
              <a:extLst>
                <a:ext uri="{FF2B5EF4-FFF2-40B4-BE49-F238E27FC236}">
                  <a16:creationId xmlns:a16="http://schemas.microsoft.com/office/drawing/2014/main" id="{AED874B4-C4CC-4F9C-8172-4DBA310FFAD3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" name="Google Shape;1192;p68">
              <a:extLst>
                <a:ext uri="{FF2B5EF4-FFF2-40B4-BE49-F238E27FC236}">
                  <a16:creationId xmlns:a16="http://schemas.microsoft.com/office/drawing/2014/main" id="{DFDC3AC1-718C-48C0-8227-3A46D32DC867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" name="Google Shape;1193;p68">
              <a:extLst>
                <a:ext uri="{FF2B5EF4-FFF2-40B4-BE49-F238E27FC236}">
                  <a16:creationId xmlns:a16="http://schemas.microsoft.com/office/drawing/2014/main" id="{04A11126-FEAA-40F8-BA8D-8EADD2DC546D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" name="Google Shape;1194;p68">
              <a:extLst>
                <a:ext uri="{FF2B5EF4-FFF2-40B4-BE49-F238E27FC236}">
                  <a16:creationId xmlns:a16="http://schemas.microsoft.com/office/drawing/2014/main" id="{DF54D2EF-5B74-4EF0-A116-53CC62FAB650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150" name="Google Shape;896;p70">
            <a:extLst>
              <a:ext uri="{FF2B5EF4-FFF2-40B4-BE49-F238E27FC236}">
                <a16:creationId xmlns:a16="http://schemas.microsoft.com/office/drawing/2014/main" id="{863C816E-3C3C-44B4-8BF8-8C944D75B66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05920" y="407145"/>
            <a:ext cx="3220450" cy="323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903;p70">
            <a:extLst>
              <a:ext uri="{FF2B5EF4-FFF2-40B4-BE49-F238E27FC236}">
                <a16:creationId xmlns:a16="http://schemas.microsoft.com/office/drawing/2014/main" id="{D4104DBA-CE09-47B0-91FE-64CC3F10F5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925857">
            <a:off x="-1632947" y="4034207"/>
            <a:ext cx="4829240" cy="432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898;p70">
            <a:extLst>
              <a:ext uri="{FF2B5EF4-FFF2-40B4-BE49-F238E27FC236}">
                <a16:creationId xmlns:a16="http://schemas.microsoft.com/office/drawing/2014/main" id="{CB421025-84DE-47EE-8807-87DE78447E6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477819">
            <a:off x="-2349713" y="8110070"/>
            <a:ext cx="5266636" cy="378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896;p70">
            <a:extLst>
              <a:ext uri="{FF2B5EF4-FFF2-40B4-BE49-F238E27FC236}">
                <a16:creationId xmlns:a16="http://schemas.microsoft.com/office/drawing/2014/main" id="{2CFF5267-485C-41D6-8D2F-A0D6D9C5362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3760219">
            <a:off x="-125191" y="8998238"/>
            <a:ext cx="1628629" cy="1635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00B687F-BF87-478F-89EA-DF0454E40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 smtClean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fld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DF9FD-D199-687B-2802-7B7CC2F89DCA}"/>
              </a:ext>
            </a:extLst>
          </p:cNvPr>
          <p:cNvSpPr txBox="1"/>
          <p:nvPr/>
        </p:nvSpPr>
        <p:spPr>
          <a:xfrm>
            <a:off x="5525904" y="1678818"/>
            <a:ext cx="2539994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800">
                <a:latin typeface="Arial Narrow" panose="020B0606020202030204" pitchFamily="34" charset="0"/>
              </a:defRPr>
            </a:lvl1pPr>
          </a:lstStyle>
          <a:p>
            <a:r>
              <a:rPr lang="ru-RU" sz="2400" dirty="0"/>
              <a:t>Загружается журнал в Excel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3A3562-2595-3567-7D08-3DB5F8BD060D}"/>
              </a:ext>
            </a:extLst>
          </p:cNvPr>
          <p:cNvSpPr txBox="1"/>
          <p:nvPr/>
        </p:nvSpPr>
        <p:spPr>
          <a:xfrm>
            <a:off x="8721636" y="1642145"/>
            <a:ext cx="2539994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800">
                <a:latin typeface="Arial Narrow" panose="020B0606020202030204" pitchFamily="34" charset="0"/>
              </a:defRPr>
            </a:lvl1pPr>
          </a:lstStyle>
          <a:p>
            <a:r>
              <a:rPr lang="ru-RU" sz="2400" dirty="0"/>
              <a:t>Программа находит нарушения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9AA781-4C11-1865-F4E7-E39CE99296B5}"/>
              </a:ext>
            </a:extLst>
          </p:cNvPr>
          <p:cNvSpPr txBox="1"/>
          <p:nvPr/>
        </p:nvSpPr>
        <p:spPr>
          <a:xfrm>
            <a:off x="5593053" y="3962094"/>
            <a:ext cx="2539994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800">
                <a:latin typeface="Arial Narrow" panose="020B0606020202030204" pitchFamily="34" charset="0"/>
              </a:defRPr>
            </a:lvl1pPr>
          </a:lstStyle>
          <a:p>
            <a:r>
              <a:rPr lang="ru-RU" sz="2400" dirty="0"/>
              <a:t>ИИ формирует справку</a:t>
            </a:r>
          </a:p>
        </p:txBody>
      </p:sp>
    </p:spTree>
    <p:extLst>
      <p:ext uri="{BB962C8B-B14F-4D97-AF65-F5344CB8AC3E}">
        <p14:creationId xmlns:p14="http://schemas.microsoft.com/office/powerpoint/2010/main" val="2520210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1186;p68">
            <a:extLst>
              <a:ext uri="{FF2B5EF4-FFF2-40B4-BE49-F238E27FC236}">
                <a16:creationId xmlns:a16="http://schemas.microsoft.com/office/drawing/2014/main" id="{0089B0AD-4BB8-49D3-9F70-BD6CF959729A}"/>
              </a:ext>
            </a:extLst>
          </p:cNvPr>
          <p:cNvGrpSpPr/>
          <p:nvPr/>
        </p:nvGrpSpPr>
        <p:grpSpPr>
          <a:xfrm rot="4906503">
            <a:off x="4428813" y="3648582"/>
            <a:ext cx="5697527" cy="5204159"/>
            <a:chOff x="-1193747" y="-4603474"/>
            <a:chExt cx="15552329" cy="12255342"/>
          </a:xfrm>
          <a:solidFill>
            <a:srgbClr val="FFAC00"/>
          </a:solidFill>
        </p:grpSpPr>
        <p:sp>
          <p:nvSpPr>
            <p:cNvPr id="207" name="Google Shape;1187;p68">
              <a:extLst>
                <a:ext uri="{FF2B5EF4-FFF2-40B4-BE49-F238E27FC236}">
                  <a16:creationId xmlns:a16="http://schemas.microsoft.com/office/drawing/2014/main" id="{B81629DA-C8C8-4DBB-9B8C-7E6B263C4D0F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1188;p68">
              <a:extLst>
                <a:ext uri="{FF2B5EF4-FFF2-40B4-BE49-F238E27FC236}">
                  <a16:creationId xmlns:a16="http://schemas.microsoft.com/office/drawing/2014/main" id="{C10A7DA9-8E6F-467B-BE27-A4AA931CA35C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9" name="Google Shape;1189;p68">
              <a:extLst>
                <a:ext uri="{FF2B5EF4-FFF2-40B4-BE49-F238E27FC236}">
                  <a16:creationId xmlns:a16="http://schemas.microsoft.com/office/drawing/2014/main" id="{66416C02-96D8-4C97-9225-A8A7665EBA80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0" name="Google Shape;1190;p68">
              <a:extLst>
                <a:ext uri="{FF2B5EF4-FFF2-40B4-BE49-F238E27FC236}">
                  <a16:creationId xmlns:a16="http://schemas.microsoft.com/office/drawing/2014/main" id="{7CEAE426-91AF-4B0C-B486-1488B8B13230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1" name="Google Shape;1191;p68">
              <a:extLst>
                <a:ext uri="{FF2B5EF4-FFF2-40B4-BE49-F238E27FC236}">
                  <a16:creationId xmlns:a16="http://schemas.microsoft.com/office/drawing/2014/main" id="{53F387D0-F01D-4989-8867-AFD14C960A9A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2" name="Google Shape;1192;p68">
              <a:extLst>
                <a:ext uri="{FF2B5EF4-FFF2-40B4-BE49-F238E27FC236}">
                  <a16:creationId xmlns:a16="http://schemas.microsoft.com/office/drawing/2014/main" id="{A761D249-A088-4D26-AD1E-336946005371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3" name="Google Shape;1193;p68">
              <a:extLst>
                <a:ext uri="{FF2B5EF4-FFF2-40B4-BE49-F238E27FC236}">
                  <a16:creationId xmlns:a16="http://schemas.microsoft.com/office/drawing/2014/main" id="{3CC5EFEC-FC27-46BA-A17D-D3E820578060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4" name="Google Shape;1194;p68">
              <a:extLst>
                <a:ext uri="{FF2B5EF4-FFF2-40B4-BE49-F238E27FC236}">
                  <a16:creationId xmlns:a16="http://schemas.microsoft.com/office/drawing/2014/main" id="{741B985A-3F6D-4A4A-8906-B725763F5AF7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6" name="Google Shape;1197;p68">
            <a:extLst>
              <a:ext uri="{FF2B5EF4-FFF2-40B4-BE49-F238E27FC236}">
                <a16:creationId xmlns:a16="http://schemas.microsoft.com/office/drawing/2014/main" id="{100343DC-31E1-4773-8C61-C0D3A7ABAC1C}"/>
              </a:ext>
            </a:extLst>
          </p:cNvPr>
          <p:cNvGrpSpPr/>
          <p:nvPr/>
        </p:nvGrpSpPr>
        <p:grpSpPr>
          <a:xfrm rot="10800000">
            <a:off x="6230655" y="-1412070"/>
            <a:ext cx="9446640" cy="7444018"/>
            <a:chOff x="3278877" y="606875"/>
            <a:chExt cx="5240502" cy="4129551"/>
          </a:xfrm>
          <a:solidFill>
            <a:srgbClr val="FFAC00"/>
          </a:solidFill>
        </p:grpSpPr>
        <p:sp>
          <p:nvSpPr>
            <p:cNvPr id="107" name="Google Shape;1198;p68">
              <a:extLst>
                <a:ext uri="{FF2B5EF4-FFF2-40B4-BE49-F238E27FC236}">
                  <a16:creationId xmlns:a16="http://schemas.microsoft.com/office/drawing/2014/main" id="{BA24E183-94FC-4B7F-938F-876FE285C2F0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199;p68">
              <a:extLst>
                <a:ext uri="{FF2B5EF4-FFF2-40B4-BE49-F238E27FC236}">
                  <a16:creationId xmlns:a16="http://schemas.microsoft.com/office/drawing/2014/main" id="{0EAE03D0-82E8-4677-92B4-CA97013875C1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200;p68">
              <a:extLst>
                <a:ext uri="{FF2B5EF4-FFF2-40B4-BE49-F238E27FC236}">
                  <a16:creationId xmlns:a16="http://schemas.microsoft.com/office/drawing/2014/main" id="{97D67F74-82C1-4C8F-9111-510BB14F03FC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1201;p68">
              <a:extLst>
                <a:ext uri="{FF2B5EF4-FFF2-40B4-BE49-F238E27FC236}">
                  <a16:creationId xmlns:a16="http://schemas.microsoft.com/office/drawing/2014/main" id="{7EBD1EB8-40ED-4639-B761-DA3DA0885E5A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1202;p68">
              <a:extLst>
                <a:ext uri="{FF2B5EF4-FFF2-40B4-BE49-F238E27FC236}">
                  <a16:creationId xmlns:a16="http://schemas.microsoft.com/office/drawing/2014/main" id="{E3F1F471-8AB3-41F1-ACED-DAB185EAD9E5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203;p68">
              <a:extLst>
                <a:ext uri="{FF2B5EF4-FFF2-40B4-BE49-F238E27FC236}">
                  <a16:creationId xmlns:a16="http://schemas.microsoft.com/office/drawing/2014/main" id="{E4B8B1CB-919E-465D-A5F5-61C6F401CA53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204;p68">
              <a:extLst>
                <a:ext uri="{FF2B5EF4-FFF2-40B4-BE49-F238E27FC236}">
                  <a16:creationId xmlns:a16="http://schemas.microsoft.com/office/drawing/2014/main" id="{AD413028-1AE2-486B-AEDE-844FA5F9F5E7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205;p68">
              <a:extLst>
                <a:ext uri="{FF2B5EF4-FFF2-40B4-BE49-F238E27FC236}">
                  <a16:creationId xmlns:a16="http://schemas.microsoft.com/office/drawing/2014/main" id="{62C1B99E-CDFD-4735-A441-3DB8FD52DB8C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1206;p68">
              <a:extLst>
                <a:ext uri="{FF2B5EF4-FFF2-40B4-BE49-F238E27FC236}">
                  <a16:creationId xmlns:a16="http://schemas.microsoft.com/office/drawing/2014/main" id="{C903AED6-35FA-417A-8088-6BBD58E465F6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" name="Google Shape;1207;p68">
              <a:extLst>
                <a:ext uri="{FF2B5EF4-FFF2-40B4-BE49-F238E27FC236}">
                  <a16:creationId xmlns:a16="http://schemas.microsoft.com/office/drawing/2014/main" id="{347F665E-74E3-417C-8801-4EFFFDFA8E61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1208;p68">
              <a:extLst>
                <a:ext uri="{FF2B5EF4-FFF2-40B4-BE49-F238E27FC236}">
                  <a16:creationId xmlns:a16="http://schemas.microsoft.com/office/drawing/2014/main" id="{5C2F1EEF-FC0B-46A4-AE39-7E3AEA1886D3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1209;p68">
              <a:extLst>
                <a:ext uri="{FF2B5EF4-FFF2-40B4-BE49-F238E27FC236}">
                  <a16:creationId xmlns:a16="http://schemas.microsoft.com/office/drawing/2014/main" id="{918A26C0-4D8F-4205-B40A-EBFFDF9486AE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1210;p68">
              <a:extLst>
                <a:ext uri="{FF2B5EF4-FFF2-40B4-BE49-F238E27FC236}">
                  <a16:creationId xmlns:a16="http://schemas.microsoft.com/office/drawing/2014/main" id="{C7CAF9EC-B79D-44A5-A520-22CEB348D89B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1211;p68">
              <a:extLst>
                <a:ext uri="{FF2B5EF4-FFF2-40B4-BE49-F238E27FC236}">
                  <a16:creationId xmlns:a16="http://schemas.microsoft.com/office/drawing/2014/main" id="{21BA78AD-7111-47E1-9731-5462B3A7EED5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1212;p68">
              <a:extLst>
                <a:ext uri="{FF2B5EF4-FFF2-40B4-BE49-F238E27FC236}">
                  <a16:creationId xmlns:a16="http://schemas.microsoft.com/office/drawing/2014/main" id="{8DD2940A-904E-4743-970A-1E9C7A99F107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" name="Google Shape;1213;p68">
              <a:extLst>
                <a:ext uri="{FF2B5EF4-FFF2-40B4-BE49-F238E27FC236}">
                  <a16:creationId xmlns:a16="http://schemas.microsoft.com/office/drawing/2014/main" id="{257FBD12-C8AB-4A28-95FF-0B270AAC5800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" name="Google Shape;1214;p68">
              <a:extLst>
                <a:ext uri="{FF2B5EF4-FFF2-40B4-BE49-F238E27FC236}">
                  <a16:creationId xmlns:a16="http://schemas.microsoft.com/office/drawing/2014/main" id="{FF9CC92C-66E6-4264-98AA-6D3695DBD174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215;p68">
              <a:extLst>
                <a:ext uri="{FF2B5EF4-FFF2-40B4-BE49-F238E27FC236}">
                  <a16:creationId xmlns:a16="http://schemas.microsoft.com/office/drawing/2014/main" id="{4D4594F2-F6C6-4960-97DC-3DF2EA7F50F8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216;p68">
              <a:extLst>
                <a:ext uri="{FF2B5EF4-FFF2-40B4-BE49-F238E27FC236}">
                  <a16:creationId xmlns:a16="http://schemas.microsoft.com/office/drawing/2014/main" id="{17EC369F-3B66-4957-989C-FFD29A4EACDF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217;p68">
              <a:extLst>
                <a:ext uri="{FF2B5EF4-FFF2-40B4-BE49-F238E27FC236}">
                  <a16:creationId xmlns:a16="http://schemas.microsoft.com/office/drawing/2014/main" id="{F7B56145-01C0-4902-84E2-EFF76C9C16BA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218;p68">
              <a:extLst>
                <a:ext uri="{FF2B5EF4-FFF2-40B4-BE49-F238E27FC236}">
                  <a16:creationId xmlns:a16="http://schemas.microsoft.com/office/drawing/2014/main" id="{60DFE41E-1524-4AE9-AABB-9262DB68555E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1219;p68">
              <a:extLst>
                <a:ext uri="{FF2B5EF4-FFF2-40B4-BE49-F238E27FC236}">
                  <a16:creationId xmlns:a16="http://schemas.microsoft.com/office/drawing/2014/main" id="{B324FD6C-93E2-4CB5-80DD-ECD58EC95ACB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220;p68">
              <a:extLst>
                <a:ext uri="{FF2B5EF4-FFF2-40B4-BE49-F238E27FC236}">
                  <a16:creationId xmlns:a16="http://schemas.microsoft.com/office/drawing/2014/main" id="{2B66B942-670B-4EC6-8C31-BD5918EE3BCE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1221;p68">
              <a:extLst>
                <a:ext uri="{FF2B5EF4-FFF2-40B4-BE49-F238E27FC236}">
                  <a16:creationId xmlns:a16="http://schemas.microsoft.com/office/drawing/2014/main" id="{2AF42146-FFAA-404E-BFB4-DB77BD743600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222;p68">
              <a:extLst>
                <a:ext uri="{FF2B5EF4-FFF2-40B4-BE49-F238E27FC236}">
                  <a16:creationId xmlns:a16="http://schemas.microsoft.com/office/drawing/2014/main" id="{70DFBD5B-1A4E-449E-A030-68E13841151A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Google Shape;1223;p68">
              <a:extLst>
                <a:ext uri="{FF2B5EF4-FFF2-40B4-BE49-F238E27FC236}">
                  <a16:creationId xmlns:a16="http://schemas.microsoft.com/office/drawing/2014/main" id="{5AC8835E-E2B9-45D3-A747-29A923FF854A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224;p68">
              <a:extLst>
                <a:ext uri="{FF2B5EF4-FFF2-40B4-BE49-F238E27FC236}">
                  <a16:creationId xmlns:a16="http://schemas.microsoft.com/office/drawing/2014/main" id="{AE43A00B-D0D7-42EF-9BE5-864B98B4E1B9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1225;p68">
              <a:extLst>
                <a:ext uri="{FF2B5EF4-FFF2-40B4-BE49-F238E27FC236}">
                  <a16:creationId xmlns:a16="http://schemas.microsoft.com/office/drawing/2014/main" id="{5AE3FB24-10EE-4803-A8A0-54BD76D90D83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226;p68">
              <a:extLst>
                <a:ext uri="{FF2B5EF4-FFF2-40B4-BE49-F238E27FC236}">
                  <a16:creationId xmlns:a16="http://schemas.microsoft.com/office/drawing/2014/main" id="{9D69EA0E-4753-4837-8341-9E511BEB524A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Google Shape;1227;p68">
              <a:extLst>
                <a:ext uri="{FF2B5EF4-FFF2-40B4-BE49-F238E27FC236}">
                  <a16:creationId xmlns:a16="http://schemas.microsoft.com/office/drawing/2014/main" id="{52A35E45-04E8-44E8-BE8B-DC3FD7241479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228;p68">
              <a:extLst>
                <a:ext uri="{FF2B5EF4-FFF2-40B4-BE49-F238E27FC236}">
                  <a16:creationId xmlns:a16="http://schemas.microsoft.com/office/drawing/2014/main" id="{A486A4D4-8353-46AD-A8BA-4FC1726C2978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1229;p68">
              <a:extLst>
                <a:ext uri="{FF2B5EF4-FFF2-40B4-BE49-F238E27FC236}">
                  <a16:creationId xmlns:a16="http://schemas.microsoft.com/office/drawing/2014/main" id="{3295BE9A-6701-4831-B187-7E7760B08B94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3" name="Квадрат">
            <a:extLst>
              <a:ext uri="{FF2B5EF4-FFF2-40B4-BE49-F238E27FC236}">
                <a16:creationId xmlns:a16="http://schemas.microsoft.com/office/drawing/2014/main" id="{862C0217-8488-4DFB-A261-C662038611CC}"/>
              </a:ext>
            </a:extLst>
          </p:cNvPr>
          <p:cNvSpPr/>
          <p:nvPr/>
        </p:nvSpPr>
        <p:spPr>
          <a:xfrm>
            <a:off x="6494926" y="7124773"/>
            <a:ext cx="2491702" cy="2239526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2000">
                <a:solidFill>
                  <a:srgbClr val="FD493D"/>
                </a:solidFill>
              </a:defRPr>
            </a:pPr>
            <a:endParaRPr sz="2000"/>
          </a:p>
        </p:txBody>
      </p:sp>
      <p:sp>
        <p:nvSpPr>
          <p:cNvPr id="25" name="Прямоугольник">
            <a:extLst>
              <a:ext uri="{FF2B5EF4-FFF2-40B4-BE49-F238E27FC236}">
                <a16:creationId xmlns:a16="http://schemas.microsoft.com/office/drawing/2014/main" id="{3006EC09-E653-47F9-843E-B2A45F811BEE}"/>
              </a:ext>
            </a:extLst>
          </p:cNvPr>
          <p:cNvSpPr/>
          <p:nvPr/>
        </p:nvSpPr>
        <p:spPr>
          <a:xfrm>
            <a:off x="6490722" y="9364298"/>
            <a:ext cx="2495907" cy="2239526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B5D8E1"/>
                </a:solidFill>
              </a:defRPr>
            </a:pPr>
            <a:endParaRPr/>
          </a:p>
        </p:txBody>
      </p:sp>
      <p:sp>
        <p:nvSpPr>
          <p:cNvPr id="19" name="!!!Заголовок 100">
            <a:extLst>
              <a:ext uri="{FF2B5EF4-FFF2-40B4-BE49-F238E27FC236}">
                <a16:creationId xmlns:a16="http://schemas.microsoft.com/office/drawing/2014/main" id="{D6A64287-0C11-40A1-8EC7-9200E188CE56}"/>
              </a:ext>
            </a:extLst>
          </p:cNvPr>
          <p:cNvSpPr txBox="1">
            <a:spLocks/>
          </p:cNvSpPr>
          <p:nvPr/>
        </p:nvSpPr>
        <p:spPr>
          <a:xfrm>
            <a:off x="-2045588" y="1480130"/>
            <a:ext cx="7846470" cy="59093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dirty="0">
              <a:ln>
                <a:solidFill>
                  <a:sysClr val="windowText" lastClr="000000">
                    <a:alpha val="18000"/>
                  </a:sysClr>
                </a:solidFill>
              </a:ln>
              <a:noFill/>
              <a:latin typeface="Arial Black" panose="020B0A04020102020204" pitchFamily="34" charset="0"/>
            </a:endParaRPr>
          </a:p>
        </p:txBody>
      </p:sp>
      <p:sp>
        <p:nvSpPr>
          <p:cNvPr id="83" name="Квадрат">
            <a:extLst>
              <a:ext uri="{FF2B5EF4-FFF2-40B4-BE49-F238E27FC236}">
                <a16:creationId xmlns:a16="http://schemas.microsoft.com/office/drawing/2014/main" id="{BF388F37-45C3-41D8-9BDE-5C5D114B9B4E}"/>
              </a:ext>
            </a:extLst>
          </p:cNvPr>
          <p:cNvSpPr/>
          <p:nvPr/>
        </p:nvSpPr>
        <p:spPr>
          <a:xfrm>
            <a:off x="-24680" y="1"/>
            <a:ext cx="4276299" cy="6863233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75DBA0FA-C8DB-49BD-87B2-16166B9186AF}"/>
              </a:ext>
            </a:extLst>
          </p:cNvPr>
          <p:cNvSpPr/>
          <p:nvPr/>
        </p:nvSpPr>
        <p:spPr>
          <a:xfrm>
            <a:off x="254176" y="2364242"/>
            <a:ext cx="3051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Narrow" panose="020B0606020202030204" pitchFamily="34" charset="0"/>
              </a:rPr>
              <a:t>Что умеет</a:t>
            </a:r>
          </a:p>
        </p:txBody>
      </p:sp>
      <p:sp>
        <p:nvSpPr>
          <p:cNvPr id="94" name="Прямоугольник: скругленные углы 93">
            <a:extLst>
              <a:ext uri="{FF2B5EF4-FFF2-40B4-BE49-F238E27FC236}">
                <a16:creationId xmlns:a16="http://schemas.microsoft.com/office/drawing/2014/main" id="{DCC67F86-50B4-49E7-9006-8D3FF14B35C5}"/>
              </a:ext>
            </a:extLst>
          </p:cNvPr>
          <p:cNvSpPr/>
          <p:nvPr/>
        </p:nvSpPr>
        <p:spPr>
          <a:xfrm>
            <a:off x="8499403" y="1200849"/>
            <a:ext cx="2883933" cy="18054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5" name="Прямоугольник: скругленные углы 94">
            <a:extLst>
              <a:ext uri="{FF2B5EF4-FFF2-40B4-BE49-F238E27FC236}">
                <a16:creationId xmlns:a16="http://schemas.microsoft.com/office/drawing/2014/main" id="{C25E9872-E58C-4A6B-940E-DE9D1022ECCB}"/>
              </a:ext>
            </a:extLst>
          </p:cNvPr>
          <p:cNvSpPr/>
          <p:nvPr/>
        </p:nvSpPr>
        <p:spPr>
          <a:xfrm>
            <a:off x="8511964" y="3477717"/>
            <a:ext cx="2883933" cy="18054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6" name="Прямоугольник: скругленные углы 95">
            <a:extLst>
              <a:ext uri="{FF2B5EF4-FFF2-40B4-BE49-F238E27FC236}">
                <a16:creationId xmlns:a16="http://schemas.microsoft.com/office/drawing/2014/main" id="{A0D8A8C9-30FB-4282-8C25-DE22B965F003}"/>
              </a:ext>
            </a:extLst>
          </p:cNvPr>
          <p:cNvSpPr/>
          <p:nvPr/>
        </p:nvSpPr>
        <p:spPr>
          <a:xfrm>
            <a:off x="5146921" y="3477717"/>
            <a:ext cx="2883933" cy="18054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7" name="Прямоугольник: скругленные углы 96">
            <a:extLst>
              <a:ext uri="{FF2B5EF4-FFF2-40B4-BE49-F238E27FC236}">
                <a16:creationId xmlns:a16="http://schemas.microsoft.com/office/drawing/2014/main" id="{D45335FF-EC83-4381-BCBB-9AA3A3A1477A}"/>
              </a:ext>
            </a:extLst>
          </p:cNvPr>
          <p:cNvSpPr/>
          <p:nvPr/>
        </p:nvSpPr>
        <p:spPr>
          <a:xfrm>
            <a:off x="5146921" y="1200849"/>
            <a:ext cx="2883933" cy="18054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31A3EC58-ACC1-4360-9470-14D906615E76}"/>
              </a:ext>
            </a:extLst>
          </p:cNvPr>
          <p:cNvSpPr/>
          <p:nvPr/>
        </p:nvSpPr>
        <p:spPr>
          <a:xfrm>
            <a:off x="5600512" y="1705391"/>
            <a:ext cx="14908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Наполняемость отметками</a:t>
            </a:r>
          </a:p>
        </p:txBody>
      </p:sp>
      <p:cxnSp>
        <p:nvCxnSpPr>
          <p:cNvPr id="145" name="Прямая соединительная линия 144">
            <a:extLst>
              <a:ext uri="{FF2B5EF4-FFF2-40B4-BE49-F238E27FC236}">
                <a16:creationId xmlns:a16="http://schemas.microsoft.com/office/drawing/2014/main" id="{60651ED3-CA60-4A2D-AC32-9357A77C9425}"/>
              </a:ext>
            </a:extLst>
          </p:cNvPr>
          <p:cNvCxnSpPr>
            <a:cxnSpLocks/>
          </p:cNvCxnSpPr>
          <p:nvPr/>
        </p:nvCxnSpPr>
        <p:spPr>
          <a:xfrm>
            <a:off x="5415490" y="1468375"/>
            <a:ext cx="0" cy="1312553"/>
          </a:xfrm>
          <a:prstGeom prst="line">
            <a:avLst/>
          </a:prstGeom>
          <a:ln>
            <a:solidFill>
              <a:srgbClr val="FFAC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Прямоугольник 153">
            <a:extLst>
              <a:ext uri="{FF2B5EF4-FFF2-40B4-BE49-F238E27FC236}">
                <a16:creationId xmlns:a16="http://schemas.microsoft.com/office/drawing/2014/main" id="{8FAF4102-493B-4C72-A21F-36AAB2F356E8}"/>
              </a:ext>
            </a:extLst>
          </p:cNvPr>
          <p:cNvSpPr/>
          <p:nvPr/>
        </p:nvSpPr>
        <p:spPr>
          <a:xfrm>
            <a:off x="5484333" y="3831263"/>
            <a:ext cx="18786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Предварительно оценивает количество неуспевающих</a:t>
            </a:r>
          </a:p>
        </p:txBody>
      </p:sp>
      <p:cxnSp>
        <p:nvCxnSpPr>
          <p:cNvPr id="160" name="Прямая соединительная линия 159">
            <a:extLst>
              <a:ext uri="{FF2B5EF4-FFF2-40B4-BE49-F238E27FC236}">
                <a16:creationId xmlns:a16="http://schemas.microsoft.com/office/drawing/2014/main" id="{CEE1945A-004D-4D09-A9E7-37411CA98426}"/>
              </a:ext>
            </a:extLst>
          </p:cNvPr>
          <p:cNvCxnSpPr>
            <a:cxnSpLocks/>
          </p:cNvCxnSpPr>
          <p:nvPr/>
        </p:nvCxnSpPr>
        <p:spPr>
          <a:xfrm>
            <a:off x="5415490" y="3755104"/>
            <a:ext cx="0" cy="1312553"/>
          </a:xfrm>
          <a:prstGeom prst="line">
            <a:avLst/>
          </a:prstGeom>
          <a:ln>
            <a:solidFill>
              <a:srgbClr val="FFAC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Прямоугольник 191">
            <a:extLst>
              <a:ext uri="{FF2B5EF4-FFF2-40B4-BE49-F238E27FC236}">
                <a16:creationId xmlns:a16="http://schemas.microsoft.com/office/drawing/2014/main" id="{E3C90A2A-F77B-42CF-84C4-776DEFB5885E}"/>
              </a:ext>
            </a:extLst>
          </p:cNvPr>
          <p:cNvSpPr/>
          <p:nvPr/>
        </p:nvSpPr>
        <p:spPr>
          <a:xfrm>
            <a:off x="8755306" y="3831263"/>
            <a:ext cx="1601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Соответствие среднего балла с четвертной</a:t>
            </a:r>
          </a:p>
        </p:txBody>
      </p:sp>
      <p:cxnSp>
        <p:nvCxnSpPr>
          <p:cNvPr id="198" name="Прямая соединительная линия 197">
            <a:extLst>
              <a:ext uri="{FF2B5EF4-FFF2-40B4-BE49-F238E27FC236}">
                <a16:creationId xmlns:a16="http://schemas.microsoft.com/office/drawing/2014/main" id="{5C91FF1F-BBD4-4F12-B42C-8249ED5E37EF}"/>
              </a:ext>
            </a:extLst>
          </p:cNvPr>
          <p:cNvCxnSpPr>
            <a:cxnSpLocks/>
          </p:cNvCxnSpPr>
          <p:nvPr/>
        </p:nvCxnSpPr>
        <p:spPr>
          <a:xfrm>
            <a:off x="8686462" y="3755104"/>
            <a:ext cx="0" cy="1312553"/>
          </a:xfrm>
          <a:prstGeom prst="line">
            <a:avLst/>
          </a:prstGeom>
          <a:ln>
            <a:solidFill>
              <a:srgbClr val="FFAC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Прямоугольник 198">
            <a:extLst>
              <a:ext uri="{FF2B5EF4-FFF2-40B4-BE49-F238E27FC236}">
                <a16:creationId xmlns:a16="http://schemas.microsoft.com/office/drawing/2014/main" id="{73423A3C-2AC3-4D16-825D-DFD6CE56B3A3}"/>
              </a:ext>
            </a:extLst>
          </p:cNvPr>
          <p:cNvSpPr/>
          <p:nvPr/>
        </p:nvSpPr>
        <p:spPr>
          <a:xfrm>
            <a:off x="8936659" y="1727430"/>
            <a:ext cx="12610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Количество пропусков учеников</a:t>
            </a:r>
          </a:p>
        </p:txBody>
      </p:sp>
      <p:cxnSp>
        <p:nvCxnSpPr>
          <p:cNvPr id="205" name="Прямая соединительная линия 204">
            <a:extLst>
              <a:ext uri="{FF2B5EF4-FFF2-40B4-BE49-F238E27FC236}">
                <a16:creationId xmlns:a16="http://schemas.microsoft.com/office/drawing/2014/main" id="{07520E19-DDB0-4806-8757-D2CF12B7BB13}"/>
              </a:ext>
            </a:extLst>
          </p:cNvPr>
          <p:cNvCxnSpPr>
            <a:cxnSpLocks/>
          </p:cNvCxnSpPr>
          <p:nvPr/>
        </p:nvCxnSpPr>
        <p:spPr>
          <a:xfrm>
            <a:off x="8686462" y="1439203"/>
            <a:ext cx="0" cy="1312553"/>
          </a:xfrm>
          <a:prstGeom prst="line">
            <a:avLst/>
          </a:prstGeom>
          <a:ln>
            <a:solidFill>
              <a:srgbClr val="FFAC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" name="Google Shape;898;p70">
            <a:extLst>
              <a:ext uri="{FF2B5EF4-FFF2-40B4-BE49-F238E27FC236}">
                <a16:creationId xmlns:a16="http://schemas.microsoft.com/office/drawing/2014/main" id="{9613E1D1-E325-41BE-9F99-0DF1CBD70E6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9734734">
            <a:off x="-1874268" y="4141611"/>
            <a:ext cx="5266636" cy="378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896;p70">
            <a:extLst>
              <a:ext uri="{FF2B5EF4-FFF2-40B4-BE49-F238E27FC236}">
                <a16:creationId xmlns:a16="http://schemas.microsoft.com/office/drawing/2014/main" id="{411F7FB5-F079-444D-AD6E-F04A07CA0FF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500" y="-114462"/>
            <a:ext cx="1628629" cy="1635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896;p70">
            <a:extLst>
              <a:ext uri="{FF2B5EF4-FFF2-40B4-BE49-F238E27FC236}">
                <a16:creationId xmlns:a16="http://schemas.microsoft.com/office/drawing/2014/main" id="{D1990335-1B10-45B0-9A47-8B2E690EBD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100714">
            <a:off x="-426182" y="7684903"/>
            <a:ext cx="3220450" cy="323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899;p70">
            <a:extLst>
              <a:ext uri="{FF2B5EF4-FFF2-40B4-BE49-F238E27FC236}">
                <a16:creationId xmlns:a16="http://schemas.microsoft.com/office/drawing/2014/main" id="{52AE7B38-2B9B-419F-8538-C31B3A8790A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078472">
            <a:off x="62460" y="8316532"/>
            <a:ext cx="2485035" cy="22126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D1D943-916C-4238-A46D-0400D8184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 smtClean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fld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!!!Заголовок 100">
            <a:extLst>
              <a:ext uri="{FF2B5EF4-FFF2-40B4-BE49-F238E27FC236}">
                <a16:creationId xmlns:a16="http://schemas.microsoft.com/office/drawing/2014/main" id="{F8BFA90D-5228-280F-BD8B-775135B65667}"/>
              </a:ext>
            </a:extLst>
          </p:cNvPr>
          <p:cNvSpPr txBox="1">
            <a:spLocks/>
          </p:cNvSpPr>
          <p:nvPr/>
        </p:nvSpPr>
        <p:spPr>
          <a:xfrm>
            <a:off x="218852" y="1540120"/>
            <a:ext cx="3660322" cy="575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Решение </a:t>
            </a:r>
            <a:r>
              <a:rPr lang="en-US" sz="36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EDUCheck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36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1B089-BAE8-AD2C-232E-63D9E63CA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1186;p68">
            <a:extLst>
              <a:ext uri="{FF2B5EF4-FFF2-40B4-BE49-F238E27FC236}">
                <a16:creationId xmlns:a16="http://schemas.microsoft.com/office/drawing/2014/main" id="{2C92A754-A943-98E0-5B90-2B20E55D0B1B}"/>
              </a:ext>
            </a:extLst>
          </p:cNvPr>
          <p:cNvGrpSpPr/>
          <p:nvPr/>
        </p:nvGrpSpPr>
        <p:grpSpPr>
          <a:xfrm rot="4906503">
            <a:off x="4428813" y="3648582"/>
            <a:ext cx="5697527" cy="5204159"/>
            <a:chOff x="-1193747" y="-4603474"/>
            <a:chExt cx="15552329" cy="12255342"/>
          </a:xfrm>
          <a:solidFill>
            <a:srgbClr val="FFAC00"/>
          </a:solidFill>
        </p:grpSpPr>
        <p:sp>
          <p:nvSpPr>
            <p:cNvPr id="207" name="Google Shape;1187;p68">
              <a:extLst>
                <a:ext uri="{FF2B5EF4-FFF2-40B4-BE49-F238E27FC236}">
                  <a16:creationId xmlns:a16="http://schemas.microsoft.com/office/drawing/2014/main" id="{7C764B1F-5AF3-1DF3-498B-C90235470166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1188;p68">
              <a:extLst>
                <a:ext uri="{FF2B5EF4-FFF2-40B4-BE49-F238E27FC236}">
                  <a16:creationId xmlns:a16="http://schemas.microsoft.com/office/drawing/2014/main" id="{B4279B12-2E67-9DB7-25D2-24228E528F4A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9" name="Google Shape;1189;p68">
              <a:extLst>
                <a:ext uri="{FF2B5EF4-FFF2-40B4-BE49-F238E27FC236}">
                  <a16:creationId xmlns:a16="http://schemas.microsoft.com/office/drawing/2014/main" id="{467476A3-9E1A-F6A5-9E32-63F6075BB241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0" name="Google Shape;1190;p68">
              <a:extLst>
                <a:ext uri="{FF2B5EF4-FFF2-40B4-BE49-F238E27FC236}">
                  <a16:creationId xmlns:a16="http://schemas.microsoft.com/office/drawing/2014/main" id="{C5FDA8AC-C4CF-F1AD-D22C-8412FACABD61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1" name="Google Shape;1191;p68">
              <a:extLst>
                <a:ext uri="{FF2B5EF4-FFF2-40B4-BE49-F238E27FC236}">
                  <a16:creationId xmlns:a16="http://schemas.microsoft.com/office/drawing/2014/main" id="{9115DCF7-0A84-F667-C463-3AD4102B04F6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2" name="Google Shape;1192;p68">
              <a:extLst>
                <a:ext uri="{FF2B5EF4-FFF2-40B4-BE49-F238E27FC236}">
                  <a16:creationId xmlns:a16="http://schemas.microsoft.com/office/drawing/2014/main" id="{CD329B5A-7587-A266-D6C5-2CF2186987C8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3" name="Google Shape;1193;p68">
              <a:extLst>
                <a:ext uri="{FF2B5EF4-FFF2-40B4-BE49-F238E27FC236}">
                  <a16:creationId xmlns:a16="http://schemas.microsoft.com/office/drawing/2014/main" id="{0FF9FE03-83B3-37FD-5696-FE1C9D550404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4" name="Google Shape;1194;p68">
              <a:extLst>
                <a:ext uri="{FF2B5EF4-FFF2-40B4-BE49-F238E27FC236}">
                  <a16:creationId xmlns:a16="http://schemas.microsoft.com/office/drawing/2014/main" id="{A43D152A-0E94-28BC-A405-E361FC9E512D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6" name="Google Shape;1197;p68">
            <a:extLst>
              <a:ext uri="{FF2B5EF4-FFF2-40B4-BE49-F238E27FC236}">
                <a16:creationId xmlns:a16="http://schemas.microsoft.com/office/drawing/2014/main" id="{9F9E4BB9-0209-D8D5-21E9-A109C4B85E07}"/>
              </a:ext>
            </a:extLst>
          </p:cNvPr>
          <p:cNvGrpSpPr/>
          <p:nvPr/>
        </p:nvGrpSpPr>
        <p:grpSpPr>
          <a:xfrm rot="10800000">
            <a:off x="6230655" y="-1412070"/>
            <a:ext cx="9446640" cy="7444018"/>
            <a:chOff x="3278877" y="606875"/>
            <a:chExt cx="5240502" cy="4129551"/>
          </a:xfrm>
          <a:solidFill>
            <a:srgbClr val="FFAC00"/>
          </a:solidFill>
        </p:grpSpPr>
        <p:sp>
          <p:nvSpPr>
            <p:cNvPr id="107" name="Google Shape;1198;p68">
              <a:extLst>
                <a:ext uri="{FF2B5EF4-FFF2-40B4-BE49-F238E27FC236}">
                  <a16:creationId xmlns:a16="http://schemas.microsoft.com/office/drawing/2014/main" id="{37A13C57-207A-0666-A601-5E3A1B4C5B5A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199;p68">
              <a:extLst>
                <a:ext uri="{FF2B5EF4-FFF2-40B4-BE49-F238E27FC236}">
                  <a16:creationId xmlns:a16="http://schemas.microsoft.com/office/drawing/2014/main" id="{51E9F779-198F-5319-E19D-4B2D91F56FC8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200;p68">
              <a:extLst>
                <a:ext uri="{FF2B5EF4-FFF2-40B4-BE49-F238E27FC236}">
                  <a16:creationId xmlns:a16="http://schemas.microsoft.com/office/drawing/2014/main" id="{E3BB8A33-B61E-B40E-F6A5-24D5BDAE4D09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1201;p68">
              <a:extLst>
                <a:ext uri="{FF2B5EF4-FFF2-40B4-BE49-F238E27FC236}">
                  <a16:creationId xmlns:a16="http://schemas.microsoft.com/office/drawing/2014/main" id="{F94DEE03-709F-FAFB-8BA6-912B5C7D2D95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1202;p68">
              <a:extLst>
                <a:ext uri="{FF2B5EF4-FFF2-40B4-BE49-F238E27FC236}">
                  <a16:creationId xmlns:a16="http://schemas.microsoft.com/office/drawing/2014/main" id="{96D9D255-3FC2-E73F-9127-A231410609C8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203;p68">
              <a:extLst>
                <a:ext uri="{FF2B5EF4-FFF2-40B4-BE49-F238E27FC236}">
                  <a16:creationId xmlns:a16="http://schemas.microsoft.com/office/drawing/2014/main" id="{4361C303-037D-0DE7-BEC5-1DB6FABF6940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204;p68">
              <a:extLst>
                <a:ext uri="{FF2B5EF4-FFF2-40B4-BE49-F238E27FC236}">
                  <a16:creationId xmlns:a16="http://schemas.microsoft.com/office/drawing/2014/main" id="{51076F1B-9278-12FE-6704-F0DFA8D76F03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205;p68">
              <a:extLst>
                <a:ext uri="{FF2B5EF4-FFF2-40B4-BE49-F238E27FC236}">
                  <a16:creationId xmlns:a16="http://schemas.microsoft.com/office/drawing/2014/main" id="{1743A7D1-F1CE-750A-D3D3-840814C5F448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1206;p68">
              <a:extLst>
                <a:ext uri="{FF2B5EF4-FFF2-40B4-BE49-F238E27FC236}">
                  <a16:creationId xmlns:a16="http://schemas.microsoft.com/office/drawing/2014/main" id="{F4924C2F-9A6B-9D9D-5409-6794AE41ED5F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" name="Google Shape;1207;p68">
              <a:extLst>
                <a:ext uri="{FF2B5EF4-FFF2-40B4-BE49-F238E27FC236}">
                  <a16:creationId xmlns:a16="http://schemas.microsoft.com/office/drawing/2014/main" id="{7007D0E9-9636-4B57-A38D-C8203F594C62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1208;p68">
              <a:extLst>
                <a:ext uri="{FF2B5EF4-FFF2-40B4-BE49-F238E27FC236}">
                  <a16:creationId xmlns:a16="http://schemas.microsoft.com/office/drawing/2014/main" id="{E2ECFBB3-D91D-48E3-25DD-B7CB01B0660E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1209;p68">
              <a:extLst>
                <a:ext uri="{FF2B5EF4-FFF2-40B4-BE49-F238E27FC236}">
                  <a16:creationId xmlns:a16="http://schemas.microsoft.com/office/drawing/2014/main" id="{01A06970-701F-405E-FED3-CFA5388E651D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1210;p68">
              <a:extLst>
                <a:ext uri="{FF2B5EF4-FFF2-40B4-BE49-F238E27FC236}">
                  <a16:creationId xmlns:a16="http://schemas.microsoft.com/office/drawing/2014/main" id="{BA01D657-830F-1E95-4F08-AF12E908F3DA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1211;p68">
              <a:extLst>
                <a:ext uri="{FF2B5EF4-FFF2-40B4-BE49-F238E27FC236}">
                  <a16:creationId xmlns:a16="http://schemas.microsoft.com/office/drawing/2014/main" id="{D3958D60-90D8-7280-D213-9A5AE45950C4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1212;p68">
              <a:extLst>
                <a:ext uri="{FF2B5EF4-FFF2-40B4-BE49-F238E27FC236}">
                  <a16:creationId xmlns:a16="http://schemas.microsoft.com/office/drawing/2014/main" id="{60595E64-A51C-28BC-2E6C-387EBC75859A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" name="Google Shape;1213;p68">
              <a:extLst>
                <a:ext uri="{FF2B5EF4-FFF2-40B4-BE49-F238E27FC236}">
                  <a16:creationId xmlns:a16="http://schemas.microsoft.com/office/drawing/2014/main" id="{AFE75626-99DC-33F4-16D9-FC334DE2200D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" name="Google Shape;1214;p68">
              <a:extLst>
                <a:ext uri="{FF2B5EF4-FFF2-40B4-BE49-F238E27FC236}">
                  <a16:creationId xmlns:a16="http://schemas.microsoft.com/office/drawing/2014/main" id="{3EE69112-D058-165B-FFE2-61EBD43A8EBC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215;p68">
              <a:extLst>
                <a:ext uri="{FF2B5EF4-FFF2-40B4-BE49-F238E27FC236}">
                  <a16:creationId xmlns:a16="http://schemas.microsoft.com/office/drawing/2014/main" id="{9DC10840-6D08-7F8B-919C-77B9A1890C4C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216;p68">
              <a:extLst>
                <a:ext uri="{FF2B5EF4-FFF2-40B4-BE49-F238E27FC236}">
                  <a16:creationId xmlns:a16="http://schemas.microsoft.com/office/drawing/2014/main" id="{3C489DD0-F009-EA52-23D7-B7279B99469D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217;p68">
              <a:extLst>
                <a:ext uri="{FF2B5EF4-FFF2-40B4-BE49-F238E27FC236}">
                  <a16:creationId xmlns:a16="http://schemas.microsoft.com/office/drawing/2014/main" id="{CD6A1086-2D0C-29BE-60EA-3666F3517FD9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218;p68">
              <a:extLst>
                <a:ext uri="{FF2B5EF4-FFF2-40B4-BE49-F238E27FC236}">
                  <a16:creationId xmlns:a16="http://schemas.microsoft.com/office/drawing/2014/main" id="{6C73D37D-BAD1-1F41-62A9-6598A8421F49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1219;p68">
              <a:extLst>
                <a:ext uri="{FF2B5EF4-FFF2-40B4-BE49-F238E27FC236}">
                  <a16:creationId xmlns:a16="http://schemas.microsoft.com/office/drawing/2014/main" id="{DCF17214-83E7-5C1E-A457-6D6CD5851E36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220;p68">
              <a:extLst>
                <a:ext uri="{FF2B5EF4-FFF2-40B4-BE49-F238E27FC236}">
                  <a16:creationId xmlns:a16="http://schemas.microsoft.com/office/drawing/2014/main" id="{C64D1453-F425-5857-D9B9-4D628276838A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1221;p68">
              <a:extLst>
                <a:ext uri="{FF2B5EF4-FFF2-40B4-BE49-F238E27FC236}">
                  <a16:creationId xmlns:a16="http://schemas.microsoft.com/office/drawing/2014/main" id="{FFDF828B-454E-EC9A-FCAE-1ED458C4A7C4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222;p68">
              <a:extLst>
                <a:ext uri="{FF2B5EF4-FFF2-40B4-BE49-F238E27FC236}">
                  <a16:creationId xmlns:a16="http://schemas.microsoft.com/office/drawing/2014/main" id="{E9A3810F-9824-C747-4461-66E1F1C91901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Google Shape;1223;p68">
              <a:extLst>
                <a:ext uri="{FF2B5EF4-FFF2-40B4-BE49-F238E27FC236}">
                  <a16:creationId xmlns:a16="http://schemas.microsoft.com/office/drawing/2014/main" id="{C5FDED79-D230-731D-2065-A5D12F7657DA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224;p68">
              <a:extLst>
                <a:ext uri="{FF2B5EF4-FFF2-40B4-BE49-F238E27FC236}">
                  <a16:creationId xmlns:a16="http://schemas.microsoft.com/office/drawing/2014/main" id="{B7357B77-548B-0290-7548-210130521788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1225;p68">
              <a:extLst>
                <a:ext uri="{FF2B5EF4-FFF2-40B4-BE49-F238E27FC236}">
                  <a16:creationId xmlns:a16="http://schemas.microsoft.com/office/drawing/2014/main" id="{697103DC-0B41-5ADB-EF71-DE67503494AB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226;p68">
              <a:extLst>
                <a:ext uri="{FF2B5EF4-FFF2-40B4-BE49-F238E27FC236}">
                  <a16:creationId xmlns:a16="http://schemas.microsoft.com/office/drawing/2014/main" id="{D2291CE6-C5D3-276B-4757-881B949FEF08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Google Shape;1227;p68">
              <a:extLst>
                <a:ext uri="{FF2B5EF4-FFF2-40B4-BE49-F238E27FC236}">
                  <a16:creationId xmlns:a16="http://schemas.microsoft.com/office/drawing/2014/main" id="{453645C7-F328-7A04-7DAB-EEF76B479A3E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228;p68">
              <a:extLst>
                <a:ext uri="{FF2B5EF4-FFF2-40B4-BE49-F238E27FC236}">
                  <a16:creationId xmlns:a16="http://schemas.microsoft.com/office/drawing/2014/main" id="{CA1C6C90-D71B-1BD1-E9BF-813CD714DC0F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1229;p68">
              <a:extLst>
                <a:ext uri="{FF2B5EF4-FFF2-40B4-BE49-F238E27FC236}">
                  <a16:creationId xmlns:a16="http://schemas.microsoft.com/office/drawing/2014/main" id="{801C5D3C-6AE6-6BAE-1159-5E1E8B2D8B62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3" name="Квадрат">
            <a:extLst>
              <a:ext uri="{FF2B5EF4-FFF2-40B4-BE49-F238E27FC236}">
                <a16:creationId xmlns:a16="http://schemas.microsoft.com/office/drawing/2014/main" id="{824D85BD-1151-D92F-800E-5D89EAF34D95}"/>
              </a:ext>
            </a:extLst>
          </p:cNvPr>
          <p:cNvSpPr/>
          <p:nvPr/>
        </p:nvSpPr>
        <p:spPr>
          <a:xfrm>
            <a:off x="6494926" y="7124773"/>
            <a:ext cx="2491702" cy="2239526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2000">
                <a:solidFill>
                  <a:srgbClr val="FD493D"/>
                </a:solidFill>
              </a:defRPr>
            </a:pPr>
            <a:endParaRPr sz="2000"/>
          </a:p>
        </p:txBody>
      </p:sp>
      <p:sp>
        <p:nvSpPr>
          <p:cNvPr id="25" name="Прямоугольник">
            <a:extLst>
              <a:ext uri="{FF2B5EF4-FFF2-40B4-BE49-F238E27FC236}">
                <a16:creationId xmlns:a16="http://schemas.microsoft.com/office/drawing/2014/main" id="{A01BB365-1A84-EB48-720B-01AE686E2268}"/>
              </a:ext>
            </a:extLst>
          </p:cNvPr>
          <p:cNvSpPr/>
          <p:nvPr/>
        </p:nvSpPr>
        <p:spPr>
          <a:xfrm>
            <a:off x="6490722" y="9364298"/>
            <a:ext cx="2495907" cy="2239526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B5D8E1"/>
                </a:solidFill>
              </a:defRPr>
            </a:pPr>
            <a:endParaRPr/>
          </a:p>
        </p:txBody>
      </p:sp>
      <p:sp>
        <p:nvSpPr>
          <p:cNvPr id="19" name="!!!Заголовок 100">
            <a:extLst>
              <a:ext uri="{FF2B5EF4-FFF2-40B4-BE49-F238E27FC236}">
                <a16:creationId xmlns:a16="http://schemas.microsoft.com/office/drawing/2014/main" id="{5350A991-65C7-AFA3-93C0-47BA7310E429}"/>
              </a:ext>
            </a:extLst>
          </p:cNvPr>
          <p:cNvSpPr txBox="1">
            <a:spLocks/>
          </p:cNvSpPr>
          <p:nvPr/>
        </p:nvSpPr>
        <p:spPr>
          <a:xfrm>
            <a:off x="-2045588" y="1480130"/>
            <a:ext cx="7846470" cy="59093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dirty="0">
              <a:ln>
                <a:solidFill>
                  <a:sysClr val="windowText" lastClr="000000">
                    <a:alpha val="18000"/>
                  </a:sysClr>
                </a:solidFill>
              </a:ln>
              <a:noFill/>
              <a:latin typeface="Arial Black" panose="020B0A04020102020204" pitchFamily="34" charset="0"/>
            </a:endParaRPr>
          </a:p>
        </p:txBody>
      </p:sp>
      <p:sp>
        <p:nvSpPr>
          <p:cNvPr id="83" name="Квадрат">
            <a:extLst>
              <a:ext uri="{FF2B5EF4-FFF2-40B4-BE49-F238E27FC236}">
                <a16:creationId xmlns:a16="http://schemas.microsoft.com/office/drawing/2014/main" id="{ECD094E5-7BDE-BDC4-4C62-6BEA49F88965}"/>
              </a:ext>
            </a:extLst>
          </p:cNvPr>
          <p:cNvSpPr/>
          <p:nvPr/>
        </p:nvSpPr>
        <p:spPr>
          <a:xfrm>
            <a:off x="-24680" y="1"/>
            <a:ext cx="4276299" cy="6863233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93FC9F2-F432-5442-BFC5-039E7A7CDD16}"/>
              </a:ext>
            </a:extLst>
          </p:cNvPr>
          <p:cNvSpPr/>
          <p:nvPr/>
        </p:nvSpPr>
        <p:spPr>
          <a:xfrm>
            <a:off x="254176" y="2364242"/>
            <a:ext cx="3051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Narrow" panose="020B0606020202030204" pitchFamily="34" charset="0"/>
              </a:rPr>
              <a:t>Что планируется к сентябрю 2025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C6610298-9D2E-909D-8EB1-DE33DFBF52D4}"/>
              </a:ext>
            </a:extLst>
          </p:cNvPr>
          <p:cNvGrpSpPr/>
          <p:nvPr/>
        </p:nvGrpSpPr>
        <p:grpSpPr>
          <a:xfrm>
            <a:off x="4504642" y="1413473"/>
            <a:ext cx="2883933" cy="895398"/>
            <a:chOff x="4487884" y="892750"/>
            <a:chExt cx="2883933" cy="895398"/>
          </a:xfrm>
        </p:grpSpPr>
        <p:sp>
          <p:nvSpPr>
            <p:cNvPr id="96" name="Прямоугольник: скругленные углы 95">
              <a:extLst>
                <a:ext uri="{FF2B5EF4-FFF2-40B4-BE49-F238E27FC236}">
                  <a16:creationId xmlns:a16="http://schemas.microsoft.com/office/drawing/2014/main" id="{6C9C77A9-1354-CE29-72E8-12DC7E76F35C}"/>
                </a:ext>
              </a:extLst>
            </p:cNvPr>
            <p:cNvSpPr/>
            <p:nvPr/>
          </p:nvSpPr>
          <p:spPr>
            <a:xfrm>
              <a:off x="4487884" y="892750"/>
              <a:ext cx="2883933" cy="8953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24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4" name="Прямоугольник 153">
              <a:extLst>
                <a:ext uri="{FF2B5EF4-FFF2-40B4-BE49-F238E27FC236}">
                  <a16:creationId xmlns:a16="http://schemas.microsoft.com/office/drawing/2014/main" id="{E7CF2009-EDCB-269C-C259-7D42B49068D8}"/>
                </a:ext>
              </a:extLst>
            </p:cNvPr>
            <p:cNvSpPr/>
            <p:nvPr/>
          </p:nvSpPr>
          <p:spPr>
            <a:xfrm>
              <a:off x="4825297" y="1030929"/>
              <a:ext cx="21209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latin typeface="Arial Narrow" panose="020B0606020202030204" pitchFamily="34" charset="0"/>
                </a:rPr>
                <a:t>Соответствие проведения КР графику </a:t>
              </a:r>
            </a:p>
          </p:txBody>
        </p: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A8C784EB-3934-287D-FD21-9A9412D71E7C}"/>
                </a:ext>
              </a:extLst>
            </p:cNvPr>
            <p:cNvCxnSpPr>
              <a:cxnSpLocks/>
            </p:cNvCxnSpPr>
            <p:nvPr/>
          </p:nvCxnSpPr>
          <p:spPr>
            <a:xfrm>
              <a:off x="4756453" y="1104138"/>
              <a:ext cx="0" cy="511566"/>
            </a:xfrm>
            <a:prstGeom prst="line">
              <a:avLst/>
            </a:prstGeom>
            <a:ln>
              <a:solidFill>
                <a:srgbClr val="FFAC00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5" name="Google Shape;898;p70">
            <a:extLst>
              <a:ext uri="{FF2B5EF4-FFF2-40B4-BE49-F238E27FC236}">
                <a16:creationId xmlns:a16="http://schemas.microsoft.com/office/drawing/2014/main" id="{4733020E-B365-EF54-4D3A-292EE18E532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9734734">
            <a:off x="-1874268" y="4141611"/>
            <a:ext cx="5266636" cy="378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896;p70">
            <a:extLst>
              <a:ext uri="{FF2B5EF4-FFF2-40B4-BE49-F238E27FC236}">
                <a16:creationId xmlns:a16="http://schemas.microsoft.com/office/drawing/2014/main" id="{CA6C6CA2-6BE4-5540-15DF-250B12089A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500" y="-114462"/>
            <a:ext cx="1628629" cy="1635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896;p70">
            <a:extLst>
              <a:ext uri="{FF2B5EF4-FFF2-40B4-BE49-F238E27FC236}">
                <a16:creationId xmlns:a16="http://schemas.microsoft.com/office/drawing/2014/main" id="{F01B4F5F-B27B-BA9D-AD37-09C5A7C07A1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100714">
            <a:off x="-426182" y="7684903"/>
            <a:ext cx="3220450" cy="323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899;p70">
            <a:extLst>
              <a:ext uri="{FF2B5EF4-FFF2-40B4-BE49-F238E27FC236}">
                <a16:creationId xmlns:a16="http://schemas.microsoft.com/office/drawing/2014/main" id="{FDCCC78A-0F7E-C171-3579-F1F817B5BA3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078472">
            <a:off x="62460" y="8316532"/>
            <a:ext cx="2485035" cy="22126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3198406-D0C3-489B-2DE9-3DB37DED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 smtClean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fld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!!!Заголовок 100">
            <a:extLst>
              <a:ext uri="{FF2B5EF4-FFF2-40B4-BE49-F238E27FC236}">
                <a16:creationId xmlns:a16="http://schemas.microsoft.com/office/drawing/2014/main" id="{4909BAF5-E470-F841-BB8F-ADBA6EB1D9CA}"/>
              </a:ext>
            </a:extLst>
          </p:cNvPr>
          <p:cNvSpPr txBox="1">
            <a:spLocks/>
          </p:cNvSpPr>
          <p:nvPr/>
        </p:nvSpPr>
        <p:spPr>
          <a:xfrm>
            <a:off x="218852" y="1540120"/>
            <a:ext cx="3660322" cy="575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Решение </a:t>
            </a:r>
            <a:r>
              <a:rPr lang="en-US" sz="36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EDUCheck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3D5598CB-667C-F72A-D23F-7822AA8E7A35}"/>
              </a:ext>
            </a:extLst>
          </p:cNvPr>
          <p:cNvGrpSpPr/>
          <p:nvPr/>
        </p:nvGrpSpPr>
        <p:grpSpPr>
          <a:xfrm>
            <a:off x="4504642" y="2839137"/>
            <a:ext cx="2883933" cy="895398"/>
            <a:chOff x="4481105" y="1935774"/>
            <a:chExt cx="2883933" cy="895398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DCE9A8FD-E41B-EE53-4FBF-BA8AF831B3E5}"/>
                </a:ext>
              </a:extLst>
            </p:cNvPr>
            <p:cNvSpPr/>
            <p:nvPr/>
          </p:nvSpPr>
          <p:spPr>
            <a:xfrm>
              <a:off x="4481105" y="1935774"/>
              <a:ext cx="2883933" cy="8953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24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6CB88D35-B962-985A-E594-908359BE109C}"/>
                </a:ext>
              </a:extLst>
            </p:cNvPr>
            <p:cNvSpPr/>
            <p:nvPr/>
          </p:nvSpPr>
          <p:spPr>
            <a:xfrm>
              <a:off x="4829489" y="2222250"/>
              <a:ext cx="2120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latin typeface="Arial Narrow" panose="020B0606020202030204" pitchFamily="34" charset="0"/>
                </a:rPr>
                <a:t>% 2 на уроке</a:t>
              </a:r>
            </a:p>
          </p:txBody>
        </p: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1631B0E-2C61-E553-3BAA-DB4262591394}"/>
                </a:ext>
              </a:extLst>
            </p:cNvPr>
            <p:cNvCxnSpPr>
              <a:cxnSpLocks/>
            </p:cNvCxnSpPr>
            <p:nvPr/>
          </p:nvCxnSpPr>
          <p:spPr>
            <a:xfrm>
              <a:off x="4749674" y="2147162"/>
              <a:ext cx="0" cy="511566"/>
            </a:xfrm>
            <a:prstGeom prst="line">
              <a:avLst/>
            </a:prstGeom>
            <a:ln>
              <a:solidFill>
                <a:srgbClr val="FFAC00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9A48D84D-5DB4-276C-F47B-A551097A8E30}"/>
              </a:ext>
            </a:extLst>
          </p:cNvPr>
          <p:cNvGrpSpPr/>
          <p:nvPr/>
        </p:nvGrpSpPr>
        <p:grpSpPr>
          <a:xfrm>
            <a:off x="4504642" y="4264801"/>
            <a:ext cx="2883933" cy="895398"/>
            <a:chOff x="4489980" y="2975851"/>
            <a:chExt cx="2883933" cy="895398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286B04EC-5F1F-E23E-E3D2-6A041A039E65}"/>
                </a:ext>
              </a:extLst>
            </p:cNvPr>
            <p:cNvSpPr/>
            <p:nvPr/>
          </p:nvSpPr>
          <p:spPr>
            <a:xfrm>
              <a:off x="4489980" y="2975851"/>
              <a:ext cx="2883933" cy="8953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24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E54AE2F0-73EC-EE2A-37DD-974CD0B474DC}"/>
                </a:ext>
              </a:extLst>
            </p:cNvPr>
            <p:cNvSpPr/>
            <p:nvPr/>
          </p:nvSpPr>
          <p:spPr>
            <a:xfrm>
              <a:off x="4858914" y="3156288"/>
              <a:ext cx="21209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latin typeface="Arial Narrow" panose="020B0606020202030204" pitchFamily="34" charset="0"/>
                </a:rPr>
                <a:t>Наполняемость «Тем уроков» и ДЗ</a:t>
              </a:r>
            </a:p>
          </p:txBody>
        </p: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855D7CB5-9E93-8709-BC7C-557D29BF74FA}"/>
                </a:ext>
              </a:extLst>
            </p:cNvPr>
            <p:cNvCxnSpPr>
              <a:cxnSpLocks/>
            </p:cNvCxnSpPr>
            <p:nvPr/>
          </p:nvCxnSpPr>
          <p:spPr>
            <a:xfrm>
              <a:off x="4758549" y="3187239"/>
              <a:ext cx="0" cy="511566"/>
            </a:xfrm>
            <a:prstGeom prst="line">
              <a:avLst/>
            </a:prstGeom>
            <a:ln>
              <a:solidFill>
                <a:srgbClr val="FFAC00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C05C277B-0809-275F-CA77-7C20D340322F}"/>
              </a:ext>
            </a:extLst>
          </p:cNvPr>
          <p:cNvGrpSpPr/>
          <p:nvPr/>
        </p:nvGrpSpPr>
        <p:grpSpPr>
          <a:xfrm>
            <a:off x="4504642" y="5690464"/>
            <a:ext cx="2883933" cy="895398"/>
            <a:chOff x="4516120" y="4021705"/>
            <a:chExt cx="2883933" cy="895398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4E0B259E-D58E-3E18-2AA8-9043F6E6DD67}"/>
                </a:ext>
              </a:extLst>
            </p:cNvPr>
            <p:cNvSpPr/>
            <p:nvPr/>
          </p:nvSpPr>
          <p:spPr>
            <a:xfrm>
              <a:off x="4516120" y="4021705"/>
              <a:ext cx="2883933" cy="8953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24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206B5445-411D-3D64-35A4-D645D4C3710E}"/>
                </a:ext>
              </a:extLst>
            </p:cNvPr>
            <p:cNvSpPr/>
            <p:nvPr/>
          </p:nvSpPr>
          <p:spPr>
            <a:xfrm>
              <a:off x="4831336" y="4286614"/>
              <a:ext cx="252505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latin typeface="Arial Narrow" panose="020B0606020202030204" pitchFamily="34" charset="0"/>
                </a:rPr>
                <a:t>Равномерность оценивания</a:t>
              </a: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B432514-D22E-3055-CC36-CA4AC49F1C10}"/>
                </a:ext>
              </a:extLst>
            </p:cNvPr>
            <p:cNvCxnSpPr>
              <a:cxnSpLocks/>
            </p:cNvCxnSpPr>
            <p:nvPr/>
          </p:nvCxnSpPr>
          <p:spPr>
            <a:xfrm>
              <a:off x="4784689" y="4233093"/>
              <a:ext cx="0" cy="511566"/>
            </a:xfrm>
            <a:prstGeom prst="line">
              <a:avLst/>
            </a:prstGeom>
            <a:ln>
              <a:solidFill>
                <a:srgbClr val="FFAC00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6D48E202-B736-11EA-F296-F923C16B79B0}"/>
              </a:ext>
            </a:extLst>
          </p:cNvPr>
          <p:cNvGrpSpPr/>
          <p:nvPr/>
        </p:nvGrpSpPr>
        <p:grpSpPr>
          <a:xfrm>
            <a:off x="7891800" y="1287195"/>
            <a:ext cx="2883933" cy="1004643"/>
            <a:chOff x="7874940" y="766472"/>
            <a:chExt cx="2883933" cy="1004643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047DFC04-18EE-0711-EA49-4517A7DFAB49}"/>
                </a:ext>
              </a:extLst>
            </p:cNvPr>
            <p:cNvSpPr/>
            <p:nvPr/>
          </p:nvSpPr>
          <p:spPr>
            <a:xfrm>
              <a:off x="7874940" y="766472"/>
              <a:ext cx="2883933" cy="100464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24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A5C3C110-F351-D70E-3F6E-E92450EC753B}"/>
                </a:ext>
              </a:extLst>
            </p:cNvPr>
            <p:cNvSpPr/>
            <p:nvPr/>
          </p:nvSpPr>
          <p:spPr>
            <a:xfrm>
              <a:off x="8221178" y="895820"/>
              <a:ext cx="212095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latin typeface="Arial Narrow" panose="020B0606020202030204" pitchFamily="34" charset="0"/>
                </a:rPr>
                <a:t>Анализ ВПР по</a:t>
              </a:r>
            </a:p>
            <a:p>
              <a:r>
                <a:rPr lang="ru-RU" sz="1600" dirty="0">
                  <a:latin typeface="Arial Narrow" panose="020B0606020202030204" pitchFamily="34" charset="0"/>
                </a:rPr>
                <a:t>Форме сбора</a:t>
              </a:r>
            </a:p>
            <a:p>
              <a:r>
                <a:rPr lang="ru-RU" sz="1600" dirty="0">
                  <a:latin typeface="Arial Narrow" panose="020B0606020202030204" pitchFamily="34" charset="0"/>
                </a:rPr>
                <a:t>Аналитике ФИС ОКО</a:t>
              </a:r>
            </a:p>
          </p:txBody>
        </p: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9905B2C9-C36B-F3DE-D089-B5C7C7FEDDB9}"/>
                </a:ext>
              </a:extLst>
            </p:cNvPr>
            <p:cNvCxnSpPr>
              <a:cxnSpLocks/>
            </p:cNvCxnSpPr>
            <p:nvPr/>
          </p:nvCxnSpPr>
          <p:spPr>
            <a:xfrm>
              <a:off x="8136730" y="1028554"/>
              <a:ext cx="0" cy="511566"/>
            </a:xfrm>
            <a:prstGeom prst="line">
              <a:avLst/>
            </a:prstGeom>
            <a:ln>
              <a:solidFill>
                <a:srgbClr val="FFAC00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BCD8AA83-1003-5B1E-FA73-A0D01873FFFB}"/>
              </a:ext>
            </a:extLst>
          </p:cNvPr>
          <p:cNvGrpSpPr/>
          <p:nvPr/>
        </p:nvGrpSpPr>
        <p:grpSpPr>
          <a:xfrm>
            <a:off x="7891800" y="2674573"/>
            <a:ext cx="2883933" cy="895398"/>
            <a:chOff x="7868161" y="1918741"/>
            <a:chExt cx="2883933" cy="895398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301E6FAC-0059-5B45-5EC8-7C783C4C1BCD}"/>
                </a:ext>
              </a:extLst>
            </p:cNvPr>
            <p:cNvSpPr/>
            <p:nvPr/>
          </p:nvSpPr>
          <p:spPr>
            <a:xfrm>
              <a:off x="7868161" y="1918741"/>
              <a:ext cx="2883933" cy="8953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24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2B279D9A-E74B-FCC9-BA1D-676918A19D80}"/>
                </a:ext>
              </a:extLst>
            </p:cNvPr>
            <p:cNvSpPr/>
            <p:nvPr/>
          </p:nvSpPr>
          <p:spPr>
            <a:xfrm>
              <a:off x="8216545" y="2124145"/>
              <a:ext cx="21209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latin typeface="Arial Narrow" panose="020B0606020202030204" pitchFamily="34" charset="0"/>
                </a:rPr>
                <a:t>Составление приказа о нагрузке</a:t>
              </a: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B39B78B5-8E61-33CC-9E82-F18B3B48C38B}"/>
                </a:ext>
              </a:extLst>
            </p:cNvPr>
            <p:cNvCxnSpPr>
              <a:cxnSpLocks/>
            </p:cNvCxnSpPr>
            <p:nvPr/>
          </p:nvCxnSpPr>
          <p:spPr>
            <a:xfrm>
              <a:off x="8136730" y="2130129"/>
              <a:ext cx="0" cy="511566"/>
            </a:xfrm>
            <a:prstGeom prst="line">
              <a:avLst/>
            </a:prstGeom>
            <a:ln>
              <a:solidFill>
                <a:srgbClr val="FFAC00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A51B2E57-5DD6-3F47-D3CC-FDADC391A677}"/>
              </a:ext>
            </a:extLst>
          </p:cNvPr>
          <p:cNvGrpSpPr/>
          <p:nvPr/>
        </p:nvGrpSpPr>
        <p:grpSpPr>
          <a:xfrm>
            <a:off x="7891800" y="3952705"/>
            <a:ext cx="2883933" cy="895398"/>
            <a:chOff x="7893209" y="2954649"/>
            <a:chExt cx="2883933" cy="895398"/>
          </a:xfrm>
        </p:grpSpPr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8A03AADA-2B36-212F-0C0E-0DC05B8D4C29}"/>
                </a:ext>
              </a:extLst>
            </p:cNvPr>
            <p:cNvSpPr/>
            <p:nvPr/>
          </p:nvSpPr>
          <p:spPr>
            <a:xfrm>
              <a:off x="7893209" y="2954649"/>
              <a:ext cx="2883933" cy="8953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90500">
                <a:schemeClr val="bg1">
                  <a:lumMod val="85000"/>
                  <a:alpha val="24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441DEE78-DB53-A49F-61A9-62772BF78839}"/>
                </a:ext>
              </a:extLst>
            </p:cNvPr>
            <p:cNvSpPr/>
            <p:nvPr/>
          </p:nvSpPr>
          <p:spPr>
            <a:xfrm>
              <a:off x="8222167" y="3123447"/>
              <a:ext cx="21209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latin typeface="Arial Narrow" panose="020B0606020202030204" pitchFamily="34" charset="0"/>
                </a:rPr>
                <a:t>Анализ участия в олимпиадах</a:t>
              </a:r>
            </a:p>
          </p:txBody>
        </p: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3204E137-ACE9-69C2-BCD7-10B1BA11B7E3}"/>
                </a:ext>
              </a:extLst>
            </p:cNvPr>
            <p:cNvCxnSpPr>
              <a:cxnSpLocks/>
            </p:cNvCxnSpPr>
            <p:nvPr/>
          </p:nvCxnSpPr>
          <p:spPr>
            <a:xfrm>
              <a:off x="8161778" y="3166037"/>
              <a:ext cx="0" cy="511566"/>
            </a:xfrm>
            <a:prstGeom prst="line">
              <a:avLst/>
            </a:prstGeom>
            <a:ln>
              <a:solidFill>
                <a:srgbClr val="FFAC00"/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91FD8181-B472-2001-A481-26DD2F296BD1}"/>
              </a:ext>
            </a:extLst>
          </p:cNvPr>
          <p:cNvSpPr/>
          <p:nvPr/>
        </p:nvSpPr>
        <p:spPr>
          <a:xfrm>
            <a:off x="4460984" y="125434"/>
            <a:ext cx="2883933" cy="89539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C7BAA0-6FCE-8946-E5FC-D6A5C7E0FD06}"/>
              </a:ext>
            </a:extLst>
          </p:cNvPr>
          <p:cNvSpPr txBox="1"/>
          <p:nvPr/>
        </p:nvSpPr>
        <p:spPr>
          <a:xfrm>
            <a:off x="4795146" y="176016"/>
            <a:ext cx="2392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Журнал</a:t>
            </a:r>
            <a:endParaRPr lang="ru-RU" sz="3600" dirty="0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5E0E06EF-EA6F-6239-A885-5BFF00960315}"/>
              </a:ext>
            </a:extLst>
          </p:cNvPr>
          <p:cNvSpPr/>
          <p:nvPr/>
        </p:nvSpPr>
        <p:spPr>
          <a:xfrm>
            <a:off x="7632391" y="130733"/>
            <a:ext cx="4350052" cy="89539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90500">
              <a:schemeClr val="bg1">
                <a:lumMod val="85000"/>
                <a:alpha val="2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A9E72E-DDD3-CEAF-E2FD-AABF3BF6BC12}"/>
              </a:ext>
            </a:extLst>
          </p:cNvPr>
          <p:cNvSpPr txBox="1"/>
          <p:nvPr/>
        </p:nvSpPr>
        <p:spPr>
          <a:xfrm>
            <a:off x="7680176" y="176016"/>
            <a:ext cx="43560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Дополнительно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0473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195;p68">
            <a:extLst>
              <a:ext uri="{FF2B5EF4-FFF2-40B4-BE49-F238E27FC236}">
                <a16:creationId xmlns:a16="http://schemas.microsoft.com/office/drawing/2014/main" id="{86F5B12F-E4A6-4972-932E-12AF1ECACEDA}"/>
              </a:ext>
            </a:extLst>
          </p:cNvPr>
          <p:cNvSpPr/>
          <p:nvPr/>
        </p:nvSpPr>
        <p:spPr>
          <a:xfrm rot="12580882">
            <a:off x="10564590" y="-868469"/>
            <a:ext cx="3729657" cy="2764044"/>
          </a:xfrm>
          <a:custGeom>
            <a:avLst/>
            <a:gdLst/>
            <a:ahLst/>
            <a:cxnLst/>
            <a:rect l="l" t="t" r="r" b="b"/>
            <a:pathLst>
              <a:path w="99003" h="73371" extrusionOk="0">
                <a:moveTo>
                  <a:pt x="27291" y="0"/>
                </a:moveTo>
                <a:cubicBezTo>
                  <a:pt x="13169" y="0"/>
                  <a:pt x="488" y="3799"/>
                  <a:pt x="333" y="16322"/>
                </a:cubicBezTo>
                <a:cubicBezTo>
                  <a:pt x="0" y="29208"/>
                  <a:pt x="14639" y="28875"/>
                  <a:pt x="23090" y="31943"/>
                </a:cubicBezTo>
                <a:cubicBezTo>
                  <a:pt x="36414" y="37237"/>
                  <a:pt x="33942" y="52315"/>
                  <a:pt x="46249" y="57364"/>
                </a:cubicBezTo>
                <a:cubicBezTo>
                  <a:pt x="48378" y="58300"/>
                  <a:pt x="51003" y="58622"/>
                  <a:pt x="53886" y="58622"/>
                </a:cubicBezTo>
                <a:cubicBezTo>
                  <a:pt x="60283" y="58622"/>
                  <a:pt x="67956" y="57035"/>
                  <a:pt x="74329" y="57035"/>
                </a:cubicBezTo>
                <a:cubicBezTo>
                  <a:pt x="82897" y="57035"/>
                  <a:pt x="89116" y="59904"/>
                  <a:pt x="86730" y="73353"/>
                </a:cubicBezTo>
                <a:lnTo>
                  <a:pt x="86730" y="73370"/>
                </a:lnTo>
                <a:cubicBezTo>
                  <a:pt x="95005" y="72616"/>
                  <a:pt x="96688" y="65463"/>
                  <a:pt x="97109" y="59082"/>
                </a:cubicBezTo>
                <a:cubicBezTo>
                  <a:pt x="99002" y="30382"/>
                  <a:pt x="88869" y="16129"/>
                  <a:pt x="61589" y="5926"/>
                </a:cubicBezTo>
                <a:cubicBezTo>
                  <a:pt x="54911" y="3310"/>
                  <a:pt x="40473" y="0"/>
                  <a:pt x="27291" y="0"/>
                </a:cubicBezTo>
                <a:close/>
              </a:path>
            </a:pathLst>
          </a:custGeom>
          <a:gradFill>
            <a:gsLst>
              <a:gs pos="0">
                <a:srgbClr val="FBB3C1"/>
              </a:gs>
              <a:gs pos="100000">
                <a:srgbClr val="FFCCC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2" y="116632"/>
            <a:ext cx="4499991" cy="778098"/>
          </a:xfrm>
        </p:spPr>
        <p:txBody>
          <a:bodyPr>
            <a:noAutofit/>
          </a:bodyPr>
          <a:lstStyle/>
          <a:p>
            <a:br>
              <a:rPr lang="ru-RU" sz="2400" dirty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0" name="Google Shape;1197;p68">
            <a:extLst>
              <a:ext uri="{FF2B5EF4-FFF2-40B4-BE49-F238E27FC236}">
                <a16:creationId xmlns:a16="http://schemas.microsoft.com/office/drawing/2014/main" id="{FC3DE031-6644-4B87-8392-FB924CA643F5}"/>
              </a:ext>
            </a:extLst>
          </p:cNvPr>
          <p:cNvGrpSpPr/>
          <p:nvPr/>
        </p:nvGrpSpPr>
        <p:grpSpPr>
          <a:xfrm>
            <a:off x="-2234624" y="-1435501"/>
            <a:ext cx="5543746" cy="4368511"/>
            <a:chOff x="3278877" y="606875"/>
            <a:chExt cx="5240502" cy="4129551"/>
          </a:xfrm>
        </p:grpSpPr>
        <p:sp>
          <p:nvSpPr>
            <p:cNvPr id="81" name="Google Shape;1198;p68">
              <a:extLst>
                <a:ext uri="{FF2B5EF4-FFF2-40B4-BE49-F238E27FC236}">
                  <a16:creationId xmlns:a16="http://schemas.microsoft.com/office/drawing/2014/main" id="{CF95EBBE-47B6-4D80-97E4-7CECD1B6970A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solidFill>
              <a:srgbClr val="861A97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199;p68">
              <a:extLst>
                <a:ext uri="{FF2B5EF4-FFF2-40B4-BE49-F238E27FC236}">
                  <a16:creationId xmlns:a16="http://schemas.microsoft.com/office/drawing/2014/main" id="{43E47100-A3BD-4575-8FAB-3D6139EDE3D7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solidFill>
              <a:srgbClr val="861A97">
                <a:alpha val="8929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200;p68">
              <a:extLst>
                <a:ext uri="{FF2B5EF4-FFF2-40B4-BE49-F238E27FC236}">
                  <a16:creationId xmlns:a16="http://schemas.microsoft.com/office/drawing/2014/main" id="{8C7130D1-073A-4860-AE74-AB9E51E8FEFB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solidFill>
              <a:srgbClr val="861A97">
                <a:alpha val="8348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201;p68">
              <a:extLst>
                <a:ext uri="{FF2B5EF4-FFF2-40B4-BE49-F238E27FC236}">
                  <a16:creationId xmlns:a16="http://schemas.microsoft.com/office/drawing/2014/main" id="{0B0987E1-94C5-4DE7-8774-A13C377475A3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solidFill>
              <a:srgbClr val="861A97">
                <a:alpha val="763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202;p68">
              <a:extLst>
                <a:ext uri="{FF2B5EF4-FFF2-40B4-BE49-F238E27FC236}">
                  <a16:creationId xmlns:a16="http://schemas.microsoft.com/office/drawing/2014/main" id="{F003A88D-0653-4AF5-B3DF-FDF8B82FC375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203;p68">
              <a:extLst>
                <a:ext uri="{FF2B5EF4-FFF2-40B4-BE49-F238E27FC236}">
                  <a16:creationId xmlns:a16="http://schemas.microsoft.com/office/drawing/2014/main" id="{3F587CB5-4C38-4033-9ACB-AAC3F26719E0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204;p68">
              <a:extLst>
                <a:ext uri="{FF2B5EF4-FFF2-40B4-BE49-F238E27FC236}">
                  <a16:creationId xmlns:a16="http://schemas.microsoft.com/office/drawing/2014/main" id="{8EBB0F2F-A235-410A-B239-4466201A1819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205;p68">
              <a:extLst>
                <a:ext uri="{FF2B5EF4-FFF2-40B4-BE49-F238E27FC236}">
                  <a16:creationId xmlns:a16="http://schemas.microsoft.com/office/drawing/2014/main" id="{8A907A3D-5774-4AF9-BB29-AF650A22581B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206;p68">
              <a:extLst>
                <a:ext uri="{FF2B5EF4-FFF2-40B4-BE49-F238E27FC236}">
                  <a16:creationId xmlns:a16="http://schemas.microsoft.com/office/drawing/2014/main" id="{6B3053ED-A9E2-4246-AC1D-46110E0ADDD7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207;p68">
              <a:extLst>
                <a:ext uri="{FF2B5EF4-FFF2-40B4-BE49-F238E27FC236}">
                  <a16:creationId xmlns:a16="http://schemas.microsoft.com/office/drawing/2014/main" id="{02614C3B-0319-4CD3-80C6-44BD4836760D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208;p68">
              <a:extLst>
                <a:ext uri="{FF2B5EF4-FFF2-40B4-BE49-F238E27FC236}">
                  <a16:creationId xmlns:a16="http://schemas.microsoft.com/office/drawing/2014/main" id="{7AC77D09-9A0F-4E98-B84A-762CC7BF256B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209;p68">
              <a:extLst>
                <a:ext uri="{FF2B5EF4-FFF2-40B4-BE49-F238E27FC236}">
                  <a16:creationId xmlns:a16="http://schemas.microsoft.com/office/drawing/2014/main" id="{88676AF5-32A6-49E9-92BB-BE08B9C5F3EA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210;p68">
              <a:extLst>
                <a:ext uri="{FF2B5EF4-FFF2-40B4-BE49-F238E27FC236}">
                  <a16:creationId xmlns:a16="http://schemas.microsoft.com/office/drawing/2014/main" id="{AF274471-1D98-41BB-AE54-671B9E8C4781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211;p68">
              <a:extLst>
                <a:ext uri="{FF2B5EF4-FFF2-40B4-BE49-F238E27FC236}">
                  <a16:creationId xmlns:a16="http://schemas.microsoft.com/office/drawing/2014/main" id="{B14A2B82-5706-4F4C-9F15-828A225EF9A4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212;p68">
              <a:extLst>
                <a:ext uri="{FF2B5EF4-FFF2-40B4-BE49-F238E27FC236}">
                  <a16:creationId xmlns:a16="http://schemas.microsoft.com/office/drawing/2014/main" id="{21505BFA-D066-4800-B1C6-9AD827AB966F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213;p68">
              <a:extLst>
                <a:ext uri="{FF2B5EF4-FFF2-40B4-BE49-F238E27FC236}">
                  <a16:creationId xmlns:a16="http://schemas.microsoft.com/office/drawing/2014/main" id="{B2F4624E-2C01-4226-98C5-8E678D9E5A95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214;p68">
              <a:extLst>
                <a:ext uri="{FF2B5EF4-FFF2-40B4-BE49-F238E27FC236}">
                  <a16:creationId xmlns:a16="http://schemas.microsoft.com/office/drawing/2014/main" id="{7034FF7B-7A48-4A46-A8DB-80551D64A1E9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215;p68">
              <a:extLst>
                <a:ext uri="{FF2B5EF4-FFF2-40B4-BE49-F238E27FC236}">
                  <a16:creationId xmlns:a16="http://schemas.microsoft.com/office/drawing/2014/main" id="{56878829-3E0B-41F5-BD85-8EC1CA0496D5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216;p68">
              <a:extLst>
                <a:ext uri="{FF2B5EF4-FFF2-40B4-BE49-F238E27FC236}">
                  <a16:creationId xmlns:a16="http://schemas.microsoft.com/office/drawing/2014/main" id="{9E5ADFE5-1780-4946-A1C5-49891FF3B0BE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217;p68">
              <a:extLst>
                <a:ext uri="{FF2B5EF4-FFF2-40B4-BE49-F238E27FC236}">
                  <a16:creationId xmlns:a16="http://schemas.microsoft.com/office/drawing/2014/main" id="{68DA37A2-C8FE-4EA5-B3A9-5DFDCA3E2CDD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218;p68">
              <a:extLst>
                <a:ext uri="{FF2B5EF4-FFF2-40B4-BE49-F238E27FC236}">
                  <a16:creationId xmlns:a16="http://schemas.microsoft.com/office/drawing/2014/main" id="{0BE764D9-7BB7-4B78-BC74-E9C573742BC8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219;p68">
              <a:extLst>
                <a:ext uri="{FF2B5EF4-FFF2-40B4-BE49-F238E27FC236}">
                  <a16:creationId xmlns:a16="http://schemas.microsoft.com/office/drawing/2014/main" id="{DE0E976A-2C2B-482C-9A5F-15DA668EFE2F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220;p68">
              <a:extLst>
                <a:ext uri="{FF2B5EF4-FFF2-40B4-BE49-F238E27FC236}">
                  <a16:creationId xmlns:a16="http://schemas.microsoft.com/office/drawing/2014/main" id="{A180E662-6F28-42A1-9A77-FE710332601B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221;p68">
              <a:extLst>
                <a:ext uri="{FF2B5EF4-FFF2-40B4-BE49-F238E27FC236}">
                  <a16:creationId xmlns:a16="http://schemas.microsoft.com/office/drawing/2014/main" id="{271C0E06-7CC0-4B51-ACE3-ADF455B2C474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222;p68">
              <a:extLst>
                <a:ext uri="{FF2B5EF4-FFF2-40B4-BE49-F238E27FC236}">
                  <a16:creationId xmlns:a16="http://schemas.microsoft.com/office/drawing/2014/main" id="{AF137F0C-217C-4CD3-BDC4-F90695469B26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223;p68">
              <a:extLst>
                <a:ext uri="{FF2B5EF4-FFF2-40B4-BE49-F238E27FC236}">
                  <a16:creationId xmlns:a16="http://schemas.microsoft.com/office/drawing/2014/main" id="{775A645A-136A-4C85-991D-BD0EF0F1429D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224;p68">
              <a:extLst>
                <a:ext uri="{FF2B5EF4-FFF2-40B4-BE49-F238E27FC236}">
                  <a16:creationId xmlns:a16="http://schemas.microsoft.com/office/drawing/2014/main" id="{DB710CBE-14F4-43D7-868E-974F1C5CE9B7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225;p68">
              <a:extLst>
                <a:ext uri="{FF2B5EF4-FFF2-40B4-BE49-F238E27FC236}">
                  <a16:creationId xmlns:a16="http://schemas.microsoft.com/office/drawing/2014/main" id="{B337B11F-3602-4EB0-8E15-108498E882DC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226;p68">
              <a:extLst>
                <a:ext uri="{FF2B5EF4-FFF2-40B4-BE49-F238E27FC236}">
                  <a16:creationId xmlns:a16="http://schemas.microsoft.com/office/drawing/2014/main" id="{26BE223B-0B39-4DE6-8A01-EC43707648E6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227;p68">
              <a:extLst>
                <a:ext uri="{FF2B5EF4-FFF2-40B4-BE49-F238E27FC236}">
                  <a16:creationId xmlns:a16="http://schemas.microsoft.com/office/drawing/2014/main" id="{EAE9A760-BCFA-4851-98A5-D94940144101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228;p68">
              <a:extLst>
                <a:ext uri="{FF2B5EF4-FFF2-40B4-BE49-F238E27FC236}">
                  <a16:creationId xmlns:a16="http://schemas.microsoft.com/office/drawing/2014/main" id="{DA90ECD8-674E-46F2-A9B1-EFA687FCD0C9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229;p68">
              <a:extLst>
                <a:ext uri="{FF2B5EF4-FFF2-40B4-BE49-F238E27FC236}">
                  <a16:creationId xmlns:a16="http://schemas.microsoft.com/office/drawing/2014/main" id="{FE25A3AF-1045-4495-A50D-55D51A90FCFA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6" name="Google Shape;1186;p68">
            <a:extLst>
              <a:ext uri="{FF2B5EF4-FFF2-40B4-BE49-F238E27FC236}">
                <a16:creationId xmlns:a16="http://schemas.microsoft.com/office/drawing/2014/main" id="{E037D779-786B-47FA-8905-BEB0C60FF897}"/>
              </a:ext>
            </a:extLst>
          </p:cNvPr>
          <p:cNvGrpSpPr/>
          <p:nvPr/>
        </p:nvGrpSpPr>
        <p:grpSpPr>
          <a:xfrm rot="2095361">
            <a:off x="10137477" y="3361331"/>
            <a:ext cx="5706066" cy="5211959"/>
            <a:chOff x="-1193747" y="-4603474"/>
            <a:chExt cx="15552329" cy="12255342"/>
          </a:xfrm>
        </p:grpSpPr>
        <p:sp>
          <p:nvSpPr>
            <p:cNvPr id="117" name="Google Shape;1187;p68">
              <a:extLst>
                <a:ext uri="{FF2B5EF4-FFF2-40B4-BE49-F238E27FC236}">
                  <a16:creationId xmlns:a16="http://schemas.microsoft.com/office/drawing/2014/main" id="{D832C291-2B1E-49EC-8D18-69B4233F2FD3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8;p68">
              <a:extLst>
                <a:ext uri="{FF2B5EF4-FFF2-40B4-BE49-F238E27FC236}">
                  <a16:creationId xmlns:a16="http://schemas.microsoft.com/office/drawing/2014/main" id="{164DD9B5-B732-4F3E-9577-DFC84718D829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89;p68">
              <a:extLst>
                <a:ext uri="{FF2B5EF4-FFF2-40B4-BE49-F238E27FC236}">
                  <a16:creationId xmlns:a16="http://schemas.microsoft.com/office/drawing/2014/main" id="{FA9836E2-CA4C-4EA2-9B09-D8EB9F72A7C2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190;p68">
              <a:extLst>
                <a:ext uri="{FF2B5EF4-FFF2-40B4-BE49-F238E27FC236}">
                  <a16:creationId xmlns:a16="http://schemas.microsoft.com/office/drawing/2014/main" id="{4787BDCC-7131-479A-A92E-992EF80DB5BB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191;p68">
              <a:extLst>
                <a:ext uri="{FF2B5EF4-FFF2-40B4-BE49-F238E27FC236}">
                  <a16:creationId xmlns:a16="http://schemas.microsoft.com/office/drawing/2014/main" id="{6BBF4A66-657C-42E6-BB7D-5E5704135B7E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192;p68">
              <a:extLst>
                <a:ext uri="{FF2B5EF4-FFF2-40B4-BE49-F238E27FC236}">
                  <a16:creationId xmlns:a16="http://schemas.microsoft.com/office/drawing/2014/main" id="{CF211ECE-95F2-4119-95CD-560941ED21CB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193;p68">
              <a:extLst>
                <a:ext uri="{FF2B5EF4-FFF2-40B4-BE49-F238E27FC236}">
                  <a16:creationId xmlns:a16="http://schemas.microsoft.com/office/drawing/2014/main" id="{1C45BFDF-CCB9-40E2-ACBC-C837E603ECD2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194;p68">
              <a:extLst>
                <a:ext uri="{FF2B5EF4-FFF2-40B4-BE49-F238E27FC236}">
                  <a16:creationId xmlns:a16="http://schemas.microsoft.com/office/drawing/2014/main" id="{86C99A93-0EEE-4AF6-8CDC-9F7ED4516024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195;p68">
            <a:extLst>
              <a:ext uri="{FF2B5EF4-FFF2-40B4-BE49-F238E27FC236}">
                <a16:creationId xmlns:a16="http://schemas.microsoft.com/office/drawing/2014/main" id="{C7EE407B-14BB-4785-B6E2-2DF4584365A0}"/>
              </a:ext>
            </a:extLst>
          </p:cNvPr>
          <p:cNvSpPr/>
          <p:nvPr/>
        </p:nvSpPr>
        <p:spPr>
          <a:xfrm rot="12580882">
            <a:off x="-957227" y="4590478"/>
            <a:ext cx="3729657" cy="2764044"/>
          </a:xfrm>
          <a:custGeom>
            <a:avLst/>
            <a:gdLst/>
            <a:ahLst/>
            <a:cxnLst/>
            <a:rect l="l" t="t" r="r" b="b"/>
            <a:pathLst>
              <a:path w="99003" h="73371" extrusionOk="0">
                <a:moveTo>
                  <a:pt x="27291" y="0"/>
                </a:moveTo>
                <a:cubicBezTo>
                  <a:pt x="13169" y="0"/>
                  <a:pt x="488" y="3799"/>
                  <a:pt x="333" y="16322"/>
                </a:cubicBezTo>
                <a:cubicBezTo>
                  <a:pt x="0" y="29208"/>
                  <a:pt x="14639" y="28875"/>
                  <a:pt x="23090" y="31943"/>
                </a:cubicBezTo>
                <a:cubicBezTo>
                  <a:pt x="36414" y="37237"/>
                  <a:pt x="33942" y="52315"/>
                  <a:pt x="46249" y="57364"/>
                </a:cubicBezTo>
                <a:cubicBezTo>
                  <a:pt x="48378" y="58300"/>
                  <a:pt x="51003" y="58622"/>
                  <a:pt x="53886" y="58622"/>
                </a:cubicBezTo>
                <a:cubicBezTo>
                  <a:pt x="60283" y="58622"/>
                  <a:pt x="67956" y="57035"/>
                  <a:pt x="74329" y="57035"/>
                </a:cubicBezTo>
                <a:cubicBezTo>
                  <a:pt x="82897" y="57035"/>
                  <a:pt x="89116" y="59904"/>
                  <a:pt x="86730" y="73353"/>
                </a:cubicBezTo>
                <a:lnTo>
                  <a:pt x="86730" y="73370"/>
                </a:lnTo>
                <a:cubicBezTo>
                  <a:pt x="95005" y="72616"/>
                  <a:pt x="96688" y="65463"/>
                  <a:pt x="97109" y="59082"/>
                </a:cubicBezTo>
                <a:cubicBezTo>
                  <a:pt x="99002" y="30382"/>
                  <a:pt x="88869" y="16129"/>
                  <a:pt x="61589" y="5926"/>
                </a:cubicBezTo>
                <a:cubicBezTo>
                  <a:pt x="54911" y="3310"/>
                  <a:pt x="40473" y="0"/>
                  <a:pt x="27291" y="0"/>
                </a:cubicBezTo>
                <a:close/>
              </a:path>
            </a:pathLst>
          </a:custGeom>
          <a:gradFill>
            <a:gsLst>
              <a:gs pos="0">
                <a:srgbClr val="FBB3C1"/>
              </a:gs>
              <a:gs pos="100000">
                <a:srgbClr val="FFCCC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7" name="Google Shape;1231;p68">
            <a:extLst>
              <a:ext uri="{FF2B5EF4-FFF2-40B4-BE49-F238E27FC236}">
                <a16:creationId xmlns:a16="http://schemas.microsoft.com/office/drawing/2014/main" id="{5B5C8F55-B723-438E-8FD8-DF4FB46CF4CF}"/>
              </a:ext>
            </a:extLst>
          </p:cNvPr>
          <p:cNvSpPr/>
          <p:nvPr/>
        </p:nvSpPr>
        <p:spPr>
          <a:xfrm rot="1607948">
            <a:off x="1844907" y="6056325"/>
            <a:ext cx="634323" cy="634323"/>
          </a:xfrm>
          <a:custGeom>
            <a:avLst/>
            <a:gdLst/>
            <a:ahLst/>
            <a:cxnLst/>
            <a:rect l="l" t="t" r="r" b="b"/>
            <a:pathLst>
              <a:path w="17428" h="17428" extrusionOk="0">
                <a:moveTo>
                  <a:pt x="17427" y="8398"/>
                </a:moveTo>
                <a:cubicBezTo>
                  <a:pt x="17410" y="11782"/>
                  <a:pt x="15376" y="14833"/>
                  <a:pt x="12238" y="16130"/>
                </a:cubicBezTo>
                <a:cubicBezTo>
                  <a:pt x="9117" y="17427"/>
                  <a:pt x="5506" y="16708"/>
                  <a:pt x="3104" y="14324"/>
                </a:cubicBezTo>
                <a:cubicBezTo>
                  <a:pt x="720" y="11922"/>
                  <a:pt x="1" y="8311"/>
                  <a:pt x="1298" y="5190"/>
                </a:cubicBezTo>
                <a:cubicBezTo>
                  <a:pt x="2595" y="2052"/>
                  <a:pt x="5646" y="1"/>
                  <a:pt x="9047" y="18"/>
                </a:cubicBezTo>
                <a:cubicBezTo>
                  <a:pt x="13675" y="1"/>
                  <a:pt x="17427" y="3770"/>
                  <a:pt x="17427" y="8398"/>
                </a:cubicBezTo>
                <a:close/>
              </a:path>
            </a:pathLst>
          </a:custGeom>
          <a:gradFill>
            <a:gsLst>
              <a:gs pos="19000">
                <a:srgbClr val="FFCCCC"/>
              </a:gs>
              <a:gs pos="78000">
                <a:srgbClr val="FBB3C1"/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31;p68">
            <a:extLst>
              <a:ext uri="{FF2B5EF4-FFF2-40B4-BE49-F238E27FC236}">
                <a16:creationId xmlns:a16="http://schemas.microsoft.com/office/drawing/2014/main" id="{74FBF4C1-CD05-4897-8C6F-2A1572B1780E}"/>
              </a:ext>
            </a:extLst>
          </p:cNvPr>
          <p:cNvSpPr/>
          <p:nvPr/>
        </p:nvSpPr>
        <p:spPr>
          <a:xfrm rot="1607948">
            <a:off x="10566920" y="3929673"/>
            <a:ext cx="1139713" cy="1139713"/>
          </a:xfrm>
          <a:custGeom>
            <a:avLst/>
            <a:gdLst/>
            <a:ahLst/>
            <a:cxnLst/>
            <a:rect l="l" t="t" r="r" b="b"/>
            <a:pathLst>
              <a:path w="17428" h="17428" extrusionOk="0">
                <a:moveTo>
                  <a:pt x="17427" y="8398"/>
                </a:moveTo>
                <a:cubicBezTo>
                  <a:pt x="17410" y="11782"/>
                  <a:pt x="15376" y="14833"/>
                  <a:pt x="12238" y="16130"/>
                </a:cubicBezTo>
                <a:cubicBezTo>
                  <a:pt x="9117" y="17427"/>
                  <a:pt x="5506" y="16708"/>
                  <a:pt x="3104" y="14324"/>
                </a:cubicBezTo>
                <a:cubicBezTo>
                  <a:pt x="720" y="11922"/>
                  <a:pt x="1" y="8311"/>
                  <a:pt x="1298" y="5190"/>
                </a:cubicBezTo>
                <a:cubicBezTo>
                  <a:pt x="2595" y="2052"/>
                  <a:pt x="5646" y="1"/>
                  <a:pt x="9047" y="18"/>
                </a:cubicBezTo>
                <a:cubicBezTo>
                  <a:pt x="13675" y="1"/>
                  <a:pt x="17427" y="3770"/>
                  <a:pt x="17427" y="8398"/>
                </a:cubicBezTo>
                <a:close/>
              </a:path>
            </a:pathLst>
          </a:custGeom>
          <a:gradFill>
            <a:gsLst>
              <a:gs pos="19000">
                <a:srgbClr val="FFCCCC"/>
              </a:gs>
              <a:gs pos="78000">
                <a:srgbClr val="FBB3C1"/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8DA9FA8-98A2-4C8E-A682-1B91F983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 smtClean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fld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Google Shape;1041;p61">
            <a:extLst>
              <a:ext uri="{FF2B5EF4-FFF2-40B4-BE49-F238E27FC236}">
                <a16:creationId xmlns:a16="http://schemas.microsoft.com/office/drawing/2014/main" id="{4E177AD7-AC72-4A51-E2CF-230F09E333B4}"/>
              </a:ext>
            </a:extLst>
          </p:cNvPr>
          <p:cNvSpPr txBox="1"/>
          <p:nvPr/>
        </p:nvSpPr>
        <p:spPr>
          <a:xfrm>
            <a:off x="2844123" y="-174942"/>
            <a:ext cx="6117968" cy="100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3600" b="1" kern="0" dirty="0">
                <a:latin typeface="Arial Narrow" panose="020B0606020202030204" pitchFamily="34" charset="0"/>
                <a:ea typeface="Mukta ExtraBold"/>
                <a:cs typeface="Mukta ExtraBold"/>
                <a:sym typeface="Mukta ExtraBold"/>
              </a:rPr>
              <a:t>Лицензия на ПО</a:t>
            </a:r>
            <a:endParaRPr sz="3600" b="1" kern="0" dirty="0">
              <a:latin typeface="Arial Narrow" panose="020B0606020202030204" pitchFamily="34" charset="0"/>
              <a:ea typeface="Mukta ExtraBold"/>
              <a:cs typeface="Mukta ExtraBold"/>
              <a:sym typeface="Mukta ExtraBold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32FF81-1075-E1EF-FB69-558C4EF07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162" y="1202912"/>
            <a:ext cx="7466447" cy="4581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1836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ED6E2-7574-464E-A0F8-0FCBBDC56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195;p68">
            <a:extLst>
              <a:ext uri="{FF2B5EF4-FFF2-40B4-BE49-F238E27FC236}">
                <a16:creationId xmlns:a16="http://schemas.microsoft.com/office/drawing/2014/main" id="{A2A391D3-94D7-A8B9-D397-6CFD7D6265DB}"/>
              </a:ext>
            </a:extLst>
          </p:cNvPr>
          <p:cNvSpPr/>
          <p:nvPr/>
        </p:nvSpPr>
        <p:spPr>
          <a:xfrm rot="12580882">
            <a:off x="10564590" y="-868469"/>
            <a:ext cx="3729657" cy="2764044"/>
          </a:xfrm>
          <a:custGeom>
            <a:avLst/>
            <a:gdLst/>
            <a:ahLst/>
            <a:cxnLst/>
            <a:rect l="l" t="t" r="r" b="b"/>
            <a:pathLst>
              <a:path w="99003" h="73371" extrusionOk="0">
                <a:moveTo>
                  <a:pt x="27291" y="0"/>
                </a:moveTo>
                <a:cubicBezTo>
                  <a:pt x="13169" y="0"/>
                  <a:pt x="488" y="3799"/>
                  <a:pt x="333" y="16322"/>
                </a:cubicBezTo>
                <a:cubicBezTo>
                  <a:pt x="0" y="29208"/>
                  <a:pt x="14639" y="28875"/>
                  <a:pt x="23090" y="31943"/>
                </a:cubicBezTo>
                <a:cubicBezTo>
                  <a:pt x="36414" y="37237"/>
                  <a:pt x="33942" y="52315"/>
                  <a:pt x="46249" y="57364"/>
                </a:cubicBezTo>
                <a:cubicBezTo>
                  <a:pt x="48378" y="58300"/>
                  <a:pt x="51003" y="58622"/>
                  <a:pt x="53886" y="58622"/>
                </a:cubicBezTo>
                <a:cubicBezTo>
                  <a:pt x="60283" y="58622"/>
                  <a:pt x="67956" y="57035"/>
                  <a:pt x="74329" y="57035"/>
                </a:cubicBezTo>
                <a:cubicBezTo>
                  <a:pt x="82897" y="57035"/>
                  <a:pt x="89116" y="59904"/>
                  <a:pt x="86730" y="73353"/>
                </a:cubicBezTo>
                <a:lnTo>
                  <a:pt x="86730" y="73370"/>
                </a:lnTo>
                <a:cubicBezTo>
                  <a:pt x="95005" y="72616"/>
                  <a:pt x="96688" y="65463"/>
                  <a:pt x="97109" y="59082"/>
                </a:cubicBezTo>
                <a:cubicBezTo>
                  <a:pt x="99002" y="30382"/>
                  <a:pt x="88869" y="16129"/>
                  <a:pt x="61589" y="5926"/>
                </a:cubicBezTo>
                <a:cubicBezTo>
                  <a:pt x="54911" y="3310"/>
                  <a:pt x="40473" y="0"/>
                  <a:pt x="27291" y="0"/>
                </a:cubicBezTo>
                <a:close/>
              </a:path>
            </a:pathLst>
          </a:custGeom>
          <a:gradFill>
            <a:gsLst>
              <a:gs pos="0">
                <a:srgbClr val="FBB3C1"/>
              </a:gs>
              <a:gs pos="100000">
                <a:srgbClr val="FFCCC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CAE8A-F2B7-FA86-0771-770CF90D3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2" y="116632"/>
            <a:ext cx="4499991" cy="778098"/>
          </a:xfrm>
        </p:spPr>
        <p:txBody>
          <a:bodyPr>
            <a:noAutofit/>
          </a:bodyPr>
          <a:lstStyle/>
          <a:p>
            <a:br>
              <a:rPr lang="ru-RU" sz="2400" dirty="0">
                <a:solidFill>
                  <a:srgbClr val="8F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8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1025;p61">
            <a:extLst>
              <a:ext uri="{FF2B5EF4-FFF2-40B4-BE49-F238E27FC236}">
                <a16:creationId xmlns:a16="http://schemas.microsoft.com/office/drawing/2014/main" id="{2DB1D9F3-E7C2-E748-949F-B905552A22CD}"/>
              </a:ext>
            </a:extLst>
          </p:cNvPr>
          <p:cNvSpPr/>
          <p:nvPr/>
        </p:nvSpPr>
        <p:spPr>
          <a:xfrm>
            <a:off x="1382687" y="2562677"/>
            <a:ext cx="9556355" cy="1720537"/>
          </a:xfrm>
          <a:custGeom>
            <a:avLst/>
            <a:gdLst/>
            <a:ahLst/>
            <a:cxnLst/>
            <a:rect l="l" t="t" r="r" b="b"/>
            <a:pathLst>
              <a:path w="286756" h="84554" extrusionOk="0">
                <a:moveTo>
                  <a:pt x="1225" y="84554"/>
                </a:moveTo>
                <a:cubicBezTo>
                  <a:pt x="402" y="84554"/>
                  <a:pt x="0" y="83567"/>
                  <a:pt x="585" y="83001"/>
                </a:cubicBezTo>
                <a:lnTo>
                  <a:pt x="42725" y="40861"/>
                </a:lnTo>
                <a:cubicBezTo>
                  <a:pt x="53232" y="30354"/>
                  <a:pt x="70264" y="30354"/>
                  <a:pt x="80790" y="40861"/>
                </a:cubicBezTo>
                <a:lnTo>
                  <a:pt x="93709" y="53762"/>
                </a:lnTo>
                <a:cubicBezTo>
                  <a:pt x="103504" y="63575"/>
                  <a:pt x="119384" y="63575"/>
                  <a:pt x="129179" y="53762"/>
                </a:cubicBezTo>
                <a:lnTo>
                  <a:pt x="172433" y="10508"/>
                </a:lnTo>
                <a:cubicBezTo>
                  <a:pt x="182941" y="1"/>
                  <a:pt x="199991" y="1"/>
                  <a:pt x="210498" y="10508"/>
                </a:cubicBezTo>
                <a:lnTo>
                  <a:pt x="236502" y="36512"/>
                </a:lnTo>
                <a:cubicBezTo>
                  <a:pt x="244214" y="44205"/>
                  <a:pt x="256695" y="44205"/>
                  <a:pt x="264406" y="36512"/>
                </a:cubicBezTo>
                <a:lnTo>
                  <a:pt x="284508" y="16411"/>
                </a:lnTo>
                <a:cubicBezTo>
                  <a:pt x="285367" y="15460"/>
                  <a:pt x="286755" y="16831"/>
                  <a:pt x="285805" y="17690"/>
                </a:cubicBezTo>
                <a:lnTo>
                  <a:pt x="265704" y="37791"/>
                </a:lnTo>
                <a:cubicBezTo>
                  <a:pt x="257280" y="46215"/>
                  <a:pt x="243629" y="46215"/>
                  <a:pt x="235205" y="37791"/>
                </a:cubicBezTo>
                <a:lnTo>
                  <a:pt x="209219" y="11806"/>
                </a:lnTo>
                <a:cubicBezTo>
                  <a:pt x="199406" y="2011"/>
                  <a:pt x="183526" y="2011"/>
                  <a:pt x="173731" y="11806"/>
                </a:cubicBezTo>
                <a:lnTo>
                  <a:pt x="130476" y="55060"/>
                </a:lnTo>
                <a:cubicBezTo>
                  <a:pt x="119969" y="65586"/>
                  <a:pt x="102919" y="65586"/>
                  <a:pt x="92412" y="55060"/>
                </a:cubicBezTo>
                <a:lnTo>
                  <a:pt x="79492" y="42158"/>
                </a:lnTo>
                <a:cubicBezTo>
                  <a:pt x="69679" y="32364"/>
                  <a:pt x="53817" y="32364"/>
                  <a:pt x="44004" y="42158"/>
                </a:cubicBezTo>
                <a:lnTo>
                  <a:pt x="1864" y="84298"/>
                </a:lnTo>
                <a:cubicBezTo>
                  <a:pt x="1700" y="84463"/>
                  <a:pt x="1462" y="84554"/>
                  <a:pt x="1225" y="84554"/>
                </a:cubicBezTo>
                <a:close/>
              </a:path>
            </a:pathLst>
          </a:custGeom>
          <a:solidFill>
            <a:srgbClr val="FBB3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9385DE36-BCCE-831E-238A-056BD8E48C8A}"/>
              </a:ext>
            </a:extLst>
          </p:cNvPr>
          <p:cNvGrpSpPr/>
          <p:nvPr/>
        </p:nvGrpSpPr>
        <p:grpSpPr>
          <a:xfrm>
            <a:off x="2500259" y="2899647"/>
            <a:ext cx="930597" cy="2277985"/>
            <a:chOff x="2740641" y="2892956"/>
            <a:chExt cx="630940" cy="1544462"/>
          </a:xfrm>
        </p:grpSpPr>
        <p:cxnSp>
          <p:nvCxnSpPr>
            <p:cNvPr id="20" name="Google Shape;1021;p61">
              <a:extLst>
                <a:ext uri="{FF2B5EF4-FFF2-40B4-BE49-F238E27FC236}">
                  <a16:creationId xmlns:a16="http://schemas.microsoft.com/office/drawing/2014/main" id="{248BF7AE-4B12-810E-E769-94E847093057}"/>
                </a:ext>
              </a:extLst>
            </p:cNvPr>
            <p:cNvCxnSpPr>
              <a:cxnSpLocks/>
            </p:cNvCxnSpPr>
            <p:nvPr/>
          </p:nvCxnSpPr>
          <p:spPr>
            <a:xfrm>
              <a:off x="3056116" y="3436018"/>
              <a:ext cx="0" cy="1001400"/>
            </a:xfrm>
            <a:prstGeom prst="straightConnector1">
              <a:avLst/>
            </a:prstGeom>
            <a:noFill/>
            <a:ln w="28575" cap="flat" cmpd="sng">
              <a:solidFill>
                <a:srgbClr val="FBB3C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" name="Google Shape;1030;p61">
              <a:extLst>
                <a:ext uri="{FF2B5EF4-FFF2-40B4-BE49-F238E27FC236}">
                  <a16:creationId xmlns:a16="http://schemas.microsoft.com/office/drawing/2014/main" id="{F4D686FE-C473-81DA-8758-36C25F6AB983}"/>
                </a:ext>
              </a:extLst>
            </p:cNvPr>
            <p:cNvSpPr/>
            <p:nvPr/>
          </p:nvSpPr>
          <p:spPr>
            <a:xfrm>
              <a:off x="2740641" y="2892956"/>
              <a:ext cx="630940" cy="630964"/>
            </a:xfrm>
            <a:custGeom>
              <a:avLst/>
              <a:gdLst/>
              <a:ahLst/>
              <a:cxnLst/>
              <a:rect l="l" t="t" r="r" b="b"/>
              <a:pathLst>
                <a:path w="25986" h="25987" extrusionOk="0">
                  <a:moveTo>
                    <a:pt x="12993" y="1"/>
                  </a:moveTo>
                  <a:cubicBezTo>
                    <a:pt x="5830" y="1"/>
                    <a:pt x="0" y="5812"/>
                    <a:pt x="0" y="12993"/>
                  </a:cubicBezTo>
                  <a:cubicBezTo>
                    <a:pt x="0" y="20175"/>
                    <a:pt x="5830" y="25986"/>
                    <a:pt x="12993" y="25986"/>
                  </a:cubicBezTo>
                  <a:cubicBezTo>
                    <a:pt x="20175" y="25986"/>
                    <a:pt x="25986" y="20175"/>
                    <a:pt x="25986" y="12993"/>
                  </a:cubicBezTo>
                  <a:cubicBezTo>
                    <a:pt x="25986" y="5812"/>
                    <a:pt x="20175" y="1"/>
                    <a:pt x="12993" y="1"/>
                  </a:cubicBezTo>
                  <a:close/>
                </a:path>
              </a:pathLst>
            </a:custGeom>
            <a:solidFill>
              <a:srgbClr val="FBB3C1"/>
            </a:solidFill>
            <a:ln w="28575" cap="flat" cmpd="sng">
              <a:solidFill>
                <a:srgbClr val="FBB3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031;p61">
              <a:extLst>
                <a:ext uri="{FF2B5EF4-FFF2-40B4-BE49-F238E27FC236}">
                  <a16:creationId xmlns:a16="http://schemas.microsoft.com/office/drawing/2014/main" id="{70F4B8A5-B4D3-B94B-5611-F1E04831F0FE}"/>
                </a:ext>
              </a:extLst>
            </p:cNvPr>
            <p:cNvSpPr txBox="1"/>
            <p:nvPr/>
          </p:nvSpPr>
          <p:spPr>
            <a:xfrm>
              <a:off x="2810804" y="3051552"/>
              <a:ext cx="484500" cy="31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" sz="2800" kern="0" dirty="0">
                  <a:solidFill>
                    <a:srgbClr val="FFFFFF"/>
                  </a:solidFill>
                  <a:latin typeface="Arial Narrow" panose="020B0606020202030204" pitchFamily="34" charset="0"/>
                  <a:ea typeface="Mukta Medium"/>
                  <a:cs typeface="Mukta Medium"/>
                  <a:sym typeface="Mukta Medium"/>
                </a:rPr>
                <a:t>01</a:t>
              </a:r>
              <a:endParaRPr sz="2800" kern="0" dirty="0">
                <a:solidFill>
                  <a:srgbClr val="FFFFFF"/>
                </a:solidFill>
                <a:latin typeface="Arial Narrow" panose="020B0606020202030204" pitchFamily="34" charset="0"/>
                <a:ea typeface="Mukta Medium"/>
                <a:cs typeface="Mukta Medium"/>
                <a:sym typeface="Mukta Medium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9877837C-EDBD-A4FA-AA10-16DFED1C8F07}"/>
              </a:ext>
            </a:extLst>
          </p:cNvPr>
          <p:cNvGrpSpPr/>
          <p:nvPr/>
        </p:nvGrpSpPr>
        <p:grpSpPr>
          <a:xfrm>
            <a:off x="4651866" y="1137118"/>
            <a:ext cx="923077" cy="2925369"/>
            <a:chOff x="4486005" y="1440152"/>
            <a:chExt cx="630940" cy="1999543"/>
          </a:xfrm>
        </p:grpSpPr>
        <p:cxnSp>
          <p:nvCxnSpPr>
            <p:cNvPr id="21" name="Google Shape;1022;p61">
              <a:extLst>
                <a:ext uri="{FF2B5EF4-FFF2-40B4-BE49-F238E27FC236}">
                  <a16:creationId xmlns:a16="http://schemas.microsoft.com/office/drawing/2014/main" id="{FD4EF241-EAA9-E3F0-5E59-F3AB8F029A83}"/>
                </a:ext>
              </a:extLst>
            </p:cNvPr>
            <p:cNvCxnSpPr/>
            <p:nvPr/>
          </p:nvCxnSpPr>
          <p:spPr>
            <a:xfrm>
              <a:off x="4801466" y="1440152"/>
              <a:ext cx="0" cy="1404300"/>
            </a:xfrm>
            <a:prstGeom prst="straightConnector1">
              <a:avLst/>
            </a:prstGeom>
            <a:noFill/>
            <a:ln w="28575" cap="flat" cmpd="sng">
              <a:solidFill>
                <a:srgbClr val="FBB3C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7" name="Google Shape;1029;p61">
              <a:extLst>
                <a:ext uri="{FF2B5EF4-FFF2-40B4-BE49-F238E27FC236}">
                  <a16:creationId xmlns:a16="http://schemas.microsoft.com/office/drawing/2014/main" id="{F9702FFB-A736-B6C8-8D0D-A5327E910B16}"/>
                </a:ext>
              </a:extLst>
            </p:cNvPr>
            <p:cNvSpPr/>
            <p:nvPr/>
          </p:nvSpPr>
          <p:spPr>
            <a:xfrm>
              <a:off x="4486005" y="2808731"/>
              <a:ext cx="630940" cy="630964"/>
            </a:xfrm>
            <a:custGeom>
              <a:avLst/>
              <a:gdLst/>
              <a:ahLst/>
              <a:cxnLst/>
              <a:rect l="l" t="t" r="r" b="b"/>
              <a:pathLst>
                <a:path w="25986" h="25987" extrusionOk="0">
                  <a:moveTo>
                    <a:pt x="12993" y="1"/>
                  </a:moveTo>
                  <a:cubicBezTo>
                    <a:pt x="5830" y="1"/>
                    <a:pt x="0" y="5812"/>
                    <a:pt x="0" y="12993"/>
                  </a:cubicBezTo>
                  <a:cubicBezTo>
                    <a:pt x="0" y="20175"/>
                    <a:pt x="5830" y="25986"/>
                    <a:pt x="12993" y="25986"/>
                  </a:cubicBezTo>
                  <a:cubicBezTo>
                    <a:pt x="20175" y="25986"/>
                    <a:pt x="25986" y="20175"/>
                    <a:pt x="25986" y="12993"/>
                  </a:cubicBezTo>
                  <a:cubicBezTo>
                    <a:pt x="25986" y="5812"/>
                    <a:pt x="20175" y="1"/>
                    <a:pt x="12993" y="1"/>
                  </a:cubicBezTo>
                  <a:close/>
                </a:path>
              </a:pathLst>
            </a:custGeom>
            <a:solidFill>
              <a:srgbClr val="FBB3C1"/>
            </a:solidFill>
            <a:ln w="28575" cap="flat" cmpd="sng">
              <a:solidFill>
                <a:srgbClr val="FBB3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032;p61">
              <a:extLst>
                <a:ext uri="{FF2B5EF4-FFF2-40B4-BE49-F238E27FC236}">
                  <a16:creationId xmlns:a16="http://schemas.microsoft.com/office/drawing/2014/main" id="{63B33FFC-1756-BDBF-9A11-BF69CB7BF7D5}"/>
                </a:ext>
              </a:extLst>
            </p:cNvPr>
            <p:cNvSpPr txBox="1"/>
            <p:nvPr/>
          </p:nvSpPr>
          <p:spPr>
            <a:xfrm>
              <a:off x="4559216" y="2967327"/>
              <a:ext cx="484500" cy="31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" sz="2800" kern="0" dirty="0">
                  <a:solidFill>
                    <a:srgbClr val="FFFFFF"/>
                  </a:solidFill>
                  <a:latin typeface="Arial Narrow" panose="020B0606020202030204" pitchFamily="34" charset="0"/>
                  <a:ea typeface="Mukta Medium"/>
                  <a:cs typeface="Mukta Medium"/>
                  <a:sym typeface="Mukta Medium"/>
                </a:rPr>
                <a:t>02</a:t>
              </a:r>
              <a:endParaRPr sz="2800" kern="0" dirty="0">
                <a:solidFill>
                  <a:srgbClr val="FFFFFF"/>
                </a:solidFill>
                <a:latin typeface="Arial Narrow" panose="020B0606020202030204" pitchFamily="34" charset="0"/>
                <a:ea typeface="Mukta Medium"/>
                <a:cs typeface="Mukta Medium"/>
                <a:sym typeface="Mukta Medium"/>
              </a:endParaRP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AADF7570-5A90-C150-347C-90A232B204F7}"/>
              </a:ext>
            </a:extLst>
          </p:cNvPr>
          <p:cNvGrpSpPr/>
          <p:nvPr/>
        </p:nvGrpSpPr>
        <p:grpSpPr>
          <a:xfrm>
            <a:off x="6686450" y="2310769"/>
            <a:ext cx="982561" cy="3350479"/>
            <a:chOff x="6248145" y="2286056"/>
            <a:chExt cx="630940" cy="2151471"/>
          </a:xfrm>
        </p:grpSpPr>
        <p:cxnSp>
          <p:nvCxnSpPr>
            <p:cNvPr id="24" name="Google Shape;1026;p61">
              <a:extLst>
                <a:ext uri="{FF2B5EF4-FFF2-40B4-BE49-F238E27FC236}">
                  <a16:creationId xmlns:a16="http://schemas.microsoft.com/office/drawing/2014/main" id="{B5285D12-86ED-2F81-1334-802AB12D5EEE}"/>
                </a:ext>
              </a:extLst>
            </p:cNvPr>
            <p:cNvCxnSpPr/>
            <p:nvPr/>
          </p:nvCxnSpPr>
          <p:spPr>
            <a:xfrm>
              <a:off x="6563641" y="2650427"/>
              <a:ext cx="0" cy="1787100"/>
            </a:xfrm>
            <a:prstGeom prst="straightConnector1">
              <a:avLst/>
            </a:prstGeom>
            <a:noFill/>
            <a:ln w="28575" cap="flat" cmpd="sng">
              <a:solidFill>
                <a:srgbClr val="FBB3C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6" name="Google Shape;1028;p61">
              <a:extLst>
                <a:ext uri="{FF2B5EF4-FFF2-40B4-BE49-F238E27FC236}">
                  <a16:creationId xmlns:a16="http://schemas.microsoft.com/office/drawing/2014/main" id="{AAE2CA72-A4ED-7A33-46EF-36BDCC920885}"/>
                </a:ext>
              </a:extLst>
            </p:cNvPr>
            <p:cNvSpPr/>
            <p:nvPr/>
          </p:nvSpPr>
          <p:spPr>
            <a:xfrm>
              <a:off x="6248145" y="2286056"/>
              <a:ext cx="630940" cy="630964"/>
            </a:xfrm>
            <a:custGeom>
              <a:avLst/>
              <a:gdLst/>
              <a:ahLst/>
              <a:cxnLst/>
              <a:rect l="l" t="t" r="r" b="b"/>
              <a:pathLst>
                <a:path w="25986" h="25987" extrusionOk="0">
                  <a:moveTo>
                    <a:pt x="12993" y="1"/>
                  </a:moveTo>
                  <a:cubicBezTo>
                    <a:pt x="5830" y="1"/>
                    <a:pt x="0" y="5812"/>
                    <a:pt x="0" y="12993"/>
                  </a:cubicBezTo>
                  <a:cubicBezTo>
                    <a:pt x="0" y="20175"/>
                    <a:pt x="5830" y="25986"/>
                    <a:pt x="12993" y="25986"/>
                  </a:cubicBezTo>
                  <a:cubicBezTo>
                    <a:pt x="20175" y="25986"/>
                    <a:pt x="25986" y="20175"/>
                    <a:pt x="25986" y="12993"/>
                  </a:cubicBezTo>
                  <a:cubicBezTo>
                    <a:pt x="25986" y="5812"/>
                    <a:pt x="20175" y="1"/>
                    <a:pt x="12993" y="1"/>
                  </a:cubicBezTo>
                  <a:close/>
                </a:path>
              </a:pathLst>
            </a:custGeom>
            <a:solidFill>
              <a:srgbClr val="FBB3C1"/>
            </a:solidFill>
            <a:ln w="28575" cap="flat" cmpd="sng">
              <a:solidFill>
                <a:srgbClr val="FBB3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033;p61">
              <a:extLst>
                <a:ext uri="{FF2B5EF4-FFF2-40B4-BE49-F238E27FC236}">
                  <a16:creationId xmlns:a16="http://schemas.microsoft.com/office/drawing/2014/main" id="{4D8E9F72-2854-7046-5B99-D76EEF15DCEA}"/>
                </a:ext>
              </a:extLst>
            </p:cNvPr>
            <p:cNvSpPr txBox="1"/>
            <p:nvPr/>
          </p:nvSpPr>
          <p:spPr>
            <a:xfrm>
              <a:off x="6321379" y="2444652"/>
              <a:ext cx="484500" cy="31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r>
                <a:rPr lang="en" sz="2800" kern="0" dirty="0">
                  <a:solidFill>
                    <a:srgbClr val="FFFFFF"/>
                  </a:solidFill>
                  <a:latin typeface="Arial Narrow" panose="020B0606020202030204" pitchFamily="34" charset="0"/>
                  <a:cs typeface="Mukta Medium"/>
                  <a:sym typeface="Mukta Medium"/>
                </a:rPr>
                <a:t>03</a:t>
              </a:r>
              <a:endParaRPr sz="2800" kern="0" dirty="0">
                <a:solidFill>
                  <a:srgbClr val="FFFFFF"/>
                </a:solidFill>
                <a:latin typeface="Arial Narrow" panose="020B0606020202030204" pitchFamily="34" charset="0"/>
                <a:cs typeface="Mukta Medium"/>
                <a:sym typeface="Mukta Medium"/>
              </a:endParaRP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457413D6-F06B-B458-5F2F-EDF5EFC5010E}"/>
              </a:ext>
            </a:extLst>
          </p:cNvPr>
          <p:cNvGrpSpPr/>
          <p:nvPr/>
        </p:nvGrpSpPr>
        <p:grpSpPr>
          <a:xfrm>
            <a:off x="9027823" y="1088566"/>
            <a:ext cx="952467" cy="2687568"/>
            <a:chOff x="8010297" y="1440152"/>
            <a:chExt cx="630940" cy="1780318"/>
          </a:xfrm>
        </p:grpSpPr>
        <p:cxnSp>
          <p:nvCxnSpPr>
            <p:cNvPr id="22" name="Google Shape;1023;p61">
              <a:extLst>
                <a:ext uri="{FF2B5EF4-FFF2-40B4-BE49-F238E27FC236}">
                  <a16:creationId xmlns:a16="http://schemas.microsoft.com/office/drawing/2014/main" id="{56036970-F93B-5BF4-C28E-7396EFB027EA}"/>
                </a:ext>
              </a:extLst>
            </p:cNvPr>
            <p:cNvCxnSpPr/>
            <p:nvPr/>
          </p:nvCxnSpPr>
          <p:spPr>
            <a:xfrm>
              <a:off x="8325766" y="1440152"/>
              <a:ext cx="0" cy="1294500"/>
            </a:xfrm>
            <a:prstGeom prst="straightConnector1">
              <a:avLst/>
            </a:prstGeom>
            <a:noFill/>
            <a:ln w="28575" cap="flat" cmpd="sng">
              <a:solidFill>
                <a:srgbClr val="FBB3C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" name="Google Shape;1027;p61">
              <a:extLst>
                <a:ext uri="{FF2B5EF4-FFF2-40B4-BE49-F238E27FC236}">
                  <a16:creationId xmlns:a16="http://schemas.microsoft.com/office/drawing/2014/main" id="{D5C78E0E-C6CA-4D42-13AC-B218E96F8757}"/>
                </a:ext>
              </a:extLst>
            </p:cNvPr>
            <p:cNvSpPr/>
            <p:nvPr/>
          </p:nvSpPr>
          <p:spPr>
            <a:xfrm>
              <a:off x="8010297" y="2589506"/>
              <a:ext cx="630940" cy="630964"/>
            </a:xfrm>
            <a:custGeom>
              <a:avLst/>
              <a:gdLst/>
              <a:ahLst/>
              <a:cxnLst/>
              <a:rect l="l" t="t" r="r" b="b"/>
              <a:pathLst>
                <a:path w="25986" h="25987" extrusionOk="0">
                  <a:moveTo>
                    <a:pt x="12993" y="1"/>
                  </a:moveTo>
                  <a:cubicBezTo>
                    <a:pt x="5830" y="1"/>
                    <a:pt x="0" y="5812"/>
                    <a:pt x="0" y="12993"/>
                  </a:cubicBezTo>
                  <a:cubicBezTo>
                    <a:pt x="0" y="20175"/>
                    <a:pt x="5830" y="25986"/>
                    <a:pt x="12993" y="25986"/>
                  </a:cubicBezTo>
                  <a:cubicBezTo>
                    <a:pt x="20175" y="25986"/>
                    <a:pt x="25986" y="20175"/>
                    <a:pt x="25986" y="12993"/>
                  </a:cubicBezTo>
                  <a:cubicBezTo>
                    <a:pt x="25986" y="5812"/>
                    <a:pt x="20175" y="1"/>
                    <a:pt x="12993" y="1"/>
                  </a:cubicBezTo>
                  <a:close/>
                </a:path>
              </a:pathLst>
            </a:custGeom>
            <a:solidFill>
              <a:srgbClr val="FBB3C1"/>
            </a:solidFill>
            <a:ln w="28575" cap="flat" cmpd="sng">
              <a:solidFill>
                <a:srgbClr val="FBB3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034;p61">
              <a:extLst>
                <a:ext uri="{FF2B5EF4-FFF2-40B4-BE49-F238E27FC236}">
                  <a16:creationId xmlns:a16="http://schemas.microsoft.com/office/drawing/2014/main" id="{9E3A88D1-0833-8462-65DB-81FDDE420D9A}"/>
                </a:ext>
              </a:extLst>
            </p:cNvPr>
            <p:cNvSpPr txBox="1"/>
            <p:nvPr/>
          </p:nvSpPr>
          <p:spPr>
            <a:xfrm>
              <a:off x="8078266" y="2748102"/>
              <a:ext cx="484500" cy="31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" sz="2800" kern="0" dirty="0">
                  <a:solidFill>
                    <a:srgbClr val="FFFFFF"/>
                  </a:solidFill>
                  <a:latin typeface="Arial Narrow" panose="020B0606020202030204" pitchFamily="34" charset="0"/>
                  <a:cs typeface="Mukta Medium"/>
                  <a:sym typeface="Mukta Medium"/>
                </a:rPr>
                <a:t>04</a:t>
              </a:r>
              <a:endParaRPr sz="2800" kern="0" dirty="0">
                <a:solidFill>
                  <a:srgbClr val="FFFFFF"/>
                </a:solidFill>
                <a:latin typeface="Arial Narrow" panose="020B0606020202030204" pitchFamily="34" charset="0"/>
                <a:cs typeface="Mukta Medium"/>
                <a:sym typeface="Mukta Medium"/>
              </a:endParaRPr>
            </a:p>
          </p:txBody>
        </p:sp>
      </p:grpSp>
      <p:sp>
        <p:nvSpPr>
          <p:cNvPr id="33" name="Google Shape;1035;p61">
            <a:extLst>
              <a:ext uri="{FF2B5EF4-FFF2-40B4-BE49-F238E27FC236}">
                <a16:creationId xmlns:a16="http://schemas.microsoft.com/office/drawing/2014/main" id="{FC067BB1-41DD-E9BC-9BC1-2CCAB821267D}"/>
              </a:ext>
            </a:extLst>
          </p:cNvPr>
          <p:cNvSpPr txBox="1"/>
          <p:nvPr/>
        </p:nvSpPr>
        <p:spPr>
          <a:xfrm>
            <a:off x="7227345" y="4291199"/>
            <a:ext cx="2544992" cy="382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b="1" kern="0" dirty="0">
                <a:latin typeface="Arial Narrow" panose="020B0606020202030204" pitchFamily="34" charset="0"/>
                <a:ea typeface="Mukta ExtraBold"/>
                <a:cs typeface="Mukta ExtraBold"/>
                <a:sym typeface="Mukta ExtraBold"/>
              </a:rPr>
              <a:t>Проверка программой</a:t>
            </a:r>
            <a:endParaRPr sz="2000" b="1" kern="0" dirty="0">
              <a:latin typeface="Arial Narrow" panose="020B0606020202030204" pitchFamily="34" charset="0"/>
              <a:ea typeface="Mukta ExtraBold"/>
              <a:cs typeface="Mukta ExtraBold"/>
              <a:sym typeface="Mukta ExtraBold"/>
            </a:endParaRPr>
          </a:p>
        </p:txBody>
      </p:sp>
      <p:sp>
        <p:nvSpPr>
          <p:cNvPr id="37" name="Google Shape;1037;p61">
            <a:extLst>
              <a:ext uri="{FF2B5EF4-FFF2-40B4-BE49-F238E27FC236}">
                <a16:creationId xmlns:a16="http://schemas.microsoft.com/office/drawing/2014/main" id="{49052201-1E51-49AF-2428-AF4452474F59}"/>
              </a:ext>
            </a:extLst>
          </p:cNvPr>
          <p:cNvSpPr txBox="1"/>
          <p:nvPr/>
        </p:nvSpPr>
        <p:spPr>
          <a:xfrm>
            <a:off x="9579499" y="980728"/>
            <a:ext cx="2061113" cy="38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b="1" kern="0" dirty="0">
                <a:latin typeface="Arial Narrow" panose="020B0606020202030204" pitchFamily="34" charset="0"/>
                <a:cs typeface="Mukta ExtraBold"/>
                <a:sym typeface="Mukta ExtraBold"/>
              </a:rPr>
              <a:t>Оформление справки/приказа</a:t>
            </a:r>
            <a:endParaRPr sz="2000" b="1" kern="0" dirty="0">
              <a:latin typeface="Arial Narrow" panose="020B0606020202030204" pitchFamily="34" charset="0"/>
              <a:cs typeface="Mukta ExtraBold"/>
              <a:sym typeface="Mukta ExtraBold"/>
            </a:endParaRPr>
          </a:p>
        </p:txBody>
      </p:sp>
      <p:sp>
        <p:nvSpPr>
          <p:cNvPr id="38" name="Google Shape;1038;p61">
            <a:extLst>
              <a:ext uri="{FF2B5EF4-FFF2-40B4-BE49-F238E27FC236}">
                <a16:creationId xmlns:a16="http://schemas.microsoft.com/office/drawing/2014/main" id="{3B976A67-D201-F4F9-3A42-BC72D9ABBCBB}"/>
              </a:ext>
            </a:extLst>
          </p:cNvPr>
          <p:cNvSpPr txBox="1"/>
          <p:nvPr/>
        </p:nvSpPr>
        <p:spPr>
          <a:xfrm>
            <a:off x="9578805" y="1473048"/>
            <a:ext cx="2421850" cy="5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kern="0" dirty="0">
                <a:latin typeface="Arial Narrow" panose="020B0606020202030204" pitchFamily="34" charset="0"/>
                <a:ea typeface="Mukta"/>
                <a:cs typeface="Mukta"/>
                <a:sym typeface="Mukta"/>
              </a:rPr>
              <a:t>Оформить результат по ГОСТу ОО</a:t>
            </a:r>
            <a:endParaRPr sz="2000" kern="0" dirty="0">
              <a:latin typeface="Arial Narrow" panose="020B0606020202030204" pitchFamily="34" charset="0"/>
              <a:ea typeface="Mukta"/>
              <a:cs typeface="Mukta"/>
              <a:sym typeface="Mukta"/>
            </a:endParaRPr>
          </a:p>
        </p:txBody>
      </p:sp>
      <p:sp>
        <p:nvSpPr>
          <p:cNvPr id="39" name="Google Shape;1039;p61">
            <a:extLst>
              <a:ext uri="{FF2B5EF4-FFF2-40B4-BE49-F238E27FC236}">
                <a16:creationId xmlns:a16="http://schemas.microsoft.com/office/drawing/2014/main" id="{7E1C2F91-01DD-C5E3-D66B-12F69BF46E95}"/>
              </a:ext>
            </a:extLst>
          </p:cNvPr>
          <p:cNvSpPr txBox="1"/>
          <p:nvPr/>
        </p:nvSpPr>
        <p:spPr>
          <a:xfrm>
            <a:off x="5114163" y="1007552"/>
            <a:ext cx="2310519" cy="5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b="1" kern="0" dirty="0">
                <a:latin typeface="Arial Narrow" panose="020B0606020202030204" pitchFamily="34" charset="0"/>
                <a:ea typeface="Mukta ExtraBold"/>
                <a:cs typeface="Mukta ExtraBold"/>
                <a:sym typeface="Mukta ExtraBold"/>
              </a:rPr>
              <a:t>Управляющий файл </a:t>
            </a:r>
            <a:endParaRPr sz="2000" b="1" kern="0" dirty="0">
              <a:latin typeface="Arial Narrow" panose="020B0606020202030204" pitchFamily="34" charset="0"/>
              <a:ea typeface="Mukta ExtraBold"/>
              <a:cs typeface="Mukta ExtraBold"/>
              <a:sym typeface="Mukta ExtraBold"/>
            </a:endParaRPr>
          </a:p>
        </p:txBody>
      </p:sp>
      <p:sp>
        <p:nvSpPr>
          <p:cNvPr id="40" name="Google Shape;1040;p61">
            <a:extLst>
              <a:ext uri="{FF2B5EF4-FFF2-40B4-BE49-F238E27FC236}">
                <a16:creationId xmlns:a16="http://schemas.microsoft.com/office/drawing/2014/main" id="{BC13876D-1FF4-242C-3B16-EE6055401DF8}"/>
              </a:ext>
            </a:extLst>
          </p:cNvPr>
          <p:cNvSpPr txBox="1"/>
          <p:nvPr/>
        </p:nvSpPr>
        <p:spPr>
          <a:xfrm>
            <a:off x="5138519" y="1336643"/>
            <a:ext cx="2533637" cy="105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kern="0" dirty="0">
                <a:latin typeface="Arial Narrow" panose="020B0606020202030204" pitchFamily="34" charset="0"/>
                <a:ea typeface="Mukta"/>
                <a:cs typeface="Mukta"/>
                <a:sym typeface="Mukta"/>
              </a:rPr>
              <a:t>Ограничивает проверку, с особенностями ОО</a:t>
            </a:r>
            <a:endParaRPr sz="2000" kern="0" dirty="0">
              <a:latin typeface="Arial Narrow" panose="020B0606020202030204" pitchFamily="34" charset="0"/>
              <a:ea typeface="Mukta"/>
              <a:cs typeface="Mukta"/>
              <a:sym typeface="Mukta"/>
            </a:endParaRPr>
          </a:p>
        </p:txBody>
      </p:sp>
      <p:sp>
        <p:nvSpPr>
          <p:cNvPr id="41" name="Google Shape;1041;p61">
            <a:extLst>
              <a:ext uri="{FF2B5EF4-FFF2-40B4-BE49-F238E27FC236}">
                <a16:creationId xmlns:a16="http://schemas.microsoft.com/office/drawing/2014/main" id="{603713D8-F4F5-A203-0665-CFE2FA9F031B}"/>
              </a:ext>
            </a:extLst>
          </p:cNvPr>
          <p:cNvSpPr txBox="1"/>
          <p:nvPr/>
        </p:nvSpPr>
        <p:spPr>
          <a:xfrm>
            <a:off x="3052153" y="3879248"/>
            <a:ext cx="2037201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b="1" kern="0" dirty="0">
                <a:latin typeface="Arial Narrow" panose="020B0606020202030204" pitchFamily="34" charset="0"/>
                <a:ea typeface="Mukta ExtraBold"/>
                <a:cs typeface="Mukta ExtraBold"/>
                <a:sym typeface="Mukta ExtraBold"/>
              </a:rPr>
              <a:t>Скачать журнал</a:t>
            </a:r>
            <a:endParaRPr sz="2000" b="1" kern="0" dirty="0">
              <a:latin typeface="Arial Narrow" panose="020B0606020202030204" pitchFamily="34" charset="0"/>
              <a:ea typeface="Mukta ExtraBold"/>
              <a:cs typeface="Mukta ExtraBold"/>
              <a:sym typeface="Mukta ExtraBold"/>
            </a:endParaRPr>
          </a:p>
        </p:txBody>
      </p:sp>
      <p:sp>
        <p:nvSpPr>
          <p:cNvPr id="42" name="Google Shape;1042;p61">
            <a:extLst>
              <a:ext uri="{FF2B5EF4-FFF2-40B4-BE49-F238E27FC236}">
                <a16:creationId xmlns:a16="http://schemas.microsoft.com/office/drawing/2014/main" id="{7C7E7BA2-4E23-F913-C0C3-1AB9170DDB7D}"/>
              </a:ext>
            </a:extLst>
          </p:cNvPr>
          <p:cNvSpPr txBox="1"/>
          <p:nvPr/>
        </p:nvSpPr>
        <p:spPr>
          <a:xfrm>
            <a:off x="3082258" y="4228039"/>
            <a:ext cx="1986120" cy="87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kern="0" dirty="0">
                <a:latin typeface="Arial Narrow" panose="020B0606020202030204" pitchFamily="34" charset="0"/>
                <a:ea typeface="Mukta"/>
                <a:cs typeface="Mukta"/>
                <a:sym typeface="Mukta"/>
              </a:rPr>
              <a:t>Совершить выгрузку из </a:t>
            </a:r>
            <a:r>
              <a:rPr lang="en-US" sz="2000" b="1" i="1" kern="0" dirty="0" err="1">
                <a:latin typeface="Arial Narrow" panose="020B0606020202030204" pitchFamily="34" charset="0"/>
                <a:ea typeface="Mukta"/>
                <a:cs typeface="Mukta"/>
                <a:sym typeface="Mukta"/>
              </a:rPr>
              <a:t>sgo</a:t>
            </a:r>
            <a:endParaRPr sz="2000" b="1" i="1" kern="0" dirty="0">
              <a:latin typeface="Arial Narrow" panose="020B0606020202030204" pitchFamily="34" charset="0"/>
              <a:ea typeface="Mukta"/>
              <a:cs typeface="Mukta"/>
              <a:sym typeface="Mukta"/>
            </a:endParaRPr>
          </a:p>
        </p:txBody>
      </p:sp>
      <p:grpSp>
        <p:nvGrpSpPr>
          <p:cNvPr id="80" name="Google Shape;1197;p68">
            <a:extLst>
              <a:ext uri="{FF2B5EF4-FFF2-40B4-BE49-F238E27FC236}">
                <a16:creationId xmlns:a16="http://schemas.microsoft.com/office/drawing/2014/main" id="{C0D8C21C-E180-B3EC-0C81-07B7032C8699}"/>
              </a:ext>
            </a:extLst>
          </p:cNvPr>
          <p:cNvGrpSpPr/>
          <p:nvPr/>
        </p:nvGrpSpPr>
        <p:grpSpPr>
          <a:xfrm>
            <a:off x="-2234624" y="-1435501"/>
            <a:ext cx="5543746" cy="4368511"/>
            <a:chOff x="3278877" y="606875"/>
            <a:chExt cx="5240502" cy="4129551"/>
          </a:xfrm>
        </p:grpSpPr>
        <p:sp>
          <p:nvSpPr>
            <p:cNvPr id="81" name="Google Shape;1198;p68">
              <a:extLst>
                <a:ext uri="{FF2B5EF4-FFF2-40B4-BE49-F238E27FC236}">
                  <a16:creationId xmlns:a16="http://schemas.microsoft.com/office/drawing/2014/main" id="{0F79686A-E2E0-6422-26EE-013248D6EC02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solidFill>
              <a:srgbClr val="861A97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199;p68">
              <a:extLst>
                <a:ext uri="{FF2B5EF4-FFF2-40B4-BE49-F238E27FC236}">
                  <a16:creationId xmlns:a16="http://schemas.microsoft.com/office/drawing/2014/main" id="{1900FE0A-2567-200B-B5D0-B87282ABC000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solidFill>
              <a:srgbClr val="861A97">
                <a:alpha val="8929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200;p68">
              <a:extLst>
                <a:ext uri="{FF2B5EF4-FFF2-40B4-BE49-F238E27FC236}">
                  <a16:creationId xmlns:a16="http://schemas.microsoft.com/office/drawing/2014/main" id="{889EEBFB-3EEE-479A-1712-DD82192A1D88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solidFill>
              <a:srgbClr val="861A97">
                <a:alpha val="8348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201;p68">
              <a:extLst>
                <a:ext uri="{FF2B5EF4-FFF2-40B4-BE49-F238E27FC236}">
                  <a16:creationId xmlns:a16="http://schemas.microsoft.com/office/drawing/2014/main" id="{B6867E6A-361E-DBD6-9159-87BEFBC6EBF5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solidFill>
              <a:srgbClr val="861A97">
                <a:alpha val="763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202;p68">
              <a:extLst>
                <a:ext uri="{FF2B5EF4-FFF2-40B4-BE49-F238E27FC236}">
                  <a16:creationId xmlns:a16="http://schemas.microsoft.com/office/drawing/2014/main" id="{511E1177-8CE2-5A8B-E296-37D38BACBF07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203;p68">
              <a:extLst>
                <a:ext uri="{FF2B5EF4-FFF2-40B4-BE49-F238E27FC236}">
                  <a16:creationId xmlns:a16="http://schemas.microsoft.com/office/drawing/2014/main" id="{2937284D-DDC8-F4D9-83EC-64045502E6D0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204;p68">
              <a:extLst>
                <a:ext uri="{FF2B5EF4-FFF2-40B4-BE49-F238E27FC236}">
                  <a16:creationId xmlns:a16="http://schemas.microsoft.com/office/drawing/2014/main" id="{95024949-EC92-8193-0123-7E857D651476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205;p68">
              <a:extLst>
                <a:ext uri="{FF2B5EF4-FFF2-40B4-BE49-F238E27FC236}">
                  <a16:creationId xmlns:a16="http://schemas.microsoft.com/office/drawing/2014/main" id="{FC05891F-86A6-D8E4-2459-D927F68B67CB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206;p68">
              <a:extLst>
                <a:ext uri="{FF2B5EF4-FFF2-40B4-BE49-F238E27FC236}">
                  <a16:creationId xmlns:a16="http://schemas.microsoft.com/office/drawing/2014/main" id="{21F7FEAC-190D-C2FA-9CE0-F337EAB014FF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207;p68">
              <a:extLst>
                <a:ext uri="{FF2B5EF4-FFF2-40B4-BE49-F238E27FC236}">
                  <a16:creationId xmlns:a16="http://schemas.microsoft.com/office/drawing/2014/main" id="{7683AD63-FABF-A157-FFBE-21368FA01BED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208;p68">
              <a:extLst>
                <a:ext uri="{FF2B5EF4-FFF2-40B4-BE49-F238E27FC236}">
                  <a16:creationId xmlns:a16="http://schemas.microsoft.com/office/drawing/2014/main" id="{85D34259-30E3-E4AD-AC9E-20F89D77E41A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209;p68">
              <a:extLst>
                <a:ext uri="{FF2B5EF4-FFF2-40B4-BE49-F238E27FC236}">
                  <a16:creationId xmlns:a16="http://schemas.microsoft.com/office/drawing/2014/main" id="{9ED1DAEB-7448-E5C0-6DD1-044F4B9AC67F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210;p68">
              <a:extLst>
                <a:ext uri="{FF2B5EF4-FFF2-40B4-BE49-F238E27FC236}">
                  <a16:creationId xmlns:a16="http://schemas.microsoft.com/office/drawing/2014/main" id="{F5F83A5B-C204-4138-37F6-7F50BE722E86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solidFill>
              <a:srgbClr val="861A97">
                <a:alpha val="56699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211;p68">
              <a:extLst>
                <a:ext uri="{FF2B5EF4-FFF2-40B4-BE49-F238E27FC236}">
                  <a16:creationId xmlns:a16="http://schemas.microsoft.com/office/drawing/2014/main" id="{9DC03773-8839-1212-D418-1E1756690A47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212;p68">
              <a:extLst>
                <a:ext uri="{FF2B5EF4-FFF2-40B4-BE49-F238E27FC236}">
                  <a16:creationId xmlns:a16="http://schemas.microsoft.com/office/drawing/2014/main" id="{5F9AE389-DCC9-D64D-F42A-EB04B2905AE1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213;p68">
              <a:extLst>
                <a:ext uri="{FF2B5EF4-FFF2-40B4-BE49-F238E27FC236}">
                  <a16:creationId xmlns:a16="http://schemas.microsoft.com/office/drawing/2014/main" id="{93EAA747-3153-9218-DFC8-8C72675EE056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214;p68">
              <a:extLst>
                <a:ext uri="{FF2B5EF4-FFF2-40B4-BE49-F238E27FC236}">
                  <a16:creationId xmlns:a16="http://schemas.microsoft.com/office/drawing/2014/main" id="{55E032D6-9977-6DC5-0614-F9B507E7D8F1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215;p68">
              <a:extLst>
                <a:ext uri="{FF2B5EF4-FFF2-40B4-BE49-F238E27FC236}">
                  <a16:creationId xmlns:a16="http://schemas.microsoft.com/office/drawing/2014/main" id="{F09F1321-BAE9-4379-1ED9-8287D5F553C9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216;p68">
              <a:extLst>
                <a:ext uri="{FF2B5EF4-FFF2-40B4-BE49-F238E27FC236}">
                  <a16:creationId xmlns:a16="http://schemas.microsoft.com/office/drawing/2014/main" id="{B86FB27C-2FF3-63CC-CBA0-189340A71CB0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217;p68">
              <a:extLst>
                <a:ext uri="{FF2B5EF4-FFF2-40B4-BE49-F238E27FC236}">
                  <a16:creationId xmlns:a16="http://schemas.microsoft.com/office/drawing/2014/main" id="{D1E2AAAB-1559-E595-FE27-4E735A7BDC37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218;p68">
              <a:extLst>
                <a:ext uri="{FF2B5EF4-FFF2-40B4-BE49-F238E27FC236}">
                  <a16:creationId xmlns:a16="http://schemas.microsoft.com/office/drawing/2014/main" id="{648D88A8-F8F4-C7B8-C269-F997AD50B6D2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219;p68">
              <a:extLst>
                <a:ext uri="{FF2B5EF4-FFF2-40B4-BE49-F238E27FC236}">
                  <a16:creationId xmlns:a16="http://schemas.microsoft.com/office/drawing/2014/main" id="{EA31C450-0075-A130-5531-F571719F916F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220;p68">
              <a:extLst>
                <a:ext uri="{FF2B5EF4-FFF2-40B4-BE49-F238E27FC236}">
                  <a16:creationId xmlns:a16="http://schemas.microsoft.com/office/drawing/2014/main" id="{45ADA181-9DF2-3F93-F9A4-93A860CE5E1C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solidFill>
              <a:srgbClr val="861A97">
                <a:alpha val="6384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221;p68">
              <a:extLst>
                <a:ext uri="{FF2B5EF4-FFF2-40B4-BE49-F238E27FC236}">
                  <a16:creationId xmlns:a16="http://schemas.microsoft.com/office/drawing/2014/main" id="{4B4FE8E8-9764-C241-CA6E-AB8C16EC1E9E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222;p68">
              <a:extLst>
                <a:ext uri="{FF2B5EF4-FFF2-40B4-BE49-F238E27FC236}">
                  <a16:creationId xmlns:a16="http://schemas.microsoft.com/office/drawing/2014/main" id="{7A37BC86-DC45-B77B-56BB-0C53147CF21F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223;p68">
              <a:extLst>
                <a:ext uri="{FF2B5EF4-FFF2-40B4-BE49-F238E27FC236}">
                  <a16:creationId xmlns:a16="http://schemas.microsoft.com/office/drawing/2014/main" id="{CF4AA207-D51E-843C-64EE-2ECA059C1561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224;p68">
              <a:extLst>
                <a:ext uri="{FF2B5EF4-FFF2-40B4-BE49-F238E27FC236}">
                  <a16:creationId xmlns:a16="http://schemas.microsoft.com/office/drawing/2014/main" id="{8E9A6047-C4BC-E082-5E71-EA7224323912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225;p68">
              <a:extLst>
                <a:ext uri="{FF2B5EF4-FFF2-40B4-BE49-F238E27FC236}">
                  <a16:creationId xmlns:a16="http://schemas.microsoft.com/office/drawing/2014/main" id="{B19DE05A-3662-727A-287B-6E8FD6F1D444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226;p68">
              <a:extLst>
                <a:ext uri="{FF2B5EF4-FFF2-40B4-BE49-F238E27FC236}">
                  <a16:creationId xmlns:a16="http://schemas.microsoft.com/office/drawing/2014/main" id="{77DB135E-2981-189A-2840-0B93FAA2E045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227;p68">
              <a:extLst>
                <a:ext uri="{FF2B5EF4-FFF2-40B4-BE49-F238E27FC236}">
                  <a16:creationId xmlns:a16="http://schemas.microsoft.com/office/drawing/2014/main" id="{59B6CDED-F7F4-8235-02D1-D87535025CFA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228;p68">
              <a:extLst>
                <a:ext uri="{FF2B5EF4-FFF2-40B4-BE49-F238E27FC236}">
                  <a16:creationId xmlns:a16="http://schemas.microsoft.com/office/drawing/2014/main" id="{2FC17B2C-BB8A-262C-8A98-A4651C91F70A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229;p68">
              <a:extLst>
                <a:ext uri="{FF2B5EF4-FFF2-40B4-BE49-F238E27FC236}">
                  <a16:creationId xmlns:a16="http://schemas.microsoft.com/office/drawing/2014/main" id="{9FD645DC-CE69-22D6-139C-C9F755D007AF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solidFill>
              <a:srgbClr val="861A97">
                <a:alpha val="18300"/>
              </a:srgbClr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6" name="Google Shape;1186;p68">
            <a:extLst>
              <a:ext uri="{FF2B5EF4-FFF2-40B4-BE49-F238E27FC236}">
                <a16:creationId xmlns:a16="http://schemas.microsoft.com/office/drawing/2014/main" id="{91EAA115-B5FD-1D63-8160-FDBA04C8F818}"/>
              </a:ext>
            </a:extLst>
          </p:cNvPr>
          <p:cNvGrpSpPr/>
          <p:nvPr/>
        </p:nvGrpSpPr>
        <p:grpSpPr>
          <a:xfrm rot="2095361">
            <a:off x="10137477" y="3361331"/>
            <a:ext cx="5706066" cy="5211959"/>
            <a:chOff x="-1193747" y="-4603474"/>
            <a:chExt cx="15552329" cy="12255342"/>
          </a:xfrm>
        </p:grpSpPr>
        <p:sp>
          <p:nvSpPr>
            <p:cNvPr id="117" name="Google Shape;1187;p68">
              <a:extLst>
                <a:ext uri="{FF2B5EF4-FFF2-40B4-BE49-F238E27FC236}">
                  <a16:creationId xmlns:a16="http://schemas.microsoft.com/office/drawing/2014/main" id="{6E5DD3FB-EA18-6715-14C0-2BE0AFB80DCB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8;p68">
              <a:extLst>
                <a:ext uri="{FF2B5EF4-FFF2-40B4-BE49-F238E27FC236}">
                  <a16:creationId xmlns:a16="http://schemas.microsoft.com/office/drawing/2014/main" id="{3D8F28DB-A6CB-D67E-820F-B6F5B7BADCD6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89;p68">
              <a:extLst>
                <a:ext uri="{FF2B5EF4-FFF2-40B4-BE49-F238E27FC236}">
                  <a16:creationId xmlns:a16="http://schemas.microsoft.com/office/drawing/2014/main" id="{3A753B50-563F-7D26-7478-9BBD86187118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190;p68">
              <a:extLst>
                <a:ext uri="{FF2B5EF4-FFF2-40B4-BE49-F238E27FC236}">
                  <a16:creationId xmlns:a16="http://schemas.microsoft.com/office/drawing/2014/main" id="{EB9EDEAB-22E2-7B6D-E434-4F3A51DA700C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191;p68">
              <a:extLst>
                <a:ext uri="{FF2B5EF4-FFF2-40B4-BE49-F238E27FC236}">
                  <a16:creationId xmlns:a16="http://schemas.microsoft.com/office/drawing/2014/main" id="{D8C28CC8-E775-A878-D69F-35D4DF731827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192;p68">
              <a:extLst>
                <a:ext uri="{FF2B5EF4-FFF2-40B4-BE49-F238E27FC236}">
                  <a16:creationId xmlns:a16="http://schemas.microsoft.com/office/drawing/2014/main" id="{F7568C68-FC54-04C7-E2EA-F2E7E549D72E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193;p68">
              <a:extLst>
                <a:ext uri="{FF2B5EF4-FFF2-40B4-BE49-F238E27FC236}">
                  <a16:creationId xmlns:a16="http://schemas.microsoft.com/office/drawing/2014/main" id="{FCA6C41C-A0DD-3C72-7261-231B3679787D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194;p68">
              <a:extLst>
                <a:ext uri="{FF2B5EF4-FFF2-40B4-BE49-F238E27FC236}">
                  <a16:creationId xmlns:a16="http://schemas.microsoft.com/office/drawing/2014/main" id="{49D6BDB5-78DD-7646-4C10-F9FE9F18ED5E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solidFill>
              <a:srgbClr val="6E009A"/>
            </a:solidFill>
            <a:ln>
              <a:solidFill>
                <a:srgbClr val="FFCCCC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195;p68">
            <a:extLst>
              <a:ext uri="{FF2B5EF4-FFF2-40B4-BE49-F238E27FC236}">
                <a16:creationId xmlns:a16="http://schemas.microsoft.com/office/drawing/2014/main" id="{D17BF3E5-BEDF-2F32-3DE5-76942B10CA97}"/>
              </a:ext>
            </a:extLst>
          </p:cNvPr>
          <p:cNvSpPr/>
          <p:nvPr/>
        </p:nvSpPr>
        <p:spPr>
          <a:xfrm rot="12580882">
            <a:off x="-957227" y="4590478"/>
            <a:ext cx="3729657" cy="2764044"/>
          </a:xfrm>
          <a:custGeom>
            <a:avLst/>
            <a:gdLst/>
            <a:ahLst/>
            <a:cxnLst/>
            <a:rect l="l" t="t" r="r" b="b"/>
            <a:pathLst>
              <a:path w="99003" h="73371" extrusionOk="0">
                <a:moveTo>
                  <a:pt x="27291" y="0"/>
                </a:moveTo>
                <a:cubicBezTo>
                  <a:pt x="13169" y="0"/>
                  <a:pt x="488" y="3799"/>
                  <a:pt x="333" y="16322"/>
                </a:cubicBezTo>
                <a:cubicBezTo>
                  <a:pt x="0" y="29208"/>
                  <a:pt x="14639" y="28875"/>
                  <a:pt x="23090" y="31943"/>
                </a:cubicBezTo>
                <a:cubicBezTo>
                  <a:pt x="36414" y="37237"/>
                  <a:pt x="33942" y="52315"/>
                  <a:pt x="46249" y="57364"/>
                </a:cubicBezTo>
                <a:cubicBezTo>
                  <a:pt x="48378" y="58300"/>
                  <a:pt x="51003" y="58622"/>
                  <a:pt x="53886" y="58622"/>
                </a:cubicBezTo>
                <a:cubicBezTo>
                  <a:pt x="60283" y="58622"/>
                  <a:pt x="67956" y="57035"/>
                  <a:pt x="74329" y="57035"/>
                </a:cubicBezTo>
                <a:cubicBezTo>
                  <a:pt x="82897" y="57035"/>
                  <a:pt x="89116" y="59904"/>
                  <a:pt x="86730" y="73353"/>
                </a:cubicBezTo>
                <a:lnTo>
                  <a:pt x="86730" y="73370"/>
                </a:lnTo>
                <a:cubicBezTo>
                  <a:pt x="95005" y="72616"/>
                  <a:pt x="96688" y="65463"/>
                  <a:pt x="97109" y="59082"/>
                </a:cubicBezTo>
                <a:cubicBezTo>
                  <a:pt x="99002" y="30382"/>
                  <a:pt x="88869" y="16129"/>
                  <a:pt x="61589" y="5926"/>
                </a:cubicBezTo>
                <a:cubicBezTo>
                  <a:pt x="54911" y="3310"/>
                  <a:pt x="40473" y="0"/>
                  <a:pt x="27291" y="0"/>
                </a:cubicBezTo>
                <a:close/>
              </a:path>
            </a:pathLst>
          </a:custGeom>
          <a:gradFill>
            <a:gsLst>
              <a:gs pos="0">
                <a:srgbClr val="FBB3C1"/>
              </a:gs>
              <a:gs pos="100000">
                <a:srgbClr val="FFCCC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7" name="Google Shape;1231;p68">
            <a:extLst>
              <a:ext uri="{FF2B5EF4-FFF2-40B4-BE49-F238E27FC236}">
                <a16:creationId xmlns:a16="http://schemas.microsoft.com/office/drawing/2014/main" id="{5E2C3ADB-C8AC-8AF5-BF0A-E254D3B6CDEC}"/>
              </a:ext>
            </a:extLst>
          </p:cNvPr>
          <p:cNvSpPr/>
          <p:nvPr/>
        </p:nvSpPr>
        <p:spPr>
          <a:xfrm rot="1607948">
            <a:off x="1844907" y="6056325"/>
            <a:ext cx="634323" cy="634323"/>
          </a:xfrm>
          <a:custGeom>
            <a:avLst/>
            <a:gdLst/>
            <a:ahLst/>
            <a:cxnLst/>
            <a:rect l="l" t="t" r="r" b="b"/>
            <a:pathLst>
              <a:path w="17428" h="17428" extrusionOk="0">
                <a:moveTo>
                  <a:pt x="17427" y="8398"/>
                </a:moveTo>
                <a:cubicBezTo>
                  <a:pt x="17410" y="11782"/>
                  <a:pt x="15376" y="14833"/>
                  <a:pt x="12238" y="16130"/>
                </a:cubicBezTo>
                <a:cubicBezTo>
                  <a:pt x="9117" y="17427"/>
                  <a:pt x="5506" y="16708"/>
                  <a:pt x="3104" y="14324"/>
                </a:cubicBezTo>
                <a:cubicBezTo>
                  <a:pt x="720" y="11922"/>
                  <a:pt x="1" y="8311"/>
                  <a:pt x="1298" y="5190"/>
                </a:cubicBezTo>
                <a:cubicBezTo>
                  <a:pt x="2595" y="2052"/>
                  <a:pt x="5646" y="1"/>
                  <a:pt x="9047" y="18"/>
                </a:cubicBezTo>
                <a:cubicBezTo>
                  <a:pt x="13675" y="1"/>
                  <a:pt x="17427" y="3770"/>
                  <a:pt x="17427" y="8398"/>
                </a:cubicBezTo>
                <a:close/>
              </a:path>
            </a:pathLst>
          </a:custGeom>
          <a:gradFill>
            <a:gsLst>
              <a:gs pos="19000">
                <a:srgbClr val="FFCCCC"/>
              </a:gs>
              <a:gs pos="78000">
                <a:srgbClr val="FBB3C1"/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31;p68">
            <a:extLst>
              <a:ext uri="{FF2B5EF4-FFF2-40B4-BE49-F238E27FC236}">
                <a16:creationId xmlns:a16="http://schemas.microsoft.com/office/drawing/2014/main" id="{3FA05A4B-6D13-FEFC-F9C3-E9DB20F36B2C}"/>
              </a:ext>
            </a:extLst>
          </p:cNvPr>
          <p:cNvSpPr/>
          <p:nvPr/>
        </p:nvSpPr>
        <p:spPr>
          <a:xfrm rot="1607948">
            <a:off x="10566920" y="3929673"/>
            <a:ext cx="1139713" cy="1139713"/>
          </a:xfrm>
          <a:custGeom>
            <a:avLst/>
            <a:gdLst/>
            <a:ahLst/>
            <a:cxnLst/>
            <a:rect l="l" t="t" r="r" b="b"/>
            <a:pathLst>
              <a:path w="17428" h="17428" extrusionOk="0">
                <a:moveTo>
                  <a:pt x="17427" y="8398"/>
                </a:moveTo>
                <a:cubicBezTo>
                  <a:pt x="17410" y="11782"/>
                  <a:pt x="15376" y="14833"/>
                  <a:pt x="12238" y="16130"/>
                </a:cubicBezTo>
                <a:cubicBezTo>
                  <a:pt x="9117" y="17427"/>
                  <a:pt x="5506" y="16708"/>
                  <a:pt x="3104" y="14324"/>
                </a:cubicBezTo>
                <a:cubicBezTo>
                  <a:pt x="720" y="11922"/>
                  <a:pt x="1" y="8311"/>
                  <a:pt x="1298" y="5190"/>
                </a:cubicBezTo>
                <a:cubicBezTo>
                  <a:pt x="2595" y="2052"/>
                  <a:pt x="5646" y="1"/>
                  <a:pt x="9047" y="18"/>
                </a:cubicBezTo>
                <a:cubicBezTo>
                  <a:pt x="13675" y="1"/>
                  <a:pt x="17427" y="3770"/>
                  <a:pt x="17427" y="8398"/>
                </a:cubicBezTo>
                <a:close/>
              </a:path>
            </a:pathLst>
          </a:custGeom>
          <a:gradFill>
            <a:gsLst>
              <a:gs pos="19000">
                <a:srgbClr val="FFCCCC"/>
              </a:gs>
              <a:gs pos="78000">
                <a:srgbClr val="FBB3C1"/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0885581-7895-324F-E1EA-34C0E4C37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 smtClean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fld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Google Shape;1041;p61">
            <a:extLst>
              <a:ext uri="{FF2B5EF4-FFF2-40B4-BE49-F238E27FC236}">
                <a16:creationId xmlns:a16="http://schemas.microsoft.com/office/drawing/2014/main" id="{47529BBE-3517-3A29-41F0-7BCC3200C0BD}"/>
              </a:ext>
            </a:extLst>
          </p:cNvPr>
          <p:cNvSpPr txBox="1"/>
          <p:nvPr/>
        </p:nvSpPr>
        <p:spPr>
          <a:xfrm>
            <a:off x="3202187" y="-57580"/>
            <a:ext cx="6117968" cy="100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3600" b="1" kern="0" dirty="0">
                <a:latin typeface="Arial Narrow" panose="020B0606020202030204" pitchFamily="34" charset="0"/>
                <a:ea typeface="Mukta ExtraBold"/>
                <a:cs typeface="Mukta ExtraBold"/>
                <a:sym typeface="Mukta ExtraBold"/>
              </a:rPr>
              <a:t>Алгоритм проверки журнала</a:t>
            </a:r>
            <a:endParaRPr sz="3600" b="1" kern="0" dirty="0">
              <a:latin typeface="Arial Narrow" panose="020B0606020202030204" pitchFamily="34" charset="0"/>
              <a:ea typeface="Mukta ExtraBold"/>
              <a:cs typeface="Mukta ExtraBold"/>
              <a:sym typeface="Mukta ExtraBold"/>
            </a:endParaRPr>
          </a:p>
        </p:txBody>
      </p:sp>
      <p:sp>
        <p:nvSpPr>
          <p:cNvPr id="5" name="Google Shape;1042;p61">
            <a:extLst>
              <a:ext uri="{FF2B5EF4-FFF2-40B4-BE49-F238E27FC236}">
                <a16:creationId xmlns:a16="http://schemas.microsoft.com/office/drawing/2014/main" id="{93CA2E40-22F7-04C2-2B09-9B59382AAB21}"/>
              </a:ext>
            </a:extLst>
          </p:cNvPr>
          <p:cNvSpPr txBox="1"/>
          <p:nvPr/>
        </p:nvSpPr>
        <p:spPr>
          <a:xfrm>
            <a:off x="3363504" y="5103384"/>
            <a:ext cx="1207556" cy="475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kern="0" dirty="0">
                <a:latin typeface="Arial Narrow" panose="020B0606020202030204" pitchFamily="34" charset="0"/>
                <a:ea typeface="Mukta"/>
                <a:cs typeface="Mukta"/>
                <a:sym typeface="Mukta"/>
              </a:rPr>
              <a:t>40 минут</a:t>
            </a:r>
            <a:endParaRPr sz="2000" b="1" i="1" kern="0" dirty="0">
              <a:latin typeface="Arial Narrow" panose="020B0606020202030204" pitchFamily="34" charset="0"/>
              <a:ea typeface="Mukta"/>
              <a:cs typeface="Mukta"/>
              <a:sym typeface="Mukta"/>
            </a:endParaRPr>
          </a:p>
        </p:txBody>
      </p:sp>
      <p:sp>
        <p:nvSpPr>
          <p:cNvPr id="6" name="Google Shape;1040;p61">
            <a:extLst>
              <a:ext uri="{FF2B5EF4-FFF2-40B4-BE49-F238E27FC236}">
                <a16:creationId xmlns:a16="http://schemas.microsoft.com/office/drawing/2014/main" id="{51CD4344-4BC9-4885-6002-2E129B7DB816}"/>
              </a:ext>
            </a:extLst>
          </p:cNvPr>
          <p:cNvSpPr txBox="1"/>
          <p:nvPr/>
        </p:nvSpPr>
        <p:spPr>
          <a:xfrm>
            <a:off x="5383319" y="2438980"/>
            <a:ext cx="1144729" cy="501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kern="0" dirty="0">
                <a:latin typeface="Arial Narrow" panose="020B0606020202030204" pitchFamily="34" charset="0"/>
                <a:ea typeface="Mukta"/>
                <a:cs typeface="Mukta"/>
                <a:sym typeface="Mukta"/>
              </a:rPr>
              <a:t>5 минут</a:t>
            </a:r>
            <a:endParaRPr sz="2000" kern="0" dirty="0">
              <a:latin typeface="Arial Narrow" panose="020B0606020202030204" pitchFamily="34" charset="0"/>
              <a:ea typeface="Mukta"/>
              <a:cs typeface="Mukta"/>
              <a:sym typeface="Mukta"/>
            </a:endParaRPr>
          </a:p>
        </p:txBody>
      </p:sp>
      <p:sp>
        <p:nvSpPr>
          <p:cNvPr id="7" name="Google Shape;1040;p61">
            <a:extLst>
              <a:ext uri="{FF2B5EF4-FFF2-40B4-BE49-F238E27FC236}">
                <a16:creationId xmlns:a16="http://schemas.microsoft.com/office/drawing/2014/main" id="{B01C1957-9888-CEA4-DEFF-75C8AA68D142}"/>
              </a:ext>
            </a:extLst>
          </p:cNvPr>
          <p:cNvSpPr txBox="1"/>
          <p:nvPr/>
        </p:nvSpPr>
        <p:spPr>
          <a:xfrm>
            <a:off x="9963519" y="2208976"/>
            <a:ext cx="1144729" cy="501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kern="0" dirty="0">
                <a:latin typeface="Arial Narrow" panose="020B0606020202030204" pitchFamily="34" charset="0"/>
                <a:ea typeface="Mukta"/>
                <a:cs typeface="Mukta"/>
                <a:sym typeface="Mukta"/>
              </a:rPr>
              <a:t>20 минут</a:t>
            </a:r>
            <a:endParaRPr sz="2000" kern="0" dirty="0">
              <a:latin typeface="Arial Narrow" panose="020B0606020202030204" pitchFamily="34" charset="0"/>
              <a:ea typeface="Mukta"/>
              <a:cs typeface="Mukta"/>
              <a:sym typeface="Mukta"/>
            </a:endParaRPr>
          </a:p>
        </p:txBody>
      </p:sp>
    </p:spTree>
    <p:extLst>
      <p:ext uri="{BB962C8B-B14F-4D97-AF65-F5344CB8AC3E}">
        <p14:creationId xmlns:p14="http://schemas.microsoft.com/office/powerpoint/2010/main" val="1814496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1197;p68">
            <a:extLst>
              <a:ext uri="{FF2B5EF4-FFF2-40B4-BE49-F238E27FC236}">
                <a16:creationId xmlns:a16="http://schemas.microsoft.com/office/drawing/2014/main" id="{6361B993-E774-4814-904F-6D15A6C6073A}"/>
              </a:ext>
            </a:extLst>
          </p:cNvPr>
          <p:cNvGrpSpPr/>
          <p:nvPr/>
        </p:nvGrpSpPr>
        <p:grpSpPr>
          <a:xfrm rot="6197806">
            <a:off x="4092900" y="-3402432"/>
            <a:ext cx="8482043" cy="6683909"/>
            <a:chOff x="3278877" y="606875"/>
            <a:chExt cx="5240502" cy="4129551"/>
          </a:xfrm>
          <a:solidFill>
            <a:srgbClr val="ADDAE3"/>
          </a:solidFill>
        </p:grpSpPr>
        <p:sp>
          <p:nvSpPr>
            <p:cNvPr id="69" name="Google Shape;1198;p68">
              <a:extLst>
                <a:ext uri="{FF2B5EF4-FFF2-40B4-BE49-F238E27FC236}">
                  <a16:creationId xmlns:a16="http://schemas.microsoft.com/office/drawing/2014/main" id="{1A359362-AEB0-4718-8DBD-FABA0703B3CD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199;p68">
              <a:extLst>
                <a:ext uri="{FF2B5EF4-FFF2-40B4-BE49-F238E27FC236}">
                  <a16:creationId xmlns:a16="http://schemas.microsoft.com/office/drawing/2014/main" id="{70BEECEC-67BB-48B4-9B56-D75031095215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200;p68">
              <a:extLst>
                <a:ext uri="{FF2B5EF4-FFF2-40B4-BE49-F238E27FC236}">
                  <a16:creationId xmlns:a16="http://schemas.microsoft.com/office/drawing/2014/main" id="{3EF87110-8A4B-49AD-800F-A7744DA149FA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1201;p68">
              <a:extLst>
                <a:ext uri="{FF2B5EF4-FFF2-40B4-BE49-F238E27FC236}">
                  <a16:creationId xmlns:a16="http://schemas.microsoft.com/office/drawing/2014/main" id="{A05588F3-7942-4B96-81C1-0F24C99D0547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1202;p68">
              <a:extLst>
                <a:ext uri="{FF2B5EF4-FFF2-40B4-BE49-F238E27FC236}">
                  <a16:creationId xmlns:a16="http://schemas.microsoft.com/office/drawing/2014/main" id="{E58A5B6C-6DF8-4392-B733-0F1DC883AC3D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203;p68">
              <a:extLst>
                <a:ext uri="{FF2B5EF4-FFF2-40B4-BE49-F238E27FC236}">
                  <a16:creationId xmlns:a16="http://schemas.microsoft.com/office/drawing/2014/main" id="{E51790DF-2A6C-4C50-99F3-6746F7BBF4E5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204;p68">
              <a:extLst>
                <a:ext uri="{FF2B5EF4-FFF2-40B4-BE49-F238E27FC236}">
                  <a16:creationId xmlns:a16="http://schemas.microsoft.com/office/drawing/2014/main" id="{69E7CF6F-1DBB-42DB-8EDF-E279F74C1A82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205;p68">
              <a:extLst>
                <a:ext uri="{FF2B5EF4-FFF2-40B4-BE49-F238E27FC236}">
                  <a16:creationId xmlns:a16="http://schemas.microsoft.com/office/drawing/2014/main" id="{1BEFDAB8-962A-4D8F-BA92-89871EF13DCC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206;p68">
              <a:extLst>
                <a:ext uri="{FF2B5EF4-FFF2-40B4-BE49-F238E27FC236}">
                  <a16:creationId xmlns:a16="http://schemas.microsoft.com/office/drawing/2014/main" id="{C1E5AB09-9089-448E-A494-FE905AD21FAB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207;p68">
              <a:extLst>
                <a:ext uri="{FF2B5EF4-FFF2-40B4-BE49-F238E27FC236}">
                  <a16:creationId xmlns:a16="http://schemas.microsoft.com/office/drawing/2014/main" id="{F7223084-C3CA-48DD-88A9-A00EBFD507A1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208;p68">
              <a:extLst>
                <a:ext uri="{FF2B5EF4-FFF2-40B4-BE49-F238E27FC236}">
                  <a16:creationId xmlns:a16="http://schemas.microsoft.com/office/drawing/2014/main" id="{E8C49F19-2B8F-4A4B-91EE-50129BFF2410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209;p68">
              <a:extLst>
                <a:ext uri="{FF2B5EF4-FFF2-40B4-BE49-F238E27FC236}">
                  <a16:creationId xmlns:a16="http://schemas.microsoft.com/office/drawing/2014/main" id="{85A92F00-489B-4998-B290-E96D2AAD02AF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210;p68">
              <a:extLst>
                <a:ext uri="{FF2B5EF4-FFF2-40B4-BE49-F238E27FC236}">
                  <a16:creationId xmlns:a16="http://schemas.microsoft.com/office/drawing/2014/main" id="{B77C11B5-3857-4953-9ED4-4A0B910A1610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211;p68">
              <a:extLst>
                <a:ext uri="{FF2B5EF4-FFF2-40B4-BE49-F238E27FC236}">
                  <a16:creationId xmlns:a16="http://schemas.microsoft.com/office/drawing/2014/main" id="{278B2774-A119-4E37-8336-612FD8C133DD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212;p68">
              <a:extLst>
                <a:ext uri="{FF2B5EF4-FFF2-40B4-BE49-F238E27FC236}">
                  <a16:creationId xmlns:a16="http://schemas.microsoft.com/office/drawing/2014/main" id="{5A21BB2A-4083-4EC9-AF4F-B942BD9305E0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213;p68">
              <a:extLst>
                <a:ext uri="{FF2B5EF4-FFF2-40B4-BE49-F238E27FC236}">
                  <a16:creationId xmlns:a16="http://schemas.microsoft.com/office/drawing/2014/main" id="{1E191561-1F2E-4275-B45D-A5760EDF500E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214;p68">
              <a:extLst>
                <a:ext uri="{FF2B5EF4-FFF2-40B4-BE49-F238E27FC236}">
                  <a16:creationId xmlns:a16="http://schemas.microsoft.com/office/drawing/2014/main" id="{FC0708CF-56B3-4C22-87D6-32F960F610BB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215;p68">
              <a:extLst>
                <a:ext uri="{FF2B5EF4-FFF2-40B4-BE49-F238E27FC236}">
                  <a16:creationId xmlns:a16="http://schemas.microsoft.com/office/drawing/2014/main" id="{407FB355-6CE7-45EE-8B9B-58B0D618A0F2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216;p68">
              <a:extLst>
                <a:ext uri="{FF2B5EF4-FFF2-40B4-BE49-F238E27FC236}">
                  <a16:creationId xmlns:a16="http://schemas.microsoft.com/office/drawing/2014/main" id="{28462BCE-AAEF-41E4-8DBB-264B6A86F71C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217;p68">
              <a:extLst>
                <a:ext uri="{FF2B5EF4-FFF2-40B4-BE49-F238E27FC236}">
                  <a16:creationId xmlns:a16="http://schemas.microsoft.com/office/drawing/2014/main" id="{5820C1D1-9D10-40A6-85F1-50379D389DBD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218;p68">
              <a:extLst>
                <a:ext uri="{FF2B5EF4-FFF2-40B4-BE49-F238E27FC236}">
                  <a16:creationId xmlns:a16="http://schemas.microsoft.com/office/drawing/2014/main" id="{8C2F76A4-0DE4-4264-A73D-1F97DC39323B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219;p68">
              <a:extLst>
                <a:ext uri="{FF2B5EF4-FFF2-40B4-BE49-F238E27FC236}">
                  <a16:creationId xmlns:a16="http://schemas.microsoft.com/office/drawing/2014/main" id="{8D52701C-EFD7-4B29-A4C7-7138106DC830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220;p68">
              <a:extLst>
                <a:ext uri="{FF2B5EF4-FFF2-40B4-BE49-F238E27FC236}">
                  <a16:creationId xmlns:a16="http://schemas.microsoft.com/office/drawing/2014/main" id="{C2B20B27-E7C3-4A51-A04A-8701A51F9211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221;p68">
              <a:extLst>
                <a:ext uri="{FF2B5EF4-FFF2-40B4-BE49-F238E27FC236}">
                  <a16:creationId xmlns:a16="http://schemas.microsoft.com/office/drawing/2014/main" id="{FAC011C1-6D79-4253-83DA-D8E88602682D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222;p68">
              <a:extLst>
                <a:ext uri="{FF2B5EF4-FFF2-40B4-BE49-F238E27FC236}">
                  <a16:creationId xmlns:a16="http://schemas.microsoft.com/office/drawing/2014/main" id="{871F8100-9834-48BF-A215-78CA58F0BE74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223;p68">
              <a:extLst>
                <a:ext uri="{FF2B5EF4-FFF2-40B4-BE49-F238E27FC236}">
                  <a16:creationId xmlns:a16="http://schemas.microsoft.com/office/drawing/2014/main" id="{D28BD06F-AA9C-49A0-94F0-742CED7662BE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224;p68">
              <a:extLst>
                <a:ext uri="{FF2B5EF4-FFF2-40B4-BE49-F238E27FC236}">
                  <a16:creationId xmlns:a16="http://schemas.microsoft.com/office/drawing/2014/main" id="{135088AA-C151-4A5A-B388-2FA9DF676F35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225;p68">
              <a:extLst>
                <a:ext uri="{FF2B5EF4-FFF2-40B4-BE49-F238E27FC236}">
                  <a16:creationId xmlns:a16="http://schemas.microsoft.com/office/drawing/2014/main" id="{76645C7A-AA57-4DC6-9518-2A8AF783EBDA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226;p68">
              <a:extLst>
                <a:ext uri="{FF2B5EF4-FFF2-40B4-BE49-F238E27FC236}">
                  <a16:creationId xmlns:a16="http://schemas.microsoft.com/office/drawing/2014/main" id="{19036AED-10FB-4B36-BD52-AFEF90AB5886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227;p68">
              <a:extLst>
                <a:ext uri="{FF2B5EF4-FFF2-40B4-BE49-F238E27FC236}">
                  <a16:creationId xmlns:a16="http://schemas.microsoft.com/office/drawing/2014/main" id="{1842D99A-9EDB-496B-8BBA-99CC32DE9246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228;p68">
              <a:extLst>
                <a:ext uri="{FF2B5EF4-FFF2-40B4-BE49-F238E27FC236}">
                  <a16:creationId xmlns:a16="http://schemas.microsoft.com/office/drawing/2014/main" id="{A8E82E51-71D6-42C6-9EB6-33CFAE9195B4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1229;p68">
              <a:extLst>
                <a:ext uri="{FF2B5EF4-FFF2-40B4-BE49-F238E27FC236}">
                  <a16:creationId xmlns:a16="http://schemas.microsoft.com/office/drawing/2014/main" id="{2900D03B-FC61-4D7C-81F7-D432D2C1A7E6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303D312-1C3A-45FC-83EF-F5601BB108AF}"/>
              </a:ext>
            </a:extLst>
          </p:cNvPr>
          <p:cNvSpPr/>
          <p:nvPr/>
        </p:nvSpPr>
        <p:spPr>
          <a:xfrm>
            <a:off x="4456174" y="300636"/>
            <a:ext cx="2021858" cy="1015967"/>
          </a:xfrm>
          <a:prstGeom prst="roundRect">
            <a:avLst/>
          </a:prstGeom>
          <a:solidFill>
            <a:srgbClr val="ADDAE3"/>
          </a:solidFill>
          <a:ln>
            <a:noFill/>
          </a:ln>
          <a:effectLst>
            <a:glow rad="127000">
              <a:srgbClr val="ADDAE3">
                <a:alpha val="2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739D711-63AD-4E93-880B-D35815BD45CA}"/>
              </a:ext>
            </a:extLst>
          </p:cNvPr>
          <p:cNvSpPr txBox="1"/>
          <p:nvPr/>
        </p:nvSpPr>
        <p:spPr>
          <a:xfrm>
            <a:off x="4816732" y="597226"/>
            <a:ext cx="1771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Narrow" panose="020B0606020202030204" pitchFamily="34" charset="0"/>
              </a:rPr>
              <a:t>Главное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A328521-758C-4DF8-AC06-9DFFA19D08E0}"/>
              </a:ext>
            </a:extLst>
          </p:cNvPr>
          <p:cNvCxnSpPr>
            <a:cxnSpLocks/>
          </p:cNvCxnSpPr>
          <p:nvPr/>
        </p:nvCxnSpPr>
        <p:spPr>
          <a:xfrm>
            <a:off x="4730326" y="479899"/>
            <a:ext cx="14192" cy="583690"/>
          </a:xfrm>
          <a:prstGeom prst="line">
            <a:avLst/>
          </a:prstGeom>
          <a:ln>
            <a:solidFill>
              <a:schemeClr val="bg1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oogle Shape;1186;p68">
            <a:extLst>
              <a:ext uri="{FF2B5EF4-FFF2-40B4-BE49-F238E27FC236}">
                <a16:creationId xmlns:a16="http://schemas.microsoft.com/office/drawing/2014/main" id="{40101F8A-02FE-4FB9-91FB-79C7AB6CFBAE}"/>
              </a:ext>
            </a:extLst>
          </p:cNvPr>
          <p:cNvGrpSpPr/>
          <p:nvPr/>
        </p:nvGrpSpPr>
        <p:grpSpPr>
          <a:xfrm rot="10800000">
            <a:off x="6330363" y="4213029"/>
            <a:ext cx="5480686" cy="5006095"/>
            <a:chOff x="-1193747" y="-4603474"/>
            <a:chExt cx="15552329" cy="12255342"/>
          </a:xfrm>
          <a:solidFill>
            <a:srgbClr val="ADDAE3"/>
          </a:solidFill>
        </p:grpSpPr>
        <p:sp>
          <p:nvSpPr>
            <p:cNvPr id="102" name="Google Shape;1187;p68">
              <a:extLst>
                <a:ext uri="{FF2B5EF4-FFF2-40B4-BE49-F238E27FC236}">
                  <a16:creationId xmlns:a16="http://schemas.microsoft.com/office/drawing/2014/main" id="{DACCD252-E6B5-4725-8171-E6E3B27FE32A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" name="Google Shape;1188;p68">
              <a:extLst>
                <a:ext uri="{FF2B5EF4-FFF2-40B4-BE49-F238E27FC236}">
                  <a16:creationId xmlns:a16="http://schemas.microsoft.com/office/drawing/2014/main" id="{4CBF26CC-7FFA-4469-BF98-F6AF8E1D7581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" name="Google Shape;1189;p68">
              <a:extLst>
                <a:ext uri="{FF2B5EF4-FFF2-40B4-BE49-F238E27FC236}">
                  <a16:creationId xmlns:a16="http://schemas.microsoft.com/office/drawing/2014/main" id="{DCADD2AB-EDE2-475B-A3C8-5204D557BA33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" name="Google Shape;1190;p68">
              <a:extLst>
                <a:ext uri="{FF2B5EF4-FFF2-40B4-BE49-F238E27FC236}">
                  <a16:creationId xmlns:a16="http://schemas.microsoft.com/office/drawing/2014/main" id="{CB8B2C72-D87F-4034-A6CD-B0B695404275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1191;p68">
              <a:extLst>
                <a:ext uri="{FF2B5EF4-FFF2-40B4-BE49-F238E27FC236}">
                  <a16:creationId xmlns:a16="http://schemas.microsoft.com/office/drawing/2014/main" id="{D5F27E19-40ED-462D-A92E-C8F7EC8CAB90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" name="Google Shape;1192;p68">
              <a:extLst>
                <a:ext uri="{FF2B5EF4-FFF2-40B4-BE49-F238E27FC236}">
                  <a16:creationId xmlns:a16="http://schemas.microsoft.com/office/drawing/2014/main" id="{7A45BEC3-43A6-49D8-84FE-8D0CB667B8B4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193;p68">
              <a:extLst>
                <a:ext uri="{FF2B5EF4-FFF2-40B4-BE49-F238E27FC236}">
                  <a16:creationId xmlns:a16="http://schemas.microsoft.com/office/drawing/2014/main" id="{FD94DEC2-668F-477B-AB83-6C43A6204DF0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194;p68">
              <a:extLst>
                <a:ext uri="{FF2B5EF4-FFF2-40B4-BE49-F238E27FC236}">
                  <a16:creationId xmlns:a16="http://schemas.microsoft.com/office/drawing/2014/main" id="{A6B4DAB1-5B4E-4704-ACBA-546544D39E89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13" name="Квадрат">
            <a:extLst>
              <a:ext uri="{FF2B5EF4-FFF2-40B4-BE49-F238E27FC236}">
                <a16:creationId xmlns:a16="http://schemas.microsoft.com/office/drawing/2014/main" id="{07114836-D7B8-4B5E-9CDA-694D4D608CB5}"/>
              </a:ext>
            </a:extLst>
          </p:cNvPr>
          <p:cNvSpPr/>
          <p:nvPr/>
        </p:nvSpPr>
        <p:spPr>
          <a:xfrm>
            <a:off x="-24680" y="-1"/>
            <a:ext cx="4276800" cy="6858001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E0F9CA48-E7B0-42EC-B231-8398D1E79B1B}"/>
              </a:ext>
            </a:extLst>
          </p:cNvPr>
          <p:cNvSpPr/>
          <p:nvPr/>
        </p:nvSpPr>
        <p:spPr>
          <a:xfrm>
            <a:off x="96788" y="1219284"/>
            <a:ext cx="41292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УПРАВЛЯЮЩИЙ ФАЙЛ</a:t>
            </a:r>
          </a:p>
        </p:txBody>
      </p:sp>
      <p:pic>
        <p:nvPicPr>
          <p:cNvPr id="122" name="Google Shape;897;p70">
            <a:extLst>
              <a:ext uri="{FF2B5EF4-FFF2-40B4-BE49-F238E27FC236}">
                <a16:creationId xmlns:a16="http://schemas.microsoft.com/office/drawing/2014/main" id="{82630FFB-D8E8-462F-8381-752D66E48D9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1372" y="33660"/>
            <a:ext cx="1804775" cy="190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895;p70">
            <a:extLst>
              <a:ext uri="{FF2B5EF4-FFF2-40B4-BE49-F238E27FC236}">
                <a16:creationId xmlns:a16="http://schemas.microsoft.com/office/drawing/2014/main" id="{991240FF-6479-4551-B47B-2AFF5E9C16C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0558" y="4236111"/>
            <a:ext cx="3998841" cy="32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9272636-6CD5-4411-B2AA-8DAC7C58C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fld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A56AD7-AC96-E171-58F7-E1FAE14A1F51}"/>
              </a:ext>
            </a:extLst>
          </p:cNvPr>
          <p:cNvSpPr txBox="1"/>
          <p:nvPr/>
        </p:nvSpPr>
        <p:spPr>
          <a:xfrm>
            <a:off x="111223" y="2296502"/>
            <a:ext cx="1771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 Narrow" panose="020B0606020202030204" pitchFamily="34" charset="0"/>
              </a:rPr>
              <a:t>Exel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ru-RU" dirty="0">
                <a:latin typeface="Arial Narrow" panose="020B0606020202030204" pitchFamily="34" charset="0"/>
              </a:rPr>
              <a:t>файл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2C9575-367E-5A2E-A92F-6E5282FB1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477" y="227702"/>
            <a:ext cx="5927707" cy="2006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2A5D77-8B3B-7E84-95BB-91D223F6E764}"/>
              </a:ext>
            </a:extLst>
          </p:cNvPr>
          <p:cNvSpPr/>
          <p:nvPr/>
        </p:nvSpPr>
        <p:spPr>
          <a:xfrm>
            <a:off x="4482134" y="2493069"/>
            <a:ext cx="2860937" cy="1015967"/>
          </a:xfrm>
          <a:prstGeom prst="roundRect">
            <a:avLst/>
          </a:prstGeom>
          <a:solidFill>
            <a:srgbClr val="ADDAE3"/>
          </a:solidFill>
          <a:ln>
            <a:noFill/>
          </a:ln>
          <a:effectLst>
            <a:glow rad="127000">
              <a:srgbClr val="ADDAE3">
                <a:alpha val="2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DD2322-6ADF-C149-CD66-5D8B93BC01DD}"/>
              </a:ext>
            </a:extLst>
          </p:cNvPr>
          <p:cNvSpPr txBox="1"/>
          <p:nvPr/>
        </p:nvSpPr>
        <p:spPr>
          <a:xfrm>
            <a:off x="4842693" y="2789659"/>
            <a:ext cx="2316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Narrow" panose="020B0606020202030204" pitchFamily="34" charset="0"/>
              </a:rPr>
              <a:t>Название предметов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AA0E729-BBAB-C028-0345-495BFC1187A5}"/>
              </a:ext>
            </a:extLst>
          </p:cNvPr>
          <p:cNvCxnSpPr>
            <a:cxnSpLocks/>
          </p:cNvCxnSpPr>
          <p:nvPr/>
        </p:nvCxnSpPr>
        <p:spPr>
          <a:xfrm>
            <a:off x="4756287" y="2672332"/>
            <a:ext cx="14192" cy="583690"/>
          </a:xfrm>
          <a:prstGeom prst="line">
            <a:avLst/>
          </a:prstGeom>
          <a:ln>
            <a:solidFill>
              <a:schemeClr val="bg1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27E5E0-B288-9BA6-75B6-BD306A6D7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002" y="2434198"/>
            <a:ext cx="3286584" cy="2181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2E64DD0-E38E-522B-2BDB-CD685EBF3595}"/>
              </a:ext>
            </a:extLst>
          </p:cNvPr>
          <p:cNvSpPr/>
          <p:nvPr/>
        </p:nvSpPr>
        <p:spPr>
          <a:xfrm>
            <a:off x="4487774" y="4731437"/>
            <a:ext cx="2944303" cy="1015967"/>
          </a:xfrm>
          <a:prstGeom prst="roundRect">
            <a:avLst/>
          </a:prstGeom>
          <a:solidFill>
            <a:srgbClr val="ADDAE3"/>
          </a:solidFill>
          <a:ln>
            <a:noFill/>
          </a:ln>
          <a:effectLst>
            <a:glow rad="127000">
              <a:srgbClr val="ADDAE3">
                <a:alpha val="2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236455-370D-B6D9-9F93-ED0288C98AE5}"/>
              </a:ext>
            </a:extLst>
          </p:cNvPr>
          <p:cNvSpPr txBox="1"/>
          <p:nvPr/>
        </p:nvSpPr>
        <p:spPr>
          <a:xfrm>
            <a:off x="4848333" y="5028027"/>
            <a:ext cx="2583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Narrow" panose="020B0606020202030204" pitchFamily="34" charset="0"/>
              </a:rPr>
              <a:t>Особые обучающиеся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FF423BB-E19B-D33D-2B4B-A049448AF496}"/>
              </a:ext>
            </a:extLst>
          </p:cNvPr>
          <p:cNvCxnSpPr>
            <a:cxnSpLocks/>
          </p:cNvCxnSpPr>
          <p:nvPr/>
        </p:nvCxnSpPr>
        <p:spPr>
          <a:xfrm>
            <a:off x="4761927" y="4910700"/>
            <a:ext cx="14192" cy="583690"/>
          </a:xfrm>
          <a:prstGeom prst="line">
            <a:avLst/>
          </a:prstGeom>
          <a:ln>
            <a:solidFill>
              <a:schemeClr val="bg1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0BB465A-3E84-65EE-F2D0-FCC585849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6026" y="4833407"/>
            <a:ext cx="3153215" cy="1762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5633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FBF2B-84B2-777C-6946-0F1254492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1197;p68">
            <a:extLst>
              <a:ext uri="{FF2B5EF4-FFF2-40B4-BE49-F238E27FC236}">
                <a16:creationId xmlns:a16="http://schemas.microsoft.com/office/drawing/2014/main" id="{5F6CE124-CF82-1CB2-ECE1-E7BACE59CD98}"/>
              </a:ext>
            </a:extLst>
          </p:cNvPr>
          <p:cNvGrpSpPr/>
          <p:nvPr/>
        </p:nvGrpSpPr>
        <p:grpSpPr>
          <a:xfrm rot="6197806">
            <a:off x="4092900" y="-3402432"/>
            <a:ext cx="8482043" cy="6683909"/>
            <a:chOff x="3278877" y="606875"/>
            <a:chExt cx="5240502" cy="4129551"/>
          </a:xfrm>
          <a:solidFill>
            <a:srgbClr val="ADDAE3"/>
          </a:solidFill>
        </p:grpSpPr>
        <p:sp>
          <p:nvSpPr>
            <p:cNvPr id="69" name="Google Shape;1198;p68">
              <a:extLst>
                <a:ext uri="{FF2B5EF4-FFF2-40B4-BE49-F238E27FC236}">
                  <a16:creationId xmlns:a16="http://schemas.microsoft.com/office/drawing/2014/main" id="{4A59B6C2-CE4B-7D55-59C8-4B5C46238956}"/>
                </a:ext>
              </a:extLst>
            </p:cNvPr>
            <p:cNvSpPr/>
            <p:nvPr/>
          </p:nvSpPr>
          <p:spPr>
            <a:xfrm>
              <a:off x="3278877" y="606875"/>
              <a:ext cx="5240502" cy="4129551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199;p68">
              <a:extLst>
                <a:ext uri="{FF2B5EF4-FFF2-40B4-BE49-F238E27FC236}">
                  <a16:creationId xmlns:a16="http://schemas.microsoft.com/office/drawing/2014/main" id="{E1D9A1A4-93EA-3908-1BAD-7FB1CEAFB3C5}"/>
                </a:ext>
              </a:extLst>
            </p:cNvPr>
            <p:cNvSpPr/>
            <p:nvPr/>
          </p:nvSpPr>
          <p:spPr>
            <a:xfrm>
              <a:off x="3347484" y="697636"/>
              <a:ext cx="5085617" cy="3979085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200;p68">
              <a:extLst>
                <a:ext uri="{FF2B5EF4-FFF2-40B4-BE49-F238E27FC236}">
                  <a16:creationId xmlns:a16="http://schemas.microsoft.com/office/drawing/2014/main" id="{51949BD8-0E3E-1CD2-0926-5BBCDC2E7FB2}"/>
                </a:ext>
              </a:extLst>
            </p:cNvPr>
            <p:cNvSpPr/>
            <p:nvPr/>
          </p:nvSpPr>
          <p:spPr>
            <a:xfrm>
              <a:off x="3413882" y="790542"/>
              <a:ext cx="4930670" cy="3829755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1201;p68">
              <a:extLst>
                <a:ext uri="{FF2B5EF4-FFF2-40B4-BE49-F238E27FC236}">
                  <a16:creationId xmlns:a16="http://schemas.microsoft.com/office/drawing/2014/main" id="{7180C07F-A386-390A-D332-6047DE9D6F6F}"/>
                </a:ext>
              </a:extLst>
            </p:cNvPr>
            <p:cNvSpPr/>
            <p:nvPr/>
          </p:nvSpPr>
          <p:spPr>
            <a:xfrm>
              <a:off x="3482490" y="882376"/>
              <a:ext cx="4774650" cy="3680362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1202;p68">
              <a:extLst>
                <a:ext uri="{FF2B5EF4-FFF2-40B4-BE49-F238E27FC236}">
                  <a16:creationId xmlns:a16="http://schemas.microsoft.com/office/drawing/2014/main" id="{57D78CF0-3E00-6713-577E-09BCE8D7B0F0}"/>
                </a:ext>
              </a:extLst>
            </p:cNvPr>
            <p:cNvSpPr/>
            <p:nvPr/>
          </p:nvSpPr>
          <p:spPr>
            <a:xfrm>
              <a:off x="3549961" y="976482"/>
              <a:ext cx="4616484" cy="3529833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203;p68">
              <a:extLst>
                <a:ext uri="{FF2B5EF4-FFF2-40B4-BE49-F238E27FC236}">
                  <a16:creationId xmlns:a16="http://schemas.microsoft.com/office/drawing/2014/main" id="{CE3AC16F-1759-23C5-31BA-311B78568607}"/>
                </a:ext>
              </a:extLst>
            </p:cNvPr>
            <p:cNvSpPr/>
            <p:nvPr/>
          </p:nvSpPr>
          <p:spPr>
            <a:xfrm>
              <a:off x="3617495" y="1068316"/>
              <a:ext cx="4469236" cy="3380439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204;p68">
              <a:extLst>
                <a:ext uri="{FF2B5EF4-FFF2-40B4-BE49-F238E27FC236}">
                  <a16:creationId xmlns:a16="http://schemas.microsoft.com/office/drawing/2014/main" id="{5C571401-F269-4C06-8E50-2BF55ED0F67F}"/>
                </a:ext>
              </a:extLst>
            </p:cNvPr>
            <p:cNvSpPr/>
            <p:nvPr/>
          </p:nvSpPr>
          <p:spPr>
            <a:xfrm>
              <a:off x="3686102" y="1160150"/>
              <a:ext cx="4317634" cy="3231109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205;p68">
              <a:extLst>
                <a:ext uri="{FF2B5EF4-FFF2-40B4-BE49-F238E27FC236}">
                  <a16:creationId xmlns:a16="http://schemas.microsoft.com/office/drawing/2014/main" id="{447CA1F1-0DAF-D016-1A6F-891EB721FAE8}"/>
                </a:ext>
              </a:extLst>
            </p:cNvPr>
            <p:cNvSpPr/>
            <p:nvPr/>
          </p:nvSpPr>
          <p:spPr>
            <a:xfrm>
              <a:off x="3753573" y="1253119"/>
              <a:ext cx="4167231" cy="3081653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206;p68">
              <a:extLst>
                <a:ext uri="{FF2B5EF4-FFF2-40B4-BE49-F238E27FC236}">
                  <a16:creationId xmlns:a16="http://schemas.microsoft.com/office/drawing/2014/main" id="{14304421-3DE4-A26E-7F75-6222760A4359}"/>
                </a:ext>
              </a:extLst>
            </p:cNvPr>
            <p:cNvSpPr/>
            <p:nvPr/>
          </p:nvSpPr>
          <p:spPr>
            <a:xfrm>
              <a:off x="3822180" y="1346026"/>
              <a:ext cx="4017838" cy="2930114"/>
            </a:xfrm>
            <a:custGeom>
              <a:avLst/>
              <a:gdLst/>
              <a:ahLst/>
              <a:cxnLst/>
              <a:rect l="l" t="t" r="r" b="b"/>
              <a:pathLst>
                <a:path w="63659" h="46425" extrusionOk="0">
                  <a:moveTo>
                    <a:pt x="14412" y="46074"/>
                  </a:moveTo>
                  <a:cubicBezTo>
                    <a:pt x="12378" y="46074"/>
                    <a:pt x="10204" y="45478"/>
                    <a:pt x="8065" y="44286"/>
                  </a:cubicBezTo>
                  <a:cubicBezTo>
                    <a:pt x="3314" y="41674"/>
                    <a:pt x="0" y="36870"/>
                    <a:pt x="176" y="32890"/>
                  </a:cubicBezTo>
                  <a:cubicBezTo>
                    <a:pt x="299" y="30085"/>
                    <a:pt x="2034" y="27841"/>
                    <a:pt x="5225" y="26421"/>
                  </a:cubicBezTo>
                  <a:cubicBezTo>
                    <a:pt x="8731" y="24861"/>
                    <a:pt x="8766" y="24387"/>
                    <a:pt x="8872" y="23108"/>
                  </a:cubicBezTo>
                  <a:cubicBezTo>
                    <a:pt x="8942" y="22161"/>
                    <a:pt x="9047" y="20881"/>
                    <a:pt x="10379" y="18549"/>
                  </a:cubicBezTo>
                  <a:cubicBezTo>
                    <a:pt x="10677" y="18041"/>
                    <a:pt x="10940" y="17515"/>
                    <a:pt x="11203" y="17024"/>
                  </a:cubicBezTo>
                  <a:cubicBezTo>
                    <a:pt x="12308" y="14885"/>
                    <a:pt x="13360" y="12869"/>
                    <a:pt x="15376" y="12291"/>
                  </a:cubicBezTo>
                  <a:cubicBezTo>
                    <a:pt x="16919" y="11835"/>
                    <a:pt x="18882" y="12308"/>
                    <a:pt x="21337" y="13746"/>
                  </a:cubicBezTo>
                  <a:cubicBezTo>
                    <a:pt x="24633" y="15359"/>
                    <a:pt x="27227" y="15797"/>
                    <a:pt x="29296" y="15061"/>
                  </a:cubicBezTo>
                  <a:cubicBezTo>
                    <a:pt x="32171" y="14061"/>
                    <a:pt x="33661" y="10923"/>
                    <a:pt x="35099" y="7890"/>
                  </a:cubicBezTo>
                  <a:cubicBezTo>
                    <a:pt x="36922" y="4016"/>
                    <a:pt x="38816" y="1"/>
                    <a:pt x="43672" y="667"/>
                  </a:cubicBezTo>
                  <a:cubicBezTo>
                    <a:pt x="48335" y="1281"/>
                    <a:pt x="48178" y="4279"/>
                    <a:pt x="48020" y="7452"/>
                  </a:cubicBezTo>
                  <a:cubicBezTo>
                    <a:pt x="47932" y="8907"/>
                    <a:pt x="47862" y="10415"/>
                    <a:pt x="48230" y="11800"/>
                  </a:cubicBezTo>
                  <a:cubicBezTo>
                    <a:pt x="48528" y="12939"/>
                    <a:pt x="48739" y="14114"/>
                    <a:pt x="48844" y="15306"/>
                  </a:cubicBezTo>
                  <a:cubicBezTo>
                    <a:pt x="49054" y="17147"/>
                    <a:pt x="49159" y="18181"/>
                    <a:pt x="51561" y="20057"/>
                  </a:cubicBezTo>
                  <a:cubicBezTo>
                    <a:pt x="52806" y="21039"/>
                    <a:pt x="54489" y="21723"/>
                    <a:pt x="56102" y="22371"/>
                  </a:cubicBezTo>
                  <a:cubicBezTo>
                    <a:pt x="59819" y="23896"/>
                    <a:pt x="63658" y="25474"/>
                    <a:pt x="63430" y="30786"/>
                  </a:cubicBezTo>
                  <a:cubicBezTo>
                    <a:pt x="63273" y="34345"/>
                    <a:pt x="61782" y="37010"/>
                    <a:pt x="59100" y="38483"/>
                  </a:cubicBezTo>
                  <a:cubicBezTo>
                    <a:pt x="54629" y="40955"/>
                    <a:pt x="47845" y="39710"/>
                    <a:pt x="43444" y="37203"/>
                  </a:cubicBezTo>
                  <a:lnTo>
                    <a:pt x="42252" y="36519"/>
                  </a:lnTo>
                  <a:cubicBezTo>
                    <a:pt x="38044" y="34082"/>
                    <a:pt x="33696" y="31558"/>
                    <a:pt x="29664" y="33381"/>
                  </a:cubicBezTo>
                  <a:cubicBezTo>
                    <a:pt x="26719" y="34696"/>
                    <a:pt x="25123" y="37273"/>
                    <a:pt x="23581" y="39745"/>
                  </a:cubicBezTo>
                  <a:cubicBezTo>
                    <a:pt x="22441" y="41604"/>
                    <a:pt x="21354" y="43357"/>
                    <a:pt x="19759" y="44444"/>
                  </a:cubicBezTo>
                  <a:cubicBezTo>
                    <a:pt x="18198" y="45531"/>
                    <a:pt x="16323" y="46092"/>
                    <a:pt x="14412" y="46074"/>
                  </a:cubicBezTo>
                  <a:close/>
                  <a:moveTo>
                    <a:pt x="16568" y="12343"/>
                  </a:moveTo>
                  <a:cubicBezTo>
                    <a:pt x="16182" y="12326"/>
                    <a:pt x="15797" y="12378"/>
                    <a:pt x="15428" y="12483"/>
                  </a:cubicBezTo>
                  <a:cubicBezTo>
                    <a:pt x="13500" y="13044"/>
                    <a:pt x="12466" y="15025"/>
                    <a:pt x="11379" y="17112"/>
                  </a:cubicBezTo>
                  <a:cubicBezTo>
                    <a:pt x="11116" y="17620"/>
                    <a:pt x="10835" y="18146"/>
                    <a:pt x="10555" y="18637"/>
                  </a:cubicBezTo>
                  <a:cubicBezTo>
                    <a:pt x="9240" y="20934"/>
                    <a:pt x="9135" y="22196"/>
                    <a:pt x="9064" y="23108"/>
                  </a:cubicBezTo>
                  <a:cubicBezTo>
                    <a:pt x="8959" y="24440"/>
                    <a:pt x="8907" y="25001"/>
                    <a:pt x="5295" y="26614"/>
                  </a:cubicBezTo>
                  <a:cubicBezTo>
                    <a:pt x="2192" y="27999"/>
                    <a:pt x="491" y="30173"/>
                    <a:pt x="369" y="32890"/>
                  </a:cubicBezTo>
                  <a:cubicBezTo>
                    <a:pt x="211" y="36800"/>
                    <a:pt x="3489" y="41516"/>
                    <a:pt x="8153" y="44093"/>
                  </a:cubicBezTo>
                  <a:cubicBezTo>
                    <a:pt x="12308" y="46372"/>
                    <a:pt x="16480" y="46425"/>
                    <a:pt x="19636" y="44251"/>
                  </a:cubicBezTo>
                  <a:cubicBezTo>
                    <a:pt x="21161" y="43181"/>
                    <a:pt x="22248" y="41446"/>
                    <a:pt x="23388" y="39622"/>
                  </a:cubicBezTo>
                  <a:cubicBezTo>
                    <a:pt x="24948" y="37115"/>
                    <a:pt x="26561" y="34521"/>
                    <a:pt x="29559" y="33171"/>
                  </a:cubicBezTo>
                  <a:cubicBezTo>
                    <a:pt x="33696" y="31312"/>
                    <a:pt x="38114" y="33855"/>
                    <a:pt x="42357" y="36309"/>
                  </a:cubicBezTo>
                  <a:cubicBezTo>
                    <a:pt x="42760" y="36554"/>
                    <a:pt x="43146" y="36782"/>
                    <a:pt x="43549" y="37010"/>
                  </a:cubicBezTo>
                  <a:cubicBezTo>
                    <a:pt x="47897" y="39482"/>
                    <a:pt x="54594" y="40709"/>
                    <a:pt x="58995" y="38272"/>
                  </a:cubicBezTo>
                  <a:cubicBezTo>
                    <a:pt x="61625" y="36817"/>
                    <a:pt x="63045" y="34293"/>
                    <a:pt x="63202" y="30769"/>
                  </a:cubicBezTo>
                  <a:cubicBezTo>
                    <a:pt x="63430" y="25615"/>
                    <a:pt x="59661" y="24054"/>
                    <a:pt x="55997" y="22564"/>
                  </a:cubicBezTo>
                  <a:cubicBezTo>
                    <a:pt x="54384" y="21915"/>
                    <a:pt x="52701" y="21214"/>
                    <a:pt x="51404" y="20215"/>
                  </a:cubicBezTo>
                  <a:cubicBezTo>
                    <a:pt x="48932" y="18286"/>
                    <a:pt x="48809" y="17234"/>
                    <a:pt x="48616" y="15306"/>
                  </a:cubicBezTo>
                  <a:cubicBezTo>
                    <a:pt x="48511" y="14131"/>
                    <a:pt x="48300" y="12974"/>
                    <a:pt x="48002" y="11852"/>
                  </a:cubicBezTo>
                  <a:cubicBezTo>
                    <a:pt x="47617" y="10432"/>
                    <a:pt x="47704" y="8907"/>
                    <a:pt x="47774" y="7434"/>
                  </a:cubicBezTo>
                  <a:cubicBezTo>
                    <a:pt x="47950" y="4226"/>
                    <a:pt x="48090" y="1473"/>
                    <a:pt x="43619" y="860"/>
                  </a:cubicBezTo>
                  <a:cubicBezTo>
                    <a:pt x="38938" y="246"/>
                    <a:pt x="37150" y="3998"/>
                    <a:pt x="35274" y="7978"/>
                  </a:cubicBezTo>
                  <a:cubicBezTo>
                    <a:pt x="33819" y="11046"/>
                    <a:pt x="32311" y="14219"/>
                    <a:pt x="29349" y="15253"/>
                  </a:cubicBezTo>
                  <a:cubicBezTo>
                    <a:pt x="27227" y="16007"/>
                    <a:pt x="24562" y="15569"/>
                    <a:pt x="21214" y="13938"/>
                  </a:cubicBezTo>
                  <a:lnTo>
                    <a:pt x="21214" y="13938"/>
                  </a:lnTo>
                  <a:cubicBezTo>
                    <a:pt x="19391" y="12869"/>
                    <a:pt x="17848" y="12343"/>
                    <a:pt x="16568" y="123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207;p68">
              <a:extLst>
                <a:ext uri="{FF2B5EF4-FFF2-40B4-BE49-F238E27FC236}">
                  <a16:creationId xmlns:a16="http://schemas.microsoft.com/office/drawing/2014/main" id="{C9ED9219-F74B-A1D0-C82F-AC568EF69DCC}"/>
                </a:ext>
              </a:extLst>
            </p:cNvPr>
            <p:cNvSpPr/>
            <p:nvPr/>
          </p:nvSpPr>
          <p:spPr>
            <a:xfrm>
              <a:off x="3889652" y="1438996"/>
              <a:ext cx="3869581" cy="2780721"/>
            </a:xfrm>
            <a:custGeom>
              <a:avLst/>
              <a:gdLst/>
              <a:ahLst/>
              <a:cxnLst/>
              <a:rect l="l" t="t" r="r" b="b"/>
              <a:pathLst>
                <a:path w="61310" h="44058" extrusionOk="0">
                  <a:moveTo>
                    <a:pt x="13676" y="43742"/>
                  </a:moveTo>
                  <a:cubicBezTo>
                    <a:pt x="11800" y="43742"/>
                    <a:pt x="9801" y="43216"/>
                    <a:pt x="7803" y="42129"/>
                  </a:cubicBezTo>
                  <a:cubicBezTo>
                    <a:pt x="3209" y="39657"/>
                    <a:pt x="1" y="35081"/>
                    <a:pt x="159" y="31242"/>
                  </a:cubicBezTo>
                  <a:cubicBezTo>
                    <a:pt x="281" y="28595"/>
                    <a:pt x="1947" y="26491"/>
                    <a:pt x="4980" y="25176"/>
                  </a:cubicBezTo>
                  <a:cubicBezTo>
                    <a:pt x="8241" y="23756"/>
                    <a:pt x="8276" y="23335"/>
                    <a:pt x="8381" y="22231"/>
                  </a:cubicBezTo>
                  <a:cubicBezTo>
                    <a:pt x="8451" y="21424"/>
                    <a:pt x="8556" y="20179"/>
                    <a:pt x="9959" y="17953"/>
                  </a:cubicBezTo>
                  <a:cubicBezTo>
                    <a:pt x="10327" y="17392"/>
                    <a:pt x="10660" y="16778"/>
                    <a:pt x="10976" y="16182"/>
                  </a:cubicBezTo>
                  <a:cubicBezTo>
                    <a:pt x="12045" y="14236"/>
                    <a:pt x="13150" y="12203"/>
                    <a:pt x="15148" y="11659"/>
                  </a:cubicBezTo>
                  <a:cubicBezTo>
                    <a:pt x="16674" y="11221"/>
                    <a:pt x="18602" y="11712"/>
                    <a:pt x="21004" y="13114"/>
                  </a:cubicBezTo>
                  <a:cubicBezTo>
                    <a:pt x="24195" y="14674"/>
                    <a:pt x="26719" y="15095"/>
                    <a:pt x="28735" y="14412"/>
                  </a:cubicBezTo>
                  <a:cubicBezTo>
                    <a:pt x="31505" y="13447"/>
                    <a:pt x="32943" y="10432"/>
                    <a:pt x="34328" y="7539"/>
                  </a:cubicBezTo>
                  <a:cubicBezTo>
                    <a:pt x="36099" y="3822"/>
                    <a:pt x="37922" y="0"/>
                    <a:pt x="42550" y="526"/>
                  </a:cubicBezTo>
                  <a:cubicBezTo>
                    <a:pt x="46951" y="1017"/>
                    <a:pt x="46846" y="3787"/>
                    <a:pt x="46741" y="6698"/>
                  </a:cubicBezTo>
                  <a:cubicBezTo>
                    <a:pt x="46688" y="8135"/>
                    <a:pt x="46618" y="9608"/>
                    <a:pt x="47074" y="10940"/>
                  </a:cubicBezTo>
                  <a:cubicBezTo>
                    <a:pt x="47442" y="12027"/>
                    <a:pt x="47722" y="13149"/>
                    <a:pt x="47915" y="14289"/>
                  </a:cubicBezTo>
                  <a:cubicBezTo>
                    <a:pt x="48143" y="15604"/>
                    <a:pt x="48266" y="16252"/>
                    <a:pt x="49949" y="18321"/>
                  </a:cubicBezTo>
                  <a:cubicBezTo>
                    <a:pt x="51018" y="18900"/>
                    <a:pt x="52140" y="19426"/>
                    <a:pt x="53297" y="19864"/>
                  </a:cubicBezTo>
                  <a:cubicBezTo>
                    <a:pt x="57242" y="21494"/>
                    <a:pt x="61309" y="23177"/>
                    <a:pt x="60976" y="28788"/>
                  </a:cubicBezTo>
                  <a:cubicBezTo>
                    <a:pt x="60783" y="32189"/>
                    <a:pt x="59311" y="34713"/>
                    <a:pt x="56734" y="36116"/>
                  </a:cubicBezTo>
                  <a:cubicBezTo>
                    <a:pt x="52421" y="38465"/>
                    <a:pt x="45846" y="37203"/>
                    <a:pt x="41604" y="34783"/>
                  </a:cubicBezTo>
                  <a:lnTo>
                    <a:pt x="40832" y="34345"/>
                  </a:lnTo>
                  <a:cubicBezTo>
                    <a:pt x="36677" y="31961"/>
                    <a:pt x="31996" y="29261"/>
                    <a:pt x="27947" y="31259"/>
                  </a:cubicBezTo>
                  <a:cubicBezTo>
                    <a:pt x="25141" y="32644"/>
                    <a:pt x="23704" y="35152"/>
                    <a:pt x="22301" y="37553"/>
                  </a:cubicBezTo>
                  <a:cubicBezTo>
                    <a:pt x="21249" y="39359"/>
                    <a:pt x="20268" y="41060"/>
                    <a:pt x="18795" y="42112"/>
                  </a:cubicBezTo>
                  <a:cubicBezTo>
                    <a:pt x="17305" y="43199"/>
                    <a:pt x="15499" y="43760"/>
                    <a:pt x="13676" y="43742"/>
                  </a:cubicBezTo>
                  <a:close/>
                  <a:moveTo>
                    <a:pt x="16323" y="11729"/>
                  </a:moveTo>
                  <a:cubicBezTo>
                    <a:pt x="15955" y="11729"/>
                    <a:pt x="15569" y="11764"/>
                    <a:pt x="15218" y="11869"/>
                  </a:cubicBezTo>
                  <a:cubicBezTo>
                    <a:pt x="13307" y="12395"/>
                    <a:pt x="12273" y="14271"/>
                    <a:pt x="11186" y="16287"/>
                  </a:cubicBezTo>
                  <a:cubicBezTo>
                    <a:pt x="10853" y="16883"/>
                    <a:pt x="10520" y="17497"/>
                    <a:pt x="10169" y="18076"/>
                  </a:cubicBezTo>
                  <a:cubicBezTo>
                    <a:pt x="8784" y="20267"/>
                    <a:pt x="8679" y="21407"/>
                    <a:pt x="8609" y="22266"/>
                  </a:cubicBezTo>
                  <a:cubicBezTo>
                    <a:pt x="8504" y="23423"/>
                    <a:pt x="8451" y="23914"/>
                    <a:pt x="5085" y="25369"/>
                  </a:cubicBezTo>
                  <a:cubicBezTo>
                    <a:pt x="2122" y="26649"/>
                    <a:pt x="492" y="28682"/>
                    <a:pt x="387" y="31242"/>
                  </a:cubicBezTo>
                  <a:cubicBezTo>
                    <a:pt x="229" y="35011"/>
                    <a:pt x="3385" y="39499"/>
                    <a:pt x="7908" y="41936"/>
                  </a:cubicBezTo>
                  <a:cubicBezTo>
                    <a:pt x="11835" y="44058"/>
                    <a:pt x="15762" y="44058"/>
                    <a:pt x="18690" y="41936"/>
                  </a:cubicBezTo>
                  <a:cubicBezTo>
                    <a:pt x="20127" y="40902"/>
                    <a:pt x="21092" y="39219"/>
                    <a:pt x="22126" y="37448"/>
                  </a:cubicBezTo>
                  <a:cubicBezTo>
                    <a:pt x="23546" y="35011"/>
                    <a:pt x="25019" y="32487"/>
                    <a:pt x="27876" y="31067"/>
                  </a:cubicBezTo>
                  <a:cubicBezTo>
                    <a:pt x="32014" y="28998"/>
                    <a:pt x="36765" y="31750"/>
                    <a:pt x="40955" y="34170"/>
                  </a:cubicBezTo>
                  <a:lnTo>
                    <a:pt x="41726" y="34608"/>
                  </a:lnTo>
                  <a:cubicBezTo>
                    <a:pt x="45917" y="37010"/>
                    <a:pt x="52403" y="38237"/>
                    <a:pt x="56664" y="35923"/>
                  </a:cubicBezTo>
                  <a:cubicBezTo>
                    <a:pt x="59188" y="34555"/>
                    <a:pt x="60591" y="32154"/>
                    <a:pt x="60783" y="28788"/>
                  </a:cubicBezTo>
                  <a:cubicBezTo>
                    <a:pt x="61099" y="23335"/>
                    <a:pt x="57102" y="21687"/>
                    <a:pt x="53227" y="20074"/>
                  </a:cubicBezTo>
                  <a:cubicBezTo>
                    <a:pt x="52070" y="19636"/>
                    <a:pt x="50931" y="19110"/>
                    <a:pt x="49826" y="18496"/>
                  </a:cubicBezTo>
                  <a:lnTo>
                    <a:pt x="49809" y="18479"/>
                  </a:lnTo>
                  <a:cubicBezTo>
                    <a:pt x="48073" y="16358"/>
                    <a:pt x="47950" y="15674"/>
                    <a:pt x="47722" y="14306"/>
                  </a:cubicBezTo>
                  <a:cubicBezTo>
                    <a:pt x="47529" y="13184"/>
                    <a:pt x="47249" y="12080"/>
                    <a:pt x="46881" y="11010"/>
                  </a:cubicBezTo>
                  <a:cubicBezTo>
                    <a:pt x="46425" y="9643"/>
                    <a:pt x="46478" y="8135"/>
                    <a:pt x="46530" y="6680"/>
                  </a:cubicBezTo>
                  <a:cubicBezTo>
                    <a:pt x="46653" y="3752"/>
                    <a:pt x="46758" y="1210"/>
                    <a:pt x="42550" y="737"/>
                  </a:cubicBezTo>
                  <a:cubicBezTo>
                    <a:pt x="38080" y="228"/>
                    <a:pt x="36362" y="3822"/>
                    <a:pt x="34538" y="7609"/>
                  </a:cubicBezTo>
                  <a:cubicBezTo>
                    <a:pt x="33136" y="10555"/>
                    <a:pt x="31681" y="13605"/>
                    <a:pt x="28823" y="14604"/>
                  </a:cubicBezTo>
                  <a:cubicBezTo>
                    <a:pt x="26754" y="15323"/>
                    <a:pt x="24160" y="14885"/>
                    <a:pt x="20934" y="13289"/>
                  </a:cubicBezTo>
                  <a:lnTo>
                    <a:pt x="20934" y="13289"/>
                  </a:lnTo>
                  <a:cubicBezTo>
                    <a:pt x="19128" y="12238"/>
                    <a:pt x="17585" y="11729"/>
                    <a:pt x="16323" y="117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208;p68">
              <a:extLst>
                <a:ext uri="{FF2B5EF4-FFF2-40B4-BE49-F238E27FC236}">
                  <a16:creationId xmlns:a16="http://schemas.microsoft.com/office/drawing/2014/main" id="{041DB668-F056-2E50-F5BD-412A3E3165C6}"/>
                </a:ext>
              </a:extLst>
            </p:cNvPr>
            <p:cNvSpPr/>
            <p:nvPr/>
          </p:nvSpPr>
          <p:spPr>
            <a:xfrm>
              <a:off x="3957186" y="1531966"/>
              <a:ext cx="3721260" cy="2633536"/>
            </a:xfrm>
            <a:custGeom>
              <a:avLst/>
              <a:gdLst/>
              <a:ahLst/>
              <a:cxnLst/>
              <a:rect l="l" t="t" r="r" b="b"/>
              <a:pathLst>
                <a:path w="58960" h="41726" extrusionOk="0">
                  <a:moveTo>
                    <a:pt x="12921" y="41428"/>
                  </a:moveTo>
                  <a:cubicBezTo>
                    <a:pt x="11221" y="41428"/>
                    <a:pt x="9397" y="40937"/>
                    <a:pt x="7574" y="39990"/>
                  </a:cubicBezTo>
                  <a:cubicBezTo>
                    <a:pt x="3191" y="37693"/>
                    <a:pt x="0" y="33223"/>
                    <a:pt x="158" y="29594"/>
                  </a:cubicBezTo>
                  <a:cubicBezTo>
                    <a:pt x="246" y="27840"/>
                    <a:pt x="1105" y="25456"/>
                    <a:pt x="4769" y="23913"/>
                  </a:cubicBezTo>
                  <a:cubicBezTo>
                    <a:pt x="7802" y="22651"/>
                    <a:pt x="7837" y="22300"/>
                    <a:pt x="7925" y="21354"/>
                  </a:cubicBezTo>
                  <a:cubicBezTo>
                    <a:pt x="7995" y="20617"/>
                    <a:pt x="8100" y="19495"/>
                    <a:pt x="9573" y="17356"/>
                  </a:cubicBezTo>
                  <a:cubicBezTo>
                    <a:pt x="10011" y="16743"/>
                    <a:pt x="10397" y="16042"/>
                    <a:pt x="10782" y="15393"/>
                  </a:cubicBezTo>
                  <a:cubicBezTo>
                    <a:pt x="11852" y="13517"/>
                    <a:pt x="12974" y="11571"/>
                    <a:pt x="14955" y="11045"/>
                  </a:cubicBezTo>
                  <a:cubicBezTo>
                    <a:pt x="16480" y="10624"/>
                    <a:pt x="18356" y="11098"/>
                    <a:pt x="20705" y="12483"/>
                  </a:cubicBezTo>
                  <a:cubicBezTo>
                    <a:pt x="23791" y="14008"/>
                    <a:pt x="26245" y="14429"/>
                    <a:pt x="28191" y="13762"/>
                  </a:cubicBezTo>
                  <a:cubicBezTo>
                    <a:pt x="30856" y="12851"/>
                    <a:pt x="32241" y="9976"/>
                    <a:pt x="33591" y="7188"/>
                  </a:cubicBezTo>
                  <a:cubicBezTo>
                    <a:pt x="35309" y="3647"/>
                    <a:pt x="37062" y="0"/>
                    <a:pt x="41480" y="403"/>
                  </a:cubicBezTo>
                  <a:cubicBezTo>
                    <a:pt x="45618" y="789"/>
                    <a:pt x="45565" y="3314"/>
                    <a:pt x="45495" y="5996"/>
                  </a:cubicBezTo>
                  <a:cubicBezTo>
                    <a:pt x="45460" y="7398"/>
                    <a:pt x="45425" y="8836"/>
                    <a:pt x="45951" y="10116"/>
                  </a:cubicBezTo>
                  <a:cubicBezTo>
                    <a:pt x="46705" y="11922"/>
                    <a:pt x="46828" y="12763"/>
                    <a:pt x="46933" y="13447"/>
                  </a:cubicBezTo>
                  <a:cubicBezTo>
                    <a:pt x="47056" y="14288"/>
                    <a:pt x="47126" y="14814"/>
                    <a:pt x="48370" y="16620"/>
                  </a:cubicBezTo>
                  <a:cubicBezTo>
                    <a:pt x="49370" y="17181"/>
                    <a:pt x="50387" y="17690"/>
                    <a:pt x="51438" y="18128"/>
                  </a:cubicBezTo>
                  <a:cubicBezTo>
                    <a:pt x="54962" y="19671"/>
                    <a:pt x="58960" y="21441"/>
                    <a:pt x="58556" y="26824"/>
                  </a:cubicBezTo>
                  <a:cubicBezTo>
                    <a:pt x="58328" y="30102"/>
                    <a:pt x="56926" y="32434"/>
                    <a:pt x="54401" y="33784"/>
                  </a:cubicBezTo>
                  <a:cubicBezTo>
                    <a:pt x="50229" y="35993"/>
                    <a:pt x="43882" y="34765"/>
                    <a:pt x="39780" y="32399"/>
                  </a:cubicBezTo>
                  <a:lnTo>
                    <a:pt x="39447" y="32206"/>
                  </a:lnTo>
                  <a:cubicBezTo>
                    <a:pt x="35169" y="29734"/>
                    <a:pt x="30313" y="26946"/>
                    <a:pt x="26263" y="29138"/>
                  </a:cubicBezTo>
                  <a:cubicBezTo>
                    <a:pt x="23598" y="30610"/>
                    <a:pt x="22301" y="33030"/>
                    <a:pt x="21038" y="35379"/>
                  </a:cubicBezTo>
                  <a:cubicBezTo>
                    <a:pt x="20109" y="37115"/>
                    <a:pt x="19215" y="38763"/>
                    <a:pt x="17848" y="39797"/>
                  </a:cubicBezTo>
                  <a:cubicBezTo>
                    <a:pt x="16445" y="40867"/>
                    <a:pt x="14709" y="41445"/>
                    <a:pt x="12921" y="41428"/>
                  </a:cubicBezTo>
                  <a:close/>
                  <a:moveTo>
                    <a:pt x="16077" y="11115"/>
                  </a:moveTo>
                  <a:cubicBezTo>
                    <a:pt x="15726" y="11098"/>
                    <a:pt x="15358" y="11150"/>
                    <a:pt x="15008" y="11238"/>
                  </a:cubicBezTo>
                  <a:cubicBezTo>
                    <a:pt x="13114" y="11746"/>
                    <a:pt x="12027" y="13657"/>
                    <a:pt x="10975" y="15498"/>
                  </a:cubicBezTo>
                  <a:cubicBezTo>
                    <a:pt x="10590" y="16164"/>
                    <a:pt x="10204" y="16866"/>
                    <a:pt x="9766" y="17479"/>
                  </a:cubicBezTo>
                  <a:cubicBezTo>
                    <a:pt x="8310" y="19565"/>
                    <a:pt x="8205" y="20652"/>
                    <a:pt x="8153" y="21371"/>
                  </a:cubicBezTo>
                  <a:cubicBezTo>
                    <a:pt x="8047" y="22423"/>
                    <a:pt x="8012" y="22809"/>
                    <a:pt x="4857" y="24124"/>
                  </a:cubicBezTo>
                  <a:cubicBezTo>
                    <a:pt x="2052" y="25298"/>
                    <a:pt x="509" y="27192"/>
                    <a:pt x="404" y="29611"/>
                  </a:cubicBezTo>
                  <a:cubicBezTo>
                    <a:pt x="246" y="33153"/>
                    <a:pt x="3366" y="37535"/>
                    <a:pt x="7679" y="39797"/>
                  </a:cubicBezTo>
                  <a:cubicBezTo>
                    <a:pt x="11378" y="41726"/>
                    <a:pt x="15060" y="41655"/>
                    <a:pt x="17742" y="39622"/>
                  </a:cubicBezTo>
                  <a:cubicBezTo>
                    <a:pt x="19075" y="38605"/>
                    <a:pt x="19951" y="36992"/>
                    <a:pt x="20881" y="35274"/>
                  </a:cubicBezTo>
                  <a:cubicBezTo>
                    <a:pt x="22090" y="33012"/>
                    <a:pt x="23475" y="30453"/>
                    <a:pt x="26193" y="28945"/>
                  </a:cubicBezTo>
                  <a:cubicBezTo>
                    <a:pt x="30330" y="26683"/>
                    <a:pt x="35257" y="29506"/>
                    <a:pt x="39587" y="32013"/>
                  </a:cubicBezTo>
                  <a:lnTo>
                    <a:pt x="39920" y="32206"/>
                  </a:lnTo>
                  <a:cubicBezTo>
                    <a:pt x="43970" y="34538"/>
                    <a:pt x="50211" y="35765"/>
                    <a:pt x="54331" y="33573"/>
                  </a:cubicBezTo>
                  <a:cubicBezTo>
                    <a:pt x="56768" y="32276"/>
                    <a:pt x="58136" y="29997"/>
                    <a:pt x="58364" y="26806"/>
                  </a:cubicBezTo>
                  <a:cubicBezTo>
                    <a:pt x="58749" y="21582"/>
                    <a:pt x="54997" y="19916"/>
                    <a:pt x="51368" y="18321"/>
                  </a:cubicBezTo>
                  <a:cubicBezTo>
                    <a:pt x="50299" y="17882"/>
                    <a:pt x="49247" y="17374"/>
                    <a:pt x="48248" y="16795"/>
                  </a:cubicBezTo>
                  <a:lnTo>
                    <a:pt x="48213" y="16760"/>
                  </a:lnTo>
                  <a:cubicBezTo>
                    <a:pt x="46933" y="14902"/>
                    <a:pt x="46845" y="14341"/>
                    <a:pt x="46722" y="13482"/>
                  </a:cubicBezTo>
                  <a:cubicBezTo>
                    <a:pt x="46617" y="12816"/>
                    <a:pt x="46495" y="11974"/>
                    <a:pt x="45758" y="10186"/>
                  </a:cubicBezTo>
                  <a:cubicBezTo>
                    <a:pt x="45215" y="8871"/>
                    <a:pt x="45250" y="7398"/>
                    <a:pt x="45285" y="5978"/>
                  </a:cubicBezTo>
                  <a:cubicBezTo>
                    <a:pt x="45355" y="3296"/>
                    <a:pt x="45408" y="982"/>
                    <a:pt x="41463" y="614"/>
                  </a:cubicBezTo>
                  <a:cubicBezTo>
                    <a:pt x="37220" y="210"/>
                    <a:pt x="35555" y="3647"/>
                    <a:pt x="33802" y="7276"/>
                  </a:cubicBezTo>
                  <a:cubicBezTo>
                    <a:pt x="32434" y="10098"/>
                    <a:pt x="31032" y="13009"/>
                    <a:pt x="28279" y="13955"/>
                  </a:cubicBezTo>
                  <a:cubicBezTo>
                    <a:pt x="26263" y="14639"/>
                    <a:pt x="23773" y="14218"/>
                    <a:pt x="20618" y="12658"/>
                  </a:cubicBezTo>
                  <a:lnTo>
                    <a:pt x="20618" y="12658"/>
                  </a:lnTo>
                  <a:cubicBezTo>
                    <a:pt x="18829" y="11624"/>
                    <a:pt x="17339" y="11115"/>
                    <a:pt x="16077" y="111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209;p68">
              <a:extLst>
                <a:ext uri="{FF2B5EF4-FFF2-40B4-BE49-F238E27FC236}">
                  <a16:creationId xmlns:a16="http://schemas.microsoft.com/office/drawing/2014/main" id="{71C22BB4-6E7B-5F34-76AF-F67140482FF1}"/>
                </a:ext>
              </a:extLst>
            </p:cNvPr>
            <p:cNvSpPr/>
            <p:nvPr/>
          </p:nvSpPr>
          <p:spPr>
            <a:xfrm>
              <a:off x="4025793" y="1623800"/>
              <a:ext cx="3571867" cy="2488624"/>
            </a:xfrm>
            <a:custGeom>
              <a:avLst/>
              <a:gdLst/>
              <a:ahLst/>
              <a:cxnLst/>
              <a:rect l="l" t="t" r="r" b="b"/>
              <a:pathLst>
                <a:path w="56593" h="39430" extrusionOk="0">
                  <a:moveTo>
                    <a:pt x="12167" y="39113"/>
                  </a:moveTo>
                  <a:cubicBezTo>
                    <a:pt x="10467" y="39078"/>
                    <a:pt x="8801" y="38640"/>
                    <a:pt x="7311" y="37851"/>
                  </a:cubicBezTo>
                  <a:cubicBezTo>
                    <a:pt x="3068" y="35695"/>
                    <a:pt x="0" y="31452"/>
                    <a:pt x="158" y="27963"/>
                  </a:cubicBezTo>
                  <a:cubicBezTo>
                    <a:pt x="228" y="26333"/>
                    <a:pt x="1052" y="24071"/>
                    <a:pt x="4523" y="22686"/>
                  </a:cubicBezTo>
                  <a:cubicBezTo>
                    <a:pt x="7329" y="21564"/>
                    <a:pt x="7364" y="21284"/>
                    <a:pt x="7434" y="20477"/>
                  </a:cubicBezTo>
                  <a:cubicBezTo>
                    <a:pt x="7504" y="19811"/>
                    <a:pt x="7609" y="18794"/>
                    <a:pt x="9152" y="16778"/>
                  </a:cubicBezTo>
                  <a:cubicBezTo>
                    <a:pt x="9660" y="16094"/>
                    <a:pt x="10134" y="15376"/>
                    <a:pt x="10554" y="14622"/>
                  </a:cubicBezTo>
                  <a:cubicBezTo>
                    <a:pt x="12413" y="11501"/>
                    <a:pt x="14324" y="8293"/>
                    <a:pt x="20390" y="11852"/>
                  </a:cubicBezTo>
                  <a:cubicBezTo>
                    <a:pt x="23370" y="13342"/>
                    <a:pt x="25737" y="13763"/>
                    <a:pt x="27613" y="13114"/>
                  </a:cubicBezTo>
                  <a:cubicBezTo>
                    <a:pt x="30172" y="12237"/>
                    <a:pt x="31522" y="9502"/>
                    <a:pt x="32820" y="6838"/>
                  </a:cubicBezTo>
                  <a:cubicBezTo>
                    <a:pt x="34468" y="3472"/>
                    <a:pt x="36168" y="0"/>
                    <a:pt x="40358" y="298"/>
                  </a:cubicBezTo>
                  <a:cubicBezTo>
                    <a:pt x="44548" y="596"/>
                    <a:pt x="44548" y="3138"/>
                    <a:pt x="44513" y="5838"/>
                  </a:cubicBezTo>
                  <a:cubicBezTo>
                    <a:pt x="44513" y="6995"/>
                    <a:pt x="44496" y="8188"/>
                    <a:pt x="44794" y="9292"/>
                  </a:cubicBezTo>
                  <a:cubicBezTo>
                    <a:pt x="46232" y="11150"/>
                    <a:pt x="46161" y="11729"/>
                    <a:pt x="46091" y="12378"/>
                  </a:cubicBezTo>
                  <a:cubicBezTo>
                    <a:pt x="46021" y="12886"/>
                    <a:pt x="45951" y="13482"/>
                    <a:pt x="46757" y="14920"/>
                  </a:cubicBezTo>
                  <a:cubicBezTo>
                    <a:pt x="47669" y="15463"/>
                    <a:pt x="48598" y="15954"/>
                    <a:pt x="49563" y="16375"/>
                  </a:cubicBezTo>
                  <a:cubicBezTo>
                    <a:pt x="52859" y="17935"/>
                    <a:pt x="56593" y="19688"/>
                    <a:pt x="56119" y="24860"/>
                  </a:cubicBezTo>
                  <a:cubicBezTo>
                    <a:pt x="55839" y="27981"/>
                    <a:pt x="54471" y="30190"/>
                    <a:pt x="52052" y="31435"/>
                  </a:cubicBezTo>
                  <a:cubicBezTo>
                    <a:pt x="47827" y="33626"/>
                    <a:pt x="41778" y="32224"/>
                    <a:pt x="37957" y="30015"/>
                  </a:cubicBezTo>
                  <a:cubicBezTo>
                    <a:pt x="33784" y="27595"/>
                    <a:pt x="28630" y="24615"/>
                    <a:pt x="24580" y="27052"/>
                  </a:cubicBezTo>
                  <a:cubicBezTo>
                    <a:pt x="22055" y="28577"/>
                    <a:pt x="20898" y="30944"/>
                    <a:pt x="19776" y="33223"/>
                  </a:cubicBezTo>
                  <a:cubicBezTo>
                    <a:pt x="18952" y="34888"/>
                    <a:pt x="18163" y="36484"/>
                    <a:pt x="16901" y="37483"/>
                  </a:cubicBezTo>
                  <a:cubicBezTo>
                    <a:pt x="15568" y="38570"/>
                    <a:pt x="13885" y="39131"/>
                    <a:pt x="12167" y="39113"/>
                  </a:cubicBezTo>
                  <a:close/>
                  <a:moveTo>
                    <a:pt x="15779" y="10502"/>
                  </a:moveTo>
                  <a:cubicBezTo>
                    <a:pt x="13254" y="10502"/>
                    <a:pt x="12027" y="12570"/>
                    <a:pt x="10747" y="14727"/>
                  </a:cubicBezTo>
                  <a:cubicBezTo>
                    <a:pt x="10309" y="15498"/>
                    <a:pt x="9836" y="16217"/>
                    <a:pt x="9327" y="16918"/>
                  </a:cubicBezTo>
                  <a:cubicBezTo>
                    <a:pt x="7819" y="18882"/>
                    <a:pt x="7714" y="19864"/>
                    <a:pt x="7662" y="20512"/>
                  </a:cubicBezTo>
                  <a:cubicBezTo>
                    <a:pt x="7556" y="21459"/>
                    <a:pt x="7416" y="21775"/>
                    <a:pt x="4594" y="22897"/>
                  </a:cubicBezTo>
                  <a:cubicBezTo>
                    <a:pt x="1929" y="23966"/>
                    <a:pt x="456" y="25719"/>
                    <a:pt x="351" y="27981"/>
                  </a:cubicBezTo>
                  <a:cubicBezTo>
                    <a:pt x="211" y="31382"/>
                    <a:pt x="3226" y="35537"/>
                    <a:pt x="7399" y="37658"/>
                  </a:cubicBezTo>
                  <a:cubicBezTo>
                    <a:pt x="10870" y="39429"/>
                    <a:pt x="14289" y="39306"/>
                    <a:pt x="16743" y="37325"/>
                  </a:cubicBezTo>
                  <a:cubicBezTo>
                    <a:pt x="17970" y="36343"/>
                    <a:pt x="18742" y="34783"/>
                    <a:pt x="19548" y="33135"/>
                  </a:cubicBezTo>
                  <a:cubicBezTo>
                    <a:pt x="20635" y="30944"/>
                    <a:pt x="21862" y="28419"/>
                    <a:pt x="24457" y="26876"/>
                  </a:cubicBezTo>
                  <a:cubicBezTo>
                    <a:pt x="28612" y="24352"/>
                    <a:pt x="33837" y="27385"/>
                    <a:pt x="38027" y="29822"/>
                  </a:cubicBezTo>
                  <a:cubicBezTo>
                    <a:pt x="41936" y="32083"/>
                    <a:pt x="47967" y="33310"/>
                    <a:pt x="51929" y="31259"/>
                  </a:cubicBezTo>
                  <a:cubicBezTo>
                    <a:pt x="54279" y="30032"/>
                    <a:pt x="55611" y="27876"/>
                    <a:pt x="55874" y="24843"/>
                  </a:cubicBezTo>
                  <a:cubicBezTo>
                    <a:pt x="56330" y="19829"/>
                    <a:pt x="52823" y="18181"/>
                    <a:pt x="49440" y="16585"/>
                  </a:cubicBezTo>
                  <a:cubicBezTo>
                    <a:pt x="48458" y="16147"/>
                    <a:pt x="47511" y="15656"/>
                    <a:pt x="46600" y="15095"/>
                  </a:cubicBezTo>
                  <a:lnTo>
                    <a:pt x="46565" y="15078"/>
                  </a:lnTo>
                  <a:lnTo>
                    <a:pt x="46565" y="15060"/>
                  </a:lnTo>
                  <a:cubicBezTo>
                    <a:pt x="45706" y="13517"/>
                    <a:pt x="45776" y="12904"/>
                    <a:pt x="45846" y="12360"/>
                  </a:cubicBezTo>
                  <a:cubicBezTo>
                    <a:pt x="45916" y="11746"/>
                    <a:pt x="45986" y="11221"/>
                    <a:pt x="44584" y="9415"/>
                  </a:cubicBezTo>
                  <a:lnTo>
                    <a:pt x="44566" y="9380"/>
                  </a:lnTo>
                  <a:cubicBezTo>
                    <a:pt x="44250" y="8240"/>
                    <a:pt x="44268" y="7013"/>
                    <a:pt x="44286" y="5838"/>
                  </a:cubicBezTo>
                  <a:cubicBezTo>
                    <a:pt x="44321" y="3138"/>
                    <a:pt x="44338" y="807"/>
                    <a:pt x="40341" y="526"/>
                  </a:cubicBezTo>
                  <a:cubicBezTo>
                    <a:pt x="36326" y="246"/>
                    <a:pt x="34696" y="3489"/>
                    <a:pt x="33013" y="6943"/>
                  </a:cubicBezTo>
                  <a:cubicBezTo>
                    <a:pt x="31698" y="9643"/>
                    <a:pt x="30330" y="12430"/>
                    <a:pt x="27683" y="13324"/>
                  </a:cubicBezTo>
                  <a:cubicBezTo>
                    <a:pt x="25737" y="13991"/>
                    <a:pt x="23318" y="13570"/>
                    <a:pt x="20267" y="12062"/>
                  </a:cubicBezTo>
                  <a:lnTo>
                    <a:pt x="20267" y="12062"/>
                  </a:lnTo>
                  <a:cubicBezTo>
                    <a:pt x="18409" y="10958"/>
                    <a:pt x="16971" y="10502"/>
                    <a:pt x="15779" y="105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210;p68">
              <a:extLst>
                <a:ext uri="{FF2B5EF4-FFF2-40B4-BE49-F238E27FC236}">
                  <a16:creationId xmlns:a16="http://schemas.microsoft.com/office/drawing/2014/main" id="{95658DBD-5876-F686-A2BC-AFA1C8027384}"/>
                </a:ext>
              </a:extLst>
            </p:cNvPr>
            <p:cNvSpPr/>
            <p:nvPr/>
          </p:nvSpPr>
          <p:spPr>
            <a:xfrm>
              <a:off x="4093264" y="1715633"/>
              <a:ext cx="3423610" cy="2341440"/>
            </a:xfrm>
            <a:custGeom>
              <a:avLst/>
              <a:gdLst/>
              <a:ahLst/>
              <a:cxnLst/>
              <a:rect l="l" t="t" r="r" b="b"/>
              <a:pathLst>
                <a:path w="54244" h="37098" extrusionOk="0">
                  <a:moveTo>
                    <a:pt x="11449" y="36817"/>
                  </a:moveTo>
                  <a:cubicBezTo>
                    <a:pt x="9924" y="36782"/>
                    <a:pt x="8434" y="36414"/>
                    <a:pt x="7084" y="35712"/>
                  </a:cubicBezTo>
                  <a:cubicBezTo>
                    <a:pt x="3051" y="33749"/>
                    <a:pt x="1" y="29611"/>
                    <a:pt x="159" y="26333"/>
                  </a:cubicBezTo>
                  <a:cubicBezTo>
                    <a:pt x="229" y="24808"/>
                    <a:pt x="1000" y="22721"/>
                    <a:pt x="4296" y="21459"/>
                  </a:cubicBezTo>
                  <a:cubicBezTo>
                    <a:pt x="6908" y="20477"/>
                    <a:pt x="6926" y="20249"/>
                    <a:pt x="6996" y="19601"/>
                  </a:cubicBezTo>
                  <a:cubicBezTo>
                    <a:pt x="7049" y="19005"/>
                    <a:pt x="7154" y="18111"/>
                    <a:pt x="8767" y="16217"/>
                  </a:cubicBezTo>
                  <a:cubicBezTo>
                    <a:pt x="9345" y="15481"/>
                    <a:pt x="9889" y="14709"/>
                    <a:pt x="10362" y="13885"/>
                  </a:cubicBezTo>
                  <a:cubicBezTo>
                    <a:pt x="12203" y="10870"/>
                    <a:pt x="14131" y="7732"/>
                    <a:pt x="20075" y="11256"/>
                  </a:cubicBezTo>
                  <a:cubicBezTo>
                    <a:pt x="22967" y="12693"/>
                    <a:pt x="25246" y="13097"/>
                    <a:pt x="27087" y="12483"/>
                  </a:cubicBezTo>
                  <a:cubicBezTo>
                    <a:pt x="29542" y="11659"/>
                    <a:pt x="30839" y="9047"/>
                    <a:pt x="32101" y="6505"/>
                  </a:cubicBezTo>
                  <a:cubicBezTo>
                    <a:pt x="33679" y="3314"/>
                    <a:pt x="35327" y="0"/>
                    <a:pt x="39289" y="193"/>
                  </a:cubicBezTo>
                  <a:cubicBezTo>
                    <a:pt x="43252" y="386"/>
                    <a:pt x="43287" y="2700"/>
                    <a:pt x="43304" y="5137"/>
                  </a:cubicBezTo>
                  <a:cubicBezTo>
                    <a:pt x="43304" y="6259"/>
                    <a:pt x="43304" y="7416"/>
                    <a:pt x="43672" y="8468"/>
                  </a:cubicBezTo>
                  <a:cubicBezTo>
                    <a:pt x="45233" y="10134"/>
                    <a:pt x="45180" y="10502"/>
                    <a:pt x="44952" y="11045"/>
                  </a:cubicBezTo>
                  <a:cubicBezTo>
                    <a:pt x="44794" y="11396"/>
                    <a:pt x="44602" y="11852"/>
                    <a:pt x="45180" y="13237"/>
                  </a:cubicBezTo>
                  <a:cubicBezTo>
                    <a:pt x="46004" y="13763"/>
                    <a:pt x="46846" y="14236"/>
                    <a:pt x="47722" y="14657"/>
                  </a:cubicBezTo>
                  <a:cubicBezTo>
                    <a:pt x="50790" y="16200"/>
                    <a:pt x="54244" y="17970"/>
                    <a:pt x="53718" y="22914"/>
                  </a:cubicBezTo>
                  <a:cubicBezTo>
                    <a:pt x="53385" y="25860"/>
                    <a:pt x="52053" y="27946"/>
                    <a:pt x="49721" y="29121"/>
                  </a:cubicBezTo>
                  <a:cubicBezTo>
                    <a:pt x="45653" y="31172"/>
                    <a:pt x="39833" y="29787"/>
                    <a:pt x="36134" y="27630"/>
                  </a:cubicBezTo>
                  <a:cubicBezTo>
                    <a:pt x="31488" y="24930"/>
                    <a:pt x="26631" y="22494"/>
                    <a:pt x="22897" y="24966"/>
                  </a:cubicBezTo>
                  <a:cubicBezTo>
                    <a:pt x="20513" y="26561"/>
                    <a:pt x="19443" y="28963"/>
                    <a:pt x="18514" y="31084"/>
                  </a:cubicBezTo>
                  <a:cubicBezTo>
                    <a:pt x="17795" y="32697"/>
                    <a:pt x="17129" y="34222"/>
                    <a:pt x="15972" y="35204"/>
                  </a:cubicBezTo>
                  <a:cubicBezTo>
                    <a:pt x="14710" y="36273"/>
                    <a:pt x="13097" y="36834"/>
                    <a:pt x="11449" y="36817"/>
                  </a:cubicBezTo>
                  <a:close/>
                  <a:moveTo>
                    <a:pt x="15534" y="9888"/>
                  </a:moveTo>
                  <a:cubicBezTo>
                    <a:pt x="13062" y="9888"/>
                    <a:pt x="11817" y="11904"/>
                    <a:pt x="10537" y="13991"/>
                  </a:cubicBezTo>
                  <a:cubicBezTo>
                    <a:pt x="10064" y="14815"/>
                    <a:pt x="9520" y="15604"/>
                    <a:pt x="8924" y="16340"/>
                  </a:cubicBezTo>
                  <a:cubicBezTo>
                    <a:pt x="7364" y="18181"/>
                    <a:pt x="7259" y="19040"/>
                    <a:pt x="7206" y="19601"/>
                  </a:cubicBezTo>
                  <a:cubicBezTo>
                    <a:pt x="7119" y="20390"/>
                    <a:pt x="6996" y="20653"/>
                    <a:pt x="4366" y="21652"/>
                  </a:cubicBezTo>
                  <a:cubicBezTo>
                    <a:pt x="1859" y="22616"/>
                    <a:pt x="474" y="24229"/>
                    <a:pt x="386" y="26333"/>
                  </a:cubicBezTo>
                  <a:cubicBezTo>
                    <a:pt x="229" y="29541"/>
                    <a:pt x="3209" y="33556"/>
                    <a:pt x="7171" y="35502"/>
                  </a:cubicBezTo>
                  <a:cubicBezTo>
                    <a:pt x="10415" y="37097"/>
                    <a:pt x="13570" y="36922"/>
                    <a:pt x="15814" y="35011"/>
                  </a:cubicBezTo>
                  <a:cubicBezTo>
                    <a:pt x="16919" y="34064"/>
                    <a:pt x="17585" y="32557"/>
                    <a:pt x="18286" y="30961"/>
                  </a:cubicBezTo>
                  <a:cubicBezTo>
                    <a:pt x="19251" y="28822"/>
                    <a:pt x="20320" y="26386"/>
                    <a:pt x="22757" y="24755"/>
                  </a:cubicBezTo>
                  <a:cubicBezTo>
                    <a:pt x="26930" y="22003"/>
                    <a:pt x="32522" y="25264"/>
                    <a:pt x="36239" y="27420"/>
                  </a:cubicBezTo>
                  <a:cubicBezTo>
                    <a:pt x="39885" y="29559"/>
                    <a:pt x="45618" y="30926"/>
                    <a:pt x="49598" y="28910"/>
                  </a:cubicBezTo>
                  <a:cubicBezTo>
                    <a:pt x="51860" y="27771"/>
                    <a:pt x="53157" y="25737"/>
                    <a:pt x="53473" y="22862"/>
                  </a:cubicBezTo>
                  <a:cubicBezTo>
                    <a:pt x="53999" y="18076"/>
                    <a:pt x="50738" y="16428"/>
                    <a:pt x="47599" y="14832"/>
                  </a:cubicBezTo>
                  <a:cubicBezTo>
                    <a:pt x="46705" y="14394"/>
                    <a:pt x="45846" y="13903"/>
                    <a:pt x="45005" y="13377"/>
                  </a:cubicBezTo>
                  <a:lnTo>
                    <a:pt x="44987" y="13360"/>
                  </a:lnTo>
                  <a:lnTo>
                    <a:pt x="44987" y="13324"/>
                  </a:lnTo>
                  <a:cubicBezTo>
                    <a:pt x="44339" y="11834"/>
                    <a:pt x="44566" y="11326"/>
                    <a:pt x="44742" y="10940"/>
                  </a:cubicBezTo>
                  <a:cubicBezTo>
                    <a:pt x="44917" y="10502"/>
                    <a:pt x="45040" y="10256"/>
                    <a:pt x="43479" y="8591"/>
                  </a:cubicBezTo>
                  <a:lnTo>
                    <a:pt x="43444" y="8556"/>
                  </a:lnTo>
                  <a:cubicBezTo>
                    <a:pt x="43076" y="7451"/>
                    <a:pt x="43076" y="6277"/>
                    <a:pt x="43059" y="5137"/>
                  </a:cubicBezTo>
                  <a:cubicBezTo>
                    <a:pt x="43041" y="2683"/>
                    <a:pt x="43041" y="579"/>
                    <a:pt x="39254" y="404"/>
                  </a:cubicBezTo>
                  <a:cubicBezTo>
                    <a:pt x="35432" y="228"/>
                    <a:pt x="33907" y="3314"/>
                    <a:pt x="32277" y="6592"/>
                  </a:cubicBezTo>
                  <a:cubicBezTo>
                    <a:pt x="31014" y="9169"/>
                    <a:pt x="29682" y="11817"/>
                    <a:pt x="27140" y="12676"/>
                  </a:cubicBezTo>
                  <a:cubicBezTo>
                    <a:pt x="25264" y="13307"/>
                    <a:pt x="22915" y="12904"/>
                    <a:pt x="19969" y="11431"/>
                  </a:cubicBezTo>
                  <a:lnTo>
                    <a:pt x="19969" y="11431"/>
                  </a:lnTo>
                  <a:cubicBezTo>
                    <a:pt x="18129" y="10344"/>
                    <a:pt x="16691" y="9888"/>
                    <a:pt x="15534" y="98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211;p68">
              <a:extLst>
                <a:ext uri="{FF2B5EF4-FFF2-40B4-BE49-F238E27FC236}">
                  <a16:creationId xmlns:a16="http://schemas.microsoft.com/office/drawing/2014/main" id="{0D79DA66-66EB-BD25-2783-3346E9D62699}"/>
                </a:ext>
              </a:extLst>
            </p:cNvPr>
            <p:cNvSpPr/>
            <p:nvPr/>
          </p:nvSpPr>
          <p:spPr>
            <a:xfrm>
              <a:off x="4161871" y="1813021"/>
              <a:ext cx="3274280" cy="2190911"/>
            </a:xfrm>
            <a:custGeom>
              <a:avLst/>
              <a:gdLst/>
              <a:ahLst/>
              <a:cxnLst/>
              <a:rect l="l" t="t" r="r" b="b"/>
              <a:pathLst>
                <a:path w="51878" h="34713" extrusionOk="0">
                  <a:moveTo>
                    <a:pt x="10713" y="34432"/>
                  </a:moveTo>
                  <a:cubicBezTo>
                    <a:pt x="9363" y="34397"/>
                    <a:pt x="8030" y="34082"/>
                    <a:pt x="6821" y="33486"/>
                  </a:cubicBezTo>
                  <a:cubicBezTo>
                    <a:pt x="2929" y="31645"/>
                    <a:pt x="1" y="27753"/>
                    <a:pt x="158" y="24615"/>
                  </a:cubicBezTo>
                  <a:cubicBezTo>
                    <a:pt x="211" y="23195"/>
                    <a:pt x="947" y="21266"/>
                    <a:pt x="4051" y="20144"/>
                  </a:cubicBezTo>
                  <a:lnTo>
                    <a:pt x="5067" y="19776"/>
                  </a:lnTo>
                  <a:cubicBezTo>
                    <a:pt x="6750" y="19197"/>
                    <a:pt x="6750" y="19197"/>
                    <a:pt x="6891" y="18619"/>
                  </a:cubicBezTo>
                  <a:cubicBezTo>
                    <a:pt x="7013" y="18128"/>
                    <a:pt x="7224" y="17304"/>
                    <a:pt x="8346" y="15568"/>
                  </a:cubicBezTo>
                  <a:lnTo>
                    <a:pt x="8363" y="15533"/>
                  </a:lnTo>
                  <a:cubicBezTo>
                    <a:pt x="9328" y="14850"/>
                    <a:pt x="10064" y="13745"/>
                    <a:pt x="10783" y="12693"/>
                  </a:cubicBezTo>
                  <a:cubicBezTo>
                    <a:pt x="12536" y="10063"/>
                    <a:pt x="14342" y="7328"/>
                    <a:pt x="19741" y="10537"/>
                  </a:cubicBezTo>
                  <a:cubicBezTo>
                    <a:pt x="27192" y="14288"/>
                    <a:pt x="29209" y="10291"/>
                    <a:pt x="31330" y="6084"/>
                  </a:cubicBezTo>
                  <a:cubicBezTo>
                    <a:pt x="32838" y="3086"/>
                    <a:pt x="34398" y="0"/>
                    <a:pt x="38045" y="0"/>
                  </a:cubicBezTo>
                  <a:lnTo>
                    <a:pt x="38167" y="0"/>
                  </a:lnTo>
                  <a:cubicBezTo>
                    <a:pt x="41919" y="70"/>
                    <a:pt x="41972" y="2157"/>
                    <a:pt x="42024" y="4383"/>
                  </a:cubicBezTo>
                  <a:cubicBezTo>
                    <a:pt x="42059" y="5453"/>
                    <a:pt x="42094" y="6557"/>
                    <a:pt x="42498" y="7574"/>
                  </a:cubicBezTo>
                  <a:cubicBezTo>
                    <a:pt x="43795" y="8696"/>
                    <a:pt x="44005" y="8994"/>
                    <a:pt x="44005" y="9222"/>
                  </a:cubicBezTo>
                  <a:cubicBezTo>
                    <a:pt x="44005" y="9380"/>
                    <a:pt x="43900" y="9467"/>
                    <a:pt x="43795" y="9555"/>
                  </a:cubicBezTo>
                  <a:cubicBezTo>
                    <a:pt x="43532" y="9765"/>
                    <a:pt x="43164" y="10081"/>
                    <a:pt x="43567" y="11448"/>
                  </a:cubicBezTo>
                  <a:cubicBezTo>
                    <a:pt x="44303" y="11957"/>
                    <a:pt x="45057" y="12413"/>
                    <a:pt x="45846" y="12833"/>
                  </a:cubicBezTo>
                  <a:cubicBezTo>
                    <a:pt x="48669" y="14394"/>
                    <a:pt x="51877" y="16147"/>
                    <a:pt x="51264" y="20863"/>
                  </a:cubicBezTo>
                  <a:cubicBezTo>
                    <a:pt x="50895" y="23650"/>
                    <a:pt x="49580" y="25614"/>
                    <a:pt x="47371" y="26701"/>
                  </a:cubicBezTo>
                  <a:cubicBezTo>
                    <a:pt x="43444" y="28629"/>
                    <a:pt x="37834" y="27262"/>
                    <a:pt x="34293" y="25176"/>
                  </a:cubicBezTo>
                  <a:cubicBezTo>
                    <a:pt x="29910" y="22599"/>
                    <a:pt x="24913" y="20074"/>
                    <a:pt x="21197" y="22791"/>
                  </a:cubicBezTo>
                  <a:cubicBezTo>
                    <a:pt x="18935" y="24439"/>
                    <a:pt x="18023" y="26789"/>
                    <a:pt x="17217" y="28857"/>
                  </a:cubicBezTo>
                  <a:cubicBezTo>
                    <a:pt x="16603" y="30400"/>
                    <a:pt x="16042" y="31855"/>
                    <a:pt x="14990" y="32820"/>
                  </a:cubicBezTo>
                  <a:cubicBezTo>
                    <a:pt x="13816" y="33871"/>
                    <a:pt x="12290" y="34450"/>
                    <a:pt x="10713" y="34432"/>
                  </a:cubicBezTo>
                  <a:close/>
                  <a:moveTo>
                    <a:pt x="8521" y="15709"/>
                  </a:moveTo>
                  <a:cubicBezTo>
                    <a:pt x="7417" y="17392"/>
                    <a:pt x="7241" y="18198"/>
                    <a:pt x="7119" y="18671"/>
                  </a:cubicBezTo>
                  <a:cubicBezTo>
                    <a:pt x="6961" y="19355"/>
                    <a:pt x="6926" y="19373"/>
                    <a:pt x="5138" y="19986"/>
                  </a:cubicBezTo>
                  <a:lnTo>
                    <a:pt x="4121" y="20354"/>
                  </a:lnTo>
                  <a:cubicBezTo>
                    <a:pt x="1754" y="21196"/>
                    <a:pt x="457" y="22686"/>
                    <a:pt x="369" y="24632"/>
                  </a:cubicBezTo>
                  <a:cubicBezTo>
                    <a:pt x="229" y="27683"/>
                    <a:pt x="3104" y="31487"/>
                    <a:pt x="6926" y="33293"/>
                  </a:cubicBezTo>
                  <a:cubicBezTo>
                    <a:pt x="9941" y="34713"/>
                    <a:pt x="12834" y="34467"/>
                    <a:pt x="14833" y="32644"/>
                  </a:cubicBezTo>
                  <a:cubicBezTo>
                    <a:pt x="15849" y="31715"/>
                    <a:pt x="16410" y="30277"/>
                    <a:pt x="17007" y="28752"/>
                  </a:cubicBezTo>
                  <a:cubicBezTo>
                    <a:pt x="17813" y="26666"/>
                    <a:pt x="18742" y="24282"/>
                    <a:pt x="21056" y="22599"/>
                  </a:cubicBezTo>
                  <a:cubicBezTo>
                    <a:pt x="24878" y="19811"/>
                    <a:pt x="29945" y="22371"/>
                    <a:pt x="34380" y="24965"/>
                  </a:cubicBezTo>
                  <a:cubicBezTo>
                    <a:pt x="37887" y="27034"/>
                    <a:pt x="43409" y="28384"/>
                    <a:pt x="47249" y="26508"/>
                  </a:cubicBezTo>
                  <a:cubicBezTo>
                    <a:pt x="49405" y="25456"/>
                    <a:pt x="50685" y="23545"/>
                    <a:pt x="51036" y="20828"/>
                  </a:cubicBezTo>
                  <a:cubicBezTo>
                    <a:pt x="51632" y="16270"/>
                    <a:pt x="48616" y="14604"/>
                    <a:pt x="45724" y="13009"/>
                  </a:cubicBezTo>
                  <a:cubicBezTo>
                    <a:pt x="44917" y="12588"/>
                    <a:pt x="44146" y="12132"/>
                    <a:pt x="43392" y="11606"/>
                  </a:cubicBezTo>
                  <a:lnTo>
                    <a:pt x="43374" y="11589"/>
                  </a:lnTo>
                  <a:lnTo>
                    <a:pt x="43374" y="11554"/>
                  </a:lnTo>
                  <a:cubicBezTo>
                    <a:pt x="42901" y="10011"/>
                    <a:pt x="43374" y="9608"/>
                    <a:pt x="43655" y="9380"/>
                  </a:cubicBezTo>
                  <a:cubicBezTo>
                    <a:pt x="43742" y="9309"/>
                    <a:pt x="43795" y="9257"/>
                    <a:pt x="43795" y="9204"/>
                  </a:cubicBezTo>
                  <a:cubicBezTo>
                    <a:pt x="43795" y="9011"/>
                    <a:pt x="43216" y="8468"/>
                    <a:pt x="42340" y="7714"/>
                  </a:cubicBezTo>
                  <a:lnTo>
                    <a:pt x="42322" y="7697"/>
                  </a:lnTo>
                  <a:lnTo>
                    <a:pt x="42322" y="7679"/>
                  </a:lnTo>
                  <a:cubicBezTo>
                    <a:pt x="41884" y="6610"/>
                    <a:pt x="41849" y="5488"/>
                    <a:pt x="41831" y="4383"/>
                  </a:cubicBezTo>
                  <a:cubicBezTo>
                    <a:pt x="41761" y="2104"/>
                    <a:pt x="41709" y="298"/>
                    <a:pt x="38167" y="228"/>
                  </a:cubicBezTo>
                  <a:cubicBezTo>
                    <a:pt x="34573" y="158"/>
                    <a:pt x="33101" y="3086"/>
                    <a:pt x="31540" y="6171"/>
                  </a:cubicBezTo>
                  <a:cubicBezTo>
                    <a:pt x="29472" y="10309"/>
                    <a:pt x="27315" y="14587"/>
                    <a:pt x="19654" y="10747"/>
                  </a:cubicBezTo>
                  <a:lnTo>
                    <a:pt x="19654" y="10747"/>
                  </a:lnTo>
                  <a:cubicBezTo>
                    <a:pt x="14429" y="7644"/>
                    <a:pt x="12746" y="10151"/>
                    <a:pt x="10976" y="12816"/>
                  </a:cubicBezTo>
                  <a:cubicBezTo>
                    <a:pt x="10239" y="13885"/>
                    <a:pt x="9503" y="14990"/>
                    <a:pt x="8504" y="156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212;p68">
              <a:extLst>
                <a:ext uri="{FF2B5EF4-FFF2-40B4-BE49-F238E27FC236}">
                  <a16:creationId xmlns:a16="http://schemas.microsoft.com/office/drawing/2014/main" id="{43819FCB-4DD9-953F-827C-210D2BE780DC}"/>
                </a:ext>
              </a:extLst>
            </p:cNvPr>
            <p:cNvSpPr/>
            <p:nvPr/>
          </p:nvSpPr>
          <p:spPr>
            <a:xfrm>
              <a:off x="4230479" y="1898228"/>
              <a:ext cx="3124887" cy="2072507"/>
            </a:xfrm>
            <a:custGeom>
              <a:avLst/>
              <a:gdLst/>
              <a:ahLst/>
              <a:cxnLst/>
              <a:rect l="l" t="t" r="r" b="b"/>
              <a:pathLst>
                <a:path w="49511" h="32837" extrusionOk="0">
                  <a:moveTo>
                    <a:pt x="9976" y="32223"/>
                  </a:moveTo>
                  <a:cubicBezTo>
                    <a:pt x="8802" y="32206"/>
                    <a:pt x="7645" y="31925"/>
                    <a:pt x="6593" y="31434"/>
                  </a:cubicBezTo>
                  <a:cubicBezTo>
                    <a:pt x="2893" y="29769"/>
                    <a:pt x="1" y="26017"/>
                    <a:pt x="141" y="23072"/>
                  </a:cubicBezTo>
                  <a:cubicBezTo>
                    <a:pt x="211" y="21757"/>
                    <a:pt x="895" y="19986"/>
                    <a:pt x="3805" y="19004"/>
                  </a:cubicBezTo>
                  <a:cubicBezTo>
                    <a:pt x="4506" y="18777"/>
                    <a:pt x="5015" y="18619"/>
                    <a:pt x="5383" y="18514"/>
                  </a:cubicBezTo>
                  <a:cubicBezTo>
                    <a:pt x="6330" y="18216"/>
                    <a:pt x="6330" y="18216"/>
                    <a:pt x="6435" y="17847"/>
                  </a:cubicBezTo>
                  <a:cubicBezTo>
                    <a:pt x="6558" y="17497"/>
                    <a:pt x="6785" y="16725"/>
                    <a:pt x="7925" y="15095"/>
                  </a:cubicBezTo>
                  <a:lnTo>
                    <a:pt x="7960" y="15077"/>
                  </a:lnTo>
                  <a:cubicBezTo>
                    <a:pt x="9012" y="14429"/>
                    <a:pt x="9783" y="13272"/>
                    <a:pt x="10555" y="12150"/>
                  </a:cubicBezTo>
                  <a:cubicBezTo>
                    <a:pt x="12308" y="9555"/>
                    <a:pt x="14096" y="6873"/>
                    <a:pt x="19408" y="10028"/>
                  </a:cubicBezTo>
                  <a:cubicBezTo>
                    <a:pt x="26579" y="13657"/>
                    <a:pt x="28525" y="9853"/>
                    <a:pt x="30594" y="5838"/>
                  </a:cubicBezTo>
                  <a:cubicBezTo>
                    <a:pt x="32049" y="2980"/>
                    <a:pt x="33556" y="53"/>
                    <a:pt x="37063" y="0"/>
                  </a:cubicBezTo>
                  <a:lnTo>
                    <a:pt x="37186" y="0"/>
                  </a:lnTo>
                  <a:cubicBezTo>
                    <a:pt x="40587" y="0"/>
                    <a:pt x="40674" y="1771"/>
                    <a:pt x="40780" y="3822"/>
                  </a:cubicBezTo>
                  <a:cubicBezTo>
                    <a:pt x="40832" y="4839"/>
                    <a:pt x="40885" y="5891"/>
                    <a:pt x="41341" y="6855"/>
                  </a:cubicBezTo>
                  <a:lnTo>
                    <a:pt x="42077" y="7363"/>
                  </a:lnTo>
                  <a:cubicBezTo>
                    <a:pt x="42918" y="7942"/>
                    <a:pt x="42989" y="7995"/>
                    <a:pt x="42953" y="8117"/>
                  </a:cubicBezTo>
                  <a:cubicBezTo>
                    <a:pt x="42936" y="8222"/>
                    <a:pt x="42831" y="8240"/>
                    <a:pt x="42708" y="8258"/>
                  </a:cubicBezTo>
                  <a:cubicBezTo>
                    <a:pt x="42480" y="8258"/>
                    <a:pt x="42270" y="8363"/>
                    <a:pt x="42112" y="8538"/>
                  </a:cubicBezTo>
                  <a:cubicBezTo>
                    <a:pt x="41919" y="8801"/>
                    <a:pt x="41866" y="9239"/>
                    <a:pt x="41972" y="9853"/>
                  </a:cubicBezTo>
                  <a:cubicBezTo>
                    <a:pt x="42620" y="10344"/>
                    <a:pt x="43287" y="10782"/>
                    <a:pt x="43988" y="11185"/>
                  </a:cubicBezTo>
                  <a:cubicBezTo>
                    <a:pt x="46583" y="12746"/>
                    <a:pt x="49510" y="14516"/>
                    <a:pt x="48809" y="19004"/>
                  </a:cubicBezTo>
                  <a:cubicBezTo>
                    <a:pt x="48406" y="21634"/>
                    <a:pt x="47126" y="23458"/>
                    <a:pt x="45005" y="24474"/>
                  </a:cubicBezTo>
                  <a:cubicBezTo>
                    <a:pt x="41235" y="26263"/>
                    <a:pt x="35853" y="24895"/>
                    <a:pt x="32434" y="22879"/>
                  </a:cubicBezTo>
                  <a:cubicBezTo>
                    <a:pt x="27999" y="20249"/>
                    <a:pt x="23002" y="17970"/>
                    <a:pt x="19478" y="20793"/>
                  </a:cubicBezTo>
                  <a:cubicBezTo>
                    <a:pt x="17340" y="22511"/>
                    <a:pt x="16586" y="24790"/>
                    <a:pt x="15920" y="26806"/>
                  </a:cubicBezTo>
                  <a:cubicBezTo>
                    <a:pt x="15429" y="28279"/>
                    <a:pt x="14973" y="29681"/>
                    <a:pt x="14026" y="30610"/>
                  </a:cubicBezTo>
                  <a:cubicBezTo>
                    <a:pt x="12957" y="31662"/>
                    <a:pt x="11484" y="32241"/>
                    <a:pt x="9976" y="32223"/>
                  </a:cubicBezTo>
                  <a:close/>
                  <a:moveTo>
                    <a:pt x="8083" y="15235"/>
                  </a:moveTo>
                  <a:cubicBezTo>
                    <a:pt x="6978" y="16813"/>
                    <a:pt x="6768" y="17532"/>
                    <a:pt x="6645" y="17900"/>
                  </a:cubicBezTo>
                  <a:cubicBezTo>
                    <a:pt x="6505" y="18391"/>
                    <a:pt x="6470" y="18408"/>
                    <a:pt x="5436" y="18724"/>
                  </a:cubicBezTo>
                  <a:cubicBezTo>
                    <a:pt x="5085" y="18829"/>
                    <a:pt x="4559" y="18987"/>
                    <a:pt x="3875" y="19215"/>
                  </a:cubicBezTo>
                  <a:cubicBezTo>
                    <a:pt x="1666" y="19969"/>
                    <a:pt x="457" y="21301"/>
                    <a:pt x="369" y="23089"/>
                  </a:cubicBezTo>
                  <a:cubicBezTo>
                    <a:pt x="229" y="25947"/>
                    <a:pt x="3051" y="29611"/>
                    <a:pt x="6680" y="31224"/>
                  </a:cubicBezTo>
                  <a:cubicBezTo>
                    <a:pt x="8311" y="31960"/>
                    <a:pt x="11431" y="32837"/>
                    <a:pt x="13868" y="30435"/>
                  </a:cubicBezTo>
                  <a:cubicBezTo>
                    <a:pt x="14780" y="29559"/>
                    <a:pt x="15236" y="28174"/>
                    <a:pt x="15709" y="26718"/>
                  </a:cubicBezTo>
                  <a:cubicBezTo>
                    <a:pt x="16393" y="24667"/>
                    <a:pt x="17164" y="22353"/>
                    <a:pt x="19338" y="20600"/>
                  </a:cubicBezTo>
                  <a:cubicBezTo>
                    <a:pt x="22967" y="17690"/>
                    <a:pt x="28051" y="20021"/>
                    <a:pt x="32557" y="22669"/>
                  </a:cubicBezTo>
                  <a:cubicBezTo>
                    <a:pt x="35923" y="24667"/>
                    <a:pt x="41218" y="26000"/>
                    <a:pt x="44899" y="24264"/>
                  </a:cubicBezTo>
                  <a:cubicBezTo>
                    <a:pt x="46968" y="23282"/>
                    <a:pt x="48213" y="21494"/>
                    <a:pt x="48599" y="18952"/>
                  </a:cubicBezTo>
                  <a:cubicBezTo>
                    <a:pt x="49247" y="14604"/>
                    <a:pt x="46407" y="12868"/>
                    <a:pt x="43865" y="11361"/>
                  </a:cubicBezTo>
                  <a:cubicBezTo>
                    <a:pt x="43146" y="10940"/>
                    <a:pt x="42445" y="10484"/>
                    <a:pt x="41796" y="9976"/>
                  </a:cubicBezTo>
                  <a:lnTo>
                    <a:pt x="41744" y="9958"/>
                  </a:lnTo>
                  <a:lnTo>
                    <a:pt x="41744" y="9923"/>
                  </a:lnTo>
                  <a:cubicBezTo>
                    <a:pt x="41639" y="9222"/>
                    <a:pt x="41691" y="8696"/>
                    <a:pt x="41937" y="8380"/>
                  </a:cubicBezTo>
                  <a:cubicBezTo>
                    <a:pt x="42112" y="8170"/>
                    <a:pt x="42375" y="8030"/>
                    <a:pt x="42638" y="8012"/>
                  </a:cubicBezTo>
                  <a:cubicBezTo>
                    <a:pt x="42515" y="7907"/>
                    <a:pt x="42287" y="7749"/>
                    <a:pt x="41954" y="7521"/>
                  </a:cubicBezTo>
                  <a:lnTo>
                    <a:pt x="41183" y="6978"/>
                  </a:lnTo>
                  <a:lnTo>
                    <a:pt x="41165" y="6978"/>
                  </a:lnTo>
                  <a:lnTo>
                    <a:pt x="41148" y="6943"/>
                  </a:lnTo>
                  <a:cubicBezTo>
                    <a:pt x="40657" y="5926"/>
                    <a:pt x="40604" y="4804"/>
                    <a:pt x="40552" y="3804"/>
                  </a:cubicBezTo>
                  <a:cubicBezTo>
                    <a:pt x="40446" y="1788"/>
                    <a:pt x="40376" y="193"/>
                    <a:pt x="37186" y="193"/>
                  </a:cubicBezTo>
                  <a:lnTo>
                    <a:pt x="37063" y="193"/>
                  </a:lnTo>
                  <a:cubicBezTo>
                    <a:pt x="33679" y="228"/>
                    <a:pt x="32207" y="3121"/>
                    <a:pt x="30786" y="5908"/>
                  </a:cubicBezTo>
                  <a:cubicBezTo>
                    <a:pt x="28770" y="9853"/>
                    <a:pt x="26684" y="13920"/>
                    <a:pt x="19321" y="10204"/>
                  </a:cubicBezTo>
                  <a:lnTo>
                    <a:pt x="19321" y="10204"/>
                  </a:lnTo>
                  <a:cubicBezTo>
                    <a:pt x="14184" y="7136"/>
                    <a:pt x="12501" y="9625"/>
                    <a:pt x="10748" y="12255"/>
                  </a:cubicBezTo>
                  <a:cubicBezTo>
                    <a:pt x="9959" y="13394"/>
                    <a:pt x="9170" y="14569"/>
                    <a:pt x="8083" y="152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213;p68">
              <a:extLst>
                <a:ext uri="{FF2B5EF4-FFF2-40B4-BE49-F238E27FC236}">
                  <a16:creationId xmlns:a16="http://schemas.microsoft.com/office/drawing/2014/main" id="{08BA5392-CFBA-53DA-E5EB-E37F6B95AE0E}"/>
                </a:ext>
              </a:extLst>
            </p:cNvPr>
            <p:cNvSpPr/>
            <p:nvPr/>
          </p:nvSpPr>
          <p:spPr>
            <a:xfrm>
              <a:off x="4299086" y="1973462"/>
              <a:ext cx="2974357" cy="1937567"/>
            </a:xfrm>
            <a:custGeom>
              <a:avLst/>
              <a:gdLst/>
              <a:ahLst/>
              <a:cxnLst/>
              <a:rect l="l" t="t" r="r" b="b"/>
              <a:pathLst>
                <a:path w="47126" h="30699" extrusionOk="0">
                  <a:moveTo>
                    <a:pt x="9292" y="30190"/>
                  </a:moveTo>
                  <a:cubicBezTo>
                    <a:pt x="8276" y="30172"/>
                    <a:pt x="7259" y="29944"/>
                    <a:pt x="6347" y="29541"/>
                  </a:cubicBezTo>
                  <a:cubicBezTo>
                    <a:pt x="2841" y="28051"/>
                    <a:pt x="1" y="24457"/>
                    <a:pt x="141" y="21705"/>
                  </a:cubicBezTo>
                  <a:cubicBezTo>
                    <a:pt x="211" y="20495"/>
                    <a:pt x="842" y="18882"/>
                    <a:pt x="3577" y="18040"/>
                  </a:cubicBezTo>
                  <a:cubicBezTo>
                    <a:pt x="4559" y="17742"/>
                    <a:pt x="5120" y="17602"/>
                    <a:pt x="5471" y="17532"/>
                  </a:cubicBezTo>
                  <a:cubicBezTo>
                    <a:pt x="5909" y="17444"/>
                    <a:pt x="5909" y="17444"/>
                    <a:pt x="5997" y="17216"/>
                  </a:cubicBezTo>
                  <a:cubicBezTo>
                    <a:pt x="6119" y="16901"/>
                    <a:pt x="6365" y="16252"/>
                    <a:pt x="7504" y="14779"/>
                  </a:cubicBezTo>
                  <a:lnTo>
                    <a:pt x="7539" y="14744"/>
                  </a:lnTo>
                  <a:cubicBezTo>
                    <a:pt x="8696" y="14166"/>
                    <a:pt x="9520" y="12939"/>
                    <a:pt x="10309" y="11764"/>
                  </a:cubicBezTo>
                  <a:cubicBezTo>
                    <a:pt x="12045" y="9204"/>
                    <a:pt x="13851" y="6540"/>
                    <a:pt x="19075" y="9678"/>
                  </a:cubicBezTo>
                  <a:cubicBezTo>
                    <a:pt x="25965" y="13184"/>
                    <a:pt x="27841" y="9555"/>
                    <a:pt x="29822" y="5733"/>
                  </a:cubicBezTo>
                  <a:cubicBezTo>
                    <a:pt x="31225" y="3068"/>
                    <a:pt x="32662" y="298"/>
                    <a:pt x="35941" y="158"/>
                  </a:cubicBezTo>
                  <a:cubicBezTo>
                    <a:pt x="39219" y="0"/>
                    <a:pt x="39359" y="1578"/>
                    <a:pt x="39500" y="3419"/>
                  </a:cubicBezTo>
                  <a:cubicBezTo>
                    <a:pt x="39570" y="4383"/>
                    <a:pt x="39657" y="5382"/>
                    <a:pt x="40166" y="6277"/>
                  </a:cubicBezTo>
                  <a:cubicBezTo>
                    <a:pt x="40692" y="6575"/>
                    <a:pt x="41042" y="6750"/>
                    <a:pt x="41305" y="6873"/>
                  </a:cubicBezTo>
                  <a:cubicBezTo>
                    <a:pt x="41516" y="6873"/>
                    <a:pt x="41709" y="6943"/>
                    <a:pt x="41866" y="7083"/>
                  </a:cubicBezTo>
                  <a:lnTo>
                    <a:pt x="41919" y="7153"/>
                  </a:lnTo>
                  <a:lnTo>
                    <a:pt x="41849" y="7223"/>
                  </a:lnTo>
                  <a:cubicBezTo>
                    <a:pt x="41831" y="7258"/>
                    <a:pt x="41761" y="7329"/>
                    <a:pt x="41253" y="7101"/>
                  </a:cubicBezTo>
                  <a:cubicBezTo>
                    <a:pt x="41113" y="7083"/>
                    <a:pt x="40972" y="7101"/>
                    <a:pt x="40850" y="7171"/>
                  </a:cubicBezTo>
                  <a:cubicBezTo>
                    <a:pt x="40499" y="7329"/>
                    <a:pt x="40341" y="7767"/>
                    <a:pt x="40341" y="8433"/>
                  </a:cubicBezTo>
                  <a:cubicBezTo>
                    <a:pt x="40902" y="8889"/>
                    <a:pt x="41498" y="9310"/>
                    <a:pt x="42129" y="9713"/>
                  </a:cubicBezTo>
                  <a:cubicBezTo>
                    <a:pt x="44461" y="11273"/>
                    <a:pt x="47126" y="13044"/>
                    <a:pt x="46355" y="17304"/>
                  </a:cubicBezTo>
                  <a:cubicBezTo>
                    <a:pt x="45916" y="19758"/>
                    <a:pt x="44672" y="21477"/>
                    <a:pt x="42638" y="22406"/>
                  </a:cubicBezTo>
                  <a:cubicBezTo>
                    <a:pt x="39026" y="24054"/>
                    <a:pt x="33872" y="22704"/>
                    <a:pt x="30576" y="20758"/>
                  </a:cubicBezTo>
                  <a:cubicBezTo>
                    <a:pt x="26456" y="18303"/>
                    <a:pt x="21267" y="15884"/>
                    <a:pt x="17778" y="18952"/>
                  </a:cubicBezTo>
                  <a:cubicBezTo>
                    <a:pt x="15762" y="20723"/>
                    <a:pt x="15166" y="22949"/>
                    <a:pt x="14640" y="24913"/>
                  </a:cubicBezTo>
                  <a:cubicBezTo>
                    <a:pt x="14254" y="26333"/>
                    <a:pt x="13903" y="27665"/>
                    <a:pt x="13062" y="28559"/>
                  </a:cubicBezTo>
                  <a:cubicBezTo>
                    <a:pt x="12098" y="29611"/>
                    <a:pt x="10730" y="30207"/>
                    <a:pt x="9292" y="30190"/>
                  </a:cubicBezTo>
                  <a:close/>
                  <a:moveTo>
                    <a:pt x="7662" y="14937"/>
                  </a:moveTo>
                  <a:cubicBezTo>
                    <a:pt x="6558" y="16375"/>
                    <a:pt x="6312" y="16988"/>
                    <a:pt x="6189" y="17287"/>
                  </a:cubicBezTo>
                  <a:cubicBezTo>
                    <a:pt x="6084" y="17585"/>
                    <a:pt x="6032" y="17637"/>
                    <a:pt x="5523" y="17760"/>
                  </a:cubicBezTo>
                  <a:cubicBezTo>
                    <a:pt x="5173" y="17830"/>
                    <a:pt x="4611" y="17953"/>
                    <a:pt x="3630" y="18251"/>
                  </a:cubicBezTo>
                  <a:cubicBezTo>
                    <a:pt x="1579" y="18882"/>
                    <a:pt x="439" y="20074"/>
                    <a:pt x="351" y="21705"/>
                  </a:cubicBezTo>
                  <a:cubicBezTo>
                    <a:pt x="211" y="24387"/>
                    <a:pt x="2981" y="27876"/>
                    <a:pt x="6417" y="29331"/>
                  </a:cubicBezTo>
                  <a:cubicBezTo>
                    <a:pt x="7907" y="29962"/>
                    <a:pt x="10748" y="30698"/>
                    <a:pt x="12886" y="28402"/>
                  </a:cubicBezTo>
                  <a:cubicBezTo>
                    <a:pt x="13693" y="27543"/>
                    <a:pt x="14026" y="26298"/>
                    <a:pt x="14412" y="24860"/>
                  </a:cubicBezTo>
                  <a:cubicBezTo>
                    <a:pt x="14955" y="22862"/>
                    <a:pt x="15551" y="20600"/>
                    <a:pt x="17620" y="18777"/>
                  </a:cubicBezTo>
                  <a:cubicBezTo>
                    <a:pt x="21214" y="15621"/>
                    <a:pt x="26509" y="18075"/>
                    <a:pt x="30699" y="20565"/>
                  </a:cubicBezTo>
                  <a:cubicBezTo>
                    <a:pt x="33925" y="22476"/>
                    <a:pt x="39009" y="23808"/>
                    <a:pt x="42533" y="22195"/>
                  </a:cubicBezTo>
                  <a:cubicBezTo>
                    <a:pt x="44496" y="21301"/>
                    <a:pt x="45706" y="19636"/>
                    <a:pt x="46127" y="17251"/>
                  </a:cubicBezTo>
                  <a:cubicBezTo>
                    <a:pt x="46863" y="13132"/>
                    <a:pt x="44268" y="11413"/>
                    <a:pt x="41989" y="9888"/>
                  </a:cubicBezTo>
                  <a:cubicBezTo>
                    <a:pt x="41341" y="9485"/>
                    <a:pt x="40727" y="9029"/>
                    <a:pt x="40148" y="8556"/>
                  </a:cubicBezTo>
                  <a:lnTo>
                    <a:pt x="40113" y="8521"/>
                  </a:lnTo>
                  <a:lnTo>
                    <a:pt x="40113" y="8468"/>
                  </a:lnTo>
                  <a:cubicBezTo>
                    <a:pt x="40078" y="7381"/>
                    <a:pt x="40499" y="7013"/>
                    <a:pt x="40867" y="6908"/>
                  </a:cubicBezTo>
                  <a:cubicBezTo>
                    <a:pt x="40639" y="6803"/>
                    <a:pt x="40359" y="6645"/>
                    <a:pt x="40026" y="6469"/>
                  </a:cubicBezTo>
                  <a:lnTo>
                    <a:pt x="39991" y="6452"/>
                  </a:lnTo>
                  <a:lnTo>
                    <a:pt x="39973" y="6434"/>
                  </a:lnTo>
                  <a:cubicBezTo>
                    <a:pt x="39430" y="5470"/>
                    <a:pt x="39342" y="4401"/>
                    <a:pt x="39272" y="3436"/>
                  </a:cubicBezTo>
                  <a:cubicBezTo>
                    <a:pt x="39132" y="1648"/>
                    <a:pt x="39009" y="246"/>
                    <a:pt x="35941" y="368"/>
                  </a:cubicBezTo>
                  <a:cubicBezTo>
                    <a:pt x="32785" y="526"/>
                    <a:pt x="31365" y="3226"/>
                    <a:pt x="30015" y="5856"/>
                  </a:cubicBezTo>
                  <a:cubicBezTo>
                    <a:pt x="28069" y="9608"/>
                    <a:pt x="26053" y="13482"/>
                    <a:pt x="18970" y="9871"/>
                  </a:cubicBezTo>
                  <a:lnTo>
                    <a:pt x="18970" y="9871"/>
                  </a:lnTo>
                  <a:cubicBezTo>
                    <a:pt x="13903" y="6855"/>
                    <a:pt x="12255" y="9310"/>
                    <a:pt x="10485" y="11904"/>
                  </a:cubicBezTo>
                  <a:cubicBezTo>
                    <a:pt x="9678" y="13079"/>
                    <a:pt x="8854" y="14306"/>
                    <a:pt x="7662" y="149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214;p68">
              <a:extLst>
                <a:ext uri="{FF2B5EF4-FFF2-40B4-BE49-F238E27FC236}">
                  <a16:creationId xmlns:a16="http://schemas.microsoft.com/office/drawing/2014/main" id="{AC43E6E8-49ED-E22A-EFB4-F3183A3A5656}"/>
                </a:ext>
              </a:extLst>
            </p:cNvPr>
            <p:cNvSpPr/>
            <p:nvPr/>
          </p:nvSpPr>
          <p:spPr>
            <a:xfrm>
              <a:off x="4352229" y="2053115"/>
              <a:ext cx="2840491" cy="1759394"/>
            </a:xfrm>
            <a:custGeom>
              <a:avLst/>
              <a:gdLst/>
              <a:ahLst/>
              <a:cxnLst/>
              <a:rect l="l" t="t" r="r" b="b"/>
              <a:pathLst>
                <a:path w="45005" h="27876" extrusionOk="0">
                  <a:moveTo>
                    <a:pt x="8766" y="27683"/>
                  </a:moveTo>
                  <a:cubicBezTo>
                    <a:pt x="7381" y="27648"/>
                    <a:pt x="6014" y="27280"/>
                    <a:pt x="4821" y="26579"/>
                  </a:cubicBezTo>
                  <a:cubicBezTo>
                    <a:pt x="1964" y="25018"/>
                    <a:pt x="0" y="22231"/>
                    <a:pt x="263" y="20109"/>
                  </a:cubicBezTo>
                  <a:cubicBezTo>
                    <a:pt x="386" y="19075"/>
                    <a:pt x="1052" y="17708"/>
                    <a:pt x="3577" y="17006"/>
                  </a:cubicBezTo>
                  <a:cubicBezTo>
                    <a:pt x="4839" y="16673"/>
                    <a:pt x="5347" y="16638"/>
                    <a:pt x="5593" y="16638"/>
                  </a:cubicBezTo>
                  <a:cubicBezTo>
                    <a:pt x="5733" y="16638"/>
                    <a:pt x="5733" y="16638"/>
                    <a:pt x="5821" y="16480"/>
                  </a:cubicBezTo>
                  <a:cubicBezTo>
                    <a:pt x="5943" y="16252"/>
                    <a:pt x="6259" y="15691"/>
                    <a:pt x="7346" y="14412"/>
                  </a:cubicBezTo>
                  <a:lnTo>
                    <a:pt x="7364" y="14377"/>
                  </a:lnTo>
                  <a:lnTo>
                    <a:pt x="7399" y="14377"/>
                  </a:lnTo>
                  <a:cubicBezTo>
                    <a:pt x="8626" y="13851"/>
                    <a:pt x="9450" y="12623"/>
                    <a:pt x="10326" y="11361"/>
                  </a:cubicBezTo>
                  <a:cubicBezTo>
                    <a:pt x="12062" y="8801"/>
                    <a:pt x="13850" y="6172"/>
                    <a:pt x="19005" y="9275"/>
                  </a:cubicBezTo>
                  <a:cubicBezTo>
                    <a:pt x="25614" y="12641"/>
                    <a:pt x="27437" y="9222"/>
                    <a:pt x="29348" y="5593"/>
                  </a:cubicBezTo>
                  <a:cubicBezTo>
                    <a:pt x="30663" y="3086"/>
                    <a:pt x="32048" y="509"/>
                    <a:pt x="35081" y="246"/>
                  </a:cubicBezTo>
                  <a:cubicBezTo>
                    <a:pt x="38167" y="1"/>
                    <a:pt x="38325" y="1386"/>
                    <a:pt x="38500" y="2998"/>
                  </a:cubicBezTo>
                  <a:cubicBezTo>
                    <a:pt x="38588" y="3858"/>
                    <a:pt x="38693" y="4822"/>
                    <a:pt x="39271" y="5663"/>
                  </a:cubicBezTo>
                  <a:lnTo>
                    <a:pt x="39394" y="5716"/>
                  </a:lnTo>
                  <a:cubicBezTo>
                    <a:pt x="39499" y="5663"/>
                    <a:pt x="39622" y="5611"/>
                    <a:pt x="39745" y="5576"/>
                  </a:cubicBezTo>
                  <a:cubicBezTo>
                    <a:pt x="40288" y="5470"/>
                    <a:pt x="40902" y="5786"/>
                    <a:pt x="41060" y="6049"/>
                  </a:cubicBezTo>
                  <a:cubicBezTo>
                    <a:pt x="41112" y="6119"/>
                    <a:pt x="41112" y="6224"/>
                    <a:pt x="41060" y="6294"/>
                  </a:cubicBezTo>
                  <a:cubicBezTo>
                    <a:pt x="40902" y="6470"/>
                    <a:pt x="40358" y="6365"/>
                    <a:pt x="39429" y="5979"/>
                  </a:cubicBezTo>
                  <a:cubicBezTo>
                    <a:pt x="39166" y="6242"/>
                    <a:pt x="39026" y="6575"/>
                    <a:pt x="39008" y="6943"/>
                  </a:cubicBezTo>
                  <a:cubicBezTo>
                    <a:pt x="39482" y="7381"/>
                    <a:pt x="40008" y="7785"/>
                    <a:pt x="40534" y="8170"/>
                  </a:cubicBezTo>
                  <a:cubicBezTo>
                    <a:pt x="42637" y="9731"/>
                    <a:pt x="45004" y="11501"/>
                    <a:pt x="44180" y="15534"/>
                  </a:cubicBezTo>
                  <a:cubicBezTo>
                    <a:pt x="43689" y="17830"/>
                    <a:pt x="42480" y="19426"/>
                    <a:pt x="40534" y="20285"/>
                  </a:cubicBezTo>
                  <a:cubicBezTo>
                    <a:pt x="37080" y="21792"/>
                    <a:pt x="32241" y="20530"/>
                    <a:pt x="29015" y="18584"/>
                  </a:cubicBezTo>
                  <a:cubicBezTo>
                    <a:pt x="23072" y="15043"/>
                    <a:pt x="18934" y="14534"/>
                    <a:pt x="16322" y="17059"/>
                  </a:cubicBezTo>
                  <a:cubicBezTo>
                    <a:pt x="14253" y="19075"/>
                    <a:pt x="13763" y="21372"/>
                    <a:pt x="13324" y="23388"/>
                  </a:cubicBezTo>
                  <a:cubicBezTo>
                    <a:pt x="13079" y="24527"/>
                    <a:pt x="12851" y="25579"/>
                    <a:pt x="12360" y="26438"/>
                  </a:cubicBezTo>
                  <a:lnTo>
                    <a:pt x="12343" y="26473"/>
                  </a:lnTo>
                  <a:cubicBezTo>
                    <a:pt x="11326" y="27280"/>
                    <a:pt x="10063" y="27701"/>
                    <a:pt x="8766" y="27683"/>
                  </a:cubicBezTo>
                  <a:close/>
                  <a:moveTo>
                    <a:pt x="7486" y="14552"/>
                  </a:moveTo>
                  <a:cubicBezTo>
                    <a:pt x="6417" y="15814"/>
                    <a:pt x="6119" y="16358"/>
                    <a:pt x="5996" y="16586"/>
                  </a:cubicBezTo>
                  <a:cubicBezTo>
                    <a:pt x="5873" y="16813"/>
                    <a:pt x="5838" y="16831"/>
                    <a:pt x="5610" y="16849"/>
                  </a:cubicBezTo>
                  <a:cubicBezTo>
                    <a:pt x="5365" y="16849"/>
                    <a:pt x="4874" y="16884"/>
                    <a:pt x="3629" y="17217"/>
                  </a:cubicBezTo>
                  <a:cubicBezTo>
                    <a:pt x="1718" y="17743"/>
                    <a:pt x="631" y="18742"/>
                    <a:pt x="474" y="20127"/>
                  </a:cubicBezTo>
                  <a:cubicBezTo>
                    <a:pt x="228" y="22178"/>
                    <a:pt x="2139" y="24860"/>
                    <a:pt x="4909" y="26386"/>
                  </a:cubicBezTo>
                  <a:cubicBezTo>
                    <a:pt x="7609" y="27876"/>
                    <a:pt x="10256" y="27841"/>
                    <a:pt x="12167" y="26298"/>
                  </a:cubicBezTo>
                  <a:cubicBezTo>
                    <a:pt x="12623" y="25474"/>
                    <a:pt x="12851" y="24440"/>
                    <a:pt x="13096" y="23335"/>
                  </a:cubicBezTo>
                  <a:cubicBezTo>
                    <a:pt x="13535" y="21266"/>
                    <a:pt x="14043" y="18952"/>
                    <a:pt x="16164" y="16884"/>
                  </a:cubicBezTo>
                  <a:cubicBezTo>
                    <a:pt x="18847" y="14289"/>
                    <a:pt x="23089" y="14780"/>
                    <a:pt x="29120" y="18374"/>
                  </a:cubicBezTo>
                  <a:cubicBezTo>
                    <a:pt x="32311" y="20285"/>
                    <a:pt x="37045" y="21547"/>
                    <a:pt x="40446" y="20057"/>
                  </a:cubicBezTo>
                  <a:cubicBezTo>
                    <a:pt x="42304" y="19233"/>
                    <a:pt x="43496" y="17708"/>
                    <a:pt x="43952" y="15481"/>
                  </a:cubicBezTo>
                  <a:cubicBezTo>
                    <a:pt x="44759" y="11589"/>
                    <a:pt x="42445" y="9853"/>
                    <a:pt x="40393" y="8328"/>
                  </a:cubicBezTo>
                  <a:cubicBezTo>
                    <a:pt x="39832" y="7942"/>
                    <a:pt x="39306" y="7504"/>
                    <a:pt x="38798" y="7048"/>
                  </a:cubicBezTo>
                  <a:lnTo>
                    <a:pt x="38763" y="7013"/>
                  </a:lnTo>
                  <a:lnTo>
                    <a:pt x="38763" y="6961"/>
                  </a:lnTo>
                  <a:cubicBezTo>
                    <a:pt x="38780" y="6540"/>
                    <a:pt x="38921" y="6154"/>
                    <a:pt x="39201" y="5856"/>
                  </a:cubicBezTo>
                  <a:lnTo>
                    <a:pt x="39149" y="5839"/>
                  </a:lnTo>
                  <a:lnTo>
                    <a:pt x="39114" y="5821"/>
                  </a:lnTo>
                  <a:lnTo>
                    <a:pt x="39096" y="5804"/>
                  </a:lnTo>
                  <a:cubicBezTo>
                    <a:pt x="38465" y="4892"/>
                    <a:pt x="38360" y="3893"/>
                    <a:pt x="38272" y="2998"/>
                  </a:cubicBezTo>
                  <a:cubicBezTo>
                    <a:pt x="38097" y="1368"/>
                    <a:pt x="37956" y="211"/>
                    <a:pt x="35099" y="456"/>
                  </a:cubicBezTo>
                  <a:cubicBezTo>
                    <a:pt x="32171" y="702"/>
                    <a:pt x="30839" y="3226"/>
                    <a:pt x="29541" y="5681"/>
                  </a:cubicBezTo>
                  <a:cubicBezTo>
                    <a:pt x="27665" y="9240"/>
                    <a:pt x="25719" y="12904"/>
                    <a:pt x="18899" y="9450"/>
                  </a:cubicBezTo>
                  <a:lnTo>
                    <a:pt x="18899" y="9450"/>
                  </a:lnTo>
                  <a:cubicBezTo>
                    <a:pt x="13920" y="6452"/>
                    <a:pt x="12272" y="8889"/>
                    <a:pt x="10519" y="11466"/>
                  </a:cubicBezTo>
                  <a:cubicBezTo>
                    <a:pt x="9643" y="12711"/>
                    <a:pt x="8766" y="13991"/>
                    <a:pt x="7486" y="14552"/>
                  </a:cubicBezTo>
                  <a:close/>
                  <a:moveTo>
                    <a:pt x="39639" y="5821"/>
                  </a:moveTo>
                  <a:cubicBezTo>
                    <a:pt x="40516" y="6172"/>
                    <a:pt x="40797" y="6154"/>
                    <a:pt x="40849" y="6137"/>
                  </a:cubicBezTo>
                  <a:cubicBezTo>
                    <a:pt x="40621" y="5891"/>
                    <a:pt x="40288" y="5751"/>
                    <a:pt x="39937" y="5768"/>
                  </a:cubicBezTo>
                  <a:cubicBezTo>
                    <a:pt x="39850" y="5768"/>
                    <a:pt x="39745" y="5786"/>
                    <a:pt x="39639" y="58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215;p68">
              <a:extLst>
                <a:ext uri="{FF2B5EF4-FFF2-40B4-BE49-F238E27FC236}">
                  <a16:creationId xmlns:a16="http://schemas.microsoft.com/office/drawing/2014/main" id="{499931A5-6EAD-6C47-D261-83CCDE3131D0}"/>
                </a:ext>
              </a:extLst>
            </p:cNvPr>
            <p:cNvSpPr/>
            <p:nvPr/>
          </p:nvSpPr>
          <p:spPr>
            <a:xfrm>
              <a:off x="4419701" y="2130558"/>
              <a:ext cx="2692233" cy="1660934"/>
            </a:xfrm>
            <a:custGeom>
              <a:avLst/>
              <a:gdLst/>
              <a:ahLst/>
              <a:cxnLst/>
              <a:rect l="l" t="t" r="r" b="b"/>
              <a:pathLst>
                <a:path w="42656" h="26316" extrusionOk="0">
                  <a:moveTo>
                    <a:pt x="8048" y="25597"/>
                  </a:moveTo>
                  <a:cubicBezTo>
                    <a:pt x="6785" y="25562"/>
                    <a:pt x="5558" y="25229"/>
                    <a:pt x="4471" y="24598"/>
                  </a:cubicBezTo>
                  <a:cubicBezTo>
                    <a:pt x="1806" y="23160"/>
                    <a:pt x="1" y="20618"/>
                    <a:pt x="264" y="18690"/>
                  </a:cubicBezTo>
                  <a:cubicBezTo>
                    <a:pt x="386" y="17778"/>
                    <a:pt x="1017" y="16551"/>
                    <a:pt x="3349" y="16007"/>
                  </a:cubicBezTo>
                  <a:cubicBezTo>
                    <a:pt x="4804" y="15657"/>
                    <a:pt x="5172" y="15797"/>
                    <a:pt x="5348" y="15849"/>
                  </a:cubicBezTo>
                  <a:lnTo>
                    <a:pt x="5348" y="15849"/>
                  </a:lnTo>
                  <a:cubicBezTo>
                    <a:pt x="5383" y="15832"/>
                    <a:pt x="5418" y="15779"/>
                    <a:pt x="5471" y="15727"/>
                  </a:cubicBezTo>
                  <a:cubicBezTo>
                    <a:pt x="5926" y="15131"/>
                    <a:pt x="6417" y="14570"/>
                    <a:pt x="6943" y="14044"/>
                  </a:cubicBezTo>
                  <a:lnTo>
                    <a:pt x="6961" y="14026"/>
                  </a:lnTo>
                  <a:lnTo>
                    <a:pt x="6996" y="14026"/>
                  </a:lnTo>
                  <a:cubicBezTo>
                    <a:pt x="8311" y="13553"/>
                    <a:pt x="9187" y="12290"/>
                    <a:pt x="10081" y="10958"/>
                  </a:cubicBezTo>
                  <a:cubicBezTo>
                    <a:pt x="11817" y="8416"/>
                    <a:pt x="13588" y="5786"/>
                    <a:pt x="18689" y="8854"/>
                  </a:cubicBezTo>
                  <a:cubicBezTo>
                    <a:pt x="25018" y="12115"/>
                    <a:pt x="26772" y="8872"/>
                    <a:pt x="28630" y="5453"/>
                  </a:cubicBezTo>
                  <a:cubicBezTo>
                    <a:pt x="29875" y="3121"/>
                    <a:pt x="31172" y="720"/>
                    <a:pt x="33977" y="369"/>
                  </a:cubicBezTo>
                  <a:cubicBezTo>
                    <a:pt x="36870" y="1"/>
                    <a:pt x="37028" y="1193"/>
                    <a:pt x="37238" y="2595"/>
                  </a:cubicBezTo>
                  <a:cubicBezTo>
                    <a:pt x="37291" y="3244"/>
                    <a:pt x="37466" y="3893"/>
                    <a:pt x="37729" y="4489"/>
                  </a:cubicBezTo>
                  <a:cubicBezTo>
                    <a:pt x="37904" y="4349"/>
                    <a:pt x="38115" y="4243"/>
                    <a:pt x="38343" y="4226"/>
                  </a:cubicBezTo>
                  <a:cubicBezTo>
                    <a:pt x="38991" y="4173"/>
                    <a:pt x="39622" y="4454"/>
                    <a:pt x="39991" y="4997"/>
                  </a:cubicBezTo>
                  <a:cubicBezTo>
                    <a:pt x="40096" y="5120"/>
                    <a:pt x="40096" y="5295"/>
                    <a:pt x="39991" y="5436"/>
                  </a:cubicBezTo>
                  <a:cubicBezTo>
                    <a:pt x="39763" y="5681"/>
                    <a:pt x="39114" y="5646"/>
                    <a:pt x="38009" y="5278"/>
                  </a:cubicBezTo>
                  <a:lnTo>
                    <a:pt x="37992" y="5278"/>
                  </a:lnTo>
                  <a:lnTo>
                    <a:pt x="37974" y="5243"/>
                  </a:lnTo>
                  <a:cubicBezTo>
                    <a:pt x="37869" y="5120"/>
                    <a:pt x="37782" y="4997"/>
                    <a:pt x="37694" y="4875"/>
                  </a:cubicBezTo>
                  <a:cubicBezTo>
                    <a:pt x="37554" y="5050"/>
                    <a:pt x="37466" y="5260"/>
                    <a:pt x="37396" y="5488"/>
                  </a:cubicBezTo>
                  <a:cubicBezTo>
                    <a:pt x="37817" y="5909"/>
                    <a:pt x="38255" y="6312"/>
                    <a:pt x="38711" y="6680"/>
                  </a:cubicBezTo>
                  <a:cubicBezTo>
                    <a:pt x="40569" y="8241"/>
                    <a:pt x="42655" y="10011"/>
                    <a:pt x="41744" y="13816"/>
                  </a:cubicBezTo>
                  <a:cubicBezTo>
                    <a:pt x="41235" y="15937"/>
                    <a:pt x="40043" y="17410"/>
                    <a:pt x="38202" y="18181"/>
                  </a:cubicBezTo>
                  <a:cubicBezTo>
                    <a:pt x="34889" y="19566"/>
                    <a:pt x="30278" y="18304"/>
                    <a:pt x="27175" y="16428"/>
                  </a:cubicBezTo>
                  <a:cubicBezTo>
                    <a:pt x="21372" y="12922"/>
                    <a:pt x="17147" y="12501"/>
                    <a:pt x="14622" y="15201"/>
                  </a:cubicBezTo>
                  <a:cubicBezTo>
                    <a:pt x="12659" y="17287"/>
                    <a:pt x="12343" y="19549"/>
                    <a:pt x="12062" y="21530"/>
                  </a:cubicBezTo>
                  <a:cubicBezTo>
                    <a:pt x="11922" y="22564"/>
                    <a:pt x="11782" y="23546"/>
                    <a:pt x="11414" y="24352"/>
                  </a:cubicBezTo>
                  <a:lnTo>
                    <a:pt x="11379" y="24387"/>
                  </a:lnTo>
                  <a:cubicBezTo>
                    <a:pt x="10450" y="25194"/>
                    <a:pt x="9257" y="25615"/>
                    <a:pt x="8048" y="25597"/>
                  </a:cubicBezTo>
                  <a:close/>
                  <a:moveTo>
                    <a:pt x="4839" y="15990"/>
                  </a:moveTo>
                  <a:cubicBezTo>
                    <a:pt x="4348" y="16007"/>
                    <a:pt x="3875" y="16095"/>
                    <a:pt x="3402" y="16218"/>
                  </a:cubicBezTo>
                  <a:cubicBezTo>
                    <a:pt x="1649" y="16638"/>
                    <a:pt x="632" y="17497"/>
                    <a:pt x="474" y="18707"/>
                  </a:cubicBezTo>
                  <a:cubicBezTo>
                    <a:pt x="229" y="20565"/>
                    <a:pt x="1999" y="23020"/>
                    <a:pt x="4576" y="24405"/>
                  </a:cubicBezTo>
                  <a:cubicBezTo>
                    <a:pt x="5769" y="25054"/>
                    <a:pt x="8784" y="26316"/>
                    <a:pt x="11221" y="24230"/>
                  </a:cubicBezTo>
                  <a:cubicBezTo>
                    <a:pt x="11572" y="23458"/>
                    <a:pt x="11712" y="22511"/>
                    <a:pt x="11852" y="21495"/>
                  </a:cubicBezTo>
                  <a:cubicBezTo>
                    <a:pt x="12133" y="19478"/>
                    <a:pt x="12466" y="17182"/>
                    <a:pt x="14482" y="15025"/>
                  </a:cubicBezTo>
                  <a:cubicBezTo>
                    <a:pt x="17077" y="12255"/>
                    <a:pt x="21389" y="12659"/>
                    <a:pt x="27298" y="16218"/>
                  </a:cubicBezTo>
                  <a:cubicBezTo>
                    <a:pt x="30348" y="18058"/>
                    <a:pt x="34889" y="19321"/>
                    <a:pt x="38115" y="17953"/>
                  </a:cubicBezTo>
                  <a:cubicBezTo>
                    <a:pt x="39885" y="17217"/>
                    <a:pt x="41042" y="15797"/>
                    <a:pt x="41533" y="13746"/>
                  </a:cubicBezTo>
                  <a:cubicBezTo>
                    <a:pt x="42410" y="10064"/>
                    <a:pt x="40376" y="8346"/>
                    <a:pt x="38588" y="6821"/>
                  </a:cubicBezTo>
                  <a:cubicBezTo>
                    <a:pt x="38097" y="6435"/>
                    <a:pt x="37641" y="6014"/>
                    <a:pt x="37203" y="5576"/>
                  </a:cubicBezTo>
                  <a:lnTo>
                    <a:pt x="37168" y="5523"/>
                  </a:lnTo>
                  <a:lnTo>
                    <a:pt x="37185" y="5471"/>
                  </a:lnTo>
                  <a:cubicBezTo>
                    <a:pt x="37238" y="5173"/>
                    <a:pt x="37378" y="4875"/>
                    <a:pt x="37571" y="4647"/>
                  </a:cubicBezTo>
                  <a:cubicBezTo>
                    <a:pt x="37273" y="4016"/>
                    <a:pt x="37080" y="3314"/>
                    <a:pt x="37028" y="2613"/>
                  </a:cubicBezTo>
                  <a:cubicBezTo>
                    <a:pt x="36817" y="1246"/>
                    <a:pt x="36677" y="246"/>
                    <a:pt x="34012" y="579"/>
                  </a:cubicBezTo>
                  <a:cubicBezTo>
                    <a:pt x="31347" y="912"/>
                    <a:pt x="30050" y="3262"/>
                    <a:pt x="28823" y="5541"/>
                  </a:cubicBezTo>
                  <a:cubicBezTo>
                    <a:pt x="27000" y="8924"/>
                    <a:pt x="25124" y="12413"/>
                    <a:pt x="18584" y="9047"/>
                  </a:cubicBezTo>
                  <a:lnTo>
                    <a:pt x="18584" y="9047"/>
                  </a:lnTo>
                  <a:cubicBezTo>
                    <a:pt x="13675" y="6084"/>
                    <a:pt x="12027" y="8504"/>
                    <a:pt x="10274" y="11081"/>
                  </a:cubicBezTo>
                  <a:cubicBezTo>
                    <a:pt x="9398" y="12396"/>
                    <a:pt x="8468" y="13728"/>
                    <a:pt x="7101" y="14219"/>
                  </a:cubicBezTo>
                  <a:cubicBezTo>
                    <a:pt x="6593" y="14745"/>
                    <a:pt x="6102" y="15288"/>
                    <a:pt x="5646" y="15867"/>
                  </a:cubicBezTo>
                  <a:cubicBezTo>
                    <a:pt x="5488" y="16060"/>
                    <a:pt x="5453" y="16130"/>
                    <a:pt x="5278" y="16060"/>
                  </a:cubicBezTo>
                  <a:cubicBezTo>
                    <a:pt x="5137" y="16007"/>
                    <a:pt x="4980" y="15990"/>
                    <a:pt x="4839" y="15990"/>
                  </a:cubicBezTo>
                  <a:close/>
                  <a:moveTo>
                    <a:pt x="38115" y="5067"/>
                  </a:moveTo>
                  <a:cubicBezTo>
                    <a:pt x="39552" y="5541"/>
                    <a:pt x="39798" y="5313"/>
                    <a:pt x="39815" y="5295"/>
                  </a:cubicBezTo>
                  <a:cubicBezTo>
                    <a:pt x="39833" y="5260"/>
                    <a:pt x="39815" y="5155"/>
                    <a:pt x="39798" y="5102"/>
                  </a:cubicBezTo>
                  <a:cubicBezTo>
                    <a:pt x="39465" y="4664"/>
                    <a:pt x="38921" y="4419"/>
                    <a:pt x="38378" y="4454"/>
                  </a:cubicBezTo>
                  <a:cubicBezTo>
                    <a:pt x="38185" y="4471"/>
                    <a:pt x="37992" y="4559"/>
                    <a:pt x="37852" y="4682"/>
                  </a:cubicBezTo>
                  <a:cubicBezTo>
                    <a:pt x="37922" y="4822"/>
                    <a:pt x="38009" y="4945"/>
                    <a:pt x="38115" y="50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216;p68">
              <a:extLst>
                <a:ext uri="{FF2B5EF4-FFF2-40B4-BE49-F238E27FC236}">
                  <a16:creationId xmlns:a16="http://schemas.microsoft.com/office/drawing/2014/main" id="{D09DE34E-80F4-BBEE-6B63-CCA4A80DBE4E}"/>
                </a:ext>
              </a:extLst>
            </p:cNvPr>
            <p:cNvSpPr/>
            <p:nvPr/>
          </p:nvSpPr>
          <p:spPr>
            <a:xfrm>
              <a:off x="4488308" y="2209137"/>
              <a:ext cx="2543976" cy="1522649"/>
            </a:xfrm>
            <a:custGeom>
              <a:avLst/>
              <a:gdLst/>
              <a:ahLst/>
              <a:cxnLst/>
              <a:rect l="l" t="t" r="r" b="b"/>
              <a:pathLst>
                <a:path w="40307" h="24125" extrusionOk="0">
                  <a:moveTo>
                    <a:pt x="7311" y="23475"/>
                  </a:moveTo>
                  <a:cubicBezTo>
                    <a:pt x="6189" y="23458"/>
                    <a:pt x="5085" y="23160"/>
                    <a:pt x="4121" y="22599"/>
                  </a:cubicBezTo>
                  <a:cubicBezTo>
                    <a:pt x="1701" y="21319"/>
                    <a:pt x="1" y="18970"/>
                    <a:pt x="246" y="17252"/>
                  </a:cubicBezTo>
                  <a:cubicBezTo>
                    <a:pt x="369" y="16445"/>
                    <a:pt x="965" y="15393"/>
                    <a:pt x="3121" y="14973"/>
                  </a:cubicBezTo>
                  <a:cubicBezTo>
                    <a:pt x="4611" y="14692"/>
                    <a:pt x="4874" y="14973"/>
                    <a:pt x="4980" y="15130"/>
                  </a:cubicBezTo>
                  <a:cubicBezTo>
                    <a:pt x="5120" y="15008"/>
                    <a:pt x="5260" y="14885"/>
                    <a:pt x="5383" y="14762"/>
                  </a:cubicBezTo>
                  <a:cubicBezTo>
                    <a:pt x="5628" y="14534"/>
                    <a:pt x="5996" y="14184"/>
                    <a:pt x="6540" y="13675"/>
                  </a:cubicBezTo>
                  <a:lnTo>
                    <a:pt x="6557" y="13658"/>
                  </a:lnTo>
                  <a:lnTo>
                    <a:pt x="6575" y="13658"/>
                  </a:lnTo>
                  <a:cubicBezTo>
                    <a:pt x="7995" y="13272"/>
                    <a:pt x="8889" y="11957"/>
                    <a:pt x="9836" y="10555"/>
                  </a:cubicBezTo>
                  <a:cubicBezTo>
                    <a:pt x="11554" y="8030"/>
                    <a:pt x="13325" y="5418"/>
                    <a:pt x="18356" y="8468"/>
                  </a:cubicBezTo>
                  <a:cubicBezTo>
                    <a:pt x="24422" y="11606"/>
                    <a:pt x="26105" y="8538"/>
                    <a:pt x="27894" y="5295"/>
                  </a:cubicBezTo>
                  <a:cubicBezTo>
                    <a:pt x="29086" y="3139"/>
                    <a:pt x="30313" y="912"/>
                    <a:pt x="32873" y="474"/>
                  </a:cubicBezTo>
                  <a:cubicBezTo>
                    <a:pt x="35555" y="1"/>
                    <a:pt x="35730" y="982"/>
                    <a:pt x="35958" y="2210"/>
                  </a:cubicBezTo>
                  <a:cubicBezTo>
                    <a:pt x="36011" y="2525"/>
                    <a:pt x="36081" y="2823"/>
                    <a:pt x="36186" y="3139"/>
                  </a:cubicBezTo>
                  <a:cubicBezTo>
                    <a:pt x="36607" y="2806"/>
                    <a:pt x="37185" y="2735"/>
                    <a:pt x="37694" y="2946"/>
                  </a:cubicBezTo>
                  <a:cubicBezTo>
                    <a:pt x="38500" y="3226"/>
                    <a:pt x="39131" y="3945"/>
                    <a:pt x="39009" y="4401"/>
                  </a:cubicBezTo>
                  <a:cubicBezTo>
                    <a:pt x="38904" y="4734"/>
                    <a:pt x="38465" y="5032"/>
                    <a:pt x="36887" y="4646"/>
                  </a:cubicBezTo>
                  <a:lnTo>
                    <a:pt x="36852" y="4646"/>
                  </a:lnTo>
                  <a:lnTo>
                    <a:pt x="36835" y="4629"/>
                  </a:lnTo>
                  <a:cubicBezTo>
                    <a:pt x="36519" y="4313"/>
                    <a:pt x="36256" y="3928"/>
                    <a:pt x="36081" y="3507"/>
                  </a:cubicBezTo>
                  <a:cubicBezTo>
                    <a:pt x="35976" y="3665"/>
                    <a:pt x="35871" y="3822"/>
                    <a:pt x="35800" y="3980"/>
                  </a:cubicBezTo>
                  <a:cubicBezTo>
                    <a:pt x="36151" y="4401"/>
                    <a:pt x="36519" y="4787"/>
                    <a:pt x="36905" y="5155"/>
                  </a:cubicBezTo>
                  <a:cubicBezTo>
                    <a:pt x="38413" y="6627"/>
                    <a:pt x="40306" y="8486"/>
                    <a:pt x="39307" y="12045"/>
                  </a:cubicBezTo>
                  <a:cubicBezTo>
                    <a:pt x="38763" y="14008"/>
                    <a:pt x="37606" y="15341"/>
                    <a:pt x="35871" y="16042"/>
                  </a:cubicBezTo>
                  <a:cubicBezTo>
                    <a:pt x="32697" y="17287"/>
                    <a:pt x="28314" y="16042"/>
                    <a:pt x="25351" y="14236"/>
                  </a:cubicBezTo>
                  <a:cubicBezTo>
                    <a:pt x="21372" y="11834"/>
                    <a:pt x="15972" y="9696"/>
                    <a:pt x="12939" y="13290"/>
                  </a:cubicBezTo>
                  <a:cubicBezTo>
                    <a:pt x="11081" y="15481"/>
                    <a:pt x="10940" y="17708"/>
                    <a:pt x="10818" y="19654"/>
                  </a:cubicBezTo>
                  <a:cubicBezTo>
                    <a:pt x="10765" y="20583"/>
                    <a:pt x="10712" y="21477"/>
                    <a:pt x="10449" y="22231"/>
                  </a:cubicBezTo>
                  <a:lnTo>
                    <a:pt x="10449" y="22266"/>
                  </a:lnTo>
                  <a:lnTo>
                    <a:pt x="10432" y="22283"/>
                  </a:lnTo>
                  <a:cubicBezTo>
                    <a:pt x="9590" y="23072"/>
                    <a:pt x="8468" y="23493"/>
                    <a:pt x="7311" y="23475"/>
                  </a:cubicBezTo>
                  <a:close/>
                  <a:moveTo>
                    <a:pt x="4156" y="15078"/>
                  </a:moveTo>
                  <a:cubicBezTo>
                    <a:pt x="3822" y="15078"/>
                    <a:pt x="3489" y="15130"/>
                    <a:pt x="3156" y="15200"/>
                  </a:cubicBezTo>
                  <a:cubicBezTo>
                    <a:pt x="1543" y="15499"/>
                    <a:pt x="614" y="16235"/>
                    <a:pt x="456" y="17287"/>
                  </a:cubicBezTo>
                  <a:cubicBezTo>
                    <a:pt x="211" y="18917"/>
                    <a:pt x="1859" y="21161"/>
                    <a:pt x="4208" y="22406"/>
                  </a:cubicBezTo>
                  <a:cubicBezTo>
                    <a:pt x="5313" y="22985"/>
                    <a:pt x="8065" y="24124"/>
                    <a:pt x="10239" y="22143"/>
                  </a:cubicBezTo>
                  <a:cubicBezTo>
                    <a:pt x="10485" y="21424"/>
                    <a:pt x="10537" y="20548"/>
                    <a:pt x="10590" y="19636"/>
                  </a:cubicBezTo>
                  <a:cubicBezTo>
                    <a:pt x="10712" y="17672"/>
                    <a:pt x="10853" y="15411"/>
                    <a:pt x="12764" y="13149"/>
                  </a:cubicBezTo>
                  <a:cubicBezTo>
                    <a:pt x="15902" y="9433"/>
                    <a:pt x="21389" y="11589"/>
                    <a:pt x="25439" y="14043"/>
                  </a:cubicBezTo>
                  <a:cubicBezTo>
                    <a:pt x="28349" y="15814"/>
                    <a:pt x="32680" y="17059"/>
                    <a:pt x="35765" y="15832"/>
                  </a:cubicBezTo>
                  <a:cubicBezTo>
                    <a:pt x="37431" y="15165"/>
                    <a:pt x="38553" y="13868"/>
                    <a:pt x="39079" y="11975"/>
                  </a:cubicBezTo>
                  <a:cubicBezTo>
                    <a:pt x="40043" y="8538"/>
                    <a:pt x="38290" y="6820"/>
                    <a:pt x="36730" y="5295"/>
                  </a:cubicBezTo>
                  <a:cubicBezTo>
                    <a:pt x="36326" y="4909"/>
                    <a:pt x="35941" y="4506"/>
                    <a:pt x="35572" y="4068"/>
                  </a:cubicBezTo>
                  <a:lnTo>
                    <a:pt x="35537" y="4015"/>
                  </a:lnTo>
                  <a:lnTo>
                    <a:pt x="35555" y="3963"/>
                  </a:lnTo>
                  <a:cubicBezTo>
                    <a:pt x="35660" y="3700"/>
                    <a:pt x="35800" y="3472"/>
                    <a:pt x="35976" y="3279"/>
                  </a:cubicBezTo>
                  <a:cubicBezTo>
                    <a:pt x="35871" y="2946"/>
                    <a:pt x="35800" y="2595"/>
                    <a:pt x="35730" y="2245"/>
                  </a:cubicBezTo>
                  <a:cubicBezTo>
                    <a:pt x="35520" y="1035"/>
                    <a:pt x="35362" y="246"/>
                    <a:pt x="32890" y="684"/>
                  </a:cubicBezTo>
                  <a:cubicBezTo>
                    <a:pt x="30401" y="1105"/>
                    <a:pt x="29226" y="3279"/>
                    <a:pt x="28069" y="5383"/>
                  </a:cubicBezTo>
                  <a:cubicBezTo>
                    <a:pt x="26316" y="8591"/>
                    <a:pt x="24492" y="11887"/>
                    <a:pt x="18234" y="8644"/>
                  </a:cubicBezTo>
                  <a:lnTo>
                    <a:pt x="18234" y="8644"/>
                  </a:lnTo>
                  <a:cubicBezTo>
                    <a:pt x="13377" y="5716"/>
                    <a:pt x="11747" y="8118"/>
                    <a:pt x="10011" y="10677"/>
                  </a:cubicBezTo>
                  <a:cubicBezTo>
                    <a:pt x="9082" y="12045"/>
                    <a:pt x="8135" y="13447"/>
                    <a:pt x="6645" y="13868"/>
                  </a:cubicBezTo>
                  <a:cubicBezTo>
                    <a:pt x="6119" y="14359"/>
                    <a:pt x="5769" y="14692"/>
                    <a:pt x="5523" y="14920"/>
                  </a:cubicBezTo>
                  <a:cubicBezTo>
                    <a:pt x="5120" y="15306"/>
                    <a:pt x="5050" y="15376"/>
                    <a:pt x="4945" y="15376"/>
                  </a:cubicBezTo>
                  <a:cubicBezTo>
                    <a:pt x="4874" y="15358"/>
                    <a:pt x="4822" y="15323"/>
                    <a:pt x="4804" y="15288"/>
                  </a:cubicBezTo>
                  <a:cubicBezTo>
                    <a:pt x="4752" y="15218"/>
                    <a:pt x="4646" y="15078"/>
                    <a:pt x="4156" y="15078"/>
                  </a:cubicBezTo>
                  <a:close/>
                  <a:moveTo>
                    <a:pt x="36940" y="4454"/>
                  </a:moveTo>
                  <a:cubicBezTo>
                    <a:pt x="38185" y="4752"/>
                    <a:pt x="38693" y="4594"/>
                    <a:pt x="38763" y="4348"/>
                  </a:cubicBezTo>
                  <a:cubicBezTo>
                    <a:pt x="38868" y="4033"/>
                    <a:pt x="38325" y="3402"/>
                    <a:pt x="37589" y="3156"/>
                  </a:cubicBezTo>
                  <a:cubicBezTo>
                    <a:pt x="37133" y="2981"/>
                    <a:pt x="36624" y="3051"/>
                    <a:pt x="36239" y="3332"/>
                  </a:cubicBezTo>
                  <a:cubicBezTo>
                    <a:pt x="36396" y="3752"/>
                    <a:pt x="36642" y="4138"/>
                    <a:pt x="36958" y="44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217;p68">
              <a:extLst>
                <a:ext uri="{FF2B5EF4-FFF2-40B4-BE49-F238E27FC236}">
                  <a16:creationId xmlns:a16="http://schemas.microsoft.com/office/drawing/2014/main" id="{5BA29870-95FE-BCB1-F9EA-695D42A321E7}"/>
                </a:ext>
              </a:extLst>
            </p:cNvPr>
            <p:cNvSpPr/>
            <p:nvPr/>
          </p:nvSpPr>
          <p:spPr>
            <a:xfrm>
              <a:off x="4555842" y="2289926"/>
              <a:ext cx="2404492" cy="1382092"/>
            </a:xfrm>
            <a:custGeom>
              <a:avLst/>
              <a:gdLst/>
              <a:ahLst/>
              <a:cxnLst/>
              <a:rect l="l" t="t" r="r" b="b"/>
              <a:pathLst>
                <a:path w="38097" h="21898" extrusionOk="0">
                  <a:moveTo>
                    <a:pt x="6592" y="21336"/>
                  </a:moveTo>
                  <a:cubicBezTo>
                    <a:pt x="5610" y="21301"/>
                    <a:pt x="4646" y="21056"/>
                    <a:pt x="3787" y="20583"/>
                  </a:cubicBezTo>
                  <a:cubicBezTo>
                    <a:pt x="1560" y="19425"/>
                    <a:pt x="0" y="17322"/>
                    <a:pt x="263" y="15796"/>
                  </a:cubicBezTo>
                  <a:cubicBezTo>
                    <a:pt x="386" y="15095"/>
                    <a:pt x="929" y="14201"/>
                    <a:pt x="2893" y="13920"/>
                  </a:cubicBezTo>
                  <a:cubicBezTo>
                    <a:pt x="4155" y="13745"/>
                    <a:pt x="4453" y="14043"/>
                    <a:pt x="4576" y="14394"/>
                  </a:cubicBezTo>
                  <a:lnTo>
                    <a:pt x="4593" y="14446"/>
                  </a:lnTo>
                  <a:cubicBezTo>
                    <a:pt x="4751" y="14394"/>
                    <a:pt x="5365" y="13903"/>
                    <a:pt x="6136" y="13289"/>
                  </a:cubicBezTo>
                  <a:lnTo>
                    <a:pt x="6154" y="13272"/>
                  </a:lnTo>
                  <a:lnTo>
                    <a:pt x="6171" y="13272"/>
                  </a:lnTo>
                  <a:cubicBezTo>
                    <a:pt x="7679" y="12956"/>
                    <a:pt x="8608" y="11589"/>
                    <a:pt x="9590" y="10134"/>
                  </a:cubicBezTo>
                  <a:cubicBezTo>
                    <a:pt x="11290" y="7609"/>
                    <a:pt x="13061" y="4997"/>
                    <a:pt x="18040" y="8012"/>
                  </a:cubicBezTo>
                  <a:cubicBezTo>
                    <a:pt x="23826" y="11045"/>
                    <a:pt x="25456" y="8153"/>
                    <a:pt x="27174" y="5085"/>
                  </a:cubicBezTo>
                  <a:cubicBezTo>
                    <a:pt x="28296" y="3121"/>
                    <a:pt x="29436" y="1070"/>
                    <a:pt x="31768" y="544"/>
                  </a:cubicBezTo>
                  <a:cubicBezTo>
                    <a:pt x="34152" y="0"/>
                    <a:pt x="34432" y="702"/>
                    <a:pt x="34660" y="1666"/>
                  </a:cubicBezTo>
                  <a:cubicBezTo>
                    <a:pt x="35186" y="1350"/>
                    <a:pt x="35852" y="1333"/>
                    <a:pt x="36413" y="1596"/>
                  </a:cubicBezTo>
                  <a:cubicBezTo>
                    <a:pt x="37378" y="1981"/>
                    <a:pt x="38097" y="2893"/>
                    <a:pt x="37939" y="3507"/>
                  </a:cubicBezTo>
                  <a:cubicBezTo>
                    <a:pt x="37851" y="3822"/>
                    <a:pt x="37448" y="4296"/>
                    <a:pt x="35747" y="4033"/>
                  </a:cubicBezTo>
                  <a:lnTo>
                    <a:pt x="35712" y="4033"/>
                  </a:lnTo>
                  <a:lnTo>
                    <a:pt x="35695" y="4015"/>
                  </a:lnTo>
                  <a:cubicBezTo>
                    <a:pt x="34906" y="3401"/>
                    <a:pt x="34678" y="2665"/>
                    <a:pt x="34538" y="2034"/>
                  </a:cubicBezTo>
                  <a:cubicBezTo>
                    <a:pt x="34397" y="2157"/>
                    <a:pt x="34292" y="2315"/>
                    <a:pt x="34187" y="2472"/>
                  </a:cubicBezTo>
                  <a:cubicBezTo>
                    <a:pt x="34467" y="2876"/>
                    <a:pt x="34765" y="3244"/>
                    <a:pt x="35099" y="3612"/>
                  </a:cubicBezTo>
                  <a:cubicBezTo>
                    <a:pt x="36361" y="5102"/>
                    <a:pt x="37939" y="6943"/>
                    <a:pt x="36869" y="10256"/>
                  </a:cubicBezTo>
                  <a:cubicBezTo>
                    <a:pt x="36291" y="12045"/>
                    <a:pt x="35169" y="13272"/>
                    <a:pt x="33521" y="13885"/>
                  </a:cubicBezTo>
                  <a:cubicBezTo>
                    <a:pt x="30312" y="15078"/>
                    <a:pt x="26122" y="13622"/>
                    <a:pt x="23510" y="12027"/>
                  </a:cubicBezTo>
                  <a:cubicBezTo>
                    <a:pt x="20249" y="10046"/>
                    <a:pt x="14341" y="7311"/>
                    <a:pt x="11238" y="11378"/>
                  </a:cubicBezTo>
                  <a:cubicBezTo>
                    <a:pt x="9485" y="13675"/>
                    <a:pt x="9537" y="15831"/>
                    <a:pt x="9607" y="17742"/>
                  </a:cubicBezTo>
                  <a:cubicBezTo>
                    <a:pt x="9625" y="18601"/>
                    <a:pt x="9660" y="19408"/>
                    <a:pt x="9502" y="20109"/>
                  </a:cubicBezTo>
                  <a:lnTo>
                    <a:pt x="9502" y="20127"/>
                  </a:lnTo>
                  <a:lnTo>
                    <a:pt x="9467" y="20162"/>
                  </a:lnTo>
                  <a:cubicBezTo>
                    <a:pt x="8713" y="20916"/>
                    <a:pt x="7679" y="21354"/>
                    <a:pt x="6592" y="21336"/>
                  </a:cubicBezTo>
                  <a:close/>
                  <a:moveTo>
                    <a:pt x="3576" y="14096"/>
                  </a:moveTo>
                  <a:cubicBezTo>
                    <a:pt x="3349" y="14096"/>
                    <a:pt x="3138" y="14113"/>
                    <a:pt x="2928" y="14148"/>
                  </a:cubicBezTo>
                  <a:cubicBezTo>
                    <a:pt x="1473" y="14341"/>
                    <a:pt x="631" y="14937"/>
                    <a:pt x="473" y="15831"/>
                  </a:cubicBezTo>
                  <a:cubicBezTo>
                    <a:pt x="228" y="17252"/>
                    <a:pt x="1771" y="19285"/>
                    <a:pt x="3892" y="20390"/>
                  </a:cubicBezTo>
                  <a:cubicBezTo>
                    <a:pt x="4874" y="20898"/>
                    <a:pt x="7398" y="21897"/>
                    <a:pt x="9292" y="20022"/>
                  </a:cubicBezTo>
                  <a:cubicBezTo>
                    <a:pt x="9415" y="19268"/>
                    <a:pt x="9450" y="18514"/>
                    <a:pt x="9397" y="17742"/>
                  </a:cubicBezTo>
                  <a:cubicBezTo>
                    <a:pt x="9327" y="15902"/>
                    <a:pt x="9257" y="13605"/>
                    <a:pt x="11063" y="11238"/>
                  </a:cubicBezTo>
                  <a:cubicBezTo>
                    <a:pt x="14271" y="7048"/>
                    <a:pt x="20319" y="9818"/>
                    <a:pt x="23633" y="11852"/>
                  </a:cubicBezTo>
                  <a:cubicBezTo>
                    <a:pt x="26192" y="13412"/>
                    <a:pt x="30312" y="14832"/>
                    <a:pt x="33451" y="13675"/>
                  </a:cubicBezTo>
                  <a:cubicBezTo>
                    <a:pt x="35028" y="13079"/>
                    <a:pt x="36115" y="11922"/>
                    <a:pt x="36659" y="10186"/>
                  </a:cubicBezTo>
                  <a:cubicBezTo>
                    <a:pt x="37693" y="6995"/>
                    <a:pt x="36221" y="5277"/>
                    <a:pt x="34941" y="3752"/>
                  </a:cubicBezTo>
                  <a:cubicBezTo>
                    <a:pt x="34590" y="3366"/>
                    <a:pt x="34275" y="2963"/>
                    <a:pt x="33994" y="2542"/>
                  </a:cubicBezTo>
                  <a:lnTo>
                    <a:pt x="33941" y="2490"/>
                  </a:lnTo>
                  <a:lnTo>
                    <a:pt x="33977" y="2437"/>
                  </a:lnTo>
                  <a:cubicBezTo>
                    <a:pt x="34099" y="2192"/>
                    <a:pt x="34275" y="1981"/>
                    <a:pt x="34485" y="1806"/>
                  </a:cubicBezTo>
                  <a:cubicBezTo>
                    <a:pt x="34257" y="824"/>
                    <a:pt x="34082" y="246"/>
                    <a:pt x="31820" y="754"/>
                  </a:cubicBezTo>
                  <a:cubicBezTo>
                    <a:pt x="29576" y="1263"/>
                    <a:pt x="28472" y="3261"/>
                    <a:pt x="27385" y="5207"/>
                  </a:cubicBezTo>
                  <a:cubicBezTo>
                    <a:pt x="25684" y="8223"/>
                    <a:pt x="23931" y="11343"/>
                    <a:pt x="17953" y="8205"/>
                  </a:cubicBezTo>
                  <a:lnTo>
                    <a:pt x="17953" y="8205"/>
                  </a:lnTo>
                  <a:cubicBezTo>
                    <a:pt x="13149" y="5295"/>
                    <a:pt x="11448" y="7819"/>
                    <a:pt x="9783" y="10274"/>
                  </a:cubicBezTo>
                  <a:cubicBezTo>
                    <a:pt x="8836" y="11676"/>
                    <a:pt x="7837" y="13149"/>
                    <a:pt x="6276" y="13482"/>
                  </a:cubicBezTo>
                  <a:cubicBezTo>
                    <a:pt x="4926" y="14552"/>
                    <a:pt x="4716" y="14709"/>
                    <a:pt x="4541" y="14674"/>
                  </a:cubicBezTo>
                  <a:cubicBezTo>
                    <a:pt x="4453" y="14639"/>
                    <a:pt x="4418" y="14552"/>
                    <a:pt x="4383" y="14482"/>
                  </a:cubicBezTo>
                  <a:cubicBezTo>
                    <a:pt x="4330" y="14324"/>
                    <a:pt x="4243" y="14096"/>
                    <a:pt x="3576" y="14096"/>
                  </a:cubicBezTo>
                  <a:close/>
                  <a:moveTo>
                    <a:pt x="35800" y="3805"/>
                  </a:moveTo>
                  <a:cubicBezTo>
                    <a:pt x="36922" y="3980"/>
                    <a:pt x="37623" y="3840"/>
                    <a:pt x="37728" y="3437"/>
                  </a:cubicBezTo>
                  <a:cubicBezTo>
                    <a:pt x="37869" y="2946"/>
                    <a:pt x="37185" y="2122"/>
                    <a:pt x="36343" y="1789"/>
                  </a:cubicBezTo>
                  <a:cubicBezTo>
                    <a:pt x="36010" y="1648"/>
                    <a:pt x="35326" y="1473"/>
                    <a:pt x="34713" y="1876"/>
                  </a:cubicBezTo>
                  <a:cubicBezTo>
                    <a:pt x="34871" y="2507"/>
                    <a:pt x="35064" y="3209"/>
                    <a:pt x="35800" y="38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218;p68">
              <a:extLst>
                <a:ext uri="{FF2B5EF4-FFF2-40B4-BE49-F238E27FC236}">
                  <a16:creationId xmlns:a16="http://schemas.microsoft.com/office/drawing/2014/main" id="{3F42ABD8-13DB-8BC1-5C51-161487994B4C}"/>
                </a:ext>
              </a:extLst>
            </p:cNvPr>
            <p:cNvSpPr/>
            <p:nvPr/>
          </p:nvSpPr>
          <p:spPr>
            <a:xfrm>
              <a:off x="4624386" y="2359606"/>
              <a:ext cx="2341503" cy="1252643"/>
            </a:xfrm>
            <a:custGeom>
              <a:avLst/>
              <a:gdLst/>
              <a:ahLst/>
              <a:cxnLst/>
              <a:rect l="l" t="t" r="r" b="b"/>
              <a:pathLst>
                <a:path w="37099" h="19847" extrusionOk="0">
                  <a:moveTo>
                    <a:pt x="5857" y="19356"/>
                  </a:moveTo>
                  <a:cubicBezTo>
                    <a:pt x="5015" y="19338"/>
                    <a:pt x="4174" y="19128"/>
                    <a:pt x="3437" y="18725"/>
                  </a:cubicBezTo>
                  <a:cubicBezTo>
                    <a:pt x="1439" y="17708"/>
                    <a:pt x="1" y="15832"/>
                    <a:pt x="264" y="14517"/>
                  </a:cubicBezTo>
                  <a:cubicBezTo>
                    <a:pt x="369" y="13921"/>
                    <a:pt x="895" y="13185"/>
                    <a:pt x="2666" y="13044"/>
                  </a:cubicBezTo>
                  <a:cubicBezTo>
                    <a:pt x="3893" y="12939"/>
                    <a:pt x="4086" y="13378"/>
                    <a:pt x="4156" y="13798"/>
                  </a:cubicBezTo>
                  <a:cubicBezTo>
                    <a:pt x="4156" y="13851"/>
                    <a:pt x="4191" y="13939"/>
                    <a:pt x="4209" y="13939"/>
                  </a:cubicBezTo>
                  <a:cubicBezTo>
                    <a:pt x="4366" y="14009"/>
                    <a:pt x="5366" y="13325"/>
                    <a:pt x="5734" y="13062"/>
                  </a:cubicBezTo>
                  <a:lnTo>
                    <a:pt x="5751" y="13044"/>
                  </a:lnTo>
                  <a:lnTo>
                    <a:pt x="5786" y="13044"/>
                  </a:lnTo>
                  <a:cubicBezTo>
                    <a:pt x="6944" y="12887"/>
                    <a:pt x="7768" y="12080"/>
                    <a:pt x="8521" y="11063"/>
                  </a:cubicBezTo>
                  <a:cubicBezTo>
                    <a:pt x="8749" y="10520"/>
                    <a:pt x="9030" y="9994"/>
                    <a:pt x="9363" y="9503"/>
                  </a:cubicBezTo>
                  <a:cubicBezTo>
                    <a:pt x="9679" y="9047"/>
                    <a:pt x="10064" y="8626"/>
                    <a:pt x="10520" y="8258"/>
                  </a:cubicBezTo>
                  <a:cubicBezTo>
                    <a:pt x="11975" y="6488"/>
                    <a:pt x="13886" y="5418"/>
                    <a:pt x="17726" y="7750"/>
                  </a:cubicBezTo>
                  <a:cubicBezTo>
                    <a:pt x="17953" y="7873"/>
                    <a:pt x="18164" y="7978"/>
                    <a:pt x="18392" y="8083"/>
                  </a:cubicBezTo>
                  <a:cubicBezTo>
                    <a:pt x="18690" y="8206"/>
                    <a:pt x="19005" y="8346"/>
                    <a:pt x="19303" y="8469"/>
                  </a:cubicBezTo>
                  <a:cubicBezTo>
                    <a:pt x="23581" y="10117"/>
                    <a:pt x="25001" y="7645"/>
                    <a:pt x="26491" y="5050"/>
                  </a:cubicBezTo>
                  <a:cubicBezTo>
                    <a:pt x="27526" y="3244"/>
                    <a:pt x="28595" y="1386"/>
                    <a:pt x="30664" y="790"/>
                  </a:cubicBezTo>
                  <a:cubicBezTo>
                    <a:pt x="31804" y="457"/>
                    <a:pt x="32417" y="439"/>
                    <a:pt x="32803" y="597"/>
                  </a:cubicBezTo>
                  <a:cubicBezTo>
                    <a:pt x="33434" y="71"/>
                    <a:pt x="34293" y="1"/>
                    <a:pt x="35187" y="422"/>
                  </a:cubicBezTo>
                  <a:cubicBezTo>
                    <a:pt x="36292" y="930"/>
                    <a:pt x="37098" y="2017"/>
                    <a:pt x="36905" y="2771"/>
                  </a:cubicBezTo>
                  <a:cubicBezTo>
                    <a:pt x="36783" y="3209"/>
                    <a:pt x="36292" y="3718"/>
                    <a:pt x="34609" y="3560"/>
                  </a:cubicBezTo>
                  <a:lnTo>
                    <a:pt x="34591" y="3560"/>
                  </a:lnTo>
                  <a:lnTo>
                    <a:pt x="34556" y="3560"/>
                  </a:lnTo>
                  <a:cubicBezTo>
                    <a:pt x="33627" y="2964"/>
                    <a:pt x="33399" y="2245"/>
                    <a:pt x="33224" y="1666"/>
                  </a:cubicBezTo>
                  <a:cubicBezTo>
                    <a:pt x="33118" y="1316"/>
                    <a:pt x="33048" y="1035"/>
                    <a:pt x="32820" y="877"/>
                  </a:cubicBezTo>
                  <a:cubicBezTo>
                    <a:pt x="32750" y="965"/>
                    <a:pt x="32680" y="1053"/>
                    <a:pt x="32610" y="1140"/>
                  </a:cubicBezTo>
                  <a:cubicBezTo>
                    <a:pt x="32820" y="1544"/>
                    <a:pt x="33066" y="1929"/>
                    <a:pt x="33329" y="2297"/>
                  </a:cubicBezTo>
                  <a:cubicBezTo>
                    <a:pt x="34328" y="3770"/>
                    <a:pt x="35590" y="5611"/>
                    <a:pt x="34451" y="8644"/>
                  </a:cubicBezTo>
                  <a:cubicBezTo>
                    <a:pt x="33837" y="10274"/>
                    <a:pt x="32750" y="11361"/>
                    <a:pt x="31190" y="11905"/>
                  </a:cubicBezTo>
                  <a:cubicBezTo>
                    <a:pt x="28157" y="12939"/>
                    <a:pt x="24177" y="11537"/>
                    <a:pt x="21688" y="9994"/>
                  </a:cubicBezTo>
                  <a:cubicBezTo>
                    <a:pt x="20881" y="9503"/>
                    <a:pt x="20057" y="9065"/>
                    <a:pt x="19198" y="8661"/>
                  </a:cubicBezTo>
                  <a:cubicBezTo>
                    <a:pt x="18918" y="8556"/>
                    <a:pt x="18620" y="8434"/>
                    <a:pt x="18304" y="8276"/>
                  </a:cubicBezTo>
                  <a:cubicBezTo>
                    <a:pt x="15832" y="7294"/>
                    <a:pt x="12834" y="6751"/>
                    <a:pt x="10695" y="8416"/>
                  </a:cubicBezTo>
                  <a:cubicBezTo>
                    <a:pt x="10275" y="8924"/>
                    <a:pt x="9889" y="9468"/>
                    <a:pt x="9538" y="10011"/>
                  </a:cubicBezTo>
                  <a:cubicBezTo>
                    <a:pt x="9275" y="10415"/>
                    <a:pt x="9012" y="10800"/>
                    <a:pt x="8732" y="11186"/>
                  </a:cubicBezTo>
                  <a:cubicBezTo>
                    <a:pt x="8031" y="12957"/>
                    <a:pt x="8241" y="14552"/>
                    <a:pt x="8434" y="16007"/>
                  </a:cubicBezTo>
                  <a:cubicBezTo>
                    <a:pt x="8556" y="16709"/>
                    <a:pt x="8592" y="17427"/>
                    <a:pt x="8556" y="18146"/>
                  </a:cubicBezTo>
                  <a:lnTo>
                    <a:pt x="8556" y="18181"/>
                  </a:lnTo>
                  <a:lnTo>
                    <a:pt x="8539" y="18199"/>
                  </a:lnTo>
                  <a:cubicBezTo>
                    <a:pt x="7855" y="18953"/>
                    <a:pt x="6873" y="19373"/>
                    <a:pt x="5857" y="19356"/>
                  </a:cubicBezTo>
                  <a:close/>
                  <a:moveTo>
                    <a:pt x="2999" y="13255"/>
                  </a:moveTo>
                  <a:cubicBezTo>
                    <a:pt x="2894" y="13255"/>
                    <a:pt x="2789" y="13255"/>
                    <a:pt x="2683" y="13255"/>
                  </a:cubicBezTo>
                  <a:cubicBezTo>
                    <a:pt x="1386" y="13360"/>
                    <a:pt x="615" y="13816"/>
                    <a:pt x="474" y="14570"/>
                  </a:cubicBezTo>
                  <a:cubicBezTo>
                    <a:pt x="246" y="15762"/>
                    <a:pt x="1649" y="17568"/>
                    <a:pt x="3542" y="18532"/>
                  </a:cubicBezTo>
                  <a:cubicBezTo>
                    <a:pt x="4437" y="18970"/>
                    <a:pt x="6698" y="19847"/>
                    <a:pt x="8329" y="18094"/>
                  </a:cubicBezTo>
                  <a:cubicBezTo>
                    <a:pt x="8364" y="17392"/>
                    <a:pt x="8311" y="16709"/>
                    <a:pt x="8206" y="16025"/>
                  </a:cubicBezTo>
                  <a:cubicBezTo>
                    <a:pt x="8031" y="14780"/>
                    <a:pt x="7838" y="13307"/>
                    <a:pt x="8311" y="11694"/>
                  </a:cubicBezTo>
                  <a:cubicBezTo>
                    <a:pt x="7645" y="12483"/>
                    <a:pt x="6856" y="13115"/>
                    <a:pt x="5839" y="13255"/>
                  </a:cubicBezTo>
                  <a:cubicBezTo>
                    <a:pt x="4594" y="14114"/>
                    <a:pt x="4314" y="14237"/>
                    <a:pt x="4121" y="14149"/>
                  </a:cubicBezTo>
                  <a:cubicBezTo>
                    <a:pt x="3998" y="14096"/>
                    <a:pt x="3963" y="13974"/>
                    <a:pt x="3946" y="13833"/>
                  </a:cubicBezTo>
                  <a:cubicBezTo>
                    <a:pt x="3893" y="13588"/>
                    <a:pt x="3823" y="13255"/>
                    <a:pt x="2999" y="13255"/>
                  </a:cubicBezTo>
                  <a:close/>
                  <a:moveTo>
                    <a:pt x="20478" y="9065"/>
                  </a:moveTo>
                  <a:cubicBezTo>
                    <a:pt x="20969" y="9328"/>
                    <a:pt x="21407" y="9591"/>
                    <a:pt x="21793" y="9819"/>
                  </a:cubicBezTo>
                  <a:cubicBezTo>
                    <a:pt x="24230" y="11309"/>
                    <a:pt x="28139" y="12711"/>
                    <a:pt x="31102" y="11694"/>
                  </a:cubicBezTo>
                  <a:cubicBezTo>
                    <a:pt x="32593" y="11186"/>
                    <a:pt x="33644" y="10134"/>
                    <a:pt x="34223" y="8574"/>
                  </a:cubicBezTo>
                  <a:cubicBezTo>
                    <a:pt x="35327" y="5628"/>
                    <a:pt x="34100" y="3840"/>
                    <a:pt x="33136" y="2403"/>
                  </a:cubicBezTo>
                  <a:cubicBezTo>
                    <a:pt x="32838" y="2017"/>
                    <a:pt x="32593" y="1596"/>
                    <a:pt x="32365" y="1175"/>
                  </a:cubicBezTo>
                  <a:lnTo>
                    <a:pt x="32330" y="1123"/>
                  </a:lnTo>
                  <a:lnTo>
                    <a:pt x="32365" y="1070"/>
                  </a:lnTo>
                  <a:cubicBezTo>
                    <a:pt x="32452" y="965"/>
                    <a:pt x="32522" y="860"/>
                    <a:pt x="32610" y="755"/>
                  </a:cubicBezTo>
                  <a:cubicBezTo>
                    <a:pt x="32277" y="649"/>
                    <a:pt x="31716" y="702"/>
                    <a:pt x="30717" y="983"/>
                  </a:cubicBezTo>
                  <a:cubicBezTo>
                    <a:pt x="28736" y="1561"/>
                    <a:pt x="27684" y="3384"/>
                    <a:pt x="26667" y="5138"/>
                  </a:cubicBezTo>
                  <a:cubicBezTo>
                    <a:pt x="25334" y="7469"/>
                    <a:pt x="23984" y="9836"/>
                    <a:pt x="20478" y="9065"/>
                  </a:cubicBezTo>
                  <a:close/>
                  <a:moveTo>
                    <a:pt x="13904" y="6645"/>
                  </a:moveTo>
                  <a:cubicBezTo>
                    <a:pt x="12904" y="6645"/>
                    <a:pt x="11958" y="7049"/>
                    <a:pt x="11274" y="7750"/>
                  </a:cubicBezTo>
                  <a:cubicBezTo>
                    <a:pt x="12992" y="6838"/>
                    <a:pt x="15096" y="7031"/>
                    <a:pt x="17024" y="7610"/>
                  </a:cubicBezTo>
                  <a:cubicBezTo>
                    <a:pt x="15780" y="6926"/>
                    <a:pt x="14763" y="6645"/>
                    <a:pt x="13904" y="6645"/>
                  </a:cubicBezTo>
                  <a:close/>
                  <a:moveTo>
                    <a:pt x="34661" y="3349"/>
                  </a:moveTo>
                  <a:cubicBezTo>
                    <a:pt x="35818" y="3437"/>
                    <a:pt x="36555" y="3209"/>
                    <a:pt x="36695" y="2701"/>
                  </a:cubicBezTo>
                  <a:cubicBezTo>
                    <a:pt x="36853" y="2070"/>
                    <a:pt x="36099" y="1070"/>
                    <a:pt x="35100" y="614"/>
                  </a:cubicBezTo>
                  <a:cubicBezTo>
                    <a:pt x="34696" y="422"/>
                    <a:pt x="33767" y="106"/>
                    <a:pt x="32996" y="720"/>
                  </a:cubicBezTo>
                  <a:cubicBezTo>
                    <a:pt x="33224" y="965"/>
                    <a:pt x="33364" y="1263"/>
                    <a:pt x="33434" y="1596"/>
                  </a:cubicBezTo>
                  <a:cubicBezTo>
                    <a:pt x="33592" y="2122"/>
                    <a:pt x="33802" y="2806"/>
                    <a:pt x="34661" y="3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219;p68">
              <a:extLst>
                <a:ext uri="{FF2B5EF4-FFF2-40B4-BE49-F238E27FC236}">
                  <a16:creationId xmlns:a16="http://schemas.microsoft.com/office/drawing/2014/main" id="{A8B10F7E-62CF-FCA2-1FD2-EC7AD6D821EF}"/>
                </a:ext>
              </a:extLst>
            </p:cNvPr>
            <p:cNvSpPr/>
            <p:nvPr/>
          </p:nvSpPr>
          <p:spPr>
            <a:xfrm>
              <a:off x="4704102" y="2339724"/>
              <a:ext cx="2265071" cy="1215027"/>
            </a:xfrm>
            <a:custGeom>
              <a:avLst/>
              <a:gdLst/>
              <a:ahLst/>
              <a:cxnLst/>
              <a:rect l="l" t="t" r="r" b="b"/>
              <a:pathLst>
                <a:path w="35888" h="19251" extrusionOk="0">
                  <a:moveTo>
                    <a:pt x="4699" y="18917"/>
                  </a:moveTo>
                  <a:cubicBezTo>
                    <a:pt x="4085" y="18917"/>
                    <a:pt x="3472" y="18777"/>
                    <a:pt x="2911" y="18549"/>
                  </a:cubicBezTo>
                  <a:cubicBezTo>
                    <a:pt x="1227" y="17848"/>
                    <a:pt x="0" y="16410"/>
                    <a:pt x="123" y="15253"/>
                  </a:cubicBezTo>
                  <a:cubicBezTo>
                    <a:pt x="176" y="14674"/>
                    <a:pt x="579" y="13903"/>
                    <a:pt x="2227" y="13570"/>
                  </a:cubicBezTo>
                  <a:lnTo>
                    <a:pt x="2244" y="13570"/>
                  </a:lnTo>
                  <a:lnTo>
                    <a:pt x="2262" y="13570"/>
                  </a:lnTo>
                  <a:cubicBezTo>
                    <a:pt x="3419" y="13798"/>
                    <a:pt x="3489" y="14394"/>
                    <a:pt x="3524" y="14744"/>
                  </a:cubicBezTo>
                  <a:cubicBezTo>
                    <a:pt x="3524" y="14850"/>
                    <a:pt x="3542" y="14955"/>
                    <a:pt x="3577" y="14972"/>
                  </a:cubicBezTo>
                  <a:cubicBezTo>
                    <a:pt x="3735" y="15060"/>
                    <a:pt x="4734" y="14481"/>
                    <a:pt x="5155" y="14236"/>
                  </a:cubicBezTo>
                  <a:lnTo>
                    <a:pt x="5190" y="14218"/>
                  </a:lnTo>
                  <a:cubicBezTo>
                    <a:pt x="5645" y="14183"/>
                    <a:pt x="6084" y="14043"/>
                    <a:pt x="6469" y="13815"/>
                  </a:cubicBezTo>
                  <a:cubicBezTo>
                    <a:pt x="6224" y="12202"/>
                    <a:pt x="6592" y="10554"/>
                    <a:pt x="7469" y="9169"/>
                  </a:cubicBezTo>
                  <a:cubicBezTo>
                    <a:pt x="8188" y="7960"/>
                    <a:pt x="9362" y="7083"/>
                    <a:pt x="10747" y="6767"/>
                  </a:cubicBezTo>
                  <a:cubicBezTo>
                    <a:pt x="14113" y="5979"/>
                    <a:pt x="18181" y="8188"/>
                    <a:pt x="19776" y="9169"/>
                  </a:cubicBezTo>
                  <a:cubicBezTo>
                    <a:pt x="20302" y="9502"/>
                    <a:pt x="20863" y="9800"/>
                    <a:pt x="21442" y="10081"/>
                  </a:cubicBezTo>
                  <a:cubicBezTo>
                    <a:pt x="23528" y="9923"/>
                    <a:pt x="24545" y="8188"/>
                    <a:pt x="25597" y="6382"/>
                  </a:cubicBezTo>
                  <a:cubicBezTo>
                    <a:pt x="26561" y="4751"/>
                    <a:pt x="27560" y="3068"/>
                    <a:pt x="29383" y="2420"/>
                  </a:cubicBezTo>
                  <a:cubicBezTo>
                    <a:pt x="29874" y="2209"/>
                    <a:pt x="30383" y="2087"/>
                    <a:pt x="30909" y="2016"/>
                  </a:cubicBezTo>
                  <a:cubicBezTo>
                    <a:pt x="30786" y="1753"/>
                    <a:pt x="30663" y="1473"/>
                    <a:pt x="30576" y="1210"/>
                  </a:cubicBezTo>
                  <a:lnTo>
                    <a:pt x="30558" y="1140"/>
                  </a:lnTo>
                  <a:lnTo>
                    <a:pt x="30593" y="1105"/>
                  </a:lnTo>
                  <a:cubicBezTo>
                    <a:pt x="31365" y="176"/>
                    <a:pt x="32574" y="0"/>
                    <a:pt x="33784" y="631"/>
                  </a:cubicBezTo>
                  <a:cubicBezTo>
                    <a:pt x="35046" y="1280"/>
                    <a:pt x="35888" y="2525"/>
                    <a:pt x="35677" y="3419"/>
                  </a:cubicBezTo>
                  <a:cubicBezTo>
                    <a:pt x="35537" y="3927"/>
                    <a:pt x="35011" y="4506"/>
                    <a:pt x="33293" y="4488"/>
                  </a:cubicBezTo>
                  <a:lnTo>
                    <a:pt x="33240" y="4471"/>
                  </a:lnTo>
                  <a:cubicBezTo>
                    <a:pt x="32539" y="4173"/>
                    <a:pt x="32013" y="3594"/>
                    <a:pt x="31785" y="2875"/>
                  </a:cubicBezTo>
                  <a:cubicBezTo>
                    <a:pt x="31663" y="2560"/>
                    <a:pt x="31557" y="2332"/>
                    <a:pt x="31277" y="2244"/>
                  </a:cubicBezTo>
                  <a:cubicBezTo>
                    <a:pt x="31294" y="2279"/>
                    <a:pt x="31312" y="2332"/>
                    <a:pt x="31347" y="2367"/>
                  </a:cubicBezTo>
                  <a:cubicBezTo>
                    <a:pt x="32083" y="3822"/>
                    <a:pt x="33030" y="5663"/>
                    <a:pt x="31820" y="8433"/>
                  </a:cubicBezTo>
                  <a:cubicBezTo>
                    <a:pt x="31259" y="9818"/>
                    <a:pt x="30102" y="10887"/>
                    <a:pt x="28665" y="11308"/>
                  </a:cubicBezTo>
                  <a:cubicBezTo>
                    <a:pt x="26421" y="12009"/>
                    <a:pt x="23703" y="11361"/>
                    <a:pt x="21442" y="10326"/>
                  </a:cubicBezTo>
                  <a:cubicBezTo>
                    <a:pt x="20337" y="10397"/>
                    <a:pt x="18935" y="10046"/>
                    <a:pt x="17111" y="9064"/>
                  </a:cubicBezTo>
                  <a:lnTo>
                    <a:pt x="17111" y="9064"/>
                  </a:lnTo>
                  <a:cubicBezTo>
                    <a:pt x="12395" y="6189"/>
                    <a:pt x="10712" y="8714"/>
                    <a:pt x="9082" y="11168"/>
                  </a:cubicBezTo>
                  <a:cubicBezTo>
                    <a:pt x="8380" y="12220"/>
                    <a:pt x="7662" y="13289"/>
                    <a:pt x="6697" y="13920"/>
                  </a:cubicBezTo>
                  <a:cubicBezTo>
                    <a:pt x="6785" y="14517"/>
                    <a:pt x="6925" y="15078"/>
                    <a:pt x="7066" y="15639"/>
                  </a:cubicBezTo>
                  <a:cubicBezTo>
                    <a:pt x="7241" y="16270"/>
                    <a:pt x="7346" y="16918"/>
                    <a:pt x="7399" y="17567"/>
                  </a:cubicBezTo>
                  <a:lnTo>
                    <a:pt x="7399" y="17602"/>
                  </a:lnTo>
                  <a:lnTo>
                    <a:pt x="7381" y="17637"/>
                  </a:lnTo>
                  <a:cubicBezTo>
                    <a:pt x="6732" y="18461"/>
                    <a:pt x="5733" y="18934"/>
                    <a:pt x="4699" y="18917"/>
                  </a:cubicBezTo>
                  <a:close/>
                  <a:moveTo>
                    <a:pt x="2244" y="13815"/>
                  </a:moveTo>
                  <a:cubicBezTo>
                    <a:pt x="1070" y="14043"/>
                    <a:pt x="403" y="14569"/>
                    <a:pt x="333" y="15288"/>
                  </a:cubicBezTo>
                  <a:cubicBezTo>
                    <a:pt x="228" y="16322"/>
                    <a:pt x="1438" y="17707"/>
                    <a:pt x="2998" y="18356"/>
                  </a:cubicBezTo>
                  <a:cubicBezTo>
                    <a:pt x="3787" y="18689"/>
                    <a:pt x="5768" y="19250"/>
                    <a:pt x="7171" y="17567"/>
                  </a:cubicBezTo>
                  <a:cubicBezTo>
                    <a:pt x="7118" y="16953"/>
                    <a:pt x="7013" y="16322"/>
                    <a:pt x="6838" y="15726"/>
                  </a:cubicBezTo>
                  <a:cubicBezTo>
                    <a:pt x="6715" y="15200"/>
                    <a:pt x="6592" y="14657"/>
                    <a:pt x="6505" y="14078"/>
                  </a:cubicBezTo>
                  <a:cubicBezTo>
                    <a:pt x="6101" y="14289"/>
                    <a:pt x="5681" y="14429"/>
                    <a:pt x="5242" y="14464"/>
                  </a:cubicBezTo>
                  <a:cubicBezTo>
                    <a:pt x="3980" y="15200"/>
                    <a:pt x="3664" y="15288"/>
                    <a:pt x="3489" y="15183"/>
                  </a:cubicBezTo>
                  <a:cubicBezTo>
                    <a:pt x="3349" y="15113"/>
                    <a:pt x="3331" y="14972"/>
                    <a:pt x="3314" y="14797"/>
                  </a:cubicBezTo>
                  <a:cubicBezTo>
                    <a:pt x="3261" y="14446"/>
                    <a:pt x="3209" y="13991"/>
                    <a:pt x="2244" y="13815"/>
                  </a:cubicBezTo>
                  <a:close/>
                  <a:moveTo>
                    <a:pt x="12255" y="6838"/>
                  </a:moveTo>
                  <a:cubicBezTo>
                    <a:pt x="11764" y="6838"/>
                    <a:pt x="11273" y="6890"/>
                    <a:pt x="10800" y="6995"/>
                  </a:cubicBezTo>
                  <a:cubicBezTo>
                    <a:pt x="9467" y="7293"/>
                    <a:pt x="8345" y="8135"/>
                    <a:pt x="7662" y="9310"/>
                  </a:cubicBezTo>
                  <a:cubicBezTo>
                    <a:pt x="6820" y="10607"/>
                    <a:pt x="6469" y="12167"/>
                    <a:pt x="6662" y="13710"/>
                  </a:cubicBezTo>
                  <a:cubicBezTo>
                    <a:pt x="7539" y="13114"/>
                    <a:pt x="8205" y="12115"/>
                    <a:pt x="8889" y="11080"/>
                  </a:cubicBezTo>
                  <a:cubicBezTo>
                    <a:pt x="10589" y="8538"/>
                    <a:pt x="12325" y="5926"/>
                    <a:pt x="17216" y="8906"/>
                  </a:cubicBezTo>
                  <a:cubicBezTo>
                    <a:pt x="18759" y="9730"/>
                    <a:pt x="19969" y="10081"/>
                    <a:pt x="20968" y="10116"/>
                  </a:cubicBezTo>
                  <a:cubicBezTo>
                    <a:pt x="20495" y="9888"/>
                    <a:pt x="20057" y="9643"/>
                    <a:pt x="19653" y="9397"/>
                  </a:cubicBezTo>
                  <a:cubicBezTo>
                    <a:pt x="18303" y="8556"/>
                    <a:pt x="15200" y="6838"/>
                    <a:pt x="12255" y="6838"/>
                  </a:cubicBezTo>
                  <a:close/>
                  <a:moveTo>
                    <a:pt x="21862" y="10309"/>
                  </a:moveTo>
                  <a:cubicBezTo>
                    <a:pt x="24001" y="11238"/>
                    <a:pt x="26526" y="11782"/>
                    <a:pt x="28595" y="11133"/>
                  </a:cubicBezTo>
                  <a:cubicBezTo>
                    <a:pt x="29962" y="10712"/>
                    <a:pt x="31067" y="9713"/>
                    <a:pt x="31610" y="8380"/>
                  </a:cubicBezTo>
                  <a:cubicBezTo>
                    <a:pt x="32767" y="5681"/>
                    <a:pt x="31873" y="3910"/>
                    <a:pt x="31137" y="2490"/>
                  </a:cubicBezTo>
                  <a:lnTo>
                    <a:pt x="31014" y="2244"/>
                  </a:lnTo>
                  <a:cubicBezTo>
                    <a:pt x="30470" y="2314"/>
                    <a:pt x="29944" y="2437"/>
                    <a:pt x="29436" y="2648"/>
                  </a:cubicBezTo>
                  <a:cubicBezTo>
                    <a:pt x="27683" y="3279"/>
                    <a:pt x="26719" y="4927"/>
                    <a:pt x="25789" y="6540"/>
                  </a:cubicBezTo>
                  <a:cubicBezTo>
                    <a:pt x="24755" y="8275"/>
                    <a:pt x="23773" y="9958"/>
                    <a:pt x="21862" y="10309"/>
                  </a:cubicBezTo>
                  <a:close/>
                  <a:moveTo>
                    <a:pt x="33311" y="4296"/>
                  </a:moveTo>
                  <a:cubicBezTo>
                    <a:pt x="34520" y="4313"/>
                    <a:pt x="35292" y="3997"/>
                    <a:pt x="35449" y="3401"/>
                  </a:cubicBezTo>
                  <a:cubicBezTo>
                    <a:pt x="35642" y="2612"/>
                    <a:pt x="34836" y="1455"/>
                    <a:pt x="33679" y="859"/>
                  </a:cubicBezTo>
                  <a:cubicBezTo>
                    <a:pt x="33153" y="579"/>
                    <a:pt x="31803" y="70"/>
                    <a:pt x="30786" y="1227"/>
                  </a:cubicBezTo>
                  <a:cubicBezTo>
                    <a:pt x="30891" y="1508"/>
                    <a:pt x="31014" y="1771"/>
                    <a:pt x="31154" y="2034"/>
                  </a:cubicBezTo>
                  <a:cubicBezTo>
                    <a:pt x="31645" y="2069"/>
                    <a:pt x="31803" y="2367"/>
                    <a:pt x="31978" y="2823"/>
                  </a:cubicBezTo>
                  <a:cubicBezTo>
                    <a:pt x="32189" y="3472"/>
                    <a:pt x="32679" y="4015"/>
                    <a:pt x="33311" y="42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220;p68">
              <a:extLst>
                <a:ext uri="{FF2B5EF4-FFF2-40B4-BE49-F238E27FC236}">
                  <a16:creationId xmlns:a16="http://schemas.microsoft.com/office/drawing/2014/main" id="{F5C43877-B7FC-E987-8437-55376643C028}"/>
                </a:ext>
              </a:extLst>
            </p:cNvPr>
            <p:cNvSpPr/>
            <p:nvPr/>
          </p:nvSpPr>
          <p:spPr>
            <a:xfrm>
              <a:off x="4772709" y="2328616"/>
              <a:ext cx="2200883" cy="1166365"/>
            </a:xfrm>
            <a:custGeom>
              <a:avLst/>
              <a:gdLst/>
              <a:ahLst/>
              <a:cxnLst/>
              <a:rect l="l" t="t" r="r" b="b"/>
              <a:pathLst>
                <a:path w="34871" h="18480" extrusionOk="0">
                  <a:moveTo>
                    <a:pt x="3945" y="18251"/>
                  </a:moveTo>
                  <a:cubicBezTo>
                    <a:pt x="3454" y="18251"/>
                    <a:pt x="2981" y="18164"/>
                    <a:pt x="2525" y="17971"/>
                  </a:cubicBezTo>
                  <a:cubicBezTo>
                    <a:pt x="1087" y="17427"/>
                    <a:pt x="0" y="16218"/>
                    <a:pt x="105" y="15306"/>
                  </a:cubicBezTo>
                  <a:cubicBezTo>
                    <a:pt x="158" y="14815"/>
                    <a:pt x="526" y="14202"/>
                    <a:pt x="1999" y="13991"/>
                  </a:cubicBezTo>
                  <a:lnTo>
                    <a:pt x="2016" y="13991"/>
                  </a:lnTo>
                  <a:lnTo>
                    <a:pt x="2051" y="13991"/>
                  </a:lnTo>
                  <a:cubicBezTo>
                    <a:pt x="3033" y="14307"/>
                    <a:pt x="3068" y="14955"/>
                    <a:pt x="3086" y="15394"/>
                  </a:cubicBezTo>
                  <a:cubicBezTo>
                    <a:pt x="3086" y="15587"/>
                    <a:pt x="3086" y="15744"/>
                    <a:pt x="3173" y="15797"/>
                  </a:cubicBezTo>
                  <a:cubicBezTo>
                    <a:pt x="3401" y="15937"/>
                    <a:pt x="4418" y="15464"/>
                    <a:pt x="4751" y="15306"/>
                  </a:cubicBezTo>
                  <a:lnTo>
                    <a:pt x="4786" y="15306"/>
                  </a:lnTo>
                  <a:cubicBezTo>
                    <a:pt x="5084" y="15306"/>
                    <a:pt x="5382" y="15254"/>
                    <a:pt x="5663" y="15148"/>
                  </a:cubicBezTo>
                  <a:cubicBezTo>
                    <a:pt x="5049" y="13465"/>
                    <a:pt x="4313" y="11379"/>
                    <a:pt x="5768" y="8732"/>
                  </a:cubicBezTo>
                  <a:cubicBezTo>
                    <a:pt x="6417" y="7452"/>
                    <a:pt x="7591" y="6523"/>
                    <a:pt x="8994" y="6155"/>
                  </a:cubicBezTo>
                  <a:cubicBezTo>
                    <a:pt x="11326" y="5558"/>
                    <a:pt x="14674" y="6418"/>
                    <a:pt x="17935" y="8451"/>
                  </a:cubicBezTo>
                  <a:cubicBezTo>
                    <a:pt x="19408" y="9380"/>
                    <a:pt x="21021" y="10064"/>
                    <a:pt x="22721" y="10450"/>
                  </a:cubicBezTo>
                  <a:cubicBezTo>
                    <a:pt x="23616" y="9784"/>
                    <a:pt x="24247" y="8732"/>
                    <a:pt x="24913" y="7645"/>
                  </a:cubicBezTo>
                  <a:cubicBezTo>
                    <a:pt x="25789" y="6190"/>
                    <a:pt x="26684" y="4682"/>
                    <a:pt x="28261" y="3981"/>
                  </a:cubicBezTo>
                  <a:cubicBezTo>
                    <a:pt x="28700" y="3770"/>
                    <a:pt x="29173" y="3595"/>
                    <a:pt x="29646" y="3455"/>
                  </a:cubicBezTo>
                  <a:cubicBezTo>
                    <a:pt x="29541" y="3122"/>
                    <a:pt x="29436" y="2806"/>
                    <a:pt x="29331" y="2490"/>
                  </a:cubicBezTo>
                  <a:cubicBezTo>
                    <a:pt x="29173" y="2052"/>
                    <a:pt x="29033" y="1614"/>
                    <a:pt x="28963" y="1158"/>
                  </a:cubicBezTo>
                  <a:lnTo>
                    <a:pt x="28963" y="1088"/>
                  </a:lnTo>
                  <a:lnTo>
                    <a:pt x="28998" y="1053"/>
                  </a:lnTo>
                  <a:cubicBezTo>
                    <a:pt x="29909" y="141"/>
                    <a:pt x="31242" y="36"/>
                    <a:pt x="32574" y="772"/>
                  </a:cubicBezTo>
                  <a:cubicBezTo>
                    <a:pt x="33977" y="1561"/>
                    <a:pt x="34871" y="2981"/>
                    <a:pt x="34625" y="3998"/>
                  </a:cubicBezTo>
                  <a:cubicBezTo>
                    <a:pt x="34485" y="4577"/>
                    <a:pt x="33942" y="5278"/>
                    <a:pt x="32136" y="5331"/>
                  </a:cubicBezTo>
                  <a:lnTo>
                    <a:pt x="32118" y="5331"/>
                  </a:lnTo>
                  <a:lnTo>
                    <a:pt x="32101" y="5331"/>
                  </a:lnTo>
                  <a:cubicBezTo>
                    <a:pt x="31014" y="4945"/>
                    <a:pt x="30733" y="4401"/>
                    <a:pt x="30523" y="4033"/>
                  </a:cubicBezTo>
                  <a:cubicBezTo>
                    <a:pt x="30383" y="3770"/>
                    <a:pt x="30295" y="3595"/>
                    <a:pt x="29909" y="3630"/>
                  </a:cubicBezTo>
                  <a:cubicBezTo>
                    <a:pt x="30225" y="4857"/>
                    <a:pt x="30313" y="6295"/>
                    <a:pt x="29366" y="8153"/>
                  </a:cubicBezTo>
                  <a:cubicBezTo>
                    <a:pt x="28787" y="9380"/>
                    <a:pt x="27665" y="10310"/>
                    <a:pt x="26350" y="10660"/>
                  </a:cubicBezTo>
                  <a:cubicBezTo>
                    <a:pt x="25176" y="10941"/>
                    <a:pt x="23966" y="10958"/>
                    <a:pt x="22809" y="10695"/>
                  </a:cubicBezTo>
                  <a:cubicBezTo>
                    <a:pt x="21529" y="11589"/>
                    <a:pt x="19776" y="11730"/>
                    <a:pt x="16796" y="10117"/>
                  </a:cubicBezTo>
                  <a:lnTo>
                    <a:pt x="16796" y="10117"/>
                  </a:lnTo>
                  <a:cubicBezTo>
                    <a:pt x="12132" y="7259"/>
                    <a:pt x="10432" y="9801"/>
                    <a:pt x="8819" y="12256"/>
                  </a:cubicBezTo>
                  <a:cubicBezTo>
                    <a:pt x="8012" y="13483"/>
                    <a:pt x="7171" y="14763"/>
                    <a:pt x="5961" y="15289"/>
                  </a:cubicBezTo>
                  <a:cubicBezTo>
                    <a:pt x="6171" y="15815"/>
                    <a:pt x="6329" y="16358"/>
                    <a:pt x="6452" y="16919"/>
                  </a:cubicBezTo>
                  <a:lnTo>
                    <a:pt x="6452" y="16972"/>
                  </a:lnTo>
                  <a:lnTo>
                    <a:pt x="6417" y="17007"/>
                  </a:lnTo>
                  <a:cubicBezTo>
                    <a:pt x="5856" y="17813"/>
                    <a:pt x="4927" y="18287"/>
                    <a:pt x="3945" y="18251"/>
                  </a:cubicBezTo>
                  <a:close/>
                  <a:moveTo>
                    <a:pt x="1999" y="14202"/>
                  </a:moveTo>
                  <a:cubicBezTo>
                    <a:pt x="964" y="14359"/>
                    <a:pt x="386" y="14745"/>
                    <a:pt x="316" y="15324"/>
                  </a:cubicBezTo>
                  <a:cubicBezTo>
                    <a:pt x="228" y="16165"/>
                    <a:pt x="1245" y="17270"/>
                    <a:pt x="2595" y="17778"/>
                  </a:cubicBezTo>
                  <a:cubicBezTo>
                    <a:pt x="3296" y="18041"/>
                    <a:pt x="5049" y="18479"/>
                    <a:pt x="6206" y="16901"/>
                  </a:cubicBezTo>
                  <a:cubicBezTo>
                    <a:pt x="6084" y="16358"/>
                    <a:pt x="5926" y="15850"/>
                    <a:pt x="5733" y="15341"/>
                  </a:cubicBezTo>
                  <a:cubicBezTo>
                    <a:pt x="5435" y="15446"/>
                    <a:pt x="5120" y="15499"/>
                    <a:pt x="4804" y="15516"/>
                  </a:cubicBezTo>
                  <a:cubicBezTo>
                    <a:pt x="3629" y="16078"/>
                    <a:pt x="3261" y="16113"/>
                    <a:pt x="3051" y="15990"/>
                  </a:cubicBezTo>
                  <a:cubicBezTo>
                    <a:pt x="2858" y="15867"/>
                    <a:pt x="2875" y="15657"/>
                    <a:pt x="2858" y="15411"/>
                  </a:cubicBezTo>
                  <a:cubicBezTo>
                    <a:pt x="2840" y="14991"/>
                    <a:pt x="2805" y="14482"/>
                    <a:pt x="1999" y="14202"/>
                  </a:cubicBezTo>
                  <a:close/>
                  <a:moveTo>
                    <a:pt x="10607" y="6172"/>
                  </a:moveTo>
                  <a:cubicBezTo>
                    <a:pt x="10081" y="6172"/>
                    <a:pt x="9555" y="6225"/>
                    <a:pt x="9047" y="6365"/>
                  </a:cubicBezTo>
                  <a:cubicBezTo>
                    <a:pt x="7714" y="6698"/>
                    <a:pt x="6592" y="7610"/>
                    <a:pt x="5961" y="8837"/>
                  </a:cubicBezTo>
                  <a:cubicBezTo>
                    <a:pt x="4558" y="11379"/>
                    <a:pt x="5242" y="13343"/>
                    <a:pt x="5873" y="15061"/>
                  </a:cubicBezTo>
                  <a:cubicBezTo>
                    <a:pt x="7013" y="14570"/>
                    <a:pt x="7802" y="13378"/>
                    <a:pt x="8626" y="12115"/>
                  </a:cubicBezTo>
                  <a:cubicBezTo>
                    <a:pt x="10309" y="9573"/>
                    <a:pt x="12045" y="6943"/>
                    <a:pt x="16901" y="9906"/>
                  </a:cubicBezTo>
                  <a:cubicBezTo>
                    <a:pt x="19601" y="11379"/>
                    <a:pt x="21266" y="11344"/>
                    <a:pt x="22476" y="10608"/>
                  </a:cubicBezTo>
                  <a:cubicBezTo>
                    <a:pt x="20828" y="10204"/>
                    <a:pt x="19250" y="9538"/>
                    <a:pt x="17812" y="8627"/>
                  </a:cubicBezTo>
                  <a:cubicBezTo>
                    <a:pt x="15270" y="7049"/>
                    <a:pt x="12693" y="6172"/>
                    <a:pt x="10607" y="6172"/>
                  </a:cubicBezTo>
                  <a:close/>
                  <a:moveTo>
                    <a:pt x="23019" y="10502"/>
                  </a:moveTo>
                  <a:cubicBezTo>
                    <a:pt x="24106" y="10713"/>
                    <a:pt x="25211" y="10695"/>
                    <a:pt x="26280" y="10432"/>
                  </a:cubicBezTo>
                  <a:cubicBezTo>
                    <a:pt x="27543" y="10099"/>
                    <a:pt x="28612" y="9223"/>
                    <a:pt x="29173" y="8030"/>
                  </a:cubicBezTo>
                  <a:cubicBezTo>
                    <a:pt x="30067" y="6260"/>
                    <a:pt x="29997" y="4840"/>
                    <a:pt x="29699" y="3648"/>
                  </a:cubicBezTo>
                  <a:cubicBezTo>
                    <a:pt x="29226" y="3788"/>
                    <a:pt x="28787" y="3946"/>
                    <a:pt x="28349" y="4156"/>
                  </a:cubicBezTo>
                  <a:cubicBezTo>
                    <a:pt x="26841" y="4822"/>
                    <a:pt x="25947" y="6312"/>
                    <a:pt x="25088" y="7732"/>
                  </a:cubicBezTo>
                  <a:cubicBezTo>
                    <a:pt x="24457" y="8784"/>
                    <a:pt x="23843" y="9819"/>
                    <a:pt x="23019" y="10502"/>
                  </a:cubicBezTo>
                  <a:close/>
                  <a:moveTo>
                    <a:pt x="30032" y="3402"/>
                  </a:moveTo>
                  <a:cubicBezTo>
                    <a:pt x="30383" y="3402"/>
                    <a:pt x="30541" y="3595"/>
                    <a:pt x="30716" y="3928"/>
                  </a:cubicBezTo>
                  <a:cubicBezTo>
                    <a:pt x="30891" y="4244"/>
                    <a:pt x="31154" y="4752"/>
                    <a:pt x="32153" y="5103"/>
                  </a:cubicBezTo>
                  <a:cubicBezTo>
                    <a:pt x="33451" y="5068"/>
                    <a:pt x="34240" y="4664"/>
                    <a:pt x="34398" y="3946"/>
                  </a:cubicBezTo>
                  <a:cubicBezTo>
                    <a:pt x="34625" y="3016"/>
                    <a:pt x="33749" y="1684"/>
                    <a:pt x="32469" y="948"/>
                  </a:cubicBezTo>
                  <a:cubicBezTo>
                    <a:pt x="31873" y="632"/>
                    <a:pt x="30383" y="1"/>
                    <a:pt x="29173" y="1176"/>
                  </a:cubicBezTo>
                  <a:cubicBezTo>
                    <a:pt x="29261" y="1596"/>
                    <a:pt x="29383" y="2017"/>
                    <a:pt x="29524" y="2420"/>
                  </a:cubicBezTo>
                  <a:cubicBezTo>
                    <a:pt x="29629" y="2736"/>
                    <a:pt x="29752" y="3069"/>
                    <a:pt x="29857" y="3420"/>
                  </a:cubicBezTo>
                  <a:cubicBezTo>
                    <a:pt x="29909" y="3402"/>
                    <a:pt x="29962" y="3402"/>
                    <a:pt x="30015" y="34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221;p68">
              <a:extLst>
                <a:ext uri="{FF2B5EF4-FFF2-40B4-BE49-F238E27FC236}">
                  <a16:creationId xmlns:a16="http://schemas.microsoft.com/office/drawing/2014/main" id="{0CDD356B-99BD-C1FA-17EB-C9880CFDF469}"/>
                </a:ext>
              </a:extLst>
            </p:cNvPr>
            <p:cNvSpPr/>
            <p:nvPr/>
          </p:nvSpPr>
          <p:spPr>
            <a:xfrm>
              <a:off x="4841316" y="2314288"/>
              <a:ext cx="2142249" cy="1119849"/>
            </a:xfrm>
            <a:custGeom>
              <a:avLst/>
              <a:gdLst/>
              <a:ahLst/>
              <a:cxnLst/>
              <a:rect l="l" t="t" r="r" b="b"/>
              <a:pathLst>
                <a:path w="33942" h="17743" extrusionOk="0">
                  <a:moveTo>
                    <a:pt x="3226" y="17654"/>
                  </a:moveTo>
                  <a:cubicBezTo>
                    <a:pt x="2840" y="17654"/>
                    <a:pt x="2472" y="17584"/>
                    <a:pt x="2104" y="17462"/>
                  </a:cubicBezTo>
                  <a:cubicBezTo>
                    <a:pt x="894" y="17058"/>
                    <a:pt x="0" y="16112"/>
                    <a:pt x="88" y="15393"/>
                  </a:cubicBezTo>
                  <a:cubicBezTo>
                    <a:pt x="140" y="15007"/>
                    <a:pt x="474" y="14534"/>
                    <a:pt x="1753" y="14429"/>
                  </a:cubicBezTo>
                  <a:lnTo>
                    <a:pt x="1788" y="14429"/>
                  </a:lnTo>
                  <a:lnTo>
                    <a:pt x="1806" y="14446"/>
                  </a:lnTo>
                  <a:cubicBezTo>
                    <a:pt x="2630" y="14867"/>
                    <a:pt x="2630" y="15568"/>
                    <a:pt x="2630" y="16077"/>
                  </a:cubicBezTo>
                  <a:cubicBezTo>
                    <a:pt x="2630" y="16357"/>
                    <a:pt x="2630" y="16585"/>
                    <a:pt x="2753" y="16690"/>
                  </a:cubicBezTo>
                  <a:cubicBezTo>
                    <a:pt x="2946" y="16830"/>
                    <a:pt x="3471" y="16743"/>
                    <a:pt x="4331" y="16410"/>
                  </a:cubicBezTo>
                  <a:lnTo>
                    <a:pt x="4348" y="16410"/>
                  </a:lnTo>
                  <a:lnTo>
                    <a:pt x="4366" y="16410"/>
                  </a:lnTo>
                  <a:cubicBezTo>
                    <a:pt x="4664" y="16427"/>
                    <a:pt x="4944" y="16392"/>
                    <a:pt x="5225" y="16322"/>
                  </a:cubicBezTo>
                  <a:lnTo>
                    <a:pt x="5225" y="16305"/>
                  </a:lnTo>
                  <a:cubicBezTo>
                    <a:pt x="5049" y="15761"/>
                    <a:pt x="4821" y="15253"/>
                    <a:pt x="4558" y="14762"/>
                  </a:cubicBezTo>
                  <a:cubicBezTo>
                    <a:pt x="3734" y="13131"/>
                    <a:pt x="2700" y="11098"/>
                    <a:pt x="4050" y="8328"/>
                  </a:cubicBezTo>
                  <a:cubicBezTo>
                    <a:pt x="4734" y="6908"/>
                    <a:pt x="5803" y="5978"/>
                    <a:pt x="7223" y="5575"/>
                  </a:cubicBezTo>
                  <a:cubicBezTo>
                    <a:pt x="10695" y="4576"/>
                    <a:pt x="14902" y="6978"/>
                    <a:pt x="16094" y="7749"/>
                  </a:cubicBezTo>
                  <a:cubicBezTo>
                    <a:pt x="18742" y="9432"/>
                    <a:pt x="21529" y="10203"/>
                    <a:pt x="23598" y="9853"/>
                  </a:cubicBezTo>
                  <a:cubicBezTo>
                    <a:pt x="23808" y="9555"/>
                    <a:pt x="24001" y="9222"/>
                    <a:pt x="24212" y="8889"/>
                  </a:cubicBezTo>
                  <a:cubicBezTo>
                    <a:pt x="25000" y="7591"/>
                    <a:pt x="25807" y="6276"/>
                    <a:pt x="27139" y="5540"/>
                  </a:cubicBezTo>
                  <a:cubicBezTo>
                    <a:pt x="27315" y="5452"/>
                    <a:pt x="27472" y="5365"/>
                    <a:pt x="27613" y="5295"/>
                  </a:cubicBezTo>
                  <a:cubicBezTo>
                    <a:pt x="27718" y="4383"/>
                    <a:pt x="27683" y="3454"/>
                    <a:pt x="27490" y="2560"/>
                  </a:cubicBezTo>
                  <a:cubicBezTo>
                    <a:pt x="27385" y="2086"/>
                    <a:pt x="27332" y="1595"/>
                    <a:pt x="27332" y="1105"/>
                  </a:cubicBezTo>
                  <a:lnTo>
                    <a:pt x="27332" y="1069"/>
                  </a:lnTo>
                  <a:lnTo>
                    <a:pt x="27367" y="1034"/>
                  </a:lnTo>
                  <a:cubicBezTo>
                    <a:pt x="28419" y="123"/>
                    <a:pt x="29857" y="158"/>
                    <a:pt x="31312" y="1122"/>
                  </a:cubicBezTo>
                  <a:cubicBezTo>
                    <a:pt x="32732" y="2086"/>
                    <a:pt x="33942" y="3927"/>
                    <a:pt x="33538" y="5154"/>
                  </a:cubicBezTo>
                  <a:cubicBezTo>
                    <a:pt x="33346" y="5698"/>
                    <a:pt x="32732" y="6329"/>
                    <a:pt x="30979" y="6206"/>
                  </a:cubicBezTo>
                  <a:cubicBezTo>
                    <a:pt x="29717" y="6119"/>
                    <a:pt x="29418" y="5645"/>
                    <a:pt x="29226" y="5347"/>
                  </a:cubicBezTo>
                  <a:cubicBezTo>
                    <a:pt x="29015" y="5049"/>
                    <a:pt x="28910" y="4909"/>
                    <a:pt x="27841" y="5435"/>
                  </a:cubicBezTo>
                  <a:cubicBezTo>
                    <a:pt x="27700" y="6294"/>
                    <a:pt x="27385" y="7118"/>
                    <a:pt x="26929" y="7854"/>
                  </a:cubicBezTo>
                  <a:cubicBezTo>
                    <a:pt x="26298" y="8941"/>
                    <a:pt x="25246" y="9730"/>
                    <a:pt x="24019" y="9993"/>
                  </a:cubicBezTo>
                  <a:cubicBezTo>
                    <a:pt x="23931" y="10028"/>
                    <a:pt x="23843" y="10028"/>
                    <a:pt x="23738" y="10063"/>
                  </a:cubicBezTo>
                  <a:cubicBezTo>
                    <a:pt x="22388" y="12079"/>
                    <a:pt x="20705" y="13499"/>
                    <a:pt x="16463" y="11168"/>
                  </a:cubicBezTo>
                  <a:lnTo>
                    <a:pt x="16463" y="11168"/>
                  </a:lnTo>
                  <a:cubicBezTo>
                    <a:pt x="11834" y="8310"/>
                    <a:pt x="10169" y="10870"/>
                    <a:pt x="8556" y="13342"/>
                  </a:cubicBezTo>
                  <a:cubicBezTo>
                    <a:pt x="7679" y="14692"/>
                    <a:pt x="6767" y="16077"/>
                    <a:pt x="5382" y="16497"/>
                  </a:cubicBezTo>
                  <a:cubicBezTo>
                    <a:pt x="4927" y="17234"/>
                    <a:pt x="4103" y="17672"/>
                    <a:pt x="3226" y="17654"/>
                  </a:cubicBezTo>
                  <a:close/>
                  <a:moveTo>
                    <a:pt x="1736" y="14657"/>
                  </a:moveTo>
                  <a:cubicBezTo>
                    <a:pt x="859" y="14727"/>
                    <a:pt x="351" y="14990"/>
                    <a:pt x="298" y="15410"/>
                  </a:cubicBezTo>
                  <a:cubicBezTo>
                    <a:pt x="228" y="16024"/>
                    <a:pt x="1105" y="16883"/>
                    <a:pt x="2174" y="17251"/>
                  </a:cubicBezTo>
                  <a:cubicBezTo>
                    <a:pt x="2753" y="17444"/>
                    <a:pt x="4120" y="17742"/>
                    <a:pt x="5032" y="16567"/>
                  </a:cubicBezTo>
                  <a:cubicBezTo>
                    <a:pt x="4821" y="16603"/>
                    <a:pt x="4594" y="16620"/>
                    <a:pt x="4366" y="16620"/>
                  </a:cubicBezTo>
                  <a:cubicBezTo>
                    <a:pt x="3401" y="16971"/>
                    <a:pt x="2875" y="17041"/>
                    <a:pt x="2612" y="16866"/>
                  </a:cubicBezTo>
                  <a:cubicBezTo>
                    <a:pt x="2402" y="16708"/>
                    <a:pt x="2402" y="16392"/>
                    <a:pt x="2402" y="16059"/>
                  </a:cubicBezTo>
                  <a:cubicBezTo>
                    <a:pt x="2402" y="15568"/>
                    <a:pt x="2420" y="15007"/>
                    <a:pt x="1736" y="14657"/>
                  </a:cubicBezTo>
                  <a:close/>
                  <a:moveTo>
                    <a:pt x="8994" y="5558"/>
                  </a:moveTo>
                  <a:cubicBezTo>
                    <a:pt x="8415" y="5540"/>
                    <a:pt x="7837" y="5628"/>
                    <a:pt x="7293" y="5768"/>
                  </a:cubicBezTo>
                  <a:cubicBezTo>
                    <a:pt x="5926" y="6154"/>
                    <a:pt x="4909" y="7048"/>
                    <a:pt x="4243" y="8415"/>
                  </a:cubicBezTo>
                  <a:cubicBezTo>
                    <a:pt x="2946" y="11098"/>
                    <a:pt x="3910" y="12991"/>
                    <a:pt x="4751" y="14657"/>
                  </a:cubicBezTo>
                  <a:cubicBezTo>
                    <a:pt x="5032" y="15165"/>
                    <a:pt x="5260" y="15691"/>
                    <a:pt x="5453" y="16234"/>
                  </a:cubicBezTo>
                  <a:cubicBezTo>
                    <a:pt x="6662" y="15796"/>
                    <a:pt x="7486" y="14534"/>
                    <a:pt x="8345" y="13219"/>
                  </a:cubicBezTo>
                  <a:cubicBezTo>
                    <a:pt x="10011" y="10659"/>
                    <a:pt x="11746" y="8012"/>
                    <a:pt x="16550" y="10975"/>
                  </a:cubicBezTo>
                  <a:cubicBezTo>
                    <a:pt x="20530" y="13149"/>
                    <a:pt x="22108" y="12009"/>
                    <a:pt x="23423" y="10098"/>
                  </a:cubicBezTo>
                  <a:cubicBezTo>
                    <a:pt x="21319" y="10361"/>
                    <a:pt x="18584" y="9572"/>
                    <a:pt x="15972" y="7924"/>
                  </a:cubicBezTo>
                  <a:cubicBezTo>
                    <a:pt x="13535" y="6382"/>
                    <a:pt x="11063" y="5558"/>
                    <a:pt x="8994" y="5558"/>
                  </a:cubicBezTo>
                  <a:close/>
                  <a:moveTo>
                    <a:pt x="27578" y="5558"/>
                  </a:moveTo>
                  <a:lnTo>
                    <a:pt x="27245" y="5733"/>
                  </a:lnTo>
                  <a:cubicBezTo>
                    <a:pt x="25965" y="6417"/>
                    <a:pt x="25176" y="7732"/>
                    <a:pt x="24387" y="8976"/>
                  </a:cubicBezTo>
                  <a:cubicBezTo>
                    <a:pt x="24229" y="9257"/>
                    <a:pt x="24054" y="9520"/>
                    <a:pt x="23896" y="9783"/>
                  </a:cubicBezTo>
                  <a:lnTo>
                    <a:pt x="23949" y="9783"/>
                  </a:lnTo>
                  <a:cubicBezTo>
                    <a:pt x="25123" y="9520"/>
                    <a:pt x="26123" y="8783"/>
                    <a:pt x="26719" y="7749"/>
                  </a:cubicBezTo>
                  <a:cubicBezTo>
                    <a:pt x="27139" y="7065"/>
                    <a:pt x="27420" y="6329"/>
                    <a:pt x="27578" y="5558"/>
                  </a:cubicBezTo>
                  <a:close/>
                  <a:moveTo>
                    <a:pt x="28840" y="4856"/>
                  </a:moveTo>
                  <a:cubicBezTo>
                    <a:pt x="29068" y="4856"/>
                    <a:pt x="29278" y="4997"/>
                    <a:pt x="29383" y="5207"/>
                  </a:cubicBezTo>
                  <a:cubicBezTo>
                    <a:pt x="29576" y="5487"/>
                    <a:pt x="29839" y="5873"/>
                    <a:pt x="30979" y="5961"/>
                  </a:cubicBezTo>
                  <a:cubicBezTo>
                    <a:pt x="32259" y="6066"/>
                    <a:pt x="33083" y="5750"/>
                    <a:pt x="33311" y="5067"/>
                  </a:cubicBezTo>
                  <a:cubicBezTo>
                    <a:pt x="33679" y="4050"/>
                    <a:pt x="32697" y="2314"/>
                    <a:pt x="31189" y="1297"/>
                  </a:cubicBezTo>
                  <a:cubicBezTo>
                    <a:pt x="30541" y="859"/>
                    <a:pt x="28928" y="0"/>
                    <a:pt x="27560" y="1157"/>
                  </a:cubicBezTo>
                  <a:cubicBezTo>
                    <a:pt x="27560" y="1595"/>
                    <a:pt x="27613" y="2051"/>
                    <a:pt x="27700" y="2507"/>
                  </a:cubicBezTo>
                  <a:cubicBezTo>
                    <a:pt x="27876" y="3384"/>
                    <a:pt x="27928" y="4278"/>
                    <a:pt x="27858" y="5172"/>
                  </a:cubicBezTo>
                  <a:cubicBezTo>
                    <a:pt x="28156" y="4997"/>
                    <a:pt x="28489" y="4891"/>
                    <a:pt x="28840" y="48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222;p68">
              <a:extLst>
                <a:ext uri="{FF2B5EF4-FFF2-40B4-BE49-F238E27FC236}">
                  <a16:creationId xmlns:a16="http://schemas.microsoft.com/office/drawing/2014/main" id="{BD146B12-E8E9-F189-1A72-738F87F37A0B}"/>
                </a:ext>
              </a:extLst>
            </p:cNvPr>
            <p:cNvSpPr/>
            <p:nvPr/>
          </p:nvSpPr>
          <p:spPr>
            <a:xfrm>
              <a:off x="4908787" y="2298762"/>
              <a:ext cx="2080334" cy="1123195"/>
            </a:xfrm>
            <a:custGeom>
              <a:avLst/>
              <a:gdLst/>
              <a:ahLst/>
              <a:cxnLst/>
              <a:rect l="l" t="t" r="r" b="b"/>
              <a:pathLst>
                <a:path w="32961" h="17796" extrusionOk="0">
                  <a:moveTo>
                    <a:pt x="3297" y="17795"/>
                  </a:moveTo>
                  <a:cubicBezTo>
                    <a:pt x="2718" y="17795"/>
                    <a:pt x="2350" y="17690"/>
                    <a:pt x="2140" y="17497"/>
                  </a:cubicBezTo>
                  <a:cubicBezTo>
                    <a:pt x="2017" y="17374"/>
                    <a:pt x="1947" y="17199"/>
                    <a:pt x="1947" y="17041"/>
                  </a:cubicBezTo>
                  <a:cubicBezTo>
                    <a:pt x="1859" y="17024"/>
                    <a:pt x="1771" y="16989"/>
                    <a:pt x="1701" y="16971"/>
                  </a:cubicBezTo>
                  <a:cubicBezTo>
                    <a:pt x="737" y="16691"/>
                    <a:pt x="1" y="16007"/>
                    <a:pt x="88" y="15499"/>
                  </a:cubicBezTo>
                  <a:cubicBezTo>
                    <a:pt x="141" y="15218"/>
                    <a:pt x="421" y="14885"/>
                    <a:pt x="1543" y="14903"/>
                  </a:cubicBezTo>
                  <a:lnTo>
                    <a:pt x="1578" y="14903"/>
                  </a:lnTo>
                  <a:lnTo>
                    <a:pt x="1614" y="14920"/>
                  </a:lnTo>
                  <a:cubicBezTo>
                    <a:pt x="2262" y="15428"/>
                    <a:pt x="2210" y="16042"/>
                    <a:pt x="2175" y="16551"/>
                  </a:cubicBezTo>
                  <a:cubicBezTo>
                    <a:pt x="2175" y="16656"/>
                    <a:pt x="2157" y="16743"/>
                    <a:pt x="2157" y="16849"/>
                  </a:cubicBezTo>
                  <a:cubicBezTo>
                    <a:pt x="3051" y="17024"/>
                    <a:pt x="3945" y="16551"/>
                    <a:pt x="4278" y="15709"/>
                  </a:cubicBezTo>
                  <a:cubicBezTo>
                    <a:pt x="4033" y="15218"/>
                    <a:pt x="3752" y="14745"/>
                    <a:pt x="3437" y="14289"/>
                  </a:cubicBezTo>
                  <a:cubicBezTo>
                    <a:pt x="2420" y="12746"/>
                    <a:pt x="1140" y="10800"/>
                    <a:pt x="2350" y="7942"/>
                  </a:cubicBezTo>
                  <a:cubicBezTo>
                    <a:pt x="2981" y="6435"/>
                    <a:pt x="4033" y="5453"/>
                    <a:pt x="5471" y="4997"/>
                  </a:cubicBezTo>
                  <a:cubicBezTo>
                    <a:pt x="8223" y="4156"/>
                    <a:pt x="11817" y="5506"/>
                    <a:pt x="14254" y="7066"/>
                  </a:cubicBezTo>
                  <a:cubicBezTo>
                    <a:pt x="17550" y="9170"/>
                    <a:pt x="22143" y="10537"/>
                    <a:pt x="24300" y="7469"/>
                  </a:cubicBezTo>
                  <a:cubicBezTo>
                    <a:pt x="25615" y="5628"/>
                    <a:pt x="25615" y="3998"/>
                    <a:pt x="25615" y="2683"/>
                  </a:cubicBezTo>
                  <a:cubicBezTo>
                    <a:pt x="25579" y="2157"/>
                    <a:pt x="25632" y="1613"/>
                    <a:pt x="25737" y="1088"/>
                  </a:cubicBezTo>
                  <a:lnTo>
                    <a:pt x="25737" y="1052"/>
                  </a:lnTo>
                  <a:lnTo>
                    <a:pt x="25772" y="1017"/>
                  </a:lnTo>
                  <a:cubicBezTo>
                    <a:pt x="26982" y="106"/>
                    <a:pt x="28560" y="211"/>
                    <a:pt x="30155" y="1315"/>
                  </a:cubicBezTo>
                  <a:cubicBezTo>
                    <a:pt x="31663" y="2367"/>
                    <a:pt x="32960" y="4313"/>
                    <a:pt x="32505" y="5716"/>
                  </a:cubicBezTo>
                  <a:cubicBezTo>
                    <a:pt x="32312" y="6347"/>
                    <a:pt x="31681" y="7083"/>
                    <a:pt x="29840" y="7083"/>
                  </a:cubicBezTo>
                  <a:lnTo>
                    <a:pt x="29840" y="7083"/>
                  </a:lnTo>
                  <a:cubicBezTo>
                    <a:pt x="28595" y="7083"/>
                    <a:pt x="28244" y="6768"/>
                    <a:pt x="27999" y="6575"/>
                  </a:cubicBezTo>
                  <a:cubicBezTo>
                    <a:pt x="27771" y="6365"/>
                    <a:pt x="27701" y="6312"/>
                    <a:pt x="26158" y="7329"/>
                  </a:cubicBezTo>
                  <a:cubicBezTo>
                    <a:pt x="25106" y="8030"/>
                    <a:pt x="24405" y="9152"/>
                    <a:pt x="23739" y="10239"/>
                  </a:cubicBezTo>
                  <a:cubicBezTo>
                    <a:pt x="22266" y="12623"/>
                    <a:pt x="20846" y="14903"/>
                    <a:pt x="16147" y="12273"/>
                  </a:cubicBezTo>
                  <a:lnTo>
                    <a:pt x="16147" y="12273"/>
                  </a:lnTo>
                  <a:cubicBezTo>
                    <a:pt x="11431" y="9363"/>
                    <a:pt x="9836" y="11747"/>
                    <a:pt x="8153" y="14289"/>
                  </a:cubicBezTo>
                  <a:cubicBezTo>
                    <a:pt x="7083" y="15919"/>
                    <a:pt x="5961" y="17585"/>
                    <a:pt x="3998" y="17760"/>
                  </a:cubicBezTo>
                  <a:cubicBezTo>
                    <a:pt x="3717" y="17778"/>
                    <a:pt x="3489" y="17795"/>
                    <a:pt x="3297" y="17795"/>
                  </a:cubicBezTo>
                  <a:close/>
                  <a:moveTo>
                    <a:pt x="2175" y="17094"/>
                  </a:moveTo>
                  <a:cubicBezTo>
                    <a:pt x="2175" y="17182"/>
                    <a:pt x="2227" y="17269"/>
                    <a:pt x="2297" y="17339"/>
                  </a:cubicBezTo>
                  <a:cubicBezTo>
                    <a:pt x="2508" y="17567"/>
                    <a:pt x="3069" y="17620"/>
                    <a:pt x="3963" y="17550"/>
                  </a:cubicBezTo>
                  <a:cubicBezTo>
                    <a:pt x="5839" y="17374"/>
                    <a:pt x="6926" y="15744"/>
                    <a:pt x="7960" y="14166"/>
                  </a:cubicBezTo>
                  <a:cubicBezTo>
                    <a:pt x="9643" y="11659"/>
                    <a:pt x="11361" y="9064"/>
                    <a:pt x="16253" y="12080"/>
                  </a:cubicBezTo>
                  <a:cubicBezTo>
                    <a:pt x="20776" y="14604"/>
                    <a:pt x="22056" y="12536"/>
                    <a:pt x="23546" y="10134"/>
                  </a:cubicBezTo>
                  <a:cubicBezTo>
                    <a:pt x="24247" y="9029"/>
                    <a:pt x="24948" y="7890"/>
                    <a:pt x="26035" y="7154"/>
                  </a:cubicBezTo>
                  <a:cubicBezTo>
                    <a:pt x="27613" y="6119"/>
                    <a:pt x="27788" y="6084"/>
                    <a:pt x="28157" y="6417"/>
                  </a:cubicBezTo>
                  <a:cubicBezTo>
                    <a:pt x="28367" y="6592"/>
                    <a:pt x="28665" y="6873"/>
                    <a:pt x="29840" y="6873"/>
                  </a:cubicBezTo>
                  <a:lnTo>
                    <a:pt x="29840" y="6873"/>
                  </a:lnTo>
                  <a:cubicBezTo>
                    <a:pt x="31190" y="6873"/>
                    <a:pt x="32049" y="6452"/>
                    <a:pt x="32294" y="5663"/>
                  </a:cubicBezTo>
                  <a:cubicBezTo>
                    <a:pt x="32662" y="4506"/>
                    <a:pt x="31645" y="2630"/>
                    <a:pt x="30033" y="1508"/>
                  </a:cubicBezTo>
                  <a:cubicBezTo>
                    <a:pt x="29331" y="1017"/>
                    <a:pt x="27525" y="1"/>
                    <a:pt x="25948" y="1193"/>
                  </a:cubicBezTo>
                  <a:cubicBezTo>
                    <a:pt x="25842" y="1684"/>
                    <a:pt x="25807" y="2192"/>
                    <a:pt x="25825" y="2700"/>
                  </a:cubicBezTo>
                  <a:cubicBezTo>
                    <a:pt x="25825" y="4050"/>
                    <a:pt x="25825" y="5716"/>
                    <a:pt x="24475" y="7609"/>
                  </a:cubicBezTo>
                  <a:cubicBezTo>
                    <a:pt x="22231" y="10800"/>
                    <a:pt x="17497" y="9415"/>
                    <a:pt x="14131" y="7259"/>
                  </a:cubicBezTo>
                  <a:cubicBezTo>
                    <a:pt x="11747" y="5733"/>
                    <a:pt x="8223" y="4384"/>
                    <a:pt x="5541" y="5225"/>
                  </a:cubicBezTo>
                  <a:cubicBezTo>
                    <a:pt x="4173" y="5646"/>
                    <a:pt x="3156" y="6592"/>
                    <a:pt x="2560" y="8030"/>
                  </a:cubicBezTo>
                  <a:cubicBezTo>
                    <a:pt x="1386" y="10800"/>
                    <a:pt x="2578" y="12606"/>
                    <a:pt x="3630" y="14184"/>
                  </a:cubicBezTo>
                  <a:cubicBezTo>
                    <a:pt x="3945" y="14657"/>
                    <a:pt x="4243" y="15148"/>
                    <a:pt x="4506" y="15674"/>
                  </a:cubicBezTo>
                  <a:lnTo>
                    <a:pt x="4524" y="15709"/>
                  </a:lnTo>
                  <a:lnTo>
                    <a:pt x="4506" y="15762"/>
                  </a:lnTo>
                  <a:cubicBezTo>
                    <a:pt x="4138" y="16691"/>
                    <a:pt x="3156" y="17252"/>
                    <a:pt x="2175" y="17094"/>
                  </a:cubicBezTo>
                  <a:close/>
                  <a:moveTo>
                    <a:pt x="1421" y="15113"/>
                  </a:moveTo>
                  <a:cubicBezTo>
                    <a:pt x="755" y="15113"/>
                    <a:pt x="351" y="15253"/>
                    <a:pt x="299" y="15516"/>
                  </a:cubicBezTo>
                  <a:cubicBezTo>
                    <a:pt x="246" y="15884"/>
                    <a:pt x="877" y="16498"/>
                    <a:pt x="1754" y="16761"/>
                  </a:cubicBezTo>
                  <a:lnTo>
                    <a:pt x="1929" y="16796"/>
                  </a:lnTo>
                  <a:cubicBezTo>
                    <a:pt x="1929" y="16708"/>
                    <a:pt x="1929" y="16621"/>
                    <a:pt x="1947" y="16533"/>
                  </a:cubicBezTo>
                  <a:cubicBezTo>
                    <a:pt x="1999" y="16042"/>
                    <a:pt x="2034" y="15534"/>
                    <a:pt x="1508" y="15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223;p68">
              <a:extLst>
                <a:ext uri="{FF2B5EF4-FFF2-40B4-BE49-F238E27FC236}">
                  <a16:creationId xmlns:a16="http://schemas.microsoft.com/office/drawing/2014/main" id="{0F3DCF57-AB09-60AA-5196-EBBB20045779}"/>
                </a:ext>
              </a:extLst>
            </p:cNvPr>
            <p:cNvSpPr/>
            <p:nvPr/>
          </p:nvSpPr>
          <p:spPr>
            <a:xfrm>
              <a:off x="4949750" y="2281089"/>
              <a:ext cx="2039372" cy="1195083"/>
            </a:xfrm>
            <a:custGeom>
              <a:avLst/>
              <a:gdLst/>
              <a:ahLst/>
              <a:cxnLst/>
              <a:rect l="l" t="t" r="r" b="b"/>
              <a:pathLst>
                <a:path w="32312" h="18935" extrusionOk="0">
                  <a:moveTo>
                    <a:pt x="3840" y="18917"/>
                  </a:moveTo>
                  <a:cubicBezTo>
                    <a:pt x="2981" y="18917"/>
                    <a:pt x="2455" y="18777"/>
                    <a:pt x="2192" y="18478"/>
                  </a:cubicBezTo>
                  <a:cubicBezTo>
                    <a:pt x="1911" y="18180"/>
                    <a:pt x="1929" y="17707"/>
                    <a:pt x="1964" y="17216"/>
                  </a:cubicBezTo>
                  <a:cubicBezTo>
                    <a:pt x="1999" y="17006"/>
                    <a:pt x="1999" y="16795"/>
                    <a:pt x="1999" y="16585"/>
                  </a:cubicBezTo>
                  <a:cubicBezTo>
                    <a:pt x="1876" y="16568"/>
                    <a:pt x="1771" y="16550"/>
                    <a:pt x="1648" y="16532"/>
                  </a:cubicBezTo>
                  <a:cubicBezTo>
                    <a:pt x="1035" y="16375"/>
                    <a:pt x="439" y="15989"/>
                    <a:pt x="509" y="15656"/>
                  </a:cubicBezTo>
                  <a:cubicBezTo>
                    <a:pt x="561" y="15375"/>
                    <a:pt x="965" y="15305"/>
                    <a:pt x="1736" y="15410"/>
                  </a:cubicBezTo>
                  <a:lnTo>
                    <a:pt x="1771" y="15410"/>
                  </a:lnTo>
                  <a:lnTo>
                    <a:pt x="1806" y="15446"/>
                  </a:lnTo>
                  <a:cubicBezTo>
                    <a:pt x="2034" y="15708"/>
                    <a:pt x="2174" y="16042"/>
                    <a:pt x="2209" y="16392"/>
                  </a:cubicBezTo>
                  <a:lnTo>
                    <a:pt x="2209" y="16392"/>
                  </a:lnTo>
                  <a:cubicBezTo>
                    <a:pt x="2753" y="16392"/>
                    <a:pt x="3437" y="16164"/>
                    <a:pt x="3735" y="15165"/>
                  </a:cubicBezTo>
                  <a:cubicBezTo>
                    <a:pt x="3437" y="14692"/>
                    <a:pt x="3103" y="14253"/>
                    <a:pt x="2735" y="13850"/>
                  </a:cubicBezTo>
                  <a:cubicBezTo>
                    <a:pt x="1455" y="12307"/>
                    <a:pt x="0" y="10537"/>
                    <a:pt x="1070" y="7591"/>
                  </a:cubicBezTo>
                  <a:cubicBezTo>
                    <a:pt x="1648" y="6013"/>
                    <a:pt x="2683" y="4962"/>
                    <a:pt x="4138" y="4471"/>
                  </a:cubicBezTo>
                  <a:cubicBezTo>
                    <a:pt x="6908" y="3541"/>
                    <a:pt x="10554" y="4944"/>
                    <a:pt x="12851" y="6434"/>
                  </a:cubicBezTo>
                  <a:cubicBezTo>
                    <a:pt x="14376" y="7416"/>
                    <a:pt x="19601" y="10414"/>
                    <a:pt x="22301" y="7241"/>
                  </a:cubicBezTo>
                  <a:cubicBezTo>
                    <a:pt x="23616" y="5698"/>
                    <a:pt x="23879" y="4138"/>
                    <a:pt x="24106" y="2893"/>
                  </a:cubicBezTo>
                  <a:cubicBezTo>
                    <a:pt x="24177" y="2279"/>
                    <a:pt x="24334" y="1683"/>
                    <a:pt x="24562" y="1105"/>
                  </a:cubicBezTo>
                  <a:lnTo>
                    <a:pt x="24580" y="1087"/>
                  </a:lnTo>
                  <a:lnTo>
                    <a:pt x="24597" y="1070"/>
                  </a:lnTo>
                  <a:cubicBezTo>
                    <a:pt x="25947" y="158"/>
                    <a:pt x="27736" y="333"/>
                    <a:pt x="29401" y="1525"/>
                  </a:cubicBezTo>
                  <a:cubicBezTo>
                    <a:pt x="31242" y="2840"/>
                    <a:pt x="32311" y="4909"/>
                    <a:pt x="31908" y="6329"/>
                  </a:cubicBezTo>
                  <a:cubicBezTo>
                    <a:pt x="31715" y="7013"/>
                    <a:pt x="31067" y="7872"/>
                    <a:pt x="29121" y="8012"/>
                  </a:cubicBezTo>
                  <a:cubicBezTo>
                    <a:pt x="27928" y="8100"/>
                    <a:pt x="27508" y="7924"/>
                    <a:pt x="27262" y="7819"/>
                  </a:cubicBezTo>
                  <a:cubicBezTo>
                    <a:pt x="27017" y="7732"/>
                    <a:pt x="26999" y="7714"/>
                    <a:pt x="25912" y="8608"/>
                  </a:cubicBezTo>
                  <a:lnTo>
                    <a:pt x="25491" y="8959"/>
                  </a:lnTo>
                  <a:cubicBezTo>
                    <a:pt x="24667" y="9643"/>
                    <a:pt x="24071" y="10589"/>
                    <a:pt x="23493" y="11518"/>
                  </a:cubicBezTo>
                  <a:cubicBezTo>
                    <a:pt x="22073" y="13780"/>
                    <a:pt x="20723" y="15936"/>
                    <a:pt x="16235" y="13377"/>
                  </a:cubicBezTo>
                  <a:lnTo>
                    <a:pt x="16235" y="13377"/>
                  </a:lnTo>
                  <a:cubicBezTo>
                    <a:pt x="11589" y="10502"/>
                    <a:pt x="10011" y="12903"/>
                    <a:pt x="8345" y="15446"/>
                  </a:cubicBezTo>
                  <a:cubicBezTo>
                    <a:pt x="7241" y="17146"/>
                    <a:pt x="6101" y="18899"/>
                    <a:pt x="3980" y="18934"/>
                  </a:cubicBezTo>
                  <a:close/>
                  <a:moveTo>
                    <a:pt x="2227" y="16603"/>
                  </a:moveTo>
                  <a:cubicBezTo>
                    <a:pt x="2227" y="16813"/>
                    <a:pt x="2209" y="17023"/>
                    <a:pt x="2192" y="17234"/>
                  </a:cubicBezTo>
                  <a:cubicBezTo>
                    <a:pt x="2139" y="17690"/>
                    <a:pt x="2104" y="18075"/>
                    <a:pt x="2350" y="18338"/>
                  </a:cubicBezTo>
                  <a:cubicBezTo>
                    <a:pt x="2577" y="18584"/>
                    <a:pt x="3121" y="18724"/>
                    <a:pt x="3980" y="18706"/>
                  </a:cubicBezTo>
                  <a:cubicBezTo>
                    <a:pt x="5979" y="18671"/>
                    <a:pt x="7048" y="17041"/>
                    <a:pt x="8170" y="15323"/>
                  </a:cubicBezTo>
                  <a:cubicBezTo>
                    <a:pt x="9818" y="12798"/>
                    <a:pt x="11536" y="10186"/>
                    <a:pt x="16357" y="13184"/>
                  </a:cubicBezTo>
                  <a:cubicBezTo>
                    <a:pt x="20670" y="15638"/>
                    <a:pt x="21897" y="13657"/>
                    <a:pt x="23318" y="11378"/>
                  </a:cubicBezTo>
                  <a:cubicBezTo>
                    <a:pt x="23896" y="10449"/>
                    <a:pt x="24510" y="9485"/>
                    <a:pt x="25369" y="8783"/>
                  </a:cubicBezTo>
                  <a:lnTo>
                    <a:pt x="25790" y="8433"/>
                  </a:lnTo>
                  <a:cubicBezTo>
                    <a:pt x="26947" y="7486"/>
                    <a:pt x="26982" y="7469"/>
                    <a:pt x="27367" y="7609"/>
                  </a:cubicBezTo>
                  <a:cubicBezTo>
                    <a:pt x="27595" y="7714"/>
                    <a:pt x="27981" y="7872"/>
                    <a:pt x="29121" y="7784"/>
                  </a:cubicBezTo>
                  <a:cubicBezTo>
                    <a:pt x="30558" y="7679"/>
                    <a:pt x="31452" y="7153"/>
                    <a:pt x="31715" y="6259"/>
                  </a:cubicBezTo>
                  <a:cubicBezTo>
                    <a:pt x="32083" y="4944"/>
                    <a:pt x="31014" y="2945"/>
                    <a:pt x="29296" y="1701"/>
                  </a:cubicBezTo>
                  <a:cubicBezTo>
                    <a:pt x="28542" y="1157"/>
                    <a:pt x="26578" y="0"/>
                    <a:pt x="24773" y="1210"/>
                  </a:cubicBezTo>
                  <a:cubicBezTo>
                    <a:pt x="24545" y="1771"/>
                    <a:pt x="24405" y="2332"/>
                    <a:pt x="24334" y="2910"/>
                  </a:cubicBezTo>
                  <a:cubicBezTo>
                    <a:pt x="24106" y="4190"/>
                    <a:pt x="23843" y="5768"/>
                    <a:pt x="22476" y="7381"/>
                  </a:cubicBezTo>
                  <a:cubicBezTo>
                    <a:pt x="19653" y="10659"/>
                    <a:pt x="14306" y="7609"/>
                    <a:pt x="12746" y="6592"/>
                  </a:cubicBezTo>
                  <a:cubicBezTo>
                    <a:pt x="10502" y="5154"/>
                    <a:pt x="6908" y="3769"/>
                    <a:pt x="4208" y="4664"/>
                  </a:cubicBezTo>
                  <a:cubicBezTo>
                    <a:pt x="2823" y="5137"/>
                    <a:pt x="1841" y="6136"/>
                    <a:pt x="1298" y="7661"/>
                  </a:cubicBezTo>
                  <a:cubicBezTo>
                    <a:pt x="246" y="10484"/>
                    <a:pt x="1666" y="12185"/>
                    <a:pt x="2911" y="13692"/>
                  </a:cubicBezTo>
                  <a:cubicBezTo>
                    <a:pt x="3296" y="14131"/>
                    <a:pt x="3647" y="14586"/>
                    <a:pt x="3962" y="15077"/>
                  </a:cubicBezTo>
                  <a:lnTo>
                    <a:pt x="3998" y="15112"/>
                  </a:lnTo>
                  <a:lnTo>
                    <a:pt x="3980" y="15165"/>
                  </a:lnTo>
                  <a:cubicBezTo>
                    <a:pt x="3647" y="16357"/>
                    <a:pt x="2823" y="16585"/>
                    <a:pt x="2227" y="16603"/>
                  </a:cubicBezTo>
                  <a:close/>
                  <a:moveTo>
                    <a:pt x="1157" y="15568"/>
                  </a:moveTo>
                  <a:cubicBezTo>
                    <a:pt x="824" y="15568"/>
                    <a:pt x="737" y="15638"/>
                    <a:pt x="719" y="15691"/>
                  </a:cubicBezTo>
                  <a:cubicBezTo>
                    <a:pt x="702" y="15814"/>
                    <a:pt x="1087" y="16164"/>
                    <a:pt x="1701" y="16322"/>
                  </a:cubicBezTo>
                  <a:cubicBezTo>
                    <a:pt x="1806" y="16340"/>
                    <a:pt x="1894" y="16357"/>
                    <a:pt x="1999" y="16375"/>
                  </a:cubicBezTo>
                  <a:cubicBezTo>
                    <a:pt x="1964" y="16094"/>
                    <a:pt x="1859" y="15831"/>
                    <a:pt x="1683" y="15621"/>
                  </a:cubicBezTo>
                  <a:cubicBezTo>
                    <a:pt x="1508" y="15586"/>
                    <a:pt x="1333" y="15568"/>
                    <a:pt x="1157" y="155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224;p68">
              <a:extLst>
                <a:ext uri="{FF2B5EF4-FFF2-40B4-BE49-F238E27FC236}">
                  <a16:creationId xmlns:a16="http://schemas.microsoft.com/office/drawing/2014/main" id="{73F9B10D-9D50-90A2-85F1-252695E7BEF8}"/>
                </a:ext>
              </a:extLst>
            </p:cNvPr>
            <p:cNvSpPr/>
            <p:nvPr/>
          </p:nvSpPr>
          <p:spPr>
            <a:xfrm>
              <a:off x="4918760" y="2274399"/>
              <a:ext cx="2072570" cy="1257061"/>
            </a:xfrm>
            <a:custGeom>
              <a:avLst/>
              <a:gdLst/>
              <a:ahLst/>
              <a:cxnLst/>
              <a:rect l="l" t="t" r="r" b="b"/>
              <a:pathLst>
                <a:path w="32838" h="19917" extrusionOk="0">
                  <a:moveTo>
                    <a:pt x="5348" y="19917"/>
                  </a:moveTo>
                  <a:lnTo>
                    <a:pt x="5137" y="19917"/>
                  </a:lnTo>
                  <a:cubicBezTo>
                    <a:pt x="4226" y="19864"/>
                    <a:pt x="3665" y="19671"/>
                    <a:pt x="3349" y="19303"/>
                  </a:cubicBezTo>
                  <a:cubicBezTo>
                    <a:pt x="2998" y="18883"/>
                    <a:pt x="3068" y="18304"/>
                    <a:pt x="3139" y="17690"/>
                  </a:cubicBezTo>
                  <a:cubicBezTo>
                    <a:pt x="3209" y="17112"/>
                    <a:pt x="3279" y="16533"/>
                    <a:pt x="3016" y="15990"/>
                  </a:cubicBezTo>
                  <a:cubicBezTo>
                    <a:pt x="2560" y="15990"/>
                    <a:pt x="2139" y="15832"/>
                    <a:pt x="2087" y="15727"/>
                  </a:cubicBezTo>
                  <a:lnTo>
                    <a:pt x="2034" y="15657"/>
                  </a:lnTo>
                  <a:lnTo>
                    <a:pt x="2087" y="15569"/>
                  </a:lnTo>
                  <a:cubicBezTo>
                    <a:pt x="2122" y="15516"/>
                    <a:pt x="2192" y="15429"/>
                    <a:pt x="3104" y="15744"/>
                  </a:cubicBezTo>
                  <a:lnTo>
                    <a:pt x="3139" y="15762"/>
                  </a:lnTo>
                  <a:lnTo>
                    <a:pt x="3139" y="15779"/>
                  </a:lnTo>
                  <a:cubicBezTo>
                    <a:pt x="3261" y="15762"/>
                    <a:pt x="3384" y="15744"/>
                    <a:pt x="3524" y="15692"/>
                  </a:cubicBezTo>
                  <a:cubicBezTo>
                    <a:pt x="3998" y="15534"/>
                    <a:pt x="4278" y="15096"/>
                    <a:pt x="4348" y="14429"/>
                  </a:cubicBezTo>
                  <a:cubicBezTo>
                    <a:pt x="3998" y="13991"/>
                    <a:pt x="3594" y="13570"/>
                    <a:pt x="3174" y="13185"/>
                  </a:cubicBezTo>
                  <a:cubicBezTo>
                    <a:pt x="1683" y="11730"/>
                    <a:pt x="0" y="10082"/>
                    <a:pt x="947" y="7066"/>
                  </a:cubicBezTo>
                  <a:cubicBezTo>
                    <a:pt x="1456" y="5401"/>
                    <a:pt x="2472" y="4279"/>
                    <a:pt x="3928" y="3753"/>
                  </a:cubicBezTo>
                  <a:cubicBezTo>
                    <a:pt x="6715" y="2753"/>
                    <a:pt x="10327" y="4121"/>
                    <a:pt x="12588" y="5593"/>
                  </a:cubicBezTo>
                  <a:cubicBezTo>
                    <a:pt x="14832" y="7066"/>
                    <a:pt x="18952" y="9187"/>
                    <a:pt x="21424" y="6838"/>
                  </a:cubicBezTo>
                  <a:cubicBezTo>
                    <a:pt x="22792" y="5541"/>
                    <a:pt x="23265" y="4138"/>
                    <a:pt x="23668" y="2876"/>
                  </a:cubicBezTo>
                  <a:cubicBezTo>
                    <a:pt x="23931" y="2122"/>
                    <a:pt x="24142" y="1456"/>
                    <a:pt x="24545" y="930"/>
                  </a:cubicBezTo>
                  <a:lnTo>
                    <a:pt x="24562" y="913"/>
                  </a:lnTo>
                  <a:cubicBezTo>
                    <a:pt x="26053" y="1"/>
                    <a:pt x="28016" y="246"/>
                    <a:pt x="29787" y="1561"/>
                  </a:cubicBezTo>
                  <a:cubicBezTo>
                    <a:pt x="31698" y="2964"/>
                    <a:pt x="32837" y="5190"/>
                    <a:pt x="32452" y="6733"/>
                  </a:cubicBezTo>
                  <a:cubicBezTo>
                    <a:pt x="32241" y="7504"/>
                    <a:pt x="31575" y="8486"/>
                    <a:pt x="29541" y="8749"/>
                  </a:cubicBezTo>
                  <a:cubicBezTo>
                    <a:pt x="28963" y="8837"/>
                    <a:pt x="28384" y="8872"/>
                    <a:pt x="27788" y="8837"/>
                  </a:cubicBezTo>
                  <a:cubicBezTo>
                    <a:pt x="27438" y="8819"/>
                    <a:pt x="27438" y="8819"/>
                    <a:pt x="27017" y="9275"/>
                  </a:cubicBezTo>
                  <a:cubicBezTo>
                    <a:pt x="26806" y="9503"/>
                    <a:pt x="26491" y="9871"/>
                    <a:pt x="25982" y="10380"/>
                  </a:cubicBezTo>
                  <a:cubicBezTo>
                    <a:pt x="25386" y="11046"/>
                    <a:pt x="24860" y="11765"/>
                    <a:pt x="24422" y="12536"/>
                  </a:cubicBezTo>
                  <a:cubicBezTo>
                    <a:pt x="23055" y="14728"/>
                    <a:pt x="21775" y="16796"/>
                    <a:pt x="17497" y="14307"/>
                  </a:cubicBezTo>
                  <a:lnTo>
                    <a:pt x="17497" y="14307"/>
                  </a:lnTo>
                  <a:cubicBezTo>
                    <a:pt x="12886" y="11449"/>
                    <a:pt x="11343" y="13868"/>
                    <a:pt x="9695" y="16428"/>
                  </a:cubicBezTo>
                  <a:cubicBezTo>
                    <a:pt x="8591" y="18146"/>
                    <a:pt x="7451" y="19917"/>
                    <a:pt x="5348" y="19917"/>
                  </a:cubicBezTo>
                  <a:close/>
                  <a:moveTo>
                    <a:pt x="3261" y="15972"/>
                  </a:moveTo>
                  <a:cubicBezTo>
                    <a:pt x="3489" y="16551"/>
                    <a:pt x="3419" y="17164"/>
                    <a:pt x="3349" y="17708"/>
                  </a:cubicBezTo>
                  <a:cubicBezTo>
                    <a:pt x="3279" y="18304"/>
                    <a:pt x="3226" y="18812"/>
                    <a:pt x="3524" y="19163"/>
                  </a:cubicBezTo>
                  <a:cubicBezTo>
                    <a:pt x="3770" y="19479"/>
                    <a:pt x="4313" y="19654"/>
                    <a:pt x="5155" y="19689"/>
                  </a:cubicBezTo>
                  <a:cubicBezTo>
                    <a:pt x="7276" y="19794"/>
                    <a:pt x="8346" y="18111"/>
                    <a:pt x="9503" y="16323"/>
                  </a:cubicBezTo>
                  <a:cubicBezTo>
                    <a:pt x="11133" y="13781"/>
                    <a:pt x="12834" y="11151"/>
                    <a:pt x="17620" y="14131"/>
                  </a:cubicBezTo>
                  <a:cubicBezTo>
                    <a:pt x="21705" y="16516"/>
                    <a:pt x="22879" y="14622"/>
                    <a:pt x="24247" y="12431"/>
                  </a:cubicBezTo>
                  <a:cubicBezTo>
                    <a:pt x="24685" y="11642"/>
                    <a:pt x="25229" y="10906"/>
                    <a:pt x="25825" y="10239"/>
                  </a:cubicBezTo>
                  <a:cubicBezTo>
                    <a:pt x="26333" y="9713"/>
                    <a:pt x="26666" y="9363"/>
                    <a:pt x="26877" y="9135"/>
                  </a:cubicBezTo>
                  <a:cubicBezTo>
                    <a:pt x="27332" y="8626"/>
                    <a:pt x="27367" y="8591"/>
                    <a:pt x="27823" y="8626"/>
                  </a:cubicBezTo>
                  <a:cubicBezTo>
                    <a:pt x="28384" y="8644"/>
                    <a:pt x="28963" y="8626"/>
                    <a:pt x="29541" y="8539"/>
                  </a:cubicBezTo>
                  <a:cubicBezTo>
                    <a:pt x="31049" y="8328"/>
                    <a:pt x="31996" y="7697"/>
                    <a:pt x="32259" y="6680"/>
                  </a:cubicBezTo>
                  <a:cubicBezTo>
                    <a:pt x="32627" y="5225"/>
                    <a:pt x="31523" y="3104"/>
                    <a:pt x="29682" y="1737"/>
                  </a:cubicBezTo>
                  <a:cubicBezTo>
                    <a:pt x="27964" y="457"/>
                    <a:pt x="26158" y="229"/>
                    <a:pt x="24720" y="1070"/>
                  </a:cubicBezTo>
                  <a:cubicBezTo>
                    <a:pt x="24352" y="1579"/>
                    <a:pt x="24142" y="2210"/>
                    <a:pt x="23896" y="2946"/>
                  </a:cubicBezTo>
                  <a:cubicBezTo>
                    <a:pt x="23475" y="4208"/>
                    <a:pt x="23002" y="5646"/>
                    <a:pt x="21600" y="6978"/>
                  </a:cubicBezTo>
                  <a:cubicBezTo>
                    <a:pt x="19022" y="9433"/>
                    <a:pt x="14780" y="7277"/>
                    <a:pt x="12483" y="5769"/>
                  </a:cubicBezTo>
                  <a:cubicBezTo>
                    <a:pt x="10099" y="4208"/>
                    <a:pt x="6557" y="3034"/>
                    <a:pt x="4033" y="3946"/>
                  </a:cubicBezTo>
                  <a:cubicBezTo>
                    <a:pt x="2630" y="4454"/>
                    <a:pt x="1666" y="5523"/>
                    <a:pt x="1175" y="7119"/>
                  </a:cubicBezTo>
                  <a:cubicBezTo>
                    <a:pt x="281" y="9994"/>
                    <a:pt x="1911" y="11589"/>
                    <a:pt x="3349" y="13009"/>
                  </a:cubicBezTo>
                  <a:cubicBezTo>
                    <a:pt x="3805" y="13413"/>
                    <a:pt x="4208" y="13851"/>
                    <a:pt x="4594" y="14324"/>
                  </a:cubicBezTo>
                  <a:lnTo>
                    <a:pt x="4611" y="14359"/>
                  </a:lnTo>
                  <a:lnTo>
                    <a:pt x="4611" y="14394"/>
                  </a:lnTo>
                  <a:cubicBezTo>
                    <a:pt x="4506" y="15481"/>
                    <a:pt x="3928" y="15832"/>
                    <a:pt x="3454" y="15937"/>
                  </a:cubicBezTo>
                  <a:cubicBezTo>
                    <a:pt x="3384" y="15955"/>
                    <a:pt x="3314" y="15972"/>
                    <a:pt x="3261" y="159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225;p68">
              <a:extLst>
                <a:ext uri="{FF2B5EF4-FFF2-40B4-BE49-F238E27FC236}">
                  <a16:creationId xmlns:a16="http://schemas.microsoft.com/office/drawing/2014/main" id="{E281509C-8BE2-3F1F-BBFF-CC1CA3DF3719}"/>
                </a:ext>
              </a:extLst>
            </p:cNvPr>
            <p:cNvSpPr/>
            <p:nvPr/>
          </p:nvSpPr>
          <p:spPr>
            <a:xfrm>
              <a:off x="4888906" y="2245681"/>
              <a:ext cx="2101288" cy="1344476"/>
            </a:xfrm>
            <a:custGeom>
              <a:avLst/>
              <a:gdLst/>
              <a:ahLst/>
              <a:cxnLst/>
              <a:rect l="l" t="t" r="r" b="b"/>
              <a:pathLst>
                <a:path w="33293" h="21302" extrusionOk="0">
                  <a:moveTo>
                    <a:pt x="6732" y="21284"/>
                  </a:moveTo>
                  <a:cubicBezTo>
                    <a:pt x="6592" y="21284"/>
                    <a:pt x="6434" y="21266"/>
                    <a:pt x="6276" y="21248"/>
                  </a:cubicBezTo>
                  <a:cubicBezTo>
                    <a:pt x="5382" y="21143"/>
                    <a:pt x="4804" y="20898"/>
                    <a:pt x="4488" y="20477"/>
                  </a:cubicBezTo>
                  <a:cubicBezTo>
                    <a:pt x="4085" y="19934"/>
                    <a:pt x="4190" y="19215"/>
                    <a:pt x="4295" y="18461"/>
                  </a:cubicBezTo>
                  <a:cubicBezTo>
                    <a:pt x="4383" y="17830"/>
                    <a:pt x="4488" y="17181"/>
                    <a:pt x="4295" y="16603"/>
                  </a:cubicBezTo>
                  <a:cubicBezTo>
                    <a:pt x="3734" y="16217"/>
                    <a:pt x="3594" y="16077"/>
                    <a:pt x="3612" y="15919"/>
                  </a:cubicBezTo>
                  <a:cubicBezTo>
                    <a:pt x="3647" y="15779"/>
                    <a:pt x="3787" y="15744"/>
                    <a:pt x="3962" y="15708"/>
                  </a:cubicBezTo>
                  <a:cubicBezTo>
                    <a:pt x="4383" y="15586"/>
                    <a:pt x="5102" y="15375"/>
                    <a:pt x="4979" y="14060"/>
                  </a:cubicBezTo>
                  <a:cubicBezTo>
                    <a:pt x="4541" y="13622"/>
                    <a:pt x="4085" y="13219"/>
                    <a:pt x="3594" y="12851"/>
                  </a:cubicBezTo>
                  <a:cubicBezTo>
                    <a:pt x="1911" y="11501"/>
                    <a:pt x="0" y="9958"/>
                    <a:pt x="807" y="6890"/>
                  </a:cubicBezTo>
                  <a:cubicBezTo>
                    <a:pt x="1262" y="5137"/>
                    <a:pt x="2244" y="3962"/>
                    <a:pt x="3734" y="3401"/>
                  </a:cubicBezTo>
                  <a:cubicBezTo>
                    <a:pt x="6364" y="2384"/>
                    <a:pt x="9941" y="3541"/>
                    <a:pt x="12325" y="5119"/>
                  </a:cubicBezTo>
                  <a:cubicBezTo>
                    <a:pt x="15989" y="7556"/>
                    <a:pt x="18777" y="8117"/>
                    <a:pt x="20582" y="6767"/>
                  </a:cubicBezTo>
                  <a:cubicBezTo>
                    <a:pt x="21897" y="5786"/>
                    <a:pt x="22493" y="4506"/>
                    <a:pt x="23037" y="3366"/>
                  </a:cubicBezTo>
                  <a:cubicBezTo>
                    <a:pt x="23475" y="2437"/>
                    <a:pt x="23861" y="1631"/>
                    <a:pt x="24527" y="1140"/>
                  </a:cubicBezTo>
                  <a:cubicBezTo>
                    <a:pt x="25877" y="123"/>
                    <a:pt x="27665" y="175"/>
                    <a:pt x="29436" y="1280"/>
                  </a:cubicBezTo>
                  <a:cubicBezTo>
                    <a:pt x="31715" y="2700"/>
                    <a:pt x="33293" y="5435"/>
                    <a:pt x="32925" y="7381"/>
                  </a:cubicBezTo>
                  <a:cubicBezTo>
                    <a:pt x="32767" y="8275"/>
                    <a:pt x="32118" y="9450"/>
                    <a:pt x="29979" y="9853"/>
                  </a:cubicBezTo>
                  <a:cubicBezTo>
                    <a:pt x="29296" y="9976"/>
                    <a:pt x="28857" y="10046"/>
                    <a:pt x="28524" y="10081"/>
                  </a:cubicBezTo>
                  <a:cubicBezTo>
                    <a:pt x="27823" y="10186"/>
                    <a:pt x="27823" y="10186"/>
                    <a:pt x="27507" y="10677"/>
                  </a:cubicBezTo>
                  <a:cubicBezTo>
                    <a:pt x="27192" y="11203"/>
                    <a:pt x="26824" y="11711"/>
                    <a:pt x="26438" y="12202"/>
                  </a:cubicBezTo>
                  <a:cubicBezTo>
                    <a:pt x="26052" y="12728"/>
                    <a:pt x="25684" y="13289"/>
                    <a:pt x="25351" y="13868"/>
                  </a:cubicBezTo>
                  <a:cubicBezTo>
                    <a:pt x="24054" y="16024"/>
                    <a:pt x="22844" y="18058"/>
                    <a:pt x="18724" y="15621"/>
                  </a:cubicBezTo>
                  <a:lnTo>
                    <a:pt x="18724" y="15621"/>
                  </a:lnTo>
                  <a:cubicBezTo>
                    <a:pt x="14183" y="12781"/>
                    <a:pt x="12640" y="15235"/>
                    <a:pt x="11010" y="17812"/>
                  </a:cubicBezTo>
                  <a:cubicBezTo>
                    <a:pt x="9906" y="19513"/>
                    <a:pt x="8801" y="21284"/>
                    <a:pt x="6732" y="21284"/>
                  </a:cubicBezTo>
                  <a:close/>
                  <a:moveTo>
                    <a:pt x="3840" y="15971"/>
                  </a:moveTo>
                  <a:cubicBezTo>
                    <a:pt x="4015" y="16147"/>
                    <a:pt x="4225" y="16305"/>
                    <a:pt x="4453" y="16427"/>
                  </a:cubicBezTo>
                  <a:lnTo>
                    <a:pt x="4471" y="16462"/>
                  </a:lnTo>
                  <a:lnTo>
                    <a:pt x="4488" y="16497"/>
                  </a:lnTo>
                  <a:cubicBezTo>
                    <a:pt x="4699" y="17129"/>
                    <a:pt x="4611" y="17830"/>
                    <a:pt x="4506" y="18496"/>
                  </a:cubicBezTo>
                  <a:cubicBezTo>
                    <a:pt x="4401" y="19197"/>
                    <a:pt x="4313" y="19881"/>
                    <a:pt x="4664" y="20354"/>
                  </a:cubicBezTo>
                  <a:cubicBezTo>
                    <a:pt x="4944" y="20705"/>
                    <a:pt x="5470" y="20933"/>
                    <a:pt x="6311" y="21038"/>
                  </a:cubicBezTo>
                  <a:cubicBezTo>
                    <a:pt x="8520" y="21301"/>
                    <a:pt x="9625" y="19548"/>
                    <a:pt x="10817" y="17690"/>
                  </a:cubicBezTo>
                  <a:cubicBezTo>
                    <a:pt x="12430" y="15112"/>
                    <a:pt x="14096" y="12465"/>
                    <a:pt x="18847" y="15428"/>
                  </a:cubicBezTo>
                  <a:cubicBezTo>
                    <a:pt x="22756" y="17760"/>
                    <a:pt x="23861" y="15901"/>
                    <a:pt x="25158" y="13762"/>
                  </a:cubicBezTo>
                  <a:cubicBezTo>
                    <a:pt x="25491" y="13166"/>
                    <a:pt x="25859" y="12605"/>
                    <a:pt x="26263" y="12062"/>
                  </a:cubicBezTo>
                  <a:cubicBezTo>
                    <a:pt x="26648" y="11571"/>
                    <a:pt x="26999" y="11080"/>
                    <a:pt x="27315" y="10554"/>
                  </a:cubicBezTo>
                  <a:cubicBezTo>
                    <a:pt x="27665" y="9993"/>
                    <a:pt x="27700" y="9976"/>
                    <a:pt x="28489" y="9870"/>
                  </a:cubicBezTo>
                  <a:cubicBezTo>
                    <a:pt x="28805" y="9818"/>
                    <a:pt x="29261" y="9765"/>
                    <a:pt x="29927" y="9625"/>
                  </a:cubicBezTo>
                  <a:cubicBezTo>
                    <a:pt x="31522" y="9327"/>
                    <a:pt x="32486" y="8538"/>
                    <a:pt x="32714" y="7328"/>
                  </a:cubicBezTo>
                  <a:cubicBezTo>
                    <a:pt x="33047" y="5470"/>
                    <a:pt x="31522" y="2840"/>
                    <a:pt x="29313" y="1455"/>
                  </a:cubicBezTo>
                  <a:cubicBezTo>
                    <a:pt x="28331" y="842"/>
                    <a:pt x="26403" y="0"/>
                    <a:pt x="24650" y="1297"/>
                  </a:cubicBezTo>
                  <a:cubicBezTo>
                    <a:pt x="24019" y="1771"/>
                    <a:pt x="23650" y="2542"/>
                    <a:pt x="23230" y="3454"/>
                  </a:cubicBezTo>
                  <a:cubicBezTo>
                    <a:pt x="22686" y="4611"/>
                    <a:pt x="22055" y="5926"/>
                    <a:pt x="20705" y="6943"/>
                  </a:cubicBezTo>
                  <a:cubicBezTo>
                    <a:pt x="18812" y="8345"/>
                    <a:pt x="15954" y="7802"/>
                    <a:pt x="12202" y="5312"/>
                  </a:cubicBezTo>
                  <a:cubicBezTo>
                    <a:pt x="9853" y="3752"/>
                    <a:pt x="6347" y="2612"/>
                    <a:pt x="3804" y="3594"/>
                  </a:cubicBezTo>
                  <a:cubicBezTo>
                    <a:pt x="2384" y="4138"/>
                    <a:pt x="1455" y="5260"/>
                    <a:pt x="1017" y="6943"/>
                  </a:cubicBezTo>
                  <a:cubicBezTo>
                    <a:pt x="246" y="9870"/>
                    <a:pt x="2016" y="11290"/>
                    <a:pt x="3734" y="12675"/>
                  </a:cubicBezTo>
                  <a:cubicBezTo>
                    <a:pt x="4225" y="13061"/>
                    <a:pt x="4716" y="13482"/>
                    <a:pt x="5154" y="13920"/>
                  </a:cubicBezTo>
                  <a:lnTo>
                    <a:pt x="5189" y="13955"/>
                  </a:lnTo>
                  <a:lnTo>
                    <a:pt x="5189" y="13990"/>
                  </a:lnTo>
                  <a:cubicBezTo>
                    <a:pt x="5347" y="15516"/>
                    <a:pt x="4436" y="15779"/>
                    <a:pt x="4015" y="15901"/>
                  </a:cubicBezTo>
                  <a:cubicBezTo>
                    <a:pt x="3962" y="15919"/>
                    <a:pt x="3892" y="15936"/>
                    <a:pt x="3840" y="159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226;p68">
              <a:extLst>
                <a:ext uri="{FF2B5EF4-FFF2-40B4-BE49-F238E27FC236}">
                  <a16:creationId xmlns:a16="http://schemas.microsoft.com/office/drawing/2014/main" id="{9A020911-1293-B241-D362-431952700B88}"/>
                </a:ext>
              </a:extLst>
            </p:cNvPr>
            <p:cNvSpPr/>
            <p:nvPr/>
          </p:nvSpPr>
          <p:spPr>
            <a:xfrm>
              <a:off x="4858989" y="2238991"/>
              <a:ext cx="2134549" cy="1416427"/>
            </a:xfrm>
            <a:custGeom>
              <a:avLst/>
              <a:gdLst/>
              <a:ahLst/>
              <a:cxnLst/>
              <a:rect l="l" t="t" r="r" b="b"/>
              <a:pathLst>
                <a:path w="33820" h="22442" extrusionOk="0">
                  <a:moveTo>
                    <a:pt x="8118" y="22301"/>
                  </a:moveTo>
                  <a:cubicBezTo>
                    <a:pt x="7872" y="22301"/>
                    <a:pt x="7645" y="22284"/>
                    <a:pt x="7417" y="22231"/>
                  </a:cubicBezTo>
                  <a:cubicBezTo>
                    <a:pt x="4945" y="21775"/>
                    <a:pt x="5208" y="20268"/>
                    <a:pt x="5471" y="18830"/>
                  </a:cubicBezTo>
                  <a:cubicBezTo>
                    <a:pt x="5576" y="18181"/>
                    <a:pt x="5699" y="17515"/>
                    <a:pt x="5593" y="16901"/>
                  </a:cubicBezTo>
                  <a:cubicBezTo>
                    <a:pt x="4927" y="16007"/>
                    <a:pt x="5155" y="15657"/>
                    <a:pt x="5418" y="15271"/>
                  </a:cubicBezTo>
                  <a:cubicBezTo>
                    <a:pt x="5681" y="14885"/>
                    <a:pt x="5979" y="14482"/>
                    <a:pt x="5576" y="13325"/>
                  </a:cubicBezTo>
                  <a:cubicBezTo>
                    <a:pt x="5067" y="12904"/>
                    <a:pt x="4541" y="12501"/>
                    <a:pt x="3980" y="12150"/>
                  </a:cubicBezTo>
                  <a:cubicBezTo>
                    <a:pt x="2105" y="10906"/>
                    <a:pt x="1" y="9486"/>
                    <a:pt x="649" y="6347"/>
                  </a:cubicBezTo>
                  <a:cubicBezTo>
                    <a:pt x="1053" y="4524"/>
                    <a:pt x="1999" y="3279"/>
                    <a:pt x="3507" y="2683"/>
                  </a:cubicBezTo>
                  <a:cubicBezTo>
                    <a:pt x="6119" y="1614"/>
                    <a:pt x="9766" y="2771"/>
                    <a:pt x="12027" y="4296"/>
                  </a:cubicBezTo>
                  <a:cubicBezTo>
                    <a:pt x="14570" y="6014"/>
                    <a:pt x="17480" y="7592"/>
                    <a:pt x="19706" y="6347"/>
                  </a:cubicBezTo>
                  <a:cubicBezTo>
                    <a:pt x="21109" y="5576"/>
                    <a:pt x="21898" y="4331"/>
                    <a:pt x="22599" y="3227"/>
                  </a:cubicBezTo>
                  <a:cubicBezTo>
                    <a:pt x="23160" y="2315"/>
                    <a:pt x="23686" y="1474"/>
                    <a:pt x="24475" y="983"/>
                  </a:cubicBezTo>
                  <a:cubicBezTo>
                    <a:pt x="26070" y="1"/>
                    <a:pt x="28087" y="176"/>
                    <a:pt x="30015" y="1474"/>
                  </a:cubicBezTo>
                  <a:cubicBezTo>
                    <a:pt x="32347" y="3051"/>
                    <a:pt x="33819" y="5769"/>
                    <a:pt x="33451" y="7802"/>
                  </a:cubicBezTo>
                  <a:cubicBezTo>
                    <a:pt x="33276" y="8767"/>
                    <a:pt x="32610" y="10047"/>
                    <a:pt x="30383" y="10590"/>
                  </a:cubicBezTo>
                  <a:cubicBezTo>
                    <a:pt x="30050" y="10678"/>
                    <a:pt x="29770" y="10748"/>
                    <a:pt x="29507" y="10818"/>
                  </a:cubicBezTo>
                  <a:cubicBezTo>
                    <a:pt x="28122" y="11133"/>
                    <a:pt x="28122" y="11133"/>
                    <a:pt x="27806" y="11852"/>
                  </a:cubicBezTo>
                  <a:cubicBezTo>
                    <a:pt x="27543" y="12483"/>
                    <a:pt x="27245" y="13080"/>
                    <a:pt x="26894" y="13641"/>
                  </a:cubicBezTo>
                  <a:cubicBezTo>
                    <a:pt x="26684" y="13991"/>
                    <a:pt x="26491" y="14359"/>
                    <a:pt x="26298" y="14710"/>
                  </a:cubicBezTo>
                  <a:cubicBezTo>
                    <a:pt x="25562" y="16025"/>
                    <a:pt x="24878" y="17287"/>
                    <a:pt x="23669" y="17603"/>
                  </a:cubicBezTo>
                  <a:cubicBezTo>
                    <a:pt x="22704" y="17866"/>
                    <a:pt x="21495" y="17515"/>
                    <a:pt x="19952" y="16568"/>
                  </a:cubicBezTo>
                  <a:lnTo>
                    <a:pt x="19952" y="16568"/>
                  </a:lnTo>
                  <a:cubicBezTo>
                    <a:pt x="18286" y="15516"/>
                    <a:pt x="16901" y="15131"/>
                    <a:pt x="15762" y="15411"/>
                  </a:cubicBezTo>
                  <a:cubicBezTo>
                    <a:pt x="14184" y="15762"/>
                    <a:pt x="13220" y="17322"/>
                    <a:pt x="12273" y="18830"/>
                  </a:cubicBezTo>
                  <a:cubicBezTo>
                    <a:pt x="11221" y="20530"/>
                    <a:pt x="10117" y="22301"/>
                    <a:pt x="8118" y="22301"/>
                  </a:cubicBezTo>
                  <a:close/>
                  <a:moveTo>
                    <a:pt x="5804" y="2473"/>
                  </a:moveTo>
                  <a:cubicBezTo>
                    <a:pt x="5050" y="2455"/>
                    <a:pt x="4296" y="2596"/>
                    <a:pt x="3595" y="2859"/>
                  </a:cubicBezTo>
                  <a:cubicBezTo>
                    <a:pt x="2157" y="3455"/>
                    <a:pt x="1245" y="4629"/>
                    <a:pt x="877" y="6400"/>
                  </a:cubicBezTo>
                  <a:cubicBezTo>
                    <a:pt x="246" y="9380"/>
                    <a:pt x="2210" y="10695"/>
                    <a:pt x="4103" y="11957"/>
                  </a:cubicBezTo>
                  <a:cubicBezTo>
                    <a:pt x="4682" y="12326"/>
                    <a:pt x="5225" y="12729"/>
                    <a:pt x="5751" y="13167"/>
                  </a:cubicBezTo>
                  <a:lnTo>
                    <a:pt x="5769" y="13185"/>
                  </a:lnTo>
                  <a:lnTo>
                    <a:pt x="5769" y="13220"/>
                  </a:lnTo>
                  <a:cubicBezTo>
                    <a:pt x="6207" y="14500"/>
                    <a:pt x="5874" y="14990"/>
                    <a:pt x="5593" y="15394"/>
                  </a:cubicBezTo>
                  <a:cubicBezTo>
                    <a:pt x="5348" y="15744"/>
                    <a:pt x="5173" y="15990"/>
                    <a:pt x="5786" y="16779"/>
                  </a:cubicBezTo>
                  <a:lnTo>
                    <a:pt x="5804" y="16796"/>
                  </a:lnTo>
                  <a:lnTo>
                    <a:pt x="5804" y="16831"/>
                  </a:lnTo>
                  <a:cubicBezTo>
                    <a:pt x="5909" y="17480"/>
                    <a:pt x="5786" y="18181"/>
                    <a:pt x="5663" y="18847"/>
                  </a:cubicBezTo>
                  <a:cubicBezTo>
                    <a:pt x="5418" y="20320"/>
                    <a:pt x="5190" y="21600"/>
                    <a:pt x="7452" y="22003"/>
                  </a:cubicBezTo>
                  <a:cubicBezTo>
                    <a:pt x="9748" y="22441"/>
                    <a:pt x="10888" y="20618"/>
                    <a:pt x="12080" y="18690"/>
                  </a:cubicBezTo>
                  <a:cubicBezTo>
                    <a:pt x="13044" y="17147"/>
                    <a:pt x="14044" y="15551"/>
                    <a:pt x="15692" y="15166"/>
                  </a:cubicBezTo>
                  <a:cubicBezTo>
                    <a:pt x="16901" y="14885"/>
                    <a:pt x="18321" y="15271"/>
                    <a:pt x="20057" y="16358"/>
                  </a:cubicBezTo>
                  <a:lnTo>
                    <a:pt x="20057" y="16358"/>
                  </a:lnTo>
                  <a:cubicBezTo>
                    <a:pt x="21547" y="17270"/>
                    <a:pt x="22704" y="17603"/>
                    <a:pt x="23598" y="17375"/>
                  </a:cubicBezTo>
                  <a:cubicBezTo>
                    <a:pt x="24738" y="17077"/>
                    <a:pt x="25369" y="15920"/>
                    <a:pt x="26105" y="14587"/>
                  </a:cubicBezTo>
                  <a:cubicBezTo>
                    <a:pt x="26281" y="14237"/>
                    <a:pt x="26491" y="13868"/>
                    <a:pt x="26702" y="13518"/>
                  </a:cubicBezTo>
                  <a:cubicBezTo>
                    <a:pt x="27052" y="12957"/>
                    <a:pt x="27350" y="12361"/>
                    <a:pt x="27596" y="11765"/>
                  </a:cubicBezTo>
                  <a:cubicBezTo>
                    <a:pt x="27946" y="10941"/>
                    <a:pt x="28016" y="10923"/>
                    <a:pt x="29454" y="10590"/>
                  </a:cubicBezTo>
                  <a:cubicBezTo>
                    <a:pt x="29699" y="10520"/>
                    <a:pt x="29980" y="10467"/>
                    <a:pt x="30313" y="10380"/>
                  </a:cubicBezTo>
                  <a:cubicBezTo>
                    <a:pt x="31996" y="9959"/>
                    <a:pt x="32995" y="9065"/>
                    <a:pt x="33223" y="7750"/>
                  </a:cubicBezTo>
                  <a:cubicBezTo>
                    <a:pt x="33574" y="5804"/>
                    <a:pt x="32136" y="3174"/>
                    <a:pt x="29892" y="1649"/>
                  </a:cubicBezTo>
                  <a:cubicBezTo>
                    <a:pt x="28034" y="387"/>
                    <a:pt x="26105" y="211"/>
                    <a:pt x="24580" y="1158"/>
                  </a:cubicBezTo>
                  <a:cubicBezTo>
                    <a:pt x="23844" y="1614"/>
                    <a:pt x="23318" y="2438"/>
                    <a:pt x="22774" y="3314"/>
                  </a:cubicBezTo>
                  <a:cubicBezTo>
                    <a:pt x="22056" y="4454"/>
                    <a:pt x="21249" y="5734"/>
                    <a:pt x="19794" y="6540"/>
                  </a:cubicBezTo>
                  <a:cubicBezTo>
                    <a:pt x="17462" y="7820"/>
                    <a:pt x="14499" y="6207"/>
                    <a:pt x="11905" y="4471"/>
                  </a:cubicBezTo>
                  <a:cubicBezTo>
                    <a:pt x="10292" y="3384"/>
                    <a:pt x="7943" y="2473"/>
                    <a:pt x="5804" y="24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227;p68">
              <a:extLst>
                <a:ext uri="{FF2B5EF4-FFF2-40B4-BE49-F238E27FC236}">
                  <a16:creationId xmlns:a16="http://schemas.microsoft.com/office/drawing/2014/main" id="{E3996EE9-48A5-972D-28B2-C1F009A3654D}"/>
                </a:ext>
              </a:extLst>
            </p:cNvPr>
            <p:cNvSpPr/>
            <p:nvPr/>
          </p:nvSpPr>
          <p:spPr>
            <a:xfrm>
              <a:off x="4831344" y="2224601"/>
              <a:ext cx="2165539" cy="1498287"/>
            </a:xfrm>
            <a:custGeom>
              <a:avLst/>
              <a:gdLst/>
              <a:ahLst/>
              <a:cxnLst/>
              <a:rect l="l" t="t" r="r" b="b"/>
              <a:pathLst>
                <a:path w="34311" h="23739" extrusionOk="0">
                  <a:moveTo>
                    <a:pt x="9432" y="23458"/>
                  </a:moveTo>
                  <a:cubicBezTo>
                    <a:pt x="9134" y="23458"/>
                    <a:pt x="8819" y="23423"/>
                    <a:pt x="8521" y="23353"/>
                  </a:cubicBezTo>
                  <a:cubicBezTo>
                    <a:pt x="6084" y="22740"/>
                    <a:pt x="6400" y="21127"/>
                    <a:pt x="6698" y="19566"/>
                  </a:cubicBezTo>
                  <a:cubicBezTo>
                    <a:pt x="6855" y="18812"/>
                    <a:pt x="6996" y="18041"/>
                    <a:pt x="6873" y="17322"/>
                  </a:cubicBezTo>
                  <a:cubicBezTo>
                    <a:pt x="6768" y="16674"/>
                    <a:pt x="6785" y="15990"/>
                    <a:pt x="6943" y="15341"/>
                  </a:cubicBezTo>
                  <a:cubicBezTo>
                    <a:pt x="7101" y="14500"/>
                    <a:pt x="7223" y="13886"/>
                    <a:pt x="6154" y="12711"/>
                  </a:cubicBezTo>
                  <a:cubicBezTo>
                    <a:pt x="5558" y="12063"/>
                    <a:pt x="4716" y="11572"/>
                    <a:pt x="3840" y="11063"/>
                  </a:cubicBezTo>
                  <a:cubicBezTo>
                    <a:pt x="1946" y="9959"/>
                    <a:pt x="0" y="8819"/>
                    <a:pt x="474" y="5944"/>
                  </a:cubicBezTo>
                  <a:cubicBezTo>
                    <a:pt x="789" y="4033"/>
                    <a:pt x="1719" y="2718"/>
                    <a:pt x="3261" y="2070"/>
                  </a:cubicBezTo>
                  <a:cubicBezTo>
                    <a:pt x="5768" y="1000"/>
                    <a:pt x="9415" y="2017"/>
                    <a:pt x="11729" y="3612"/>
                  </a:cubicBezTo>
                  <a:lnTo>
                    <a:pt x="11799" y="3665"/>
                  </a:lnTo>
                  <a:cubicBezTo>
                    <a:pt x="14149" y="5260"/>
                    <a:pt x="16568" y="6908"/>
                    <a:pt x="18794" y="6067"/>
                  </a:cubicBezTo>
                  <a:cubicBezTo>
                    <a:pt x="20320" y="5506"/>
                    <a:pt x="21249" y="4314"/>
                    <a:pt x="22143" y="3174"/>
                  </a:cubicBezTo>
                  <a:cubicBezTo>
                    <a:pt x="22844" y="2280"/>
                    <a:pt x="23510" y="1439"/>
                    <a:pt x="24405" y="965"/>
                  </a:cubicBezTo>
                  <a:cubicBezTo>
                    <a:pt x="26228" y="1"/>
                    <a:pt x="28454" y="317"/>
                    <a:pt x="30541" y="1807"/>
                  </a:cubicBezTo>
                  <a:cubicBezTo>
                    <a:pt x="32872" y="3507"/>
                    <a:pt x="34310" y="6260"/>
                    <a:pt x="33942" y="8346"/>
                  </a:cubicBezTo>
                  <a:cubicBezTo>
                    <a:pt x="33767" y="9398"/>
                    <a:pt x="33065" y="10783"/>
                    <a:pt x="30769" y="11467"/>
                  </a:cubicBezTo>
                  <a:lnTo>
                    <a:pt x="30734" y="11467"/>
                  </a:lnTo>
                  <a:cubicBezTo>
                    <a:pt x="28349" y="12168"/>
                    <a:pt x="28349" y="12168"/>
                    <a:pt x="28034" y="13237"/>
                  </a:cubicBezTo>
                  <a:cubicBezTo>
                    <a:pt x="27841" y="13904"/>
                    <a:pt x="27613" y="14570"/>
                    <a:pt x="27332" y="15201"/>
                  </a:cubicBezTo>
                  <a:lnTo>
                    <a:pt x="27297" y="15254"/>
                  </a:lnTo>
                  <a:cubicBezTo>
                    <a:pt x="26579" y="16884"/>
                    <a:pt x="25965" y="18304"/>
                    <a:pt x="24755" y="18672"/>
                  </a:cubicBezTo>
                  <a:cubicBezTo>
                    <a:pt x="23844" y="18935"/>
                    <a:pt x="22687" y="18602"/>
                    <a:pt x="21144" y="17620"/>
                  </a:cubicBezTo>
                  <a:cubicBezTo>
                    <a:pt x="19496" y="16586"/>
                    <a:pt x="18146" y="16200"/>
                    <a:pt x="17006" y="16481"/>
                  </a:cubicBezTo>
                  <a:cubicBezTo>
                    <a:pt x="15428" y="16849"/>
                    <a:pt x="14464" y="18444"/>
                    <a:pt x="13517" y="19970"/>
                  </a:cubicBezTo>
                  <a:cubicBezTo>
                    <a:pt x="12483" y="21688"/>
                    <a:pt x="11396" y="23458"/>
                    <a:pt x="9432" y="23458"/>
                  </a:cubicBezTo>
                  <a:close/>
                  <a:moveTo>
                    <a:pt x="5646" y="1859"/>
                  </a:moveTo>
                  <a:cubicBezTo>
                    <a:pt x="4857" y="1842"/>
                    <a:pt x="4068" y="1982"/>
                    <a:pt x="3349" y="2298"/>
                  </a:cubicBezTo>
                  <a:cubicBezTo>
                    <a:pt x="1894" y="2911"/>
                    <a:pt x="1000" y="4156"/>
                    <a:pt x="684" y="5997"/>
                  </a:cubicBezTo>
                  <a:cubicBezTo>
                    <a:pt x="246" y="8714"/>
                    <a:pt x="2122" y="9819"/>
                    <a:pt x="3945" y="10888"/>
                  </a:cubicBezTo>
                  <a:cubicBezTo>
                    <a:pt x="4804" y="11397"/>
                    <a:pt x="5681" y="11905"/>
                    <a:pt x="6312" y="12589"/>
                  </a:cubicBezTo>
                  <a:cubicBezTo>
                    <a:pt x="7469" y="13833"/>
                    <a:pt x="7329" y="14517"/>
                    <a:pt x="7153" y="15394"/>
                  </a:cubicBezTo>
                  <a:cubicBezTo>
                    <a:pt x="7013" y="16025"/>
                    <a:pt x="6996" y="16674"/>
                    <a:pt x="7101" y="17305"/>
                  </a:cubicBezTo>
                  <a:cubicBezTo>
                    <a:pt x="7223" y="18059"/>
                    <a:pt x="7066" y="18848"/>
                    <a:pt x="6908" y="19619"/>
                  </a:cubicBezTo>
                  <a:cubicBezTo>
                    <a:pt x="6610" y="21214"/>
                    <a:pt x="6329" y="22582"/>
                    <a:pt x="8573" y="23143"/>
                  </a:cubicBezTo>
                  <a:cubicBezTo>
                    <a:pt x="10975" y="23739"/>
                    <a:pt x="12115" y="21863"/>
                    <a:pt x="13342" y="19864"/>
                  </a:cubicBezTo>
                  <a:cubicBezTo>
                    <a:pt x="14306" y="18304"/>
                    <a:pt x="15288" y="16674"/>
                    <a:pt x="16954" y="16270"/>
                  </a:cubicBezTo>
                  <a:cubicBezTo>
                    <a:pt x="18163" y="15990"/>
                    <a:pt x="19566" y="16376"/>
                    <a:pt x="21266" y="17445"/>
                  </a:cubicBezTo>
                  <a:lnTo>
                    <a:pt x="21266" y="17445"/>
                  </a:lnTo>
                  <a:cubicBezTo>
                    <a:pt x="22739" y="18392"/>
                    <a:pt x="23844" y="18725"/>
                    <a:pt x="24685" y="18479"/>
                  </a:cubicBezTo>
                  <a:cubicBezTo>
                    <a:pt x="25807" y="18129"/>
                    <a:pt x="26403" y="16761"/>
                    <a:pt x="27087" y="15183"/>
                  </a:cubicBezTo>
                  <a:lnTo>
                    <a:pt x="27122" y="15113"/>
                  </a:lnTo>
                  <a:cubicBezTo>
                    <a:pt x="27403" y="14500"/>
                    <a:pt x="27630" y="13851"/>
                    <a:pt x="27823" y="13202"/>
                  </a:cubicBezTo>
                  <a:cubicBezTo>
                    <a:pt x="28174" y="12010"/>
                    <a:pt x="28209" y="11993"/>
                    <a:pt x="30663" y="11274"/>
                  </a:cubicBezTo>
                  <a:lnTo>
                    <a:pt x="30699" y="11274"/>
                  </a:lnTo>
                  <a:cubicBezTo>
                    <a:pt x="32452" y="10748"/>
                    <a:pt x="33486" y="9731"/>
                    <a:pt x="33732" y="8329"/>
                  </a:cubicBezTo>
                  <a:cubicBezTo>
                    <a:pt x="34082" y="6312"/>
                    <a:pt x="32680" y="3648"/>
                    <a:pt x="30400" y="2000"/>
                  </a:cubicBezTo>
                  <a:cubicBezTo>
                    <a:pt x="28402" y="544"/>
                    <a:pt x="26245" y="246"/>
                    <a:pt x="24492" y="1176"/>
                  </a:cubicBezTo>
                  <a:cubicBezTo>
                    <a:pt x="23651" y="1614"/>
                    <a:pt x="22985" y="2455"/>
                    <a:pt x="22301" y="3332"/>
                  </a:cubicBezTo>
                  <a:cubicBezTo>
                    <a:pt x="21372" y="4489"/>
                    <a:pt x="20425" y="5699"/>
                    <a:pt x="18865" y="6295"/>
                  </a:cubicBezTo>
                  <a:cubicBezTo>
                    <a:pt x="16515" y="7171"/>
                    <a:pt x="13938" y="5418"/>
                    <a:pt x="11659" y="3858"/>
                  </a:cubicBezTo>
                  <a:lnTo>
                    <a:pt x="11589" y="3805"/>
                  </a:lnTo>
                  <a:cubicBezTo>
                    <a:pt x="9994" y="2683"/>
                    <a:pt x="7714" y="1859"/>
                    <a:pt x="5646" y="18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228;p68">
              <a:extLst>
                <a:ext uri="{FF2B5EF4-FFF2-40B4-BE49-F238E27FC236}">
                  <a16:creationId xmlns:a16="http://schemas.microsoft.com/office/drawing/2014/main" id="{445AF460-2339-92A4-22B8-810463535770}"/>
                </a:ext>
              </a:extLst>
            </p:cNvPr>
            <p:cNvSpPr/>
            <p:nvPr/>
          </p:nvSpPr>
          <p:spPr>
            <a:xfrm>
              <a:off x="4799218" y="2210273"/>
              <a:ext cx="2199873" cy="1580147"/>
            </a:xfrm>
            <a:custGeom>
              <a:avLst/>
              <a:gdLst/>
              <a:ahLst/>
              <a:cxnLst/>
              <a:rect l="l" t="t" r="r" b="b"/>
              <a:pathLst>
                <a:path w="34855" h="25036" extrusionOk="0">
                  <a:moveTo>
                    <a:pt x="10818" y="24632"/>
                  </a:moveTo>
                  <a:cubicBezTo>
                    <a:pt x="10432" y="24632"/>
                    <a:pt x="10047" y="24579"/>
                    <a:pt x="9696" y="24457"/>
                  </a:cubicBezTo>
                  <a:cubicBezTo>
                    <a:pt x="7014" y="23615"/>
                    <a:pt x="7470" y="21687"/>
                    <a:pt x="7890" y="19828"/>
                  </a:cubicBezTo>
                  <a:cubicBezTo>
                    <a:pt x="8066" y="19145"/>
                    <a:pt x="8188" y="18461"/>
                    <a:pt x="8223" y="17760"/>
                  </a:cubicBezTo>
                  <a:cubicBezTo>
                    <a:pt x="8241" y="17269"/>
                    <a:pt x="8276" y="16848"/>
                    <a:pt x="8311" y="16427"/>
                  </a:cubicBezTo>
                  <a:cubicBezTo>
                    <a:pt x="8451" y="14692"/>
                    <a:pt x="8521" y="13535"/>
                    <a:pt x="6786" y="12114"/>
                  </a:cubicBezTo>
                  <a:cubicBezTo>
                    <a:pt x="6102" y="11553"/>
                    <a:pt x="5208" y="11115"/>
                    <a:pt x="4349" y="10694"/>
                  </a:cubicBezTo>
                  <a:cubicBezTo>
                    <a:pt x="2210" y="9642"/>
                    <a:pt x="1" y="8573"/>
                    <a:pt x="369" y="5540"/>
                  </a:cubicBezTo>
                  <a:cubicBezTo>
                    <a:pt x="597" y="3577"/>
                    <a:pt x="1544" y="2174"/>
                    <a:pt x="3069" y="1473"/>
                  </a:cubicBezTo>
                  <a:cubicBezTo>
                    <a:pt x="5611" y="333"/>
                    <a:pt x="9223" y="1332"/>
                    <a:pt x="11484" y="2893"/>
                  </a:cubicBezTo>
                  <a:cubicBezTo>
                    <a:pt x="11800" y="3121"/>
                    <a:pt x="12115" y="3349"/>
                    <a:pt x="12431" y="3594"/>
                  </a:cubicBezTo>
                  <a:cubicBezTo>
                    <a:pt x="14184" y="4874"/>
                    <a:pt x="16007" y="6189"/>
                    <a:pt x="17971" y="5786"/>
                  </a:cubicBezTo>
                  <a:cubicBezTo>
                    <a:pt x="19601" y="5435"/>
                    <a:pt x="20706" y="4243"/>
                    <a:pt x="21793" y="3103"/>
                  </a:cubicBezTo>
                  <a:cubicBezTo>
                    <a:pt x="22617" y="2227"/>
                    <a:pt x="23406" y="1385"/>
                    <a:pt x="24388" y="947"/>
                  </a:cubicBezTo>
                  <a:cubicBezTo>
                    <a:pt x="26439" y="0"/>
                    <a:pt x="28876" y="438"/>
                    <a:pt x="31085" y="2121"/>
                  </a:cubicBezTo>
                  <a:cubicBezTo>
                    <a:pt x="33452" y="3927"/>
                    <a:pt x="34854" y="6715"/>
                    <a:pt x="34503" y="8889"/>
                  </a:cubicBezTo>
                  <a:cubicBezTo>
                    <a:pt x="34241" y="10484"/>
                    <a:pt x="33101" y="11676"/>
                    <a:pt x="31208" y="12325"/>
                  </a:cubicBezTo>
                  <a:cubicBezTo>
                    <a:pt x="28578" y="13219"/>
                    <a:pt x="28560" y="13342"/>
                    <a:pt x="28297" y="14762"/>
                  </a:cubicBezTo>
                  <a:cubicBezTo>
                    <a:pt x="28175" y="15445"/>
                    <a:pt x="28017" y="16112"/>
                    <a:pt x="27824" y="16760"/>
                  </a:cubicBezTo>
                  <a:cubicBezTo>
                    <a:pt x="27421" y="18110"/>
                    <a:pt x="26895" y="19425"/>
                    <a:pt x="25895" y="19776"/>
                  </a:cubicBezTo>
                  <a:cubicBezTo>
                    <a:pt x="25071" y="20074"/>
                    <a:pt x="23949" y="19723"/>
                    <a:pt x="22407" y="18689"/>
                  </a:cubicBezTo>
                  <a:cubicBezTo>
                    <a:pt x="20794" y="17654"/>
                    <a:pt x="19461" y="17304"/>
                    <a:pt x="18322" y="17567"/>
                  </a:cubicBezTo>
                  <a:cubicBezTo>
                    <a:pt x="16726" y="17953"/>
                    <a:pt x="15762" y="19565"/>
                    <a:pt x="14815" y="21126"/>
                  </a:cubicBezTo>
                  <a:cubicBezTo>
                    <a:pt x="13781" y="22879"/>
                    <a:pt x="12729" y="24632"/>
                    <a:pt x="10818" y="24632"/>
                  </a:cubicBezTo>
                  <a:close/>
                  <a:moveTo>
                    <a:pt x="5594" y="1210"/>
                  </a:moveTo>
                  <a:cubicBezTo>
                    <a:pt x="4752" y="1192"/>
                    <a:pt x="3928" y="1350"/>
                    <a:pt x="3157" y="1683"/>
                  </a:cubicBezTo>
                  <a:cubicBezTo>
                    <a:pt x="1684" y="2332"/>
                    <a:pt x="807" y="3647"/>
                    <a:pt x="580" y="5575"/>
                  </a:cubicBezTo>
                  <a:cubicBezTo>
                    <a:pt x="229" y="8433"/>
                    <a:pt x="2280" y="9432"/>
                    <a:pt x="4437" y="10484"/>
                  </a:cubicBezTo>
                  <a:cubicBezTo>
                    <a:pt x="5313" y="10922"/>
                    <a:pt x="6225" y="11361"/>
                    <a:pt x="6926" y="11939"/>
                  </a:cubicBezTo>
                  <a:cubicBezTo>
                    <a:pt x="8767" y="13429"/>
                    <a:pt x="8662" y="14692"/>
                    <a:pt x="8521" y="16445"/>
                  </a:cubicBezTo>
                  <a:cubicBezTo>
                    <a:pt x="8504" y="16848"/>
                    <a:pt x="8469" y="17286"/>
                    <a:pt x="8451" y="17760"/>
                  </a:cubicBezTo>
                  <a:cubicBezTo>
                    <a:pt x="8399" y="18461"/>
                    <a:pt x="8294" y="19180"/>
                    <a:pt x="8101" y="19863"/>
                  </a:cubicBezTo>
                  <a:cubicBezTo>
                    <a:pt x="7662" y="21792"/>
                    <a:pt x="7277" y="23457"/>
                    <a:pt x="9766" y="24246"/>
                  </a:cubicBezTo>
                  <a:cubicBezTo>
                    <a:pt x="12238" y="25035"/>
                    <a:pt x="13413" y="23072"/>
                    <a:pt x="14640" y="21021"/>
                  </a:cubicBezTo>
                  <a:cubicBezTo>
                    <a:pt x="15604" y="19408"/>
                    <a:pt x="16604" y="17760"/>
                    <a:pt x="18287" y="17356"/>
                  </a:cubicBezTo>
                  <a:cubicBezTo>
                    <a:pt x="19461" y="17076"/>
                    <a:pt x="20864" y="17444"/>
                    <a:pt x="22529" y="18496"/>
                  </a:cubicBezTo>
                  <a:lnTo>
                    <a:pt x="22529" y="18496"/>
                  </a:lnTo>
                  <a:cubicBezTo>
                    <a:pt x="24019" y="19513"/>
                    <a:pt x="25071" y="19846"/>
                    <a:pt x="25825" y="19565"/>
                  </a:cubicBezTo>
                  <a:cubicBezTo>
                    <a:pt x="26579" y="19302"/>
                    <a:pt x="27088" y="18478"/>
                    <a:pt x="27614" y="16690"/>
                  </a:cubicBezTo>
                  <a:cubicBezTo>
                    <a:pt x="27806" y="16059"/>
                    <a:pt x="27964" y="15393"/>
                    <a:pt x="28087" y="14727"/>
                  </a:cubicBezTo>
                  <a:cubicBezTo>
                    <a:pt x="28367" y="13184"/>
                    <a:pt x="28473" y="13026"/>
                    <a:pt x="31155" y="12114"/>
                  </a:cubicBezTo>
                  <a:cubicBezTo>
                    <a:pt x="32961" y="11501"/>
                    <a:pt x="34048" y="10361"/>
                    <a:pt x="34293" y="8854"/>
                  </a:cubicBezTo>
                  <a:cubicBezTo>
                    <a:pt x="34626" y="6750"/>
                    <a:pt x="33259" y="4050"/>
                    <a:pt x="30945" y="2279"/>
                  </a:cubicBezTo>
                  <a:cubicBezTo>
                    <a:pt x="28806" y="649"/>
                    <a:pt x="26456" y="228"/>
                    <a:pt x="24493" y="1140"/>
                  </a:cubicBezTo>
                  <a:cubicBezTo>
                    <a:pt x="23546" y="1578"/>
                    <a:pt x="22775" y="2384"/>
                    <a:pt x="21951" y="3243"/>
                  </a:cubicBezTo>
                  <a:cubicBezTo>
                    <a:pt x="20864" y="4418"/>
                    <a:pt x="19707" y="5628"/>
                    <a:pt x="18024" y="5978"/>
                  </a:cubicBezTo>
                  <a:cubicBezTo>
                    <a:pt x="15972" y="6417"/>
                    <a:pt x="14114" y="5067"/>
                    <a:pt x="12308" y="3752"/>
                  </a:cubicBezTo>
                  <a:cubicBezTo>
                    <a:pt x="11993" y="3541"/>
                    <a:pt x="11677" y="3296"/>
                    <a:pt x="11362" y="3068"/>
                  </a:cubicBezTo>
                  <a:cubicBezTo>
                    <a:pt x="9801" y="1999"/>
                    <a:pt x="7610" y="1210"/>
                    <a:pt x="5594" y="1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1229;p68">
              <a:extLst>
                <a:ext uri="{FF2B5EF4-FFF2-40B4-BE49-F238E27FC236}">
                  <a16:creationId xmlns:a16="http://schemas.microsoft.com/office/drawing/2014/main" id="{DCA459BA-BC4C-0651-1570-37BBA98AA67A}"/>
                </a:ext>
              </a:extLst>
            </p:cNvPr>
            <p:cNvSpPr/>
            <p:nvPr/>
          </p:nvSpPr>
          <p:spPr>
            <a:xfrm>
              <a:off x="4768291" y="2175938"/>
              <a:ext cx="2233009" cy="1679743"/>
            </a:xfrm>
            <a:custGeom>
              <a:avLst/>
              <a:gdLst/>
              <a:ahLst/>
              <a:cxnLst/>
              <a:rect l="l" t="t" r="r" b="b"/>
              <a:pathLst>
                <a:path w="35380" h="26614" extrusionOk="0">
                  <a:moveTo>
                    <a:pt x="12150" y="26140"/>
                  </a:moveTo>
                  <a:cubicBezTo>
                    <a:pt x="11694" y="26123"/>
                    <a:pt x="11255" y="26035"/>
                    <a:pt x="10852" y="25877"/>
                  </a:cubicBezTo>
                  <a:cubicBezTo>
                    <a:pt x="7889" y="24773"/>
                    <a:pt x="8538" y="22441"/>
                    <a:pt x="9152" y="20180"/>
                  </a:cubicBezTo>
                  <a:cubicBezTo>
                    <a:pt x="9309" y="19636"/>
                    <a:pt x="9467" y="19058"/>
                    <a:pt x="9555" y="18497"/>
                  </a:cubicBezTo>
                  <a:cubicBezTo>
                    <a:pt x="10098" y="15499"/>
                    <a:pt x="9923" y="13553"/>
                    <a:pt x="7399" y="11817"/>
                  </a:cubicBezTo>
                  <a:cubicBezTo>
                    <a:pt x="6645" y="11396"/>
                    <a:pt x="5856" y="11028"/>
                    <a:pt x="5032" y="10730"/>
                  </a:cubicBezTo>
                  <a:cubicBezTo>
                    <a:pt x="2560" y="9748"/>
                    <a:pt x="0" y="8714"/>
                    <a:pt x="228" y="5453"/>
                  </a:cubicBezTo>
                  <a:cubicBezTo>
                    <a:pt x="403" y="3384"/>
                    <a:pt x="1333" y="1912"/>
                    <a:pt x="2910" y="1175"/>
                  </a:cubicBezTo>
                  <a:cubicBezTo>
                    <a:pt x="5435" y="1"/>
                    <a:pt x="9082" y="1000"/>
                    <a:pt x="11220" y="2508"/>
                  </a:cubicBezTo>
                  <a:cubicBezTo>
                    <a:pt x="11694" y="2858"/>
                    <a:pt x="12167" y="3244"/>
                    <a:pt x="12605" y="3612"/>
                  </a:cubicBezTo>
                  <a:cubicBezTo>
                    <a:pt x="13955" y="4717"/>
                    <a:pt x="15340" y="5874"/>
                    <a:pt x="17111" y="5804"/>
                  </a:cubicBezTo>
                  <a:cubicBezTo>
                    <a:pt x="18829" y="5681"/>
                    <a:pt x="20144" y="4489"/>
                    <a:pt x="21406" y="3349"/>
                  </a:cubicBezTo>
                  <a:cubicBezTo>
                    <a:pt x="22318" y="2525"/>
                    <a:pt x="23265" y="1666"/>
                    <a:pt x="24352" y="1228"/>
                  </a:cubicBezTo>
                  <a:cubicBezTo>
                    <a:pt x="26613" y="334"/>
                    <a:pt x="29226" y="860"/>
                    <a:pt x="31557" y="2718"/>
                  </a:cubicBezTo>
                  <a:cubicBezTo>
                    <a:pt x="33977" y="4629"/>
                    <a:pt x="35379" y="7469"/>
                    <a:pt x="35029" y="9748"/>
                  </a:cubicBezTo>
                  <a:cubicBezTo>
                    <a:pt x="34766" y="11449"/>
                    <a:pt x="33591" y="12746"/>
                    <a:pt x="31627" y="13500"/>
                  </a:cubicBezTo>
                  <a:cubicBezTo>
                    <a:pt x="28752" y="14622"/>
                    <a:pt x="28717" y="14850"/>
                    <a:pt x="28524" y="16761"/>
                  </a:cubicBezTo>
                  <a:cubicBezTo>
                    <a:pt x="28472" y="17252"/>
                    <a:pt x="28419" y="17865"/>
                    <a:pt x="28296" y="18637"/>
                  </a:cubicBezTo>
                  <a:cubicBezTo>
                    <a:pt x="28016" y="20197"/>
                    <a:pt x="27595" y="21004"/>
                    <a:pt x="26929" y="21267"/>
                  </a:cubicBezTo>
                  <a:cubicBezTo>
                    <a:pt x="26210" y="21547"/>
                    <a:pt x="25228" y="21179"/>
                    <a:pt x="23650" y="20039"/>
                  </a:cubicBezTo>
                  <a:cubicBezTo>
                    <a:pt x="22055" y="19040"/>
                    <a:pt x="20723" y="18672"/>
                    <a:pt x="19618" y="18952"/>
                  </a:cubicBezTo>
                  <a:cubicBezTo>
                    <a:pt x="18005" y="19338"/>
                    <a:pt x="17023" y="20986"/>
                    <a:pt x="16077" y="22581"/>
                  </a:cubicBezTo>
                  <a:cubicBezTo>
                    <a:pt x="15077" y="24352"/>
                    <a:pt x="14008" y="26140"/>
                    <a:pt x="12150" y="26140"/>
                  </a:cubicBezTo>
                  <a:close/>
                  <a:moveTo>
                    <a:pt x="5488" y="877"/>
                  </a:moveTo>
                  <a:cubicBezTo>
                    <a:pt x="4628" y="860"/>
                    <a:pt x="3787" y="1035"/>
                    <a:pt x="2998" y="1386"/>
                  </a:cubicBezTo>
                  <a:cubicBezTo>
                    <a:pt x="1473" y="2087"/>
                    <a:pt x="614" y="3454"/>
                    <a:pt x="456" y="5470"/>
                  </a:cubicBezTo>
                  <a:cubicBezTo>
                    <a:pt x="228" y="8574"/>
                    <a:pt x="2718" y="9573"/>
                    <a:pt x="5119" y="10537"/>
                  </a:cubicBezTo>
                  <a:cubicBezTo>
                    <a:pt x="5943" y="10835"/>
                    <a:pt x="6750" y="11203"/>
                    <a:pt x="7539" y="11624"/>
                  </a:cubicBezTo>
                  <a:cubicBezTo>
                    <a:pt x="10133" y="13430"/>
                    <a:pt x="10326" y="15534"/>
                    <a:pt x="9783" y="18549"/>
                  </a:cubicBezTo>
                  <a:cubicBezTo>
                    <a:pt x="9678" y="19110"/>
                    <a:pt x="9520" y="19689"/>
                    <a:pt x="9362" y="20250"/>
                  </a:cubicBezTo>
                  <a:cubicBezTo>
                    <a:pt x="8748" y="22494"/>
                    <a:pt x="8152" y="24633"/>
                    <a:pt x="10940" y="25685"/>
                  </a:cubicBezTo>
                  <a:cubicBezTo>
                    <a:pt x="13482" y="26614"/>
                    <a:pt x="14657" y="24615"/>
                    <a:pt x="15919" y="22494"/>
                  </a:cubicBezTo>
                  <a:cubicBezTo>
                    <a:pt x="16883" y="20863"/>
                    <a:pt x="17882" y="19163"/>
                    <a:pt x="19583" y="18759"/>
                  </a:cubicBezTo>
                  <a:cubicBezTo>
                    <a:pt x="20758" y="18479"/>
                    <a:pt x="22143" y="18847"/>
                    <a:pt x="23791" y="19882"/>
                  </a:cubicBezTo>
                  <a:lnTo>
                    <a:pt x="23791" y="19882"/>
                  </a:lnTo>
                  <a:cubicBezTo>
                    <a:pt x="25281" y="20968"/>
                    <a:pt x="26228" y="21337"/>
                    <a:pt x="26859" y="21074"/>
                  </a:cubicBezTo>
                  <a:cubicBezTo>
                    <a:pt x="27437" y="20846"/>
                    <a:pt x="27823" y="20057"/>
                    <a:pt x="28068" y="18602"/>
                  </a:cubicBezTo>
                  <a:cubicBezTo>
                    <a:pt x="28209" y="17848"/>
                    <a:pt x="28261" y="17234"/>
                    <a:pt x="28314" y="16743"/>
                  </a:cubicBezTo>
                  <a:cubicBezTo>
                    <a:pt x="28507" y="14815"/>
                    <a:pt x="28542" y="14464"/>
                    <a:pt x="31557" y="13307"/>
                  </a:cubicBezTo>
                  <a:cubicBezTo>
                    <a:pt x="33433" y="12588"/>
                    <a:pt x="34555" y="11344"/>
                    <a:pt x="34801" y="9731"/>
                  </a:cubicBezTo>
                  <a:cubicBezTo>
                    <a:pt x="35151" y="7522"/>
                    <a:pt x="33784" y="4769"/>
                    <a:pt x="31417" y="2893"/>
                  </a:cubicBezTo>
                  <a:cubicBezTo>
                    <a:pt x="29155" y="1105"/>
                    <a:pt x="26613" y="562"/>
                    <a:pt x="24439" y="1438"/>
                  </a:cubicBezTo>
                  <a:cubicBezTo>
                    <a:pt x="23387" y="1859"/>
                    <a:pt x="22493" y="2665"/>
                    <a:pt x="21564" y="3524"/>
                  </a:cubicBezTo>
                  <a:cubicBezTo>
                    <a:pt x="20267" y="4699"/>
                    <a:pt x="18934" y="5909"/>
                    <a:pt x="17129" y="6031"/>
                  </a:cubicBezTo>
                  <a:cubicBezTo>
                    <a:pt x="15253" y="6102"/>
                    <a:pt x="13850" y="4944"/>
                    <a:pt x="12465" y="3787"/>
                  </a:cubicBezTo>
                  <a:cubicBezTo>
                    <a:pt x="12027" y="3419"/>
                    <a:pt x="11554" y="3034"/>
                    <a:pt x="11080" y="2700"/>
                  </a:cubicBezTo>
                  <a:cubicBezTo>
                    <a:pt x="9432" y="1561"/>
                    <a:pt x="7486" y="930"/>
                    <a:pt x="5488" y="8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1" name="Google Shape;1186;p68">
            <a:extLst>
              <a:ext uri="{FF2B5EF4-FFF2-40B4-BE49-F238E27FC236}">
                <a16:creationId xmlns:a16="http://schemas.microsoft.com/office/drawing/2014/main" id="{A1315940-FEEC-9F0A-A133-B85A1EE882EB}"/>
              </a:ext>
            </a:extLst>
          </p:cNvPr>
          <p:cNvGrpSpPr/>
          <p:nvPr/>
        </p:nvGrpSpPr>
        <p:grpSpPr>
          <a:xfrm rot="10800000">
            <a:off x="6330363" y="4213029"/>
            <a:ext cx="5480686" cy="5006095"/>
            <a:chOff x="-1193747" y="-4603474"/>
            <a:chExt cx="15552329" cy="12255342"/>
          </a:xfrm>
          <a:solidFill>
            <a:srgbClr val="ADDAE3"/>
          </a:solidFill>
        </p:grpSpPr>
        <p:sp>
          <p:nvSpPr>
            <p:cNvPr id="102" name="Google Shape;1187;p68">
              <a:extLst>
                <a:ext uri="{FF2B5EF4-FFF2-40B4-BE49-F238E27FC236}">
                  <a16:creationId xmlns:a16="http://schemas.microsoft.com/office/drawing/2014/main" id="{2723DB62-A1AF-0FE8-E0EB-2B6AD2D9DB52}"/>
                </a:ext>
              </a:extLst>
            </p:cNvPr>
            <p:cNvSpPr/>
            <p:nvPr/>
          </p:nvSpPr>
          <p:spPr>
            <a:xfrm>
              <a:off x="-1193747" y="-4603474"/>
              <a:ext cx="15552329" cy="12255342"/>
            </a:xfrm>
            <a:custGeom>
              <a:avLst/>
              <a:gdLst/>
              <a:ahLst/>
              <a:cxnLst/>
              <a:rect l="l" t="t" r="r" b="b"/>
              <a:pathLst>
                <a:path w="83031" h="65429" extrusionOk="0">
                  <a:moveTo>
                    <a:pt x="20548" y="64640"/>
                  </a:moveTo>
                  <a:cubicBezTo>
                    <a:pt x="17199" y="64640"/>
                    <a:pt x="13640" y="63553"/>
                    <a:pt x="10204" y="61414"/>
                  </a:cubicBezTo>
                  <a:cubicBezTo>
                    <a:pt x="4015" y="57592"/>
                    <a:pt x="0" y="51368"/>
                    <a:pt x="193" y="45934"/>
                  </a:cubicBezTo>
                  <a:cubicBezTo>
                    <a:pt x="351" y="41936"/>
                    <a:pt x="2718" y="38623"/>
                    <a:pt x="7066" y="36344"/>
                  </a:cubicBezTo>
                  <a:cubicBezTo>
                    <a:pt x="12606" y="33416"/>
                    <a:pt x="12641" y="32329"/>
                    <a:pt x="12746" y="29419"/>
                  </a:cubicBezTo>
                  <a:cubicBezTo>
                    <a:pt x="12763" y="27315"/>
                    <a:pt x="13062" y="25229"/>
                    <a:pt x="13605" y="23213"/>
                  </a:cubicBezTo>
                  <a:cubicBezTo>
                    <a:pt x="14482" y="19899"/>
                    <a:pt x="15323" y="17848"/>
                    <a:pt x="17059" y="17112"/>
                  </a:cubicBezTo>
                  <a:cubicBezTo>
                    <a:pt x="18584" y="16463"/>
                    <a:pt x="20758" y="16989"/>
                    <a:pt x="23879" y="18742"/>
                  </a:cubicBezTo>
                  <a:cubicBezTo>
                    <a:pt x="27964" y="20706"/>
                    <a:pt x="31189" y="21196"/>
                    <a:pt x="33802" y="20232"/>
                  </a:cubicBezTo>
                  <a:cubicBezTo>
                    <a:pt x="37518" y="18865"/>
                    <a:pt x="39377" y="14675"/>
                    <a:pt x="41165" y="10625"/>
                  </a:cubicBezTo>
                  <a:cubicBezTo>
                    <a:pt x="43602" y="5155"/>
                    <a:pt x="45898" y="1"/>
                    <a:pt x="52438" y="1578"/>
                  </a:cubicBezTo>
                  <a:cubicBezTo>
                    <a:pt x="59573" y="3367"/>
                    <a:pt x="58714" y="8942"/>
                    <a:pt x="57873" y="14342"/>
                  </a:cubicBezTo>
                  <a:cubicBezTo>
                    <a:pt x="57662" y="15691"/>
                    <a:pt x="57452" y="17094"/>
                    <a:pt x="57364" y="18409"/>
                  </a:cubicBezTo>
                  <a:cubicBezTo>
                    <a:pt x="56908" y="25667"/>
                    <a:pt x="57890" y="30260"/>
                    <a:pt x="64342" y="33697"/>
                  </a:cubicBezTo>
                  <a:cubicBezTo>
                    <a:pt x="66130" y="34485"/>
                    <a:pt x="68216" y="35046"/>
                    <a:pt x="70233" y="35590"/>
                  </a:cubicBezTo>
                  <a:cubicBezTo>
                    <a:pt x="76299" y="37238"/>
                    <a:pt x="82557" y="38939"/>
                    <a:pt x="82873" y="46547"/>
                  </a:cubicBezTo>
                  <a:cubicBezTo>
                    <a:pt x="83031" y="51404"/>
                    <a:pt x="81278" y="55103"/>
                    <a:pt x="77824" y="57207"/>
                  </a:cubicBezTo>
                  <a:cubicBezTo>
                    <a:pt x="72249" y="60625"/>
                    <a:pt x="63483" y="59310"/>
                    <a:pt x="58101" y="56330"/>
                  </a:cubicBezTo>
                  <a:cubicBezTo>
                    <a:pt x="56891" y="55681"/>
                    <a:pt x="55681" y="54892"/>
                    <a:pt x="54507" y="54139"/>
                  </a:cubicBezTo>
                  <a:cubicBezTo>
                    <a:pt x="51053" y="51877"/>
                    <a:pt x="47459" y="49545"/>
                    <a:pt x="43216" y="50194"/>
                  </a:cubicBezTo>
                  <a:cubicBezTo>
                    <a:pt x="39149" y="50948"/>
                    <a:pt x="36379" y="54121"/>
                    <a:pt x="33696" y="57189"/>
                  </a:cubicBezTo>
                  <a:cubicBezTo>
                    <a:pt x="31785" y="59380"/>
                    <a:pt x="29822" y="61642"/>
                    <a:pt x="27402" y="62939"/>
                  </a:cubicBezTo>
                  <a:cubicBezTo>
                    <a:pt x="25299" y="64061"/>
                    <a:pt x="22949" y="64658"/>
                    <a:pt x="20548" y="64640"/>
                  </a:cubicBezTo>
                  <a:close/>
                  <a:moveTo>
                    <a:pt x="18479" y="17076"/>
                  </a:moveTo>
                  <a:cubicBezTo>
                    <a:pt x="18023" y="17076"/>
                    <a:pt x="17567" y="17164"/>
                    <a:pt x="17146" y="17322"/>
                  </a:cubicBezTo>
                  <a:cubicBezTo>
                    <a:pt x="15498" y="18023"/>
                    <a:pt x="14657" y="20109"/>
                    <a:pt x="13815" y="23283"/>
                  </a:cubicBezTo>
                  <a:cubicBezTo>
                    <a:pt x="13272" y="25281"/>
                    <a:pt x="12991" y="27350"/>
                    <a:pt x="12956" y="29436"/>
                  </a:cubicBezTo>
                  <a:cubicBezTo>
                    <a:pt x="12869" y="32434"/>
                    <a:pt x="12816" y="33574"/>
                    <a:pt x="7171" y="36537"/>
                  </a:cubicBezTo>
                  <a:cubicBezTo>
                    <a:pt x="2893" y="38781"/>
                    <a:pt x="561" y="42042"/>
                    <a:pt x="421" y="45969"/>
                  </a:cubicBezTo>
                  <a:cubicBezTo>
                    <a:pt x="228" y="51316"/>
                    <a:pt x="4208" y="57470"/>
                    <a:pt x="10327" y="61256"/>
                  </a:cubicBezTo>
                  <a:cubicBezTo>
                    <a:pt x="16182" y="64885"/>
                    <a:pt x="22371" y="65429"/>
                    <a:pt x="27297" y="62747"/>
                  </a:cubicBezTo>
                  <a:cubicBezTo>
                    <a:pt x="29664" y="61484"/>
                    <a:pt x="31540" y="59328"/>
                    <a:pt x="33521" y="57049"/>
                  </a:cubicBezTo>
                  <a:cubicBezTo>
                    <a:pt x="36239" y="53963"/>
                    <a:pt x="39026" y="50755"/>
                    <a:pt x="43164" y="49983"/>
                  </a:cubicBezTo>
                  <a:cubicBezTo>
                    <a:pt x="47511" y="49335"/>
                    <a:pt x="51123" y="51684"/>
                    <a:pt x="54629" y="53963"/>
                  </a:cubicBezTo>
                  <a:cubicBezTo>
                    <a:pt x="55786" y="54717"/>
                    <a:pt x="56996" y="55488"/>
                    <a:pt x="58206" y="56155"/>
                  </a:cubicBezTo>
                  <a:cubicBezTo>
                    <a:pt x="63553" y="59100"/>
                    <a:pt x="72214" y="60397"/>
                    <a:pt x="77719" y="57031"/>
                  </a:cubicBezTo>
                  <a:cubicBezTo>
                    <a:pt x="81102" y="54962"/>
                    <a:pt x="82820" y="51333"/>
                    <a:pt x="82663" y="46565"/>
                  </a:cubicBezTo>
                  <a:cubicBezTo>
                    <a:pt x="82347" y="39114"/>
                    <a:pt x="76158" y="37431"/>
                    <a:pt x="70198" y="35818"/>
                  </a:cubicBezTo>
                  <a:cubicBezTo>
                    <a:pt x="68164" y="35274"/>
                    <a:pt x="66060" y="34696"/>
                    <a:pt x="64254" y="33907"/>
                  </a:cubicBezTo>
                  <a:cubicBezTo>
                    <a:pt x="57732" y="30418"/>
                    <a:pt x="56698" y="25579"/>
                    <a:pt x="57154" y="18409"/>
                  </a:cubicBezTo>
                  <a:cubicBezTo>
                    <a:pt x="57242" y="17076"/>
                    <a:pt x="57469" y="15674"/>
                    <a:pt x="57662" y="14324"/>
                  </a:cubicBezTo>
                  <a:cubicBezTo>
                    <a:pt x="58521" y="8766"/>
                    <a:pt x="59328" y="3542"/>
                    <a:pt x="52403" y="1806"/>
                  </a:cubicBezTo>
                  <a:cubicBezTo>
                    <a:pt x="46039" y="264"/>
                    <a:pt x="43777" y="5348"/>
                    <a:pt x="41393" y="10730"/>
                  </a:cubicBezTo>
                  <a:cubicBezTo>
                    <a:pt x="39587" y="14815"/>
                    <a:pt x="37711" y="19040"/>
                    <a:pt x="33889" y="20443"/>
                  </a:cubicBezTo>
                  <a:cubicBezTo>
                    <a:pt x="31242" y="21424"/>
                    <a:pt x="27928" y="20933"/>
                    <a:pt x="23791" y="18952"/>
                  </a:cubicBezTo>
                  <a:lnTo>
                    <a:pt x="23791" y="18952"/>
                  </a:lnTo>
                  <a:cubicBezTo>
                    <a:pt x="21547" y="17690"/>
                    <a:pt x="19811" y="17076"/>
                    <a:pt x="18479" y="170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" name="Google Shape;1188;p68">
              <a:extLst>
                <a:ext uri="{FF2B5EF4-FFF2-40B4-BE49-F238E27FC236}">
                  <a16:creationId xmlns:a16="http://schemas.microsoft.com/office/drawing/2014/main" id="{DD61C8E3-87E2-345F-C18A-326DFD5CCAF0}"/>
                </a:ext>
              </a:extLst>
            </p:cNvPr>
            <p:cNvSpPr/>
            <p:nvPr/>
          </p:nvSpPr>
          <p:spPr>
            <a:xfrm>
              <a:off x="-990138" y="-4334118"/>
              <a:ext cx="15092676" cy="11808801"/>
            </a:xfrm>
            <a:custGeom>
              <a:avLst/>
              <a:gdLst/>
              <a:ahLst/>
              <a:cxnLst/>
              <a:rect l="l" t="t" r="r" b="b"/>
              <a:pathLst>
                <a:path w="80577" h="63045" extrusionOk="0">
                  <a:moveTo>
                    <a:pt x="19759" y="62325"/>
                  </a:moveTo>
                  <a:cubicBezTo>
                    <a:pt x="16568" y="62325"/>
                    <a:pt x="13184" y="61309"/>
                    <a:pt x="9906" y="59292"/>
                  </a:cubicBezTo>
                  <a:cubicBezTo>
                    <a:pt x="3910" y="55611"/>
                    <a:pt x="0" y="49615"/>
                    <a:pt x="193" y="44355"/>
                  </a:cubicBezTo>
                  <a:cubicBezTo>
                    <a:pt x="333" y="40498"/>
                    <a:pt x="2630" y="37308"/>
                    <a:pt x="6820" y="35134"/>
                  </a:cubicBezTo>
                  <a:cubicBezTo>
                    <a:pt x="12097" y="32399"/>
                    <a:pt x="12150" y="31399"/>
                    <a:pt x="12255" y="28700"/>
                  </a:cubicBezTo>
                  <a:cubicBezTo>
                    <a:pt x="12290" y="26648"/>
                    <a:pt x="12606" y="24615"/>
                    <a:pt x="13202" y="22651"/>
                  </a:cubicBezTo>
                  <a:cubicBezTo>
                    <a:pt x="14008" y="19881"/>
                    <a:pt x="14902" y="17339"/>
                    <a:pt x="16813" y="16550"/>
                  </a:cubicBezTo>
                  <a:cubicBezTo>
                    <a:pt x="18374" y="15919"/>
                    <a:pt x="20512" y="16427"/>
                    <a:pt x="23563" y="18146"/>
                  </a:cubicBezTo>
                  <a:cubicBezTo>
                    <a:pt x="27525" y="20056"/>
                    <a:pt x="30681" y="20530"/>
                    <a:pt x="33223" y="19601"/>
                  </a:cubicBezTo>
                  <a:cubicBezTo>
                    <a:pt x="36852" y="18286"/>
                    <a:pt x="38658" y="14218"/>
                    <a:pt x="40411" y="10309"/>
                  </a:cubicBezTo>
                  <a:cubicBezTo>
                    <a:pt x="42778" y="4997"/>
                    <a:pt x="45004" y="0"/>
                    <a:pt x="51351" y="1490"/>
                  </a:cubicBezTo>
                  <a:cubicBezTo>
                    <a:pt x="58136" y="3086"/>
                    <a:pt x="57382" y="8328"/>
                    <a:pt x="56680" y="13394"/>
                  </a:cubicBezTo>
                  <a:cubicBezTo>
                    <a:pt x="56453" y="14797"/>
                    <a:pt x="56295" y="16199"/>
                    <a:pt x="56225" y="17602"/>
                  </a:cubicBezTo>
                  <a:cubicBezTo>
                    <a:pt x="55997" y="24001"/>
                    <a:pt x="56330" y="28770"/>
                    <a:pt x="62746" y="32013"/>
                  </a:cubicBezTo>
                  <a:cubicBezTo>
                    <a:pt x="64552" y="32942"/>
                    <a:pt x="66744" y="33573"/>
                    <a:pt x="68865" y="34169"/>
                  </a:cubicBezTo>
                  <a:cubicBezTo>
                    <a:pt x="74458" y="35782"/>
                    <a:pt x="80243" y="37448"/>
                    <a:pt x="80436" y="44601"/>
                  </a:cubicBezTo>
                  <a:cubicBezTo>
                    <a:pt x="80576" y="49282"/>
                    <a:pt x="78893" y="52823"/>
                    <a:pt x="75545" y="54857"/>
                  </a:cubicBezTo>
                  <a:cubicBezTo>
                    <a:pt x="70110" y="58188"/>
                    <a:pt x="61537" y="56873"/>
                    <a:pt x="56260" y="53963"/>
                  </a:cubicBezTo>
                  <a:cubicBezTo>
                    <a:pt x="55120" y="53332"/>
                    <a:pt x="53981" y="52613"/>
                    <a:pt x="52876" y="51894"/>
                  </a:cubicBezTo>
                  <a:cubicBezTo>
                    <a:pt x="49335" y="49632"/>
                    <a:pt x="45688" y="47283"/>
                    <a:pt x="41498" y="48107"/>
                  </a:cubicBezTo>
                  <a:cubicBezTo>
                    <a:pt x="37553" y="48896"/>
                    <a:pt x="34924" y="51999"/>
                    <a:pt x="32381" y="55015"/>
                  </a:cubicBezTo>
                  <a:cubicBezTo>
                    <a:pt x="30593" y="57154"/>
                    <a:pt x="28717" y="59380"/>
                    <a:pt x="26438" y="60642"/>
                  </a:cubicBezTo>
                  <a:cubicBezTo>
                    <a:pt x="24387" y="61764"/>
                    <a:pt x="22090" y="62343"/>
                    <a:pt x="19759" y="62325"/>
                  </a:cubicBezTo>
                  <a:close/>
                  <a:moveTo>
                    <a:pt x="18233" y="16515"/>
                  </a:moveTo>
                  <a:cubicBezTo>
                    <a:pt x="17778" y="16498"/>
                    <a:pt x="17322" y="16585"/>
                    <a:pt x="16883" y="16761"/>
                  </a:cubicBezTo>
                  <a:cubicBezTo>
                    <a:pt x="15060" y="17497"/>
                    <a:pt x="14184" y="20004"/>
                    <a:pt x="13377" y="22721"/>
                  </a:cubicBezTo>
                  <a:cubicBezTo>
                    <a:pt x="12799" y="24667"/>
                    <a:pt x="12483" y="26683"/>
                    <a:pt x="12448" y="28717"/>
                  </a:cubicBezTo>
                  <a:cubicBezTo>
                    <a:pt x="12343" y="31505"/>
                    <a:pt x="12290" y="32539"/>
                    <a:pt x="6908" y="35327"/>
                  </a:cubicBezTo>
                  <a:cubicBezTo>
                    <a:pt x="2770" y="37465"/>
                    <a:pt x="526" y="40586"/>
                    <a:pt x="386" y="44373"/>
                  </a:cubicBezTo>
                  <a:cubicBezTo>
                    <a:pt x="211" y="49545"/>
                    <a:pt x="4068" y="55471"/>
                    <a:pt x="9993" y="59100"/>
                  </a:cubicBezTo>
                  <a:cubicBezTo>
                    <a:pt x="15639" y="62571"/>
                    <a:pt x="21582" y="63044"/>
                    <a:pt x="26315" y="60450"/>
                  </a:cubicBezTo>
                  <a:cubicBezTo>
                    <a:pt x="28560" y="59205"/>
                    <a:pt x="30330" y="57101"/>
                    <a:pt x="32206" y="54874"/>
                  </a:cubicBezTo>
                  <a:cubicBezTo>
                    <a:pt x="34766" y="51841"/>
                    <a:pt x="37413" y="48686"/>
                    <a:pt x="41445" y="47897"/>
                  </a:cubicBezTo>
                  <a:cubicBezTo>
                    <a:pt x="45706" y="47038"/>
                    <a:pt x="49405" y="49422"/>
                    <a:pt x="52964" y="51719"/>
                  </a:cubicBezTo>
                  <a:cubicBezTo>
                    <a:pt x="54068" y="52420"/>
                    <a:pt x="55208" y="53156"/>
                    <a:pt x="56330" y="53770"/>
                  </a:cubicBezTo>
                  <a:cubicBezTo>
                    <a:pt x="61572" y="56663"/>
                    <a:pt x="70040" y="57960"/>
                    <a:pt x="75404" y="54682"/>
                  </a:cubicBezTo>
                  <a:cubicBezTo>
                    <a:pt x="78665" y="52683"/>
                    <a:pt x="80331" y="49194"/>
                    <a:pt x="80191" y="44618"/>
                  </a:cubicBezTo>
                  <a:cubicBezTo>
                    <a:pt x="79980" y="37623"/>
                    <a:pt x="74265" y="35975"/>
                    <a:pt x="68760" y="34380"/>
                  </a:cubicBezTo>
                  <a:cubicBezTo>
                    <a:pt x="66639" y="33766"/>
                    <a:pt x="64447" y="33135"/>
                    <a:pt x="62606" y="32206"/>
                  </a:cubicBezTo>
                  <a:cubicBezTo>
                    <a:pt x="56067" y="28910"/>
                    <a:pt x="55734" y="24071"/>
                    <a:pt x="55962" y="17602"/>
                  </a:cubicBezTo>
                  <a:cubicBezTo>
                    <a:pt x="56049" y="16182"/>
                    <a:pt x="56190" y="14779"/>
                    <a:pt x="56418" y="13377"/>
                  </a:cubicBezTo>
                  <a:cubicBezTo>
                    <a:pt x="57154" y="8170"/>
                    <a:pt x="57855" y="3261"/>
                    <a:pt x="51263" y="1701"/>
                  </a:cubicBezTo>
                  <a:cubicBezTo>
                    <a:pt x="45092" y="263"/>
                    <a:pt x="42901" y="5172"/>
                    <a:pt x="40569" y="10396"/>
                  </a:cubicBezTo>
                  <a:cubicBezTo>
                    <a:pt x="38798" y="14359"/>
                    <a:pt x="36975" y="18461"/>
                    <a:pt x="33258" y="19811"/>
                  </a:cubicBezTo>
                  <a:cubicBezTo>
                    <a:pt x="30698" y="20758"/>
                    <a:pt x="27490" y="20284"/>
                    <a:pt x="23458" y="18356"/>
                  </a:cubicBezTo>
                  <a:lnTo>
                    <a:pt x="23458" y="18356"/>
                  </a:lnTo>
                  <a:cubicBezTo>
                    <a:pt x="21266" y="17111"/>
                    <a:pt x="19583" y="16515"/>
                    <a:pt x="18233" y="165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" name="Google Shape;1189;p68">
              <a:extLst>
                <a:ext uri="{FF2B5EF4-FFF2-40B4-BE49-F238E27FC236}">
                  <a16:creationId xmlns:a16="http://schemas.microsoft.com/office/drawing/2014/main" id="{25E20A23-E682-248F-1929-8D921F088460}"/>
                </a:ext>
              </a:extLst>
            </p:cNvPr>
            <p:cNvSpPr/>
            <p:nvPr/>
          </p:nvSpPr>
          <p:spPr>
            <a:xfrm>
              <a:off x="-793084" y="-4058394"/>
              <a:ext cx="14632837" cy="11365632"/>
            </a:xfrm>
            <a:custGeom>
              <a:avLst/>
              <a:gdLst/>
              <a:ahLst/>
              <a:cxnLst/>
              <a:rect l="l" t="t" r="r" b="b"/>
              <a:pathLst>
                <a:path w="78122" h="60679" extrusionOk="0">
                  <a:moveTo>
                    <a:pt x="19022" y="59994"/>
                  </a:moveTo>
                  <a:cubicBezTo>
                    <a:pt x="15989" y="59994"/>
                    <a:pt x="12781" y="59048"/>
                    <a:pt x="9643" y="57154"/>
                  </a:cubicBezTo>
                  <a:cubicBezTo>
                    <a:pt x="3805" y="53595"/>
                    <a:pt x="0" y="47810"/>
                    <a:pt x="193" y="42708"/>
                  </a:cubicBezTo>
                  <a:cubicBezTo>
                    <a:pt x="333" y="39009"/>
                    <a:pt x="2560" y="35941"/>
                    <a:pt x="6610" y="33872"/>
                  </a:cubicBezTo>
                  <a:cubicBezTo>
                    <a:pt x="11624" y="31330"/>
                    <a:pt x="11659" y="30401"/>
                    <a:pt x="11782" y="27946"/>
                  </a:cubicBezTo>
                  <a:cubicBezTo>
                    <a:pt x="11834" y="25948"/>
                    <a:pt x="12167" y="23967"/>
                    <a:pt x="12798" y="22073"/>
                  </a:cubicBezTo>
                  <a:cubicBezTo>
                    <a:pt x="13780" y="19058"/>
                    <a:pt x="14674" y="16709"/>
                    <a:pt x="16620" y="15955"/>
                  </a:cubicBezTo>
                  <a:cubicBezTo>
                    <a:pt x="18181" y="15341"/>
                    <a:pt x="20302" y="15832"/>
                    <a:pt x="23247" y="17515"/>
                  </a:cubicBezTo>
                  <a:cubicBezTo>
                    <a:pt x="27122" y="19373"/>
                    <a:pt x="30207" y="19847"/>
                    <a:pt x="32679" y="18953"/>
                  </a:cubicBezTo>
                  <a:cubicBezTo>
                    <a:pt x="36186" y="17673"/>
                    <a:pt x="37956" y="13746"/>
                    <a:pt x="39657" y="9959"/>
                  </a:cubicBezTo>
                  <a:cubicBezTo>
                    <a:pt x="41954" y="4840"/>
                    <a:pt x="44128" y="1"/>
                    <a:pt x="50264" y="1368"/>
                  </a:cubicBezTo>
                  <a:cubicBezTo>
                    <a:pt x="56733" y="2806"/>
                    <a:pt x="56102" y="7715"/>
                    <a:pt x="55488" y="12483"/>
                  </a:cubicBezTo>
                  <a:cubicBezTo>
                    <a:pt x="55260" y="13904"/>
                    <a:pt x="55138" y="15341"/>
                    <a:pt x="55103" y="16779"/>
                  </a:cubicBezTo>
                  <a:cubicBezTo>
                    <a:pt x="55067" y="23160"/>
                    <a:pt x="55348" y="27228"/>
                    <a:pt x="61151" y="30296"/>
                  </a:cubicBezTo>
                  <a:cubicBezTo>
                    <a:pt x="62904" y="31225"/>
                    <a:pt x="65008" y="31856"/>
                    <a:pt x="67059" y="32470"/>
                  </a:cubicBezTo>
                  <a:cubicBezTo>
                    <a:pt x="72371" y="34065"/>
                    <a:pt x="77894" y="35730"/>
                    <a:pt x="78034" y="42620"/>
                  </a:cubicBezTo>
                  <a:cubicBezTo>
                    <a:pt x="78122" y="47144"/>
                    <a:pt x="76456" y="50562"/>
                    <a:pt x="73213" y="52508"/>
                  </a:cubicBezTo>
                  <a:cubicBezTo>
                    <a:pt x="67918" y="55717"/>
                    <a:pt x="59591" y="54419"/>
                    <a:pt x="54419" y="51562"/>
                  </a:cubicBezTo>
                  <a:cubicBezTo>
                    <a:pt x="53384" y="50983"/>
                    <a:pt x="52333" y="50317"/>
                    <a:pt x="51316" y="49686"/>
                  </a:cubicBezTo>
                  <a:cubicBezTo>
                    <a:pt x="47704" y="47407"/>
                    <a:pt x="43970" y="45057"/>
                    <a:pt x="39815" y="46004"/>
                  </a:cubicBezTo>
                  <a:cubicBezTo>
                    <a:pt x="36010" y="46881"/>
                    <a:pt x="33538" y="49896"/>
                    <a:pt x="31154" y="52824"/>
                  </a:cubicBezTo>
                  <a:cubicBezTo>
                    <a:pt x="29366" y="55015"/>
                    <a:pt x="27683" y="57084"/>
                    <a:pt x="25491" y="58329"/>
                  </a:cubicBezTo>
                  <a:cubicBezTo>
                    <a:pt x="23510" y="59433"/>
                    <a:pt x="21284" y="60012"/>
                    <a:pt x="19022" y="59994"/>
                  </a:cubicBezTo>
                  <a:close/>
                  <a:moveTo>
                    <a:pt x="18040" y="15920"/>
                  </a:moveTo>
                  <a:cubicBezTo>
                    <a:pt x="17585" y="15920"/>
                    <a:pt x="17129" y="15990"/>
                    <a:pt x="16690" y="16165"/>
                  </a:cubicBezTo>
                  <a:cubicBezTo>
                    <a:pt x="14832" y="16884"/>
                    <a:pt x="13973" y="19198"/>
                    <a:pt x="13009" y="22126"/>
                  </a:cubicBezTo>
                  <a:cubicBezTo>
                    <a:pt x="12395" y="24019"/>
                    <a:pt x="12045" y="25965"/>
                    <a:pt x="11992" y="27946"/>
                  </a:cubicBezTo>
                  <a:cubicBezTo>
                    <a:pt x="11887" y="30506"/>
                    <a:pt x="11834" y="31453"/>
                    <a:pt x="6715" y="34082"/>
                  </a:cubicBezTo>
                  <a:cubicBezTo>
                    <a:pt x="2735" y="36099"/>
                    <a:pt x="561" y="39097"/>
                    <a:pt x="421" y="42708"/>
                  </a:cubicBezTo>
                  <a:cubicBezTo>
                    <a:pt x="228" y="47722"/>
                    <a:pt x="3980" y="53455"/>
                    <a:pt x="9765" y="56961"/>
                  </a:cubicBezTo>
                  <a:cubicBezTo>
                    <a:pt x="15200" y="60257"/>
                    <a:pt x="20898" y="60678"/>
                    <a:pt x="25386" y="58136"/>
                  </a:cubicBezTo>
                  <a:cubicBezTo>
                    <a:pt x="27543" y="56909"/>
                    <a:pt x="29226" y="54858"/>
                    <a:pt x="30996" y="52701"/>
                  </a:cubicBezTo>
                  <a:cubicBezTo>
                    <a:pt x="33398" y="49738"/>
                    <a:pt x="35905" y="46670"/>
                    <a:pt x="39780" y="45794"/>
                  </a:cubicBezTo>
                  <a:cubicBezTo>
                    <a:pt x="44022" y="44829"/>
                    <a:pt x="47792" y="47196"/>
                    <a:pt x="51438" y="49493"/>
                  </a:cubicBezTo>
                  <a:cubicBezTo>
                    <a:pt x="52455" y="50142"/>
                    <a:pt x="53507" y="50808"/>
                    <a:pt x="54542" y="51369"/>
                  </a:cubicBezTo>
                  <a:cubicBezTo>
                    <a:pt x="59643" y="54191"/>
                    <a:pt x="67883" y="55489"/>
                    <a:pt x="73108" y="52333"/>
                  </a:cubicBezTo>
                  <a:cubicBezTo>
                    <a:pt x="76316" y="50387"/>
                    <a:pt x="77911" y="47126"/>
                    <a:pt x="77806" y="42638"/>
                  </a:cubicBezTo>
                  <a:cubicBezTo>
                    <a:pt x="77666" y="35888"/>
                    <a:pt x="72231" y="34258"/>
                    <a:pt x="66989" y="32680"/>
                  </a:cubicBezTo>
                  <a:cubicBezTo>
                    <a:pt x="64938" y="32066"/>
                    <a:pt x="62817" y="31435"/>
                    <a:pt x="61046" y="30488"/>
                  </a:cubicBezTo>
                  <a:cubicBezTo>
                    <a:pt x="55138" y="27350"/>
                    <a:pt x="54840" y="23230"/>
                    <a:pt x="54875" y="16779"/>
                  </a:cubicBezTo>
                  <a:cubicBezTo>
                    <a:pt x="54910" y="15324"/>
                    <a:pt x="55050" y="13886"/>
                    <a:pt x="55260" y="12448"/>
                  </a:cubicBezTo>
                  <a:cubicBezTo>
                    <a:pt x="55891" y="7575"/>
                    <a:pt x="56488" y="2981"/>
                    <a:pt x="50211" y="1579"/>
                  </a:cubicBezTo>
                  <a:cubicBezTo>
                    <a:pt x="44268" y="246"/>
                    <a:pt x="42129" y="4997"/>
                    <a:pt x="39867" y="10047"/>
                  </a:cubicBezTo>
                  <a:cubicBezTo>
                    <a:pt x="38149" y="13868"/>
                    <a:pt x="36361" y="17848"/>
                    <a:pt x="32750" y="19163"/>
                  </a:cubicBezTo>
                  <a:cubicBezTo>
                    <a:pt x="30225" y="20075"/>
                    <a:pt x="27087" y="19601"/>
                    <a:pt x="23160" y="17708"/>
                  </a:cubicBezTo>
                  <a:lnTo>
                    <a:pt x="23160" y="17708"/>
                  </a:lnTo>
                  <a:cubicBezTo>
                    <a:pt x="21038" y="16498"/>
                    <a:pt x="19373" y="15920"/>
                    <a:pt x="18040" y="1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" name="Google Shape;1190;p68">
              <a:extLst>
                <a:ext uri="{FF2B5EF4-FFF2-40B4-BE49-F238E27FC236}">
                  <a16:creationId xmlns:a16="http://schemas.microsoft.com/office/drawing/2014/main" id="{5F2A345C-FF26-DA56-BB4E-582D2AE87B6B}"/>
                </a:ext>
              </a:extLst>
            </p:cNvPr>
            <p:cNvSpPr/>
            <p:nvPr/>
          </p:nvSpPr>
          <p:spPr>
            <a:xfrm>
              <a:off x="-589474" y="-3785854"/>
              <a:ext cx="14169812" cy="10922275"/>
            </a:xfrm>
            <a:custGeom>
              <a:avLst/>
              <a:gdLst/>
              <a:ahLst/>
              <a:cxnLst/>
              <a:rect l="l" t="t" r="r" b="b"/>
              <a:pathLst>
                <a:path w="75650" h="58312" extrusionOk="0">
                  <a:moveTo>
                    <a:pt x="18233" y="57680"/>
                  </a:moveTo>
                  <a:cubicBezTo>
                    <a:pt x="15376" y="57680"/>
                    <a:pt x="12325" y="56786"/>
                    <a:pt x="9362" y="55015"/>
                  </a:cubicBezTo>
                  <a:cubicBezTo>
                    <a:pt x="3770" y="51649"/>
                    <a:pt x="0" y="45934"/>
                    <a:pt x="176" y="41078"/>
                  </a:cubicBezTo>
                  <a:cubicBezTo>
                    <a:pt x="316" y="37519"/>
                    <a:pt x="2455" y="34609"/>
                    <a:pt x="6364" y="32645"/>
                  </a:cubicBezTo>
                  <a:cubicBezTo>
                    <a:pt x="11115" y="30261"/>
                    <a:pt x="11168" y="29437"/>
                    <a:pt x="11273" y="27193"/>
                  </a:cubicBezTo>
                  <a:cubicBezTo>
                    <a:pt x="11343" y="25229"/>
                    <a:pt x="11711" y="23318"/>
                    <a:pt x="12395" y="21495"/>
                  </a:cubicBezTo>
                  <a:cubicBezTo>
                    <a:pt x="13324" y="18865"/>
                    <a:pt x="14289" y="16130"/>
                    <a:pt x="16392" y="15359"/>
                  </a:cubicBezTo>
                  <a:cubicBezTo>
                    <a:pt x="17970" y="14763"/>
                    <a:pt x="20057" y="15254"/>
                    <a:pt x="22932" y="16884"/>
                  </a:cubicBezTo>
                  <a:cubicBezTo>
                    <a:pt x="26701" y="18707"/>
                    <a:pt x="29699" y="19181"/>
                    <a:pt x="32101" y="18304"/>
                  </a:cubicBezTo>
                  <a:cubicBezTo>
                    <a:pt x="35502" y="17059"/>
                    <a:pt x="37220" y="13272"/>
                    <a:pt x="38903" y="9608"/>
                  </a:cubicBezTo>
                  <a:cubicBezTo>
                    <a:pt x="41130" y="4664"/>
                    <a:pt x="43251" y="1"/>
                    <a:pt x="49159" y="1246"/>
                  </a:cubicBezTo>
                  <a:cubicBezTo>
                    <a:pt x="55295" y="2543"/>
                    <a:pt x="54787" y="6926"/>
                    <a:pt x="54243" y="11572"/>
                  </a:cubicBezTo>
                  <a:cubicBezTo>
                    <a:pt x="54086" y="13027"/>
                    <a:pt x="53910" y="14535"/>
                    <a:pt x="53945" y="15937"/>
                  </a:cubicBezTo>
                  <a:lnTo>
                    <a:pt x="53963" y="16411"/>
                  </a:lnTo>
                  <a:cubicBezTo>
                    <a:pt x="54121" y="22161"/>
                    <a:pt x="54226" y="25615"/>
                    <a:pt x="59556" y="28595"/>
                  </a:cubicBezTo>
                  <a:cubicBezTo>
                    <a:pt x="61221" y="29524"/>
                    <a:pt x="63255" y="30156"/>
                    <a:pt x="65218" y="30787"/>
                  </a:cubicBezTo>
                  <a:cubicBezTo>
                    <a:pt x="70285" y="32365"/>
                    <a:pt x="75527" y="34013"/>
                    <a:pt x="75597" y="40639"/>
                  </a:cubicBezTo>
                  <a:cubicBezTo>
                    <a:pt x="75650" y="44987"/>
                    <a:pt x="74019" y="48283"/>
                    <a:pt x="70881" y="50159"/>
                  </a:cubicBezTo>
                  <a:cubicBezTo>
                    <a:pt x="65727" y="53227"/>
                    <a:pt x="57627" y="51947"/>
                    <a:pt x="52595" y="49160"/>
                  </a:cubicBezTo>
                  <a:cubicBezTo>
                    <a:pt x="51649" y="48634"/>
                    <a:pt x="50702" y="48038"/>
                    <a:pt x="49773" y="47459"/>
                  </a:cubicBezTo>
                  <a:cubicBezTo>
                    <a:pt x="46074" y="45180"/>
                    <a:pt x="42252" y="42813"/>
                    <a:pt x="38132" y="43883"/>
                  </a:cubicBezTo>
                  <a:cubicBezTo>
                    <a:pt x="34468" y="44830"/>
                    <a:pt x="32136" y="47775"/>
                    <a:pt x="29892" y="50633"/>
                  </a:cubicBezTo>
                  <a:cubicBezTo>
                    <a:pt x="28209" y="52771"/>
                    <a:pt x="26631" y="54788"/>
                    <a:pt x="24545" y="55997"/>
                  </a:cubicBezTo>
                  <a:cubicBezTo>
                    <a:pt x="22634" y="57119"/>
                    <a:pt x="20460" y="57698"/>
                    <a:pt x="18233" y="57680"/>
                  </a:cubicBezTo>
                  <a:close/>
                  <a:moveTo>
                    <a:pt x="17777" y="15341"/>
                  </a:moveTo>
                  <a:cubicBezTo>
                    <a:pt x="17322" y="15341"/>
                    <a:pt x="16883" y="15411"/>
                    <a:pt x="16463" y="15569"/>
                  </a:cubicBezTo>
                  <a:cubicBezTo>
                    <a:pt x="14464" y="16305"/>
                    <a:pt x="13517" y="18988"/>
                    <a:pt x="12606" y="21565"/>
                  </a:cubicBezTo>
                  <a:cubicBezTo>
                    <a:pt x="11939" y="23353"/>
                    <a:pt x="11554" y="25264"/>
                    <a:pt x="11501" y="27193"/>
                  </a:cubicBezTo>
                  <a:cubicBezTo>
                    <a:pt x="11378" y="29524"/>
                    <a:pt x="11326" y="30401"/>
                    <a:pt x="6469" y="32838"/>
                  </a:cubicBezTo>
                  <a:cubicBezTo>
                    <a:pt x="2630" y="34766"/>
                    <a:pt x="526" y="37607"/>
                    <a:pt x="403" y="41078"/>
                  </a:cubicBezTo>
                  <a:cubicBezTo>
                    <a:pt x="211" y="45846"/>
                    <a:pt x="3945" y="51492"/>
                    <a:pt x="9467" y="54805"/>
                  </a:cubicBezTo>
                  <a:cubicBezTo>
                    <a:pt x="14692" y="57943"/>
                    <a:pt x="20144" y="58311"/>
                    <a:pt x="24422" y="55822"/>
                  </a:cubicBezTo>
                  <a:cubicBezTo>
                    <a:pt x="26473" y="54630"/>
                    <a:pt x="28051" y="52631"/>
                    <a:pt x="29717" y="50510"/>
                  </a:cubicBezTo>
                  <a:cubicBezTo>
                    <a:pt x="31978" y="47635"/>
                    <a:pt x="34345" y="44654"/>
                    <a:pt x="38062" y="43690"/>
                  </a:cubicBezTo>
                  <a:cubicBezTo>
                    <a:pt x="42287" y="42603"/>
                    <a:pt x="46144" y="44987"/>
                    <a:pt x="49878" y="47302"/>
                  </a:cubicBezTo>
                  <a:cubicBezTo>
                    <a:pt x="50807" y="47863"/>
                    <a:pt x="51754" y="48459"/>
                    <a:pt x="52701" y="48985"/>
                  </a:cubicBezTo>
                  <a:cubicBezTo>
                    <a:pt x="57662" y="51737"/>
                    <a:pt x="65674" y="53017"/>
                    <a:pt x="70758" y="49984"/>
                  </a:cubicBezTo>
                  <a:cubicBezTo>
                    <a:pt x="73861" y="48126"/>
                    <a:pt x="75422" y="44987"/>
                    <a:pt x="75352" y="40657"/>
                  </a:cubicBezTo>
                  <a:cubicBezTo>
                    <a:pt x="75282" y="34188"/>
                    <a:pt x="70127" y="32557"/>
                    <a:pt x="65148" y="30997"/>
                  </a:cubicBezTo>
                  <a:cubicBezTo>
                    <a:pt x="63167" y="30383"/>
                    <a:pt x="61116" y="29735"/>
                    <a:pt x="59433" y="28788"/>
                  </a:cubicBezTo>
                  <a:cubicBezTo>
                    <a:pt x="53998" y="25773"/>
                    <a:pt x="53893" y="22249"/>
                    <a:pt x="53735" y="16428"/>
                  </a:cubicBezTo>
                  <a:lnTo>
                    <a:pt x="53717" y="15955"/>
                  </a:lnTo>
                  <a:cubicBezTo>
                    <a:pt x="53665" y="14535"/>
                    <a:pt x="53858" y="13027"/>
                    <a:pt x="54016" y="11554"/>
                  </a:cubicBezTo>
                  <a:cubicBezTo>
                    <a:pt x="54541" y="7014"/>
                    <a:pt x="55050" y="2718"/>
                    <a:pt x="49107" y="1474"/>
                  </a:cubicBezTo>
                  <a:cubicBezTo>
                    <a:pt x="43356" y="264"/>
                    <a:pt x="41270" y="4857"/>
                    <a:pt x="39078" y="9714"/>
                  </a:cubicBezTo>
                  <a:cubicBezTo>
                    <a:pt x="37395" y="13430"/>
                    <a:pt x="35660" y="17252"/>
                    <a:pt x="32171" y="18532"/>
                  </a:cubicBezTo>
                  <a:cubicBezTo>
                    <a:pt x="29717" y="19426"/>
                    <a:pt x="26648" y="18953"/>
                    <a:pt x="22827" y="17094"/>
                  </a:cubicBezTo>
                  <a:lnTo>
                    <a:pt x="22827" y="17094"/>
                  </a:lnTo>
                  <a:cubicBezTo>
                    <a:pt x="20775" y="15920"/>
                    <a:pt x="19110" y="15341"/>
                    <a:pt x="17777" y="153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1191;p68">
              <a:extLst>
                <a:ext uri="{FF2B5EF4-FFF2-40B4-BE49-F238E27FC236}">
                  <a16:creationId xmlns:a16="http://schemas.microsoft.com/office/drawing/2014/main" id="{564D0021-089B-BC1E-5C91-111BD9285F0A}"/>
                </a:ext>
              </a:extLst>
            </p:cNvPr>
            <p:cNvSpPr/>
            <p:nvPr/>
          </p:nvSpPr>
          <p:spPr>
            <a:xfrm>
              <a:off x="-389237" y="-3506571"/>
              <a:ext cx="13700420" cy="10475547"/>
            </a:xfrm>
            <a:custGeom>
              <a:avLst/>
              <a:gdLst/>
              <a:ahLst/>
              <a:cxnLst/>
              <a:rect l="l" t="t" r="r" b="b"/>
              <a:pathLst>
                <a:path w="73144" h="55927" extrusionOk="0">
                  <a:moveTo>
                    <a:pt x="17480" y="55348"/>
                  </a:moveTo>
                  <a:cubicBezTo>
                    <a:pt x="14780" y="55348"/>
                    <a:pt x="11905" y="54506"/>
                    <a:pt x="9100" y="52858"/>
                  </a:cubicBezTo>
                  <a:cubicBezTo>
                    <a:pt x="3665" y="49632"/>
                    <a:pt x="1" y="44110"/>
                    <a:pt x="176" y="39429"/>
                  </a:cubicBezTo>
                  <a:cubicBezTo>
                    <a:pt x="316" y="36028"/>
                    <a:pt x="2367" y="33240"/>
                    <a:pt x="6137" y="31382"/>
                  </a:cubicBezTo>
                  <a:cubicBezTo>
                    <a:pt x="10625" y="29173"/>
                    <a:pt x="10677" y="28419"/>
                    <a:pt x="10800" y="26385"/>
                  </a:cubicBezTo>
                  <a:cubicBezTo>
                    <a:pt x="10870" y="24492"/>
                    <a:pt x="11274" y="22634"/>
                    <a:pt x="11992" y="20898"/>
                  </a:cubicBezTo>
                  <a:lnTo>
                    <a:pt x="12062" y="20723"/>
                  </a:lnTo>
                  <a:cubicBezTo>
                    <a:pt x="13149" y="17918"/>
                    <a:pt x="14096" y="15463"/>
                    <a:pt x="16200" y="14727"/>
                  </a:cubicBezTo>
                  <a:cubicBezTo>
                    <a:pt x="17760" y="14183"/>
                    <a:pt x="19864" y="14674"/>
                    <a:pt x="22617" y="16252"/>
                  </a:cubicBezTo>
                  <a:cubicBezTo>
                    <a:pt x="26298" y="18040"/>
                    <a:pt x="29209" y="18496"/>
                    <a:pt x="31540" y="17655"/>
                  </a:cubicBezTo>
                  <a:cubicBezTo>
                    <a:pt x="34854" y="16462"/>
                    <a:pt x="36519" y="12798"/>
                    <a:pt x="38115" y="9257"/>
                  </a:cubicBezTo>
                  <a:cubicBezTo>
                    <a:pt x="40201" y="4699"/>
                    <a:pt x="42340" y="0"/>
                    <a:pt x="48055" y="1122"/>
                  </a:cubicBezTo>
                  <a:cubicBezTo>
                    <a:pt x="53893" y="2279"/>
                    <a:pt x="53455" y="6364"/>
                    <a:pt x="53017" y="10695"/>
                  </a:cubicBezTo>
                  <a:cubicBezTo>
                    <a:pt x="52859" y="12167"/>
                    <a:pt x="52701" y="13692"/>
                    <a:pt x="52789" y="15113"/>
                  </a:cubicBezTo>
                  <a:cubicBezTo>
                    <a:pt x="52824" y="15638"/>
                    <a:pt x="52859" y="16129"/>
                    <a:pt x="52894" y="16620"/>
                  </a:cubicBezTo>
                  <a:cubicBezTo>
                    <a:pt x="53174" y="21477"/>
                    <a:pt x="53332" y="24159"/>
                    <a:pt x="57943" y="26876"/>
                  </a:cubicBezTo>
                  <a:cubicBezTo>
                    <a:pt x="59521" y="27805"/>
                    <a:pt x="61485" y="28454"/>
                    <a:pt x="63378" y="29085"/>
                  </a:cubicBezTo>
                  <a:cubicBezTo>
                    <a:pt x="68182" y="30663"/>
                    <a:pt x="73126" y="32294"/>
                    <a:pt x="73143" y="38675"/>
                  </a:cubicBezTo>
                  <a:cubicBezTo>
                    <a:pt x="73143" y="42865"/>
                    <a:pt x="71548" y="46038"/>
                    <a:pt x="68497" y="47827"/>
                  </a:cubicBezTo>
                  <a:cubicBezTo>
                    <a:pt x="63483" y="50772"/>
                    <a:pt x="55611" y="49475"/>
                    <a:pt x="50755" y="46775"/>
                  </a:cubicBezTo>
                  <a:cubicBezTo>
                    <a:pt x="49896" y="46284"/>
                    <a:pt x="49019" y="45758"/>
                    <a:pt x="48178" y="45232"/>
                  </a:cubicBezTo>
                  <a:cubicBezTo>
                    <a:pt x="44409" y="42953"/>
                    <a:pt x="40517" y="40586"/>
                    <a:pt x="36414" y="41778"/>
                  </a:cubicBezTo>
                  <a:cubicBezTo>
                    <a:pt x="32908" y="42795"/>
                    <a:pt x="30716" y="45670"/>
                    <a:pt x="28630" y="48440"/>
                  </a:cubicBezTo>
                  <a:cubicBezTo>
                    <a:pt x="27052" y="50527"/>
                    <a:pt x="25562" y="52490"/>
                    <a:pt x="23581" y="53682"/>
                  </a:cubicBezTo>
                  <a:cubicBezTo>
                    <a:pt x="21740" y="54787"/>
                    <a:pt x="19619" y="55365"/>
                    <a:pt x="17480" y="55348"/>
                  </a:cubicBezTo>
                  <a:close/>
                  <a:moveTo>
                    <a:pt x="17550" y="14744"/>
                  </a:moveTo>
                  <a:cubicBezTo>
                    <a:pt x="17112" y="14727"/>
                    <a:pt x="16673" y="14797"/>
                    <a:pt x="16270" y="14937"/>
                  </a:cubicBezTo>
                  <a:cubicBezTo>
                    <a:pt x="14271" y="15656"/>
                    <a:pt x="13342" y="18040"/>
                    <a:pt x="12255" y="20810"/>
                  </a:cubicBezTo>
                  <a:lnTo>
                    <a:pt x="12203" y="20968"/>
                  </a:lnTo>
                  <a:cubicBezTo>
                    <a:pt x="11484" y="22686"/>
                    <a:pt x="11081" y="24527"/>
                    <a:pt x="11011" y="26403"/>
                  </a:cubicBezTo>
                  <a:cubicBezTo>
                    <a:pt x="10888" y="28524"/>
                    <a:pt x="10835" y="29313"/>
                    <a:pt x="6242" y="31592"/>
                  </a:cubicBezTo>
                  <a:cubicBezTo>
                    <a:pt x="2543" y="33398"/>
                    <a:pt x="527" y="36116"/>
                    <a:pt x="404" y="39447"/>
                  </a:cubicBezTo>
                  <a:cubicBezTo>
                    <a:pt x="229" y="44040"/>
                    <a:pt x="3840" y="49492"/>
                    <a:pt x="9222" y="52665"/>
                  </a:cubicBezTo>
                  <a:cubicBezTo>
                    <a:pt x="14219" y="55628"/>
                    <a:pt x="19426" y="55926"/>
                    <a:pt x="23476" y="53507"/>
                  </a:cubicBezTo>
                  <a:cubicBezTo>
                    <a:pt x="25422" y="52332"/>
                    <a:pt x="26894" y="50386"/>
                    <a:pt x="28455" y="48318"/>
                  </a:cubicBezTo>
                  <a:cubicBezTo>
                    <a:pt x="30594" y="45512"/>
                    <a:pt x="32785" y="42620"/>
                    <a:pt x="36379" y="41568"/>
                  </a:cubicBezTo>
                  <a:cubicBezTo>
                    <a:pt x="40552" y="40358"/>
                    <a:pt x="44496" y="42742"/>
                    <a:pt x="48301" y="45057"/>
                  </a:cubicBezTo>
                  <a:cubicBezTo>
                    <a:pt x="49160" y="45565"/>
                    <a:pt x="50019" y="46109"/>
                    <a:pt x="50878" y="46582"/>
                  </a:cubicBezTo>
                  <a:cubicBezTo>
                    <a:pt x="55681" y="49264"/>
                    <a:pt x="63466" y="50544"/>
                    <a:pt x="68392" y="47634"/>
                  </a:cubicBezTo>
                  <a:cubicBezTo>
                    <a:pt x="71425" y="45863"/>
                    <a:pt x="72950" y="42848"/>
                    <a:pt x="72933" y="38675"/>
                  </a:cubicBezTo>
                  <a:cubicBezTo>
                    <a:pt x="72933" y="32451"/>
                    <a:pt x="68041" y="30856"/>
                    <a:pt x="63325" y="29296"/>
                  </a:cubicBezTo>
                  <a:cubicBezTo>
                    <a:pt x="61432" y="28665"/>
                    <a:pt x="59451" y="28016"/>
                    <a:pt x="57838" y="27069"/>
                  </a:cubicBezTo>
                  <a:cubicBezTo>
                    <a:pt x="53139" y="24299"/>
                    <a:pt x="52964" y="21406"/>
                    <a:pt x="52684" y="16620"/>
                  </a:cubicBezTo>
                  <a:cubicBezTo>
                    <a:pt x="52648" y="16147"/>
                    <a:pt x="52631" y="15656"/>
                    <a:pt x="52596" y="15130"/>
                  </a:cubicBezTo>
                  <a:cubicBezTo>
                    <a:pt x="52491" y="13692"/>
                    <a:pt x="52648" y="12150"/>
                    <a:pt x="52806" y="10677"/>
                  </a:cubicBezTo>
                  <a:cubicBezTo>
                    <a:pt x="53245" y="6452"/>
                    <a:pt x="53665" y="2455"/>
                    <a:pt x="48020" y="1350"/>
                  </a:cubicBezTo>
                  <a:cubicBezTo>
                    <a:pt x="42480" y="246"/>
                    <a:pt x="40464" y="4664"/>
                    <a:pt x="38343" y="9362"/>
                  </a:cubicBezTo>
                  <a:cubicBezTo>
                    <a:pt x="36695" y="12939"/>
                    <a:pt x="35012" y="16638"/>
                    <a:pt x="31628" y="17865"/>
                  </a:cubicBezTo>
                  <a:cubicBezTo>
                    <a:pt x="29226" y="18724"/>
                    <a:pt x="26246" y="18251"/>
                    <a:pt x="22511" y="16445"/>
                  </a:cubicBezTo>
                  <a:lnTo>
                    <a:pt x="22511" y="16445"/>
                  </a:lnTo>
                  <a:cubicBezTo>
                    <a:pt x="20513" y="15288"/>
                    <a:pt x="18882" y="14727"/>
                    <a:pt x="17550" y="147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" name="Google Shape;1192;p68">
              <a:extLst>
                <a:ext uri="{FF2B5EF4-FFF2-40B4-BE49-F238E27FC236}">
                  <a16:creationId xmlns:a16="http://schemas.microsoft.com/office/drawing/2014/main" id="{98407CCD-0959-B9FB-BA3B-95E1968D006F}"/>
                </a:ext>
              </a:extLst>
            </p:cNvPr>
            <p:cNvSpPr/>
            <p:nvPr/>
          </p:nvSpPr>
          <p:spPr>
            <a:xfrm>
              <a:off x="-188811" y="-3234031"/>
              <a:ext cx="13263431" cy="10032190"/>
            </a:xfrm>
            <a:custGeom>
              <a:avLst/>
              <a:gdLst/>
              <a:ahLst/>
              <a:cxnLst/>
              <a:rect l="l" t="t" r="r" b="b"/>
              <a:pathLst>
                <a:path w="70811" h="53560" extrusionOk="0">
                  <a:moveTo>
                    <a:pt x="16708" y="53034"/>
                  </a:moveTo>
                  <a:cubicBezTo>
                    <a:pt x="14183" y="53034"/>
                    <a:pt x="11483" y="52262"/>
                    <a:pt x="8836" y="50702"/>
                  </a:cubicBezTo>
                  <a:cubicBezTo>
                    <a:pt x="3559" y="47634"/>
                    <a:pt x="0" y="42322"/>
                    <a:pt x="175" y="37799"/>
                  </a:cubicBezTo>
                  <a:cubicBezTo>
                    <a:pt x="316" y="34538"/>
                    <a:pt x="2297" y="31890"/>
                    <a:pt x="5926" y="30155"/>
                  </a:cubicBezTo>
                  <a:cubicBezTo>
                    <a:pt x="10151" y="28104"/>
                    <a:pt x="10204" y="27420"/>
                    <a:pt x="10309" y="25597"/>
                  </a:cubicBezTo>
                  <a:cubicBezTo>
                    <a:pt x="10396" y="24440"/>
                    <a:pt x="10502" y="22879"/>
                    <a:pt x="11589" y="20302"/>
                  </a:cubicBezTo>
                  <a:lnTo>
                    <a:pt x="11852" y="19723"/>
                  </a:lnTo>
                  <a:cubicBezTo>
                    <a:pt x="12921" y="17199"/>
                    <a:pt x="13920" y="14815"/>
                    <a:pt x="16007" y="14131"/>
                  </a:cubicBezTo>
                  <a:cubicBezTo>
                    <a:pt x="17584" y="13605"/>
                    <a:pt x="19636" y="14096"/>
                    <a:pt x="22318" y="15621"/>
                  </a:cubicBezTo>
                  <a:cubicBezTo>
                    <a:pt x="25894" y="17374"/>
                    <a:pt x="28735" y="17813"/>
                    <a:pt x="30996" y="17006"/>
                  </a:cubicBezTo>
                  <a:cubicBezTo>
                    <a:pt x="34205" y="15867"/>
                    <a:pt x="35817" y="12343"/>
                    <a:pt x="37378" y="8924"/>
                  </a:cubicBezTo>
                  <a:cubicBezTo>
                    <a:pt x="39394" y="4541"/>
                    <a:pt x="41480" y="0"/>
                    <a:pt x="46985" y="1017"/>
                  </a:cubicBezTo>
                  <a:cubicBezTo>
                    <a:pt x="52508" y="2016"/>
                    <a:pt x="52157" y="5838"/>
                    <a:pt x="51806" y="9853"/>
                  </a:cubicBezTo>
                  <a:cubicBezTo>
                    <a:pt x="51666" y="11326"/>
                    <a:pt x="51526" y="12851"/>
                    <a:pt x="51684" y="14289"/>
                  </a:cubicBezTo>
                  <a:cubicBezTo>
                    <a:pt x="51771" y="15113"/>
                    <a:pt x="51841" y="15867"/>
                    <a:pt x="51912" y="16585"/>
                  </a:cubicBezTo>
                  <a:cubicBezTo>
                    <a:pt x="52227" y="20530"/>
                    <a:pt x="52420" y="22686"/>
                    <a:pt x="56382" y="25176"/>
                  </a:cubicBezTo>
                  <a:cubicBezTo>
                    <a:pt x="57890" y="26123"/>
                    <a:pt x="59783" y="26771"/>
                    <a:pt x="61607" y="27402"/>
                  </a:cubicBezTo>
                  <a:cubicBezTo>
                    <a:pt x="66130" y="28963"/>
                    <a:pt x="70811" y="30593"/>
                    <a:pt x="70758" y="36694"/>
                  </a:cubicBezTo>
                  <a:cubicBezTo>
                    <a:pt x="70723" y="40744"/>
                    <a:pt x="69145" y="43777"/>
                    <a:pt x="66182" y="45495"/>
                  </a:cubicBezTo>
                  <a:cubicBezTo>
                    <a:pt x="61274" y="48335"/>
                    <a:pt x="53805" y="47090"/>
                    <a:pt x="48966" y="44373"/>
                  </a:cubicBezTo>
                  <a:cubicBezTo>
                    <a:pt x="48212" y="43952"/>
                    <a:pt x="47441" y="43496"/>
                    <a:pt x="46705" y="43058"/>
                  </a:cubicBezTo>
                  <a:cubicBezTo>
                    <a:pt x="42830" y="40744"/>
                    <a:pt x="38833" y="38342"/>
                    <a:pt x="34766" y="39692"/>
                  </a:cubicBezTo>
                  <a:cubicBezTo>
                    <a:pt x="31399" y="40779"/>
                    <a:pt x="29366" y="43584"/>
                    <a:pt x="27402" y="46284"/>
                  </a:cubicBezTo>
                  <a:cubicBezTo>
                    <a:pt x="25930" y="48300"/>
                    <a:pt x="24562" y="50229"/>
                    <a:pt x="22669" y="51386"/>
                  </a:cubicBezTo>
                  <a:cubicBezTo>
                    <a:pt x="20880" y="52473"/>
                    <a:pt x="18812" y="53051"/>
                    <a:pt x="16708" y="53034"/>
                  </a:cubicBezTo>
                  <a:close/>
                  <a:moveTo>
                    <a:pt x="17321" y="14148"/>
                  </a:moveTo>
                  <a:cubicBezTo>
                    <a:pt x="16883" y="14131"/>
                    <a:pt x="16462" y="14201"/>
                    <a:pt x="16077" y="14341"/>
                  </a:cubicBezTo>
                  <a:cubicBezTo>
                    <a:pt x="14096" y="14990"/>
                    <a:pt x="13096" y="17339"/>
                    <a:pt x="12044" y="19811"/>
                  </a:cubicBezTo>
                  <a:lnTo>
                    <a:pt x="11799" y="20407"/>
                  </a:lnTo>
                  <a:cubicBezTo>
                    <a:pt x="10694" y="22932"/>
                    <a:pt x="10607" y="24475"/>
                    <a:pt x="10537" y="25614"/>
                  </a:cubicBezTo>
                  <a:cubicBezTo>
                    <a:pt x="10414" y="27543"/>
                    <a:pt x="10361" y="28261"/>
                    <a:pt x="6013" y="30348"/>
                  </a:cubicBezTo>
                  <a:cubicBezTo>
                    <a:pt x="2472" y="32066"/>
                    <a:pt x="526" y="34643"/>
                    <a:pt x="403" y="37799"/>
                  </a:cubicBezTo>
                  <a:cubicBezTo>
                    <a:pt x="228" y="42252"/>
                    <a:pt x="3752" y="47476"/>
                    <a:pt x="8941" y="50509"/>
                  </a:cubicBezTo>
                  <a:cubicBezTo>
                    <a:pt x="13745" y="53314"/>
                    <a:pt x="18689" y="53560"/>
                    <a:pt x="22511" y="51193"/>
                  </a:cubicBezTo>
                  <a:cubicBezTo>
                    <a:pt x="24369" y="50036"/>
                    <a:pt x="25737" y="48142"/>
                    <a:pt x="27209" y="46144"/>
                  </a:cubicBezTo>
                  <a:cubicBezTo>
                    <a:pt x="29173" y="43409"/>
                    <a:pt x="31224" y="40604"/>
                    <a:pt x="34678" y="39464"/>
                  </a:cubicBezTo>
                  <a:cubicBezTo>
                    <a:pt x="38833" y="38114"/>
                    <a:pt x="42883" y="40516"/>
                    <a:pt x="46792" y="42865"/>
                  </a:cubicBezTo>
                  <a:cubicBezTo>
                    <a:pt x="47529" y="43304"/>
                    <a:pt x="48300" y="43759"/>
                    <a:pt x="49036" y="44180"/>
                  </a:cubicBezTo>
                  <a:cubicBezTo>
                    <a:pt x="53717" y="46792"/>
                    <a:pt x="61256" y="48072"/>
                    <a:pt x="66042" y="45302"/>
                  </a:cubicBezTo>
                  <a:cubicBezTo>
                    <a:pt x="68970" y="43602"/>
                    <a:pt x="70478" y="40691"/>
                    <a:pt x="70513" y="36694"/>
                  </a:cubicBezTo>
                  <a:cubicBezTo>
                    <a:pt x="70548" y="30733"/>
                    <a:pt x="65955" y="29156"/>
                    <a:pt x="61501" y="27613"/>
                  </a:cubicBezTo>
                  <a:cubicBezTo>
                    <a:pt x="59661" y="26964"/>
                    <a:pt x="57767" y="26315"/>
                    <a:pt x="56242" y="25351"/>
                  </a:cubicBezTo>
                  <a:cubicBezTo>
                    <a:pt x="52192" y="22809"/>
                    <a:pt x="51999" y="20600"/>
                    <a:pt x="51666" y="16585"/>
                  </a:cubicBezTo>
                  <a:cubicBezTo>
                    <a:pt x="51614" y="15867"/>
                    <a:pt x="51543" y="15130"/>
                    <a:pt x="51456" y="14306"/>
                  </a:cubicBezTo>
                  <a:cubicBezTo>
                    <a:pt x="51298" y="12851"/>
                    <a:pt x="51438" y="11308"/>
                    <a:pt x="51561" y="9818"/>
                  </a:cubicBezTo>
                  <a:cubicBezTo>
                    <a:pt x="51929" y="5891"/>
                    <a:pt x="52262" y="2192"/>
                    <a:pt x="46933" y="1210"/>
                  </a:cubicBezTo>
                  <a:cubicBezTo>
                    <a:pt x="41603" y="246"/>
                    <a:pt x="39639" y="4506"/>
                    <a:pt x="37571" y="9012"/>
                  </a:cubicBezTo>
                  <a:cubicBezTo>
                    <a:pt x="35993" y="12448"/>
                    <a:pt x="34345" y="16024"/>
                    <a:pt x="31066" y="17199"/>
                  </a:cubicBezTo>
                  <a:cubicBezTo>
                    <a:pt x="28735" y="18040"/>
                    <a:pt x="25842" y="17585"/>
                    <a:pt x="22195" y="15814"/>
                  </a:cubicBezTo>
                  <a:lnTo>
                    <a:pt x="22195" y="15814"/>
                  </a:lnTo>
                  <a:cubicBezTo>
                    <a:pt x="20249" y="14692"/>
                    <a:pt x="18636" y="14148"/>
                    <a:pt x="17321" y="141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193;p68">
              <a:extLst>
                <a:ext uri="{FF2B5EF4-FFF2-40B4-BE49-F238E27FC236}">
                  <a16:creationId xmlns:a16="http://schemas.microsoft.com/office/drawing/2014/main" id="{ECB692D6-D525-5F2E-3020-80D540133ACE}"/>
                </a:ext>
              </a:extLst>
            </p:cNvPr>
            <p:cNvSpPr/>
            <p:nvPr/>
          </p:nvSpPr>
          <p:spPr>
            <a:xfrm>
              <a:off x="14798" y="-2961491"/>
              <a:ext cx="12813519" cy="9589020"/>
            </a:xfrm>
            <a:custGeom>
              <a:avLst/>
              <a:gdLst/>
              <a:ahLst/>
              <a:cxnLst/>
              <a:rect l="l" t="t" r="r" b="b"/>
              <a:pathLst>
                <a:path w="68409" h="51194" extrusionOk="0">
                  <a:moveTo>
                    <a:pt x="15936" y="50720"/>
                  </a:moveTo>
                  <a:cubicBezTo>
                    <a:pt x="13570" y="50720"/>
                    <a:pt x="11063" y="50001"/>
                    <a:pt x="8573" y="48581"/>
                  </a:cubicBezTo>
                  <a:cubicBezTo>
                    <a:pt x="3454" y="45653"/>
                    <a:pt x="0" y="40534"/>
                    <a:pt x="175" y="36168"/>
                  </a:cubicBezTo>
                  <a:cubicBezTo>
                    <a:pt x="298" y="33065"/>
                    <a:pt x="2192" y="30558"/>
                    <a:pt x="5680" y="28910"/>
                  </a:cubicBezTo>
                  <a:cubicBezTo>
                    <a:pt x="9660" y="27034"/>
                    <a:pt x="9695" y="26421"/>
                    <a:pt x="9818" y="24790"/>
                  </a:cubicBezTo>
                  <a:cubicBezTo>
                    <a:pt x="9888" y="23703"/>
                    <a:pt x="9993" y="22231"/>
                    <a:pt x="11185" y="19724"/>
                  </a:cubicBezTo>
                  <a:cubicBezTo>
                    <a:pt x="11326" y="19408"/>
                    <a:pt x="11466" y="19092"/>
                    <a:pt x="11624" y="18777"/>
                  </a:cubicBezTo>
                  <a:cubicBezTo>
                    <a:pt x="12711" y="16410"/>
                    <a:pt x="13727" y="14184"/>
                    <a:pt x="15779" y="13517"/>
                  </a:cubicBezTo>
                  <a:cubicBezTo>
                    <a:pt x="17356" y="13027"/>
                    <a:pt x="19373" y="13500"/>
                    <a:pt x="21967" y="15008"/>
                  </a:cubicBezTo>
                  <a:cubicBezTo>
                    <a:pt x="25456" y="16708"/>
                    <a:pt x="28209" y="17146"/>
                    <a:pt x="30418" y="16358"/>
                  </a:cubicBezTo>
                  <a:cubicBezTo>
                    <a:pt x="33503" y="15271"/>
                    <a:pt x="35081" y="11869"/>
                    <a:pt x="36606" y="8591"/>
                  </a:cubicBezTo>
                  <a:cubicBezTo>
                    <a:pt x="38552" y="4366"/>
                    <a:pt x="40586" y="0"/>
                    <a:pt x="45863" y="895"/>
                  </a:cubicBezTo>
                  <a:cubicBezTo>
                    <a:pt x="51088" y="1771"/>
                    <a:pt x="50807" y="5295"/>
                    <a:pt x="50527" y="9029"/>
                  </a:cubicBezTo>
                  <a:cubicBezTo>
                    <a:pt x="50404" y="10502"/>
                    <a:pt x="50281" y="12045"/>
                    <a:pt x="50527" y="13465"/>
                  </a:cubicBezTo>
                  <a:cubicBezTo>
                    <a:pt x="50684" y="14552"/>
                    <a:pt x="50790" y="15498"/>
                    <a:pt x="50877" y="16340"/>
                  </a:cubicBezTo>
                  <a:cubicBezTo>
                    <a:pt x="51193" y="19478"/>
                    <a:pt x="51368" y="21196"/>
                    <a:pt x="54752" y="23458"/>
                  </a:cubicBezTo>
                  <a:cubicBezTo>
                    <a:pt x="56189" y="24422"/>
                    <a:pt x="57995" y="25088"/>
                    <a:pt x="59748" y="25719"/>
                  </a:cubicBezTo>
                  <a:cubicBezTo>
                    <a:pt x="64008" y="27280"/>
                    <a:pt x="68409" y="28893"/>
                    <a:pt x="68304" y="34731"/>
                  </a:cubicBezTo>
                  <a:cubicBezTo>
                    <a:pt x="68234" y="38605"/>
                    <a:pt x="66673" y="41533"/>
                    <a:pt x="63816" y="43164"/>
                  </a:cubicBezTo>
                  <a:cubicBezTo>
                    <a:pt x="59047" y="45881"/>
                    <a:pt x="51806" y="44636"/>
                    <a:pt x="47125" y="41989"/>
                  </a:cubicBezTo>
                  <a:cubicBezTo>
                    <a:pt x="46477" y="41621"/>
                    <a:pt x="45811" y="41235"/>
                    <a:pt x="45179" y="40867"/>
                  </a:cubicBezTo>
                  <a:cubicBezTo>
                    <a:pt x="41217" y="38518"/>
                    <a:pt x="37115" y="36098"/>
                    <a:pt x="33047" y="37571"/>
                  </a:cubicBezTo>
                  <a:cubicBezTo>
                    <a:pt x="29822" y="38763"/>
                    <a:pt x="27946" y="41463"/>
                    <a:pt x="26122" y="44093"/>
                  </a:cubicBezTo>
                  <a:cubicBezTo>
                    <a:pt x="24755" y="46074"/>
                    <a:pt x="23475" y="47915"/>
                    <a:pt x="21687" y="49072"/>
                  </a:cubicBezTo>
                  <a:cubicBezTo>
                    <a:pt x="19969" y="50159"/>
                    <a:pt x="17970" y="50737"/>
                    <a:pt x="15936" y="50720"/>
                  </a:cubicBezTo>
                  <a:close/>
                  <a:moveTo>
                    <a:pt x="17058" y="13552"/>
                  </a:moveTo>
                  <a:cubicBezTo>
                    <a:pt x="16655" y="13552"/>
                    <a:pt x="16234" y="13605"/>
                    <a:pt x="15849" y="13728"/>
                  </a:cubicBezTo>
                  <a:cubicBezTo>
                    <a:pt x="13885" y="14359"/>
                    <a:pt x="12886" y="16550"/>
                    <a:pt x="11816" y="18865"/>
                  </a:cubicBezTo>
                  <a:cubicBezTo>
                    <a:pt x="11676" y="19180"/>
                    <a:pt x="11536" y="19513"/>
                    <a:pt x="11378" y="19829"/>
                  </a:cubicBezTo>
                  <a:cubicBezTo>
                    <a:pt x="10221" y="22283"/>
                    <a:pt x="10116" y="23738"/>
                    <a:pt x="10046" y="24808"/>
                  </a:cubicBezTo>
                  <a:cubicBezTo>
                    <a:pt x="9923" y="26491"/>
                    <a:pt x="9870" y="27192"/>
                    <a:pt x="5768" y="29121"/>
                  </a:cubicBezTo>
                  <a:cubicBezTo>
                    <a:pt x="2367" y="30716"/>
                    <a:pt x="508" y="33170"/>
                    <a:pt x="386" y="36186"/>
                  </a:cubicBezTo>
                  <a:cubicBezTo>
                    <a:pt x="210" y="40481"/>
                    <a:pt x="3629" y="45495"/>
                    <a:pt x="8678" y="48388"/>
                  </a:cubicBezTo>
                  <a:cubicBezTo>
                    <a:pt x="13272" y="51018"/>
                    <a:pt x="17953" y="51193"/>
                    <a:pt x="21564" y="48896"/>
                  </a:cubicBezTo>
                  <a:cubicBezTo>
                    <a:pt x="23317" y="47774"/>
                    <a:pt x="24580" y="45934"/>
                    <a:pt x="25947" y="43988"/>
                  </a:cubicBezTo>
                  <a:cubicBezTo>
                    <a:pt x="27788" y="41323"/>
                    <a:pt x="29681" y="38588"/>
                    <a:pt x="32977" y="37378"/>
                  </a:cubicBezTo>
                  <a:cubicBezTo>
                    <a:pt x="37132" y="35870"/>
                    <a:pt x="41287" y="38307"/>
                    <a:pt x="45285" y="40674"/>
                  </a:cubicBezTo>
                  <a:cubicBezTo>
                    <a:pt x="45933" y="41060"/>
                    <a:pt x="46582" y="41445"/>
                    <a:pt x="47231" y="41796"/>
                  </a:cubicBezTo>
                  <a:cubicBezTo>
                    <a:pt x="51859" y="44426"/>
                    <a:pt x="59012" y="45653"/>
                    <a:pt x="63710" y="42971"/>
                  </a:cubicBezTo>
                  <a:cubicBezTo>
                    <a:pt x="66533" y="41358"/>
                    <a:pt x="68006" y="38588"/>
                    <a:pt x="68093" y="34731"/>
                  </a:cubicBezTo>
                  <a:cubicBezTo>
                    <a:pt x="68199" y="29033"/>
                    <a:pt x="63868" y="27473"/>
                    <a:pt x="59696" y="25930"/>
                  </a:cubicBezTo>
                  <a:cubicBezTo>
                    <a:pt x="57925" y="25281"/>
                    <a:pt x="56102" y="24615"/>
                    <a:pt x="54647" y="23651"/>
                  </a:cubicBezTo>
                  <a:cubicBezTo>
                    <a:pt x="51175" y="21337"/>
                    <a:pt x="51000" y="19566"/>
                    <a:pt x="50667" y="16358"/>
                  </a:cubicBezTo>
                  <a:cubicBezTo>
                    <a:pt x="50579" y="15534"/>
                    <a:pt x="50491" y="14587"/>
                    <a:pt x="50316" y="13500"/>
                  </a:cubicBezTo>
                  <a:cubicBezTo>
                    <a:pt x="50106" y="12062"/>
                    <a:pt x="50211" y="10502"/>
                    <a:pt x="50316" y="9012"/>
                  </a:cubicBezTo>
                  <a:cubicBezTo>
                    <a:pt x="50614" y="5225"/>
                    <a:pt x="50877" y="1964"/>
                    <a:pt x="45846" y="1122"/>
                  </a:cubicBezTo>
                  <a:cubicBezTo>
                    <a:pt x="40726" y="263"/>
                    <a:pt x="38833" y="4366"/>
                    <a:pt x="36817" y="8696"/>
                  </a:cubicBezTo>
                  <a:cubicBezTo>
                    <a:pt x="35291" y="12010"/>
                    <a:pt x="33679" y="15446"/>
                    <a:pt x="30505" y="16585"/>
                  </a:cubicBezTo>
                  <a:cubicBezTo>
                    <a:pt x="28226" y="17374"/>
                    <a:pt x="25421" y="16936"/>
                    <a:pt x="21880" y="15200"/>
                  </a:cubicBezTo>
                  <a:lnTo>
                    <a:pt x="21880" y="15200"/>
                  </a:lnTo>
                  <a:cubicBezTo>
                    <a:pt x="19951" y="14096"/>
                    <a:pt x="18373" y="13552"/>
                    <a:pt x="17058" y="135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194;p68">
              <a:extLst>
                <a:ext uri="{FF2B5EF4-FFF2-40B4-BE49-F238E27FC236}">
                  <a16:creationId xmlns:a16="http://schemas.microsoft.com/office/drawing/2014/main" id="{5F87B174-00F0-4CE4-907A-26F867D256E3}"/>
                </a:ext>
              </a:extLst>
            </p:cNvPr>
            <p:cNvSpPr/>
            <p:nvPr/>
          </p:nvSpPr>
          <p:spPr>
            <a:xfrm>
              <a:off x="215036" y="-2685579"/>
              <a:ext cx="12367165" cy="9145476"/>
            </a:xfrm>
            <a:custGeom>
              <a:avLst/>
              <a:gdLst/>
              <a:ahLst/>
              <a:cxnLst/>
              <a:rect l="l" t="t" r="r" b="b"/>
              <a:pathLst>
                <a:path w="66026" h="48826" extrusionOk="0">
                  <a:moveTo>
                    <a:pt x="15183" y="48388"/>
                  </a:moveTo>
                  <a:cubicBezTo>
                    <a:pt x="12992" y="48388"/>
                    <a:pt x="10642" y="47739"/>
                    <a:pt x="8328" y="46442"/>
                  </a:cubicBezTo>
                  <a:cubicBezTo>
                    <a:pt x="3349" y="43637"/>
                    <a:pt x="0" y="38745"/>
                    <a:pt x="176" y="34520"/>
                  </a:cubicBezTo>
                  <a:cubicBezTo>
                    <a:pt x="299" y="31575"/>
                    <a:pt x="2122" y="29208"/>
                    <a:pt x="5453" y="27665"/>
                  </a:cubicBezTo>
                  <a:cubicBezTo>
                    <a:pt x="9187" y="25947"/>
                    <a:pt x="9222" y="25404"/>
                    <a:pt x="9345" y="23948"/>
                  </a:cubicBezTo>
                  <a:cubicBezTo>
                    <a:pt x="9415" y="22949"/>
                    <a:pt x="9520" y="21564"/>
                    <a:pt x="10783" y="19127"/>
                  </a:cubicBezTo>
                  <a:cubicBezTo>
                    <a:pt x="10993" y="18706"/>
                    <a:pt x="11221" y="18286"/>
                    <a:pt x="11414" y="17865"/>
                  </a:cubicBezTo>
                  <a:cubicBezTo>
                    <a:pt x="12518" y="15621"/>
                    <a:pt x="13553" y="13517"/>
                    <a:pt x="15586" y="12903"/>
                  </a:cubicBezTo>
                  <a:cubicBezTo>
                    <a:pt x="17147" y="12430"/>
                    <a:pt x="19128" y="12903"/>
                    <a:pt x="21652" y="14376"/>
                  </a:cubicBezTo>
                  <a:cubicBezTo>
                    <a:pt x="25036" y="16024"/>
                    <a:pt x="27718" y="16462"/>
                    <a:pt x="29857" y="15709"/>
                  </a:cubicBezTo>
                  <a:cubicBezTo>
                    <a:pt x="32837" y="14657"/>
                    <a:pt x="34363" y="11396"/>
                    <a:pt x="35853" y="8240"/>
                  </a:cubicBezTo>
                  <a:cubicBezTo>
                    <a:pt x="37746" y="4190"/>
                    <a:pt x="39692" y="0"/>
                    <a:pt x="44759" y="789"/>
                  </a:cubicBezTo>
                  <a:cubicBezTo>
                    <a:pt x="49703" y="1525"/>
                    <a:pt x="49493" y="4786"/>
                    <a:pt x="49265" y="8240"/>
                  </a:cubicBezTo>
                  <a:cubicBezTo>
                    <a:pt x="49177" y="9713"/>
                    <a:pt x="49072" y="11238"/>
                    <a:pt x="49370" y="12640"/>
                  </a:cubicBezTo>
                  <a:cubicBezTo>
                    <a:pt x="49598" y="13710"/>
                    <a:pt x="49756" y="14814"/>
                    <a:pt x="49861" y="15901"/>
                  </a:cubicBezTo>
                  <a:cubicBezTo>
                    <a:pt x="50141" y="18356"/>
                    <a:pt x="50282" y="19706"/>
                    <a:pt x="53157" y="21757"/>
                  </a:cubicBezTo>
                  <a:cubicBezTo>
                    <a:pt x="54489" y="22739"/>
                    <a:pt x="56242" y="23405"/>
                    <a:pt x="57925" y="24054"/>
                  </a:cubicBezTo>
                  <a:cubicBezTo>
                    <a:pt x="61905" y="25596"/>
                    <a:pt x="66025" y="27192"/>
                    <a:pt x="65850" y="32767"/>
                  </a:cubicBezTo>
                  <a:cubicBezTo>
                    <a:pt x="65745" y="36501"/>
                    <a:pt x="64219" y="39271"/>
                    <a:pt x="61449" y="40831"/>
                  </a:cubicBezTo>
                  <a:cubicBezTo>
                    <a:pt x="56838" y="43426"/>
                    <a:pt x="49808" y="42181"/>
                    <a:pt x="45267" y="39604"/>
                  </a:cubicBezTo>
                  <a:cubicBezTo>
                    <a:pt x="44759" y="39306"/>
                    <a:pt x="44233" y="39008"/>
                    <a:pt x="43707" y="38693"/>
                  </a:cubicBezTo>
                  <a:cubicBezTo>
                    <a:pt x="39622" y="36308"/>
                    <a:pt x="35397" y="33854"/>
                    <a:pt x="31347" y="35484"/>
                  </a:cubicBezTo>
                  <a:cubicBezTo>
                    <a:pt x="28262" y="36747"/>
                    <a:pt x="26526" y="39376"/>
                    <a:pt x="24843" y="41936"/>
                  </a:cubicBezTo>
                  <a:cubicBezTo>
                    <a:pt x="23598" y="43847"/>
                    <a:pt x="22406" y="45653"/>
                    <a:pt x="20723" y="46757"/>
                  </a:cubicBezTo>
                  <a:cubicBezTo>
                    <a:pt x="19075" y="47844"/>
                    <a:pt x="17147" y="48405"/>
                    <a:pt x="15183" y="48388"/>
                  </a:cubicBezTo>
                  <a:close/>
                  <a:moveTo>
                    <a:pt x="16831" y="12939"/>
                  </a:moveTo>
                  <a:cubicBezTo>
                    <a:pt x="16428" y="12939"/>
                    <a:pt x="16025" y="12991"/>
                    <a:pt x="15656" y="13114"/>
                  </a:cubicBezTo>
                  <a:cubicBezTo>
                    <a:pt x="13710" y="13710"/>
                    <a:pt x="12693" y="15779"/>
                    <a:pt x="11607" y="17970"/>
                  </a:cubicBezTo>
                  <a:cubicBezTo>
                    <a:pt x="11414" y="18391"/>
                    <a:pt x="11203" y="18812"/>
                    <a:pt x="10975" y="19232"/>
                  </a:cubicBezTo>
                  <a:cubicBezTo>
                    <a:pt x="9748" y="21617"/>
                    <a:pt x="9643" y="22984"/>
                    <a:pt x="9555" y="23966"/>
                  </a:cubicBezTo>
                  <a:cubicBezTo>
                    <a:pt x="9450" y="25474"/>
                    <a:pt x="9398" y="26105"/>
                    <a:pt x="5541" y="27858"/>
                  </a:cubicBezTo>
                  <a:cubicBezTo>
                    <a:pt x="2297" y="29366"/>
                    <a:pt x="509" y="31662"/>
                    <a:pt x="386" y="34538"/>
                  </a:cubicBezTo>
                  <a:cubicBezTo>
                    <a:pt x="228" y="38605"/>
                    <a:pt x="3612" y="43531"/>
                    <a:pt x="8433" y="46249"/>
                  </a:cubicBezTo>
                  <a:cubicBezTo>
                    <a:pt x="12781" y="48703"/>
                    <a:pt x="17234" y="48826"/>
                    <a:pt x="20600" y="46564"/>
                  </a:cubicBezTo>
                  <a:cubicBezTo>
                    <a:pt x="22248" y="45477"/>
                    <a:pt x="23423" y="43689"/>
                    <a:pt x="24668" y="41796"/>
                  </a:cubicBezTo>
                  <a:cubicBezTo>
                    <a:pt x="26368" y="39219"/>
                    <a:pt x="28121" y="36554"/>
                    <a:pt x="31277" y="35274"/>
                  </a:cubicBezTo>
                  <a:cubicBezTo>
                    <a:pt x="35415" y="33591"/>
                    <a:pt x="39692" y="36080"/>
                    <a:pt x="43812" y="38500"/>
                  </a:cubicBezTo>
                  <a:cubicBezTo>
                    <a:pt x="44338" y="38798"/>
                    <a:pt x="44864" y="39113"/>
                    <a:pt x="45390" y="39411"/>
                  </a:cubicBezTo>
                  <a:cubicBezTo>
                    <a:pt x="49878" y="41953"/>
                    <a:pt x="56803" y="43181"/>
                    <a:pt x="61344" y="40621"/>
                  </a:cubicBezTo>
                  <a:cubicBezTo>
                    <a:pt x="64079" y="39096"/>
                    <a:pt x="65534" y="36431"/>
                    <a:pt x="65639" y="32749"/>
                  </a:cubicBezTo>
                  <a:cubicBezTo>
                    <a:pt x="65815" y="27332"/>
                    <a:pt x="61765" y="25772"/>
                    <a:pt x="57855" y="24246"/>
                  </a:cubicBezTo>
                  <a:cubicBezTo>
                    <a:pt x="56155" y="23598"/>
                    <a:pt x="54402" y="22914"/>
                    <a:pt x="53034" y="21932"/>
                  </a:cubicBezTo>
                  <a:cubicBezTo>
                    <a:pt x="50089" y="19811"/>
                    <a:pt x="49931" y="18426"/>
                    <a:pt x="49650" y="15919"/>
                  </a:cubicBezTo>
                  <a:cubicBezTo>
                    <a:pt x="49545" y="14832"/>
                    <a:pt x="49387" y="13745"/>
                    <a:pt x="49160" y="12676"/>
                  </a:cubicBezTo>
                  <a:cubicBezTo>
                    <a:pt x="48861" y="11238"/>
                    <a:pt x="48967" y="9695"/>
                    <a:pt x="49054" y="8205"/>
                  </a:cubicBezTo>
                  <a:cubicBezTo>
                    <a:pt x="49282" y="4734"/>
                    <a:pt x="49475" y="1718"/>
                    <a:pt x="44742" y="999"/>
                  </a:cubicBezTo>
                  <a:cubicBezTo>
                    <a:pt x="39833" y="246"/>
                    <a:pt x="37992" y="4173"/>
                    <a:pt x="36046" y="8328"/>
                  </a:cubicBezTo>
                  <a:cubicBezTo>
                    <a:pt x="34556" y="11536"/>
                    <a:pt x="33013" y="14832"/>
                    <a:pt x="29927" y="15919"/>
                  </a:cubicBezTo>
                  <a:cubicBezTo>
                    <a:pt x="27736" y="16690"/>
                    <a:pt x="25001" y="16252"/>
                    <a:pt x="21565" y="14569"/>
                  </a:cubicBezTo>
                  <a:lnTo>
                    <a:pt x="21565" y="14569"/>
                  </a:lnTo>
                  <a:cubicBezTo>
                    <a:pt x="19689" y="13500"/>
                    <a:pt x="18128" y="12939"/>
                    <a:pt x="16831" y="129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13" name="Квадрат">
            <a:extLst>
              <a:ext uri="{FF2B5EF4-FFF2-40B4-BE49-F238E27FC236}">
                <a16:creationId xmlns:a16="http://schemas.microsoft.com/office/drawing/2014/main" id="{F6D5EB1A-633A-6E32-2F0A-24A90176FDC5}"/>
              </a:ext>
            </a:extLst>
          </p:cNvPr>
          <p:cNvSpPr/>
          <p:nvPr/>
        </p:nvSpPr>
        <p:spPr>
          <a:xfrm>
            <a:off x="-24680" y="-1"/>
            <a:ext cx="4276800" cy="6858001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D58FB5C9-904A-CA60-BA5F-1E32AE6B22AD}"/>
              </a:ext>
            </a:extLst>
          </p:cNvPr>
          <p:cNvSpPr/>
          <p:nvPr/>
        </p:nvSpPr>
        <p:spPr>
          <a:xfrm>
            <a:off x="96788" y="1219284"/>
            <a:ext cx="4129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ПРАКТИКА</a:t>
            </a:r>
          </a:p>
        </p:txBody>
      </p:sp>
      <p:pic>
        <p:nvPicPr>
          <p:cNvPr id="122" name="Google Shape;897;p70">
            <a:extLst>
              <a:ext uri="{FF2B5EF4-FFF2-40B4-BE49-F238E27FC236}">
                <a16:creationId xmlns:a16="http://schemas.microsoft.com/office/drawing/2014/main" id="{F4909996-5B31-9CC7-119B-495774D08DF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1372" y="33660"/>
            <a:ext cx="1804775" cy="190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895;p70">
            <a:extLst>
              <a:ext uri="{FF2B5EF4-FFF2-40B4-BE49-F238E27FC236}">
                <a16:creationId xmlns:a16="http://schemas.microsoft.com/office/drawing/2014/main" id="{6544ED95-E1A3-251B-377F-BE1C27B8783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50558" y="4236111"/>
            <a:ext cx="3998841" cy="32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9123D61-B387-0174-F0FF-56596BC61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8C9-4A46-43B8-AEB4-C2630076730F}" type="slidenum">
              <a:rPr lang="ru-RU" sz="160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fld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774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13721</TotalTime>
  <Words>237</Words>
  <Application>Microsoft Office PowerPoint</Application>
  <PresentationFormat>Широкоэкранный</PresentationFormat>
  <Paragraphs>87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Arial Narrow</vt:lpstr>
      <vt:lpstr>Calibri</vt:lpstr>
      <vt:lpstr>Georgia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</vt:vector>
  </TitlesOfParts>
  <Company>FASIE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Студенческий  Стартап</dc:title>
  <dc:creator>Позднякова Елена Николаевна</dc:creator>
  <cp:lastModifiedBy>Артем Мирофанов</cp:lastModifiedBy>
  <cp:revision>102</cp:revision>
  <dcterms:created xsi:type="dcterms:W3CDTF">2023-02-08T09:03:57Z</dcterms:created>
  <dcterms:modified xsi:type="dcterms:W3CDTF">2025-05-22T02:01:19Z</dcterms:modified>
</cp:coreProperties>
</file>