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5" r:id="rId7"/>
    <p:sldId id="263" r:id="rId8"/>
    <p:sldId id="289" r:id="rId9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11"/>
    </p:embeddedFont>
    <p:embeddedFont>
      <p:font typeface="Electrolize" panose="020B0604020202020204" charset="0"/>
      <p:regular r:id="rId12"/>
    </p:embeddedFont>
    <p:embeddedFont>
      <p:font typeface="Arial Narrow" panose="020B0606020202030204" pitchFamily="34" charset="0"/>
      <p:regular r:id="rId13"/>
      <p:bold r:id="rId14"/>
      <p:italic r:id="rId15"/>
      <p:boldItalic r:id="rId16"/>
    </p:embeddedFont>
    <p:embeddedFont>
      <p:font typeface="Bebas Neue" panose="020B0604020202020204" charset="0"/>
      <p:regular r:id="rId17"/>
    </p:embeddedFont>
    <p:embeddedFont>
      <p:font typeface="Delius Swash Caps" panose="020B0604020202020204" charset="0"/>
      <p:regular r:id="rId18"/>
    </p:embeddedFont>
    <p:embeddedFont>
      <p:font typeface="Cairo" panose="020B0604020202020204" charset="-78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C8903D-A9E9-4FC7-8B33-1102B8DB0B3C}">
  <a:tblStyle styleId="{6EC8903D-A9E9-4FC7-8B33-1102B8DB0B3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634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51158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4234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224a59d8d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224a59d8d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7353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584b0b1bd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584b0b1bd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790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224a59d8d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224a59d8d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5162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224a59d8d2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1224a59d8d2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8632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58b4bebab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58b4bebab1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9715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1c6b7313e0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1c6b7313e0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5028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158b4bebab1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158b4bebab1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2570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411050" y="922025"/>
            <a:ext cx="4098900" cy="266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3600">
                <a:solidFill>
                  <a:schemeClr val="lt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411050" y="3585725"/>
            <a:ext cx="40989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4"/>
          <p:cNvPicPr preferRelativeResize="0"/>
          <p:nvPr/>
        </p:nvPicPr>
        <p:blipFill rotWithShape="1">
          <a:blip r:embed="rId2">
            <a:alphaModFix/>
          </a:blip>
          <a:srcRect t="7097" r="10722" b="3624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859250" y="2380050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3859250" y="1062325"/>
            <a:ext cx="4360200" cy="12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3859250" y="3221850"/>
            <a:ext cx="4360200" cy="37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5"/>
          <p:cNvPicPr preferRelativeResize="0"/>
          <p:nvPr/>
        </p:nvPicPr>
        <p:blipFill rotWithShape="1">
          <a:blip r:embed="rId2">
            <a:alphaModFix/>
          </a:blip>
          <a:srcRect l="2733" b="2733"/>
          <a:stretch/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5032675" y="3209974"/>
            <a:ext cx="2190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5032675" y="2876175"/>
            <a:ext cx="2190000" cy="4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1921300" y="3209974"/>
            <a:ext cx="2190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1921300" y="2876175"/>
            <a:ext cx="2190000" cy="4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0000" y="5212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858800" y="1594300"/>
            <a:ext cx="3910200" cy="75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9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858850" y="2312600"/>
            <a:ext cx="3910200" cy="123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6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2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/>
          <p:cNvSpPr txBox="1">
            <a:spLocks noGrp="1"/>
          </p:cNvSpPr>
          <p:nvPr>
            <p:ph type="title" hasCustomPrompt="1"/>
          </p:nvPr>
        </p:nvSpPr>
        <p:spPr>
          <a:xfrm>
            <a:off x="715100" y="1785888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7200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2" hasCustomPrompt="1"/>
          </p:nvPr>
        </p:nvSpPr>
        <p:spPr>
          <a:xfrm>
            <a:off x="3398900" y="1785888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3"/>
          </p:nvPr>
        </p:nvSpPr>
        <p:spPr>
          <a:xfrm>
            <a:off x="34038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4" hasCustomPrompt="1"/>
          </p:nvPr>
        </p:nvSpPr>
        <p:spPr>
          <a:xfrm>
            <a:off x="6087600" y="1785863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5"/>
          </p:nvPr>
        </p:nvSpPr>
        <p:spPr>
          <a:xfrm>
            <a:off x="6092500" y="3146366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6"/>
          </p:nvPr>
        </p:nvSpPr>
        <p:spPr>
          <a:xfrm>
            <a:off x="7151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7"/>
          </p:nvPr>
        </p:nvSpPr>
        <p:spPr>
          <a:xfrm>
            <a:off x="34038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8"/>
          </p:nvPr>
        </p:nvSpPr>
        <p:spPr>
          <a:xfrm>
            <a:off x="6087600" y="2796838"/>
            <a:ext cx="2336400" cy="449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9"/>
          </p:nvPr>
        </p:nvSpPr>
        <p:spPr>
          <a:xfrm>
            <a:off x="720000" y="5212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9_1_1_1_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1610850" y="1732150"/>
            <a:ext cx="5922300" cy="15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subTitle" idx="1"/>
          </p:nvPr>
        </p:nvSpPr>
        <p:spPr>
          <a:xfrm>
            <a:off x="1610850" y="3121850"/>
            <a:ext cx="5922300" cy="7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2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925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7"/>
          <p:cNvSpPr txBox="1">
            <a:spLocks noGrp="1"/>
          </p:cNvSpPr>
          <p:nvPr>
            <p:ph type="subTitle" idx="1"/>
          </p:nvPr>
        </p:nvSpPr>
        <p:spPr>
          <a:xfrm>
            <a:off x="4951450" y="1328200"/>
            <a:ext cx="3044400" cy="41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3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7"/>
          <p:cNvSpPr txBox="1">
            <a:spLocks noGrp="1"/>
          </p:cNvSpPr>
          <p:nvPr>
            <p:ph type="subTitle" idx="2"/>
          </p:nvPr>
        </p:nvSpPr>
        <p:spPr>
          <a:xfrm>
            <a:off x="4951450" y="1649300"/>
            <a:ext cx="3044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7"/>
          <p:cNvSpPr txBox="1">
            <a:spLocks noGrp="1"/>
          </p:cNvSpPr>
          <p:nvPr>
            <p:ph type="subTitle" idx="3"/>
          </p:nvPr>
        </p:nvSpPr>
        <p:spPr>
          <a:xfrm>
            <a:off x="4951450" y="2744600"/>
            <a:ext cx="3044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7"/>
          <p:cNvSpPr txBox="1">
            <a:spLocks noGrp="1"/>
          </p:cNvSpPr>
          <p:nvPr>
            <p:ph type="subTitle" idx="4"/>
          </p:nvPr>
        </p:nvSpPr>
        <p:spPr>
          <a:xfrm>
            <a:off x="4951450" y="3839900"/>
            <a:ext cx="3044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7"/>
          <p:cNvSpPr txBox="1">
            <a:spLocks noGrp="1"/>
          </p:cNvSpPr>
          <p:nvPr>
            <p:ph type="subTitle" idx="5"/>
          </p:nvPr>
        </p:nvSpPr>
        <p:spPr>
          <a:xfrm>
            <a:off x="4951450" y="2423500"/>
            <a:ext cx="3044400" cy="41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27"/>
          <p:cNvSpPr txBox="1">
            <a:spLocks noGrp="1"/>
          </p:cNvSpPr>
          <p:nvPr>
            <p:ph type="subTitle" idx="6"/>
          </p:nvPr>
        </p:nvSpPr>
        <p:spPr>
          <a:xfrm>
            <a:off x="4951450" y="3518800"/>
            <a:ext cx="3044400" cy="41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300">
                <a:latin typeface="Electrolize"/>
                <a:ea typeface="Electrolize"/>
                <a:cs typeface="Electrolize"/>
                <a:sym typeface="Electroliz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7"/>
          <p:cNvSpPr txBox="1">
            <a:spLocks noGrp="1"/>
          </p:cNvSpPr>
          <p:nvPr>
            <p:ph type="title"/>
          </p:nvPr>
        </p:nvSpPr>
        <p:spPr>
          <a:xfrm>
            <a:off x="720000" y="5212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_2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8"/>
          <p:cNvPicPr preferRelativeResize="0"/>
          <p:nvPr/>
        </p:nvPicPr>
        <p:blipFill rotWithShape="1">
          <a:blip r:embed="rId2">
            <a:alphaModFix/>
          </a:blip>
          <a:srcRect t="7097" r="10722" b="3624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8"/>
          <p:cNvSpPr txBox="1">
            <a:spLocks noGrp="1"/>
          </p:cNvSpPr>
          <p:nvPr>
            <p:ph type="subTitle" idx="1"/>
          </p:nvPr>
        </p:nvSpPr>
        <p:spPr>
          <a:xfrm>
            <a:off x="5629350" y="1860225"/>
            <a:ext cx="2187900" cy="7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28"/>
          <p:cNvSpPr txBox="1">
            <a:spLocks noGrp="1"/>
          </p:cNvSpPr>
          <p:nvPr>
            <p:ph type="subTitle" idx="2"/>
          </p:nvPr>
        </p:nvSpPr>
        <p:spPr>
          <a:xfrm>
            <a:off x="5629375" y="1495900"/>
            <a:ext cx="2187900" cy="4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3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38" name="Google Shape;138;p28"/>
          <p:cNvSpPr txBox="1">
            <a:spLocks noGrp="1"/>
          </p:cNvSpPr>
          <p:nvPr>
            <p:ph type="subTitle" idx="3"/>
          </p:nvPr>
        </p:nvSpPr>
        <p:spPr>
          <a:xfrm>
            <a:off x="1997500" y="1860225"/>
            <a:ext cx="2187900" cy="7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28"/>
          <p:cNvSpPr txBox="1">
            <a:spLocks noGrp="1"/>
          </p:cNvSpPr>
          <p:nvPr>
            <p:ph type="subTitle" idx="4"/>
          </p:nvPr>
        </p:nvSpPr>
        <p:spPr>
          <a:xfrm>
            <a:off x="1997500" y="1495900"/>
            <a:ext cx="2187900" cy="4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3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subTitle" idx="5"/>
          </p:nvPr>
        </p:nvSpPr>
        <p:spPr>
          <a:xfrm>
            <a:off x="1997500" y="3633375"/>
            <a:ext cx="2187900" cy="7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8"/>
          <p:cNvSpPr txBox="1">
            <a:spLocks noGrp="1"/>
          </p:cNvSpPr>
          <p:nvPr>
            <p:ph type="subTitle" idx="6"/>
          </p:nvPr>
        </p:nvSpPr>
        <p:spPr>
          <a:xfrm>
            <a:off x="1997500" y="3264250"/>
            <a:ext cx="2187900" cy="4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3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42" name="Google Shape;142;p28"/>
          <p:cNvSpPr txBox="1">
            <a:spLocks noGrp="1"/>
          </p:cNvSpPr>
          <p:nvPr>
            <p:ph type="subTitle" idx="7"/>
          </p:nvPr>
        </p:nvSpPr>
        <p:spPr>
          <a:xfrm>
            <a:off x="5629350" y="3633375"/>
            <a:ext cx="2187900" cy="7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8"/>
          <p:cNvSpPr txBox="1">
            <a:spLocks noGrp="1"/>
          </p:cNvSpPr>
          <p:nvPr>
            <p:ph type="subTitle" idx="8"/>
          </p:nvPr>
        </p:nvSpPr>
        <p:spPr>
          <a:xfrm>
            <a:off x="5629375" y="3264250"/>
            <a:ext cx="2187900" cy="4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3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Font typeface="Delius Swash Caps"/>
              <a:buNone/>
              <a:defRPr sz="25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144" name="Google Shape;144;p28"/>
          <p:cNvSpPr txBox="1">
            <a:spLocks noGrp="1"/>
          </p:cNvSpPr>
          <p:nvPr>
            <p:ph type="title"/>
          </p:nvPr>
        </p:nvSpPr>
        <p:spPr>
          <a:xfrm>
            <a:off x="720000" y="5212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●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Char char="○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iro"/>
              <a:buChar char="■"/>
              <a:defRPr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5" r:id="rId4"/>
    <p:sldLayoutId id="2147483658" r:id="rId5"/>
    <p:sldLayoutId id="2147483659" r:id="rId6"/>
    <p:sldLayoutId id="2147483666" r:id="rId7"/>
    <p:sldLayoutId id="2147483673" r:id="rId8"/>
    <p:sldLayoutId id="2147483674" r:id="rId9"/>
    <p:sldLayoutId id="2147483680" r:id="rId10"/>
    <p:sldLayoutId id="214748368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1"/>
          <p:cNvSpPr txBox="1">
            <a:spLocks noGrp="1"/>
          </p:cNvSpPr>
          <p:nvPr>
            <p:ph type="ctrTitle"/>
          </p:nvPr>
        </p:nvSpPr>
        <p:spPr>
          <a:xfrm>
            <a:off x="4196568" y="922025"/>
            <a:ext cx="4489095" cy="266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dk1"/>
                </a:solidFill>
                <a:latin typeface="Arial Black" panose="020B0A04020102020204" pitchFamily="34" charset="0"/>
              </a:rPr>
              <a:t>Искусственный интеллект в управлении научно-методической работой</a:t>
            </a:r>
            <a:endParaRPr dirty="0">
              <a:latin typeface="Arial Black" panose="020B0A04020102020204" pitchFamily="34" charset="0"/>
            </a:endParaRPr>
          </a:p>
        </p:txBody>
      </p:sp>
      <p:sp>
        <p:nvSpPr>
          <p:cNvPr id="215" name="Google Shape;215;p41"/>
          <p:cNvSpPr txBox="1">
            <a:spLocks noGrp="1"/>
          </p:cNvSpPr>
          <p:nvPr>
            <p:ph type="subTitle" idx="1"/>
          </p:nvPr>
        </p:nvSpPr>
        <p:spPr>
          <a:xfrm>
            <a:off x="4076053" y="3763970"/>
            <a:ext cx="4263550" cy="4092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000" dirty="0" smtClean="0">
                <a:latin typeface="Arial Narrow" panose="020B0606020202030204" pitchFamily="34" charset="0"/>
              </a:rPr>
              <a:t>КАЛАЧЕВА НИНА ИГОРЕВНА</a:t>
            </a:r>
          </a:p>
          <a:p>
            <a:endParaRPr lang="ru-RU" sz="2000" dirty="0" smtClean="0">
              <a:latin typeface="Arial Narrow" panose="020B0606020202030204" pitchFamily="34" charset="0"/>
            </a:endParaRPr>
          </a:p>
          <a:p>
            <a:endParaRPr lang="ru-RU" sz="2000" dirty="0" smtClean="0">
              <a:latin typeface="Arial Narrow" panose="020B0606020202030204" pitchFamily="34" charset="0"/>
            </a:endParaRPr>
          </a:p>
        </p:txBody>
      </p:sp>
      <p:pic>
        <p:nvPicPr>
          <p:cNvPr id="216" name="Google Shape;216;p41"/>
          <p:cNvPicPr preferRelativeResize="0"/>
          <p:nvPr/>
        </p:nvPicPr>
        <p:blipFill rotWithShape="1">
          <a:blip r:embed="rId3">
            <a:alphaModFix/>
          </a:blip>
          <a:srcRect l="13663" t="5545" r="23252" b="6005"/>
          <a:stretch/>
        </p:blipFill>
        <p:spPr>
          <a:xfrm>
            <a:off x="458337" y="0"/>
            <a:ext cx="3190148" cy="44947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241253" y="4642358"/>
            <a:ext cx="22333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МАОУ СОШ № 64 Г. ТОМСКА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96568" y="4197595"/>
            <a:ext cx="28712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>
                <a:latin typeface="Arial Narrow" panose="020B0606020202030204" pitchFamily="34" charset="0"/>
              </a:rPr>
              <a:t>ЗАМЕСТИТЕЛЬ ДИРЕКТОРА ПО НМР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3"/>
          <p:cNvSpPr txBox="1">
            <a:spLocks noGrp="1"/>
          </p:cNvSpPr>
          <p:nvPr>
            <p:ph type="subTitle" idx="6"/>
          </p:nvPr>
        </p:nvSpPr>
        <p:spPr>
          <a:xfrm>
            <a:off x="715100" y="2906038"/>
            <a:ext cx="2336400" cy="78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Arial Narrow" panose="020B0606020202030204" pitchFamily="34" charset="0"/>
              </a:rPr>
              <a:t>ИНФОРМАЦИОННАЯ ПЕРЕГРУЗКА</a:t>
            </a:r>
          </a:p>
        </p:txBody>
      </p:sp>
      <p:sp>
        <p:nvSpPr>
          <p:cNvPr id="236" name="Google Shape;236;p43"/>
          <p:cNvSpPr txBox="1">
            <a:spLocks noGrp="1"/>
          </p:cNvSpPr>
          <p:nvPr>
            <p:ph type="title"/>
          </p:nvPr>
        </p:nvSpPr>
        <p:spPr>
          <a:xfrm>
            <a:off x="715100" y="1785888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ial Black" panose="020B0A04020102020204" pitchFamily="34" charset="0"/>
              </a:rPr>
              <a:t>01</a:t>
            </a:r>
            <a:endParaRPr dirty="0">
              <a:latin typeface="Arial Black" panose="020B0A04020102020204" pitchFamily="34" charset="0"/>
            </a:endParaRPr>
          </a:p>
        </p:txBody>
      </p:sp>
      <p:sp>
        <p:nvSpPr>
          <p:cNvPr id="237" name="Google Shape;237;p43"/>
          <p:cNvSpPr txBox="1">
            <a:spLocks noGrp="1"/>
          </p:cNvSpPr>
          <p:nvPr>
            <p:ph type="title" idx="2"/>
          </p:nvPr>
        </p:nvSpPr>
        <p:spPr>
          <a:xfrm>
            <a:off x="3398900" y="1785888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ial Black" panose="020B0A04020102020204" pitchFamily="34" charset="0"/>
              </a:rPr>
              <a:t>02</a:t>
            </a:r>
            <a:endParaRPr dirty="0">
              <a:latin typeface="Arial Black" panose="020B0A04020102020204" pitchFamily="34" charset="0"/>
            </a:endParaRPr>
          </a:p>
        </p:txBody>
      </p:sp>
      <p:sp>
        <p:nvSpPr>
          <p:cNvPr id="238" name="Google Shape;238;p43"/>
          <p:cNvSpPr txBox="1">
            <a:spLocks noGrp="1"/>
          </p:cNvSpPr>
          <p:nvPr>
            <p:ph type="title" idx="4"/>
          </p:nvPr>
        </p:nvSpPr>
        <p:spPr>
          <a:xfrm>
            <a:off x="6087600" y="1785863"/>
            <a:ext cx="12753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ial Black" panose="020B0A04020102020204" pitchFamily="34" charset="0"/>
              </a:rPr>
              <a:t>03</a:t>
            </a:r>
            <a:endParaRPr dirty="0">
              <a:latin typeface="Arial Black" panose="020B0A04020102020204" pitchFamily="34" charset="0"/>
            </a:endParaRPr>
          </a:p>
        </p:txBody>
      </p:sp>
      <p:sp>
        <p:nvSpPr>
          <p:cNvPr id="239" name="Google Shape;239;p43"/>
          <p:cNvSpPr txBox="1">
            <a:spLocks noGrp="1"/>
          </p:cNvSpPr>
          <p:nvPr>
            <p:ph type="title" idx="9"/>
          </p:nvPr>
        </p:nvSpPr>
        <p:spPr>
          <a:xfrm>
            <a:off x="237995" y="521225"/>
            <a:ext cx="873064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Arial Black" panose="020B0A04020102020204" pitchFamily="34" charset="0"/>
              </a:rPr>
              <a:t>КАКИЕ ПРОБЛЕМЫ РЕШАЕТ ИИ?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2" name="Google Shape;233;p43">
            <a:extLst>
              <a:ext uri="{FF2B5EF4-FFF2-40B4-BE49-F238E27FC236}">
                <a16:creationId xmlns:a16="http://schemas.microsoft.com/office/drawing/2014/main" xmlns="" id="{DEEF08A4-892B-130E-671E-8C1E63B34196}"/>
              </a:ext>
            </a:extLst>
          </p:cNvPr>
          <p:cNvSpPr txBox="1">
            <a:spLocks/>
          </p:cNvSpPr>
          <p:nvPr/>
        </p:nvSpPr>
        <p:spPr>
          <a:xfrm>
            <a:off x="3435115" y="2906038"/>
            <a:ext cx="2336400" cy="7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ru-RU" sz="2000" dirty="0">
                <a:latin typeface="Arial Narrow" panose="020B0606020202030204" pitchFamily="34" charset="0"/>
              </a:rPr>
              <a:t>ДЕФИЦИТ </a:t>
            </a:r>
          </a:p>
          <a:p>
            <a:pPr marL="0" indent="0"/>
            <a:r>
              <a:rPr lang="ru-RU" sz="2000" dirty="0">
                <a:latin typeface="Arial Narrow" panose="020B0606020202030204" pitchFamily="34" charset="0"/>
              </a:rPr>
              <a:t>ВРЕМЕНИ</a:t>
            </a:r>
          </a:p>
        </p:txBody>
      </p:sp>
      <p:sp>
        <p:nvSpPr>
          <p:cNvPr id="13" name="Google Shape;233;p43">
            <a:extLst>
              <a:ext uri="{FF2B5EF4-FFF2-40B4-BE49-F238E27FC236}">
                <a16:creationId xmlns:a16="http://schemas.microsoft.com/office/drawing/2014/main" xmlns="" id="{F1F09D22-F679-63AB-04CB-92450CEFE11C}"/>
              </a:ext>
            </a:extLst>
          </p:cNvPr>
          <p:cNvSpPr txBox="1">
            <a:spLocks/>
          </p:cNvSpPr>
          <p:nvPr/>
        </p:nvSpPr>
        <p:spPr>
          <a:xfrm>
            <a:off x="6194700" y="2906038"/>
            <a:ext cx="2336400" cy="7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ru-RU" sz="2000" dirty="0">
                <a:latin typeface="Arial Narrow" panose="020B0606020202030204" pitchFamily="34" charset="0"/>
              </a:rPr>
              <a:t>РИСК СУБЪЕКТИВНОСТИ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4"/>
          <p:cNvSpPr txBox="1">
            <a:spLocks noGrp="1"/>
          </p:cNvSpPr>
          <p:nvPr>
            <p:ph type="title"/>
          </p:nvPr>
        </p:nvSpPr>
        <p:spPr>
          <a:xfrm>
            <a:off x="162839" y="0"/>
            <a:ext cx="10307041" cy="156591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latin typeface="Arial Black" panose="020B0A04020102020204" pitchFamily="34" charset="0"/>
              </a:rPr>
              <a:t>АНАЛИЗ ОБРАЗОВАТЕЛЬНЫХ ТРЕНДОВ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371F358-D72A-DAB2-0D4F-49E80ADA1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490" y="1352550"/>
            <a:ext cx="3684270" cy="3684270"/>
          </a:xfrm>
          <a:prstGeom prst="rect">
            <a:avLst/>
          </a:prstGeom>
        </p:spPr>
      </p:pic>
      <p:sp>
        <p:nvSpPr>
          <p:cNvPr id="9" name="Google Shape;233;p43">
            <a:extLst>
              <a:ext uri="{FF2B5EF4-FFF2-40B4-BE49-F238E27FC236}">
                <a16:creationId xmlns:a16="http://schemas.microsoft.com/office/drawing/2014/main" xmlns="" id="{D2D63171-9354-5B31-925E-EA505DC0DEC4}"/>
              </a:ext>
            </a:extLst>
          </p:cNvPr>
          <p:cNvSpPr txBox="1">
            <a:spLocks/>
          </p:cNvSpPr>
          <p:nvPr/>
        </p:nvSpPr>
        <p:spPr>
          <a:xfrm>
            <a:off x="956591" y="2889757"/>
            <a:ext cx="3365411" cy="110108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800" dirty="0">
                <a:latin typeface="Arial Narrow" panose="020B0606020202030204" pitchFamily="34" charset="0"/>
              </a:rPr>
              <a:t>ПОДГОТОВКА МАТЕИРАЛОВ К УРОКАМ ЗА КРАТЧАЙШЕЕ ВРЕМЯ</a:t>
            </a:r>
          </a:p>
        </p:txBody>
      </p:sp>
      <p:grpSp>
        <p:nvGrpSpPr>
          <p:cNvPr id="11" name="Google Shape;702;p71">
            <a:extLst>
              <a:ext uri="{FF2B5EF4-FFF2-40B4-BE49-F238E27FC236}">
                <a16:creationId xmlns:a16="http://schemas.microsoft.com/office/drawing/2014/main" xmlns="" id="{8A71A7BE-EA62-907E-8EAB-C3E78ED1F46D}"/>
              </a:ext>
            </a:extLst>
          </p:cNvPr>
          <p:cNvGrpSpPr/>
          <p:nvPr/>
        </p:nvGrpSpPr>
        <p:grpSpPr>
          <a:xfrm>
            <a:off x="396240" y="1773630"/>
            <a:ext cx="898288" cy="798120"/>
            <a:chOff x="855096" y="1504485"/>
            <a:chExt cx="380910" cy="339594"/>
          </a:xfrm>
        </p:grpSpPr>
        <p:sp>
          <p:nvSpPr>
            <p:cNvPr id="12" name="Google Shape;703;p71">
              <a:extLst>
                <a:ext uri="{FF2B5EF4-FFF2-40B4-BE49-F238E27FC236}">
                  <a16:creationId xmlns:a16="http://schemas.microsoft.com/office/drawing/2014/main" xmlns="" id="{2570AECC-53F4-648A-A9B4-680E8C8A9E52}"/>
                </a:ext>
              </a:extLst>
            </p:cNvPr>
            <p:cNvSpPr/>
            <p:nvPr/>
          </p:nvSpPr>
          <p:spPr>
            <a:xfrm>
              <a:off x="1092707" y="1504485"/>
              <a:ext cx="107299" cy="136837"/>
            </a:xfrm>
            <a:custGeom>
              <a:avLst/>
              <a:gdLst/>
              <a:ahLst/>
              <a:cxnLst/>
              <a:rect l="l" t="t" r="r" b="b"/>
              <a:pathLst>
                <a:path w="3371" h="4299" extrusionOk="0">
                  <a:moveTo>
                    <a:pt x="1691" y="357"/>
                  </a:moveTo>
                  <a:cubicBezTo>
                    <a:pt x="2418" y="357"/>
                    <a:pt x="3013" y="953"/>
                    <a:pt x="3013" y="1679"/>
                  </a:cubicBezTo>
                  <a:cubicBezTo>
                    <a:pt x="3013" y="2250"/>
                    <a:pt x="2644" y="2750"/>
                    <a:pt x="2108" y="2929"/>
                  </a:cubicBezTo>
                  <a:lnTo>
                    <a:pt x="2418" y="1726"/>
                  </a:lnTo>
                  <a:cubicBezTo>
                    <a:pt x="2453" y="1643"/>
                    <a:pt x="2394" y="1536"/>
                    <a:pt x="2287" y="1512"/>
                  </a:cubicBezTo>
                  <a:cubicBezTo>
                    <a:pt x="2273" y="1509"/>
                    <a:pt x="2258" y="1507"/>
                    <a:pt x="2244" y="1507"/>
                  </a:cubicBezTo>
                  <a:cubicBezTo>
                    <a:pt x="2162" y="1507"/>
                    <a:pt x="2082" y="1564"/>
                    <a:pt x="2072" y="1655"/>
                  </a:cubicBezTo>
                  <a:lnTo>
                    <a:pt x="2060" y="1715"/>
                  </a:lnTo>
                  <a:lnTo>
                    <a:pt x="1322" y="1715"/>
                  </a:lnTo>
                  <a:lnTo>
                    <a:pt x="1298" y="1655"/>
                  </a:lnTo>
                  <a:cubicBezTo>
                    <a:pt x="1277" y="1568"/>
                    <a:pt x="1195" y="1511"/>
                    <a:pt x="1117" y="1511"/>
                  </a:cubicBezTo>
                  <a:cubicBezTo>
                    <a:pt x="1110" y="1511"/>
                    <a:pt x="1103" y="1511"/>
                    <a:pt x="1096" y="1512"/>
                  </a:cubicBezTo>
                  <a:cubicBezTo>
                    <a:pt x="1001" y="1548"/>
                    <a:pt x="941" y="1631"/>
                    <a:pt x="965" y="1726"/>
                  </a:cubicBezTo>
                  <a:lnTo>
                    <a:pt x="1275" y="2929"/>
                  </a:lnTo>
                  <a:cubicBezTo>
                    <a:pt x="751" y="2750"/>
                    <a:pt x="370" y="2262"/>
                    <a:pt x="370" y="1679"/>
                  </a:cubicBezTo>
                  <a:cubicBezTo>
                    <a:pt x="370" y="953"/>
                    <a:pt x="965" y="357"/>
                    <a:pt x="1691" y="357"/>
                  </a:cubicBezTo>
                  <a:close/>
                  <a:moveTo>
                    <a:pt x="1989" y="2036"/>
                  </a:moveTo>
                  <a:lnTo>
                    <a:pt x="1751" y="3012"/>
                  </a:lnTo>
                  <a:lnTo>
                    <a:pt x="1656" y="3012"/>
                  </a:lnTo>
                  <a:lnTo>
                    <a:pt x="1406" y="2036"/>
                  </a:lnTo>
                  <a:close/>
                  <a:moveTo>
                    <a:pt x="2072" y="3310"/>
                  </a:moveTo>
                  <a:lnTo>
                    <a:pt x="2072" y="3739"/>
                  </a:lnTo>
                  <a:lnTo>
                    <a:pt x="1322" y="3751"/>
                  </a:lnTo>
                  <a:cubicBezTo>
                    <a:pt x="1322" y="3751"/>
                    <a:pt x="1298" y="3751"/>
                    <a:pt x="1298" y="3739"/>
                  </a:cubicBezTo>
                  <a:lnTo>
                    <a:pt x="1298" y="3310"/>
                  </a:lnTo>
                  <a:cubicBezTo>
                    <a:pt x="1417" y="3334"/>
                    <a:pt x="1560" y="3346"/>
                    <a:pt x="1691" y="3346"/>
                  </a:cubicBezTo>
                  <a:cubicBezTo>
                    <a:pt x="1822" y="3346"/>
                    <a:pt x="1953" y="3334"/>
                    <a:pt x="2072" y="3310"/>
                  </a:cubicBezTo>
                  <a:close/>
                  <a:moveTo>
                    <a:pt x="1691" y="0"/>
                  </a:moveTo>
                  <a:cubicBezTo>
                    <a:pt x="763" y="0"/>
                    <a:pt x="1" y="750"/>
                    <a:pt x="1" y="1679"/>
                  </a:cubicBezTo>
                  <a:cubicBezTo>
                    <a:pt x="1" y="2334"/>
                    <a:pt x="394" y="2917"/>
                    <a:pt x="941" y="3191"/>
                  </a:cubicBezTo>
                  <a:lnTo>
                    <a:pt x="941" y="3751"/>
                  </a:lnTo>
                  <a:cubicBezTo>
                    <a:pt x="941" y="3941"/>
                    <a:pt x="1108" y="4108"/>
                    <a:pt x="1298" y="4108"/>
                  </a:cubicBezTo>
                  <a:lnTo>
                    <a:pt x="1501" y="4108"/>
                  </a:lnTo>
                  <a:lnTo>
                    <a:pt x="1501" y="4120"/>
                  </a:lnTo>
                  <a:cubicBezTo>
                    <a:pt x="1501" y="4227"/>
                    <a:pt x="1572" y="4298"/>
                    <a:pt x="1679" y="4298"/>
                  </a:cubicBezTo>
                  <a:cubicBezTo>
                    <a:pt x="1775" y="4298"/>
                    <a:pt x="1858" y="4227"/>
                    <a:pt x="1858" y="4120"/>
                  </a:cubicBezTo>
                  <a:lnTo>
                    <a:pt x="1858" y="4108"/>
                  </a:lnTo>
                  <a:lnTo>
                    <a:pt x="2048" y="4108"/>
                  </a:lnTo>
                  <a:cubicBezTo>
                    <a:pt x="2239" y="4108"/>
                    <a:pt x="2406" y="3941"/>
                    <a:pt x="2406" y="3751"/>
                  </a:cubicBezTo>
                  <a:lnTo>
                    <a:pt x="2406" y="3191"/>
                  </a:lnTo>
                  <a:cubicBezTo>
                    <a:pt x="2953" y="2917"/>
                    <a:pt x="3346" y="2334"/>
                    <a:pt x="3346" y="1679"/>
                  </a:cubicBezTo>
                  <a:cubicBezTo>
                    <a:pt x="3370" y="750"/>
                    <a:pt x="2608" y="0"/>
                    <a:pt x="16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04;p71">
              <a:extLst>
                <a:ext uri="{FF2B5EF4-FFF2-40B4-BE49-F238E27FC236}">
                  <a16:creationId xmlns:a16="http://schemas.microsoft.com/office/drawing/2014/main" xmlns="" id="{B8AAF184-6DEE-471D-C3F0-EE1D01532BBD}"/>
                </a:ext>
              </a:extLst>
            </p:cNvPr>
            <p:cNvSpPr/>
            <p:nvPr/>
          </p:nvSpPr>
          <p:spPr>
            <a:xfrm>
              <a:off x="855096" y="1521896"/>
              <a:ext cx="214152" cy="322183"/>
            </a:xfrm>
            <a:custGeom>
              <a:avLst/>
              <a:gdLst/>
              <a:ahLst/>
              <a:cxnLst/>
              <a:rect l="l" t="t" r="r" b="b"/>
              <a:pathLst>
                <a:path w="6728" h="10122" extrusionOk="0">
                  <a:moveTo>
                    <a:pt x="3346" y="358"/>
                  </a:moveTo>
                  <a:cubicBezTo>
                    <a:pt x="3870" y="358"/>
                    <a:pt x="4299" y="703"/>
                    <a:pt x="4299" y="1120"/>
                  </a:cubicBezTo>
                  <a:cubicBezTo>
                    <a:pt x="4001" y="1001"/>
                    <a:pt x="3691" y="941"/>
                    <a:pt x="3346" y="941"/>
                  </a:cubicBezTo>
                  <a:cubicBezTo>
                    <a:pt x="3001" y="941"/>
                    <a:pt x="2691" y="1001"/>
                    <a:pt x="2394" y="1120"/>
                  </a:cubicBezTo>
                  <a:cubicBezTo>
                    <a:pt x="2394" y="703"/>
                    <a:pt x="2810" y="358"/>
                    <a:pt x="3346" y="358"/>
                  </a:cubicBezTo>
                  <a:close/>
                  <a:moveTo>
                    <a:pt x="3370" y="1299"/>
                  </a:moveTo>
                  <a:cubicBezTo>
                    <a:pt x="4620" y="1299"/>
                    <a:pt x="5620" y="2311"/>
                    <a:pt x="5620" y="3561"/>
                  </a:cubicBezTo>
                  <a:cubicBezTo>
                    <a:pt x="5620" y="3882"/>
                    <a:pt x="5549" y="4216"/>
                    <a:pt x="5418" y="4513"/>
                  </a:cubicBezTo>
                  <a:lnTo>
                    <a:pt x="5418" y="4347"/>
                  </a:lnTo>
                  <a:cubicBezTo>
                    <a:pt x="5418" y="4144"/>
                    <a:pt x="5322" y="3930"/>
                    <a:pt x="5168" y="3799"/>
                  </a:cubicBezTo>
                  <a:cubicBezTo>
                    <a:pt x="4811" y="3489"/>
                    <a:pt x="4025" y="2953"/>
                    <a:pt x="2632" y="2811"/>
                  </a:cubicBezTo>
                  <a:cubicBezTo>
                    <a:pt x="2626" y="2810"/>
                    <a:pt x="2619" y="2809"/>
                    <a:pt x="2613" y="2809"/>
                  </a:cubicBezTo>
                  <a:cubicBezTo>
                    <a:pt x="2535" y="2809"/>
                    <a:pt x="2452" y="2878"/>
                    <a:pt x="2441" y="2977"/>
                  </a:cubicBezTo>
                  <a:cubicBezTo>
                    <a:pt x="2429" y="3073"/>
                    <a:pt x="2501" y="3156"/>
                    <a:pt x="2608" y="3168"/>
                  </a:cubicBezTo>
                  <a:cubicBezTo>
                    <a:pt x="3882" y="3311"/>
                    <a:pt x="4632" y="3787"/>
                    <a:pt x="4941" y="4061"/>
                  </a:cubicBezTo>
                  <a:cubicBezTo>
                    <a:pt x="5013" y="4144"/>
                    <a:pt x="5072" y="4239"/>
                    <a:pt x="5072" y="4347"/>
                  </a:cubicBezTo>
                  <a:lnTo>
                    <a:pt x="5072" y="4680"/>
                  </a:lnTo>
                  <a:cubicBezTo>
                    <a:pt x="5072" y="5609"/>
                    <a:pt x="4310" y="6371"/>
                    <a:pt x="3382" y="6371"/>
                  </a:cubicBezTo>
                  <a:cubicBezTo>
                    <a:pt x="3374" y="6371"/>
                    <a:pt x="3367" y="6371"/>
                    <a:pt x="3359" y="6371"/>
                  </a:cubicBezTo>
                  <a:cubicBezTo>
                    <a:pt x="2405" y="6371"/>
                    <a:pt x="1643" y="5625"/>
                    <a:pt x="1643" y="4692"/>
                  </a:cubicBezTo>
                  <a:lnTo>
                    <a:pt x="1643" y="4549"/>
                  </a:lnTo>
                  <a:cubicBezTo>
                    <a:pt x="1643" y="4466"/>
                    <a:pt x="1679" y="4406"/>
                    <a:pt x="1739" y="4382"/>
                  </a:cubicBezTo>
                  <a:cubicBezTo>
                    <a:pt x="1965" y="4263"/>
                    <a:pt x="2251" y="4025"/>
                    <a:pt x="2382" y="3620"/>
                  </a:cubicBezTo>
                  <a:cubicBezTo>
                    <a:pt x="2405" y="3525"/>
                    <a:pt x="2370" y="3430"/>
                    <a:pt x="2274" y="3394"/>
                  </a:cubicBezTo>
                  <a:cubicBezTo>
                    <a:pt x="2258" y="3389"/>
                    <a:pt x="2240" y="3387"/>
                    <a:pt x="2222" y="3387"/>
                  </a:cubicBezTo>
                  <a:cubicBezTo>
                    <a:pt x="2152" y="3387"/>
                    <a:pt x="2079" y="3425"/>
                    <a:pt x="2060" y="3501"/>
                  </a:cubicBezTo>
                  <a:cubicBezTo>
                    <a:pt x="1953" y="3799"/>
                    <a:pt x="1739" y="3966"/>
                    <a:pt x="1584" y="4061"/>
                  </a:cubicBezTo>
                  <a:cubicBezTo>
                    <a:pt x="1417" y="4156"/>
                    <a:pt x="1310" y="4335"/>
                    <a:pt x="1310" y="4513"/>
                  </a:cubicBezTo>
                  <a:cubicBezTo>
                    <a:pt x="1179" y="4216"/>
                    <a:pt x="1108" y="3882"/>
                    <a:pt x="1108" y="3561"/>
                  </a:cubicBezTo>
                  <a:cubicBezTo>
                    <a:pt x="1108" y="2311"/>
                    <a:pt x="2120" y="1299"/>
                    <a:pt x="3370" y="1299"/>
                  </a:cubicBezTo>
                  <a:close/>
                  <a:moveTo>
                    <a:pt x="4108" y="6585"/>
                  </a:moveTo>
                  <a:lnTo>
                    <a:pt x="4108" y="7002"/>
                  </a:lnTo>
                  <a:cubicBezTo>
                    <a:pt x="4108" y="7228"/>
                    <a:pt x="4239" y="7418"/>
                    <a:pt x="4430" y="7502"/>
                  </a:cubicBezTo>
                  <a:lnTo>
                    <a:pt x="4691" y="7621"/>
                  </a:lnTo>
                  <a:cubicBezTo>
                    <a:pt x="4441" y="8133"/>
                    <a:pt x="3918" y="8442"/>
                    <a:pt x="3346" y="8442"/>
                  </a:cubicBezTo>
                  <a:cubicBezTo>
                    <a:pt x="2786" y="8442"/>
                    <a:pt x="2263" y="8133"/>
                    <a:pt x="2013" y="7621"/>
                  </a:cubicBezTo>
                  <a:lnTo>
                    <a:pt x="2263" y="7502"/>
                  </a:lnTo>
                  <a:cubicBezTo>
                    <a:pt x="2453" y="7418"/>
                    <a:pt x="2584" y="7228"/>
                    <a:pt x="2584" y="7002"/>
                  </a:cubicBezTo>
                  <a:lnTo>
                    <a:pt x="2584" y="6585"/>
                  </a:lnTo>
                  <a:cubicBezTo>
                    <a:pt x="2822" y="6668"/>
                    <a:pt x="3084" y="6728"/>
                    <a:pt x="3346" y="6728"/>
                  </a:cubicBezTo>
                  <a:cubicBezTo>
                    <a:pt x="3620" y="6728"/>
                    <a:pt x="3870" y="6668"/>
                    <a:pt x="4108" y="6585"/>
                  </a:cubicBezTo>
                  <a:close/>
                  <a:moveTo>
                    <a:pt x="3346" y="1"/>
                  </a:moveTo>
                  <a:cubicBezTo>
                    <a:pt x="2632" y="1"/>
                    <a:pt x="2060" y="513"/>
                    <a:pt x="2060" y="1120"/>
                  </a:cubicBezTo>
                  <a:cubicBezTo>
                    <a:pt x="2060" y="1179"/>
                    <a:pt x="2060" y="1227"/>
                    <a:pt x="2072" y="1287"/>
                  </a:cubicBezTo>
                  <a:cubicBezTo>
                    <a:pt x="1286" y="1727"/>
                    <a:pt x="750" y="2572"/>
                    <a:pt x="750" y="3561"/>
                  </a:cubicBezTo>
                  <a:cubicBezTo>
                    <a:pt x="750" y="4204"/>
                    <a:pt x="989" y="4811"/>
                    <a:pt x="1405" y="5287"/>
                  </a:cubicBezTo>
                  <a:cubicBezTo>
                    <a:pt x="1548" y="5751"/>
                    <a:pt x="1846" y="6156"/>
                    <a:pt x="2251" y="6406"/>
                  </a:cubicBezTo>
                  <a:lnTo>
                    <a:pt x="2251" y="7014"/>
                  </a:lnTo>
                  <a:cubicBezTo>
                    <a:pt x="2251" y="7085"/>
                    <a:pt x="2203" y="7168"/>
                    <a:pt x="2132" y="7192"/>
                  </a:cubicBezTo>
                  <a:lnTo>
                    <a:pt x="548" y="7895"/>
                  </a:lnTo>
                  <a:cubicBezTo>
                    <a:pt x="203" y="8037"/>
                    <a:pt x="0" y="8371"/>
                    <a:pt x="0" y="8740"/>
                  </a:cubicBezTo>
                  <a:lnTo>
                    <a:pt x="0" y="9942"/>
                  </a:lnTo>
                  <a:cubicBezTo>
                    <a:pt x="0" y="10050"/>
                    <a:pt x="72" y="10121"/>
                    <a:pt x="179" y="10121"/>
                  </a:cubicBezTo>
                  <a:cubicBezTo>
                    <a:pt x="286" y="10121"/>
                    <a:pt x="358" y="10050"/>
                    <a:pt x="358" y="9942"/>
                  </a:cubicBezTo>
                  <a:lnTo>
                    <a:pt x="358" y="8740"/>
                  </a:lnTo>
                  <a:cubicBezTo>
                    <a:pt x="358" y="8514"/>
                    <a:pt x="489" y="8311"/>
                    <a:pt x="703" y="8216"/>
                  </a:cubicBezTo>
                  <a:lnTo>
                    <a:pt x="1691" y="7776"/>
                  </a:lnTo>
                  <a:cubicBezTo>
                    <a:pt x="2013" y="8395"/>
                    <a:pt x="2644" y="8799"/>
                    <a:pt x="3358" y="8799"/>
                  </a:cubicBezTo>
                  <a:cubicBezTo>
                    <a:pt x="4072" y="8799"/>
                    <a:pt x="4715" y="8395"/>
                    <a:pt x="5025" y="7776"/>
                  </a:cubicBezTo>
                  <a:lnTo>
                    <a:pt x="6025" y="8216"/>
                  </a:lnTo>
                  <a:cubicBezTo>
                    <a:pt x="6239" y="8311"/>
                    <a:pt x="6370" y="8514"/>
                    <a:pt x="6370" y="8740"/>
                  </a:cubicBezTo>
                  <a:lnTo>
                    <a:pt x="6370" y="9942"/>
                  </a:lnTo>
                  <a:cubicBezTo>
                    <a:pt x="6370" y="10050"/>
                    <a:pt x="6442" y="10121"/>
                    <a:pt x="6549" y="10121"/>
                  </a:cubicBezTo>
                  <a:cubicBezTo>
                    <a:pt x="6656" y="10121"/>
                    <a:pt x="6727" y="10050"/>
                    <a:pt x="6727" y="9942"/>
                  </a:cubicBezTo>
                  <a:lnTo>
                    <a:pt x="6727" y="8740"/>
                  </a:lnTo>
                  <a:cubicBezTo>
                    <a:pt x="6704" y="8371"/>
                    <a:pt x="6489" y="8037"/>
                    <a:pt x="6144" y="7895"/>
                  </a:cubicBezTo>
                  <a:lnTo>
                    <a:pt x="4572" y="7192"/>
                  </a:lnTo>
                  <a:cubicBezTo>
                    <a:pt x="4501" y="7168"/>
                    <a:pt x="4453" y="7085"/>
                    <a:pt x="4453" y="7014"/>
                  </a:cubicBezTo>
                  <a:lnTo>
                    <a:pt x="4453" y="6406"/>
                  </a:lnTo>
                  <a:cubicBezTo>
                    <a:pt x="4858" y="6156"/>
                    <a:pt x="5156" y="5751"/>
                    <a:pt x="5299" y="5287"/>
                  </a:cubicBezTo>
                  <a:cubicBezTo>
                    <a:pt x="5715" y="4811"/>
                    <a:pt x="5954" y="4204"/>
                    <a:pt x="5954" y="3561"/>
                  </a:cubicBezTo>
                  <a:cubicBezTo>
                    <a:pt x="5954" y="2596"/>
                    <a:pt x="5418" y="1727"/>
                    <a:pt x="4632" y="1287"/>
                  </a:cubicBezTo>
                  <a:cubicBezTo>
                    <a:pt x="4644" y="1227"/>
                    <a:pt x="4644" y="1179"/>
                    <a:pt x="4644" y="1120"/>
                  </a:cubicBezTo>
                  <a:cubicBezTo>
                    <a:pt x="4644" y="513"/>
                    <a:pt x="4060" y="1"/>
                    <a:pt x="33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05;p71">
              <a:extLst>
                <a:ext uri="{FF2B5EF4-FFF2-40B4-BE49-F238E27FC236}">
                  <a16:creationId xmlns:a16="http://schemas.microsoft.com/office/drawing/2014/main" xmlns="" id="{B0D68ECB-1D6F-634F-DA8B-8DB7742BA7A0}"/>
                </a:ext>
              </a:extLst>
            </p:cNvPr>
            <p:cNvSpPr/>
            <p:nvPr/>
          </p:nvSpPr>
          <p:spPr>
            <a:xfrm>
              <a:off x="896411" y="1808780"/>
              <a:ext cx="11395" cy="34918"/>
            </a:xfrm>
            <a:custGeom>
              <a:avLst/>
              <a:gdLst/>
              <a:ahLst/>
              <a:cxnLst/>
              <a:rect l="l" t="t" r="r" b="b"/>
              <a:pathLst>
                <a:path w="358" h="1097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lnTo>
                    <a:pt x="0" y="918"/>
                  </a:lnTo>
                  <a:cubicBezTo>
                    <a:pt x="0" y="1025"/>
                    <a:pt x="72" y="1096"/>
                    <a:pt x="179" y="1096"/>
                  </a:cubicBezTo>
                  <a:cubicBezTo>
                    <a:pt x="286" y="1096"/>
                    <a:pt x="357" y="1025"/>
                    <a:pt x="357" y="918"/>
                  </a:cubicBezTo>
                  <a:lnTo>
                    <a:pt x="357" y="179"/>
                  </a:lnTo>
                  <a:cubicBezTo>
                    <a:pt x="345" y="84"/>
                    <a:pt x="26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06;p71">
              <a:extLst>
                <a:ext uri="{FF2B5EF4-FFF2-40B4-BE49-F238E27FC236}">
                  <a16:creationId xmlns:a16="http://schemas.microsoft.com/office/drawing/2014/main" xmlns="" id="{96DEB05D-8B1D-5A00-E33D-0322E105F390}"/>
                </a:ext>
              </a:extLst>
            </p:cNvPr>
            <p:cNvSpPr/>
            <p:nvPr/>
          </p:nvSpPr>
          <p:spPr>
            <a:xfrm>
              <a:off x="1015391" y="1808780"/>
              <a:ext cx="11395" cy="34918"/>
            </a:xfrm>
            <a:custGeom>
              <a:avLst/>
              <a:gdLst/>
              <a:ahLst/>
              <a:cxnLst/>
              <a:rect l="l" t="t" r="r" b="b"/>
              <a:pathLst>
                <a:path w="358" h="1097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lnTo>
                    <a:pt x="1" y="918"/>
                  </a:lnTo>
                  <a:cubicBezTo>
                    <a:pt x="1" y="1025"/>
                    <a:pt x="72" y="1096"/>
                    <a:pt x="179" y="1096"/>
                  </a:cubicBezTo>
                  <a:cubicBezTo>
                    <a:pt x="275" y="1096"/>
                    <a:pt x="346" y="1025"/>
                    <a:pt x="346" y="918"/>
                  </a:cubicBezTo>
                  <a:lnTo>
                    <a:pt x="346" y="179"/>
                  </a:lnTo>
                  <a:cubicBezTo>
                    <a:pt x="358" y="84"/>
                    <a:pt x="275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07;p71">
              <a:extLst>
                <a:ext uri="{FF2B5EF4-FFF2-40B4-BE49-F238E27FC236}">
                  <a16:creationId xmlns:a16="http://schemas.microsoft.com/office/drawing/2014/main" xmlns="" id="{C35F0BFD-0EC5-BB7D-D34D-38176E463B82}"/>
                </a:ext>
              </a:extLst>
            </p:cNvPr>
            <p:cNvSpPr/>
            <p:nvPr/>
          </p:nvSpPr>
          <p:spPr>
            <a:xfrm>
              <a:off x="1057471" y="1522660"/>
              <a:ext cx="178534" cy="186110"/>
            </a:xfrm>
            <a:custGeom>
              <a:avLst/>
              <a:gdLst/>
              <a:ahLst/>
              <a:cxnLst/>
              <a:rect l="l" t="t" r="r" b="b"/>
              <a:pathLst>
                <a:path w="5609" h="5847" extrusionOk="0">
                  <a:moveTo>
                    <a:pt x="739" y="1"/>
                  </a:moveTo>
                  <a:cubicBezTo>
                    <a:pt x="346" y="1"/>
                    <a:pt x="0" y="322"/>
                    <a:pt x="0" y="739"/>
                  </a:cubicBezTo>
                  <a:lnTo>
                    <a:pt x="0" y="3751"/>
                  </a:lnTo>
                  <a:cubicBezTo>
                    <a:pt x="0" y="4144"/>
                    <a:pt x="322" y="4489"/>
                    <a:pt x="739" y="4489"/>
                  </a:cubicBezTo>
                  <a:lnTo>
                    <a:pt x="1084" y="4489"/>
                  </a:lnTo>
                  <a:lnTo>
                    <a:pt x="834" y="5513"/>
                  </a:lnTo>
                  <a:cubicBezTo>
                    <a:pt x="798" y="5620"/>
                    <a:pt x="846" y="5739"/>
                    <a:pt x="941" y="5799"/>
                  </a:cubicBezTo>
                  <a:cubicBezTo>
                    <a:pt x="977" y="5823"/>
                    <a:pt x="1036" y="5847"/>
                    <a:pt x="1084" y="5847"/>
                  </a:cubicBezTo>
                  <a:cubicBezTo>
                    <a:pt x="1143" y="5847"/>
                    <a:pt x="1191" y="5823"/>
                    <a:pt x="1250" y="5799"/>
                  </a:cubicBezTo>
                  <a:lnTo>
                    <a:pt x="3048" y="4489"/>
                  </a:lnTo>
                  <a:lnTo>
                    <a:pt x="4870" y="4489"/>
                  </a:lnTo>
                  <a:cubicBezTo>
                    <a:pt x="5263" y="4489"/>
                    <a:pt x="5608" y="4156"/>
                    <a:pt x="5608" y="3739"/>
                  </a:cubicBezTo>
                  <a:lnTo>
                    <a:pt x="5608" y="739"/>
                  </a:lnTo>
                  <a:cubicBezTo>
                    <a:pt x="5596" y="322"/>
                    <a:pt x="5263" y="1"/>
                    <a:pt x="4870" y="1"/>
                  </a:cubicBezTo>
                  <a:cubicBezTo>
                    <a:pt x="4763" y="1"/>
                    <a:pt x="4691" y="72"/>
                    <a:pt x="4691" y="179"/>
                  </a:cubicBezTo>
                  <a:cubicBezTo>
                    <a:pt x="4691" y="274"/>
                    <a:pt x="4763" y="346"/>
                    <a:pt x="4870" y="346"/>
                  </a:cubicBezTo>
                  <a:cubicBezTo>
                    <a:pt x="5072" y="346"/>
                    <a:pt x="5251" y="524"/>
                    <a:pt x="5251" y="739"/>
                  </a:cubicBezTo>
                  <a:lnTo>
                    <a:pt x="5251" y="3739"/>
                  </a:lnTo>
                  <a:cubicBezTo>
                    <a:pt x="5251" y="3953"/>
                    <a:pt x="5072" y="4132"/>
                    <a:pt x="4870" y="4132"/>
                  </a:cubicBezTo>
                  <a:lnTo>
                    <a:pt x="2989" y="4132"/>
                  </a:lnTo>
                  <a:cubicBezTo>
                    <a:pt x="2965" y="4132"/>
                    <a:pt x="2917" y="4144"/>
                    <a:pt x="2882" y="4156"/>
                  </a:cubicBezTo>
                  <a:lnTo>
                    <a:pt x="1215" y="5382"/>
                  </a:lnTo>
                  <a:lnTo>
                    <a:pt x="1477" y="4358"/>
                  </a:lnTo>
                  <a:cubicBezTo>
                    <a:pt x="1489" y="4299"/>
                    <a:pt x="1477" y="4251"/>
                    <a:pt x="1441" y="4203"/>
                  </a:cubicBezTo>
                  <a:cubicBezTo>
                    <a:pt x="1417" y="4156"/>
                    <a:pt x="1358" y="4132"/>
                    <a:pt x="1310" y="4132"/>
                  </a:cubicBezTo>
                  <a:lnTo>
                    <a:pt x="739" y="4132"/>
                  </a:lnTo>
                  <a:cubicBezTo>
                    <a:pt x="536" y="4132"/>
                    <a:pt x="358" y="3953"/>
                    <a:pt x="358" y="3739"/>
                  </a:cubicBezTo>
                  <a:lnTo>
                    <a:pt x="358" y="739"/>
                  </a:lnTo>
                  <a:cubicBezTo>
                    <a:pt x="358" y="524"/>
                    <a:pt x="536" y="346"/>
                    <a:pt x="739" y="346"/>
                  </a:cubicBezTo>
                  <a:cubicBezTo>
                    <a:pt x="846" y="346"/>
                    <a:pt x="917" y="274"/>
                    <a:pt x="917" y="179"/>
                  </a:cubicBezTo>
                  <a:cubicBezTo>
                    <a:pt x="917" y="72"/>
                    <a:pt x="846" y="1"/>
                    <a:pt x="7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45"/>
          <p:cNvPicPr preferRelativeResize="0"/>
          <p:nvPr/>
        </p:nvPicPr>
        <p:blipFill rotWithShape="1">
          <a:blip r:embed="rId3">
            <a:alphaModFix/>
          </a:blip>
          <a:srcRect l="14335" r="14342"/>
          <a:stretch/>
        </p:blipFill>
        <p:spPr>
          <a:xfrm>
            <a:off x="3182019" y="1429572"/>
            <a:ext cx="2395768" cy="33755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44;p44">
            <a:extLst>
              <a:ext uri="{FF2B5EF4-FFF2-40B4-BE49-F238E27FC236}">
                <a16:creationId xmlns:a16="http://schemas.microsoft.com/office/drawing/2014/main" xmlns="" id="{A1975ED7-A332-C0B9-D3EC-93B39E10C7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839" y="0"/>
            <a:ext cx="10307041" cy="156591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latin typeface="Arial Black" panose="020B0A04020102020204" pitchFamily="34" charset="0"/>
              </a:rPr>
              <a:t>ПОДГОТОВКА ОТЧЁТОВ И ДОКУМЕНТОВ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3737C3F5-16CB-D941-2FF4-E6F5479038F4}"/>
              </a:ext>
            </a:extLst>
          </p:cNvPr>
          <p:cNvSpPr/>
          <p:nvPr/>
        </p:nvSpPr>
        <p:spPr>
          <a:xfrm>
            <a:off x="6373554" y="1772201"/>
            <a:ext cx="2164140" cy="273093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5340B3E-B7B9-5A91-3B1B-060BB2F23CEE}"/>
              </a:ext>
            </a:extLst>
          </p:cNvPr>
          <p:cNvSpPr txBox="1"/>
          <p:nvPr/>
        </p:nvSpPr>
        <p:spPr>
          <a:xfrm>
            <a:off x="1198340" y="1454207"/>
            <a:ext cx="498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ДО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4463AA0-9263-6209-1652-2586207A2DE1}"/>
              </a:ext>
            </a:extLst>
          </p:cNvPr>
          <p:cNvSpPr txBox="1"/>
          <p:nvPr/>
        </p:nvSpPr>
        <p:spPr>
          <a:xfrm>
            <a:off x="7062548" y="1438967"/>
            <a:ext cx="741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ПОСЛЕ</a:t>
            </a:r>
          </a:p>
        </p:txBody>
      </p:sp>
      <p:pic>
        <p:nvPicPr>
          <p:cNvPr id="15" name="Рисунок 14" descr="Изображение выглядит как рисунок, графическая вставка, Торт на день рождения, иллюстрац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12DA35CC-79AA-CD3F-1DEA-92E92F1B7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838" y="1905025"/>
            <a:ext cx="2623571" cy="2623571"/>
          </a:xfrm>
          <a:prstGeom prst="rect">
            <a:avLst/>
          </a:prstGeom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85076286-8BB4-9D5F-E36F-B3AB6B3BE3D9}"/>
              </a:ext>
            </a:extLst>
          </p:cNvPr>
          <p:cNvSpPr/>
          <p:nvPr/>
        </p:nvSpPr>
        <p:spPr>
          <a:xfrm>
            <a:off x="451828" y="1787441"/>
            <a:ext cx="2164140" cy="273093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 descr="Изображение выглядит как обувь, одежда, мультфильм,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854E73C9-9088-5DF8-B4AC-AC2002D03B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591" y="2044603"/>
            <a:ext cx="2216613" cy="2216613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A7BF406D-423B-A175-473F-E73301065D5A}"/>
              </a:ext>
            </a:extLst>
          </p:cNvPr>
          <p:cNvSpPr/>
          <p:nvPr/>
        </p:nvSpPr>
        <p:spPr>
          <a:xfrm rot="19945861">
            <a:off x="539187" y="2212032"/>
            <a:ext cx="981866" cy="44511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572085D-5993-E171-8A1E-C7FE9CF0F4A5}"/>
              </a:ext>
            </a:extLst>
          </p:cNvPr>
          <p:cNvSpPr txBox="1"/>
          <p:nvPr/>
        </p:nvSpPr>
        <p:spPr>
          <a:xfrm>
            <a:off x="825083" y="4503139"/>
            <a:ext cx="1417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НЕДЕЛЯ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0B43DE2-F09F-47F6-FF04-E38516135483}"/>
              </a:ext>
            </a:extLst>
          </p:cNvPr>
          <p:cNvSpPr txBox="1"/>
          <p:nvPr/>
        </p:nvSpPr>
        <p:spPr>
          <a:xfrm>
            <a:off x="6971916" y="4503139"/>
            <a:ext cx="1417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 </a:t>
            </a:r>
            <a:r>
              <a:rPr lang="ru-RU" sz="28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ДНЯ</a:t>
            </a:r>
            <a:endParaRPr lang="ru-RU" sz="20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1D7706E7-8C10-DFCA-9DE8-5662F5697DBC}"/>
              </a:ext>
            </a:extLst>
          </p:cNvPr>
          <p:cNvSpPr/>
          <p:nvPr/>
        </p:nvSpPr>
        <p:spPr>
          <a:xfrm>
            <a:off x="5974374" y="2684441"/>
            <a:ext cx="1949924" cy="196441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185C8F69-4F6B-1176-0FB4-1B3558170062}"/>
              </a:ext>
            </a:extLst>
          </p:cNvPr>
          <p:cNvSpPr/>
          <p:nvPr/>
        </p:nvSpPr>
        <p:spPr>
          <a:xfrm>
            <a:off x="1192056" y="2684441"/>
            <a:ext cx="1949924" cy="196441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0" name="Google Shape;260;p46"/>
          <p:cNvPicPr preferRelativeResize="0"/>
          <p:nvPr/>
        </p:nvPicPr>
        <p:blipFill rotWithShape="1">
          <a:blip r:embed="rId3">
            <a:alphaModFix/>
          </a:blip>
          <a:srcRect l="19458" t="19631" r="18553" b="661"/>
          <a:stretch/>
        </p:blipFill>
        <p:spPr>
          <a:xfrm>
            <a:off x="3443137" y="1493834"/>
            <a:ext cx="2230080" cy="288162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44;p44">
            <a:extLst>
              <a:ext uri="{FF2B5EF4-FFF2-40B4-BE49-F238E27FC236}">
                <a16:creationId xmlns:a16="http://schemas.microsoft.com/office/drawing/2014/main" xmlns="" id="{94D584EA-75CA-2285-56BA-ECCCB29D50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5571" y="-14918"/>
            <a:ext cx="9087841" cy="156591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latin typeface="Arial Black" panose="020B0A04020102020204" pitchFamily="34" charset="0"/>
              </a:rPr>
              <a:t>ОПТИМИЗАЦИЯ МЕТОДИЧЕСКОЙ РАБОТЫ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grpSp>
        <p:nvGrpSpPr>
          <p:cNvPr id="10" name="Google Shape;686;p71">
            <a:extLst>
              <a:ext uri="{FF2B5EF4-FFF2-40B4-BE49-F238E27FC236}">
                <a16:creationId xmlns:a16="http://schemas.microsoft.com/office/drawing/2014/main" xmlns="" id="{C758B7D5-EDC1-DB7B-8C7D-FA627B713683}"/>
              </a:ext>
            </a:extLst>
          </p:cNvPr>
          <p:cNvGrpSpPr/>
          <p:nvPr/>
        </p:nvGrpSpPr>
        <p:grpSpPr>
          <a:xfrm rot="7999740">
            <a:off x="1696093" y="1796555"/>
            <a:ext cx="941851" cy="943584"/>
            <a:chOff x="6069423" y="2891892"/>
            <a:chExt cx="362321" cy="364231"/>
          </a:xfrm>
        </p:grpSpPr>
        <p:sp>
          <p:nvSpPr>
            <p:cNvPr id="11" name="Google Shape;687;p71">
              <a:extLst>
                <a:ext uri="{FF2B5EF4-FFF2-40B4-BE49-F238E27FC236}">
                  <a16:creationId xmlns:a16="http://schemas.microsoft.com/office/drawing/2014/main" xmlns="" id="{0630AE1A-32CF-470F-C4DC-F838CDF085F1}"/>
                </a:ext>
              </a:extLst>
            </p:cNvPr>
            <p:cNvSpPr/>
            <p:nvPr/>
          </p:nvSpPr>
          <p:spPr>
            <a:xfrm>
              <a:off x="6069423" y="2891892"/>
              <a:ext cx="278958" cy="278958"/>
            </a:xfrm>
            <a:custGeom>
              <a:avLst/>
              <a:gdLst/>
              <a:ahLst/>
              <a:cxnLst/>
              <a:rect l="l" t="t" r="r" b="b"/>
              <a:pathLst>
                <a:path w="8764" h="8764" extrusionOk="0">
                  <a:moveTo>
                    <a:pt x="4120" y="1"/>
                  </a:moveTo>
                  <a:cubicBezTo>
                    <a:pt x="3858" y="1"/>
                    <a:pt x="3632" y="203"/>
                    <a:pt x="3572" y="453"/>
                  </a:cubicBezTo>
                  <a:lnTo>
                    <a:pt x="3406" y="1299"/>
                  </a:lnTo>
                  <a:cubicBezTo>
                    <a:pt x="3227" y="1358"/>
                    <a:pt x="3060" y="1418"/>
                    <a:pt x="2906" y="1513"/>
                  </a:cubicBezTo>
                  <a:lnTo>
                    <a:pt x="2191" y="1037"/>
                  </a:lnTo>
                  <a:cubicBezTo>
                    <a:pt x="2096" y="971"/>
                    <a:pt x="1987" y="940"/>
                    <a:pt x="1879" y="940"/>
                  </a:cubicBezTo>
                  <a:cubicBezTo>
                    <a:pt x="1732" y="940"/>
                    <a:pt x="1587" y="998"/>
                    <a:pt x="1477" y="1108"/>
                  </a:cubicBezTo>
                  <a:lnTo>
                    <a:pt x="1096" y="1477"/>
                  </a:lnTo>
                  <a:cubicBezTo>
                    <a:pt x="905" y="1668"/>
                    <a:pt x="882" y="1965"/>
                    <a:pt x="1024" y="2191"/>
                  </a:cubicBezTo>
                  <a:lnTo>
                    <a:pt x="1501" y="2906"/>
                  </a:lnTo>
                  <a:cubicBezTo>
                    <a:pt x="1417" y="3073"/>
                    <a:pt x="1358" y="3239"/>
                    <a:pt x="1298" y="3406"/>
                  </a:cubicBezTo>
                  <a:lnTo>
                    <a:pt x="441" y="3573"/>
                  </a:lnTo>
                  <a:cubicBezTo>
                    <a:pt x="179" y="3632"/>
                    <a:pt x="0" y="3858"/>
                    <a:pt x="0" y="4132"/>
                  </a:cubicBezTo>
                  <a:lnTo>
                    <a:pt x="0" y="4644"/>
                  </a:lnTo>
                  <a:cubicBezTo>
                    <a:pt x="0" y="4918"/>
                    <a:pt x="191" y="5132"/>
                    <a:pt x="441" y="5204"/>
                  </a:cubicBezTo>
                  <a:lnTo>
                    <a:pt x="1298" y="5359"/>
                  </a:lnTo>
                  <a:cubicBezTo>
                    <a:pt x="1358" y="5537"/>
                    <a:pt x="1417" y="5704"/>
                    <a:pt x="1501" y="5871"/>
                  </a:cubicBezTo>
                  <a:lnTo>
                    <a:pt x="1024" y="6585"/>
                  </a:lnTo>
                  <a:cubicBezTo>
                    <a:pt x="882" y="6811"/>
                    <a:pt x="905" y="7109"/>
                    <a:pt x="1096" y="7299"/>
                  </a:cubicBezTo>
                  <a:lnTo>
                    <a:pt x="1477" y="7668"/>
                  </a:lnTo>
                  <a:cubicBezTo>
                    <a:pt x="1587" y="7778"/>
                    <a:pt x="1732" y="7837"/>
                    <a:pt x="1879" y="7837"/>
                  </a:cubicBezTo>
                  <a:cubicBezTo>
                    <a:pt x="1987" y="7837"/>
                    <a:pt x="2096" y="7805"/>
                    <a:pt x="2191" y="7740"/>
                  </a:cubicBezTo>
                  <a:lnTo>
                    <a:pt x="2906" y="7264"/>
                  </a:lnTo>
                  <a:cubicBezTo>
                    <a:pt x="3060" y="7359"/>
                    <a:pt x="3227" y="7418"/>
                    <a:pt x="3406" y="7478"/>
                  </a:cubicBezTo>
                  <a:lnTo>
                    <a:pt x="3572" y="8323"/>
                  </a:lnTo>
                  <a:cubicBezTo>
                    <a:pt x="3632" y="8585"/>
                    <a:pt x="3858" y="8764"/>
                    <a:pt x="4120" y="8764"/>
                  </a:cubicBezTo>
                  <a:lnTo>
                    <a:pt x="4644" y="8764"/>
                  </a:lnTo>
                  <a:cubicBezTo>
                    <a:pt x="4906" y="8764"/>
                    <a:pt x="5132" y="8573"/>
                    <a:pt x="5192" y="8323"/>
                  </a:cubicBezTo>
                  <a:lnTo>
                    <a:pt x="5358" y="7478"/>
                  </a:lnTo>
                  <a:cubicBezTo>
                    <a:pt x="5489" y="7430"/>
                    <a:pt x="5620" y="7371"/>
                    <a:pt x="5763" y="7311"/>
                  </a:cubicBezTo>
                  <a:cubicBezTo>
                    <a:pt x="5846" y="7299"/>
                    <a:pt x="5894" y="7192"/>
                    <a:pt x="5846" y="7109"/>
                  </a:cubicBezTo>
                  <a:cubicBezTo>
                    <a:pt x="5812" y="7039"/>
                    <a:pt x="5751" y="6995"/>
                    <a:pt x="5684" y="6995"/>
                  </a:cubicBezTo>
                  <a:cubicBezTo>
                    <a:pt x="5659" y="6995"/>
                    <a:pt x="5634" y="7001"/>
                    <a:pt x="5608" y="7014"/>
                  </a:cubicBezTo>
                  <a:cubicBezTo>
                    <a:pt x="5465" y="7085"/>
                    <a:pt x="5311" y="7144"/>
                    <a:pt x="5144" y="7180"/>
                  </a:cubicBezTo>
                  <a:cubicBezTo>
                    <a:pt x="5084" y="7192"/>
                    <a:pt x="5025" y="7252"/>
                    <a:pt x="5013" y="7311"/>
                  </a:cubicBezTo>
                  <a:lnTo>
                    <a:pt x="4823" y="8264"/>
                  </a:lnTo>
                  <a:cubicBezTo>
                    <a:pt x="4811" y="8347"/>
                    <a:pt x="4715" y="8430"/>
                    <a:pt x="4632" y="8430"/>
                  </a:cubicBezTo>
                  <a:lnTo>
                    <a:pt x="4108" y="8430"/>
                  </a:lnTo>
                  <a:cubicBezTo>
                    <a:pt x="4013" y="8430"/>
                    <a:pt x="3930" y="8347"/>
                    <a:pt x="3918" y="8264"/>
                  </a:cubicBezTo>
                  <a:lnTo>
                    <a:pt x="3715" y="7311"/>
                  </a:lnTo>
                  <a:cubicBezTo>
                    <a:pt x="3703" y="7252"/>
                    <a:pt x="3656" y="7192"/>
                    <a:pt x="3584" y="7180"/>
                  </a:cubicBezTo>
                  <a:cubicBezTo>
                    <a:pt x="3358" y="7121"/>
                    <a:pt x="3156" y="7025"/>
                    <a:pt x="2965" y="6906"/>
                  </a:cubicBezTo>
                  <a:cubicBezTo>
                    <a:pt x="2935" y="6894"/>
                    <a:pt x="2900" y="6888"/>
                    <a:pt x="2864" y="6888"/>
                  </a:cubicBezTo>
                  <a:cubicBezTo>
                    <a:pt x="2828" y="6888"/>
                    <a:pt x="2792" y="6894"/>
                    <a:pt x="2763" y="6906"/>
                  </a:cubicBezTo>
                  <a:lnTo>
                    <a:pt x="1965" y="7442"/>
                  </a:lnTo>
                  <a:cubicBezTo>
                    <a:pt x="1934" y="7468"/>
                    <a:pt x="1894" y="7480"/>
                    <a:pt x="1854" y="7480"/>
                  </a:cubicBezTo>
                  <a:cubicBezTo>
                    <a:pt x="1802" y="7480"/>
                    <a:pt x="1749" y="7459"/>
                    <a:pt x="1715" y="7418"/>
                  </a:cubicBezTo>
                  <a:lnTo>
                    <a:pt x="1334" y="7049"/>
                  </a:lnTo>
                  <a:cubicBezTo>
                    <a:pt x="1263" y="6966"/>
                    <a:pt x="1263" y="6859"/>
                    <a:pt x="1310" y="6787"/>
                  </a:cubicBezTo>
                  <a:lnTo>
                    <a:pt x="1846" y="5990"/>
                  </a:lnTo>
                  <a:cubicBezTo>
                    <a:pt x="1882" y="5930"/>
                    <a:pt x="1882" y="5859"/>
                    <a:pt x="1846" y="5799"/>
                  </a:cubicBezTo>
                  <a:cubicBezTo>
                    <a:pt x="1727" y="5597"/>
                    <a:pt x="1655" y="5382"/>
                    <a:pt x="1572" y="5168"/>
                  </a:cubicBezTo>
                  <a:cubicBezTo>
                    <a:pt x="1560" y="5109"/>
                    <a:pt x="1501" y="5049"/>
                    <a:pt x="1441" y="5037"/>
                  </a:cubicBezTo>
                  <a:lnTo>
                    <a:pt x="489" y="4847"/>
                  </a:lnTo>
                  <a:cubicBezTo>
                    <a:pt x="393" y="4823"/>
                    <a:pt x="322" y="4739"/>
                    <a:pt x="322" y="4644"/>
                  </a:cubicBezTo>
                  <a:lnTo>
                    <a:pt x="322" y="4132"/>
                  </a:lnTo>
                  <a:cubicBezTo>
                    <a:pt x="322" y="4037"/>
                    <a:pt x="393" y="3954"/>
                    <a:pt x="489" y="3930"/>
                  </a:cubicBezTo>
                  <a:lnTo>
                    <a:pt x="1441" y="3739"/>
                  </a:lnTo>
                  <a:cubicBezTo>
                    <a:pt x="1501" y="3727"/>
                    <a:pt x="1560" y="3680"/>
                    <a:pt x="1572" y="3608"/>
                  </a:cubicBezTo>
                  <a:cubicBezTo>
                    <a:pt x="1632" y="3382"/>
                    <a:pt x="1727" y="3180"/>
                    <a:pt x="1846" y="2977"/>
                  </a:cubicBezTo>
                  <a:cubicBezTo>
                    <a:pt x="1870" y="2918"/>
                    <a:pt x="1870" y="2846"/>
                    <a:pt x="1846" y="2787"/>
                  </a:cubicBezTo>
                  <a:lnTo>
                    <a:pt x="1310" y="1989"/>
                  </a:lnTo>
                  <a:cubicBezTo>
                    <a:pt x="1251" y="1906"/>
                    <a:pt x="1263" y="1787"/>
                    <a:pt x="1334" y="1727"/>
                  </a:cubicBezTo>
                  <a:lnTo>
                    <a:pt x="1715" y="1358"/>
                  </a:lnTo>
                  <a:cubicBezTo>
                    <a:pt x="1754" y="1319"/>
                    <a:pt x="1804" y="1301"/>
                    <a:pt x="1854" y="1301"/>
                  </a:cubicBezTo>
                  <a:cubicBezTo>
                    <a:pt x="1894" y="1301"/>
                    <a:pt x="1933" y="1313"/>
                    <a:pt x="1965" y="1334"/>
                  </a:cubicBezTo>
                  <a:lnTo>
                    <a:pt x="2763" y="1870"/>
                  </a:lnTo>
                  <a:cubicBezTo>
                    <a:pt x="2792" y="1888"/>
                    <a:pt x="2828" y="1897"/>
                    <a:pt x="2864" y="1897"/>
                  </a:cubicBezTo>
                  <a:cubicBezTo>
                    <a:pt x="2900" y="1897"/>
                    <a:pt x="2935" y="1888"/>
                    <a:pt x="2965" y="1870"/>
                  </a:cubicBezTo>
                  <a:cubicBezTo>
                    <a:pt x="3156" y="1751"/>
                    <a:pt x="3382" y="1668"/>
                    <a:pt x="3584" y="1596"/>
                  </a:cubicBezTo>
                  <a:cubicBezTo>
                    <a:pt x="3644" y="1584"/>
                    <a:pt x="3703" y="1525"/>
                    <a:pt x="3715" y="1465"/>
                  </a:cubicBezTo>
                  <a:lnTo>
                    <a:pt x="3918" y="513"/>
                  </a:lnTo>
                  <a:cubicBezTo>
                    <a:pt x="3930" y="417"/>
                    <a:pt x="4013" y="346"/>
                    <a:pt x="4108" y="346"/>
                  </a:cubicBezTo>
                  <a:lnTo>
                    <a:pt x="4632" y="346"/>
                  </a:lnTo>
                  <a:cubicBezTo>
                    <a:pt x="4715" y="346"/>
                    <a:pt x="4811" y="417"/>
                    <a:pt x="4823" y="513"/>
                  </a:cubicBezTo>
                  <a:lnTo>
                    <a:pt x="5013" y="1465"/>
                  </a:lnTo>
                  <a:cubicBezTo>
                    <a:pt x="5025" y="1525"/>
                    <a:pt x="5073" y="1584"/>
                    <a:pt x="5144" y="1596"/>
                  </a:cubicBezTo>
                  <a:cubicBezTo>
                    <a:pt x="5370" y="1656"/>
                    <a:pt x="5585" y="1751"/>
                    <a:pt x="5775" y="1870"/>
                  </a:cubicBezTo>
                  <a:cubicBezTo>
                    <a:pt x="5805" y="1882"/>
                    <a:pt x="5838" y="1888"/>
                    <a:pt x="5870" y="1888"/>
                  </a:cubicBezTo>
                  <a:cubicBezTo>
                    <a:pt x="5903" y="1888"/>
                    <a:pt x="5936" y="1882"/>
                    <a:pt x="5966" y="1870"/>
                  </a:cubicBezTo>
                  <a:lnTo>
                    <a:pt x="6775" y="1334"/>
                  </a:lnTo>
                  <a:cubicBezTo>
                    <a:pt x="6806" y="1309"/>
                    <a:pt x="6846" y="1296"/>
                    <a:pt x="6886" y="1296"/>
                  </a:cubicBezTo>
                  <a:cubicBezTo>
                    <a:pt x="6938" y="1296"/>
                    <a:pt x="6991" y="1317"/>
                    <a:pt x="7025" y="1358"/>
                  </a:cubicBezTo>
                  <a:lnTo>
                    <a:pt x="7394" y="1727"/>
                  </a:lnTo>
                  <a:cubicBezTo>
                    <a:pt x="7466" y="1810"/>
                    <a:pt x="7466" y="1906"/>
                    <a:pt x="7430" y="1989"/>
                  </a:cubicBezTo>
                  <a:lnTo>
                    <a:pt x="6894" y="2787"/>
                  </a:lnTo>
                  <a:cubicBezTo>
                    <a:pt x="6847" y="2846"/>
                    <a:pt x="6847" y="2918"/>
                    <a:pt x="6894" y="2977"/>
                  </a:cubicBezTo>
                  <a:cubicBezTo>
                    <a:pt x="7013" y="3180"/>
                    <a:pt x="7085" y="3394"/>
                    <a:pt x="7156" y="3608"/>
                  </a:cubicBezTo>
                  <a:cubicBezTo>
                    <a:pt x="7168" y="3668"/>
                    <a:pt x="7228" y="3727"/>
                    <a:pt x="7287" y="3739"/>
                  </a:cubicBezTo>
                  <a:lnTo>
                    <a:pt x="8240" y="3930"/>
                  </a:lnTo>
                  <a:cubicBezTo>
                    <a:pt x="8335" y="3954"/>
                    <a:pt x="8406" y="4037"/>
                    <a:pt x="8406" y="4132"/>
                  </a:cubicBezTo>
                  <a:lnTo>
                    <a:pt x="8406" y="4644"/>
                  </a:lnTo>
                  <a:cubicBezTo>
                    <a:pt x="8406" y="4739"/>
                    <a:pt x="8335" y="4823"/>
                    <a:pt x="8240" y="4847"/>
                  </a:cubicBezTo>
                  <a:lnTo>
                    <a:pt x="7287" y="5037"/>
                  </a:lnTo>
                  <a:cubicBezTo>
                    <a:pt x="7228" y="5049"/>
                    <a:pt x="7168" y="5097"/>
                    <a:pt x="7156" y="5168"/>
                  </a:cubicBezTo>
                  <a:cubicBezTo>
                    <a:pt x="7109" y="5335"/>
                    <a:pt x="7049" y="5478"/>
                    <a:pt x="6978" y="5632"/>
                  </a:cubicBezTo>
                  <a:cubicBezTo>
                    <a:pt x="6930" y="5716"/>
                    <a:pt x="6978" y="5823"/>
                    <a:pt x="7073" y="5871"/>
                  </a:cubicBezTo>
                  <a:cubicBezTo>
                    <a:pt x="7095" y="5883"/>
                    <a:pt x="7119" y="5889"/>
                    <a:pt x="7143" y="5889"/>
                  </a:cubicBezTo>
                  <a:cubicBezTo>
                    <a:pt x="7209" y="5889"/>
                    <a:pt x="7276" y="5845"/>
                    <a:pt x="7311" y="5775"/>
                  </a:cubicBezTo>
                  <a:cubicBezTo>
                    <a:pt x="7370" y="5644"/>
                    <a:pt x="7430" y="5513"/>
                    <a:pt x="7466" y="5359"/>
                  </a:cubicBezTo>
                  <a:lnTo>
                    <a:pt x="8323" y="5204"/>
                  </a:lnTo>
                  <a:cubicBezTo>
                    <a:pt x="8585" y="5144"/>
                    <a:pt x="8763" y="4918"/>
                    <a:pt x="8763" y="4644"/>
                  </a:cubicBezTo>
                  <a:lnTo>
                    <a:pt x="8763" y="4132"/>
                  </a:lnTo>
                  <a:cubicBezTo>
                    <a:pt x="8763" y="3858"/>
                    <a:pt x="8573" y="3632"/>
                    <a:pt x="8323" y="3573"/>
                  </a:cubicBezTo>
                  <a:lnTo>
                    <a:pt x="7466" y="3406"/>
                  </a:lnTo>
                  <a:cubicBezTo>
                    <a:pt x="7406" y="3227"/>
                    <a:pt x="7347" y="3073"/>
                    <a:pt x="7263" y="2906"/>
                  </a:cubicBezTo>
                  <a:lnTo>
                    <a:pt x="7740" y="2191"/>
                  </a:lnTo>
                  <a:cubicBezTo>
                    <a:pt x="7882" y="1965"/>
                    <a:pt x="7859" y="1668"/>
                    <a:pt x="7668" y="1477"/>
                  </a:cubicBezTo>
                  <a:lnTo>
                    <a:pt x="7287" y="1108"/>
                  </a:lnTo>
                  <a:cubicBezTo>
                    <a:pt x="7177" y="998"/>
                    <a:pt x="7032" y="940"/>
                    <a:pt x="6885" y="940"/>
                  </a:cubicBezTo>
                  <a:cubicBezTo>
                    <a:pt x="6777" y="940"/>
                    <a:pt x="6668" y="971"/>
                    <a:pt x="6573" y="1037"/>
                  </a:cubicBezTo>
                  <a:lnTo>
                    <a:pt x="5858" y="1513"/>
                  </a:lnTo>
                  <a:cubicBezTo>
                    <a:pt x="5704" y="1418"/>
                    <a:pt x="5537" y="1358"/>
                    <a:pt x="5358" y="1299"/>
                  </a:cubicBezTo>
                  <a:lnTo>
                    <a:pt x="5192" y="453"/>
                  </a:lnTo>
                  <a:cubicBezTo>
                    <a:pt x="5132" y="179"/>
                    <a:pt x="4906" y="1"/>
                    <a:pt x="46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88;p71">
              <a:extLst>
                <a:ext uri="{FF2B5EF4-FFF2-40B4-BE49-F238E27FC236}">
                  <a16:creationId xmlns:a16="http://schemas.microsoft.com/office/drawing/2014/main" xmlns="" id="{515EC26C-F629-E234-D0BC-40D25BADCF66}"/>
                </a:ext>
              </a:extLst>
            </p:cNvPr>
            <p:cNvSpPr/>
            <p:nvPr/>
          </p:nvSpPr>
          <p:spPr>
            <a:xfrm>
              <a:off x="6161507" y="2967679"/>
              <a:ext cx="111851" cy="97432"/>
            </a:xfrm>
            <a:custGeom>
              <a:avLst/>
              <a:gdLst/>
              <a:ahLst/>
              <a:cxnLst/>
              <a:rect l="l" t="t" r="r" b="b"/>
              <a:pathLst>
                <a:path w="3514" h="3061" extrusionOk="0">
                  <a:moveTo>
                    <a:pt x="1489" y="1"/>
                  </a:moveTo>
                  <a:cubicBezTo>
                    <a:pt x="965" y="1"/>
                    <a:pt x="465" y="215"/>
                    <a:pt x="84" y="584"/>
                  </a:cubicBezTo>
                  <a:cubicBezTo>
                    <a:pt x="1" y="656"/>
                    <a:pt x="1" y="763"/>
                    <a:pt x="84" y="834"/>
                  </a:cubicBezTo>
                  <a:cubicBezTo>
                    <a:pt x="120" y="870"/>
                    <a:pt x="164" y="888"/>
                    <a:pt x="209" y="888"/>
                  </a:cubicBezTo>
                  <a:cubicBezTo>
                    <a:pt x="254" y="888"/>
                    <a:pt x="298" y="870"/>
                    <a:pt x="334" y="834"/>
                  </a:cubicBezTo>
                  <a:cubicBezTo>
                    <a:pt x="644" y="537"/>
                    <a:pt x="1060" y="358"/>
                    <a:pt x="1489" y="358"/>
                  </a:cubicBezTo>
                  <a:cubicBezTo>
                    <a:pt x="2418" y="358"/>
                    <a:pt x="3168" y="1108"/>
                    <a:pt x="3168" y="2025"/>
                  </a:cubicBezTo>
                  <a:cubicBezTo>
                    <a:pt x="3168" y="2299"/>
                    <a:pt x="3096" y="2549"/>
                    <a:pt x="2989" y="2787"/>
                  </a:cubicBezTo>
                  <a:cubicBezTo>
                    <a:pt x="2930" y="2894"/>
                    <a:pt x="2953" y="2989"/>
                    <a:pt x="3049" y="3037"/>
                  </a:cubicBezTo>
                  <a:cubicBezTo>
                    <a:pt x="3073" y="3061"/>
                    <a:pt x="3108" y="3061"/>
                    <a:pt x="3132" y="3061"/>
                  </a:cubicBezTo>
                  <a:cubicBezTo>
                    <a:pt x="3192" y="3061"/>
                    <a:pt x="3263" y="3025"/>
                    <a:pt x="3299" y="2954"/>
                  </a:cubicBezTo>
                  <a:cubicBezTo>
                    <a:pt x="3442" y="2668"/>
                    <a:pt x="3513" y="2358"/>
                    <a:pt x="3513" y="2025"/>
                  </a:cubicBezTo>
                  <a:cubicBezTo>
                    <a:pt x="3513" y="906"/>
                    <a:pt x="2608" y="1"/>
                    <a:pt x="1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89;p71">
              <a:extLst>
                <a:ext uri="{FF2B5EF4-FFF2-40B4-BE49-F238E27FC236}">
                  <a16:creationId xmlns:a16="http://schemas.microsoft.com/office/drawing/2014/main" xmlns="" id="{2C48C98B-746D-5532-C58B-9C8E158E48A9}"/>
                </a:ext>
              </a:extLst>
            </p:cNvPr>
            <p:cNvSpPr/>
            <p:nvPr/>
          </p:nvSpPr>
          <p:spPr>
            <a:xfrm>
              <a:off x="6144828" y="3007848"/>
              <a:ext cx="105389" cy="88742"/>
            </a:xfrm>
            <a:custGeom>
              <a:avLst/>
              <a:gdLst/>
              <a:ahLst/>
              <a:cxnLst/>
              <a:rect l="l" t="t" r="r" b="b"/>
              <a:pathLst>
                <a:path w="3311" h="2788" extrusionOk="0">
                  <a:moveTo>
                    <a:pt x="262" y="1"/>
                  </a:moveTo>
                  <a:cubicBezTo>
                    <a:pt x="194" y="1"/>
                    <a:pt x="124" y="44"/>
                    <a:pt x="96" y="108"/>
                  </a:cubicBezTo>
                  <a:cubicBezTo>
                    <a:pt x="25" y="323"/>
                    <a:pt x="1" y="549"/>
                    <a:pt x="1" y="763"/>
                  </a:cubicBezTo>
                  <a:cubicBezTo>
                    <a:pt x="1" y="1882"/>
                    <a:pt x="906" y="2787"/>
                    <a:pt x="2013" y="2787"/>
                  </a:cubicBezTo>
                  <a:cubicBezTo>
                    <a:pt x="2454" y="2787"/>
                    <a:pt x="2846" y="2656"/>
                    <a:pt x="3204" y="2406"/>
                  </a:cubicBezTo>
                  <a:cubicBezTo>
                    <a:pt x="3287" y="2347"/>
                    <a:pt x="3311" y="2239"/>
                    <a:pt x="3251" y="2156"/>
                  </a:cubicBezTo>
                  <a:cubicBezTo>
                    <a:pt x="3214" y="2104"/>
                    <a:pt x="3159" y="2075"/>
                    <a:pt x="3102" y="2075"/>
                  </a:cubicBezTo>
                  <a:cubicBezTo>
                    <a:pt x="3068" y="2075"/>
                    <a:pt x="3033" y="2086"/>
                    <a:pt x="3001" y="2108"/>
                  </a:cubicBezTo>
                  <a:cubicBezTo>
                    <a:pt x="2715" y="2311"/>
                    <a:pt x="2370" y="2418"/>
                    <a:pt x="2037" y="2418"/>
                  </a:cubicBezTo>
                  <a:cubicBezTo>
                    <a:pt x="1108" y="2418"/>
                    <a:pt x="370" y="1680"/>
                    <a:pt x="370" y="751"/>
                  </a:cubicBezTo>
                  <a:cubicBezTo>
                    <a:pt x="370" y="573"/>
                    <a:pt x="394" y="382"/>
                    <a:pt x="453" y="215"/>
                  </a:cubicBezTo>
                  <a:cubicBezTo>
                    <a:pt x="477" y="144"/>
                    <a:pt x="406" y="37"/>
                    <a:pt x="322" y="13"/>
                  </a:cubicBezTo>
                  <a:cubicBezTo>
                    <a:pt x="303" y="5"/>
                    <a:pt x="283" y="1"/>
                    <a:pt x="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90;p71">
              <a:extLst>
                <a:ext uri="{FF2B5EF4-FFF2-40B4-BE49-F238E27FC236}">
                  <a16:creationId xmlns:a16="http://schemas.microsoft.com/office/drawing/2014/main" xmlns="" id="{05531610-7068-3CB8-57ED-1EB176C8C05D}"/>
                </a:ext>
              </a:extLst>
            </p:cNvPr>
            <p:cNvSpPr/>
            <p:nvPr/>
          </p:nvSpPr>
          <p:spPr>
            <a:xfrm>
              <a:off x="6245633" y="3069248"/>
              <a:ext cx="186110" cy="186874"/>
            </a:xfrm>
            <a:custGeom>
              <a:avLst/>
              <a:gdLst/>
              <a:ahLst/>
              <a:cxnLst/>
              <a:rect l="l" t="t" r="r" b="b"/>
              <a:pathLst>
                <a:path w="5847" h="5871" extrusionOk="0">
                  <a:moveTo>
                    <a:pt x="2751" y="1"/>
                  </a:moveTo>
                  <a:cubicBezTo>
                    <a:pt x="2549" y="1"/>
                    <a:pt x="2370" y="144"/>
                    <a:pt x="2335" y="346"/>
                  </a:cubicBezTo>
                  <a:lnTo>
                    <a:pt x="2227" y="858"/>
                  </a:lnTo>
                  <a:cubicBezTo>
                    <a:pt x="2144" y="894"/>
                    <a:pt x="2037" y="941"/>
                    <a:pt x="1965" y="977"/>
                  </a:cubicBezTo>
                  <a:lnTo>
                    <a:pt x="1513" y="680"/>
                  </a:lnTo>
                  <a:cubicBezTo>
                    <a:pt x="1449" y="631"/>
                    <a:pt x="1372" y="608"/>
                    <a:pt x="1293" y="608"/>
                  </a:cubicBezTo>
                  <a:cubicBezTo>
                    <a:pt x="1179" y="608"/>
                    <a:pt x="1061" y="655"/>
                    <a:pt x="977" y="739"/>
                  </a:cubicBezTo>
                  <a:lnTo>
                    <a:pt x="739" y="977"/>
                  </a:lnTo>
                  <a:cubicBezTo>
                    <a:pt x="596" y="1132"/>
                    <a:pt x="584" y="1346"/>
                    <a:pt x="680" y="1513"/>
                  </a:cubicBezTo>
                  <a:lnTo>
                    <a:pt x="977" y="1965"/>
                  </a:lnTo>
                  <a:cubicBezTo>
                    <a:pt x="918" y="2084"/>
                    <a:pt x="882" y="2215"/>
                    <a:pt x="834" y="2346"/>
                  </a:cubicBezTo>
                  <a:cubicBezTo>
                    <a:pt x="799" y="2442"/>
                    <a:pt x="858" y="2537"/>
                    <a:pt x="953" y="2573"/>
                  </a:cubicBezTo>
                  <a:cubicBezTo>
                    <a:pt x="968" y="2579"/>
                    <a:pt x="984" y="2582"/>
                    <a:pt x="1000" y="2582"/>
                  </a:cubicBezTo>
                  <a:cubicBezTo>
                    <a:pt x="1073" y="2582"/>
                    <a:pt x="1150" y="2522"/>
                    <a:pt x="1180" y="2454"/>
                  </a:cubicBezTo>
                  <a:cubicBezTo>
                    <a:pt x="1215" y="2323"/>
                    <a:pt x="1263" y="2192"/>
                    <a:pt x="1334" y="2049"/>
                  </a:cubicBezTo>
                  <a:cubicBezTo>
                    <a:pt x="1370" y="1989"/>
                    <a:pt x="1370" y="1918"/>
                    <a:pt x="1334" y="1858"/>
                  </a:cubicBezTo>
                  <a:lnTo>
                    <a:pt x="977" y="1322"/>
                  </a:lnTo>
                  <a:cubicBezTo>
                    <a:pt x="965" y="1287"/>
                    <a:pt x="965" y="1263"/>
                    <a:pt x="1001" y="1239"/>
                  </a:cubicBezTo>
                  <a:lnTo>
                    <a:pt x="1239" y="989"/>
                  </a:lnTo>
                  <a:cubicBezTo>
                    <a:pt x="1253" y="975"/>
                    <a:pt x="1271" y="969"/>
                    <a:pt x="1288" y="969"/>
                  </a:cubicBezTo>
                  <a:cubicBezTo>
                    <a:pt x="1301" y="969"/>
                    <a:pt x="1313" y="972"/>
                    <a:pt x="1322" y="977"/>
                  </a:cubicBezTo>
                  <a:lnTo>
                    <a:pt x="1858" y="1334"/>
                  </a:lnTo>
                  <a:cubicBezTo>
                    <a:pt x="1888" y="1358"/>
                    <a:pt x="1921" y="1370"/>
                    <a:pt x="1954" y="1370"/>
                  </a:cubicBezTo>
                  <a:cubicBezTo>
                    <a:pt x="1986" y="1370"/>
                    <a:pt x="2019" y="1358"/>
                    <a:pt x="2049" y="1334"/>
                  </a:cubicBezTo>
                  <a:cubicBezTo>
                    <a:pt x="2168" y="1263"/>
                    <a:pt x="2323" y="1203"/>
                    <a:pt x="2454" y="1168"/>
                  </a:cubicBezTo>
                  <a:cubicBezTo>
                    <a:pt x="2513" y="1156"/>
                    <a:pt x="2573" y="1096"/>
                    <a:pt x="2585" y="1037"/>
                  </a:cubicBezTo>
                  <a:lnTo>
                    <a:pt x="2704" y="418"/>
                  </a:lnTo>
                  <a:cubicBezTo>
                    <a:pt x="2704" y="382"/>
                    <a:pt x="2739" y="358"/>
                    <a:pt x="2775" y="358"/>
                  </a:cubicBezTo>
                  <a:lnTo>
                    <a:pt x="3120" y="358"/>
                  </a:lnTo>
                  <a:cubicBezTo>
                    <a:pt x="3156" y="358"/>
                    <a:pt x="3180" y="382"/>
                    <a:pt x="3192" y="418"/>
                  </a:cubicBezTo>
                  <a:lnTo>
                    <a:pt x="3311" y="1037"/>
                  </a:lnTo>
                  <a:cubicBezTo>
                    <a:pt x="3335" y="1096"/>
                    <a:pt x="3370" y="1156"/>
                    <a:pt x="3454" y="1168"/>
                  </a:cubicBezTo>
                  <a:cubicBezTo>
                    <a:pt x="3585" y="1215"/>
                    <a:pt x="3716" y="1263"/>
                    <a:pt x="3847" y="1334"/>
                  </a:cubicBezTo>
                  <a:cubicBezTo>
                    <a:pt x="3882" y="1352"/>
                    <a:pt x="3918" y="1361"/>
                    <a:pt x="3952" y="1361"/>
                  </a:cubicBezTo>
                  <a:cubicBezTo>
                    <a:pt x="3987" y="1361"/>
                    <a:pt x="4019" y="1352"/>
                    <a:pt x="4049" y="1334"/>
                  </a:cubicBezTo>
                  <a:lnTo>
                    <a:pt x="4585" y="977"/>
                  </a:lnTo>
                  <a:cubicBezTo>
                    <a:pt x="4595" y="972"/>
                    <a:pt x="4607" y="969"/>
                    <a:pt x="4619" y="969"/>
                  </a:cubicBezTo>
                  <a:cubicBezTo>
                    <a:pt x="4636" y="969"/>
                    <a:pt x="4654" y="975"/>
                    <a:pt x="4668" y="989"/>
                  </a:cubicBezTo>
                  <a:lnTo>
                    <a:pt x="4906" y="1239"/>
                  </a:lnTo>
                  <a:cubicBezTo>
                    <a:pt x="4942" y="1263"/>
                    <a:pt x="4942" y="1287"/>
                    <a:pt x="4918" y="1322"/>
                  </a:cubicBezTo>
                  <a:lnTo>
                    <a:pt x="4561" y="1858"/>
                  </a:lnTo>
                  <a:cubicBezTo>
                    <a:pt x="4525" y="1918"/>
                    <a:pt x="4525" y="1989"/>
                    <a:pt x="4561" y="2049"/>
                  </a:cubicBezTo>
                  <a:cubicBezTo>
                    <a:pt x="4644" y="2168"/>
                    <a:pt x="4704" y="2323"/>
                    <a:pt x="4728" y="2454"/>
                  </a:cubicBezTo>
                  <a:cubicBezTo>
                    <a:pt x="4740" y="2513"/>
                    <a:pt x="4799" y="2573"/>
                    <a:pt x="4859" y="2585"/>
                  </a:cubicBezTo>
                  <a:lnTo>
                    <a:pt x="5490" y="2704"/>
                  </a:lnTo>
                  <a:cubicBezTo>
                    <a:pt x="5513" y="2704"/>
                    <a:pt x="5549" y="2739"/>
                    <a:pt x="5549" y="2775"/>
                  </a:cubicBezTo>
                  <a:lnTo>
                    <a:pt x="5549" y="3120"/>
                  </a:lnTo>
                  <a:cubicBezTo>
                    <a:pt x="5549" y="3156"/>
                    <a:pt x="5513" y="3180"/>
                    <a:pt x="5490" y="3192"/>
                  </a:cubicBezTo>
                  <a:lnTo>
                    <a:pt x="4859" y="3311"/>
                  </a:lnTo>
                  <a:cubicBezTo>
                    <a:pt x="4799" y="3335"/>
                    <a:pt x="4740" y="3370"/>
                    <a:pt x="4728" y="3454"/>
                  </a:cubicBezTo>
                  <a:cubicBezTo>
                    <a:pt x="4680" y="3585"/>
                    <a:pt x="4644" y="3716"/>
                    <a:pt x="4561" y="3847"/>
                  </a:cubicBezTo>
                  <a:cubicBezTo>
                    <a:pt x="4537" y="3906"/>
                    <a:pt x="4537" y="3989"/>
                    <a:pt x="4561" y="4049"/>
                  </a:cubicBezTo>
                  <a:lnTo>
                    <a:pt x="4918" y="4585"/>
                  </a:lnTo>
                  <a:cubicBezTo>
                    <a:pt x="4942" y="4609"/>
                    <a:pt x="4942" y="4644"/>
                    <a:pt x="4906" y="4668"/>
                  </a:cubicBezTo>
                  <a:lnTo>
                    <a:pt x="4668" y="4906"/>
                  </a:lnTo>
                  <a:cubicBezTo>
                    <a:pt x="4655" y="4926"/>
                    <a:pt x="4638" y="4935"/>
                    <a:pt x="4622" y="4935"/>
                  </a:cubicBezTo>
                  <a:cubicBezTo>
                    <a:pt x="4609" y="4935"/>
                    <a:pt x="4595" y="4929"/>
                    <a:pt x="4585" y="4918"/>
                  </a:cubicBezTo>
                  <a:lnTo>
                    <a:pt x="4049" y="4561"/>
                  </a:lnTo>
                  <a:cubicBezTo>
                    <a:pt x="4019" y="4543"/>
                    <a:pt x="3984" y="4534"/>
                    <a:pt x="3948" y="4534"/>
                  </a:cubicBezTo>
                  <a:cubicBezTo>
                    <a:pt x="3912" y="4534"/>
                    <a:pt x="3876" y="4543"/>
                    <a:pt x="3847" y="4561"/>
                  </a:cubicBezTo>
                  <a:cubicBezTo>
                    <a:pt x="3728" y="4644"/>
                    <a:pt x="3585" y="4704"/>
                    <a:pt x="3454" y="4728"/>
                  </a:cubicBezTo>
                  <a:cubicBezTo>
                    <a:pt x="3394" y="4751"/>
                    <a:pt x="3335" y="4811"/>
                    <a:pt x="3311" y="4859"/>
                  </a:cubicBezTo>
                  <a:lnTo>
                    <a:pt x="3192" y="5490"/>
                  </a:lnTo>
                  <a:cubicBezTo>
                    <a:pt x="3192" y="5525"/>
                    <a:pt x="3168" y="5549"/>
                    <a:pt x="3120" y="5549"/>
                  </a:cubicBezTo>
                  <a:lnTo>
                    <a:pt x="2775" y="5549"/>
                  </a:lnTo>
                  <a:cubicBezTo>
                    <a:pt x="2751" y="5549"/>
                    <a:pt x="2716" y="5513"/>
                    <a:pt x="2704" y="5490"/>
                  </a:cubicBezTo>
                  <a:lnTo>
                    <a:pt x="2585" y="4859"/>
                  </a:lnTo>
                  <a:cubicBezTo>
                    <a:pt x="2573" y="4811"/>
                    <a:pt x="2525" y="4751"/>
                    <a:pt x="2454" y="4728"/>
                  </a:cubicBezTo>
                  <a:cubicBezTo>
                    <a:pt x="2323" y="4692"/>
                    <a:pt x="2180" y="4644"/>
                    <a:pt x="2049" y="4561"/>
                  </a:cubicBezTo>
                  <a:cubicBezTo>
                    <a:pt x="2019" y="4549"/>
                    <a:pt x="1986" y="4543"/>
                    <a:pt x="1954" y="4543"/>
                  </a:cubicBezTo>
                  <a:cubicBezTo>
                    <a:pt x="1921" y="4543"/>
                    <a:pt x="1888" y="4549"/>
                    <a:pt x="1858" y="4561"/>
                  </a:cubicBezTo>
                  <a:lnTo>
                    <a:pt x="1322" y="4918"/>
                  </a:lnTo>
                  <a:cubicBezTo>
                    <a:pt x="1306" y="4929"/>
                    <a:pt x="1293" y="4935"/>
                    <a:pt x="1280" y="4935"/>
                  </a:cubicBezTo>
                  <a:cubicBezTo>
                    <a:pt x="1265" y="4935"/>
                    <a:pt x="1252" y="4926"/>
                    <a:pt x="1239" y="4906"/>
                  </a:cubicBezTo>
                  <a:lnTo>
                    <a:pt x="1001" y="4668"/>
                  </a:lnTo>
                  <a:cubicBezTo>
                    <a:pt x="965" y="4644"/>
                    <a:pt x="965" y="4609"/>
                    <a:pt x="977" y="4585"/>
                  </a:cubicBezTo>
                  <a:lnTo>
                    <a:pt x="1334" y="4049"/>
                  </a:lnTo>
                  <a:cubicBezTo>
                    <a:pt x="1382" y="3989"/>
                    <a:pt x="1382" y="3906"/>
                    <a:pt x="1334" y="3847"/>
                  </a:cubicBezTo>
                  <a:cubicBezTo>
                    <a:pt x="1263" y="3728"/>
                    <a:pt x="1203" y="3585"/>
                    <a:pt x="1180" y="3454"/>
                  </a:cubicBezTo>
                  <a:cubicBezTo>
                    <a:pt x="1156" y="3394"/>
                    <a:pt x="1096" y="3335"/>
                    <a:pt x="1037" y="3311"/>
                  </a:cubicBezTo>
                  <a:lnTo>
                    <a:pt x="418" y="3192"/>
                  </a:lnTo>
                  <a:cubicBezTo>
                    <a:pt x="382" y="3192"/>
                    <a:pt x="358" y="3168"/>
                    <a:pt x="358" y="3120"/>
                  </a:cubicBezTo>
                  <a:lnTo>
                    <a:pt x="358" y="2775"/>
                  </a:lnTo>
                  <a:cubicBezTo>
                    <a:pt x="358" y="2751"/>
                    <a:pt x="382" y="2727"/>
                    <a:pt x="418" y="2704"/>
                  </a:cubicBezTo>
                  <a:lnTo>
                    <a:pt x="465" y="2692"/>
                  </a:lnTo>
                  <a:cubicBezTo>
                    <a:pt x="560" y="2680"/>
                    <a:pt x="620" y="2573"/>
                    <a:pt x="596" y="2477"/>
                  </a:cubicBezTo>
                  <a:cubicBezTo>
                    <a:pt x="586" y="2396"/>
                    <a:pt x="507" y="2341"/>
                    <a:pt x="425" y="2341"/>
                  </a:cubicBezTo>
                  <a:cubicBezTo>
                    <a:pt x="411" y="2341"/>
                    <a:pt x="396" y="2343"/>
                    <a:pt x="382" y="2346"/>
                  </a:cubicBezTo>
                  <a:lnTo>
                    <a:pt x="346" y="2370"/>
                  </a:lnTo>
                  <a:cubicBezTo>
                    <a:pt x="144" y="2406"/>
                    <a:pt x="1" y="2585"/>
                    <a:pt x="1" y="2775"/>
                  </a:cubicBezTo>
                  <a:lnTo>
                    <a:pt x="1" y="3120"/>
                  </a:lnTo>
                  <a:cubicBezTo>
                    <a:pt x="1" y="3335"/>
                    <a:pt x="144" y="3513"/>
                    <a:pt x="346" y="3537"/>
                  </a:cubicBezTo>
                  <a:lnTo>
                    <a:pt x="858" y="3644"/>
                  </a:lnTo>
                  <a:cubicBezTo>
                    <a:pt x="894" y="3728"/>
                    <a:pt x="941" y="3835"/>
                    <a:pt x="977" y="3906"/>
                  </a:cubicBezTo>
                  <a:lnTo>
                    <a:pt x="680" y="4359"/>
                  </a:lnTo>
                  <a:cubicBezTo>
                    <a:pt x="560" y="4525"/>
                    <a:pt x="596" y="4763"/>
                    <a:pt x="739" y="4894"/>
                  </a:cubicBezTo>
                  <a:lnTo>
                    <a:pt x="977" y="5132"/>
                  </a:lnTo>
                  <a:cubicBezTo>
                    <a:pt x="1067" y="5216"/>
                    <a:pt x="1182" y="5259"/>
                    <a:pt x="1292" y="5259"/>
                  </a:cubicBezTo>
                  <a:cubicBezTo>
                    <a:pt x="1371" y="5259"/>
                    <a:pt x="1448" y="5237"/>
                    <a:pt x="1513" y="5192"/>
                  </a:cubicBezTo>
                  <a:lnTo>
                    <a:pt x="1965" y="4894"/>
                  </a:lnTo>
                  <a:cubicBezTo>
                    <a:pt x="2049" y="4942"/>
                    <a:pt x="2144" y="4978"/>
                    <a:pt x="2227" y="5013"/>
                  </a:cubicBezTo>
                  <a:lnTo>
                    <a:pt x="2335" y="5537"/>
                  </a:lnTo>
                  <a:cubicBezTo>
                    <a:pt x="2382" y="5728"/>
                    <a:pt x="2561" y="5871"/>
                    <a:pt x="2751" y="5871"/>
                  </a:cubicBezTo>
                  <a:lnTo>
                    <a:pt x="3097" y="5871"/>
                  </a:lnTo>
                  <a:cubicBezTo>
                    <a:pt x="3299" y="5871"/>
                    <a:pt x="3478" y="5728"/>
                    <a:pt x="3513" y="5537"/>
                  </a:cubicBezTo>
                  <a:lnTo>
                    <a:pt x="3620" y="5013"/>
                  </a:lnTo>
                  <a:cubicBezTo>
                    <a:pt x="3704" y="4978"/>
                    <a:pt x="3811" y="4942"/>
                    <a:pt x="3882" y="4894"/>
                  </a:cubicBezTo>
                  <a:lnTo>
                    <a:pt x="4323" y="5192"/>
                  </a:lnTo>
                  <a:cubicBezTo>
                    <a:pt x="4391" y="5241"/>
                    <a:pt x="4472" y="5264"/>
                    <a:pt x="4552" y="5264"/>
                  </a:cubicBezTo>
                  <a:cubicBezTo>
                    <a:pt x="4667" y="5264"/>
                    <a:pt x="4781" y="5217"/>
                    <a:pt x="4859" y="5132"/>
                  </a:cubicBezTo>
                  <a:lnTo>
                    <a:pt x="5097" y="4894"/>
                  </a:lnTo>
                  <a:cubicBezTo>
                    <a:pt x="5252" y="4740"/>
                    <a:pt x="5263" y="4525"/>
                    <a:pt x="5156" y="4359"/>
                  </a:cubicBezTo>
                  <a:lnTo>
                    <a:pt x="4859" y="3906"/>
                  </a:lnTo>
                  <a:cubicBezTo>
                    <a:pt x="4906" y="3823"/>
                    <a:pt x="4954" y="3728"/>
                    <a:pt x="4978" y="3644"/>
                  </a:cubicBezTo>
                  <a:lnTo>
                    <a:pt x="5502" y="3537"/>
                  </a:lnTo>
                  <a:cubicBezTo>
                    <a:pt x="5692" y="3489"/>
                    <a:pt x="5847" y="3311"/>
                    <a:pt x="5847" y="3120"/>
                  </a:cubicBezTo>
                  <a:lnTo>
                    <a:pt x="5847" y="2775"/>
                  </a:lnTo>
                  <a:cubicBezTo>
                    <a:pt x="5847" y="2549"/>
                    <a:pt x="5716" y="2382"/>
                    <a:pt x="5502" y="2334"/>
                  </a:cubicBezTo>
                  <a:lnTo>
                    <a:pt x="4990" y="2227"/>
                  </a:lnTo>
                  <a:cubicBezTo>
                    <a:pt x="4954" y="2144"/>
                    <a:pt x="4906" y="2037"/>
                    <a:pt x="4871" y="1965"/>
                  </a:cubicBezTo>
                  <a:lnTo>
                    <a:pt x="5168" y="1513"/>
                  </a:lnTo>
                  <a:cubicBezTo>
                    <a:pt x="5287" y="1346"/>
                    <a:pt x="5252" y="1108"/>
                    <a:pt x="5109" y="977"/>
                  </a:cubicBezTo>
                  <a:lnTo>
                    <a:pt x="4871" y="739"/>
                  </a:lnTo>
                  <a:cubicBezTo>
                    <a:pt x="4780" y="656"/>
                    <a:pt x="4666" y="613"/>
                    <a:pt x="4555" y="613"/>
                  </a:cubicBezTo>
                  <a:cubicBezTo>
                    <a:pt x="4476" y="613"/>
                    <a:pt x="4399" y="635"/>
                    <a:pt x="4335" y="680"/>
                  </a:cubicBezTo>
                  <a:lnTo>
                    <a:pt x="3882" y="977"/>
                  </a:lnTo>
                  <a:cubicBezTo>
                    <a:pt x="3799" y="941"/>
                    <a:pt x="3704" y="894"/>
                    <a:pt x="3620" y="858"/>
                  </a:cubicBezTo>
                  <a:lnTo>
                    <a:pt x="3513" y="346"/>
                  </a:lnTo>
                  <a:cubicBezTo>
                    <a:pt x="3466" y="144"/>
                    <a:pt x="3287" y="1"/>
                    <a:pt x="30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91;p71">
              <a:extLst>
                <a:ext uri="{FF2B5EF4-FFF2-40B4-BE49-F238E27FC236}">
                  <a16:creationId xmlns:a16="http://schemas.microsoft.com/office/drawing/2014/main" xmlns="" id="{4AA2A274-E156-2CF1-3EA1-72C97AB14A81}"/>
                </a:ext>
              </a:extLst>
            </p:cNvPr>
            <p:cNvSpPr/>
            <p:nvPr/>
          </p:nvSpPr>
          <p:spPr>
            <a:xfrm>
              <a:off x="6305888" y="3129884"/>
              <a:ext cx="64488" cy="64456"/>
            </a:xfrm>
            <a:custGeom>
              <a:avLst/>
              <a:gdLst/>
              <a:ahLst/>
              <a:cxnLst/>
              <a:rect l="l" t="t" r="r" b="b"/>
              <a:pathLst>
                <a:path w="2026" h="2025" extrusionOk="0">
                  <a:moveTo>
                    <a:pt x="1013" y="1"/>
                  </a:moveTo>
                  <a:cubicBezTo>
                    <a:pt x="453" y="1"/>
                    <a:pt x="1" y="441"/>
                    <a:pt x="1" y="1013"/>
                  </a:cubicBezTo>
                  <a:cubicBezTo>
                    <a:pt x="1" y="1561"/>
                    <a:pt x="442" y="2025"/>
                    <a:pt x="1013" y="2025"/>
                  </a:cubicBezTo>
                  <a:cubicBezTo>
                    <a:pt x="1227" y="2025"/>
                    <a:pt x="1442" y="1942"/>
                    <a:pt x="1620" y="1811"/>
                  </a:cubicBezTo>
                  <a:cubicBezTo>
                    <a:pt x="1692" y="1751"/>
                    <a:pt x="1704" y="1632"/>
                    <a:pt x="1644" y="1561"/>
                  </a:cubicBezTo>
                  <a:cubicBezTo>
                    <a:pt x="1608" y="1517"/>
                    <a:pt x="1549" y="1491"/>
                    <a:pt x="1493" y="1491"/>
                  </a:cubicBezTo>
                  <a:cubicBezTo>
                    <a:pt x="1457" y="1491"/>
                    <a:pt x="1422" y="1502"/>
                    <a:pt x="1394" y="1525"/>
                  </a:cubicBezTo>
                  <a:cubicBezTo>
                    <a:pt x="1275" y="1620"/>
                    <a:pt x="1144" y="1668"/>
                    <a:pt x="989" y="1668"/>
                  </a:cubicBezTo>
                  <a:cubicBezTo>
                    <a:pt x="632" y="1668"/>
                    <a:pt x="358" y="1370"/>
                    <a:pt x="358" y="1025"/>
                  </a:cubicBezTo>
                  <a:cubicBezTo>
                    <a:pt x="382" y="668"/>
                    <a:pt x="668" y="370"/>
                    <a:pt x="1025" y="370"/>
                  </a:cubicBezTo>
                  <a:cubicBezTo>
                    <a:pt x="1382" y="370"/>
                    <a:pt x="1668" y="668"/>
                    <a:pt x="1668" y="1013"/>
                  </a:cubicBezTo>
                  <a:cubicBezTo>
                    <a:pt x="1668" y="1120"/>
                    <a:pt x="1739" y="1191"/>
                    <a:pt x="1846" y="1191"/>
                  </a:cubicBezTo>
                  <a:cubicBezTo>
                    <a:pt x="1942" y="1191"/>
                    <a:pt x="2025" y="1120"/>
                    <a:pt x="2025" y="1013"/>
                  </a:cubicBezTo>
                  <a:cubicBezTo>
                    <a:pt x="2025" y="453"/>
                    <a:pt x="1573" y="1"/>
                    <a:pt x="10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92;p71">
              <a:extLst>
                <a:ext uri="{FF2B5EF4-FFF2-40B4-BE49-F238E27FC236}">
                  <a16:creationId xmlns:a16="http://schemas.microsoft.com/office/drawing/2014/main" xmlns="" id="{65025460-2DE5-6394-2416-E1768620FF35}"/>
                </a:ext>
              </a:extLst>
            </p:cNvPr>
            <p:cNvSpPr/>
            <p:nvPr/>
          </p:nvSpPr>
          <p:spPr>
            <a:xfrm>
              <a:off x="6173634" y="2997631"/>
              <a:ext cx="70153" cy="70153"/>
            </a:xfrm>
            <a:custGeom>
              <a:avLst/>
              <a:gdLst/>
              <a:ahLst/>
              <a:cxnLst/>
              <a:rect l="l" t="t" r="r" b="b"/>
              <a:pathLst>
                <a:path w="2204" h="2204" extrusionOk="0">
                  <a:moveTo>
                    <a:pt x="1096" y="370"/>
                  </a:moveTo>
                  <a:cubicBezTo>
                    <a:pt x="1501" y="370"/>
                    <a:pt x="1834" y="703"/>
                    <a:pt x="1834" y="1108"/>
                  </a:cubicBezTo>
                  <a:cubicBezTo>
                    <a:pt x="1834" y="1501"/>
                    <a:pt x="1501" y="1834"/>
                    <a:pt x="1096" y="1834"/>
                  </a:cubicBezTo>
                  <a:cubicBezTo>
                    <a:pt x="691" y="1834"/>
                    <a:pt x="370" y="1501"/>
                    <a:pt x="370" y="1108"/>
                  </a:cubicBezTo>
                  <a:cubicBezTo>
                    <a:pt x="370" y="703"/>
                    <a:pt x="703" y="370"/>
                    <a:pt x="1096" y="370"/>
                  </a:cubicBezTo>
                  <a:close/>
                  <a:moveTo>
                    <a:pt x="1096" y="1"/>
                  </a:moveTo>
                  <a:cubicBezTo>
                    <a:pt x="489" y="1"/>
                    <a:pt x="1" y="489"/>
                    <a:pt x="1" y="1108"/>
                  </a:cubicBezTo>
                  <a:cubicBezTo>
                    <a:pt x="1" y="1715"/>
                    <a:pt x="489" y="2203"/>
                    <a:pt x="1096" y="2203"/>
                  </a:cubicBezTo>
                  <a:cubicBezTo>
                    <a:pt x="1715" y="2191"/>
                    <a:pt x="2203" y="1703"/>
                    <a:pt x="2203" y="1108"/>
                  </a:cubicBezTo>
                  <a:cubicBezTo>
                    <a:pt x="2203" y="489"/>
                    <a:pt x="1715" y="1"/>
                    <a:pt x="10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7E42D28-D425-7C40-36A8-424EB763F8B4}"/>
              </a:ext>
            </a:extLst>
          </p:cNvPr>
          <p:cNvSpPr txBox="1"/>
          <p:nvPr/>
        </p:nvSpPr>
        <p:spPr>
          <a:xfrm>
            <a:off x="976430" y="3069759"/>
            <a:ext cx="20088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Arial Narrow" panose="020B0606020202030204" pitchFamily="34" charset="0"/>
              </a:rPr>
              <a:t>АНАЛИЗИРУЕТ ОБРАТНУЮ СВЯЗЬ </a:t>
            </a:r>
            <a:endParaRPr lang="ru-RU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D8B7584-C839-43AF-8C4B-533B729D402F}"/>
              </a:ext>
            </a:extLst>
          </p:cNvPr>
          <p:cNvSpPr txBox="1"/>
          <p:nvPr/>
        </p:nvSpPr>
        <p:spPr>
          <a:xfrm>
            <a:off x="6148101" y="3069758"/>
            <a:ext cx="216871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 Narrow" panose="020B0606020202030204" pitchFamily="34" charset="0"/>
              </a:rPr>
              <a:t>ВЫЯВЛЯЕТ ПРОБЛЕМНЫЕ ЗОНЫ</a:t>
            </a:r>
          </a:p>
        </p:txBody>
      </p:sp>
      <p:grpSp>
        <p:nvGrpSpPr>
          <p:cNvPr id="17" name="Google Shape;330;p50">
            <a:extLst>
              <a:ext uri="{FF2B5EF4-FFF2-40B4-BE49-F238E27FC236}">
                <a16:creationId xmlns:a16="http://schemas.microsoft.com/office/drawing/2014/main" xmlns="" id="{2DB1BBCB-9867-AB1F-095F-74DA8368E89C}"/>
              </a:ext>
            </a:extLst>
          </p:cNvPr>
          <p:cNvGrpSpPr/>
          <p:nvPr/>
        </p:nvGrpSpPr>
        <p:grpSpPr>
          <a:xfrm>
            <a:off x="6559276" y="1845725"/>
            <a:ext cx="780120" cy="777657"/>
            <a:chOff x="1308631" y="1507830"/>
            <a:chExt cx="350166" cy="350198"/>
          </a:xfrm>
        </p:grpSpPr>
        <p:sp>
          <p:nvSpPr>
            <p:cNvPr id="18" name="Google Shape;331;p50">
              <a:extLst>
                <a:ext uri="{FF2B5EF4-FFF2-40B4-BE49-F238E27FC236}">
                  <a16:creationId xmlns:a16="http://schemas.microsoft.com/office/drawing/2014/main" xmlns="" id="{713CD8B6-B3F9-7031-B64D-DBE0EBDF6288}"/>
                </a:ext>
              </a:extLst>
            </p:cNvPr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32;p50">
              <a:extLst>
                <a:ext uri="{FF2B5EF4-FFF2-40B4-BE49-F238E27FC236}">
                  <a16:creationId xmlns:a16="http://schemas.microsoft.com/office/drawing/2014/main" xmlns="" id="{6B4CE38D-41E0-0F67-56BF-17E405DEAA64}"/>
                </a:ext>
              </a:extLst>
            </p:cNvPr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33;p50">
              <a:extLst>
                <a:ext uri="{FF2B5EF4-FFF2-40B4-BE49-F238E27FC236}">
                  <a16:creationId xmlns:a16="http://schemas.microsoft.com/office/drawing/2014/main" xmlns="" id="{6EB02C62-9416-6FAE-5FFB-95367336B2C4}"/>
                </a:ext>
              </a:extLst>
            </p:cNvPr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34;p50">
              <a:extLst>
                <a:ext uri="{FF2B5EF4-FFF2-40B4-BE49-F238E27FC236}">
                  <a16:creationId xmlns:a16="http://schemas.microsoft.com/office/drawing/2014/main" xmlns="" id="{8FA47D20-8E13-3E93-026D-2E81126C0B02}"/>
                </a:ext>
              </a:extLst>
            </p:cNvPr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0"/>
          <p:cNvSpPr txBox="1">
            <a:spLocks noGrp="1"/>
          </p:cNvSpPr>
          <p:nvPr>
            <p:ph type="subTitle" idx="3"/>
          </p:nvPr>
        </p:nvSpPr>
        <p:spPr>
          <a:xfrm>
            <a:off x="1284943" y="3046536"/>
            <a:ext cx="1606109" cy="7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latin typeface="Arial Narrow" panose="020B0606020202030204" pitchFamily="34" charset="0"/>
              </a:rPr>
              <a:t>Зависимость от качества данных</a:t>
            </a:r>
            <a:endParaRPr sz="1800" dirty="0">
              <a:latin typeface="Arial Narrow" panose="020B0606020202030204" pitchFamily="34" charset="0"/>
            </a:endParaRPr>
          </a:p>
        </p:txBody>
      </p:sp>
      <p:sp>
        <p:nvSpPr>
          <p:cNvPr id="321" name="Google Shape;321;p50"/>
          <p:cNvSpPr txBox="1">
            <a:spLocks noGrp="1"/>
          </p:cNvSpPr>
          <p:nvPr>
            <p:ph type="subTitle" idx="4"/>
          </p:nvPr>
        </p:nvSpPr>
        <p:spPr>
          <a:xfrm>
            <a:off x="1410838" y="2682211"/>
            <a:ext cx="1480214" cy="4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Arial Narrow" panose="020B0606020202030204" pitchFamily="34" charset="0"/>
              </a:rPr>
              <a:t>КАЧЕСТВО</a:t>
            </a:r>
            <a:endParaRPr dirty="0">
              <a:latin typeface="Arial Narrow" panose="020B0606020202030204" pitchFamily="34" charset="0"/>
            </a:endParaRPr>
          </a:p>
        </p:txBody>
      </p:sp>
      <p:sp>
        <p:nvSpPr>
          <p:cNvPr id="326" name="Google Shape;326;p50"/>
          <p:cNvSpPr/>
          <p:nvPr/>
        </p:nvSpPr>
        <p:spPr>
          <a:xfrm>
            <a:off x="1756280" y="1712563"/>
            <a:ext cx="740100" cy="7401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50"/>
          <p:cNvSpPr/>
          <p:nvPr/>
        </p:nvSpPr>
        <p:spPr>
          <a:xfrm>
            <a:off x="4215742" y="1712563"/>
            <a:ext cx="740100" cy="7401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50"/>
          <p:cNvSpPr/>
          <p:nvPr/>
        </p:nvSpPr>
        <p:spPr>
          <a:xfrm>
            <a:off x="6602220" y="1708881"/>
            <a:ext cx="740100" cy="7401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0" name="Google Shape;330;p50"/>
          <p:cNvGrpSpPr/>
          <p:nvPr/>
        </p:nvGrpSpPr>
        <p:grpSpPr>
          <a:xfrm>
            <a:off x="6724305" y="1831764"/>
            <a:ext cx="495940" cy="494374"/>
            <a:chOff x="1308631" y="1507830"/>
            <a:chExt cx="350166" cy="350198"/>
          </a:xfrm>
        </p:grpSpPr>
        <p:sp>
          <p:nvSpPr>
            <p:cNvPr id="331" name="Google Shape;331;p50"/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50"/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50"/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50"/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335;p50"/>
          <p:cNvGrpSpPr/>
          <p:nvPr/>
        </p:nvGrpSpPr>
        <p:grpSpPr>
          <a:xfrm>
            <a:off x="4358228" y="1855783"/>
            <a:ext cx="455145" cy="453667"/>
            <a:chOff x="7121669" y="1533610"/>
            <a:chExt cx="321362" cy="321362"/>
          </a:xfrm>
        </p:grpSpPr>
        <p:sp>
          <p:nvSpPr>
            <p:cNvPr id="336" name="Google Shape;336;p50"/>
            <p:cNvSpPr/>
            <p:nvPr/>
          </p:nvSpPr>
          <p:spPr>
            <a:xfrm>
              <a:off x="7121669" y="1600289"/>
              <a:ext cx="142142" cy="192556"/>
            </a:xfrm>
            <a:custGeom>
              <a:avLst/>
              <a:gdLst/>
              <a:ahLst/>
              <a:cxnLst/>
              <a:rect l="l" t="t" r="r" b="b"/>
              <a:pathLst>
                <a:path w="4466" h="6050" extrusionOk="0">
                  <a:moveTo>
                    <a:pt x="2346" y="275"/>
                  </a:moveTo>
                  <a:cubicBezTo>
                    <a:pt x="2929" y="275"/>
                    <a:pt x="3406" y="751"/>
                    <a:pt x="3406" y="1322"/>
                  </a:cubicBezTo>
                  <a:lnTo>
                    <a:pt x="3406" y="1608"/>
                  </a:lnTo>
                  <a:lnTo>
                    <a:pt x="3382" y="1608"/>
                  </a:lnTo>
                  <a:cubicBezTo>
                    <a:pt x="3048" y="1537"/>
                    <a:pt x="2941" y="1108"/>
                    <a:pt x="2941" y="1108"/>
                  </a:cubicBezTo>
                  <a:cubicBezTo>
                    <a:pt x="2929" y="1049"/>
                    <a:pt x="2882" y="1001"/>
                    <a:pt x="2822" y="989"/>
                  </a:cubicBezTo>
                  <a:cubicBezTo>
                    <a:pt x="2809" y="984"/>
                    <a:pt x="2796" y="981"/>
                    <a:pt x="2783" y="981"/>
                  </a:cubicBezTo>
                  <a:cubicBezTo>
                    <a:pt x="2738" y="981"/>
                    <a:pt x="2695" y="1011"/>
                    <a:pt x="2667" y="1049"/>
                  </a:cubicBezTo>
                  <a:cubicBezTo>
                    <a:pt x="2155" y="1608"/>
                    <a:pt x="1262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1" y="275"/>
                  </a:cubicBezTo>
                  <a:close/>
                  <a:moveTo>
                    <a:pt x="1096" y="2049"/>
                  </a:moveTo>
                  <a:lnTo>
                    <a:pt x="1096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36" y="2084"/>
                    <a:pt x="1096" y="2049"/>
                  </a:cubicBezTo>
                  <a:close/>
                  <a:moveTo>
                    <a:pt x="3394" y="2061"/>
                  </a:moveTo>
                  <a:cubicBezTo>
                    <a:pt x="3441" y="2084"/>
                    <a:pt x="3477" y="2144"/>
                    <a:pt x="3477" y="2215"/>
                  </a:cubicBezTo>
                  <a:cubicBezTo>
                    <a:pt x="3477" y="2299"/>
                    <a:pt x="3453" y="2358"/>
                    <a:pt x="3394" y="2382"/>
                  </a:cubicBezTo>
                  <a:lnTo>
                    <a:pt x="3394" y="2061"/>
                  </a:lnTo>
                  <a:close/>
                  <a:moveTo>
                    <a:pt x="2632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51" y="3263"/>
                    <a:pt x="2346" y="3263"/>
                  </a:cubicBezTo>
                  <a:lnTo>
                    <a:pt x="2155" y="3263"/>
                  </a:lnTo>
                  <a:cubicBezTo>
                    <a:pt x="1739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79" y="1894"/>
                    <a:pt x="2227" y="1799"/>
                    <a:pt x="2632" y="1442"/>
                  </a:cubicBezTo>
                  <a:close/>
                  <a:moveTo>
                    <a:pt x="2536" y="3573"/>
                  </a:moveTo>
                  <a:lnTo>
                    <a:pt x="2536" y="3775"/>
                  </a:lnTo>
                  <a:lnTo>
                    <a:pt x="2251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46" y="3585"/>
                  </a:lnTo>
                  <a:cubicBezTo>
                    <a:pt x="2405" y="3585"/>
                    <a:pt x="2465" y="3585"/>
                    <a:pt x="2536" y="3573"/>
                  </a:cubicBezTo>
                  <a:close/>
                  <a:moveTo>
                    <a:pt x="2846" y="3906"/>
                  </a:moveTo>
                  <a:lnTo>
                    <a:pt x="2941" y="3989"/>
                  </a:lnTo>
                  <a:lnTo>
                    <a:pt x="2727" y="4454"/>
                  </a:lnTo>
                  <a:lnTo>
                    <a:pt x="2667" y="4406"/>
                  </a:lnTo>
                  <a:lnTo>
                    <a:pt x="2489" y="4275"/>
                  </a:lnTo>
                  <a:lnTo>
                    <a:pt x="2810" y="3930"/>
                  </a:lnTo>
                  <a:lnTo>
                    <a:pt x="2846" y="3906"/>
                  </a:lnTo>
                  <a:close/>
                  <a:moveTo>
                    <a:pt x="1655" y="3918"/>
                  </a:moveTo>
                  <a:cubicBezTo>
                    <a:pt x="1655" y="3942"/>
                    <a:pt x="1667" y="3966"/>
                    <a:pt x="1691" y="3989"/>
                  </a:cubicBezTo>
                  <a:lnTo>
                    <a:pt x="2012" y="4287"/>
                  </a:lnTo>
                  <a:lnTo>
                    <a:pt x="1774" y="4466"/>
                  </a:lnTo>
                  <a:lnTo>
                    <a:pt x="1536" y="3989"/>
                  </a:lnTo>
                  <a:lnTo>
                    <a:pt x="1655" y="3918"/>
                  </a:lnTo>
                  <a:close/>
                  <a:moveTo>
                    <a:pt x="2227" y="4490"/>
                  </a:moveTo>
                  <a:lnTo>
                    <a:pt x="2370" y="4597"/>
                  </a:lnTo>
                  <a:lnTo>
                    <a:pt x="2322" y="4704"/>
                  </a:lnTo>
                  <a:lnTo>
                    <a:pt x="2155" y="4704"/>
                  </a:lnTo>
                  <a:lnTo>
                    <a:pt x="2108" y="4585"/>
                  </a:lnTo>
                  <a:lnTo>
                    <a:pt x="2227" y="4490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51" y="4835"/>
                  </a:lnTo>
                  <a:cubicBezTo>
                    <a:pt x="1774" y="4835"/>
                    <a:pt x="1786" y="4823"/>
                    <a:pt x="1798" y="4823"/>
                  </a:cubicBezTo>
                  <a:lnTo>
                    <a:pt x="1846" y="4799"/>
                  </a:lnTo>
                  <a:close/>
                  <a:moveTo>
                    <a:pt x="2632" y="4799"/>
                  </a:moveTo>
                  <a:lnTo>
                    <a:pt x="2679" y="4823"/>
                  </a:lnTo>
                  <a:cubicBezTo>
                    <a:pt x="2691" y="4835"/>
                    <a:pt x="2703" y="4835"/>
                    <a:pt x="2739" y="4847"/>
                  </a:cubicBezTo>
                  <a:lnTo>
                    <a:pt x="2644" y="5156"/>
                  </a:lnTo>
                  <a:lnTo>
                    <a:pt x="2608" y="4882"/>
                  </a:lnTo>
                  <a:lnTo>
                    <a:pt x="2632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3" y="4156"/>
                  </a:moveTo>
                  <a:lnTo>
                    <a:pt x="3620" y="4299"/>
                  </a:lnTo>
                  <a:lnTo>
                    <a:pt x="3632" y="4299"/>
                  </a:lnTo>
                  <a:cubicBezTo>
                    <a:pt x="3644" y="4323"/>
                    <a:pt x="4156" y="4501"/>
                    <a:pt x="4156" y="5121"/>
                  </a:cubicBezTo>
                  <a:lnTo>
                    <a:pt x="4156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56" y="4930"/>
                    <a:pt x="3572" y="4930"/>
                  </a:cubicBezTo>
                  <a:cubicBezTo>
                    <a:pt x="3477" y="4930"/>
                    <a:pt x="3406" y="5001"/>
                    <a:pt x="3406" y="5097"/>
                  </a:cubicBezTo>
                  <a:lnTo>
                    <a:pt x="3406" y="5728"/>
                  </a:lnTo>
                  <a:lnTo>
                    <a:pt x="2810" y="5728"/>
                  </a:lnTo>
                  <a:lnTo>
                    <a:pt x="3263" y="4156"/>
                  </a:lnTo>
                  <a:close/>
                  <a:moveTo>
                    <a:pt x="2179" y="1"/>
                  </a:moveTo>
                  <a:cubicBezTo>
                    <a:pt x="1429" y="1"/>
                    <a:pt x="810" y="608"/>
                    <a:pt x="810" y="1370"/>
                  </a:cubicBezTo>
                  <a:lnTo>
                    <a:pt x="810" y="1870"/>
                  </a:lnTo>
                  <a:cubicBezTo>
                    <a:pt x="739" y="1965"/>
                    <a:pt x="679" y="2084"/>
                    <a:pt x="679" y="2215"/>
                  </a:cubicBezTo>
                  <a:cubicBezTo>
                    <a:pt x="679" y="2465"/>
                    <a:pt x="858" y="2680"/>
                    <a:pt x="1096" y="2727"/>
                  </a:cubicBezTo>
                  <a:cubicBezTo>
                    <a:pt x="1155" y="3037"/>
                    <a:pt x="1346" y="3299"/>
                    <a:pt x="1631" y="3454"/>
                  </a:cubicBezTo>
                  <a:lnTo>
                    <a:pt x="1631" y="3525"/>
                  </a:lnTo>
                  <a:lnTo>
                    <a:pt x="1274" y="3763"/>
                  </a:lnTo>
                  <a:lnTo>
                    <a:pt x="1262" y="3763"/>
                  </a:lnTo>
                  <a:lnTo>
                    <a:pt x="727" y="3989"/>
                  </a:lnTo>
                  <a:cubicBezTo>
                    <a:pt x="477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55" y="6025"/>
                  </a:cubicBezTo>
                  <a:lnTo>
                    <a:pt x="1203" y="6025"/>
                  </a:lnTo>
                  <a:cubicBezTo>
                    <a:pt x="1286" y="6025"/>
                    <a:pt x="1370" y="5954"/>
                    <a:pt x="1370" y="5859"/>
                  </a:cubicBezTo>
                  <a:cubicBezTo>
                    <a:pt x="1370" y="5775"/>
                    <a:pt x="1286" y="5704"/>
                    <a:pt x="1203" y="5704"/>
                  </a:cubicBezTo>
                  <a:lnTo>
                    <a:pt x="1048" y="5704"/>
                  </a:lnTo>
                  <a:lnTo>
                    <a:pt x="1048" y="5061"/>
                  </a:lnTo>
                  <a:cubicBezTo>
                    <a:pt x="1048" y="4966"/>
                    <a:pt x="977" y="4894"/>
                    <a:pt x="893" y="4894"/>
                  </a:cubicBezTo>
                  <a:cubicBezTo>
                    <a:pt x="798" y="4894"/>
                    <a:pt x="727" y="4966"/>
                    <a:pt x="727" y="5061"/>
                  </a:cubicBezTo>
                  <a:lnTo>
                    <a:pt x="727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798" y="4275"/>
                    <a:pt x="834" y="4275"/>
                  </a:cubicBezTo>
                  <a:lnTo>
                    <a:pt x="846" y="4275"/>
                  </a:lnTo>
                  <a:lnTo>
                    <a:pt x="1227" y="4109"/>
                  </a:lnTo>
                  <a:lnTo>
                    <a:pt x="1679" y="5704"/>
                  </a:lnTo>
                  <a:cubicBezTo>
                    <a:pt x="1608" y="5716"/>
                    <a:pt x="1560" y="5775"/>
                    <a:pt x="1560" y="5847"/>
                  </a:cubicBezTo>
                  <a:cubicBezTo>
                    <a:pt x="1560" y="5942"/>
                    <a:pt x="1631" y="6013"/>
                    <a:pt x="1727" y="6013"/>
                  </a:cubicBezTo>
                  <a:lnTo>
                    <a:pt x="1893" y="6049"/>
                  </a:lnTo>
                  <a:lnTo>
                    <a:pt x="4298" y="6049"/>
                  </a:lnTo>
                  <a:cubicBezTo>
                    <a:pt x="4394" y="6049"/>
                    <a:pt x="4465" y="5966"/>
                    <a:pt x="4465" y="5883"/>
                  </a:cubicBezTo>
                  <a:lnTo>
                    <a:pt x="4465" y="5121"/>
                  </a:lnTo>
                  <a:cubicBezTo>
                    <a:pt x="4465" y="4430"/>
                    <a:pt x="3989" y="4097"/>
                    <a:pt x="3727" y="4001"/>
                  </a:cubicBezTo>
                  <a:lnTo>
                    <a:pt x="3203" y="3775"/>
                  </a:lnTo>
                  <a:lnTo>
                    <a:pt x="2834" y="3537"/>
                  </a:lnTo>
                  <a:lnTo>
                    <a:pt x="2834" y="3454"/>
                  </a:lnTo>
                  <a:cubicBezTo>
                    <a:pt x="3108" y="3299"/>
                    <a:pt x="3310" y="3037"/>
                    <a:pt x="3370" y="2727"/>
                  </a:cubicBezTo>
                  <a:cubicBezTo>
                    <a:pt x="3608" y="2680"/>
                    <a:pt x="3787" y="2465"/>
                    <a:pt x="3787" y="2215"/>
                  </a:cubicBezTo>
                  <a:cubicBezTo>
                    <a:pt x="3787" y="2084"/>
                    <a:pt x="3751" y="1965"/>
                    <a:pt x="3656" y="1870"/>
                  </a:cubicBezTo>
                  <a:lnTo>
                    <a:pt x="3656" y="1370"/>
                  </a:lnTo>
                  <a:cubicBezTo>
                    <a:pt x="3656" y="608"/>
                    <a:pt x="3048" y="1"/>
                    <a:pt x="2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50"/>
            <p:cNvSpPr/>
            <p:nvPr/>
          </p:nvSpPr>
          <p:spPr>
            <a:xfrm>
              <a:off x="7170938" y="1533610"/>
              <a:ext cx="223206" cy="53852"/>
            </a:xfrm>
            <a:custGeom>
              <a:avLst/>
              <a:gdLst/>
              <a:ahLst/>
              <a:cxnLst/>
              <a:rect l="l" t="t" r="r" b="b"/>
              <a:pathLst>
                <a:path w="7013" h="1692" extrusionOk="0">
                  <a:moveTo>
                    <a:pt x="3512" y="0"/>
                  </a:moveTo>
                  <a:cubicBezTo>
                    <a:pt x="2227" y="0"/>
                    <a:pt x="1000" y="477"/>
                    <a:pt x="72" y="1358"/>
                  </a:cubicBezTo>
                  <a:cubicBezTo>
                    <a:pt x="12" y="1405"/>
                    <a:pt x="0" y="1512"/>
                    <a:pt x="72" y="1572"/>
                  </a:cubicBezTo>
                  <a:cubicBezTo>
                    <a:pt x="92" y="1625"/>
                    <a:pt x="130" y="1649"/>
                    <a:pt x="171" y="1649"/>
                  </a:cubicBezTo>
                  <a:cubicBezTo>
                    <a:pt x="203" y="1649"/>
                    <a:pt x="236" y="1634"/>
                    <a:pt x="262" y="1608"/>
                  </a:cubicBezTo>
                  <a:cubicBezTo>
                    <a:pt x="1143" y="786"/>
                    <a:pt x="2286" y="322"/>
                    <a:pt x="3501" y="322"/>
                  </a:cubicBezTo>
                  <a:cubicBezTo>
                    <a:pt x="4584" y="322"/>
                    <a:pt x="5608" y="691"/>
                    <a:pt x="6453" y="1370"/>
                  </a:cubicBezTo>
                  <a:lnTo>
                    <a:pt x="6203" y="1370"/>
                  </a:lnTo>
                  <a:cubicBezTo>
                    <a:pt x="6120" y="1370"/>
                    <a:pt x="6037" y="1441"/>
                    <a:pt x="6037" y="1536"/>
                  </a:cubicBezTo>
                  <a:cubicBezTo>
                    <a:pt x="6037" y="1620"/>
                    <a:pt x="6120" y="1691"/>
                    <a:pt x="6203" y="1691"/>
                  </a:cubicBezTo>
                  <a:lnTo>
                    <a:pt x="6846" y="1691"/>
                  </a:lnTo>
                  <a:cubicBezTo>
                    <a:pt x="6930" y="1691"/>
                    <a:pt x="7013" y="1620"/>
                    <a:pt x="7013" y="1536"/>
                  </a:cubicBezTo>
                  <a:lnTo>
                    <a:pt x="7013" y="953"/>
                  </a:lnTo>
                  <a:cubicBezTo>
                    <a:pt x="7013" y="858"/>
                    <a:pt x="6930" y="786"/>
                    <a:pt x="6846" y="786"/>
                  </a:cubicBezTo>
                  <a:cubicBezTo>
                    <a:pt x="6751" y="786"/>
                    <a:pt x="6680" y="858"/>
                    <a:pt x="6680" y="953"/>
                  </a:cubicBezTo>
                  <a:lnTo>
                    <a:pt x="6680" y="1131"/>
                  </a:lnTo>
                  <a:cubicBezTo>
                    <a:pt x="5787" y="405"/>
                    <a:pt x="4667" y="0"/>
                    <a:pt x="35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50"/>
            <p:cNvSpPr/>
            <p:nvPr/>
          </p:nvSpPr>
          <p:spPr>
            <a:xfrm>
              <a:off x="7175107" y="1804558"/>
              <a:ext cx="215249" cy="50415"/>
            </a:xfrm>
            <a:custGeom>
              <a:avLst/>
              <a:gdLst/>
              <a:ahLst/>
              <a:cxnLst/>
              <a:rect l="l" t="t" r="r" b="b"/>
              <a:pathLst>
                <a:path w="6763" h="158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738"/>
                  </a:lnTo>
                  <a:cubicBezTo>
                    <a:pt x="0" y="834"/>
                    <a:pt x="72" y="905"/>
                    <a:pt x="167" y="905"/>
                  </a:cubicBezTo>
                  <a:cubicBezTo>
                    <a:pt x="250" y="905"/>
                    <a:pt x="333" y="834"/>
                    <a:pt x="333" y="738"/>
                  </a:cubicBezTo>
                  <a:lnTo>
                    <a:pt x="333" y="560"/>
                  </a:lnTo>
                  <a:cubicBezTo>
                    <a:pt x="1203" y="1215"/>
                    <a:pt x="2262" y="1584"/>
                    <a:pt x="3381" y="1584"/>
                  </a:cubicBezTo>
                  <a:cubicBezTo>
                    <a:pt x="4596" y="1584"/>
                    <a:pt x="5775" y="1143"/>
                    <a:pt x="6680" y="357"/>
                  </a:cubicBezTo>
                  <a:cubicBezTo>
                    <a:pt x="6739" y="298"/>
                    <a:pt x="6763" y="191"/>
                    <a:pt x="6691" y="131"/>
                  </a:cubicBezTo>
                  <a:cubicBezTo>
                    <a:pt x="6652" y="92"/>
                    <a:pt x="6609" y="74"/>
                    <a:pt x="6567" y="74"/>
                  </a:cubicBezTo>
                  <a:cubicBezTo>
                    <a:pt x="6532" y="74"/>
                    <a:pt x="6497" y="86"/>
                    <a:pt x="6465" y="107"/>
                  </a:cubicBezTo>
                  <a:cubicBezTo>
                    <a:pt x="5596" y="846"/>
                    <a:pt x="4501" y="1262"/>
                    <a:pt x="3370" y="1262"/>
                  </a:cubicBezTo>
                  <a:cubicBezTo>
                    <a:pt x="2334" y="1262"/>
                    <a:pt x="1346" y="941"/>
                    <a:pt x="536" y="322"/>
                  </a:cubicBezTo>
                  <a:lnTo>
                    <a:pt x="810" y="322"/>
                  </a:lnTo>
                  <a:cubicBezTo>
                    <a:pt x="893" y="322"/>
                    <a:pt x="965" y="250"/>
                    <a:pt x="965" y="167"/>
                  </a:cubicBezTo>
                  <a:cubicBezTo>
                    <a:pt x="965" y="72"/>
                    <a:pt x="893" y="0"/>
                    <a:pt x="8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50"/>
            <p:cNvSpPr/>
            <p:nvPr/>
          </p:nvSpPr>
          <p:spPr>
            <a:xfrm>
              <a:off x="7300539" y="1600289"/>
              <a:ext cx="142492" cy="191793"/>
            </a:xfrm>
            <a:custGeom>
              <a:avLst/>
              <a:gdLst/>
              <a:ahLst/>
              <a:cxnLst/>
              <a:rect l="l" t="t" r="r" b="b"/>
              <a:pathLst>
                <a:path w="4477" h="6026" extrusionOk="0">
                  <a:moveTo>
                    <a:pt x="2358" y="275"/>
                  </a:moveTo>
                  <a:cubicBezTo>
                    <a:pt x="2941" y="275"/>
                    <a:pt x="3417" y="751"/>
                    <a:pt x="3417" y="1322"/>
                  </a:cubicBezTo>
                  <a:lnTo>
                    <a:pt x="3417" y="1608"/>
                  </a:lnTo>
                  <a:lnTo>
                    <a:pt x="3381" y="1608"/>
                  </a:lnTo>
                  <a:cubicBezTo>
                    <a:pt x="3060" y="1537"/>
                    <a:pt x="2953" y="1108"/>
                    <a:pt x="2953" y="1108"/>
                  </a:cubicBezTo>
                  <a:cubicBezTo>
                    <a:pt x="2941" y="1049"/>
                    <a:pt x="2893" y="1001"/>
                    <a:pt x="2834" y="989"/>
                  </a:cubicBezTo>
                  <a:cubicBezTo>
                    <a:pt x="2821" y="984"/>
                    <a:pt x="2808" y="981"/>
                    <a:pt x="2795" y="981"/>
                  </a:cubicBezTo>
                  <a:cubicBezTo>
                    <a:pt x="2749" y="981"/>
                    <a:pt x="2704" y="1011"/>
                    <a:pt x="2667" y="1049"/>
                  </a:cubicBezTo>
                  <a:cubicBezTo>
                    <a:pt x="2167" y="1608"/>
                    <a:pt x="1274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0" y="275"/>
                  </a:cubicBezTo>
                  <a:close/>
                  <a:moveTo>
                    <a:pt x="1107" y="2049"/>
                  </a:moveTo>
                  <a:lnTo>
                    <a:pt x="1107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48" y="2084"/>
                    <a:pt x="1107" y="2049"/>
                  </a:cubicBezTo>
                  <a:close/>
                  <a:moveTo>
                    <a:pt x="3393" y="2061"/>
                  </a:moveTo>
                  <a:cubicBezTo>
                    <a:pt x="3441" y="2084"/>
                    <a:pt x="3489" y="2144"/>
                    <a:pt x="3489" y="2215"/>
                  </a:cubicBezTo>
                  <a:cubicBezTo>
                    <a:pt x="3489" y="2299"/>
                    <a:pt x="3453" y="2358"/>
                    <a:pt x="3393" y="2382"/>
                  </a:cubicBezTo>
                  <a:lnTo>
                    <a:pt x="3393" y="2061"/>
                  </a:lnTo>
                  <a:close/>
                  <a:moveTo>
                    <a:pt x="2643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62" y="3263"/>
                    <a:pt x="2358" y="3263"/>
                  </a:cubicBezTo>
                  <a:lnTo>
                    <a:pt x="2167" y="3263"/>
                  </a:lnTo>
                  <a:cubicBezTo>
                    <a:pt x="1750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91" y="1894"/>
                    <a:pt x="2238" y="1799"/>
                    <a:pt x="2643" y="1442"/>
                  </a:cubicBezTo>
                  <a:close/>
                  <a:moveTo>
                    <a:pt x="2548" y="3573"/>
                  </a:moveTo>
                  <a:lnTo>
                    <a:pt x="2548" y="3775"/>
                  </a:lnTo>
                  <a:lnTo>
                    <a:pt x="2250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58" y="3585"/>
                  </a:lnTo>
                  <a:cubicBezTo>
                    <a:pt x="2417" y="3585"/>
                    <a:pt x="2477" y="3585"/>
                    <a:pt x="2548" y="3573"/>
                  </a:cubicBezTo>
                  <a:close/>
                  <a:moveTo>
                    <a:pt x="1667" y="3918"/>
                  </a:moveTo>
                  <a:cubicBezTo>
                    <a:pt x="1667" y="3942"/>
                    <a:pt x="1679" y="3954"/>
                    <a:pt x="1715" y="3989"/>
                  </a:cubicBezTo>
                  <a:lnTo>
                    <a:pt x="2024" y="4287"/>
                  </a:lnTo>
                  <a:lnTo>
                    <a:pt x="1774" y="4454"/>
                  </a:lnTo>
                  <a:lnTo>
                    <a:pt x="1548" y="3989"/>
                  </a:lnTo>
                  <a:lnTo>
                    <a:pt x="1667" y="3918"/>
                  </a:lnTo>
                  <a:close/>
                  <a:moveTo>
                    <a:pt x="2834" y="3918"/>
                  </a:moveTo>
                  <a:lnTo>
                    <a:pt x="2941" y="3989"/>
                  </a:lnTo>
                  <a:lnTo>
                    <a:pt x="2715" y="4454"/>
                  </a:lnTo>
                  <a:lnTo>
                    <a:pt x="2655" y="4406"/>
                  </a:lnTo>
                  <a:lnTo>
                    <a:pt x="2477" y="4275"/>
                  </a:lnTo>
                  <a:lnTo>
                    <a:pt x="2798" y="3942"/>
                  </a:lnTo>
                  <a:lnTo>
                    <a:pt x="2834" y="3918"/>
                  </a:lnTo>
                  <a:close/>
                  <a:moveTo>
                    <a:pt x="2238" y="4501"/>
                  </a:moveTo>
                  <a:lnTo>
                    <a:pt x="2369" y="4585"/>
                  </a:lnTo>
                  <a:lnTo>
                    <a:pt x="2322" y="4692"/>
                  </a:lnTo>
                  <a:lnTo>
                    <a:pt x="2167" y="4692"/>
                  </a:lnTo>
                  <a:lnTo>
                    <a:pt x="2119" y="4585"/>
                  </a:lnTo>
                  <a:lnTo>
                    <a:pt x="2238" y="4501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62" y="4835"/>
                  </a:lnTo>
                  <a:cubicBezTo>
                    <a:pt x="1774" y="4835"/>
                    <a:pt x="1786" y="4823"/>
                    <a:pt x="1810" y="4823"/>
                  </a:cubicBezTo>
                  <a:lnTo>
                    <a:pt x="1846" y="4799"/>
                  </a:lnTo>
                  <a:close/>
                  <a:moveTo>
                    <a:pt x="2643" y="4799"/>
                  </a:moveTo>
                  <a:lnTo>
                    <a:pt x="2679" y="4823"/>
                  </a:lnTo>
                  <a:cubicBezTo>
                    <a:pt x="2703" y="4835"/>
                    <a:pt x="2715" y="4835"/>
                    <a:pt x="2739" y="4847"/>
                  </a:cubicBezTo>
                  <a:lnTo>
                    <a:pt x="2655" y="5156"/>
                  </a:lnTo>
                  <a:lnTo>
                    <a:pt x="2608" y="4882"/>
                  </a:lnTo>
                  <a:lnTo>
                    <a:pt x="2643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2" y="4156"/>
                  </a:moveTo>
                  <a:lnTo>
                    <a:pt x="3620" y="4299"/>
                  </a:lnTo>
                  <a:lnTo>
                    <a:pt x="3631" y="4299"/>
                  </a:lnTo>
                  <a:cubicBezTo>
                    <a:pt x="3655" y="4323"/>
                    <a:pt x="4155" y="4501"/>
                    <a:pt x="4155" y="5121"/>
                  </a:cubicBezTo>
                  <a:lnTo>
                    <a:pt x="4155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67" y="4930"/>
                    <a:pt x="3572" y="4930"/>
                  </a:cubicBezTo>
                  <a:cubicBezTo>
                    <a:pt x="3489" y="4930"/>
                    <a:pt x="3417" y="5001"/>
                    <a:pt x="3417" y="5097"/>
                  </a:cubicBezTo>
                  <a:lnTo>
                    <a:pt x="3417" y="5728"/>
                  </a:lnTo>
                  <a:lnTo>
                    <a:pt x="2822" y="5728"/>
                  </a:lnTo>
                  <a:lnTo>
                    <a:pt x="3262" y="4156"/>
                  </a:lnTo>
                  <a:close/>
                  <a:moveTo>
                    <a:pt x="2191" y="1"/>
                  </a:moveTo>
                  <a:cubicBezTo>
                    <a:pt x="1429" y="1"/>
                    <a:pt x="822" y="608"/>
                    <a:pt x="822" y="1370"/>
                  </a:cubicBezTo>
                  <a:lnTo>
                    <a:pt x="822" y="1870"/>
                  </a:lnTo>
                  <a:cubicBezTo>
                    <a:pt x="750" y="1965"/>
                    <a:pt x="691" y="2084"/>
                    <a:pt x="691" y="2215"/>
                  </a:cubicBezTo>
                  <a:cubicBezTo>
                    <a:pt x="691" y="2465"/>
                    <a:pt x="869" y="2680"/>
                    <a:pt x="1107" y="2727"/>
                  </a:cubicBezTo>
                  <a:cubicBezTo>
                    <a:pt x="1167" y="3037"/>
                    <a:pt x="1357" y="3299"/>
                    <a:pt x="1643" y="3454"/>
                  </a:cubicBezTo>
                  <a:lnTo>
                    <a:pt x="1643" y="3525"/>
                  </a:lnTo>
                  <a:lnTo>
                    <a:pt x="1286" y="3763"/>
                  </a:lnTo>
                  <a:lnTo>
                    <a:pt x="1262" y="3763"/>
                  </a:lnTo>
                  <a:lnTo>
                    <a:pt x="726" y="3989"/>
                  </a:lnTo>
                  <a:cubicBezTo>
                    <a:pt x="476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67" y="6025"/>
                  </a:cubicBezTo>
                  <a:lnTo>
                    <a:pt x="1203" y="6025"/>
                  </a:lnTo>
                  <a:cubicBezTo>
                    <a:pt x="1298" y="6025"/>
                    <a:pt x="1369" y="5954"/>
                    <a:pt x="1369" y="5859"/>
                  </a:cubicBezTo>
                  <a:cubicBezTo>
                    <a:pt x="1369" y="5775"/>
                    <a:pt x="1298" y="5704"/>
                    <a:pt x="1203" y="5704"/>
                  </a:cubicBezTo>
                  <a:lnTo>
                    <a:pt x="1060" y="5704"/>
                  </a:lnTo>
                  <a:lnTo>
                    <a:pt x="1060" y="5061"/>
                  </a:lnTo>
                  <a:cubicBezTo>
                    <a:pt x="1060" y="4966"/>
                    <a:pt x="988" y="4894"/>
                    <a:pt x="893" y="4894"/>
                  </a:cubicBezTo>
                  <a:cubicBezTo>
                    <a:pt x="810" y="4894"/>
                    <a:pt x="726" y="4966"/>
                    <a:pt x="726" y="5061"/>
                  </a:cubicBezTo>
                  <a:lnTo>
                    <a:pt x="726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810" y="4275"/>
                    <a:pt x="834" y="4275"/>
                  </a:cubicBezTo>
                  <a:lnTo>
                    <a:pt x="845" y="4275"/>
                  </a:lnTo>
                  <a:lnTo>
                    <a:pt x="1238" y="4109"/>
                  </a:lnTo>
                  <a:lnTo>
                    <a:pt x="1679" y="5704"/>
                  </a:lnTo>
                  <a:cubicBezTo>
                    <a:pt x="1607" y="5716"/>
                    <a:pt x="1560" y="5775"/>
                    <a:pt x="1560" y="5847"/>
                  </a:cubicBezTo>
                  <a:cubicBezTo>
                    <a:pt x="1560" y="5942"/>
                    <a:pt x="1643" y="6013"/>
                    <a:pt x="1726" y="6013"/>
                  </a:cubicBezTo>
                  <a:lnTo>
                    <a:pt x="4322" y="6013"/>
                  </a:lnTo>
                  <a:cubicBezTo>
                    <a:pt x="4405" y="6013"/>
                    <a:pt x="4477" y="5942"/>
                    <a:pt x="4477" y="5847"/>
                  </a:cubicBezTo>
                  <a:lnTo>
                    <a:pt x="4477" y="5085"/>
                  </a:lnTo>
                  <a:cubicBezTo>
                    <a:pt x="4465" y="4442"/>
                    <a:pt x="3989" y="4097"/>
                    <a:pt x="3739" y="4001"/>
                  </a:cubicBezTo>
                  <a:lnTo>
                    <a:pt x="3203" y="3775"/>
                  </a:lnTo>
                  <a:lnTo>
                    <a:pt x="2846" y="3537"/>
                  </a:lnTo>
                  <a:lnTo>
                    <a:pt x="2846" y="3454"/>
                  </a:lnTo>
                  <a:cubicBezTo>
                    <a:pt x="3120" y="3299"/>
                    <a:pt x="3322" y="3037"/>
                    <a:pt x="3381" y="2727"/>
                  </a:cubicBezTo>
                  <a:cubicBezTo>
                    <a:pt x="3620" y="2680"/>
                    <a:pt x="3798" y="2465"/>
                    <a:pt x="3798" y="2215"/>
                  </a:cubicBezTo>
                  <a:cubicBezTo>
                    <a:pt x="3798" y="2084"/>
                    <a:pt x="3751" y="1965"/>
                    <a:pt x="3667" y="1870"/>
                  </a:cubicBezTo>
                  <a:lnTo>
                    <a:pt x="3667" y="1370"/>
                  </a:lnTo>
                  <a:cubicBezTo>
                    <a:pt x="3667" y="608"/>
                    <a:pt x="3048" y="1"/>
                    <a:pt x="2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" name="Google Shape;340;p50"/>
          <p:cNvGrpSpPr/>
          <p:nvPr/>
        </p:nvGrpSpPr>
        <p:grpSpPr>
          <a:xfrm>
            <a:off x="1871927" y="1845623"/>
            <a:ext cx="508832" cy="474021"/>
            <a:chOff x="1748582" y="3372635"/>
            <a:chExt cx="359269" cy="335780"/>
          </a:xfrm>
        </p:grpSpPr>
        <p:sp>
          <p:nvSpPr>
            <p:cNvPr id="341" name="Google Shape;341;p50"/>
            <p:cNvSpPr/>
            <p:nvPr/>
          </p:nvSpPr>
          <p:spPr>
            <a:xfrm>
              <a:off x="2080161" y="3535210"/>
              <a:ext cx="27690" cy="10630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703" y="333"/>
                  </a:lnTo>
                  <a:cubicBezTo>
                    <a:pt x="786" y="333"/>
                    <a:pt x="870" y="262"/>
                    <a:pt x="870" y="167"/>
                  </a:cubicBezTo>
                  <a:cubicBezTo>
                    <a:pt x="870" y="83"/>
                    <a:pt x="786" y="0"/>
                    <a:pt x="7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4575" tIns="64575" rIns="64575" bIns="64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2" name="Google Shape;342;p50"/>
            <p:cNvGrpSpPr/>
            <p:nvPr/>
          </p:nvGrpSpPr>
          <p:grpSpPr>
            <a:xfrm>
              <a:off x="1748582" y="3372635"/>
              <a:ext cx="333520" cy="335780"/>
              <a:chOff x="1748582" y="3372635"/>
              <a:chExt cx="333520" cy="335780"/>
            </a:xfrm>
          </p:grpSpPr>
          <p:sp>
            <p:nvSpPr>
              <p:cNvPr id="343" name="Google Shape;343;p50"/>
              <p:cNvSpPr/>
              <p:nvPr/>
            </p:nvSpPr>
            <p:spPr>
              <a:xfrm>
                <a:off x="1748582" y="3372635"/>
                <a:ext cx="308504" cy="335780"/>
              </a:xfrm>
              <a:custGeom>
                <a:avLst/>
                <a:gdLst/>
                <a:ahLst/>
                <a:cxnLst/>
                <a:rect l="l" t="t" r="r" b="b"/>
                <a:pathLst>
                  <a:path w="9693" h="10550" extrusionOk="0">
                    <a:moveTo>
                      <a:pt x="8454" y="4215"/>
                    </a:moveTo>
                    <a:cubicBezTo>
                      <a:pt x="8978" y="4298"/>
                      <a:pt x="9359" y="4739"/>
                      <a:pt x="9359" y="5275"/>
                    </a:cubicBezTo>
                    <a:cubicBezTo>
                      <a:pt x="9359" y="5811"/>
                      <a:pt x="8978" y="6263"/>
                      <a:pt x="8454" y="6334"/>
                    </a:cubicBezTo>
                    <a:lnTo>
                      <a:pt x="8454" y="4215"/>
                    </a:lnTo>
                    <a:close/>
                    <a:moveTo>
                      <a:pt x="1251" y="4036"/>
                    </a:moveTo>
                    <a:lnTo>
                      <a:pt x="1251" y="6525"/>
                    </a:lnTo>
                    <a:lnTo>
                      <a:pt x="894" y="6525"/>
                    </a:lnTo>
                    <a:cubicBezTo>
                      <a:pt x="596" y="6525"/>
                      <a:pt x="358" y="6287"/>
                      <a:pt x="358" y="5989"/>
                    </a:cubicBezTo>
                    <a:lnTo>
                      <a:pt x="358" y="4572"/>
                    </a:lnTo>
                    <a:cubicBezTo>
                      <a:pt x="358" y="4275"/>
                      <a:pt x="596" y="4036"/>
                      <a:pt x="894" y="4036"/>
                    </a:cubicBezTo>
                    <a:close/>
                    <a:moveTo>
                      <a:pt x="2668" y="4025"/>
                    </a:moveTo>
                    <a:lnTo>
                      <a:pt x="2668" y="6525"/>
                    </a:lnTo>
                    <a:lnTo>
                      <a:pt x="1584" y="6525"/>
                    </a:lnTo>
                    <a:lnTo>
                      <a:pt x="1584" y="4025"/>
                    </a:lnTo>
                    <a:close/>
                    <a:moveTo>
                      <a:pt x="2846" y="7727"/>
                    </a:moveTo>
                    <a:lnTo>
                      <a:pt x="2846" y="8466"/>
                    </a:lnTo>
                    <a:lnTo>
                      <a:pt x="2537" y="8466"/>
                    </a:lnTo>
                    <a:lnTo>
                      <a:pt x="2727" y="7727"/>
                    </a:lnTo>
                    <a:close/>
                    <a:moveTo>
                      <a:pt x="2608" y="6834"/>
                    </a:moveTo>
                    <a:lnTo>
                      <a:pt x="2001" y="9156"/>
                    </a:lnTo>
                    <a:lnTo>
                      <a:pt x="1584" y="9156"/>
                    </a:lnTo>
                    <a:lnTo>
                      <a:pt x="1584" y="6834"/>
                    </a:lnTo>
                    <a:close/>
                    <a:moveTo>
                      <a:pt x="8133" y="357"/>
                    </a:moveTo>
                    <a:lnTo>
                      <a:pt x="8133" y="10228"/>
                    </a:lnTo>
                    <a:lnTo>
                      <a:pt x="7394" y="10228"/>
                    </a:lnTo>
                    <a:lnTo>
                      <a:pt x="7394" y="3251"/>
                    </a:lnTo>
                    <a:cubicBezTo>
                      <a:pt x="7394" y="3167"/>
                      <a:pt x="7323" y="3084"/>
                      <a:pt x="7240" y="3084"/>
                    </a:cubicBezTo>
                    <a:cubicBezTo>
                      <a:pt x="7144" y="3084"/>
                      <a:pt x="7073" y="3167"/>
                      <a:pt x="7073" y="3251"/>
                    </a:cubicBezTo>
                    <a:lnTo>
                      <a:pt x="7073" y="9144"/>
                    </a:lnTo>
                    <a:cubicBezTo>
                      <a:pt x="6859" y="8859"/>
                      <a:pt x="6549" y="8466"/>
                      <a:pt x="6132" y="8073"/>
                    </a:cubicBezTo>
                    <a:cubicBezTo>
                      <a:pt x="5668" y="7632"/>
                      <a:pt x="5192" y="7275"/>
                      <a:pt x="4704" y="7013"/>
                    </a:cubicBezTo>
                    <a:cubicBezTo>
                      <a:pt x="4132" y="6715"/>
                      <a:pt x="3561" y="6561"/>
                      <a:pt x="2989" y="6537"/>
                    </a:cubicBezTo>
                    <a:lnTo>
                      <a:pt x="2989" y="4036"/>
                    </a:lnTo>
                    <a:cubicBezTo>
                      <a:pt x="3572" y="4013"/>
                      <a:pt x="4132" y="3846"/>
                      <a:pt x="4704" y="3560"/>
                    </a:cubicBezTo>
                    <a:cubicBezTo>
                      <a:pt x="5192" y="3310"/>
                      <a:pt x="5668" y="2953"/>
                      <a:pt x="6132" y="2501"/>
                    </a:cubicBezTo>
                    <a:cubicBezTo>
                      <a:pt x="6537" y="2108"/>
                      <a:pt x="6847" y="1715"/>
                      <a:pt x="7073" y="1429"/>
                    </a:cubicBezTo>
                    <a:lnTo>
                      <a:pt x="7073" y="2489"/>
                    </a:lnTo>
                    <a:cubicBezTo>
                      <a:pt x="7073" y="2584"/>
                      <a:pt x="7144" y="2655"/>
                      <a:pt x="7240" y="2655"/>
                    </a:cubicBezTo>
                    <a:cubicBezTo>
                      <a:pt x="7323" y="2655"/>
                      <a:pt x="7394" y="2584"/>
                      <a:pt x="7394" y="2489"/>
                    </a:cubicBezTo>
                    <a:lnTo>
                      <a:pt x="7394" y="357"/>
                    </a:lnTo>
                    <a:close/>
                    <a:moveTo>
                      <a:pt x="7228" y="0"/>
                    </a:moveTo>
                    <a:cubicBezTo>
                      <a:pt x="7144" y="0"/>
                      <a:pt x="7073" y="84"/>
                      <a:pt x="7073" y="167"/>
                    </a:cubicBezTo>
                    <a:lnTo>
                      <a:pt x="7073" y="822"/>
                    </a:lnTo>
                    <a:cubicBezTo>
                      <a:pt x="6966" y="988"/>
                      <a:pt x="6549" y="1631"/>
                      <a:pt x="5906" y="2251"/>
                    </a:cubicBezTo>
                    <a:cubicBezTo>
                      <a:pt x="5227" y="2905"/>
                      <a:pt x="4132" y="3703"/>
                      <a:pt x="2822" y="3703"/>
                    </a:cubicBezTo>
                    <a:lnTo>
                      <a:pt x="882" y="3703"/>
                    </a:lnTo>
                    <a:cubicBezTo>
                      <a:pt x="405" y="3703"/>
                      <a:pt x="1" y="4084"/>
                      <a:pt x="1" y="4572"/>
                    </a:cubicBezTo>
                    <a:lnTo>
                      <a:pt x="1" y="5989"/>
                    </a:lnTo>
                    <a:cubicBezTo>
                      <a:pt x="1" y="6465"/>
                      <a:pt x="382" y="6870"/>
                      <a:pt x="882" y="6870"/>
                    </a:cubicBezTo>
                    <a:lnTo>
                      <a:pt x="1239" y="6870"/>
                    </a:lnTo>
                    <a:lnTo>
                      <a:pt x="1239" y="9359"/>
                    </a:lnTo>
                    <a:cubicBezTo>
                      <a:pt x="1239" y="9442"/>
                      <a:pt x="1310" y="9513"/>
                      <a:pt x="1394" y="9513"/>
                    </a:cubicBezTo>
                    <a:lnTo>
                      <a:pt x="2096" y="9513"/>
                    </a:lnTo>
                    <a:cubicBezTo>
                      <a:pt x="2168" y="9513"/>
                      <a:pt x="2227" y="9478"/>
                      <a:pt x="2263" y="9394"/>
                    </a:cubicBezTo>
                    <a:lnTo>
                      <a:pt x="2406" y="8823"/>
                    </a:lnTo>
                    <a:lnTo>
                      <a:pt x="2977" y="8823"/>
                    </a:lnTo>
                    <a:cubicBezTo>
                      <a:pt x="3061" y="8823"/>
                      <a:pt x="3144" y="8739"/>
                      <a:pt x="3144" y="8656"/>
                    </a:cubicBezTo>
                    <a:lnTo>
                      <a:pt x="3144" y="7573"/>
                    </a:lnTo>
                    <a:cubicBezTo>
                      <a:pt x="3144" y="7477"/>
                      <a:pt x="3061" y="7406"/>
                      <a:pt x="2977" y="7406"/>
                    </a:cubicBezTo>
                    <a:lnTo>
                      <a:pt x="2787" y="7406"/>
                    </a:lnTo>
                    <a:lnTo>
                      <a:pt x="2930" y="6858"/>
                    </a:lnTo>
                    <a:cubicBezTo>
                      <a:pt x="4180" y="6894"/>
                      <a:pt x="5227" y="7656"/>
                      <a:pt x="5882" y="8299"/>
                    </a:cubicBezTo>
                    <a:cubicBezTo>
                      <a:pt x="6537" y="8942"/>
                      <a:pt x="6954" y="9573"/>
                      <a:pt x="7037" y="9728"/>
                    </a:cubicBezTo>
                    <a:lnTo>
                      <a:pt x="7037" y="10383"/>
                    </a:lnTo>
                    <a:cubicBezTo>
                      <a:pt x="7037" y="10466"/>
                      <a:pt x="7109" y="10549"/>
                      <a:pt x="7204" y="10549"/>
                    </a:cubicBezTo>
                    <a:lnTo>
                      <a:pt x="8264" y="10549"/>
                    </a:lnTo>
                    <a:cubicBezTo>
                      <a:pt x="8347" y="10549"/>
                      <a:pt x="8430" y="10466"/>
                      <a:pt x="8430" y="10383"/>
                    </a:cubicBezTo>
                    <a:lnTo>
                      <a:pt x="8430" y="6656"/>
                    </a:lnTo>
                    <a:cubicBezTo>
                      <a:pt x="9121" y="6573"/>
                      <a:pt x="9657" y="5989"/>
                      <a:pt x="9657" y="5275"/>
                    </a:cubicBezTo>
                    <a:cubicBezTo>
                      <a:pt x="9692" y="4560"/>
                      <a:pt x="9168" y="3965"/>
                      <a:pt x="8454" y="3894"/>
                    </a:cubicBezTo>
                    <a:lnTo>
                      <a:pt x="8454" y="167"/>
                    </a:lnTo>
                    <a:cubicBezTo>
                      <a:pt x="8454" y="84"/>
                      <a:pt x="8383" y="0"/>
                      <a:pt x="82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4575" tIns="64575" rIns="64575" bIns="64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50"/>
              <p:cNvSpPr/>
              <p:nvPr/>
            </p:nvSpPr>
            <p:spPr>
              <a:xfrm>
                <a:off x="2057054" y="3472000"/>
                <a:ext cx="25048" cy="22311"/>
              </a:xfrm>
              <a:custGeom>
                <a:avLst/>
                <a:gdLst/>
                <a:ahLst/>
                <a:cxnLst/>
                <a:rect l="l" t="t" r="r" b="b"/>
                <a:pathLst>
                  <a:path w="787" h="701" extrusionOk="0">
                    <a:moveTo>
                      <a:pt x="600" y="1"/>
                    </a:moveTo>
                    <a:cubicBezTo>
                      <a:pt x="557" y="1"/>
                      <a:pt x="512" y="16"/>
                      <a:pt x="477" y="45"/>
                    </a:cubicBezTo>
                    <a:lnTo>
                      <a:pt x="107" y="414"/>
                    </a:lnTo>
                    <a:cubicBezTo>
                      <a:pt x="0" y="522"/>
                      <a:pt x="72" y="700"/>
                      <a:pt x="227" y="700"/>
                    </a:cubicBezTo>
                    <a:cubicBezTo>
                      <a:pt x="262" y="700"/>
                      <a:pt x="310" y="676"/>
                      <a:pt x="346" y="653"/>
                    </a:cubicBezTo>
                    <a:lnTo>
                      <a:pt x="715" y="283"/>
                    </a:lnTo>
                    <a:cubicBezTo>
                      <a:pt x="786" y="200"/>
                      <a:pt x="786" y="105"/>
                      <a:pt x="715" y="45"/>
                    </a:cubicBezTo>
                    <a:cubicBezTo>
                      <a:pt x="685" y="16"/>
                      <a:pt x="643" y="1"/>
                      <a:pt x="6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4575" tIns="64575" rIns="64575" bIns="64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50"/>
              <p:cNvSpPr/>
              <p:nvPr/>
            </p:nvSpPr>
            <p:spPr>
              <a:xfrm>
                <a:off x="2058550" y="3586834"/>
                <a:ext cx="23552" cy="2262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1" extrusionOk="0">
                    <a:moveTo>
                      <a:pt x="184" y="0"/>
                    </a:moveTo>
                    <a:cubicBezTo>
                      <a:pt x="141" y="0"/>
                      <a:pt x="96" y="15"/>
                      <a:pt x="60" y="45"/>
                    </a:cubicBezTo>
                    <a:cubicBezTo>
                      <a:pt x="1" y="104"/>
                      <a:pt x="1" y="212"/>
                      <a:pt x="60" y="283"/>
                    </a:cubicBezTo>
                    <a:lnTo>
                      <a:pt x="430" y="664"/>
                    </a:lnTo>
                    <a:cubicBezTo>
                      <a:pt x="461" y="696"/>
                      <a:pt x="500" y="711"/>
                      <a:pt x="538" y="711"/>
                    </a:cubicBezTo>
                    <a:cubicBezTo>
                      <a:pt x="586" y="711"/>
                      <a:pt x="634" y="687"/>
                      <a:pt x="668" y="640"/>
                    </a:cubicBezTo>
                    <a:cubicBezTo>
                      <a:pt x="739" y="581"/>
                      <a:pt x="727" y="485"/>
                      <a:pt x="668" y="426"/>
                    </a:cubicBezTo>
                    <a:lnTo>
                      <a:pt x="299" y="45"/>
                    </a:lnTo>
                    <a:cubicBezTo>
                      <a:pt x="269" y="15"/>
                      <a:pt x="227" y="0"/>
                      <a:pt x="1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4575" tIns="64575" rIns="64575" bIns="645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3" name="Google Shape;353;p50"/>
          <p:cNvSpPr txBox="1">
            <a:spLocks noGrp="1"/>
          </p:cNvSpPr>
          <p:nvPr>
            <p:ph type="title"/>
          </p:nvPr>
        </p:nvSpPr>
        <p:spPr>
          <a:xfrm>
            <a:off x="1905859" y="5212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Arial Black" panose="020B0A04020102020204" pitchFamily="34" charset="0"/>
              </a:rPr>
              <a:t>ГДЕ ИИ БЕССИЛЕН?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4" name="Google Shape;319;p50">
            <a:extLst>
              <a:ext uri="{FF2B5EF4-FFF2-40B4-BE49-F238E27FC236}">
                <a16:creationId xmlns:a16="http://schemas.microsoft.com/office/drawing/2014/main" xmlns="" id="{2BB9C7E5-C34B-5DED-9D3E-923C63275DD6}"/>
              </a:ext>
            </a:extLst>
          </p:cNvPr>
          <p:cNvSpPr txBox="1">
            <a:spLocks/>
          </p:cNvSpPr>
          <p:nvPr/>
        </p:nvSpPr>
        <p:spPr>
          <a:xfrm>
            <a:off x="3808507" y="3046536"/>
            <a:ext cx="1606109" cy="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 algn="ctr"/>
            <a:r>
              <a:rPr lang="ru-RU" sz="1800" dirty="0" err="1">
                <a:latin typeface="Arial Narrow" panose="020B0606020202030204" pitchFamily="34" charset="0"/>
              </a:rPr>
              <a:t>Неучёт</a:t>
            </a:r>
            <a:r>
              <a:rPr lang="ru-RU" sz="1800" dirty="0">
                <a:latin typeface="Arial Narrow" panose="020B0606020202030204" pitchFamily="34" charset="0"/>
              </a:rPr>
              <a:t> человеческого контекста</a:t>
            </a:r>
          </a:p>
        </p:txBody>
      </p:sp>
      <p:sp>
        <p:nvSpPr>
          <p:cNvPr id="15" name="Google Shape;321;p50">
            <a:extLst>
              <a:ext uri="{FF2B5EF4-FFF2-40B4-BE49-F238E27FC236}">
                <a16:creationId xmlns:a16="http://schemas.microsoft.com/office/drawing/2014/main" xmlns="" id="{25729B0E-3A4E-A76C-47A9-EB25BA785265}"/>
              </a:ext>
            </a:extLst>
          </p:cNvPr>
          <p:cNvSpPr txBox="1">
            <a:spLocks/>
          </p:cNvSpPr>
          <p:nvPr/>
        </p:nvSpPr>
        <p:spPr>
          <a:xfrm>
            <a:off x="3934402" y="2682211"/>
            <a:ext cx="1480214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3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pPr marL="0" indent="0" algn="ctr"/>
            <a:r>
              <a:rPr lang="ru-RU" dirty="0">
                <a:latin typeface="Arial Narrow" panose="020B0606020202030204" pitchFamily="34" charset="0"/>
              </a:rPr>
              <a:t>НЕУЧЕТ</a:t>
            </a:r>
          </a:p>
        </p:txBody>
      </p:sp>
      <p:sp>
        <p:nvSpPr>
          <p:cNvPr id="16" name="Google Shape;319;p50">
            <a:extLst>
              <a:ext uri="{FF2B5EF4-FFF2-40B4-BE49-F238E27FC236}">
                <a16:creationId xmlns:a16="http://schemas.microsoft.com/office/drawing/2014/main" xmlns="" id="{35DA8DF6-FF02-47D2-87AC-A55FE04032B0}"/>
              </a:ext>
            </a:extLst>
          </p:cNvPr>
          <p:cNvSpPr txBox="1">
            <a:spLocks/>
          </p:cNvSpPr>
          <p:nvPr/>
        </p:nvSpPr>
        <p:spPr>
          <a:xfrm>
            <a:off x="6195792" y="3046536"/>
            <a:ext cx="1606109" cy="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iro"/>
              <a:buNone/>
              <a:defRPr sz="1400" b="0" i="0" u="none" strike="noStrike" cap="non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defRPr>
            </a:lvl9pPr>
          </a:lstStyle>
          <a:p>
            <a:pPr marL="0" indent="0" algn="ctr"/>
            <a:r>
              <a:rPr lang="ru-RU" sz="1800" dirty="0">
                <a:latin typeface="Arial Narrow" panose="020B0606020202030204" pitchFamily="34" charset="0"/>
              </a:rPr>
              <a:t>Этические риски</a:t>
            </a:r>
          </a:p>
        </p:txBody>
      </p:sp>
      <p:sp>
        <p:nvSpPr>
          <p:cNvPr id="17" name="Google Shape;321;p50">
            <a:extLst>
              <a:ext uri="{FF2B5EF4-FFF2-40B4-BE49-F238E27FC236}">
                <a16:creationId xmlns:a16="http://schemas.microsoft.com/office/drawing/2014/main" xmlns="" id="{57980292-E779-40FD-D13C-7A4F92B25224}"/>
              </a:ext>
            </a:extLst>
          </p:cNvPr>
          <p:cNvSpPr txBox="1">
            <a:spLocks/>
          </p:cNvSpPr>
          <p:nvPr/>
        </p:nvSpPr>
        <p:spPr>
          <a:xfrm>
            <a:off x="6252449" y="2682211"/>
            <a:ext cx="1480214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3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Font typeface="Delius Swash Caps"/>
              <a:buNone/>
              <a:defRPr sz="2500" b="0" i="0" u="none" strike="noStrike" cap="none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pPr marL="0" indent="0" algn="ctr"/>
            <a:r>
              <a:rPr lang="ru-RU" dirty="0">
                <a:latin typeface="Arial Narrow" panose="020B0606020202030204" pitchFamily="34" charset="0"/>
              </a:rPr>
              <a:t>ЭТИКА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8"/>
          <p:cNvSpPr/>
          <p:nvPr/>
        </p:nvSpPr>
        <p:spPr>
          <a:xfrm>
            <a:off x="1670903" y="2353883"/>
            <a:ext cx="740100" cy="7401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8"/>
          <p:cNvSpPr/>
          <p:nvPr/>
        </p:nvSpPr>
        <p:spPr>
          <a:xfrm>
            <a:off x="6230905" y="2353883"/>
            <a:ext cx="740100" cy="7401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8"/>
          <p:cNvSpPr txBox="1">
            <a:spLocks noGrp="1"/>
          </p:cNvSpPr>
          <p:nvPr>
            <p:ph type="title"/>
          </p:nvPr>
        </p:nvSpPr>
        <p:spPr>
          <a:xfrm>
            <a:off x="720000" y="521225"/>
            <a:ext cx="7704000" cy="11390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Arial Black" panose="020B0A04020102020204" pitchFamily="34" charset="0"/>
              </a:rPr>
              <a:t>А ВЫ ДОВЕРИТЕ ИИ ЧАСТЬ СВОЕЙ РАБОТЫ?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274" name="Google Shape;274;p48"/>
          <p:cNvSpPr txBox="1">
            <a:spLocks noGrp="1"/>
          </p:cNvSpPr>
          <p:nvPr>
            <p:ph type="subTitle" idx="1"/>
          </p:nvPr>
        </p:nvSpPr>
        <p:spPr>
          <a:xfrm>
            <a:off x="5687957" y="3636694"/>
            <a:ext cx="1885458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latin typeface="Arial Narrow" panose="020B0606020202030204" pitchFamily="34" charset="0"/>
              </a:rPr>
              <a:t>Где для вас проходит граница разумного?</a:t>
            </a:r>
            <a:endParaRPr sz="1800" dirty="0">
              <a:latin typeface="Arial Narrow" panose="020B0606020202030204" pitchFamily="34" charset="0"/>
            </a:endParaRPr>
          </a:p>
        </p:txBody>
      </p:sp>
      <p:sp>
        <p:nvSpPr>
          <p:cNvPr id="275" name="Google Shape;275;p48"/>
          <p:cNvSpPr txBox="1">
            <a:spLocks noGrp="1"/>
          </p:cNvSpPr>
          <p:nvPr>
            <p:ph type="subTitle" idx="2"/>
          </p:nvPr>
        </p:nvSpPr>
        <p:spPr>
          <a:xfrm>
            <a:off x="5505942" y="3302895"/>
            <a:ext cx="2190000" cy="4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2</a:t>
            </a:r>
            <a:endParaRPr dirty="0"/>
          </a:p>
        </p:txBody>
      </p:sp>
      <p:sp>
        <p:nvSpPr>
          <p:cNvPr id="276" name="Google Shape;276;p48"/>
          <p:cNvSpPr txBox="1">
            <a:spLocks noGrp="1"/>
          </p:cNvSpPr>
          <p:nvPr>
            <p:ph type="subTitle" idx="3"/>
          </p:nvPr>
        </p:nvSpPr>
        <p:spPr>
          <a:xfrm>
            <a:off x="952654" y="3636693"/>
            <a:ext cx="2190000" cy="10999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latin typeface="Arial Narrow" panose="020B0606020202030204" pitchFamily="34" charset="0"/>
              </a:rPr>
              <a:t>Какой процесс в вашей работе можно автоматизировать?</a:t>
            </a:r>
            <a:endParaRPr sz="1800" dirty="0">
              <a:latin typeface="Arial Narrow" panose="020B0606020202030204" pitchFamily="34" charset="0"/>
            </a:endParaRPr>
          </a:p>
        </p:txBody>
      </p:sp>
      <p:sp>
        <p:nvSpPr>
          <p:cNvPr id="277" name="Google Shape;277;p48"/>
          <p:cNvSpPr txBox="1">
            <a:spLocks noGrp="1"/>
          </p:cNvSpPr>
          <p:nvPr>
            <p:ph type="subTitle" idx="4"/>
          </p:nvPr>
        </p:nvSpPr>
        <p:spPr>
          <a:xfrm>
            <a:off x="945940" y="3302895"/>
            <a:ext cx="2190000" cy="4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1</a:t>
            </a:r>
            <a:endParaRPr dirty="0"/>
          </a:p>
        </p:txBody>
      </p:sp>
      <p:grpSp>
        <p:nvGrpSpPr>
          <p:cNvPr id="278" name="Google Shape;278;p48"/>
          <p:cNvGrpSpPr/>
          <p:nvPr/>
        </p:nvGrpSpPr>
        <p:grpSpPr>
          <a:xfrm>
            <a:off x="1813818" y="2516667"/>
            <a:ext cx="454260" cy="414545"/>
            <a:chOff x="1958520" y="2302574"/>
            <a:chExt cx="359213" cy="327807"/>
          </a:xfrm>
        </p:grpSpPr>
        <p:sp>
          <p:nvSpPr>
            <p:cNvPr id="279" name="Google Shape;279;p48"/>
            <p:cNvSpPr/>
            <p:nvPr/>
          </p:nvSpPr>
          <p:spPr>
            <a:xfrm>
              <a:off x="1958520" y="2302574"/>
              <a:ext cx="359213" cy="327807"/>
            </a:xfrm>
            <a:custGeom>
              <a:avLst/>
              <a:gdLst/>
              <a:ahLst/>
              <a:cxnLst/>
              <a:rect l="l" t="t" r="r" b="b"/>
              <a:pathLst>
                <a:path w="11312" h="10323" extrusionOk="0">
                  <a:moveTo>
                    <a:pt x="7168" y="8132"/>
                  </a:moveTo>
                  <a:lnTo>
                    <a:pt x="7501" y="9204"/>
                  </a:lnTo>
                  <a:lnTo>
                    <a:pt x="3799" y="9204"/>
                  </a:lnTo>
                  <a:lnTo>
                    <a:pt x="4120" y="8132"/>
                  </a:lnTo>
                  <a:close/>
                  <a:moveTo>
                    <a:pt x="8466" y="9537"/>
                  </a:moveTo>
                  <a:cubicBezTo>
                    <a:pt x="8597" y="9537"/>
                    <a:pt x="8704" y="9656"/>
                    <a:pt x="8704" y="9775"/>
                  </a:cubicBezTo>
                  <a:cubicBezTo>
                    <a:pt x="8704" y="9906"/>
                    <a:pt x="8597" y="10013"/>
                    <a:pt x="8466" y="10013"/>
                  </a:cubicBezTo>
                  <a:lnTo>
                    <a:pt x="2810" y="10013"/>
                  </a:lnTo>
                  <a:cubicBezTo>
                    <a:pt x="2679" y="10013"/>
                    <a:pt x="2572" y="9906"/>
                    <a:pt x="2572" y="9775"/>
                  </a:cubicBezTo>
                  <a:cubicBezTo>
                    <a:pt x="2572" y="9644"/>
                    <a:pt x="2679" y="9537"/>
                    <a:pt x="2810" y="953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lnTo>
                    <a:pt x="0" y="7049"/>
                  </a:lnTo>
                  <a:cubicBezTo>
                    <a:pt x="0" y="7644"/>
                    <a:pt x="477" y="8120"/>
                    <a:pt x="1072" y="8120"/>
                  </a:cubicBezTo>
                  <a:lnTo>
                    <a:pt x="3763" y="8120"/>
                  </a:lnTo>
                  <a:lnTo>
                    <a:pt x="3441" y="9192"/>
                  </a:lnTo>
                  <a:lnTo>
                    <a:pt x="2822" y="9192"/>
                  </a:lnTo>
                  <a:cubicBezTo>
                    <a:pt x="2513" y="9192"/>
                    <a:pt x="2263" y="9442"/>
                    <a:pt x="2263" y="9751"/>
                  </a:cubicBezTo>
                  <a:cubicBezTo>
                    <a:pt x="2263" y="10073"/>
                    <a:pt x="2513" y="10323"/>
                    <a:pt x="2822" y="10323"/>
                  </a:cubicBezTo>
                  <a:lnTo>
                    <a:pt x="8478" y="10323"/>
                  </a:lnTo>
                  <a:cubicBezTo>
                    <a:pt x="8799" y="10323"/>
                    <a:pt x="9049" y="10073"/>
                    <a:pt x="9049" y="9751"/>
                  </a:cubicBezTo>
                  <a:cubicBezTo>
                    <a:pt x="9049" y="9442"/>
                    <a:pt x="8799" y="9192"/>
                    <a:pt x="8478" y="9192"/>
                  </a:cubicBezTo>
                  <a:lnTo>
                    <a:pt x="7870" y="9192"/>
                  </a:lnTo>
                  <a:lnTo>
                    <a:pt x="7549" y="8120"/>
                  </a:lnTo>
                  <a:lnTo>
                    <a:pt x="10240" y="8120"/>
                  </a:lnTo>
                  <a:cubicBezTo>
                    <a:pt x="10835" y="8120"/>
                    <a:pt x="11311" y="7644"/>
                    <a:pt x="11311" y="7049"/>
                  </a:cubicBezTo>
                  <a:lnTo>
                    <a:pt x="11311" y="1072"/>
                  </a:lnTo>
                  <a:cubicBezTo>
                    <a:pt x="11299" y="488"/>
                    <a:pt x="10823" y="0"/>
                    <a:pt x="10228" y="0"/>
                  </a:cubicBezTo>
                  <a:lnTo>
                    <a:pt x="2786" y="0"/>
                  </a:lnTo>
                  <a:cubicBezTo>
                    <a:pt x="2691" y="0"/>
                    <a:pt x="2620" y="72"/>
                    <a:pt x="2620" y="155"/>
                  </a:cubicBezTo>
                  <a:cubicBezTo>
                    <a:pt x="2620" y="250"/>
                    <a:pt x="2691" y="322"/>
                    <a:pt x="2786" y="322"/>
                  </a:cubicBezTo>
                  <a:lnTo>
                    <a:pt x="10228" y="322"/>
                  </a:lnTo>
                  <a:cubicBezTo>
                    <a:pt x="10621" y="322"/>
                    <a:pt x="10966" y="655"/>
                    <a:pt x="10966" y="1072"/>
                  </a:cubicBezTo>
                  <a:lnTo>
                    <a:pt x="10966" y="7049"/>
                  </a:lnTo>
                  <a:cubicBezTo>
                    <a:pt x="10966" y="7453"/>
                    <a:pt x="10645" y="7799"/>
                    <a:pt x="10228" y="7799"/>
                  </a:cubicBezTo>
                  <a:lnTo>
                    <a:pt x="1072" y="7799"/>
                  </a:lnTo>
                  <a:cubicBezTo>
                    <a:pt x="667" y="7799"/>
                    <a:pt x="322" y="7465"/>
                    <a:pt x="322" y="7049"/>
                  </a:cubicBezTo>
                  <a:lnTo>
                    <a:pt x="322" y="1072"/>
                  </a:lnTo>
                  <a:cubicBezTo>
                    <a:pt x="322" y="667"/>
                    <a:pt x="655" y="322"/>
                    <a:pt x="1072" y="322"/>
                  </a:cubicBezTo>
                  <a:lnTo>
                    <a:pt x="2108" y="322"/>
                  </a:lnTo>
                  <a:cubicBezTo>
                    <a:pt x="2203" y="322"/>
                    <a:pt x="2275" y="250"/>
                    <a:pt x="2275" y="155"/>
                  </a:cubicBezTo>
                  <a:cubicBezTo>
                    <a:pt x="2275" y="72"/>
                    <a:pt x="2203" y="0"/>
                    <a:pt x="2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8"/>
            <p:cNvSpPr/>
            <p:nvPr/>
          </p:nvSpPr>
          <p:spPr>
            <a:xfrm>
              <a:off x="1986877" y="2331313"/>
              <a:ext cx="302117" cy="184909"/>
            </a:xfrm>
            <a:custGeom>
              <a:avLst/>
              <a:gdLst/>
              <a:ahLst/>
              <a:cxnLst/>
              <a:rect l="l" t="t" r="r" b="b"/>
              <a:pathLst>
                <a:path w="9514" h="5823" extrusionOk="0">
                  <a:moveTo>
                    <a:pt x="179" y="0"/>
                  </a:moveTo>
                  <a:cubicBezTo>
                    <a:pt x="72" y="0"/>
                    <a:pt x="0" y="71"/>
                    <a:pt x="0" y="179"/>
                  </a:cubicBezTo>
                  <a:lnTo>
                    <a:pt x="0" y="5656"/>
                  </a:lnTo>
                  <a:cubicBezTo>
                    <a:pt x="0" y="5739"/>
                    <a:pt x="72" y="5822"/>
                    <a:pt x="167" y="5822"/>
                  </a:cubicBezTo>
                  <a:lnTo>
                    <a:pt x="9347" y="5822"/>
                  </a:lnTo>
                  <a:cubicBezTo>
                    <a:pt x="9430" y="5822"/>
                    <a:pt x="9513" y="5739"/>
                    <a:pt x="9513" y="5656"/>
                  </a:cubicBezTo>
                  <a:lnTo>
                    <a:pt x="9513" y="5072"/>
                  </a:lnTo>
                  <a:cubicBezTo>
                    <a:pt x="9513" y="4989"/>
                    <a:pt x="9430" y="4905"/>
                    <a:pt x="9347" y="4905"/>
                  </a:cubicBezTo>
                  <a:cubicBezTo>
                    <a:pt x="9252" y="4905"/>
                    <a:pt x="9180" y="4989"/>
                    <a:pt x="9180" y="5072"/>
                  </a:cubicBezTo>
                  <a:lnTo>
                    <a:pt x="9180" y="5489"/>
                  </a:lnTo>
                  <a:lnTo>
                    <a:pt x="346" y="5489"/>
                  </a:lnTo>
                  <a:lnTo>
                    <a:pt x="346" y="345"/>
                  </a:lnTo>
                  <a:lnTo>
                    <a:pt x="9180" y="345"/>
                  </a:lnTo>
                  <a:lnTo>
                    <a:pt x="9180" y="4405"/>
                  </a:lnTo>
                  <a:cubicBezTo>
                    <a:pt x="9168" y="4489"/>
                    <a:pt x="9240" y="4572"/>
                    <a:pt x="9347" y="4572"/>
                  </a:cubicBezTo>
                  <a:cubicBezTo>
                    <a:pt x="9430" y="4572"/>
                    <a:pt x="9513" y="4489"/>
                    <a:pt x="9513" y="4405"/>
                  </a:cubicBezTo>
                  <a:lnTo>
                    <a:pt x="9513" y="179"/>
                  </a:lnTo>
                  <a:cubicBezTo>
                    <a:pt x="9513" y="71"/>
                    <a:pt x="9430" y="0"/>
                    <a:pt x="93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8"/>
            <p:cNvSpPr/>
            <p:nvPr/>
          </p:nvSpPr>
          <p:spPr>
            <a:xfrm>
              <a:off x="2131521" y="2526701"/>
              <a:ext cx="11908" cy="10638"/>
            </a:xfrm>
            <a:custGeom>
              <a:avLst/>
              <a:gdLst/>
              <a:ahLst/>
              <a:cxnLst/>
              <a:rect l="l" t="t" r="r" b="b"/>
              <a:pathLst>
                <a:path w="375" h="335" extrusionOk="0">
                  <a:moveTo>
                    <a:pt x="176" y="0"/>
                  </a:moveTo>
                  <a:cubicBezTo>
                    <a:pt x="167" y="0"/>
                    <a:pt x="158" y="1"/>
                    <a:pt x="148" y="3"/>
                  </a:cubicBezTo>
                  <a:cubicBezTo>
                    <a:pt x="77" y="26"/>
                    <a:pt x="17" y="86"/>
                    <a:pt x="17" y="157"/>
                  </a:cubicBezTo>
                  <a:cubicBezTo>
                    <a:pt x="1" y="258"/>
                    <a:pt x="95" y="334"/>
                    <a:pt x="186" y="334"/>
                  </a:cubicBezTo>
                  <a:cubicBezTo>
                    <a:pt x="225" y="334"/>
                    <a:pt x="263" y="320"/>
                    <a:pt x="291" y="288"/>
                  </a:cubicBezTo>
                  <a:cubicBezTo>
                    <a:pt x="375" y="229"/>
                    <a:pt x="375" y="145"/>
                    <a:pt x="327" y="86"/>
                  </a:cubicBezTo>
                  <a:cubicBezTo>
                    <a:pt x="296" y="34"/>
                    <a:pt x="238" y="0"/>
                    <a:pt x="1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" name="Google Shape;282;p48"/>
          <p:cNvGrpSpPr/>
          <p:nvPr/>
        </p:nvGrpSpPr>
        <p:grpSpPr>
          <a:xfrm>
            <a:off x="6365808" y="2492727"/>
            <a:ext cx="470283" cy="462452"/>
            <a:chOff x="860940" y="2746477"/>
            <a:chExt cx="371883" cy="365691"/>
          </a:xfrm>
        </p:grpSpPr>
        <p:sp>
          <p:nvSpPr>
            <p:cNvPr id="283" name="Google Shape;283;p48"/>
            <p:cNvSpPr/>
            <p:nvPr/>
          </p:nvSpPr>
          <p:spPr>
            <a:xfrm>
              <a:off x="908191" y="3026302"/>
              <a:ext cx="30294" cy="28961"/>
            </a:xfrm>
            <a:custGeom>
              <a:avLst/>
              <a:gdLst/>
              <a:ahLst/>
              <a:cxnLst/>
              <a:rect l="l" t="t" r="r" b="b"/>
              <a:pathLst>
                <a:path w="954" h="912" extrusionOk="0">
                  <a:moveTo>
                    <a:pt x="763" y="1"/>
                  </a:moveTo>
                  <a:cubicBezTo>
                    <a:pt x="718" y="1"/>
                    <a:pt x="674" y="16"/>
                    <a:pt x="644" y="45"/>
                  </a:cubicBezTo>
                  <a:lnTo>
                    <a:pt x="60" y="629"/>
                  </a:lnTo>
                  <a:cubicBezTo>
                    <a:pt x="1" y="688"/>
                    <a:pt x="1" y="807"/>
                    <a:pt x="60" y="867"/>
                  </a:cubicBezTo>
                  <a:cubicBezTo>
                    <a:pt x="90" y="897"/>
                    <a:pt x="135" y="911"/>
                    <a:pt x="179" y="911"/>
                  </a:cubicBezTo>
                  <a:cubicBezTo>
                    <a:pt x="224" y="911"/>
                    <a:pt x="269" y="897"/>
                    <a:pt x="299" y="867"/>
                  </a:cubicBezTo>
                  <a:lnTo>
                    <a:pt x="882" y="283"/>
                  </a:lnTo>
                  <a:cubicBezTo>
                    <a:pt x="953" y="224"/>
                    <a:pt x="953" y="105"/>
                    <a:pt x="882" y="45"/>
                  </a:cubicBezTo>
                  <a:cubicBezTo>
                    <a:pt x="852" y="16"/>
                    <a:pt x="807" y="1"/>
                    <a:pt x="7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8"/>
            <p:cNvSpPr/>
            <p:nvPr/>
          </p:nvSpPr>
          <p:spPr>
            <a:xfrm>
              <a:off x="943757" y="3061836"/>
              <a:ext cx="30263" cy="28961"/>
            </a:xfrm>
            <a:custGeom>
              <a:avLst/>
              <a:gdLst/>
              <a:ahLst/>
              <a:cxnLst/>
              <a:rect l="l" t="t" r="r" b="b"/>
              <a:pathLst>
                <a:path w="953" h="912" extrusionOk="0">
                  <a:moveTo>
                    <a:pt x="762" y="1"/>
                  </a:moveTo>
                  <a:cubicBezTo>
                    <a:pt x="717" y="1"/>
                    <a:pt x="673" y="16"/>
                    <a:pt x="643" y="46"/>
                  </a:cubicBezTo>
                  <a:lnTo>
                    <a:pt x="60" y="629"/>
                  </a:lnTo>
                  <a:cubicBezTo>
                    <a:pt x="0" y="688"/>
                    <a:pt x="0" y="807"/>
                    <a:pt x="60" y="867"/>
                  </a:cubicBezTo>
                  <a:cubicBezTo>
                    <a:pt x="89" y="897"/>
                    <a:pt x="134" y="912"/>
                    <a:pt x="179" y="912"/>
                  </a:cubicBezTo>
                  <a:cubicBezTo>
                    <a:pt x="223" y="912"/>
                    <a:pt x="268" y="897"/>
                    <a:pt x="298" y="867"/>
                  </a:cubicBezTo>
                  <a:lnTo>
                    <a:pt x="881" y="284"/>
                  </a:lnTo>
                  <a:cubicBezTo>
                    <a:pt x="953" y="224"/>
                    <a:pt x="953" y="105"/>
                    <a:pt x="881" y="46"/>
                  </a:cubicBezTo>
                  <a:cubicBezTo>
                    <a:pt x="851" y="16"/>
                    <a:pt x="807" y="1"/>
                    <a:pt x="7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8"/>
            <p:cNvSpPr/>
            <p:nvPr/>
          </p:nvSpPr>
          <p:spPr>
            <a:xfrm>
              <a:off x="926355" y="3044085"/>
              <a:ext cx="29881" cy="28579"/>
            </a:xfrm>
            <a:custGeom>
              <a:avLst/>
              <a:gdLst/>
              <a:ahLst/>
              <a:cxnLst/>
              <a:rect l="l" t="t" r="r" b="b"/>
              <a:pathLst>
                <a:path w="941" h="900" extrusionOk="0">
                  <a:moveTo>
                    <a:pt x="762" y="0"/>
                  </a:moveTo>
                  <a:cubicBezTo>
                    <a:pt x="718" y="0"/>
                    <a:pt x="673" y="15"/>
                    <a:pt x="643" y="45"/>
                  </a:cubicBezTo>
                  <a:lnTo>
                    <a:pt x="60" y="616"/>
                  </a:lnTo>
                  <a:cubicBezTo>
                    <a:pt x="0" y="676"/>
                    <a:pt x="0" y="795"/>
                    <a:pt x="60" y="855"/>
                  </a:cubicBezTo>
                  <a:cubicBezTo>
                    <a:pt x="90" y="884"/>
                    <a:pt x="134" y="899"/>
                    <a:pt x="179" y="899"/>
                  </a:cubicBezTo>
                  <a:cubicBezTo>
                    <a:pt x="224" y="899"/>
                    <a:pt x="268" y="884"/>
                    <a:pt x="298" y="855"/>
                  </a:cubicBezTo>
                  <a:lnTo>
                    <a:pt x="881" y="283"/>
                  </a:lnTo>
                  <a:cubicBezTo>
                    <a:pt x="941" y="224"/>
                    <a:pt x="941" y="116"/>
                    <a:pt x="881" y="45"/>
                  </a:cubicBezTo>
                  <a:cubicBezTo>
                    <a:pt x="852" y="15"/>
                    <a:pt x="807" y="0"/>
                    <a:pt x="7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8"/>
            <p:cNvSpPr/>
            <p:nvPr/>
          </p:nvSpPr>
          <p:spPr>
            <a:xfrm>
              <a:off x="860940" y="2746477"/>
              <a:ext cx="371883" cy="365691"/>
            </a:xfrm>
            <a:custGeom>
              <a:avLst/>
              <a:gdLst/>
              <a:ahLst/>
              <a:cxnLst/>
              <a:rect l="l" t="t" r="r" b="b"/>
              <a:pathLst>
                <a:path w="11711" h="11516" extrusionOk="0">
                  <a:moveTo>
                    <a:pt x="11312" y="344"/>
                  </a:moveTo>
                  <a:lnTo>
                    <a:pt x="10835" y="1987"/>
                  </a:lnTo>
                  <a:lnTo>
                    <a:pt x="9680" y="821"/>
                  </a:lnTo>
                  <a:lnTo>
                    <a:pt x="11312" y="344"/>
                  </a:lnTo>
                  <a:close/>
                  <a:moveTo>
                    <a:pt x="4882" y="3821"/>
                  </a:moveTo>
                  <a:lnTo>
                    <a:pt x="2822" y="5881"/>
                  </a:lnTo>
                  <a:lnTo>
                    <a:pt x="477" y="5690"/>
                  </a:lnTo>
                  <a:cubicBezTo>
                    <a:pt x="453" y="5690"/>
                    <a:pt x="429" y="5643"/>
                    <a:pt x="465" y="5631"/>
                  </a:cubicBezTo>
                  <a:cubicBezTo>
                    <a:pt x="1477" y="4619"/>
                    <a:pt x="2822" y="4000"/>
                    <a:pt x="4227" y="3881"/>
                  </a:cubicBezTo>
                  <a:lnTo>
                    <a:pt x="4882" y="3821"/>
                  </a:lnTo>
                  <a:close/>
                  <a:moveTo>
                    <a:pt x="2894" y="6297"/>
                  </a:moveTo>
                  <a:lnTo>
                    <a:pt x="3811" y="7226"/>
                  </a:lnTo>
                  <a:lnTo>
                    <a:pt x="3477" y="7571"/>
                  </a:lnTo>
                  <a:lnTo>
                    <a:pt x="2549" y="6643"/>
                  </a:lnTo>
                  <a:lnTo>
                    <a:pt x="2894" y="6297"/>
                  </a:lnTo>
                  <a:close/>
                  <a:moveTo>
                    <a:pt x="2727" y="7333"/>
                  </a:moveTo>
                  <a:lnTo>
                    <a:pt x="3203" y="7810"/>
                  </a:lnTo>
                  <a:lnTo>
                    <a:pt x="2799" y="8226"/>
                  </a:lnTo>
                  <a:cubicBezTo>
                    <a:pt x="2787" y="8238"/>
                    <a:pt x="2763" y="8262"/>
                    <a:pt x="2739" y="8298"/>
                  </a:cubicBezTo>
                  <a:lnTo>
                    <a:pt x="2310" y="7869"/>
                  </a:lnTo>
                  <a:cubicBezTo>
                    <a:pt x="2287" y="7833"/>
                    <a:pt x="2287" y="7774"/>
                    <a:pt x="2310" y="7750"/>
                  </a:cubicBezTo>
                  <a:lnTo>
                    <a:pt x="2727" y="7333"/>
                  </a:lnTo>
                  <a:close/>
                  <a:moveTo>
                    <a:pt x="9311" y="916"/>
                  </a:moveTo>
                  <a:lnTo>
                    <a:pt x="10740" y="2345"/>
                  </a:lnTo>
                  <a:lnTo>
                    <a:pt x="10299" y="3821"/>
                  </a:lnTo>
                  <a:lnTo>
                    <a:pt x="5597" y="8524"/>
                  </a:lnTo>
                  <a:lnTo>
                    <a:pt x="4680" y="7595"/>
                  </a:lnTo>
                  <a:lnTo>
                    <a:pt x="6823" y="5452"/>
                  </a:lnTo>
                  <a:cubicBezTo>
                    <a:pt x="6966" y="5309"/>
                    <a:pt x="7001" y="5035"/>
                    <a:pt x="6811" y="4833"/>
                  </a:cubicBezTo>
                  <a:cubicBezTo>
                    <a:pt x="6728" y="4750"/>
                    <a:pt x="6617" y="4708"/>
                    <a:pt x="6506" y="4708"/>
                  </a:cubicBezTo>
                  <a:cubicBezTo>
                    <a:pt x="6394" y="4708"/>
                    <a:pt x="6281" y="4750"/>
                    <a:pt x="6192" y="4833"/>
                  </a:cubicBezTo>
                  <a:lnTo>
                    <a:pt x="4049" y="6976"/>
                  </a:lnTo>
                  <a:lnTo>
                    <a:pt x="3132" y="6047"/>
                  </a:lnTo>
                  <a:lnTo>
                    <a:pt x="7835" y="1344"/>
                  </a:lnTo>
                  <a:lnTo>
                    <a:pt x="9311" y="916"/>
                  </a:lnTo>
                  <a:close/>
                  <a:moveTo>
                    <a:pt x="6495" y="5047"/>
                  </a:moveTo>
                  <a:cubicBezTo>
                    <a:pt x="6522" y="5047"/>
                    <a:pt x="6549" y="5059"/>
                    <a:pt x="6573" y="5083"/>
                  </a:cubicBezTo>
                  <a:cubicBezTo>
                    <a:pt x="6609" y="5131"/>
                    <a:pt x="6609" y="5178"/>
                    <a:pt x="6573" y="5226"/>
                  </a:cubicBezTo>
                  <a:lnTo>
                    <a:pt x="4311" y="7488"/>
                  </a:lnTo>
                  <a:lnTo>
                    <a:pt x="3203" y="8595"/>
                  </a:lnTo>
                  <a:cubicBezTo>
                    <a:pt x="3180" y="8619"/>
                    <a:pt x="3153" y="8631"/>
                    <a:pt x="3127" y="8631"/>
                  </a:cubicBezTo>
                  <a:cubicBezTo>
                    <a:pt x="3102" y="8631"/>
                    <a:pt x="3078" y="8619"/>
                    <a:pt x="3060" y="8595"/>
                  </a:cubicBezTo>
                  <a:cubicBezTo>
                    <a:pt x="3013" y="8548"/>
                    <a:pt x="3013" y="8488"/>
                    <a:pt x="3060" y="8441"/>
                  </a:cubicBezTo>
                  <a:lnTo>
                    <a:pt x="6418" y="5083"/>
                  </a:lnTo>
                  <a:cubicBezTo>
                    <a:pt x="6442" y="5059"/>
                    <a:pt x="6469" y="5047"/>
                    <a:pt x="6495" y="5047"/>
                  </a:cubicBezTo>
                  <a:close/>
                  <a:moveTo>
                    <a:pt x="4430" y="7857"/>
                  </a:moveTo>
                  <a:lnTo>
                    <a:pt x="5346" y="8786"/>
                  </a:lnTo>
                  <a:lnTo>
                    <a:pt x="5001" y="9119"/>
                  </a:lnTo>
                  <a:lnTo>
                    <a:pt x="4989" y="9119"/>
                  </a:lnTo>
                  <a:lnTo>
                    <a:pt x="4084" y="8202"/>
                  </a:lnTo>
                  <a:lnTo>
                    <a:pt x="4430" y="7857"/>
                  </a:lnTo>
                  <a:close/>
                  <a:moveTo>
                    <a:pt x="3846" y="8429"/>
                  </a:moveTo>
                  <a:lnTo>
                    <a:pt x="4323" y="8905"/>
                  </a:lnTo>
                  <a:lnTo>
                    <a:pt x="3906" y="9322"/>
                  </a:lnTo>
                  <a:cubicBezTo>
                    <a:pt x="3894" y="9334"/>
                    <a:pt x="3858" y="9357"/>
                    <a:pt x="3846" y="9357"/>
                  </a:cubicBezTo>
                  <a:cubicBezTo>
                    <a:pt x="3834" y="9357"/>
                    <a:pt x="3811" y="9357"/>
                    <a:pt x="3787" y="9322"/>
                  </a:cubicBezTo>
                  <a:lnTo>
                    <a:pt x="3358" y="8905"/>
                  </a:lnTo>
                  <a:cubicBezTo>
                    <a:pt x="3382" y="8893"/>
                    <a:pt x="3394" y="8881"/>
                    <a:pt x="3430" y="8845"/>
                  </a:cubicBezTo>
                  <a:lnTo>
                    <a:pt x="3846" y="8429"/>
                  </a:lnTo>
                  <a:close/>
                  <a:moveTo>
                    <a:pt x="11322" y="1"/>
                  </a:moveTo>
                  <a:cubicBezTo>
                    <a:pt x="11295" y="1"/>
                    <a:pt x="11267" y="4"/>
                    <a:pt x="11240" y="11"/>
                  </a:cubicBezTo>
                  <a:cubicBezTo>
                    <a:pt x="10514" y="213"/>
                    <a:pt x="8394" y="844"/>
                    <a:pt x="7704" y="1035"/>
                  </a:cubicBezTo>
                  <a:cubicBezTo>
                    <a:pt x="7668" y="1047"/>
                    <a:pt x="7656" y="1059"/>
                    <a:pt x="7621" y="1083"/>
                  </a:cubicBezTo>
                  <a:lnTo>
                    <a:pt x="5263" y="3440"/>
                  </a:lnTo>
                  <a:lnTo>
                    <a:pt x="4203" y="3535"/>
                  </a:lnTo>
                  <a:cubicBezTo>
                    <a:pt x="2703" y="3654"/>
                    <a:pt x="1286" y="4321"/>
                    <a:pt x="227" y="5381"/>
                  </a:cubicBezTo>
                  <a:cubicBezTo>
                    <a:pt x="1" y="5595"/>
                    <a:pt x="143" y="5988"/>
                    <a:pt x="465" y="6024"/>
                  </a:cubicBezTo>
                  <a:lnTo>
                    <a:pt x="2525" y="6190"/>
                  </a:lnTo>
                  <a:lnTo>
                    <a:pt x="2310" y="6405"/>
                  </a:lnTo>
                  <a:cubicBezTo>
                    <a:pt x="2179" y="6536"/>
                    <a:pt x="2179" y="6750"/>
                    <a:pt x="2310" y="6881"/>
                  </a:cubicBezTo>
                  <a:lnTo>
                    <a:pt x="2525" y="7083"/>
                  </a:lnTo>
                  <a:lnTo>
                    <a:pt x="2108" y="7500"/>
                  </a:lnTo>
                  <a:cubicBezTo>
                    <a:pt x="1941" y="7667"/>
                    <a:pt x="1941" y="7941"/>
                    <a:pt x="2108" y="8095"/>
                  </a:cubicBezTo>
                  <a:lnTo>
                    <a:pt x="3561" y="9560"/>
                  </a:lnTo>
                  <a:cubicBezTo>
                    <a:pt x="3644" y="9643"/>
                    <a:pt x="3751" y="9685"/>
                    <a:pt x="3858" y="9685"/>
                  </a:cubicBezTo>
                  <a:cubicBezTo>
                    <a:pt x="3965" y="9685"/>
                    <a:pt x="4073" y="9643"/>
                    <a:pt x="4156" y="9560"/>
                  </a:cubicBezTo>
                  <a:lnTo>
                    <a:pt x="4573" y="9143"/>
                  </a:lnTo>
                  <a:lnTo>
                    <a:pt x="4763" y="9334"/>
                  </a:lnTo>
                  <a:cubicBezTo>
                    <a:pt x="4835" y="9399"/>
                    <a:pt x="4924" y="9432"/>
                    <a:pt x="5015" y="9432"/>
                  </a:cubicBezTo>
                  <a:cubicBezTo>
                    <a:pt x="5105" y="9432"/>
                    <a:pt x="5198" y="9399"/>
                    <a:pt x="5275" y="9334"/>
                  </a:cubicBezTo>
                  <a:lnTo>
                    <a:pt x="5477" y="9131"/>
                  </a:lnTo>
                  <a:lnTo>
                    <a:pt x="5656" y="11179"/>
                  </a:lnTo>
                  <a:cubicBezTo>
                    <a:pt x="5680" y="11334"/>
                    <a:pt x="5763" y="11453"/>
                    <a:pt x="5894" y="11500"/>
                  </a:cubicBezTo>
                  <a:cubicBezTo>
                    <a:pt x="5935" y="11511"/>
                    <a:pt x="5975" y="11516"/>
                    <a:pt x="6015" y="11516"/>
                  </a:cubicBezTo>
                  <a:cubicBezTo>
                    <a:pt x="6115" y="11516"/>
                    <a:pt x="6210" y="11482"/>
                    <a:pt x="6287" y="11405"/>
                  </a:cubicBezTo>
                  <a:cubicBezTo>
                    <a:pt x="6942" y="10750"/>
                    <a:pt x="7430" y="9977"/>
                    <a:pt x="7763" y="9119"/>
                  </a:cubicBezTo>
                  <a:cubicBezTo>
                    <a:pt x="7787" y="9024"/>
                    <a:pt x="7740" y="8941"/>
                    <a:pt x="7656" y="8893"/>
                  </a:cubicBezTo>
                  <a:cubicBezTo>
                    <a:pt x="7635" y="8885"/>
                    <a:pt x="7614" y="8881"/>
                    <a:pt x="7594" y="8881"/>
                  </a:cubicBezTo>
                  <a:cubicBezTo>
                    <a:pt x="7525" y="8881"/>
                    <a:pt x="7467" y="8926"/>
                    <a:pt x="7430" y="9000"/>
                  </a:cubicBezTo>
                  <a:cubicBezTo>
                    <a:pt x="7132" y="9810"/>
                    <a:pt x="6656" y="10560"/>
                    <a:pt x="6037" y="11167"/>
                  </a:cubicBezTo>
                  <a:cubicBezTo>
                    <a:pt x="6027" y="11172"/>
                    <a:pt x="6015" y="11175"/>
                    <a:pt x="6005" y="11175"/>
                  </a:cubicBezTo>
                  <a:cubicBezTo>
                    <a:pt x="5990" y="11175"/>
                    <a:pt x="5978" y="11169"/>
                    <a:pt x="5978" y="11155"/>
                  </a:cubicBezTo>
                  <a:lnTo>
                    <a:pt x="5763" y="8822"/>
                  </a:lnTo>
                  <a:lnTo>
                    <a:pt x="7835" y="6750"/>
                  </a:lnTo>
                  <a:lnTo>
                    <a:pt x="7835" y="6750"/>
                  </a:lnTo>
                  <a:cubicBezTo>
                    <a:pt x="7763" y="7583"/>
                    <a:pt x="7740" y="7810"/>
                    <a:pt x="7656" y="8238"/>
                  </a:cubicBezTo>
                  <a:cubicBezTo>
                    <a:pt x="7644" y="8322"/>
                    <a:pt x="7680" y="8417"/>
                    <a:pt x="7787" y="8441"/>
                  </a:cubicBezTo>
                  <a:cubicBezTo>
                    <a:pt x="7803" y="8445"/>
                    <a:pt x="7819" y="8447"/>
                    <a:pt x="7834" y="8447"/>
                  </a:cubicBezTo>
                  <a:cubicBezTo>
                    <a:pt x="7909" y="8447"/>
                    <a:pt x="7972" y="8399"/>
                    <a:pt x="8002" y="8310"/>
                  </a:cubicBezTo>
                  <a:cubicBezTo>
                    <a:pt x="8121" y="7786"/>
                    <a:pt x="8121" y="7548"/>
                    <a:pt x="8216" y="6393"/>
                  </a:cubicBezTo>
                  <a:lnTo>
                    <a:pt x="10585" y="4023"/>
                  </a:lnTo>
                  <a:cubicBezTo>
                    <a:pt x="10597" y="4011"/>
                    <a:pt x="10621" y="3976"/>
                    <a:pt x="10633" y="3952"/>
                  </a:cubicBezTo>
                  <a:lnTo>
                    <a:pt x="11109" y="2345"/>
                  </a:lnTo>
                  <a:lnTo>
                    <a:pt x="11669" y="404"/>
                  </a:lnTo>
                  <a:cubicBezTo>
                    <a:pt x="11711" y="193"/>
                    <a:pt x="11529" y="1"/>
                    <a:pt x="11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8"/>
            <p:cNvSpPr/>
            <p:nvPr/>
          </p:nvSpPr>
          <p:spPr>
            <a:xfrm>
              <a:off x="1070396" y="2832057"/>
              <a:ext cx="90406" cy="69035"/>
            </a:xfrm>
            <a:custGeom>
              <a:avLst/>
              <a:gdLst/>
              <a:ahLst/>
              <a:cxnLst/>
              <a:rect l="l" t="t" r="r" b="b"/>
              <a:pathLst>
                <a:path w="2847" h="2174" extrusionOk="0">
                  <a:moveTo>
                    <a:pt x="1730" y="0"/>
                  </a:moveTo>
                  <a:cubicBezTo>
                    <a:pt x="1668" y="0"/>
                    <a:pt x="1610" y="44"/>
                    <a:pt x="1584" y="114"/>
                  </a:cubicBezTo>
                  <a:cubicBezTo>
                    <a:pt x="1537" y="197"/>
                    <a:pt x="1584" y="293"/>
                    <a:pt x="1668" y="328"/>
                  </a:cubicBezTo>
                  <a:cubicBezTo>
                    <a:pt x="2179" y="554"/>
                    <a:pt x="2299" y="1221"/>
                    <a:pt x="1906" y="1614"/>
                  </a:cubicBezTo>
                  <a:cubicBezTo>
                    <a:pt x="1751" y="1769"/>
                    <a:pt x="1551" y="1846"/>
                    <a:pt x="1350" y="1846"/>
                  </a:cubicBezTo>
                  <a:cubicBezTo>
                    <a:pt x="1150" y="1846"/>
                    <a:pt x="947" y="1769"/>
                    <a:pt x="786" y="1614"/>
                  </a:cubicBezTo>
                  <a:cubicBezTo>
                    <a:pt x="405" y="1221"/>
                    <a:pt x="525" y="566"/>
                    <a:pt x="1025" y="328"/>
                  </a:cubicBezTo>
                  <a:cubicBezTo>
                    <a:pt x="1120" y="293"/>
                    <a:pt x="1144" y="197"/>
                    <a:pt x="1120" y="114"/>
                  </a:cubicBezTo>
                  <a:cubicBezTo>
                    <a:pt x="1083" y="41"/>
                    <a:pt x="1019" y="10"/>
                    <a:pt x="954" y="10"/>
                  </a:cubicBezTo>
                  <a:cubicBezTo>
                    <a:pt x="934" y="10"/>
                    <a:pt x="913" y="13"/>
                    <a:pt x="894" y="19"/>
                  </a:cubicBezTo>
                  <a:cubicBezTo>
                    <a:pt x="179" y="352"/>
                    <a:pt x="1" y="1281"/>
                    <a:pt x="572" y="1852"/>
                  </a:cubicBezTo>
                  <a:cubicBezTo>
                    <a:pt x="786" y="2078"/>
                    <a:pt x="1072" y="2174"/>
                    <a:pt x="1370" y="2174"/>
                  </a:cubicBezTo>
                  <a:cubicBezTo>
                    <a:pt x="2334" y="2162"/>
                    <a:pt x="2846" y="947"/>
                    <a:pt x="2132" y="245"/>
                  </a:cubicBezTo>
                  <a:cubicBezTo>
                    <a:pt x="2037" y="150"/>
                    <a:pt x="1918" y="66"/>
                    <a:pt x="1798" y="19"/>
                  </a:cubicBezTo>
                  <a:cubicBezTo>
                    <a:pt x="1776" y="6"/>
                    <a:pt x="1753" y="0"/>
                    <a:pt x="17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214;p41">
            <a:extLst>
              <a:ext uri="{FF2B5EF4-FFF2-40B4-BE49-F238E27FC236}">
                <a16:creationId xmlns:a16="http://schemas.microsoft.com/office/drawing/2014/main" xmlns="" id="{D2AE0F61-C584-495D-F661-D3382D274F42}"/>
              </a:ext>
            </a:extLst>
          </p:cNvPr>
          <p:cNvSpPr txBox="1">
            <a:spLocks/>
          </p:cNvSpPr>
          <p:nvPr/>
        </p:nvSpPr>
        <p:spPr>
          <a:xfrm>
            <a:off x="956070" y="-537538"/>
            <a:ext cx="4489095" cy="3189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Electrolize"/>
              <a:buNone/>
              <a:defRPr sz="3500" b="0" i="0" u="none" strike="noStrike" cap="none">
                <a:solidFill>
                  <a:schemeClr val="dk1"/>
                </a:solidFill>
                <a:latin typeface="Electrolize"/>
                <a:ea typeface="Electrolize"/>
                <a:cs typeface="Electrolize"/>
                <a:sym typeface="Electrolize"/>
              </a:defRPr>
            </a:lvl9pPr>
          </a:lstStyle>
          <a:p>
            <a:r>
              <a:rPr lang="ru-RU" sz="4800" b="1" dirty="0">
                <a:latin typeface="Arial Black" panose="020B0A04020102020204" pitchFamily="34" charset="0"/>
              </a:rPr>
              <a:t>СПАСИБО</a:t>
            </a:r>
          </a:p>
          <a:p>
            <a:r>
              <a:rPr lang="ru-RU" sz="4800" b="1" dirty="0">
                <a:latin typeface="Arial Black" panose="020B0A04020102020204" pitchFamily="34" charset="0"/>
              </a:rPr>
              <a:t>ЗА </a:t>
            </a:r>
          </a:p>
          <a:p>
            <a:r>
              <a:rPr lang="ru-RU" sz="4800" b="1" dirty="0">
                <a:latin typeface="Arial Black" panose="020B0A04020102020204" pitchFamily="34" charset="0"/>
              </a:rPr>
              <a:t>ВНИМАНИЕ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18" name="Google Shape;216;p41">
            <a:extLst>
              <a:ext uri="{FF2B5EF4-FFF2-40B4-BE49-F238E27FC236}">
                <a16:creationId xmlns:a16="http://schemas.microsoft.com/office/drawing/2014/main" xmlns="" id="{780AC306-D887-BBF1-568F-04DE2160143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3663" t="5545" r="23252" b="6005"/>
          <a:stretch/>
        </p:blipFill>
        <p:spPr>
          <a:xfrm>
            <a:off x="5465377" y="-173527"/>
            <a:ext cx="3190148" cy="449475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xmlns="" id="{81ADB872-101F-4CA0-3723-AABD3B49F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858" y="4025940"/>
            <a:ext cx="2873415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kern="12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ru-RU" altLang="ru-RU" sz="1600" b="1" kern="1200" dirty="0">
              <a:solidFill>
                <a:srgbClr val="350D10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b="1" kern="1200" dirty="0">
                <a:solidFill>
                  <a:srgbClr val="350D1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Митрофанов Артем Андреевич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b="1" kern="1200" dirty="0">
                <a:solidFill>
                  <a:srgbClr val="350D1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Заместитель директора по УВР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b="1" kern="1200" dirty="0">
                <a:solidFill>
                  <a:srgbClr val="350D1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+791238663661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DCB45E50-F6DE-35B3-5A29-827395584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858" y="3274784"/>
            <a:ext cx="3528000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kern="12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1600" b="1" kern="1200" dirty="0">
                <a:solidFill>
                  <a:srgbClr val="350D1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Калачева Нина Игоревна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1600" b="1" kern="1200" dirty="0">
                <a:solidFill>
                  <a:srgbClr val="350D1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Заместитель директора по НМР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ru-RU" altLang="ru-RU" sz="1600" b="1" kern="1200" dirty="0">
                <a:solidFill>
                  <a:srgbClr val="350D1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+79131027719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4D3FF3E2-A49E-C921-E2D9-C62C63BD2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070" y="2484070"/>
            <a:ext cx="2475614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kern="1200" dirty="0">
                <a:solidFill>
                  <a:prstClr val="black"/>
                </a:solidFill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b="1" kern="1200" dirty="0">
                <a:solidFill>
                  <a:srgbClr val="350D1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МАОУ СОШ №64 </a:t>
            </a:r>
            <a:r>
              <a:rPr lang="ru-RU" altLang="ru-RU" sz="1600" b="1" kern="1200" dirty="0" err="1">
                <a:solidFill>
                  <a:srgbClr val="350D1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г.Томска</a:t>
            </a:r>
            <a:endParaRPr lang="ru-RU" altLang="ru-RU" sz="1600" b="1" kern="1200" dirty="0">
              <a:solidFill>
                <a:srgbClr val="350D10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b="1" kern="1200" dirty="0">
                <a:solidFill>
                  <a:srgbClr val="350D1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г. Томск, с. Тимирязевское,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1600" b="1" kern="1200" dirty="0">
                <a:solidFill>
                  <a:srgbClr val="350D1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ул. Школьная, 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outh Korean Robotics &amp; AI History Lesson for College by Slidesgo">
  <a:themeElements>
    <a:clrScheme name="Simple Light">
      <a:dk1>
        <a:srgbClr val="434343"/>
      </a:dk1>
      <a:lt1>
        <a:srgbClr val="666666"/>
      </a:lt1>
      <a:dk2>
        <a:srgbClr val="C38382"/>
      </a:dk2>
      <a:lt2>
        <a:srgbClr val="D9A4A3"/>
      </a:lt2>
      <a:accent1>
        <a:srgbClr val="F7C4B1"/>
      </a:accent1>
      <a:accent2>
        <a:srgbClr val="E7A885"/>
      </a:accent2>
      <a:accent3>
        <a:srgbClr val="F2DDC7"/>
      </a:accent3>
      <a:accent4>
        <a:srgbClr val="A0A9B0"/>
      </a:accent4>
      <a:accent5>
        <a:srgbClr val="D0D1D5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145</Words>
  <Application>Microsoft Office PowerPoint</Application>
  <PresentationFormat>Экран (16:9)</PresentationFormat>
  <Paragraphs>49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Arial Black</vt:lpstr>
      <vt:lpstr>Electrolize</vt:lpstr>
      <vt:lpstr>Aptos</vt:lpstr>
      <vt:lpstr>Times New Roman</vt:lpstr>
      <vt:lpstr>Arial Narrow</vt:lpstr>
      <vt:lpstr>Arial</vt:lpstr>
      <vt:lpstr>Bebas Neue</vt:lpstr>
      <vt:lpstr>Delius Swash Caps</vt:lpstr>
      <vt:lpstr>Cairo</vt:lpstr>
      <vt:lpstr>South Korean Robotics &amp; AI History Lesson for College by Slidesgo</vt:lpstr>
      <vt:lpstr>Искусственный интеллект в управлении научно-методической работой</vt:lpstr>
      <vt:lpstr>01</vt:lpstr>
      <vt:lpstr>АНАЛИЗ ОБРАЗОВАТЕЛЬНЫХ ТРЕНДОВ</vt:lpstr>
      <vt:lpstr>ПОДГОТОВКА ОТЧЁТОВ И ДОКУМЕНТОВ</vt:lpstr>
      <vt:lpstr>ОПТИМИЗАЦИЯ МЕТОДИЧЕСКОЙ РАБОТЫ</vt:lpstr>
      <vt:lpstr>ГДЕ ИИ БЕССИЛЕН?</vt:lpstr>
      <vt:lpstr>А ВЫ ДОВЕРИТЕ ИИ ЧАСТЬ СВОЕЙ РАБОТЫ?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Искусственный интеллект в управлении научно-методической работой</dc:title>
  <cp:lastModifiedBy>Exam</cp:lastModifiedBy>
  <cp:revision>10</cp:revision>
  <dcterms:modified xsi:type="dcterms:W3CDTF">2025-05-21T13:19:02Z</dcterms:modified>
</cp:coreProperties>
</file>