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58" r:id="rId4"/>
  </p:sldMasterIdLst>
  <p:notesMasterIdLst>
    <p:notesMasterId r:id="rId30"/>
  </p:notesMasterIdLst>
  <p:handoutMasterIdLst>
    <p:handoutMasterId r:id="rId31"/>
  </p:handoutMasterIdLst>
  <p:sldIdLst>
    <p:sldId id="410" r:id="rId5"/>
    <p:sldId id="383" r:id="rId6"/>
    <p:sldId id="430" r:id="rId7"/>
    <p:sldId id="438" r:id="rId8"/>
    <p:sldId id="447" r:id="rId9"/>
    <p:sldId id="444" r:id="rId10"/>
    <p:sldId id="445" r:id="rId11"/>
    <p:sldId id="446" r:id="rId12"/>
    <p:sldId id="424" r:id="rId13"/>
    <p:sldId id="448" r:id="rId14"/>
    <p:sldId id="443" r:id="rId15"/>
    <p:sldId id="439" r:id="rId16"/>
    <p:sldId id="391" r:id="rId17"/>
    <p:sldId id="429" r:id="rId18"/>
    <p:sldId id="417" r:id="rId19"/>
    <p:sldId id="433" r:id="rId20"/>
    <p:sldId id="435" r:id="rId21"/>
    <p:sldId id="442" r:id="rId22"/>
    <p:sldId id="416" r:id="rId23"/>
    <p:sldId id="418" r:id="rId24"/>
    <p:sldId id="434" r:id="rId25"/>
    <p:sldId id="437" r:id="rId26"/>
    <p:sldId id="427" r:id="rId27"/>
    <p:sldId id="421" r:id="rId28"/>
    <p:sldId id="440" r:id="rId29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Автор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5E"/>
    <a:srgbClr val="114B23"/>
    <a:srgbClr val="1D4147"/>
    <a:srgbClr val="0B19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A107856-5554-42FB-B03E-39F5DBC370B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98" autoAdjust="0"/>
    <p:restoredTop sz="96327" autoAdjust="0"/>
  </p:normalViewPr>
  <p:slideViewPr>
    <p:cSldViewPr snapToGrid="0">
      <p:cViewPr>
        <p:scale>
          <a:sx n="120" d="100"/>
          <a:sy n="120" d="100"/>
        </p:scale>
        <p:origin x="-96" y="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82" d="100"/>
          <a:sy n="82" d="100"/>
        </p:scale>
        <p:origin x="395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 год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Обучающиеся школы</c:v>
                </c:pt>
                <c:pt idx="1">
                  <c:v>Учителя</c:v>
                </c:pt>
                <c:pt idx="2">
                  <c:v>Молодые специалисты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651</c:v>
                </c:pt>
                <c:pt idx="1">
                  <c:v>56</c:v>
                </c:pt>
                <c:pt idx="2">
                  <c:v>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 год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Обучающиеся школы</c:v>
                </c:pt>
                <c:pt idx="1">
                  <c:v>Учителя</c:v>
                </c:pt>
                <c:pt idx="2">
                  <c:v>Молодые специалисты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689</c:v>
                </c:pt>
                <c:pt idx="1">
                  <c:v>57</c:v>
                </c:pt>
                <c:pt idx="2">
                  <c:v>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 год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Обучающиеся школы</c:v>
                </c:pt>
                <c:pt idx="1">
                  <c:v>Учителя</c:v>
                </c:pt>
                <c:pt idx="2">
                  <c:v>Молодые специалисты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700</c:v>
                </c:pt>
                <c:pt idx="1">
                  <c:v>59</c:v>
                </c:pt>
                <c:pt idx="2">
                  <c:v>11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2023 год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Обучающиеся школы</c:v>
                </c:pt>
                <c:pt idx="1">
                  <c:v>Учителя</c:v>
                </c:pt>
                <c:pt idx="2">
                  <c:v>Молодые специалисты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699</c:v>
                </c:pt>
                <c:pt idx="1">
                  <c:v>54</c:v>
                </c:pt>
                <c:pt idx="2">
                  <c:v>19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2024 год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Обучающиеся школы</c:v>
                </c:pt>
                <c:pt idx="1">
                  <c:v>Учителя</c:v>
                </c:pt>
                <c:pt idx="2">
                  <c:v>Молодые специалисты</c:v>
                </c:pt>
              </c:strCache>
            </c:strRef>
          </c:cat>
          <c:val>
            <c:numRef>
              <c:f>Лист1!$F$2:$F$4</c:f>
              <c:numCache>
                <c:formatCode>General</c:formatCode>
                <c:ptCount val="3"/>
                <c:pt idx="0">
                  <c:v>710</c:v>
                </c:pt>
                <c:pt idx="1">
                  <c:v>65</c:v>
                </c:pt>
                <c:pt idx="2">
                  <c:v>22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25920768"/>
        <c:axId val="125922304"/>
      </c:barChart>
      <c:catAx>
        <c:axId val="125920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25922304"/>
        <c:crosses val="autoZero"/>
        <c:auto val="1"/>
        <c:lblAlgn val="ctr"/>
        <c:lblOffset val="100"/>
        <c:noMultiLvlLbl val="0"/>
      </c:catAx>
      <c:valAx>
        <c:axId val="125922304"/>
        <c:scaling>
          <c:orientation val="minMax"/>
        </c:scaling>
        <c:delete val="1"/>
        <c:axPos val="l"/>
        <c:majorGridlines/>
        <c:numFmt formatCode="General" sourceLinked="1"/>
        <c:majorTickMark val="none"/>
        <c:minorTickMark val="none"/>
        <c:tickLblPos val="nextTo"/>
        <c:crossAx val="125920768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noFill/>
    <a:ln w="41275" cap="sq" cmpd="dbl">
      <a:solidFill>
        <a:schemeClr val="accent3">
          <a:lumMod val="50000"/>
          <a:alpha val="66000"/>
        </a:schemeClr>
      </a:solidFill>
      <a:prstDash val="solid"/>
      <a:bevel/>
    </a:ln>
  </c:spPr>
  <c:txPr>
    <a:bodyPr/>
    <a:lstStyle/>
    <a:p>
      <a:pPr>
        <a:defRPr sz="1800">
          <a:solidFill>
            <a:schemeClr val="bg1"/>
          </a:solidFill>
        </a:defRPr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08F6756E-81DA-9FAC-70D8-556F658BDD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51F6ED01-B613-435C-806E-485D60D5A270}" type="datetime1">
              <a:rPr lang="ru-RU" smtClean="0"/>
              <a:t>21.05.2025</a:t>
            </a:fld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771D415-D05A-7067-CCD3-457153D96C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E2C230DF-5933-439D-898F-38E9AC9BA68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="" xmlns:a16="http://schemas.microsoft.com/office/drawing/2014/main" id="{B97095E3-54D2-CFD2-4F49-7536FC8641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8" name="Верхний колонтитул 7">
            <a:extLst>
              <a:ext uri="{FF2B5EF4-FFF2-40B4-BE49-F238E27FC236}">
                <a16:creationId xmlns="" xmlns:a16="http://schemas.microsoft.com/office/drawing/2014/main" id="{521EE01A-C0B5-5ECF-96DD-768F86AA15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32284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fld id="{E22AA5DB-3D36-41C7-B5E9-13985188493D}" type="datetime1">
              <a:rPr lang="ru-RU" smtClean="0"/>
              <a:pPr/>
              <a:t>21.05.2025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RU"/>
            </a:def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A89C7E07-3C67-C64C-8DA0-0404F630397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2528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24538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2453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3416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8276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24480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17586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82765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8276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62480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8276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ru-RU"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="" xmlns:a16="http://schemas.microsoft.com/office/drawing/2014/main" id="{C26C18C3-ED25-DD4B-BA72-24932D54DE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Полилиния 9">
              <a:extLst>
                <a:ext uri="{FF2B5EF4-FFF2-40B4-BE49-F238E27FC236}">
                  <a16:creationId xmlns=""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1" name="Полилиния 10">
              <a:extLst>
                <a:ext uri="{FF2B5EF4-FFF2-40B4-BE49-F238E27FC236}">
                  <a16:creationId xmlns=""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2" name="Полилиния 11">
              <a:extLst>
                <a:ext uri="{FF2B5EF4-FFF2-40B4-BE49-F238E27FC236}">
                  <a16:creationId xmlns=""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cxnSp>
        <p:nvCxnSpPr>
          <p:cNvPr id="13" name="Прямая соединительная линия 12">
            <a:extLst>
              <a:ext uri="{FF2B5EF4-FFF2-40B4-BE49-F238E27FC236}">
                <a16:creationId xmlns="" xmlns:a16="http://schemas.microsoft.com/office/drawing/2014/main" id="{A69706A2-3726-FE4E-B923-E75D485978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327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содержимое и таблица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="" xmlns:a16="http://schemas.microsoft.com/office/drawing/2014/main" id="{CF555767-B3D8-BD57-1D42-7F6E1E66892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9" name="Полилиния 13">
              <a:extLst>
                <a:ext uri="{FF2B5EF4-FFF2-40B4-BE49-F238E27FC236}">
                  <a16:creationId xmlns="" xmlns:a16="http://schemas.microsoft.com/office/drawing/2014/main" id="{BC972B6D-098C-52F6-E990-52623B368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5" name="Полилиния 14">
              <a:extLst>
                <a:ext uri="{FF2B5EF4-FFF2-40B4-BE49-F238E27FC236}">
                  <a16:creationId xmlns="" xmlns:a16="http://schemas.microsoft.com/office/drawing/2014/main" id="{3F0D3EE3-9A8C-531D-1EEE-1AFAB9F3B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7" name="Полилиния 15">
              <a:extLst>
                <a:ext uri="{FF2B5EF4-FFF2-40B4-BE49-F238E27FC236}">
                  <a16:creationId xmlns="" xmlns:a16="http://schemas.microsoft.com/office/drawing/2014/main" id="{A2BE192C-1768-890B-EC1B-5ED6E1F82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1409" y="4661717"/>
            <a:ext cx="7936230" cy="1380760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E66081BA-9135-73B1-DCE5-77FD12431F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670935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Объект 5">
            <a:extLst>
              <a:ext uri="{FF2B5EF4-FFF2-40B4-BE49-F238E27FC236}">
                <a16:creationId xmlns=""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584005"/>
            <a:ext cx="2825115" cy="3999060"/>
          </a:xfrm>
        </p:spPr>
        <p:txBody>
          <a:bodyPr lIns="0" tIns="27432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ru-RU" sz="2000"/>
            </a:lvl1pPr>
            <a:lvl2pPr marL="457200" indent="0">
              <a:spcBef>
                <a:spcPts val="1800"/>
              </a:spcBef>
              <a:buNone/>
              <a:defRPr lang="ru-RU" sz="2000"/>
            </a:lvl2pPr>
            <a:lvl3pPr marL="914400" indent="0">
              <a:spcBef>
                <a:spcPts val="1800"/>
              </a:spcBef>
              <a:buNone/>
              <a:defRPr lang="ru-RU" sz="2000"/>
            </a:lvl3pPr>
            <a:lvl4pPr marL="1371600" indent="0">
              <a:spcBef>
                <a:spcPts val="1800"/>
              </a:spcBef>
              <a:buNone/>
              <a:defRPr lang="ru-RU" sz="2000"/>
            </a:lvl4pPr>
            <a:lvl5pPr marL="1828800" indent="0">
              <a:spcBef>
                <a:spcPts val="1800"/>
              </a:spcBef>
              <a:buNone/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70934" y="584005"/>
            <a:ext cx="7926705" cy="3999060"/>
          </a:xfrm>
        </p:spPr>
        <p:txBody>
          <a:bodyPr lIns="0" rtlCol="0">
            <a:normAutofit/>
          </a:bodyPr>
          <a:lstStyle>
            <a:lvl1pPr marL="0" indent="0">
              <a:spcBef>
                <a:spcPts val="1800"/>
              </a:spcBef>
              <a:buNone/>
              <a:defRPr lang="ru-RU" sz="2000"/>
            </a:lvl1pPr>
            <a:lvl2pPr>
              <a:spcBef>
                <a:spcPts val="600"/>
              </a:spcBef>
              <a:defRPr lang="ru-RU" sz="2000"/>
            </a:lvl2pPr>
            <a:lvl3pPr>
              <a:spcBef>
                <a:spcPts val="1800"/>
              </a:spcBef>
              <a:defRPr lang="ru-RU" sz="2000"/>
            </a:lvl3pPr>
            <a:lvl4pPr>
              <a:spcBef>
                <a:spcPts val="1800"/>
              </a:spcBef>
              <a:defRPr lang="ru-RU" sz="2000"/>
            </a:lvl4pPr>
            <a:lvl5pPr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=""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8" name="Дата 7">
            <a:extLst>
              <a:ext uri="{FF2B5EF4-FFF2-40B4-BE49-F238E27FC236}">
                <a16:creationId xmlns=""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8B298498-24A5-4B85-BF9B-EA8DFC8EE168}" type="datetime1">
              <a:rPr lang="ru-RU" smtClean="0">
                <a:latin typeface="+mn-lt"/>
              </a:rPr>
              <a:t>21.05.2025</a:t>
            </a:fld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432911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два объекта содержимого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>
            <a:extLst>
              <a:ext uri="{FF2B5EF4-FFF2-40B4-BE49-F238E27FC236}">
                <a16:creationId xmlns="" xmlns:a16="http://schemas.microsoft.com/office/drawing/2014/main" id="{C97D5AF2-684A-4A8D-3D82-B57D7AC446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Полилиния 4">
              <a:extLst>
                <a:ext uri="{FF2B5EF4-FFF2-40B4-BE49-F238E27FC236}">
                  <a16:creationId xmlns=""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3" name="Полилиния 5">
              <a:extLst>
                <a:ext uri="{FF2B5EF4-FFF2-40B4-BE49-F238E27FC236}">
                  <a16:creationId xmlns=""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4" name="Полилиния 7">
              <a:extLst>
                <a:ext uri="{FF2B5EF4-FFF2-40B4-BE49-F238E27FC236}">
                  <a16:creationId xmlns=""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98408"/>
            <a:ext cx="10972800" cy="1574317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E66081BA-9135-73B1-DCE5-77FD12431F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5523" y="2676525"/>
            <a:ext cx="5746750" cy="3597470"/>
          </a:xfrm>
        </p:spPr>
        <p:txBody>
          <a:bodyPr lIns="0" rtlCol="0">
            <a:normAutofit/>
          </a:bodyPr>
          <a:lstStyle>
            <a:lvl1pPr marL="0" indent="0">
              <a:spcBef>
                <a:spcPts val="1800"/>
              </a:spcBef>
              <a:buNone/>
              <a:defRPr lang="ru-RU" sz="2000"/>
            </a:lvl1pPr>
            <a:lvl2pPr>
              <a:spcBef>
                <a:spcPts val="600"/>
              </a:spcBef>
              <a:defRPr lang="ru-RU" sz="2000"/>
            </a:lvl2pPr>
            <a:lvl3pPr>
              <a:spcBef>
                <a:spcPts val="1800"/>
              </a:spcBef>
              <a:defRPr lang="ru-RU" sz="2000"/>
            </a:lvl3pPr>
            <a:lvl4pPr>
              <a:spcBef>
                <a:spcPts val="1800"/>
              </a:spcBef>
              <a:defRPr lang="ru-RU" sz="2000"/>
            </a:lvl4pPr>
            <a:lvl5pPr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7" name="Объект 5">
            <a:extLst>
              <a:ext uri="{FF2B5EF4-FFF2-40B4-BE49-F238E27FC236}">
                <a16:creationId xmlns=""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620000" y="2676525"/>
            <a:ext cx="3947160" cy="3597470"/>
          </a:xfrm>
        </p:spPr>
        <p:txBody>
          <a:bodyPr lIns="0" rtlCol="0">
            <a:normAutofit/>
          </a:bodyPr>
          <a:lstStyle>
            <a:lvl1pPr marL="342900" indent="-342900">
              <a:spcBef>
                <a:spcPts val="1800"/>
              </a:spcBef>
              <a:buFont typeface="Arial" panose="020B0604020202020204" pitchFamily="34" charset="0"/>
              <a:buChar char="•"/>
              <a:defRPr lang="ru-RU" sz="2000"/>
            </a:lvl1pPr>
            <a:lvl2pPr>
              <a:spcBef>
                <a:spcPts val="1800"/>
              </a:spcBef>
              <a:defRPr lang="ru-RU" sz="2000"/>
            </a:lvl2pPr>
            <a:lvl3pPr>
              <a:spcBef>
                <a:spcPts val="1800"/>
              </a:spcBef>
              <a:defRPr lang="ru-RU" sz="2000"/>
            </a:lvl3pPr>
            <a:lvl4pPr>
              <a:spcBef>
                <a:spcPts val="1800"/>
              </a:spcBef>
              <a:defRPr lang="ru-RU" sz="2000"/>
            </a:lvl4pPr>
            <a:lvl5pPr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8" name="Дата 7">
            <a:extLst>
              <a:ext uri="{FF2B5EF4-FFF2-40B4-BE49-F238E27FC236}">
                <a16:creationId xmlns=""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32D42F81-4679-46C8-B00F-A91089DD2327}" type="datetime1">
              <a:rPr lang="ru-RU" smtClean="0">
                <a:latin typeface="+mn-lt"/>
              </a:rPr>
              <a:t>21.05.2025</a:t>
            </a:fld>
            <a:endParaRPr lang="ru-RU" dirty="0">
              <a:latin typeface="+mn-lt"/>
            </a:endParaRPr>
          </a:p>
        </p:txBody>
      </p:sp>
      <p:sp>
        <p:nvSpPr>
          <p:cNvPr id="10" name="Номер слайда 9">
            <a:extLst>
              <a:ext uri="{FF2B5EF4-FFF2-40B4-BE49-F238E27FC236}">
                <a16:creationId xmlns=""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49744719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02400"/>
            <a:ext cx="10972800" cy="1570325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sp>
        <p:nvSpPr>
          <p:cNvPr id="9" name="Местозаполнитель таблицы 2">
            <a:extLst>
              <a:ext uri="{FF2B5EF4-FFF2-40B4-BE49-F238E27FC236}">
                <a16:creationId xmlns="" xmlns:a16="http://schemas.microsoft.com/office/drawing/2014/main" id="{1506B022-475A-6647-98FF-D5C319A0C7C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94360" y="2628629"/>
            <a:ext cx="10972800" cy="3636740"/>
          </a:xfrm>
        </p:spPr>
        <p:txBody>
          <a:bodyPr rtlCol="0">
            <a:noAutofit/>
          </a:bodyPr>
          <a:lstStyle>
            <a:lvl1pPr>
              <a:defRPr lang="ru-RU"/>
            </a:lvl1pPr>
          </a:lstStyle>
          <a:p>
            <a:pPr rtl="0"/>
            <a:r>
              <a:rPr lang="ru-RU"/>
              <a:t>Щелкните значок, чтобы добавить таблицу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=""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8" name="Дата 7">
            <a:extLst>
              <a:ext uri="{FF2B5EF4-FFF2-40B4-BE49-F238E27FC236}">
                <a16:creationId xmlns=""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1BDCC2A4-3828-4B23-9E42-9CD0E74114B1}" type="datetime1">
              <a:rPr lang="ru-RU" smtClean="0">
                <a:latin typeface="+mn-lt"/>
              </a:rPr>
              <a:t>21.05.2025</a:t>
            </a:fld>
            <a:endParaRPr lang="ru-RU" dirty="0">
              <a:latin typeface="+mn-lt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E66081BA-9135-73B1-DCE5-77FD12431F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410957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4360" y="41147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ru-RU"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="" xmlns:a16="http://schemas.microsoft.com/office/drawing/2014/main" id="{C26C18C3-ED25-DD4B-BA72-24932D54DE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flipH="1" flipV="1">
            <a:off x="6092752" y="0"/>
            <a:ext cx="6099248" cy="6099248"/>
            <a:chOff x="0" y="12289"/>
            <a:chExt cx="3550" cy="3551"/>
          </a:xfrm>
        </p:grpSpPr>
        <p:sp>
          <p:nvSpPr>
            <p:cNvPr id="10" name="Полилиния 9">
              <a:extLst>
                <a:ext uri="{FF2B5EF4-FFF2-40B4-BE49-F238E27FC236}">
                  <a16:creationId xmlns=""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1" name="Полилиния 10">
              <a:extLst>
                <a:ext uri="{FF2B5EF4-FFF2-40B4-BE49-F238E27FC236}">
                  <a16:creationId xmlns=""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2" name="Полилиния 11">
              <a:extLst>
                <a:ext uri="{FF2B5EF4-FFF2-40B4-BE49-F238E27FC236}">
                  <a16:creationId xmlns=""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18" name="Текст 29">
            <a:extLst>
              <a:ext uri="{FF2B5EF4-FFF2-40B4-BE49-F238E27FC236}">
                <a16:creationId xmlns=""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4360" y="4549552"/>
            <a:ext cx="5486400" cy="164592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ru-RU"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lang="ru-RU" sz="4000"/>
            </a:lvl2pPr>
            <a:lvl3pPr>
              <a:defRPr lang="ru-RU" sz="4000"/>
            </a:lvl3pPr>
            <a:lvl4pPr>
              <a:defRPr lang="ru-RU" sz="4000"/>
            </a:lvl4pPr>
            <a:lvl5pPr>
              <a:defRPr lang="ru-RU" sz="4000"/>
            </a:lvl5pPr>
          </a:lstStyle>
          <a:p>
            <a:pPr lvl="0" rtl="0"/>
            <a:r>
              <a:rPr lang="ru-RU"/>
              <a:t>Текст слайда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58B149C6-5AAC-B8E5-5411-EA38821F675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9273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вестк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="" xmlns:a16="http://schemas.microsoft.com/office/drawing/2014/main" id="{806C6F65-35CD-D64B-992A-0C1C1E00384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7" name="Автофигура 24">
              <a:extLst>
                <a:ext uri="{FF2B5EF4-FFF2-40B4-BE49-F238E27FC236}">
                  <a16:creationId xmlns="" xmlns:a16="http://schemas.microsoft.com/office/drawing/2014/main" id="{CFD467E2-FF13-7E4F-BEF9-EA1A17665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8" name="Полилиния 7">
              <a:extLst>
                <a:ext uri="{FF2B5EF4-FFF2-40B4-BE49-F238E27FC236}">
                  <a16:creationId xmlns="" xmlns:a16="http://schemas.microsoft.com/office/drawing/2014/main" id="{CA85A327-3157-B442-993A-6900F7124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9" name="Полилиния 8">
              <a:extLst>
                <a:ext uri="{FF2B5EF4-FFF2-40B4-BE49-F238E27FC236}">
                  <a16:creationId xmlns="" xmlns:a16="http://schemas.microsoft.com/office/drawing/2014/main" id="{9A459CB4-74AF-0544-AB1E-7CC6D10F8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0" name="Полилиния 9">
              <a:extLst>
                <a:ext uri="{FF2B5EF4-FFF2-40B4-BE49-F238E27FC236}">
                  <a16:creationId xmlns="" xmlns:a16="http://schemas.microsoft.com/office/drawing/2014/main" id="{95A20BFD-9142-D64A-A78A-61B75FCA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1" name="Полилиния 10">
              <a:extLst>
                <a:ext uri="{FF2B5EF4-FFF2-40B4-BE49-F238E27FC236}">
                  <a16:creationId xmlns="" xmlns:a16="http://schemas.microsoft.com/office/drawing/2014/main" id="{B80736DF-C890-DB47-AEAA-D3D92505E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39F93F26-ED5C-E74E-BFBD-E3054DC1B9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 spc="50" baseline="0"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sp>
        <p:nvSpPr>
          <p:cNvPr id="2" name="Объект 5">
            <a:extLst>
              <a:ext uri="{FF2B5EF4-FFF2-40B4-BE49-F238E27FC236}">
                <a16:creationId xmlns="" xmlns:a16="http://schemas.microsoft.com/office/drawing/2014/main" id="{186153BD-9D2B-47EB-3553-1D3F6663B2A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4359" y="2281918"/>
            <a:ext cx="6787747" cy="3708517"/>
          </a:xfrm>
        </p:spPr>
        <p:txBody>
          <a:bodyPr lIns="0" tIns="228600" rIns="0" bIns="0" rtlCol="0">
            <a:normAutofit/>
          </a:bodyPr>
          <a:lstStyle>
            <a:lvl1pPr marL="283464" indent="-283464">
              <a:lnSpc>
                <a:spcPct val="80000"/>
              </a:lnSpc>
              <a:spcBef>
                <a:spcPts val="2200"/>
              </a:spcBef>
              <a:buFont typeface="Arial" panose="020B0604020202020204" pitchFamily="34" charset="0"/>
              <a:buChar char="•"/>
              <a:defRPr lang="ru-RU" sz="2400" b="1" i="0" kern="12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indent="-283464">
              <a:spcBef>
                <a:spcPts val="600"/>
              </a:spcBef>
              <a:defRPr lang="ru-RU" sz="2000"/>
            </a:lvl2pPr>
            <a:lvl3pPr indent="-283464">
              <a:spcBef>
                <a:spcPts val="1800"/>
              </a:spcBef>
              <a:defRPr lang="ru-RU" sz="2000"/>
            </a:lvl3pPr>
            <a:lvl4pPr indent="-283464">
              <a:spcBef>
                <a:spcPts val="1800"/>
              </a:spcBef>
              <a:defRPr lang="ru-RU" sz="2000"/>
            </a:lvl4pPr>
            <a:lvl5pPr indent="-283464"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43" name="Номер слайда 42">
            <a:extLst>
              <a:ext uri="{FF2B5EF4-FFF2-40B4-BE49-F238E27FC236}">
                <a16:creationId xmlns="" xmlns:a16="http://schemas.microsoft.com/office/drawing/2014/main" id="{D80CCC8F-9CF1-9621-04EB-DFA68FEE42D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42" name="Дата 41">
            <a:extLst>
              <a:ext uri="{FF2B5EF4-FFF2-40B4-BE49-F238E27FC236}">
                <a16:creationId xmlns="" xmlns:a16="http://schemas.microsoft.com/office/drawing/2014/main" id="{29CE2856-DB8F-5603-C085-74C70560FAC8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0B99FC90-ED86-4C2A-BBFD-A404AC161EA1}" type="datetime1">
              <a:rPr lang="ru-RU" smtClean="0">
                <a:latin typeface="+mn-lt"/>
              </a:rPr>
              <a:t>21.05.2025</a:t>
            </a:fld>
            <a:endParaRPr lang="ru-RU" dirty="0">
              <a:latin typeface="+mn-lt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979826C1-7A52-DA25-F422-EE62DED7D1B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0552" cy="0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089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>
            <a:extLst>
              <a:ext uri="{FF2B5EF4-FFF2-40B4-BE49-F238E27FC236}">
                <a16:creationId xmlns="" xmlns:a16="http://schemas.microsoft.com/office/drawing/2014/main" id="{B79D0555-EBDC-B53A-212D-A5921795FE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80543"/>
          </a:xfrm>
          <a:custGeom>
            <a:avLst/>
            <a:gdLst>
              <a:gd name="connsiteX0" fmla="*/ 6309360 w 12192000"/>
              <a:gd name="connsiteY0" fmla="*/ 3951843 h 6880543"/>
              <a:gd name="connsiteX1" fmla="*/ 6309360 w 12192000"/>
              <a:gd name="connsiteY1" fmla="*/ 4052427 h 6880543"/>
              <a:gd name="connsiteX2" fmla="*/ 8442960 w 12192000"/>
              <a:gd name="connsiteY2" fmla="*/ 4052427 h 6880543"/>
              <a:gd name="connsiteX3" fmla="*/ 8442960 w 12192000"/>
              <a:gd name="connsiteY3" fmla="*/ 3951843 h 6880543"/>
              <a:gd name="connsiteX4" fmla="*/ 0 w 12192000"/>
              <a:gd name="connsiteY4" fmla="*/ 0 h 6880543"/>
              <a:gd name="connsiteX5" fmla="*/ 12192000 w 12192000"/>
              <a:gd name="connsiteY5" fmla="*/ 0 h 6880543"/>
              <a:gd name="connsiteX6" fmla="*/ 12192000 w 12192000"/>
              <a:gd name="connsiteY6" fmla="*/ 6880543 h 6880543"/>
              <a:gd name="connsiteX7" fmla="*/ 0 w 12192000"/>
              <a:gd name="connsiteY7" fmla="*/ 6880543 h 6880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80543">
                <a:moveTo>
                  <a:pt x="6309360" y="3951843"/>
                </a:moveTo>
                <a:lnTo>
                  <a:pt x="6309360" y="4052427"/>
                </a:lnTo>
                <a:lnTo>
                  <a:pt x="8442960" y="4052427"/>
                </a:lnTo>
                <a:lnTo>
                  <a:pt x="8442960" y="395184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80543"/>
                </a:lnTo>
                <a:lnTo>
                  <a:pt x="0" y="6880543"/>
                </a:lnTo>
                <a:close/>
              </a:path>
            </a:pathLst>
          </a:custGeom>
        </p:spPr>
        <p:txBody>
          <a:bodyPr wrap="square" tIns="182880" rtlCol="0">
            <a:noAutofit/>
          </a:bodyPr>
          <a:lstStyle>
            <a:lvl1pPr marL="0" indent="0" algn="ctr">
              <a:buNone/>
              <a:defRPr lang="ru-RU" sz="20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/>
              <a:t>Щелкните значок, чтобы добавить фото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8D492973-78E3-D34E-835E-CF2D451701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59" y="444933"/>
            <a:ext cx="5477479" cy="3291840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6000" b="1" i="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96BA398-1ED2-1FCA-63B9-8915A8C7A52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09360" y="3951843"/>
            <a:ext cx="2133600" cy="10058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9169562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2" pos="7104">
          <p15:clr>
            <a:srgbClr val="FBAE40"/>
          </p15:clr>
        </p15:guide>
        <p15:guide id="3" pos="4344" userDrawn="1">
          <p15:clr>
            <a:srgbClr val="FBAE40"/>
          </p15:clr>
        </p15:guide>
        <p15:guide id="4" pos="4560" userDrawn="1">
          <p15:clr>
            <a:srgbClr val="FBAE40"/>
          </p15:clr>
        </p15:guide>
        <p15:guide id="8" orient="horz" pos="184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99835" y="43052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ru-RU"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sp>
        <p:nvSpPr>
          <p:cNvPr id="6" name="Рисунок 5">
            <a:extLst>
              <a:ext uri="{FF2B5EF4-FFF2-40B4-BE49-F238E27FC236}">
                <a16:creationId xmlns="" xmlns:a16="http://schemas.microsoft.com/office/drawing/2014/main" id="{A9973BC6-F6E5-0B3B-C8AB-0AC4020D4E8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1113"/>
            <a:ext cx="5791200" cy="6880226"/>
          </a:xfrm>
        </p:spPr>
        <p:txBody>
          <a:bodyPr rtlCol="0">
            <a:normAutofit/>
          </a:bodyPr>
          <a:lstStyle>
            <a:lvl1pPr marL="0" indent="0" algn="ctr">
              <a:buNone/>
              <a:defRPr lang="ru-RU" sz="2000"/>
            </a:lvl1pPr>
          </a:lstStyle>
          <a:p>
            <a:pPr rtl="0"/>
            <a:r>
              <a:rPr lang="ru-RU"/>
              <a:t>Щелкните значок, чтобы добавить фото</a:t>
            </a:r>
          </a:p>
        </p:txBody>
      </p:sp>
      <p:sp>
        <p:nvSpPr>
          <p:cNvPr id="18" name="Текст 29">
            <a:extLst>
              <a:ext uri="{FF2B5EF4-FFF2-40B4-BE49-F238E27FC236}">
                <a16:creationId xmlns=""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9835" y="4568602"/>
            <a:ext cx="5486400" cy="164592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ru-RU"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lang="ru-RU" sz="4000"/>
            </a:lvl2pPr>
            <a:lvl3pPr>
              <a:defRPr lang="ru-RU" sz="4000"/>
            </a:lvl3pPr>
            <a:lvl4pPr>
              <a:defRPr lang="ru-RU" sz="4000"/>
            </a:lvl4pPr>
            <a:lvl5pPr>
              <a:defRPr lang="ru-RU" sz="4000"/>
            </a:lvl5pPr>
          </a:lstStyle>
          <a:p>
            <a:pPr lvl="0" rtl="0"/>
            <a:r>
              <a:rPr lang="ru-RU"/>
              <a:t>Текст слайда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29169ED6-4B82-6844-119F-AC15CDF2D3E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914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дка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C57F1500-1A16-D1EF-4F0C-030852B291F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Группа 9">
            <a:extLst>
              <a:ext uri="{FF2B5EF4-FFF2-40B4-BE49-F238E27FC236}">
                <a16:creationId xmlns="" xmlns:a16="http://schemas.microsoft.com/office/drawing/2014/main" id="{2D07A0BE-3890-193E-9439-F294E61A71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11" name="Полилиния 19">
              <a:extLst>
                <a:ext uri="{FF2B5EF4-FFF2-40B4-BE49-F238E27FC236}">
                  <a16:creationId xmlns="" xmlns:a16="http://schemas.microsoft.com/office/drawing/2014/main" id="{C05217ED-C258-E6CE-BA7F-28A6EA41B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2" name="Полилиния 20">
              <a:extLst>
                <a:ext uri="{FF2B5EF4-FFF2-40B4-BE49-F238E27FC236}">
                  <a16:creationId xmlns="" xmlns:a16="http://schemas.microsoft.com/office/drawing/2014/main" id="{F3E11A1F-14DD-BA35-D7D7-4D4ADEAA3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3" name="Полилиния 21">
              <a:extLst>
                <a:ext uri="{FF2B5EF4-FFF2-40B4-BE49-F238E27FC236}">
                  <a16:creationId xmlns="" xmlns:a16="http://schemas.microsoft.com/office/drawing/2014/main" id="{F14541B0-973F-7E21-1019-D2FB83C8C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32" name="Заголовок 1">
            <a:extLst>
              <a:ext uri="{FF2B5EF4-FFF2-40B4-BE49-F238E27FC236}">
                <a16:creationId xmlns=""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02875"/>
            <a:ext cx="10873740" cy="1680205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sp>
        <p:nvSpPr>
          <p:cNvPr id="2" name="Объект 5">
            <a:extLst>
              <a:ext uri="{FF2B5EF4-FFF2-40B4-BE49-F238E27FC236}">
                <a16:creationId xmlns="" xmlns:a16="http://schemas.microsoft.com/office/drawing/2014/main" id="{F6FE0DC0-B0D7-F4D6-8038-177AD7A8C21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57600" y="2282008"/>
            <a:ext cx="7810500" cy="3699328"/>
          </a:xfrm>
        </p:spPr>
        <p:txBody>
          <a:bodyPr lIns="0" tIns="228600" rIns="0" bIns="0" rtlCol="0">
            <a:normAutofit/>
          </a:bodyPr>
          <a:lstStyle>
            <a:lvl1pPr marL="283464" indent="-283464">
              <a:spcBef>
                <a:spcPts val="1800"/>
              </a:spcBef>
              <a:buFont typeface="Arial" panose="020B0604020202020204" pitchFamily="34" charset="0"/>
              <a:buChar char="•"/>
              <a:defRPr lang="ru-RU" sz="2000"/>
            </a:lvl1pPr>
            <a:lvl2pPr indent="-283464">
              <a:spcBef>
                <a:spcPts val="1800"/>
              </a:spcBef>
              <a:defRPr lang="ru-RU" sz="2000"/>
            </a:lvl2pPr>
            <a:lvl3pPr indent="-283464">
              <a:spcBef>
                <a:spcPts val="1800"/>
              </a:spcBef>
              <a:defRPr lang="ru-RU" sz="2000"/>
            </a:lvl3pPr>
            <a:lvl4pPr indent="-283464">
              <a:spcBef>
                <a:spcPts val="1800"/>
              </a:spcBef>
              <a:defRPr lang="ru-RU" sz="2000"/>
            </a:lvl4pPr>
            <a:lvl5pPr indent="-283464"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7ED58739-4346-5104-B1AC-89ED035912A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9272B8D-F380-9F1A-C8E6-BDD2352B1763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6E80A1C9-00CA-45E6-83FA-07F572D43F63}" type="datetime1">
              <a:rPr lang="ru-RU" smtClean="0">
                <a:latin typeface="+mn-lt"/>
              </a:rPr>
              <a:t>21.05.2025</a:t>
            </a:fld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2964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=""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ru-RU"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="" xmlns:a16="http://schemas.microsoft.com/office/drawing/2014/main" id="{C26C18C3-ED25-DD4B-BA72-24932D54DE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Полилиния 9">
              <a:extLst>
                <a:ext uri="{FF2B5EF4-FFF2-40B4-BE49-F238E27FC236}">
                  <a16:creationId xmlns=""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1" name="Полилиния 10">
              <a:extLst>
                <a:ext uri="{FF2B5EF4-FFF2-40B4-BE49-F238E27FC236}">
                  <a16:creationId xmlns=""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2" name="Полилиния 11">
              <a:extLst>
                <a:ext uri="{FF2B5EF4-FFF2-40B4-BE49-F238E27FC236}">
                  <a16:creationId xmlns=""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cxnSp>
        <p:nvCxnSpPr>
          <p:cNvPr id="13" name="Прямая соединительная линия 12">
            <a:extLst>
              <a:ext uri="{FF2B5EF4-FFF2-40B4-BE49-F238E27FC236}">
                <a16:creationId xmlns="" xmlns:a16="http://schemas.microsoft.com/office/drawing/2014/main" id="{A69706A2-3726-FE4E-B923-E75D485978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Текст 29">
            <a:extLst>
              <a:ext uri="{FF2B5EF4-FFF2-40B4-BE49-F238E27FC236}">
                <a16:creationId xmlns=""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9905" y="4549552"/>
            <a:ext cx="5486400" cy="164592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ru-RU"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lang="ru-RU" sz="4000"/>
            </a:lvl2pPr>
            <a:lvl3pPr>
              <a:defRPr lang="ru-RU" sz="4000"/>
            </a:lvl3pPr>
            <a:lvl4pPr>
              <a:defRPr lang="ru-RU" sz="4000"/>
            </a:lvl4pPr>
            <a:lvl5pPr>
              <a:defRPr lang="ru-RU" sz="4000"/>
            </a:lvl5pPr>
          </a:lstStyle>
          <a:p>
            <a:pPr lvl="0" rtl="0"/>
            <a:r>
              <a:rPr lang="ru-RU"/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2027108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два объекта содержимого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>
            <a:extLst>
              <a:ext uri="{FF2B5EF4-FFF2-40B4-BE49-F238E27FC236}">
                <a16:creationId xmlns="" xmlns:a16="http://schemas.microsoft.com/office/drawing/2014/main" id="{C97D5AF2-684A-4A8D-3D82-B57D7AC446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Полилиния 4">
              <a:extLst>
                <a:ext uri="{FF2B5EF4-FFF2-40B4-BE49-F238E27FC236}">
                  <a16:creationId xmlns=""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3" name="Полилиния 5">
              <a:extLst>
                <a:ext uri="{FF2B5EF4-FFF2-40B4-BE49-F238E27FC236}">
                  <a16:creationId xmlns=""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4" name="Полилиния 7">
              <a:extLst>
                <a:ext uri="{FF2B5EF4-FFF2-40B4-BE49-F238E27FC236}">
                  <a16:creationId xmlns=""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78129"/>
            <a:ext cx="9778365" cy="1494596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sp>
        <p:nvSpPr>
          <p:cNvPr id="2" name="Объект 5">
            <a:extLst>
              <a:ext uri="{FF2B5EF4-FFF2-40B4-BE49-F238E27FC236}">
                <a16:creationId xmlns="" xmlns:a16="http://schemas.microsoft.com/office/drawing/2014/main" id="{F14DA3C5-63E4-BAFB-1D68-47F71EEEE5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676525"/>
            <a:ext cx="4490827" cy="3597470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ru-RU" sz="2000"/>
            </a:lvl1pPr>
            <a:lvl2pPr marL="283464" indent="-283464">
              <a:spcBef>
                <a:spcPts val="1800"/>
              </a:spcBef>
              <a:defRPr lang="ru-RU" sz="2000"/>
            </a:lvl2pPr>
            <a:lvl3pPr marL="594360" indent="-283464">
              <a:spcBef>
                <a:spcPts val="1800"/>
              </a:spcBef>
              <a:defRPr lang="ru-RU" sz="2000"/>
            </a:lvl3pPr>
            <a:lvl4pPr marL="822960" indent="-283464">
              <a:spcBef>
                <a:spcPts val="1800"/>
              </a:spcBef>
              <a:defRPr lang="ru-RU" sz="2000"/>
            </a:lvl4pPr>
            <a:lvl5pPr marL="1005840" indent="-283464"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3" name="Объект 5">
            <a:extLst>
              <a:ext uri="{FF2B5EF4-FFF2-40B4-BE49-F238E27FC236}">
                <a16:creationId xmlns="" xmlns:a16="http://schemas.microsoft.com/office/drawing/2014/main" id="{BD11386D-847E-8CF5-E56A-42E80A65A08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881898" y="2676525"/>
            <a:ext cx="4490827" cy="3597470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ru-RU" sz="2000"/>
            </a:lvl1pPr>
            <a:lvl2pPr marL="283464" indent="-283464">
              <a:spcBef>
                <a:spcPts val="1800"/>
              </a:spcBef>
              <a:defRPr lang="ru-RU" sz="2000"/>
            </a:lvl2pPr>
            <a:lvl3pPr marL="548640" indent="-283464">
              <a:spcBef>
                <a:spcPts val="1800"/>
              </a:spcBef>
              <a:defRPr lang="ru-RU" sz="2000"/>
            </a:lvl3pPr>
            <a:lvl4pPr marL="822960" indent="-283464">
              <a:spcBef>
                <a:spcPts val="1800"/>
              </a:spcBef>
              <a:defRPr lang="ru-RU" sz="2000"/>
            </a:lvl4pPr>
            <a:lvl5pPr marL="1005840" indent="-283464"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=""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8" name="Дата 7">
            <a:extLst>
              <a:ext uri="{FF2B5EF4-FFF2-40B4-BE49-F238E27FC236}">
                <a16:creationId xmlns=""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13AD0D1C-54F2-4D84-9A8C-2DA7AD870C70}" type="datetime1">
              <a:rPr lang="ru-RU" smtClean="0">
                <a:latin typeface="+mn-lt"/>
              </a:rPr>
              <a:t>21.05.2025</a:t>
            </a:fld>
            <a:endParaRPr lang="ru-RU" dirty="0">
              <a:latin typeface="+mn-lt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E66081BA-9135-73B1-DCE5-77FD12431F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05695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>
            <a:extLst>
              <a:ext uri="{FF2B5EF4-FFF2-40B4-BE49-F238E27FC236}">
                <a16:creationId xmlns="" xmlns:a16="http://schemas.microsoft.com/office/drawing/2014/main" id="{42E558A9-6DD6-E21D-3A8F-6707E1DD19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12" name="Автофигура 24">
              <a:extLst>
                <a:ext uri="{FF2B5EF4-FFF2-40B4-BE49-F238E27FC236}">
                  <a16:creationId xmlns="" xmlns:a16="http://schemas.microsoft.com/office/drawing/2014/main" id="{3FC994E4-318C-1E66-B4E4-8F8FD08E0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3" name="Полилиния 7">
              <a:extLst>
                <a:ext uri="{FF2B5EF4-FFF2-40B4-BE49-F238E27FC236}">
                  <a16:creationId xmlns="" xmlns:a16="http://schemas.microsoft.com/office/drawing/2014/main" id="{17C00E6B-F625-6D6C-8364-9DD9F3C36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4" name="Полилиния 8">
              <a:extLst>
                <a:ext uri="{FF2B5EF4-FFF2-40B4-BE49-F238E27FC236}">
                  <a16:creationId xmlns="" xmlns:a16="http://schemas.microsoft.com/office/drawing/2014/main" id="{C6197B87-4F65-7981-9463-84830CD36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8" name="Полилиния 9">
              <a:extLst>
                <a:ext uri="{FF2B5EF4-FFF2-40B4-BE49-F238E27FC236}">
                  <a16:creationId xmlns="" xmlns:a16="http://schemas.microsoft.com/office/drawing/2014/main" id="{86AA517C-7217-D864-B7E7-40984A288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9" name="Полилиния 10">
              <a:extLst>
                <a:ext uri="{FF2B5EF4-FFF2-40B4-BE49-F238E27FC236}">
                  <a16:creationId xmlns="" xmlns:a16="http://schemas.microsoft.com/office/drawing/2014/main" id="{524013C6-491C-CAA2-5BD6-7C7359671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885" y="3499667"/>
            <a:ext cx="4939666" cy="2542810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E66081BA-9135-73B1-DCE5-77FD12431F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47460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Объект 5">
            <a:extLst>
              <a:ext uri="{FF2B5EF4-FFF2-40B4-BE49-F238E27FC236}">
                <a16:creationId xmlns=""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457201"/>
            <a:ext cx="5198269" cy="2305050"/>
          </a:xfrm>
        </p:spPr>
        <p:txBody>
          <a:bodyPr lIns="0" tIns="274320" rtlCol="0">
            <a:normAutofit/>
          </a:bodyPr>
          <a:lstStyle>
            <a:lvl1pPr marL="457200" indent="-457200">
              <a:spcBef>
                <a:spcPts val="1800"/>
              </a:spcBef>
              <a:buFont typeface="+mj-lt"/>
              <a:buAutoNum type="arabicPeriod"/>
              <a:defRPr lang="ru-RU" sz="2000"/>
            </a:lvl1pPr>
            <a:lvl2pPr marL="914400" indent="-457200">
              <a:spcBef>
                <a:spcPts val="1800"/>
              </a:spcBef>
              <a:buFont typeface="+mj-lt"/>
              <a:buAutoNum type="alphaLcPeriod"/>
              <a:defRPr lang="ru-RU" sz="2000"/>
            </a:lvl2pPr>
            <a:lvl3pPr marL="1371600" indent="-457200">
              <a:spcBef>
                <a:spcPts val="1800"/>
              </a:spcBef>
              <a:buFont typeface="+mj-lt"/>
              <a:buAutoNum type="arabicParenR"/>
              <a:defRPr lang="ru-RU" sz="2000"/>
            </a:lvl3pPr>
            <a:lvl4pPr marL="1371600" indent="0">
              <a:spcBef>
                <a:spcPts val="1800"/>
              </a:spcBef>
              <a:buFont typeface="+mj-lt"/>
              <a:buNone/>
              <a:defRPr lang="ru-RU" sz="2000"/>
            </a:lvl4pPr>
            <a:lvl5pPr marL="2286000" indent="-457200">
              <a:spcBef>
                <a:spcPts val="1800"/>
              </a:spcBef>
              <a:buFont typeface="+mj-lt"/>
              <a:buAutoNum type="arabicPeriod"/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endParaRPr lang="ru-RU" dirty="0"/>
          </a:p>
        </p:txBody>
      </p:sp>
      <p:sp>
        <p:nvSpPr>
          <p:cNvPr id="2" name="Объект 5">
            <a:extLst>
              <a:ext uri="{FF2B5EF4-FFF2-40B4-BE49-F238E27FC236}">
                <a16:creationId xmlns="" xmlns:a16="http://schemas.microsoft.com/office/drawing/2014/main" id="{3AC171DA-232D-44C1-6B93-40BACB298F4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810595"/>
            <a:ext cx="5198269" cy="3319513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ru-RU" sz="2000"/>
            </a:lvl1pPr>
            <a:lvl2pPr marL="283464" indent="-283464">
              <a:spcBef>
                <a:spcPts val="1800"/>
              </a:spcBef>
              <a:defRPr lang="ru-RU" sz="2000"/>
            </a:lvl2pPr>
            <a:lvl3pPr marL="548640" indent="-283464">
              <a:spcBef>
                <a:spcPts val="1800"/>
              </a:spcBef>
              <a:defRPr lang="ru-RU" sz="2000"/>
            </a:lvl3pPr>
            <a:lvl4pPr marL="822960" indent="-283464">
              <a:spcBef>
                <a:spcPts val="1800"/>
              </a:spcBef>
              <a:defRPr lang="ru-RU" sz="2000"/>
            </a:lvl4pPr>
            <a:lvl5pPr marL="1005840" indent="-283464"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=""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8" name="Дата 7">
            <a:extLst>
              <a:ext uri="{FF2B5EF4-FFF2-40B4-BE49-F238E27FC236}">
                <a16:creationId xmlns=""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6DFB57F4-41AB-4033-A191-96561CB0995A}" type="datetime1">
              <a:rPr lang="ru-RU" smtClean="0">
                <a:latin typeface="+mn-lt"/>
              </a:rPr>
              <a:t>21.05.2025</a:t>
            </a:fld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54606805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содержимое и рисунок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5310" y="278129"/>
            <a:ext cx="5063490" cy="2354026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sp>
        <p:nvSpPr>
          <p:cNvPr id="3" name="Объект 5">
            <a:extLst>
              <a:ext uri="{FF2B5EF4-FFF2-40B4-BE49-F238E27FC236}">
                <a16:creationId xmlns="" xmlns:a16="http://schemas.microsoft.com/office/drawing/2014/main" id="{1EF4505D-6803-3813-7738-04996342781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4360" y="3279579"/>
            <a:ext cx="5044440" cy="2994415"/>
          </a:xfrm>
        </p:spPr>
        <p:txBody>
          <a:bodyPr lIns="0" tIns="22860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ru-RU" sz="2000"/>
            </a:lvl1pPr>
            <a:lvl2pPr indent="-283464">
              <a:spcBef>
                <a:spcPts val="1800"/>
              </a:spcBef>
              <a:defRPr lang="ru-RU" sz="2000"/>
            </a:lvl2pPr>
            <a:lvl3pPr indent="-283464">
              <a:spcBef>
                <a:spcPts val="1800"/>
              </a:spcBef>
              <a:defRPr lang="ru-RU" sz="2000"/>
            </a:lvl3pPr>
            <a:lvl4pPr indent="-283464">
              <a:spcBef>
                <a:spcPts val="1800"/>
              </a:spcBef>
              <a:defRPr lang="ru-RU" sz="2000"/>
            </a:lvl4pPr>
            <a:lvl5pPr indent="-283464"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E66081BA-9135-73B1-DCE5-77FD12431F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997459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Рисунок 11">
            <a:extLst>
              <a:ext uri="{FF2B5EF4-FFF2-40B4-BE49-F238E27FC236}">
                <a16:creationId xmlns="" xmlns:a16="http://schemas.microsoft.com/office/drawing/2014/main" id="{4658637A-5D36-6127-19BC-C203E23FA4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118225" cy="6858000"/>
          </a:xfrm>
        </p:spPr>
        <p:txBody>
          <a:bodyPr rtlCol="0">
            <a:normAutofit/>
          </a:bodyPr>
          <a:lstStyle>
            <a:lvl1pPr marL="0" indent="0" algn="ctr">
              <a:buNone/>
              <a:defRPr lang="ru-RU" sz="2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/>
              <a:t>Щелкните значок, чтобы добавить фото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=""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8" name="Дата 7">
            <a:extLst>
              <a:ext uri="{FF2B5EF4-FFF2-40B4-BE49-F238E27FC236}">
                <a16:creationId xmlns=""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1D707E4F-4969-4443-A5F0-632C0B695E88}" type="datetime1">
              <a:rPr lang="ru-RU" smtClean="0">
                <a:latin typeface="+mn-lt"/>
              </a:rPr>
              <a:t>21.05.2025</a:t>
            </a:fld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9319764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EED84C6-50E6-6C43-8031-AFF6268E0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4360" y="1825625"/>
            <a:ext cx="10382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2" name="Заголовок 11">
            <a:extLst>
              <a:ext uri="{FF2B5EF4-FFF2-40B4-BE49-F238E27FC236}">
                <a16:creationId xmlns="" xmlns:a16="http://schemas.microsoft.com/office/drawing/2014/main" id="{D41FC0AE-253D-D242-9C88-017078F8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65125"/>
            <a:ext cx="10401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/>
              <a:t>Образец заголовка</a:t>
            </a:r>
          </a:p>
        </p:txBody>
      </p:sp>
      <p:sp>
        <p:nvSpPr>
          <p:cNvPr id="30" name="Дата 3">
            <a:extLst>
              <a:ext uri="{FF2B5EF4-FFF2-40B4-BE49-F238E27FC236}">
                <a16:creationId xmlns="" xmlns:a16="http://schemas.microsoft.com/office/drawing/2014/main" id="{EF47083A-6D76-4B4D-87CA-E08E212F7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lang="ru-RU" sz="1100" b="0" i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CCC119BC-4C4B-4F4B-B0BA-A228F9736068}" type="datetime1">
              <a:rPr lang="ru-RU" smtClean="0">
                <a:latin typeface="+mn-lt"/>
              </a:rPr>
              <a:t>21.05.2025</a:t>
            </a:fld>
            <a:endParaRPr lang="ru-RU" dirty="0">
              <a:latin typeface="+mn-lt"/>
            </a:endParaRPr>
          </a:p>
        </p:txBody>
      </p:sp>
      <p:sp>
        <p:nvSpPr>
          <p:cNvPr id="32" name="Номер слайда 5">
            <a:extLst>
              <a:ext uri="{FF2B5EF4-FFF2-40B4-BE49-F238E27FC236}">
                <a16:creationId xmlns="" xmlns:a16="http://schemas.microsoft.com/office/drawing/2014/main" id="{C8ADA0DF-3751-9A48-8A21-59F01C782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4360" y="6332220"/>
            <a:ext cx="52324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lang="ru-RU" sz="1100" b="1" i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58922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1" r:id="rId1"/>
    <p:sldLayoutId id="2147483698" r:id="rId2"/>
    <p:sldLayoutId id="2147483710" r:id="rId3"/>
    <p:sldLayoutId id="2147483700" r:id="rId4"/>
    <p:sldLayoutId id="2147483701" r:id="rId5"/>
    <p:sldLayoutId id="2147483659" r:id="rId6"/>
    <p:sldLayoutId id="2147483709" r:id="rId7"/>
    <p:sldLayoutId id="2147483708" r:id="rId8"/>
    <p:sldLayoutId id="2147483707" r:id="rId9"/>
    <p:sldLayoutId id="2147483706" r:id="rId10"/>
    <p:sldLayoutId id="2147483705" r:id="rId11"/>
    <p:sldLayoutId id="2147483704" r:id="rId12"/>
    <p:sldLayoutId id="2147483703" r:id="rId13"/>
  </p:sldLayoutIdLst>
  <p:hf hdr="0" ftr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lang="ru-RU" sz="4400" b="1" i="0" kern="1200" spc="100" baseline="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 lang="ru-RU">
          <a:solidFill>
            <a:schemeClr val="tx2"/>
          </a:solidFill>
        </a:defRPr>
      </a:lvl2pPr>
      <a:lvl3pPr eaLnBrk="1" hangingPunct="1">
        <a:defRPr lang="ru-RU">
          <a:solidFill>
            <a:schemeClr val="tx2"/>
          </a:solidFill>
        </a:defRPr>
      </a:lvl3pPr>
      <a:lvl4pPr eaLnBrk="1" hangingPunct="1">
        <a:defRPr lang="ru-RU">
          <a:solidFill>
            <a:schemeClr val="tx2"/>
          </a:solidFill>
        </a:defRPr>
      </a:lvl4pPr>
      <a:lvl5pPr eaLnBrk="1" hangingPunct="1">
        <a:defRPr lang="ru-RU">
          <a:solidFill>
            <a:schemeClr val="tx2"/>
          </a:solidFill>
        </a:defRPr>
      </a:lvl5pPr>
      <a:lvl6pPr eaLnBrk="1" hangingPunct="1">
        <a:defRPr lang="ru-RU">
          <a:solidFill>
            <a:schemeClr val="tx2"/>
          </a:solidFill>
        </a:defRPr>
      </a:lvl6pPr>
      <a:lvl7pPr eaLnBrk="1" hangingPunct="1">
        <a:defRPr lang="ru-RU">
          <a:solidFill>
            <a:schemeClr val="tx2"/>
          </a:solidFill>
        </a:defRPr>
      </a:lvl7pPr>
      <a:lvl8pPr eaLnBrk="1" hangingPunct="1">
        <a:defRPr lang="ru-RU">
          <a:solidFill>
            <a:schemeClr val="tx2"/>
          </a:solidFill>
        </a:defRPr>
      </a:lvl8pPr>
      <a:lvl9pPr eaLnBrk="1" hangingPunct="1">
        <a:defRPr lang="ru-RU">
          <a:solidFill>
            <a:schemeClr val="tx2"/>
          </a:solidFill>
        </a:defRPr>
      </a:lvl9pPr>
    </p:titleStyle>
    <p:bodyStyle>
      <a:lvl1pPr marL="228600" indent="-283464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ru-RU" sz="28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24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20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 userDrawn="1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g"/><Relationship Id="rId5" Type="http://schemas.openxmlformats.org/officeDocument/2006/relationships/image" Target="../media/image2.png"/><Relationship Id="rId4" Type="http://schemas.openxmlformats.org/officeDocument/2006/relationships/image" Target="../media/image2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jp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jpg"/><Relationship Id="rId5" Type="http://schemas.openxmlformats.org/officeDocument/2006/relationships/image" Target="../media/image42.jpe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chart" Target="../charts/char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jpe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48851" y="257476"/>
            <a:ext cx="43573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D4147"/>
                </a:solidFill>
              </a:rPr>
              <a:t>Всероссийская конференция </a:t>
            </a:r>
            <a:r>
              <a:rPr lang="ru-RU" b="1" dirty="0" smtClean="0">
                <a:solidFill>
                  <a:srgbClr val="1D4147"/>
                </a:solidFill>
              </a:rPr>
              <a:t>«</a:t>
            </a:r>
            <a:r>
              <a:rPr lang="ru-RU" b="1" dirty="0">
                <a:solidFill>
                  <a:srgbClr val="1D4147"/>
                </a:solidFill>
              </a:rPr>
              <a:t>Эффективные управленческие команды как фактор повышения качества образования</a:t>
            </a:r>
            <a:r>
              <a:rPr lang="ru-RU" b="1" dirty="0" smtClean="0">
                <a:solidFill>
                  <a:srgbClr val="1D4147"/>
                </a:solidFill>
              </a:rPr>
              <a:t>»</a:t>
            </a:r>
            <a:endParaRPr lang="ru-RU" b="1" dirty="0">
              <a:solidFill>
                <a:srgbClr val="1D4147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90821" y="1501086"/>
            <a:ext cx="97323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Направление работы: «Функционирование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и эффективное развитие команды образовательной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организации»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Культура открытой коммуникации как ключ к развитию правильного командного </a:t>
            </a:r>
            <a:r>
              <a:rPr lang="ru-RU" sz="2400" b="1" dirty="0" smtClean="0">
                <a:solidFill>
                  <a:schemeClr val="bg1"/>
                </a:solidFill>
              </a:rPr>
              <a:t>духа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06168" y="4488604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/>
            <a:r>
              <a:rPr lang="ru-RU" sz="16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</a:rPr>
              <a:t>Муниципальное бюджетное общеобразовательное учреждение </a:t>
            </a:r>
          </a:p>
          <a:p>
            <a:pPr lvl="0" algn="r"/>
            <a:r>
              <a:rPr lang="ru-RU" sz="16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</a:rPr>
              <a:t>«</a:t>
            </a:r>
            <a:r>
              <a:rPr lang="ru-RU" sz="1600" b="1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</a:rPr>
              <a:t>Каргасокская</a:t>
            </a:r>
            <a:r>
              <a:rPr lang="ru-RU" sz="16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</a:rPr>
              <a:t> </a:t>
            </a:r>
            <a:r>
              <a:rPr lang="ru-RU" sz="1600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</a:rPr>
              <a:t>средняя </a:t>
            </a:r>
            <a:r>
              <a:rPr lang="ru-RU" sz="1600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</a:rPr>
              <a:t>общеобразовательная школа </a:t>
            </a:r>
            <a:r>
              <a:rPr lang="ru-RU" sz="1600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</a:rPr>
              <a:t>№</a:t>
            </a:r>
            <a:r>
              <a:rPr lang="ru-RU" sz="16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</a:rPr>
              <a:t>2»</a:t>
            </a:r>
          </a:p>
          <a:p>
            <a:pPr lvl="0" algn="r"/>
            <a:r>
              <a:rPr lang="ru-RU" sz="2400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</a:rPr>
              <a:t>Надежда Александровна </a:t>
            </a:r>
            <a:r>
              <a:rPr lang="ru-RU" sz="2400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</a:rPr>
              <a:t>Дорн </a:t>
            </a:r>
            <a:endParaRPr lang="ru-RU" sz="2000" b="1" dirty="0">
              <a:solidFill>
                <a:schemeClr val="bg1">
                  <a:lumMod val="75000"/>
                  <a:lumOff val="25000"/>
                </a:schemeClr>
              </a:solidFill>
              <a:latin typeface="Calibri"/>
            </a:endParaRPr>
          </a:p>
        </p:txBody>
      </p:sp>
      <p:pic>
        <p:nvPicPr>
          <p:cNvPr id="8" name="Рисунок 7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76774" y="250870"/>
            <a:ext cx="960489" cy="960489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760" y="200890"/>
            <a:ext cx="1042988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3200" y="27535"/>
            <a:ext cx="2780017" cy="113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30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120" y="-576936"/>
            <a:ext cx="10873740" cy="1680205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rgbClr val="28565E"/>
                </a:solidFill>
              </a:rPr>
              <a:t>Программа «Учитель -учителю</a:t>
            </a:r>
            <a:r>
              <a:rPr lang="ru-RU" sz="2800" dirty="0" smtClean="0">
                <a:solidFill>
                  <a:srgbClr val="28565E"/>
                </a:solidFill>
              </a:rPr>
              <a:t>»</a:t>
            </a:r>
            <a:br>
              <a:rPr lang="ru-RU" sz="2800" dirty="0" smtClean="0">
                <a:solidFill>
                  <a:srgbClr val="28565E"/>
                </a:solidFill>
              </a:rPr>
            </a:br>
            <a:r>
              <a:rPr lang="ru-RU" sz="2400" dirty="0" smtClean="0">
                <a:solidFill>
                  <a:srgbClr val="28565E"/>
                </a:solidFill>
                <a:latin typeface="Calibri Light" panose="020F0302020204030204" pitchFamily="34" charset="0"/>
              </a:rPr>
              <a:t>Методический день «Формирование инженерной культуры в образовательной среде» 14 декабря 2024 г.</a:t>
            </a:r>
            <a:endParaRPr lang="ru-RU" sz="2400" dirty="0">
              <a:solidFill>
                <a:srgbClr val="28565E"/>
              </a:solidFill>
              <a:latin typeface="Calibri Light" panose="020F030202020403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l="1394" t="21456"/>
          <a:stretch/>
        </p:blipFill>
        <p:spPr>
          <a:xfrm>
            <a:off x="-1" y="1260213"/>
            <a:ext cx="4581831" cy="5476602"/>
          </a:xfrm>
          <a:prstGeom prst="rect">
            <a:avLst/>
          </a:prstGeom>
          <a:ln w="12700">
            <a:solidFill>
              <a:srgbClr val="28565E"/>
            </a:solidFill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smtClean="0"/>
              <a:pPr rtl="0"/>
              <a:t>10</a:t>
            </a:fld>
            <a:endParaRPr lang="ru-RU" dirty="0">
              <a:latin typeface="+mn-lt"/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rtl="0"/>
            <a:fld id="{6E80A1C9-00CA-45E6-83FA-07F572D43F63}" type="datetime1">
              <a:rPr lang="ru-RU" smtClean="0">
                <a:latin typeface="+mn-lt"/>
              </a:rPr>
              <a:t>21.05.2025</a:t>
            </a:fld>
            <a:endParaRPr lang="ru-RU" dirty="0">
              <a:latin typeface="+mn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3470" t="17460" r="35576" b="577"/>
          <a:stretch/>
        </p:blipFill>
        <p:spPr>
          <a:xfrm>
            <a:off x="4744712" y="1291589"/>
            <a:ext cx="6076766" cy="5445226"/>
          </a:xfrm>
          <a:prstGeom prst="rect">
            <a:avLst/>
          </a:prstGeom>
          <a:ln>
            <a:solidFill>
              <a:srgbClr val="28565E"/>
            </a:solidFill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0229" y="284384"/>
            <a:ext cx="1042988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 descr="Герб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821478" y="1501778"/>
            <a:ext cx="960489" cy="960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43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49000"/>
            <a:ext cx="10873740" cy="1680205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r>
              <a:rPr lang="ru-RU" sz="2800" dirty="0">
                <a:solidFill>
                  <a:srgbClr val="28565E"/>
                </a:solidFill>
              </a:rPr>
              <a:t>Программа «Учитель -учителю</a:t>
            </a:r>
            <a:r>
              <a:rPr lang="ru-RU" sz="2800" dirty="0" smtClean="0">
                <a:solidFill>
                  <a:srgbClr val="28565E"/>
                </a:solidFill>
              </a:rPr>
              <a:t>»</a:t>
            </a:r>
            <a:br>
              <a:rPr lang="ru-RU" sz="2800" dirty="0" smtClean="0">
                <a:solidFill>
                  <a:srgbClr val="28565E"/>
                </a:solidFill>
              </a:rPr>
            </a:br>
            <a:r>
              <a:rPr lang="ru-RU" sz="2000" b="0" dirty="0" smtClean="0">
                <a:solidFill>
                  <a:srgbClr val="114B23"/>
                </a:solidFill>
              </a:rPr>
              <a:t>Международная научно-методическая конференция</a:t>
            </a:r>
            <a:br>
              <a:rPr lang="ru-RU" sz="2000" b="0" dirty="0" smtClean="0">
                <a:solidFill>
                  <a:srgbClr val="114B23"/>
                </a:solidFill>
              </a:rPr>
            </a:br>
            <a:r>
              <a:rPr lang="ru-RU" sz="2000" b="0" dirty="0" smtClean="0">
                <a:solidFill>
                  <a:srgbClr val="114B23"/>
                </a:solidFill>
              </a:rPr>
              <a:t>«Современное образование: интеграция образования, науки, бизнеса и власти»</a:t>
            </a:r>
            <a:br>
              <a:rPr lang="ru-RU" sz="2000" b="0" dirty="0" smtClean="0">
                <a:solidFill>
                  <a:srgbClr val="114B23"/>
                </a:solidFill>
              </a:rPr>
            </a:br>
            <a:r>
              <a:rPr lang="ru-RU" sz="2000" b="0" dirty="0" smtClean="0"/>
              <a:t>30-31 марта 2025 года</a:t>
            </a:r>
            <a:endParaRPr lang="ru-RU" sz="2000" b="0" dirty="0"/>
          </a:p>
        </p:txBody>
      </p:sp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F70BD87D-F7DA-961B-4024-A354DC87D1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57600" y="2281238"/>
            <a:ext cx="7810500" cy="3700462"/>
          </a:xfrm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  <a:p>
            <a:pPr rtl="0"/>
            <a:endParaRPr lang="ru-RU" dirty="0"/>
          </a:p>
        </p:txBody>
      </p:sp>
      <p:grpSp>
        <p:nvGrpSpPr>
          <p:cNvPr id="19" name="Группа 18">
            <a:extLst>
              <a:ext uri="{FF2B5EF4-FFF2-40B4-BE49-F238E27FC236}">
                <a16:creationId xmlns="" xmlns:a16="http://schemas.microsoft.com/office/drawing/2014/main" id="{C78CEA4F-D72A-C069-6A51-328B103CA0C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Полилиния 19">
              <a:extLst>
                <a:ext uri="{FF2B5EF4-FFF2-40B4-BE49-F238E27FC236}">
                  <a16:creationId xmlns="" xmlns:a16="http://schemas.microsoft.com/office/drawing/2014/main" id="{7E473402-19FD-A5B0-5CB6-E5F3926D3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21" name="Полилиния 20">
              <a:extLst>
                <a:ext uri="{FF2B5EF4-FFF2-40B4-BE49-F238E27FC236}">
                  <a16:creationId xmlns="" xmlns:a16="http://schemas.microsoft.com/office/drawing/2014/main" id="{879D1CAD-2EA2-9376-7B64-0C3AC590F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22" name="Полилиния 21">
              <a:extLst>
                <a:ext uri="{FF2B5EF4-FFF2-40B4-BE49-F238E27FC236}">
                  <a16:creationId xmlns="" xmlns:a16="http://schemas.microsoft.com/office/drawing/2014/main" id="{B16F8906-918C-BE0B-A4AB-6A1D48150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pic>
        <p:nvPicPr>
          <p:cNvPr id="8" name="Рисунок 7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0229" y="1715123"/>
            <a:ext cx="960489" cy="960489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0229" y="284384"/>
            <a:ext cx="1042988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Дата 1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rtl="0"/>
            <a:fld id="{57D488F6-9CB8-4ACB-B075-5514BE03837B}" type="datetime1">
              <a:rPr lang="ru-RU" smtClean="0">
                <a:latin typeface="+mn-lt"/>
              </a:rPr>
              <a:t>21.05.2025</a:t>
            </a:fld>
            <a:endParaRPr lang="ru-RU" dirty="0">
              <a:latin typeface="+mn-lt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smtClean="0"/>
              <a:pPr rtl="0"/>
              <a:t>11</a:t>
            </a:fld>
            <a:endParaRPr lang="ru-RU" dirty="0">
              <a:latin typeface="+mn-lt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5" t="4756"/>
          <a:stretch/>
        </p:blipFill>
        <p:spPr bwMode="auto">
          <a:xfrm>
            <a:off x="908736" y="1344834"/>
            <a:ext cx="5429958" cy="5300895"/>
          </a:xfrm>
          <a:prstGeom prst="rect">
            <a:avLst/>
          </a:prstGeom>
          <a:noFill/>
          <a:ln w="12700">
            <a:solidFill>
              <a:srgbClr val="114B2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 descr="https://sun9-8.userapi.com/s/v1/ig2/z3dDo6RM_w78gDTJOFj9y90yuBb2H9RMCy9QH_sEllhT3kWDPY6OE-LtCpiWOmnjFIKV64AqAfYFIDLtH5fdmaxW.jpg?quality=95&amp;as=32x45,48x68,72x102,108x153,160x227,240x341,360x511,480x682,540x767,640x909,720x1023,901x1280&amp;from=bu&amp;u=nPnZHN8w73WwrEyXlEqlztMOCJG-MgfQAYd9Y1czhEE&amp;cs=901x128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344834"/>
            <a:ext cx="3773715" cy="5361105"/>
          </a:xfrm>
          <a:prstGeom prst="rect">
            <a:avLst/>
          </a:prstGeom>
          <a:noFill/>
          <a:ln w="12700">
            <a:solidFill>
              <a:srgbClr val="28565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25457" y="5841551"/>
            <a:ext cx="4598672" cy="80417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Доклад: «Инженерно – техническое образование в современной школе: опыт МБОУ «Каргасокская СОШ № 2»</a:t>
            </a:r>
            <a:endParaRPr lang="ru-RU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15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881" y="-272681"/>
            <a:ext cx="10873740" cy="1680205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114B23"/>
                </a:solidFill>
                <a:latin typeface="Arial" pitchFamily="34" charset="0"/>
                <a:cs typeface="Arial" pitchFamily="34" charset="0"/>
              </a:rPr>
              <a:t>Проект </a:t>
            </a:r>
            <a:r>
              <a:rPr lang="ru-RU" sz="2800" dirty="0">
                <a:solidFill>
                  <a:srgbClr val="114B23"/>
                </a:solidFill>
                <a:latin typeface="Arial" pitchFamily="34" charset="0"/>
                <a:cs typeface="Arial" pitchFamily="34" charset="0"/>
              </a:rPr>
              <a:t>«Ассоциация «Вместе</a:t>
            </a:r>
            <a:r>
              <a:rPr lang="ru-RU" sz="2800" dirty="0" smtClean="0">
                <a:solidFill>
                  <a:srgbClr val="114B23"/>
                </a:solidFill>
                <a:latin typeface="Arial" pitchFamily="34" charset="0"/>
                <a:cs typeface="Arial" pitchFamily="34" charset="0"/>
              </a:rPr>
              <a:t>!» май 2023 год</a:t>
            </a:r>
            <a:br>
              <a:rPr lang="ru-RU" sz="2800" dirty="0" smtClean="0">
                <a:solidFill>
                  <a:srgbClr val="114B23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solidFill>
                  <a:srgbClr val="114B23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solidFill>
                  <a:srgbClr val="114B23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 err="1" smtClean="0">
                <a:solidFill>
                  <a:srgbClr val="1D4147"/>
                </a:solidFill>
                <a:latin typeface="Calibri"/>
                <a:ea typeface="Calibri"/>
                <a:cs typeface="Times New Roman"/>
              </a:rPr>
              <a:t>Грантовый</a:t>
            </a:r>
            <a:r>
              <a:rPr lang="ru-RU" sz="2400" dirty="0" smtClean="0">
                <a:solidFill>
                  <a:srgbClr val="1D4147"/>
                </a:solidFill>
                <a:latin typeface="Calibri"/>
                <a:ea typeface="Calibri"/>
                <a:cs typeface="Times New Roman"/>
              </a:rPr>
              <a:t> конкурс </a:t>
            </a:r>
            <a:r>
              <a:rPr lang="ru-RU" sz="2400" dirty="0">
                <a:solidFill>
                  <a:srgbClr val="1D4147"/>
                </a:solidFill>
                <a:latin typeface="Calibri"/>
                <a:ea typeface="Calibri"/>
                <a:cs typeface="Times New Roman"/>
              </a:rPr>
              <a:t>программы социальных инвестиций «Родные города» компании «</a:t>
            </a:r>
            <a:r>
              <a:rPr lang="ru-RU" sz="2400" dirty="0" err="1">
                <a:solidFill>
                  <a:srgbClr val="1D4147"/>
                </a:solidFill>
                <a:latin typeface="Calibri"/>
                <a:ea typeface="Calibri"/>
                <a:cs typeface="Times New Roman"/>
              </a:rPr>
              <a:t>Газпромнефть</a:t>
            </a:r>
            <a:r>
              <a:rPr lang="ru-RU" sz="2400" dirty="0">
                <a:solidFill>
                  <a:srgbClr val="1D4147"/>
                </a:solidFill>
                <a:latin typeface="Calibri"/>
                <a:ea typeface="Calibri"/>
                <a:cs typeface="Times New Roman"/>
              </a:rPr>
              <a:t>-Восток» </a:t>
            </a:r>
            <a:endParaRPr lang="ru-RU" sz="2400" dirty="0">
              <a:solidFill>
                <a:srgbClr val="1D414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smtClean="0"/>
              <a:pPr rtl="0"/>
              <a:t>12</a:t>
            </a:fld>
            <a:endParaRPr lang="ru-RU" dirty="0">
              <a:latin typeface="+mn-lt"/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rtl="0"/>
            <a:fld id="{6E80A1C9-00CA-45E6-83FA-07F572D43F63}" type="datetime1">
              <a:rPr lang="ru-RU" smtClean="0">
                <a:latin typeface="+mn-lt"/>
              </a:rPr>
              <a:t>21.05.2025</a:t>
            </a:fld>
            <a:endParaRPr lang="ru-RU" dirty="0">
              <a:latin typeface="+mn-lt"/>
            </a:endParaRPr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578" y="1532309"/>
            <a:ext cx="3971520" cy="5139944"/>
          </a:xfrm>
          <a:prstGeom prst="rect">
            <a:avLst/>
          </a:prstGeom>
          <a:noFill/>
          <a:ln w="9525">
            <a:solidFill>
              <a:srgbClr val="114B2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 descr="C:\Users\0045~1\AppData\Local\Temp\Rar$DIa2000.7721\ec6e183a-d974-462d-a0ab-50ab7c10c5b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793"/>
          <a:stretch/>
        </p:blipFill>
        <p:spPr bwMode="auto">
          <a:xfrm>
            <a:off x="163283" y="2332783"/>
            <a:ext cx="4016829" cy="4339469"/>
          </a:xfrm>
          <a:prstGeom prst="rect">
            <a:avLst/>
          </a:prstGeom>
          <a:noFill/>
          <a:ln w="12700">
            <a:solidFill>
              <a:srgbClr val="114B2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9" t="16480" r="1424" b="1230"/>
          <a:stretch/>
        </p:blipFill>
        <p:spPr bwMode="auto">
          <a:xfrm>
            <a:off x="8462284" y="2151135"/>
            <a:ext cx="3729716" cy="4355937"/>
          </a:xfrm>
          <a:prstGeom prst="rect">
            <a:avLst/>
          </a:prstGeom>
          <a:noFill/>
          <a:ln w="9525">
            <a:solidFill>
              <a:srgbClr val="1D4147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039" y="0"/>
            <a:ext cx="1042988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 descr="Герб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207039" y="1190646"/>
            <a:ext cx="960489" cy="960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74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2277" y="-210011"/>
            <a:ext cx="11247663" cy="1680205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r>
              <a:rPr lang="ru-RU" sz="2800" dirty="0" smtClean="0">
                <a:solidFill>
                  <a:srgbClr val="28565E"/>
                </a:solidFill>
              </a:rPr>
              <a:t>     Программа </a:t>
            </a:r>
            <a:r>
              <a:rPr lang="ru-RU" sz="2800" dirty="0">
                <a:solidFill>
                  <a:srgbClr val="28565E"/>
                </a:solidFill>
              </a:rPr>
              <a:t>«Учитель -</a:t>
            </a:r>
            <a:r>
              <a:rPr lang="ru-RU" sz="2800" dirty="0" smtClean="0">
                <a:solidFill>
                  <a:srgbClr val="28565E"/>
                </a:solidFill>
              </a:rPr>
              <a:t>учителю»</a:t>
            </a:r>
            <a:br>
              <a:rPr lang="ru-RU" sz="2800" dirty="0" smtClean="0">
                <a:solidFill>
                  <a:srgbClr val="28565E"/>
                </a:solidFill>
              </a:rPr>
            </a:br>
            <a:r>
              <a:rPr lang="ru-RU" sz="2400" dirty="0" smtClean="0">
                <a:solidFill>
                  <a:srgbClr val="28565E"/>
                </a:solidFill>
              </a:rPr>
              <a:t>Тренинги по формированию благоприятного психологического климата</a:t>
            </a:r>
            <a:r>
              <a:rPr lang="ru-RU" sz="2400" dirty="0">
                <a:solidFill>
                  <a:srgbClr val="28565E"/>
                </a:solidFill>
              </a:rPr>
              <a:t/>
            </a:r>
            <a:br>
              <a:rPr lang="ru-RU" sz="2400" dirty="0">
                <a:solidFill>
                  <a:srgbClr val="28565E"/>
                </a:solidFill>
              </a:rPr>
            </a:br>
            <a:endParaRPr lang="ru-RU" sz="2400" dirty="0"/>
          </a:p>
        </p:txBody>
      </p:sp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F70BD87D-F7DA-961B-4024-A354DC87D1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57600" y="2281238"/>
            <a:ext cx="7810500" cy="3700462"/>
          </a:xfrm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  <a:p>
            <a:pPr rtl="0"/>
            <a:endParaRPr lang="ru-RU" dirty="0"/>
          </a:p>
        </p:txBody>
      </p:sp>
      <p:grpSp>
        <p:nvGrpSpPr>
          <p:cNvPr id="19" name="Группа 18">
            <a:extLst>
              <a:ext uri="{FF2B5EF4-FFF2-40B4-BE49-F238E27FC236}">
                <a16:creationId xmlns="" xmlns:a16="http://schemas.microsoft.com/office/drawing/2014/main" id="{C78CEA4F-D72A-C069-6A51-328B103CA0C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Полилиния 19">
              <a:extLst>
                <a:ext uri="{FF2B5EF4-FFF2-40B4-BE49-F238E27FC236}">
                  <a16:creationId xmlns="" xmlns:a16="http://schemas.microsoft.com/office/drawing/2014/main" id="{7E473402-19FD-A5B0-5CB6-E5F3926D3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21" name="Полилиния 20">
              <a:extLst>
                <a:ext uri="{FF2B5EF4-FFF2-40B4-BE49-F238E27FC236}">
                  <a16:creationId xmlns="" xmlns:a16="http://schemas.microsoft.com/office/drawing/2014/main" id="{879D1CAD-2EA2-9376-7B64-0C3AC590F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22" name="Полилиния 21">
              <a:extLst>
                <a:ext uri="{FF2B5EF4-FFF2-40B4-BE49-F238E27FC236}">
                  <a16:creationId xmlns="" xmlns:a16="http://schemas.microsoft.com/office/drawing/2014/main" id="{B16F8906-918C-BE0B-A4AB-6A1D48150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pic>
        <p:nvPicPr>
          <p:cNvPr id="8" name="Рисунок 7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065386" y="1724673"/>
            <a:ext cx="960489" cy="96048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577" y="1257628"/>
            <a:ext cx="4201298" cy="5601731"/>
          </a:xfrm>
          <a:prstGeom prst="rect">
            <a:avLst/>
          </a:prstGeom>
          <a:ln w="12700">
            <a:solidFill>
              <a:srgbClr val="1D4147"/>
            </a:solidFill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5386" y="197178"/>
            <a:ext cx="1042988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279" y="1344834"/>
            <a:ext cx="4128700" cy="5504933"/>
          </a:xfrm>
          <a:prstGeom prst="rect">
            <a:avLst/>
          </a:prstGeom>
          <a:ln w="12700">
            <a:solidFill>
              <a:srgbClr val="1D4147"/>
            </a:solidFill>
          </a:ln>
        </p:spPr>
      </p:pic>
      <p:sp>
        <p:nvSpPr>
          <p:cNvPr id="5" name="Дата 4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rtl="0"/>
            <a:fld id="{D2AEAB5C-191A-4D78-893F-653411D9573A}" type="datetime1">
              <a:rPr lang="ru-RU" smtClean="0">
                <a:latin typeface="+mn-lt"/>
              </a:rPr>
              <a:t>21.05.2025</a:t>
            </a:fld>
            <a:endParaRPr lang="ru-RU" dirty="0">
              <a:latin typeface="+mn-lt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smtClean="0"/>
              <a:pPr rtl="0"/>
              <a:t>13</a:t>
            </a:fld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0031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807" y="-240025"/>
            <a:ext cx="11968843" cy="1680205"/>
          </a:xfrm>
        </p:spPr>
        <p:txBody>
          <a:bodyPr/>
          <a:lstStyle/>
          <a:p>
            <a:r>
              <a:rPr lang="ru-RU" sz="2800" dirty="0" smtClean="0">
                <a:solidFill>
                  <a:srgbClr val="28565E"/>
                </a:solidFill>
              </a:rPr>
              <a:t>                        Программа </a:t>
            </a:r>
            <a:r>
              <a:rPr lang="ru-RU" sz="2800" dirty="0">
                <a:solidFill>
                  <a:srgbClr val="28565E"/>
                </a:solidFill>
              </a:rPr>
              <a:t>«Учитель -учителю</a:t>
            </a:r>
            <a:r>
              <a:rPr lang="ru-RU" sz="2800" dirty="0" smtClean="0">
                <a:solidFill>
                  <a:srgbClr val="28565E"/>
                </a:solidFill>
              </a:rPr>
              <a:t>»</a:t>
            </a:r>
            <a:br>
              <a:rPr lang="ru-RU" sz="2800" dirty="0" smtClean="0">
                <a:solidFill>
                  <a:srgbClr val="28565E"/>
                </a:solidFill>
              </a:rPr>
            </a:br>
            <a:r>
              <a:rPr lang="ru-RU" sz="2400" dirty="0" smtClean="0">
                <a:solidFill>
                  <a:srgbClr val="28565E"/>
                </a:solidFill>
              </a:rPr>
              <a:t>Мастер - классы</a:t>
            </a:r>
            <a:r>
              <a:rPr lang="ru-RU" sz="2400" dirty="0">
                <a:solidFill>
                  <a:srgbClr val="28565E"/>
                </a:solidFill>
              </a:rPr>
              <a:t> по созданию благоприятной образовательной среды</a:t>
            </a:r>
            <a:r>
              <a:rPr lang="ru-RU" sz="2000" dirty="0">
                <a:solidFill>
                  <a:srgbClr val="28565E"/>
                </a:solidFill>
              </a:rPr>
              <a:t/>
            </a:r>
            <a:br>
              <a:rPr lang="ru-RU" sz="2000" dirty="0">
                <a:solidFill>
                  <a:srgbClr val="28565E"/>
                </a:solidFill>
              </a:rPr>
            </a:b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96" y="1379118"/>
            <a:ext cx="6285602" cy="5349027"/>
          </a:xfrm>
          <a:ln w="12700">
            <a:solidFill>
              <a:srgbClr val="1D4147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319" y="1379118"/>
            <a:ext cx="4833039" cy="5383510"/>
          </a:xfrm>
          <a:prstGeom prst="rect">
            <a:avLst/>
          </a:prstGeom>
          <a:ln w="12700">
            <a:solidFill>
              <a:srgbClr val="1D4147"/>
            </a:solidFill>
          </a:ln>
        </p:spPr>
      </p:pic>
      <p:sp>
        <p:nvSpPr>
          <p:cNvPr id="3" name="Дата 2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rtl="0"/>
            <a:fld id="{4DF1D3DD-E99F-427A-800F-4EE7F1085A15}" type="datetime1">
              <a:rPr lang="ru-RU" smtClean="0">
                <a:latin typeface="+mn-lt"/>
              </a:rPr>
              <a:t>21.05.2025</a:t>
            </a:fld>
            <a:endParaRPr lang="ru-RU" dirty="0">
              <a:latin typeface="+mn-lt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smtClean="0"/>
              <a:pPr rtl="0"/>
              <a:t>14</a:t>
            </a:fld>
            <a:endParaRPr lang="ru-RU" dirty="0">
              <a:latin typeface="+mn-lt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6864" y="1379118"/>
            <a:ext cx="1042988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031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135" y="570675"/>
            <a:ext cx="10929257" cy="711734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Педагогический 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клуб 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«Стимул 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жизни»</a:t>
            </a:r>
            <a:br>
              <a:rPr lang="ru-RU" sz="28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Смотр строя и песни, 9 мая 2025 года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</a:b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564" y="1102959"/>
            <a:ext cx="10084033" cy="5646423"/>
          </a:xfrm>
          <a:ln w="12700">
            <a:solidFill>
              <a:srgbClr val="1D4147"/>
            </a:solidFill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0229" y="284384"/>
            <a:ext cx="1042988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 descr="Герб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390490" y="384345"/>
            <a:ext cx="960489" cy="960489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rtl="0"/>
            <a:fld id="{EE6BD205-CD4A-45C1-B47D-2D4187DAC3D3}" type="datetime1">
              <a:rPr lang="ru-RU" smtClean="0">
                <a:latin typeface="+mn-lt"/>
              </a:rPr>
              <a:t>21.05.2025</a:t>
            </a:fld>
            <a:endParaRPr lang="ru-RU" dirty="0">
              <a:latin typeface="+mn-lt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smtClean="0"/>
              <a:pPr rtl="0"/>
              <a:t>15</a:t>
            </a:fld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7647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89" y="-543437"/>
            <a:ext cx="10873740" cy="1680205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Педагогический клуб «Стимул жизни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»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28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400" b="0" dirty="0" smtClean="0">
                <a:solidFill>
                  <a:schemeClr val="accent3">
                    <a:lumMod val="50000"/>
                  </a:schemeClr>
                </a:solidFill>
              </a:rPr>
              <a:t>День Пионерии 19 мая 2024 года</a:t>
            </a:r>
            <a:endParaRPr lang="ru-RU" sz="2400" b="0" dirty="0"/>
          </a:p>
        </p:txBody>
      </p:sp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F70BD87D-F7DA-961B-4024-A354DC87D1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57600" y="2281238"/>
            <a:ext cx="7810500" cy="3700462"/>
          </a:xfrm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  <a:p>
            <a:pPr rtl="0"/>
            <a:endParaRPr lang="ru-RU" dirty="0"/>
          </a:p>
        </p:txBody>
      </p:sp>
      <p:grpSp>
        <p:nvGrpSpPr>
          <p:cNvPr id="19" name="Группа 18">
            <a:extLst>
              <a:ext uri="{FF2B5EF4-FFF2-40B4-BE49-F238E27FC236}">
                <a16:creationId xmlns="" xmlns:a16="http://schemas.microsoft.com/office/drawing/2014/main" id="{C78CEA4F-D72A-C069-6A51-328B103CA0C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Полилиния 19">
              <a:extLst>
                <a:ext uri="{FF2B5EF4-FFF2-40B4-BE49-F238E27FC236}">
                  <a16:creationId xmlns="" xmlns:a16="http://schemas.microsoft.com/office/drawing/2014/main" id="{7E473402-19FD-A5B0-5CB6-E5F3926D3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21" name="Полилиния 20">
              <a:extLst>
                <a:ext uri="{FF2B5EF4-FFF2-40B4-BE49-F238E27FC236}">
                  <a16:creationId xmlns="" xmlns:a16="http://schemas.microsoft.com/office/drawing/2014/main" id="{879D1CAD-2EA2-9376-7B64-0C3AC590F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22" name="Полилиния 21">
              <a:extLst>
                <a:ext uri="{FF2B5EF4-FFF2-40B4-BE49-F238E27FC236}">
                  <a16:creationId xmlns="" xmlns:a16="http://schemas.microsoft.com/office/drawing/2014/main" id="{B16F8906-918C-BE0B-A4AB-6A1D48150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pic>
        <p:nvPicPr>
          <p:cNvPr id="8" name="Рисунок 7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19090" y="384345"/>
            <a:ext cx="960489" cy="960489"/>
          </a:xfrm>
          <a:prstGeom prst="rect">
            <a:avLst/>
          </a:prstGeom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0229" y="284384"/>
            <a:ext cx="1042988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2" r="18458" b="4160"/>
          <a:stretch/>
        </p:blipFill>
        <p:spPr>
          <a:xfrm>
            <a:off x="242065" y="1925623"/>
            <a:ext cx="5991007" cy="4393829"/>
          </a:xfrm>
          <a:prstGeom prst="rect">
            <a:avLst/>
          </a:prstGeom>
          <a:ln w="12700">
            <a:solidFill>
              <a:srgbClr val="1D4147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1228" y="1870740"/>
            <a:ext cx="5416903" cy="4448712"/>
          </a:xfrm>
          <a:prstGeom prst="rect">
            <a:avLst/>
          </a:prstGeom>
          <a:ln w="12700">
            <a:solidFill>
              <a:srgbClr val="1D4147"/>
            </a:solidFill>
          </a:ln>
        </p:spPr>
      </p:pic>
      <p:sp>
        <p:nvSpPr>
          <p:cNvPr id="5" name="Дата 4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rtl="0"/>
            <a:fld id="{9AD8B0C5-08DA-43B6-9414-AAF10BEB025C}" type="datetime1">
              <a:rPr lang="ru-RU" smtClean="0">
                <a:latin typeface="+mn-lt"/>
              </a:rPr>
              <a:t>21.05.2025</a:t>
            </a:fld>
            <a:endParaRPr lang="ru-RU" dirty="0">
              <a:latin typeface="+mn-lt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smtClean="0"/>
              <a:pPr rtl="0"/>
              <a:t>16</a:t>
            </a:fld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6546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71596" y="364579"/>
            <a:ext cx="10873740" cy="1680205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Фестиваль народного творчества </a:t>
            </a:r>
            <a:b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среди трудовых коллективов с. Каргасок, посвященный Великой Отечественной войне</a:t>
            </a:r>
            <a:b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2800" dirty="0">
                <a:solidFill>
                  <a:schemeClr val="accent3">
                    <a:lumMod val="50000"/>
                  </a:schemeClr>
                </a:solidFill>
              </a:rPr>
            </a:b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849" y="2385706"/>
            <a:ext cx="5348722" cy="3700462"/>
          </a:xfrm>
        </p:spPr>
      </p:pic>
      <p:pic>
        <p:nvPicPr>
          <p:cNvPr id="6" name="Рисунок 5" descr="Герб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886045" y="1344834"/>
            <a:ext cx="960489" cy="960489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3210" y="1244873"/>
            <a:ext cx="1042988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4" y="2305323"/>
            <a:ext cx="6344517" cy="3692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64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9" y="-46065"/>
            <a:ext cx="11080566" cy="1680205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rgbClr val="4495A2">
                    <a:lumMod val="50000"/>
                  </a:srgbClr>
                </a:solidFill>
                <a:latin typeface="Calibri" pitchFamily="34" charset="0"/>
                <a:cs typeface="Calibri" pitchFamily="34" charset="0"/>
              </a:rPr>
              <a:t>Фестиваль народного творчества среди трудовых коллективов </a:t>
            </a:r>
            <a:r>
              <a:rPr lang="ru-RU" sz="2800" dirty="0" smtClean="0">
                <a:solidFill>
                  <a:srgbClr val="4495A2">
                    <a:lumMod val="50000"/>
                  </a:srgbClr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2800" dirty="0" smtClean="0">
                <a:solidFill>
                  <a:srgbClr val="4495A2">
                    <a:lumMod val="50000"/>
                  </a:srgbClr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800" dirty="0" smtClean="0">
                <a:solidFill>
                  <a:srgbClr val="4495A2">
                    <a:lumMod val="50000"/>
                  </a:srgbClr>
                </a:solidFill>
                <a:latin typeface="Calibri" pitchFamily="34" charset="0"/>
                <a:cs typeface="Calibri" pitchFamily="34" charset="0"/>
              </a:rPr>
              <a:t>с</a:t>
            </a:r>
            <a:r>
              <a:rPr lang="ru-RU" sz="2800" dirty="0">
                <a:solidFill>
                  <a:srgbClr val="4495A2">
                    <a:lumMod val="50000"/>
                  </a:srgbClr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ru-RU" sz="2800" dirty="0" smtClean="0">
                <a:solidFill>
                  <a:srgbClr val="4495A2">
                    <a:lumMod val="50000"/>
                  </a:srgbClr>
                </a:solidFill>
                <a:latin typeface="Calibri" pitchFamily="34" charset="0"/>
                <a:cs typeface="Calibri" pitchFamily="34" charset="0"/>
              </a:rPr>
              <a:t>Каргасок, посвященный Великой </a:t>
            </a:r>
            <a:r>
              <a:rPr lang="ru-RU" sz="2800" dirty="0">
                <a:solidFill>
                  <a:srgbClr val="4495A2">
                    <a:lumMod val="50000"/>
                  </a:srgbClr>
                </a:solidFill>
                <a:latin typeface="Calibri" pitchFamily="34" charset="0"/>
                <a:cs typeface="Calibri" pitchFamily="34" charset="0"/>
              </a:rPr>
              <a:t>Отечественной войне</a:t>
            </a:r>
            <a:br>
              <a:rPr lang="ru-RU" sz="2800" dirty="0">
                <a:solidFill>
                  <a:srgbClr val="4495A2">
                    <a:lumMod val="50000"/>
                  </a:srgbClr>
                </a:solidFill>
                <a:latin typeface="Calibri" pitchFamily="34" charset="0"/>
                <a:cs typeface="Calibri" pitchFamily="34" charset="0"/>
              </a:rPr>
            </a:b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smtClean="0"/>
              <a:pPr rtl="0"/>
              <a:t>18</a:t>
            </a:fld>
            <a:endParaRPr lang="ru-RU" dirty="0">
              <a:latin typeface="+mn-lt"/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rtl="0"/>
            <a:fld id="{6E80A1C9-00CA-45E6-83FA-07F572D43F63}" type="datetime1">
              <a:rPr lang="ru-RU" smtClean="0">
                <a:latin typeface="+mn-lt"/>
              </a:rPr>
              <a:t>21.05.2025</a:t>
            </a:fld>
            <a:endParaRPr lang="ru-RU" dirty="0"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553" y="1107283"/>
            <a:ext cx="3898666" cy="5422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9219" y="145591"/>
            <a:ext cx="1042988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" t="16971" r="13720" b="6274"/>
          <a:stretch/>
        </p:blipFill>
        <p:spPr bwMode="auto">
          <a:xfrm>
            <a:off x="114299" y="1937155"/>
            <a:ext cx="7160079" cy="4290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8595" y="1569808"/>
            <a:ext cx="963612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744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35371"/>
            <a:ext cx="10873740" cy="1680205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Коллектив родителей и учителей</a:t>
            </a:r>
            <a:b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Смотр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строя и песни, 9 мая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2025года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3">
                    <a:lumMod val="50000"/>
                  </a:schemeClr>
                </a:solidFill>
              </a:rPr>
            </a:b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724" y="1162061"/>
            <a:ext cx="9775416" cy="5378781"/>
          </a:xfr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1669" y="96606"/>
            <a:ext cx="1042988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 descr="Герб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98703" y="146586"/>
            <a:ext cx="960489" cy="960489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rtl="0"/>
            <a:fld id="{EC6F9642-47B8-4EEE-8787-638809B50BFC}" type="datetime1">
              <a:rPr lang="ru-RU" smtClean="0">
                <a:latin typeface="+mn-lt"/>
              </a:rPr>
              <a:t>21.05.2025</a:t>
            </a:fld>
            <a:endParaRPr lang="ru-RU" dirty="0">
              <a:latin typeface="+mn-lt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smtClean="0"/>
              <a:pPr rtl="0"/>
              <a:t>19</a:t>
            </a:fld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1973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530BF65-C84B-45C3-72CA-AFDA68851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89572"/>
            <a:ext cx="6787747" cy="1593507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4" name="Рисунок 3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446150" y="428029"/>
            <a:ext cx="960489" cy="960489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0" t="9137" r="60645" b="72605"/>
          <a:stretch/>
        </p:blipFill>
        <p:spPr bwMode="auto">
          <a:xfrm>
            <a:off x="10793894" y="330995"/>
            <a:ext cx="1041621" cy="1057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6153" y="4234400"/>
            <a:ext cx="3577637" cy="262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Овальная выноска 8"/>
          <p:cNvSpPr/>
          <p:nvPr/>
        </p:nvSpPr>
        <p:spPr>
          <a:xfrm rot="20606442">
            <a:off x="9095823" y="2695492"/>
            <a:ext cx="3147726" cy="2051726"/>
          </a:xfrm>
          <a:prstGeom prst="wedgeEllipseCallout">
            <a:avLst>
              <a:gd name="adj1" fmla="val -48961"/>
              <a:gd name="adj2" fmla="val 50111"/>
            </a:avLst>
          </a:prstGeom>
          <a:noFill/>
          <a:ln w="76200">
            <a:solidFill>
              <a:srgbClr val="009CAD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095821" y="3256361"/>
            <a:ext cx="28820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8080"/>
                </a:solidFill>
                <a:latin typeface="Arial" pitchFamily="34" charset="0"/>
                <a:cs typeface="Arial" pitchFamily="34" charset="0"/>
              </a:rPr>
              <a:t>МБОУ «Каргасокская СОШ №2»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40" y="1217552"/>
            <a:ext cx="7929313" cy="5277949"/>
          </a:xfrm>
          <a:prstGeom prst="rect">
            <a:avLst/>
          </a:prstGeom>
          <a:noFill/>
          <a:ln w="9525">
            <a:solidFill>
              <a:srgbClr val="1D4147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941" y="82814"/>
            <a:ext cx="2779712" cy="1134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Дата 2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pPr rtl="0"/>
            <a:fld id="{F090A32E-C3E7-4AB5-81A6-C1FF02A43789}" type="datetime1">
              <a:rPr lang="ru-RU" smtClean="0">
                <a:latin typeface="+mn-lt"/>
              </a:rPr>
              <a:t>21.05.2025</a:t>
            </a:fld>
            <a:endParaRPr lang="ru-RU" dirty="0">
              <a:latin typeface="+mn-lt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smtClean="0"/>
              <a:pPr rtl="0"/>
              <a:t>2</a:t>
            </a:fld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4668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018" y="-156069"/>
            <a:ext cx="10873740" cy="1680205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Коллектив 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родителей и 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учителей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28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«Военизированная эстафета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» </a:t>
            </a:r>
            <a:b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к празднику 9 мая 2025 года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2800" dirty="0">
                <a:solidFill>
                  <a:schemeClr val="accent3">
                    <a:lumMod val="50000"/>
                  </a:schemeClr>
                </a:solidFill>
              </a:rPr>
            </a:b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92" y="1524136"/>
            <a:ext cx="10291159" cy="4906044"/>
          </a:xfr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0229" y="284384"/>
            <a:ext cx="1042988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 descr="Герб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390490" y="384345"/>
            <a:ext cx="960489" cy="960489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rtl="0"/>
            <a:fld id="{9B0F2C81-7BC9-42B9-8731-B92ACD722C5D}" type="datetime1">
              <a:rPr lang="ru-RU" smtClean="0">
                <a:latin typeface="+mn-lt"/>
              </a:rPr>
              <a:t>21.05.2025</a:t>
            </a:fld>
            <a:endParaRPr lang="ru-RU" dirty="0">
              <a:latin typeface="+mn-lt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smtClean="0"/>
              <a:pPr rtl="0"/>
              <a:t>20</a:t>
            </a:fld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043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smtClean="0"/>
              <a:pPr rtl="0"/>
              <a:t>21</a:t>
            </a:fld>
            <a:endParaRPr lang="ru-RU" dirty="0">
              <a:latin typeface="+mn-lt"/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rtl="0"/>
            <a:fld id="{6E80A1C9-00CA-45E6-83FA-07F572D43F63}" type="datetime1">
              <a:rPr lang="ru-RU" smtClean="0">
                <a:latin typeface="+mn-lt"/>
              </a:rPr>
              <a:t>21.05.2025</a:t>
            </a:fld>
            <a:endParaRPr lang="ru-RU" dirty="0">
              <a:latin typeface="+mn-lt"/>
            </a:endParaRPr>
          </a:p>
        </p:txBody>
      </p:sp>
      <p:pic>
        <p:nvPicPr>
          <p:cNvPr id="6" name="Рисунок 5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62728" y="1764109"/>
            <a:ext cx="960489" cy="960489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0229" y="284384"/>
            <a:ext cx="1042988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311" y="266691"/>
            <a:ext cx="4663701" cy="6506936"/>
          </a:xfrm>
          <a:prstGeom prst="rect">
            <a:avLst/>
          </a:prstGeom>
          <a:noFill/>
          <a:ln w="9525">
            <a:solidFill>
              <a:srgbClr val="114B2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633" y="228404"/>
            <a:ext cx="4717596" cy="6583511"/>
          </a:xfrm>
          <a:prstGeom prst="rect">
            <a:avLst/>
          </a:prstGeom>
          <a:noFill/>
          <a:ln w="9525">
            <a:solidFill>
              <a:srgbClr val="28565E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145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22" y="-673915"/>
            <a:ext cx="10873740" cy="1680205"/>
          </a:xfrm>
        </p:spPr>
        <p:txBody>
          <a:bodyPr rtlCol="0"/>
          <a:lstStyle>
            <a:defPPr>
              <a:defRPr lang="ru-RU"/>
            </a:defPPr>
          </a:lstStyle>
          <a:p>
            <a:pPr algn="ctr" rtl="0"/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Парад трудовых коллективов и шествие колонны «Бессмертный полк» 9 мая 2025 год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F70BD87D-F7DA-961B-4024-A354DC87D1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57600" y="2281238"/>
            <a:ext cx="7810500" cy="3700462"/>
          </a:xfrm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  <a:p>
            <a:pPr rtl="0"/>
            <a:endParaRPr lang="ru-RU" dirty="0"/>
          </a:p>
        </p:txBody>
      </p:sp>
      <p:grpSp>
        <p:nvGrpSpPr>
          <p:cNvPr id="19" name="Группа 18">
            <a:extLst>
              <a:ext uri="{FF2B5EF4-FFF2-40B4-BE49-F238E27FC236}">
                <a16:creationId xmlns="" xmlns:a16="http://schemas.microsoft.com/office/drawing/2014/main" id="{C78CEA4F-D72A-C069-6A51-328B103CA0C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Полилиния 19">
              <a:extLst>
                <a:ext uri="{FF2B5EF4-FFF2-40B4-BE49-F238E27FC236}">
                  <a16:creationId xmlns="" xmlns:a16="http://schemas.microsoft.com/office/drawing/2014/main" id="{7E473402-19FD-A5B0-5CB6-E5F3926D3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21" name="Полилиния 20">
              <a:extLst>
                <a:ext uri="{FF2B5EF4-FFF2-40B4-BE49-F238E27FC236}">
                  <a16:creationId xmlns="" xmlns:a16="http://schemas.microsoft.com/office/drawing/2014/main" id="{879D1CAD-2EA2-9376-7B64-0C3AC590F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22" name="Полилиния 21">
              <a:extLst>
                <a:ext uri="{FF2B5EF4-FFF2-40B4-BE49-F238E27FC236}">
                  <a16:creationId xmlns="" xmlns:a16="http://schemas.microsoft.com/office/drawing/2014/main" id="{B16F8906-918C-BE0B-A4AB-6A1D48150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pic>
        <p:nvPicPr>
          <p:cNvPr id="8" name="Рисунок 7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27002" y="138426"/>
            <a:ext cx="960489" cy="960489"/>
          </a:xfrm>
          <a:prstGeom prst="rect">
            <a:avLst/>
          </a:prstGeom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8311" y="38465"/>
            <a:ext cx="1042988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8" t="-199" r="6746" b="663"/>
          <a:stretch/>
        </p:blipFill>
        <p:spPr>
          <a:xfrm>
            <a:off x="186956" y="1705448"/>
            <a:ext cx="5734499" cy="4381438"/>
          </a:xfrm>
          <a:prstGeom prst="rect">
            <a:avLst/>
          </a:prstGeom>
          <a:ln w="12700">
            <a:solidFill>
              <a:srgbClr val="1D4147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561" y="1737402"/>
            <a:ext cx="5209185" cy="4404128"/>
          </a:xfrm>
          <a:prstGeom prst="rect">
            <a:avLst/>
          </a:prstGeom>
          <a:ln w="12700">
            <a:solidFill>
              <a:srgbClr val="1D4147"/>
            </a:solidFill>
          </a:ln>
        </p:spPr>
      </p:pic>
      <p:sp>
        <p:nvSpPr>
          <p:cNvPr id="5" name="Дата 4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rtl="0"/>
            <a:fld id="{2996BE0B-D9D4-406A-91C1-07DF429B6E11}" type="datetime1">
              <a:rPr lang="ru-RU" smtClean="0">
                <a:latin typeface="+mn-lt"/>
              </a:rPr>
              <a:t>21.05.2025</a:t>
            </a:fld>
            <a:endParaRPr lang="ru-RU" dirty="0">
              <a:latin typeface="+mn-lt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smtClean="0"/>
              <a:pPr rtl="0"/>
              <a:t>22</a:t>
            </a:fld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8794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898" y="0"/>
            <a:ext cx="10774136" cy="999309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Парад трудовых коллективов и шествие колонны «Бессмертный полк» 9 мая 2025 год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2158" y="1178425"/>
            <a:ext cx="5718190" cy="5421141"/>
          </a:xfrm>
          <a:ln w="12700">
            <a:solidFill>
              <a:srgbClr val="1D4147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98" y="1124121"/>
            <a:ext cx="5615106" cy="5518662"/>
          </a:xfrm>
          <a:prstGeom prst="rect">
            <a:avLst/>
          </a:prstGeom>
          <a:ln>
            <a:solidFill>
              <a:srgbClr val="1D4147"/>
            </a:solidFill>
          </a:ln>
        </p:spPr>
      </p:pic>
      <p:sp>
        <p:nvSpPr>
          <p:cNvPr id="3" name="Дата 2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rtl="0"/>
            <a:fld id="{BAC78AD8-C621-4706-8B1D-155B335149BD}" type="datetime1">
              <a:rPr lang="ru-RU" smtClean="0">
                <a:latin typeface="+mn-lt"/>
              </a:rPr>
              <a:t>21.05.2025</a:t>
            </a:fld>
            <a:endParaRPr lang="ru-RU" dirty="0">
              <a:latin typeface="+mn-lt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smtClean="0"/>
              <a:pPr rtl="0"/>
              <a:t>23</a:t>
            </a:fld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6533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9" r="5989"/>
          <a:stretch>
            <a:fillRect/>
          </a:stretch>
        </p:blipFill>
        <p:spPr>
          <a:xfrm>
            <a:off x="6176236" y="1213750"/>
            <a:ext cx="4603993" cy="5469766"/>
          </a:xfrm>
          <a:ln>
            <a:solidFill>
              <a:srgbClr val="1D4147"/>
            </a:solidFill>
          </a:ln>
        </p:spPr>
      </p:pic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44" y="1213750"/>
            <a:ext cx="5777043" cy="5495832"/>
          </a:xfrm>
          <a:prstGeom prst="rect">
            <a:avLst/>
          </a:prstGeom>
          <a:ln>
            <a:solidFill>
              <a:srgbClr val="1D4147"/>
            </a:solidFill>
          </a:ln>
        </p:spPr>
      </p:pic>
      <p:pic>
        <p:nvPicPr>
          <p:cNvPr id="7" name="Рисунок 6" descr="Герб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862728" y="1507106"/>
            <a:ext cx="960489" cy="960489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0229" y="122111"/>
            <a:ext cx="1042988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47007" y="259643"/>
            <a:ext cx="100420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pc="100" dirty="0">
                <a:solidFill>
                  <a:srgbClr val="4495A2">
                    <a:lumMod val="50000"/>
                  </a:srgbClr>
                </a:solidFill>
                <a:latin typeface="Franklin Gothic Demi"/>
                <a:ea typeface="+mj-ea"/>
                <a:cs typeface="+mj-cs"/>
              </a:rPr>
              <a:t>Парад трудовых коллективов и шествие колонны «Бессмертный полк» 9 мая 2025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777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48851" y="257476"/>
            <a:ext cx="43573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D4147"/>
                </a:solidFill>
              </a:rPr>
              <a:t>Всероссийская конференция </a:t>
            </a:r>
            <a:r>
              <a:rPr lang="ru-RU" b="1" dirty="0" smtClean="0">
                <a:solidFill>
                  <a:srgbClr val="1D4147"/>
                </a:solidFill>
              </a:rPr>
              <a:t>«</a:t>
            </a:r>
            <a:r>
              <a:rPr lang="ru-RU" b="1" dirty="0">
                <a:solidFill>
                  <a:srgbClr val="1D4147"/>
                </a:solidFill>
              </a:rPr>
              <a:t>Эффективные управленческие команды как фактор повышения качества образования</a:t>
            </a:r>
            <a:r>
              <a:rPr lang="ru-RU" b="1" dirty="0" smtClean="0">
                <a:solidFill>
                  <a:srgbClr val="1D4147"/>
                </a:solidFill>
              </a:rPr>
              <a:t>»</a:t>
            </a:r>
            <a:endParaRPr lang="ru-RU" b="1" dirty="0">
              <a:solidFill>
                <a:srgbClr val="1D4147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59604" y="2142175"/>
            <a:ext cx="9732396" cy="1315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Самые сильные команды — не те, где нет проблем, а те, где о проблемах говорят открыто и решают их вместе»</a:t>
            </a:r>
            <a:endParaRPr lang="ru-RU" sz="2800" dirty="0">
              <a:solidFill>
                <a:schemeClr val="bg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06168" y="4488604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/>
            <a:r>
              <a:rPr lang="ru-RU" sz="1600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</a:rPr>
              <a:t>Муниципальное бюджетное общеобразовательное учреждение </a:t>
            </a:r>
          </a:p>
          <a:p>
            <a:pPr lvl="0" algn="r"/>
            <a:r>
              <a:rPr lang="ru-RU" sz="1600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</a:rPr>
              <a:t>«Каргасокская средняя общеобразовательная школа  №2»</a:t>
            </a:r>
          </a:p>
          <a:p>
            <a:pPr lvl="0" algn="r"/>
            <a:r>
              <a:rPr lang="ru-RU" sz="2400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</a:rPr>
              <a:t>Надежда Александровна Дорн </a:t>
            </a:r>
            <a:endParaRPr lang="ru-RU" sz="2400" b="1" dirty="0">
              <a:solidFill>
                <a:schemeClr val="bg1">
                  <a:lumMod val="75000"/>
                  <a:lumOff val="25000"/>
                </a:schemeClr>
              </a:solidFill>
              <a:latin typeface="Calibri"/>
            </a:endParaRPr>
          </a:p>
          <a:p>
            <a:pPr lvl="0" algn="r"/>
            <a:r>
              <a:rPr lang="ru-RU" sz="24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</a:rPr>
              <a:t>директор школы</a:t>
            </a:r>
          </a:p>
        </p:txBody>
      </p:sp>
      <p:pic>
        <p:nvPicPr>
          <p:cNvPr id="8" name="Рисунок 7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76774" y="250870"/>
            <a:ext cx="960489" cy="960489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760" y="200890"/>
            <a:ext cx="1042988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3200" y="27535"/>
            <a:ext cx="2780017" cy="113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79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938" y="829787"/>
            <a:ext cx="9851666" cy="1030094"/>
          </a:xfrm>
        </p:spPr>
        <p:txBody>
          <a:bodyPr rtlCol="0"/>
          <a:lstStyle>
            <a:defPPr>
              <a:defRPr lang="ru-RU"/>
            </a:defPPr>
          </a:lstStyle>
          <a:p>
            <a:pPr algn="ctr" rtl="0"/>
            <a:r>
              <a:rPr lang="ru-RU" sz="2800" smtClean="0">
                <a:solidFill>
                  <a:srgbClr val="163136"/>
                </a:solidFill>
              </a:rPr>
              <a:t>Динамика </a:t>
            </a:r>
            <a:r>
              <a:rPr lang="ru-RU" sz="2800" smtClean="0">
                <a:solidFill>
                  <a:srgbClr val="163136"/>
                </a:solidFill>
              </a:rPr>
              <a:t> </a:t>
            </a:r>
            <a:r>
              <a:rPr lang="ru-RU" sz="2800" dirty="0" smtClean="0">
                <a:solidFill>
                  <a:srgbClr val="163136"/>
                </a:solidFill>
              </a:rPr>
              <a:t>численности коллектива школы</a:t>
            </a:r>
            <a:endParaRPr lang="ru-RU" sz="2800" dirty="0">
              <a:solidFill>
                <a:srgbClr val="163136"/>
              </a:solidFill>
            </a:endParaRP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xmlns="" id="{C78CEA4F-D72A-C069-6A51-328B103CA0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Полилиния 19">
              <a:extLst>
                <a:ext uri="{FF2B5EF4-FFF2-40B4-BE49-F238E27FC236}">
                  <a16:creationId xmlns:a16="http://schemas.microsoft.com/office/drawing/2014/main" xmlns="" id="{7E473402-19FD-A5B0-5CB6-E5F3926D3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21" name="Полилиния 20">
              <a:extLst>
                <a:ext uri="{FF2B5EF4-FFF2-40B4-BE49-F238E27FC236}">
                  <a16:creationId xmlns:a16="http://schemas.microsoft.com/office/drawing/2014/main" xmlns="" id="{879D1CAD-2EA2-9376-7B64-0C3AC590F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22" name="Полилиния 21">
              <a:extLst>
                <a:ext uri="{FF2B5EF4-FFF2-40B4-BE49-F238E27FC236}">
                  <a16:creationId xmlns:a16="http://schemas.microsoft.com/office/drawing/2014/main" xmlns="" id="{B16F8906-918C-BE0B-A4AB-6A1D48150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pic>
        <p:nvPicPr>
          <p:cNvPr id="8" name="Рисунок 7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390490" y="384345"/>
            <a:ext cx="960489" cy="960489"/>
          </a:xfrm>
          <a:prstGeom prst="rect">
            <a:avLst/>
          </a:prstGeom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0229" y="284384"/>
            <a:ext cx="1042988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976578913"/>
              </p:ext>
            </p:extLst>
          </p:nvPr>
        </p:nvGraphicFramePr>
        <p:xfrm>
          <a:off x="1314886" y="2336864"/>
          <a:ext cx="9939129" cy="37768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3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531619" y="2649635"/>
            <a:ext cx="1677294" cy="1425426"/>
          </a:xfrm>
          <a:prstGeom prst="rect">
            <a:avLst/>
          </a:prstGeom>
        </p:spPr>
      </p:pic>
      <p:sp>
        <p:nvSpPr>
          <p:cNvPr id="4" name="Дата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rtl="0"/>
            <a:fld id="{5E9AAAE9-0797-456D-9B63-1CD991025B91}" type="datetime1">
              <a:rPr lang="ru-RU" smtClean="0">
                <a:latin typeface="+mn-lt"/>
              </a:rPr>
              <a:t>21.05.2025</a:t>
            </a:fld>
            <a:endParaRPr lang="ru-RU" dirty="0">
              <a:latin typeface="+mn-lt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smtClean="0"/>
              <a:pPr rtl="0"/>
              <a:t>3</a:t>
            </a:fld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1099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8246" y="3402013"/>
            <a:ext cx="7636667" cy="1680205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rgbClr val="006666"/>
                </a:solidFill>
              </a:rPr>
              <a:t/>
            </a:r>
            <a:br>
              <a:rPr lang="ru-RU" sz="1800" dirty="0" smtClean="0">
                <a:solidFill>
                  <a:srgbClr val="006666"/>
                </a:solidFill>
              </a:rPr>
            </a:br>
            <a:r>
              <a:rPr lang="ru-RU" sz="2400" dirty="0" smtClean="0">
                <a:solidFill>
                  <a:srgbClr val="006666"/>
                </a:solidFill>
              </a:rPr>
              <a:t>2022 – 2024 года</a:t>
            </a:r>
            <a:br>
              <a:rPr lang="ru-RU" sz="2400" dirty="0" smtClean="0">
                <a:solidFill>
                  <a:srgbClr val="006666"/>
                </a:solidFill>
              </a:rPr>
            </a:br>
            <a:r>
              <a:rPr lang="ru-RU" sz="2400" dirty="0" smtClean="0">
                <a:solidFill>
                  <a:srgbClr val="006666"/>
                </a:solidFill>
              </a:rPr>
              <a:t/>
            </a:r>
            <a:br>
              <a:rPr lang="ru-RU" sz="2400" dirty="0" smtClean="0">
                <a:solidFill>
                  <a:srgbClr val="006666"/>
                </a:solidFill>
              </a:rPr>
            </a:br>
            <a:r>
              <a:rPr lang="ru-RU" sz="2400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2400" dirty="0" smtClean="0"/>
              <a:t>«Формирование </a:t>
            </a:r>
            <a:r>
              <a:rPr lang="ru-RU" sz="2400" dirty="0"/>
              <a:t>благоприятной среды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 </a:t>
            </a:r>
            <a:r>
              <a:rPr lang="ru-RU" sz="2400" dirty="0"/>
              <a:t>образовательной организации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посредством </a:t>
            </a:r>
            <a:r>
              <a:rPr lang="ru-RU" sz="2400" dirty="0"/>
              <a:t>методического и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социально-психологического сопровождения </a:t>
            </a:r>
            <a:r>
              <a:rPr lang="ru-RU" sz="2400" dirty="0"/>
              <a:t>педагогов и управленческих кадров»</a:t>
            </a:r>
            <a:r>
              <a:rPr lang="ru-RU" sz="24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/>
            </a:r>
            <a:br>
              <a:rPr lang="ru-RU" sz="2400" dirty="0">
                <a:solidFill>
                  <a:schemeClr val="bg1">
                    <a:lumMod val="65000"/>
                    <a:lumOff val="35000"/>
                  </a:schemeClr>
                </a:solidFill>
              </a:rPr>
            </a:br>
            <a:endParaRPr lang="ru-RU" sz="2400" dirty="0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837464" y="4759778"/>
            <a:ext cx="5630636" cy="1221557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smtClean="0"/>
              <a:pPr rtl="0"/>
              <a:t>4</a:t>
            </a:fld>
            <a:endParaRPr lang="ru-RU" dirty="0">
              <a:latin typeface="+mn-lt"/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rtl="0"/>
            <a:fld id="{6E80A1C9-00CA-45E6-83FA-07F572D43F63}" type="datetime1">
              <a:rPr lang="ru-RU" smtClean="0">
                <a:latin typeface="+mn-lt"/>
              </a:rPr>
              <a:t>21.05.2025</a:t>
            </a:fld>
            <a:endParaRPr lang="ru-RU" dirty="0">
              <a:latin typeface="+mn-lt"/>
            </a:endParaRPr>
          </a:p>
        </p:txBody>
      </p:sp>
      <p:grpSp>
        <p:nvGrpSpPr>
          <p:cNvPr id="8" name="Группа 92"/>
          <p:cNvGrpSpPr/>
          <p:nvPr/>
        </p:nvGrpSpPr>
        <p:grpSpPr>
          <a:xfrm>
            <a:off x="3920303" y="204882"/>
            <a:ext cx="1874006" cy="1210584"/>
            <a:chOff x="6677025" y="2744788"/>
            <a:chExt cx="1719263" cy="1031875"/>
          </a:xfrm>
        </p:grpSpPr>
        <p:sp>
          <p:nvSpPr>
            <p:cNvPr id="9" name="Freeform 75"/>
            <p:cNvSpPr>
              <a:spLocks noEditPoints="1"/>
            </p:cNvSpPr>
            <p:nvPr/>
          </p:nvSpPr>
          <p:spPr bwMode="auto">
            <a:xfrm>
              <a:off x="6677025" y="2782888"/>
              <a:ext cx="973137" cy="993775"/>
            </a:xfrm>
            <a:custGeom>
              <a:avLst/>
              <a:gdLst/>
              <a:ahLst/>
              <a:cxnLst>
                <a:cxn ang="0">
                  <a:pos x="869" y="1123"/>
                </a:cxn>
                <a:cxn ang="0">
                  <a:pos x="772" y="1164"/>
                </a:cxn>
                <a:cxn ang="0">
                  <a:pos x="631" y="1190"/>
                </a:cxn>
                <a:cxn ang="0">
                  <a:pos x="531" y="1188"/>
                </a:cxn>
                <a:cxn ang="0">
                  <a:pos x="413" y="1166"/>
                </a:cxn>
                <a:cxn ang="0">
                  <a:pos x="306" y="1123"/>
                </a:cxn>
                <a:cxn ang="0">
                  <a:pos x="212" y="1056"/>
                </a:cxn>
                <a:cxn ang="0">
                  <a:pos x="147" y="993"/>
                </a:cxn>
                <a:cxn ang="0">
                  <a:pos x="78" y="899"/>
                </a:cxn>
                <a:cxn ang="0">
                  <a:pos x="31" y="795"/>
                </a:cxn>
                <a:cxn ang="0">
                  <a:pos x="6" y="685"/>
                </a:cxn>
                <a:cxn ang="0">
                  <a:pos x="0" y="596"/>
                </a:cxn>
                <a:cxn ang="0">
                  <a:pos x="19" y="439"/>
                </a:cxn>
                <a:cxn ang="0">
                  <a:pos x="78" y="297"/>
                </a:cxn>
                <a:cxn ang="0">
                  <a:pos x="145" y="203"/>
                </a:cxn>
                <a:cxn ang="0">
                  <a:pos x="261" y="100"/>
                </a:cxn>
                <a:cxn ang="0">
                  <a:pos x="363" y="45"/>
                </a:cxn>
                <a:cxn ang="0">
                  <a:pos x="513" y="4"/>
                </a:cxn>
                <a:cxn ang="0">
                  <a:pos x="621" y="0"/>
                </a:cxn>
                <a:cxn ang="0">
                  <a:pos x="735" y="16"/>
                </a:cxn>
                <a:cxn ang="0">
                  <a:pos x="841" y="55"/>
                </a:cxn>
                <a:cxn ang="0">
                  <a:pos x="937" y="114"/>
                </a:cxn>
                <a:cxn ang="0">
                  <a:pos x="1004" y="173"/>
                </a:cxn>
                <a:cxn ang="0">
                  <a:pos x="1081" y="266"/>
                </a:cxn>
                <a:cxn ang="0">
                  <a:pos x="1134" y="368"/>
                </a:cxn>
                <a:cxn ang="0">
                  <a:pos x="1167" y="478"/>
                </a:cxn>
                <a:cxn ang="0">
                  <a:pos x="1177" y="598"/>
                </a:cxn>
                <a:cxn ang="0">
                  <a:pos x="1173" y="683"/>
                </a:cxn>
                <a:cxn ang="0">
                  <a:pos x="1150" y="789"/>
                </a:cxn>
                <a:cxn ang="0">
                  <a:pos x="1106" y="887"/>
                </a:cxn>
                <a:cxn ang="0">
                  <a:pos x="1045" y="976"/>
                </a:cxn>
                <a:cxn ang="0">
                  <a:pos x="894" y="822"/>
                </a:cxn>
                <a:cxn ang="0">
                  <a:pos x="945" y="716"/>
                </a:cxn>
                <a:cxn ang="0">
                  <a:pos x="961" y="598"/>
                </a:cxn>
                <a:cxn ang="0">
                  <a:pos x="947" y="484"/>
                </a:cxn>
                <a:cxn ang="0">
                  <a:pos x="878" y="352"/>
                </a:cxn>
                <a:cxn ang="0">
                  <a:pos x="796" y="274"/>
                </a:cxn>
                <a:cxn ang="0">
                  <a:pos x="664" y="218"/>
                </a:cxn>
                <a:cxn ang="0">
                  <a:pos x="552" y="213"/>
                </a:cxn>
                <a:cxn ang="0">
                  <a:pos x="413" y="254"/>
                </a:cxn>
                <a:cxn ang="0">
                  <a:pos x="324" y="321"/>
                </a:cxn>
                <a:cxn ang="0">
                  <a:pos x="244" y="445"/>
                </a:cxn>
                <a:cxn ang="0">
                  <a:pos x="216" y="598"/>
                </a:cxn>
                <a:cxn ang="0">
                  <a:pos x="236" y="728"/>
                </a:cxn>
                <a:cxn ang="0">
                  <a:pos x="269" y="802"/>
                </a:cxn>
                <a:cxn ang="0">
                  <a:pos x="320" y="867"/>
                </a:cxn>
                <a:cxn ang="0">
                  <a:pos x="407" y="934"/>
                </a:cxn>
                <a:cxn ang="0">
                  <a:pos x="527" y="976"/>
                </a:cxn>
                <a:cxn ang="0">
                  <a:pos x="629" y="979"/>
                </a:cxn>
                <a:cxn ang="0">
                  <a:pos x="534" y="690"/>
                </a:cxn>
              </a:cxnLst>
              <a:rect l="0" t="0" r="r" b="b"/>
              <a:pathLst>
                <a:path w="1226" h="1253">
                  <a:moveTo>
                    <a:pt x="1028" y="997"/>
                  </a:moveTo>
                  <a:lnTo>
                    <a:pt x="1226" y="1253"/>
                  </a:lnTo>
                  <a:lnTo>
                    <a:pt x="969" y="1253"/>
                  </a:lnTo>
                  <a:lnTo>
                    <a:pt x="869" y="1123"/>
                  </a:lnTo>
                  <a:lnTo>
                    <a:pt x="869" y="1123"/>
                  </a:lnTo>
                  <a:lnTo>
                    <a:pt x="837" y="1139"/>
                  </a:lnTo>
                  <a:lnTo>
                    <a:pt x="806" y="1153"/>
                  </a:lnTo>
                  <a:lnTo>
                    <a:pt x="772" y="1164"/>
                  </a:lnTo>
                  <a:lnTo>
                    <a:pt x="739" y="1174"/>
                  </a:lnTo>
                  <a:lnTo>
                    <a:pt x="703" y="1182"/>
                  </a:lnTo>
                  <a:lnTo>
                    <a:pt x="666" y="1188"/>
                  </a:lnTo>
                  <a:lnTo>
                    <a:pt x="631" y="1190"/>
                  </a:lnTo>
                  <a:lnTo>
                    <a:pt x="591" y="1192"/>
                  </a:lnTo>
                  <a:lnTo>
                    <a:pt x="591" y="1192"/>
                  </a:lnTo>
                  <a:lnTo>
                    <a:pt x="560" y="1190"/>
                  </a:lnTo>
                  <a:lnTo>
                    <a:pt x="531" y="1188"/>
                  </a:lnTo>
                  <a:lnTo>
                    <a:pt x="499" y="1186"/>
                  </a:lnTo>
                  <a:lnTo>
                    <a:pt x="470" y="1180"/>
                  </a:lnTo>
                  <a:lnTo>
                    <a:pt x="442" y="1174"/>
                  </a:lnTo>
                  <a:lnTo>
                    <a:pt x="413" y="1166"/>
                  </a:lnTo>
                  <a:lnTo>
                    <a:pt x="385" y="1158"/>
                  </a:lnTo>
                  <a:lnTo>
                    <a:pt x="360" y="1147"/>
                  </a:lnTo>
                  <a:lnTo>
                    <a:pt x="332" y="1135"/>
                  </a:lnTo>
                  <a:lnTo>
                    <a:pt x="306" y="1123"/>
                  </a:lnTo>
                  <a:lnTo>
                    <a:pt x="283" y="1107"/>
                  </a:lnTo>
                  <a:lnTo>
                    <a:pt x="257" y="1092"/>
                  </a:lnTo>
                  <a:lnTo>
                    <a:pt x="234" y="1076"/>
                  </a:lnTo>
                  <a:lnTo>
                    <a:pt x="212" y="1056"/>
                  </a:lnTo>
                  <a:lnTo>
                    <a:pt x="190" y="1037"/>
                  </a:lnTo>
                  <a:lnTo>
                    <a:pt x="169" y="1015"/>
                  </a:lnTo>
                  <a:lnTo>
                    <a:pt x="169" y="1015"/>
                  </a:lnTo>
                  <a:lnTo>
                    <a:pt x="147" y="993"/>
                  </a:lnTo>
                  <a:lnTo>
                    <a:pt x="128" y="970"/>
                  </a:lnTo>
                  <a:lnTo>
                    <a:pt x="110" y="946"/>
                  </a:lnTo>
                  <a:lnTo>
                    <a:pt x="94" y="922"/>
                  </a:lnTo>
                  <a:lnTo>
                    <a:pt x="78" y="899"/>
                  </a:lnTo>
                  <a:lnTo>
                    <a:pt x="65" y="873"/>
                  </a:lnTo>
                  <a:lnTo>
                    <a:pt x="53" y="848"/>
                  </a:lnTo>
                  <a:lnTo>
                    <a:pt x="41" y="822"/>
                  </a:lnTo>
                  <a:lnTo>
                    <a:pt x="31" y="795"/>
                  </a:lnTo>
                  <a:lnTo>
                    <a:pt x="23" y="769"/>
                  </a:lnTo>
                  <a:lnTo>
                    <a:pt x="16" y="742"/>
                  </a:lnTo>
                  <a:lnTo>
                    <a:pt x="10" y="712"/>
                  </a:lnTo>
                  <a:lnTo>
                    <a:pt x="6" y="685"/>
                  </a:lnTo>
                  <a:lnTo>
                    <a:pt x="2" y="655"/>
                  </a:lnTo>
                  <a:lnTo>
                    <a:pt x="0" y="626"/>
                  </a:lnTo>
                  <a:lnTo>
                    <a:pt x="0" y="596"/>
                  </a:lnTo>
                  <a:lnTo>
                    <a:pt x="0" y="596"/>
                  </a:lnTo>
                  <a:lnTo>
                    <a:pt x="0" y="555"/>
                  </a:lnTo>
                  <a:lnTo>
                    <a:pt x="4" y="515"/>
                  </a:lnTo>
                  <a:lnTo>
                    <a:pt x="10" y="476"/>
                  </a:lnTo>
                  <a:lnTo>
                    <a:pt x="19" y="439"/>
                  </a:lnTo>
                  <a:lnTo>
                    <a:pt x="29" y="401"/>
                  </a:lnTo>
                  <a:lnTo>
                    <a:pt x="43" y="366"/>
                  </a:lnTo>
                  <a:lnTo>
                    <a:pt x="59" y="331"/>
                  </a:lnTo>
                  <a:lnTo>
                    <a:pt x="78" y="297"/>
                  </a:lnTo>
                  <a:lnTo>
                    <a:pt x="78" y="297"/>
                  </a:lnTo>
                  <a:lnTo>
                    <a:pt x="98" y="264"/>
                  </a:lnTo>
                  <a:lnTo>
                    <a:pt x="122" y="232"/>
                  </a:lnTo>
                  <a:lnTo>
                    <a:pt x="145" y="203"/>
                  </a:lnTo>
                  <a:lnTo>
                    <a:pt x="171" y="173"/>
                  </a:lnTo>
                  <a:lnTo>
                    <a:pt x="198" y="148"/>
                  </a:lnTo>
                  <a:lnTo>
                    <a:pt x="230" y="124"/>
                  </a:lnTo>
                  <a:lnTo>
                    <a:pt x="261" y="100"/>
                  </a:lnTo>
                  <a:lnTo>
                    <a:pt x="295" y="81"/>
                  </a:lnTo>
                  <a:lnTo>
                    <a:pt x="295" y="81"/>
                  </a:lnTo>
                  <a:lnTo>
                    <a:pt x="328" y="61"/>
                  </a:lnTo>
                  <a:lnTo>
                    <a:pt x="363" y="45"/>
                  </a:lnTo>
                  <a:lnTo>
                    <a:pt x="401" y="32"/>
                  </a:lnTo>
                  <a:lnTo>
                    <a:pt x="436" y="20"/>
                  </a:lnTo>
                  <a:lnTo>
                    <a:pt x="474" y="10"/>
                  </a:lnTo>
                  <a:lnTo>
                    <a:pt x="513" y="4"/>
                  </a:lnTo>
                  <a:lnTo>
                    <a:pt x="550" y="0"/>
                  </a:lnTo>
                  <a:lnTo>
                    <a:pt x="589" y="0"/>
                  </a:lnTo>
                  <a:lnTo>
                    <a:pt x="589" y="0"/>
                  </a:lnTo>
                  <a:lnTo>
                    <a:pt x="621" y="0"/>
                  </a:lnTo>
                  <a:lnTo>
                    <a:pt x="648" y="2"/>
                  </a:lnTo>
                  <a:lnTo>
                    <a:pt x="678" y="6"/>
                  </a:lnTo>
                  <a:lnTo>
                    <a:pt x="707" y="10"/>
                  </a:lnTo>
                  <a:lnTo>
                    <a:pt x="735" y="16"/>
                  </a:lnTo>
                  <a:lnTo>
                    <a:pt x="762" y="24"/>
                  </a:lnTo>
                  <a:lnTo>
                    <a:pt x="788" y="34"/>
                  </a:lnTo>
                  <a:lnTo>
                    <a:pt x="814" y="43"/>
                  </a:lnTo>
                  <a:lnTo>
                    <a:pt x="841" y="55"/>
                  </a:lnTo>
                  <a:lnTo>
                    <a:pt x="865" y="67"/>
                  </a:lnTo>
                  <a:lnTo>
                    <a:pt x="890" y="83"/>
                  </a:lnTo>
                  <a:lnTo>
                    <a:pt x="914" y="98"/>
                  </a:lnTo>
                  <a:lnTo>
                    <a:pt x="937" y="114"/>
                  </a:lnTo>
                  <a:lnTo>
                    <a:pt x="961" y="134"/>
                  </a:lnTo>
                  <a:lnTo>
                    <a:pt x="983" y="154"/>
                  </a:lnTo>
                  <a:lnTo>
                    <a:pt x="1004" y="173"/>
                  </a:lnTo>
                  <a:lnTo>
                    <a:pt x="1004" y="173"/>
                  </a:lnTo>
                  <a:lnTo>
                    <a:pt x="1026" y="197"/>
                  </a:lnTo>
                  <a:lnTo>
                    <a:pt x="1045" y="218"/>
                  </a:lnTo>
                  <a:lnTo>
                    <a:pt x="1063" y="242"/>
                  </a:lnTo>
                  <a:lnTo>
                    <a:pt x="1081" y="266"/>
                  </a:lnTo>
                  <a:lnTo>
                    <a:pt x="1097" y="291"/>
                  </a:lnTo>
                  <a:lnTo>
                    <a:pt x="1110" y="315"/>
                  </a:lnTo>
                  <a:lnTo>
                    <a:pt x="1124" y="340"/>
                  </a:lnTo>
                  <a:lnTo>
                    <a:pt x="1134" y="368"/>
                  </a:lnTo>
                  <a:lnTo>
                    <a:pt x="1146" y="393"/>
                  </a:lnTo>
                  <a:lnTo>
                    <a:pt x="1154" y="421"/>
                  </a:lnTo>
                  <a:lnTo>
                    <a:pt x="1161" y="450"/>
                  </a:lnTo>
                  <a:lnTo>
                    <a:pt x="1167" y="478"/>
                  </a:lnTo>
                  <a:lnTo>
                    <a:pt x="1171" y="508"/>
                  </a:lnTo>
                  <a:lnTo>
                    <a:pt x="1175" y="537"/>
                  </a:lnTo>
                  <a:lnTo>
                    <a:pt x="1177" y="568"/>
                  </a:lnTo>
                  <a:lnTo>
                    <a:pt x="1177" y="598"/>
                  </a:lnTo>
                  <a:lnTo>
                    <a:pt x="1177" y="598"/>
                  </a:lnTo>
                  <a:lnTo>
                    <a:pt x="1177" y="627"/>
                  </a:lnTo>
                  <a:lnTo>
                    <a:pt x="1175" y="655"/>
                  </a:lnTo>
                  <a:lnTo>
                    <a:pt x="1173" y="683"/>
                  </a:lnTo>
                  <a:lnTo>
                    <a:pt x="1169" y="710"/>
                  </a:lnTo>
                  <a:lnTo>
                    <a:pt x="1163" y="738"/>
                  </a:lnTo>
                  <a:lnTo>
                    <a:pt x="1158" y="763"/>
                  </a:lnTo>
                  <a:lnTo>
                    <a:pt x="1150" y="789"/>
                  </a:lnTo>
                  <a:lnTo>
                    <a:pt x="1140" y="814"/>
                  </a:lnTo>
                  <a:lnTo>
                    <a:pt x="1130" y="838"/>
                  </a:lnTo>
                  <a:lnTo>
                    <a:pt x="1120" y="861"/>
                  </a:lnTo>
                  <a:lnTo>
                    <a:pt x="1106" y="887"/>
                  </a:lnTo>
                  <a:lnTo>
                    <a:pt x="1095" y="909"/>
                  </a:lnTo>
                  <a:lnTo>
                    <a:pt x="1079" y="932"/>
                  </a:lnTo>
                  <a:lnTo>
                    <a:pt x="1063" y="954"/>
                  </a:lnTo>
                  <a:lnTo>
                    <a:pt x="1045" y="976"/>
                  </a:lnTo>
                  <a:lnTo>
                    <a:pt x="1028" y="997"/>
                  </a:lnTo>
                  <a:lnTo>
                    <a:pt x="1028" y="997"/>
                  </a:lnTo>
                  <a:close/>
                  <a:moveTo>
                    <a:pt x="894" y="822"/>
                  </a:moveTo>
                  <a:lnTo>
                    <a:pt x="894" y="822"/>
                  </a:lnTo>
                  <a:lnTo>
                    <a:pt x="910" y="797"/>
                  </a:lnTo>
                  <a:lnTo>
                    <a:pt x="924" y="771"/>
                  </a:lnTo>
                  <a:lnTo>
                    <a:pt x="935" y="744"/>
                  </a:lnTo>
                  <a:lnTo>
                    <a:pt x="945" y="716"/>
                  </a:lnTo>
                  <a:lnTo>
                    <a:pt x="953" y="686"/>
                  </a:lnTo>
                  <a:lnTo>
                    <a:pt x="957" y="657"/>
                  </a:lnTo>
                  <a:lnTo>
                    <a:pt x="961" y="627"/>
                  </a:lnTo>
                  <a:lnTo>
                    <a:pt x="961" y="598"/>
                  </a:lnTo>
                  <a:lnTo>
                    <a:pt x="961" y="598"/>
                  </a:lnTo>
                  <a:lnTo>
                    <a:pt x="961" y="557"/>
                  </a:lnTo>
                  <a:lnTo>
                    <a:pt x="955" y="519"/>
                  </a:lnTo>
                  <a:lnTo>
                    <a:pt x="947" y="484"/>
                  </a:lnTo>
                  <a:lnTo>
                    <a:pt x="935" y="449"/>
                  </a:lnTo>
                  <a:lnTo>
                    <a:pt x="920" y="415"/>
                  </a:lnTo>
                  <a:lnTo>
                    <a:pt x="900" y="384"/>
                  </a:lnTo>
                  <a:lnTo>
                    <a:pt x="878" y="352"/>
                  </a:lnTo>
                  <a:lnTo>
                    <a:pt x="853" y="323"/>
                  </a:lnTo>
                  <a:lnTo>
                    <a:pt x="853" y="323"/>
                  </a:lnTo>
                  <a:lnTo>
                    <a:pt x="825" y="297"/>
                  </a:lnTo>
                  <a:lnTo>
                    <a:pt x="796" y="274"/>
                  </a:lnTo>
                  <a:lnTo>
                    <a:pt x="764" y="254"/>
                  </a:lnTo>
                  <a:lnTo>
                    <a:pt x="733" y="238"/>
                  </a:lnTo>
                  <a:lnTo>
                    <a:pt x="700" y="226"/>
                  </a:lnTo>
                  <a:lnTo>
                    <a:pt x="664" y="218"/>
                  </a:lnTo>
                  <a:lnTo>
                    <a:pt x="629" y="213"/>
                  </a:lnTo>
                  <a:lnTo>
                    <a:pt x="589" y="211"/>
                  </a:lnTo>
                  <a:lnTo>
                    <a:pt x="589" y="211"/>
                  </a:lnTo>
                  <a:lnTo>
                    <a:pt x="552" y="213"/>
                  </a:lnTo>
                  <a:lnTo>
                    <a:pt x="515" y="218"/>
                  </a:lnTo>
                  <a:lnTo>
                    <a:pt x="477" y="226"/>
                  </a:lnTo>
                  <a:lnTo>
                    <a:pt x="444" y="238"/>
                  </a:lnTo>
                  <a:lnTo>
                    <a:pt x="413" y="254"/>
                  </a:lnTo>
                  <a:lnTo>
                    <a:pt x="381" y="272"/>
                  </a:lnTo>
                  <a:lnTo>
                    <a:pt x="352" y="295"/>
                  </a:lnTo>
                  <a:lnTo>
                    <a:pt x="324" y="321"/>
                  </a:lnTo>
                  <a:lnTo>
                    <a:pt x="324" y="321"/>
                  </a:lnTo>
                  <a:lnTo>
                    <a:pt x="299" y="348"/>
                  </a:lnTo>
                  <a:lnTo>
                    <a:pt x="277" y="378"/>
                  </a:lnTo>
                  <a:lnTo>
                    <a:pt x="259" y="411"/>
                  </a:lnTo>
                  <a:lnTo>
                    <a:pt x="244" y="445"/>
                  </a:lnTo>
                  <a:lnTo>
                    <a:pt x="232" y="480"/>
                  </a:lnTo>
                  <a:lnTo>
                    <a:pt x="224" y="517"/>
                  </a:lnTo>
                  <a:lnTo>
                    <a:pt x="218" y="557"/>
                  </a:lnTo>
                  <a:lnTo>
                    <a:pt x="216" y="598"/>
                  </a:lnTo>
                  <a:lnTo>
                    <a:pt x="216" y="598"/>
                  </a:lnTo>
                  <a:lnTo>
                    <a:pt x="220" y="645"/>
                  </a:lnTo>
                  <a:lnTo>
                    <a:pt x="226" y="688"/>
                  </a:lnTo>
                  <a:lnTo>
                    <a:pt x="236" y="728"/>
                  </a:lnTo>
                  <a:lnTo>
                    <a:pt x="244" y="747"/>
                  </a:lnTo>
                  <a:lnTo>
                    <a:pt x="251" y="767"/>
                  </a:lnTo>
                  <a:lnTo>
                    <a:pt x="259" y="785"/>
                  </a:lnTo>
                  <a:lnTo>
                    <a:pt x="269" y="802"/>
                  </a:lnTo>
                  <a:lnTo>
                    <a:pt x="281" y="820"/>
                  </a:lnTo>
                  <a:lnTo>
                    <a:pt x="293" y="836"/>
                  </a:lnTo>
                  <a:lnTo>
                    <a:pt x="306" y="852"/>
                  </a:lnTo>
                  <a:lnTo>
                    <a:pt x="320" y="867"/>
                  </a:lnTo>
                  <a:lnTo>
                    <a:pt x="352" y="897"/>
                  </a:lnTo>
                  <a:lnTo>
                    <a:pt x="352" y="897"/>
                  </a:lnTo>
                  <a:lnTo>
                    <a:pt x="379" y="917"/>
                  </a:lnTo>
                  <a:lnTo>
                    <a:pt x="407" y="934"/>
                  </a:lnTo>
                  <a:lnTo>
                    <a:pt x="434" y="948"/>
                  </a:lnTo>
                  <a:lnTo>
                    <a:pt x="464" y="960"/>
                  </a:lnTo>
                  <a:lnTo>
                    <a:pt x="495" y="970"/>
                  </a:lnTo>
                  <a:lnTo>
                    <a:pt x="527" y="976"/>
                  </a:lnTo>
                  <a:lnTo>
                    <a:pt x="558" y="981"/>
                  </a:lnTo>
                  <a:lnTo>
                    <a:pt x="591" y="981"/>
                  </a:lnTo>
                  <a:lnTo>
                    <a:pt x="591" y="981"/>
                  </a:lnTo>
                  <a:lnTo>
                    <a:pt x="629" y="979"/>
                  </a:lnTo>
                  <a:lnTo>
                    <a:pt x="666" y="974"/>
                  </a:lnTo>
                  <a:lnTo>
                    <a:pt x="702" y="966"/>
                  </a:lnTo>
                  <a:lnTo>
                    <a:pt x="737" y="952"/>
                  </a:lnTo>
                  <a:lnTo>
                    <a:pt x="534" y="690"/>
                  </a:lnTo>
                  <a:lnTo>
                    <a:pt x="792" y="690"/>
                  </a:lnTo>
                  <a:lnTo>
                    <a:pt x="894" y="822"/>
                  </a:lnTo>
                  <a:close/>
                </a:path>
              </a:pathLst>
            </a:custGeom>
            <a:solidFill>
              <a:srgbClr val="62BECD"/>
            </a:solidFill>
            <a:ln w="9525">
              <a:solidFill>
                <a:srgbClr val="114B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10" name="Freeform 76"/>
            <p:cNvSpPr>
              <a:spLocks/>
            </p:cNvSpPr>
            <p:nvPr/>
          </p:nvSpPr>
          <p:spPr bwMode="auto">
            <a:xfrm>
              <a:off x="7662863" y="2782888"/>
              <a:ext cx="593725" cy="993775"/>
            </a:xfrm>
            <a:custGeom>
              <a:avLst/>
              <a:gdLst/>
              <a:ahLst/>
              <a:cxnLst>
                <a:cxn ang="0">
                  <a:pos x="560" y="340"/>
                </a:cxn>
                <a:cxn ang="0">
                  <a:pos x="493" y="266"/>
                </a:cxn>
                <a:cxn ang="0">
                  <a:pos x="425" y="224"/>
                </a:cxn>
                <a:cxn ang="0">
                  <a:pos x="379" y="216"/>
                </a:cxn>
                <a:cxn ang="0">
                  <a:pos x="322" y="230"/>
                </a:cxn>
                <a:cxn ang="0">
                  <a:pos x="295" y="254"/>
                </a:cxn>
                <a:cxn ang="0">
                  <a:pos x="279" y="295"/>
                </a:cxn>
                <a:cxn ang="0">
                  <a:pos x="283" y="325"/>
                </a:cxn>
                <a:cxn ang="0">
                  <a:pos x="299" y="352"/>
                </a:cxn>
                <a:cxn ang="0">
                  <a:pos x="403" y="450"/>
                </a:cxn>
                <a:cxn ang="0">
                  <a:pos x="568" y="594"/>
                </a:cxn>
                <a:cxn ang="0">
                  <a:pos x="621" y="641"/>
                </a:cxn>
                <a:cxn ang="0">
                  <a:pos x="702" y="744"/>
                </a:cxn>
                <a:cxn ang="0">
                  <a:pos x="731" y="808"/>
                </a:cxn>
                <a:cxn ang="0">
                  <a:pos x="749" y="915"/>
                </a:cxn>
                <a:cxn ang="0">
                  <a:pos x="741" y="985"/>
                </a:cxn>
                <a:cxn ang="0">
                  <a:pos x="708" y="1078"/>
                </a:cxn>
                <a:cxn ang="0">
                  <a:pos x="647" y="1156"/>
                </a:cxn>
                <a:cxn ang="0">
                  <a:pos x="592" y="1198"/>
                </a:cxn>
                <a:cxn ang="0">
                  <a:pos x="495" y="1239"/>
                </a:cxn>
                <a:cxn ang="0">
                  <a:pos x="383" y="1253"/>
                </a:cxn>
                <a:cxn ang="0">
                  <a:pos x="320" y="1249"/>
                </a:cxn>
                <a:cxn ang="0">
                  <a:pos x="236" y="1227"/>
                </a:cxn>
                <a:cxn ang="0">
                  <a:pos x="161" y="1190"/>
                </a:cxn>
                <a:cxn ang="0">
                  <a:pos x="116" y="1155"/>
                </a:cxn>
                <a:cxn ang="0">
                  <a:pos x="53" y="1084"/>
                </a:cxn>
                <a:cxn ang="0">
                  <a:pos x="0" y="993"/>
                </a:cxn>
                <a:cxn ang="0">
                  <a:pos x="212" y="915"/>
                </a:cxn>
                <a:cxn ang="0">
                  <a:pos x="283" y="997"/>
                </a:cxn>
                <a:cxn ang="0">
                  <a:pos x="334" y="1027"/>
                </a:cxn>
                <a:cxn ang="0">
                  <a:pos x="373" y="1037"/>
                </a:cxn>
                <a:cxn ang="0">
                  <a:pos x="415" y="1035"/>
                </a:cxn>
                <a:cxn ang="0">
                  <a:pos x="464" y="1017"/>
                </a:cxn>
                <a:cxn ang="0">
                  <a:pos x="486" y="1003"/>
                </a:cxn>
                <a:cxn ang="0">
                  <a:pos x="515" y="966"/>
                </a:cxn>
                <a:cxn ang="0">
                  <a:pos x="525" y="934"/>
                </a:cxn>
                <a:cxn ang="0">
                  <a:pos x="523" y="905"/>
                </a:cxn>
                <a:cxn ang="0">
                  <a:pos x="495" y="844"/>
                </a:cxn>
                <a:cxn ang="0">
                  <a:pos x="448" y="793"/>
                </a:cxn>
                <a:cxn ang="0">
                  <a:pos x="364" y="718"/>
                </a:cxn>
                <a:cxn ang="0">
                  <a:pos x="202" y="578"/>
                </a:cxn>
                <a:cxn ang="0">
                  <a:pos x="128" y="496"/>
                </a:cxn>
                <a:cxn ang="0">
                  <a:pos x="98" y="452"/>
                </a:cxn>
                <a:cxn ang="0">
                  <a:pos x="69" y="388"/>
                </a:cxn>
                <a:cxn ang="0">
                  <a:pos x="57" y="323"/>
                </a:cxn>
                <a:cxn ang="0">
                  <a:pos x="57" y="272"/>
                </a:cxn>
                <a:cxn ang="0">
                  <a:pos x="79" y="187"/>
                </a:cxn>
                <a:cxn ang="0">
                  <a:pos x="128" y="110"/>
                </a:cxn>
                <a:cxn ang="0">
                  <a:pos x="175" y="67"/>
                </a:cxn>
                <a:cxn ang="0">
                  <a:pos x="256" y="22"/>
                </a:cxn>
                <a:cxn ang="0">
                  <a:pos x="350" y="0"/>
                </a:cxn>
                <a:cxn ang="0">
                  <a:pos x="405" y="0"/>
                </a:cxn>
                <a:cxn ang="0">
                  <a:pos x="470" y="10"/>
                </a:cxn>
                <a:cxn ang="0">
                  <a:pos x="533" y="32"/>
                </a:cxn>
                <a:cxn ang="0">
                  <a:pos x="574" y="53"/>
                </a:cxn>
                <a:cxn ang="0">
                  <a:pos x="637" y="98"/>
                </a:cxn>
                <a:cxn ang="0">
                  <a:pos x="727" y="191"/>
                </a:cxn>
              </a:cxnLst>
              <a:rect l="0" t="0" r="r" b="b"/>
              <a:pathLst>
                <a:path w="749" h="1253">
                  <a:moveTo>
                    <a:pt x="727" y="191"/>
                  </a:moveTo>
                  <a:lnTo>
                    <a:pt x="560" y="340"/>
                  </a:lnTo>
                  <a:lnTo>
                    <a:pt x="560" y="340"/>
                  </a:lnTo>
                  <a:lnTo>
                    <a:pt x="537" y="311"/>
                  </a:lnTo>
                  <a:lnTo>
                    <a:pt x="515" y="287"/>
                  </a:lnTo>
                  <a:lnTo>
                    <a:pt x="493" y="266"/>
                  </a:lnTo>
                  <a:lnTo>
                    <a:pt x="470" y="248"/>
                  </a:lnTo>
                  <a:lnTo>
                    <a:pt x="448" y="234"/>
                  </a:lnTo>
                  <a:lnTo>
                    <a:pt x="425" y="224"/>
                  </a:lnTo>
                  <a:lnTo>
                    <a:pt x="403" y="218"/>
                  </a:lnTo>
                  <a:lnTo>
                    <a:pt x="379" y="216"/>
                  </a:lnTo>
                  <a:lnTo>
                    <a:pt x="379" y="216"/>
                  </a:lnTo>
                  <a:lnTo>
                    <a:pt x="358" y="218"/>
                  </a:lnTo>
                  <a:lnTo>
                    <a:pt x="338" y="222"/>
                  </a:lnTo>
                  <a:lnTo>
                    <a:pt x="322" y="230"/>
                  </a:lnTo>
                  <a:lnTo>
                    <a:pt x="307" y="240"/>
                  </a:lnTo>
                  <a:lnTo>
                    <a:pt x="307" y="240"/>
                  </a:lnTo>
                  <a:lnTo>
                    <a:pt x="295" y="254"/>
                  </a:lnTo>
                  <a:lnTo>
                    <a:pt x="285" y="266"/>
                  </a:lnTo>
                  <a:lnTo>
                    <a:pt x="279" y="279"/>
                  </a:lnTo>
                  <a:lnTo>
                    <a:pt x="279" y="295"/>
                  </a:lnTo>
                  <a:lnTo>
                    <a:pt x="279" y="295"/>
                  </a:lnTo>
                  <a:lnTo>
                    <a:pt x="279" y="309"/>
                  </a:lnTo>
                  <a:lnTo>
                    <a:pt x="283" y="325"/>
                  </a:lnTo>
                  <a:lnTo>
                    <a:pt x="289" y="338"/>
                  </a:lnTo>
                  <a:lnTo>
                    <a:pt x="299" y="352"/>
                  </a:lnTo>
                  <a:lnTo>
                    <a:pt x="299" y="352"/>
                  </a:lnTo>
                  <a:lnTo>
                    <a:pt x="318" y="374"/>
                  </a:lnTo>
                  <a:lnTo>
                    <a:pt x="354" y="407"/>
                  </a:lnTo>
                  <a:lnTo>
                    <a:pt x="403" y="450"/>
                  </a:lnTo>
                  <a:lnTo>
                    <a:pt x="464" y="506"/>
                  </a:lnTo>
                  <a:lnTo>
                    <a:pt x="464" y="506"/>
                  </a:lnTo>
                  <a:lnTo>
                    <a:pt x="568" y="594"/>
                  </a:lnTo>
                  <a:lnTo>
                    <a:pt x="601" y="624"/>
                  </a:lnTo>
                  <a:lnTo>
                    <a:pt x="621" y="641"/>
                  </a:lnTo>
                  <a:lnTo>
                    <a:pt x="621" y="641"/>
                  </a:lnTo>
                  <a:lnTo>
                    <a:pt x="655" y="677"/>
                  </a:lnTo>
                  <a:lnTo>
                    <a:pt x="680" y="710"/>
                  </a:lnTo>
                  <a:lnTo>
                    <a:pt x="702" y="744"/>
                  </a:lnTo>
                  <a:lnTo>
                    <a:pt x="719" y="775"/>
                  </a:lnTo>
                  <a:lnTo>
                    <a:pt x="719" y="775"/>
                  </a:lnTo>
                  <a:lnTo>
                    <a:pt x="731" y="808"/>
                  </a:lnTo>
                  <a:lnTo>
                    <a:pt x="741" y="842"/>
                  </a:lnTo>
                  <a:lnTo>
                    <a:pt x="747" y="877"/>
                  </a:lnTo>
                  <a:lnTo>
                    <a:pt x="749" y="915"/>
                  </a:lnTo>
                  <a:lnTo>
                    <a:pt x="749" y="915"/>
                  </a:lnTo>
                  <a:lnTo>
                    <a:pt x="747" y="950"/>
                  </a:lnTo>
                  <a:lnTo>
                    <a:pt x="741" y="985"/>
                  </a:lnTo>
                  <a:lnTo>
                    <a:pt x="733" y="1017"/>
                  </a:lnTo>
                  <a:lnTo>
                    <a:pt x="723" y="1048"/>
                  </a:lnTo>
                  <a:lnTo>
                    <a:pt x="708" y="1078"/>
                  </a:lnTo>
                  <a:lnTo>
                    <a:pt x="692" y="1105"/>
                  </a:lnTo>
                  <a:lnTo>
                    <a:pt x="670" y="1133"/>
                  </a:lnTo>
                  <a:lnTo>
                    <a:pt x="647" y="1156"/>
                  </a:lnTo>
                  <a:lnTo>
                    <a:pt x="647" y="1156"/>
                  </a:lnTo>
                  <a:lnTo>
                    <a:pt x="621" y="1180"/>
                  </a:lnTo>
                  <a:lnTo>
                    <a:pt x="592" y="1198"/>
                  </a:lnTo>
                  <a:lnTo>
                    <a:pt x="562" y="1215"/>
                  </a:lnTo>
                  <a:lnTo>
                    <a:pt x="531" y="1229"/>
                  </a:lnTo>
                  <a:lnTo>
                    <a:pt x="495" y="1239"/>
                  </a:lnTo>
                  <a:lnTo>
                    <a:pt x="460" y="1247"/>
                  </a:lnTo>
                  <a:lnTo>
                    <a:pt x="423" y="1251"/>
                  </a:lnTo>
                  <a:lnTo>
                    <a:pt x="383" y="1253"/>
                  </a:lnTo>
                  <a:lnTo>
                    <a:pt x="383" y="1253"/>
                  </a:lnTo>
                  <a:lnTo>
                    <a:pt x="352" y="1251"/>
                  </a:lnTo>
                  <a:lnTo>
                    <a:pt x="320" y="1249"/>
                  </a:lnTo>
                  <a:lnTo>
                    <a:pt x="291" y="1243"/>
                  </a:lnTo>
                  <a:lnTo>
                    <a:pt x="263" y="1237"/>
                  </a:lnTo>
                  <a:lnTo>
                    <a:pt x="236" y="1227"/>
                  </a:lnTo>
                  <a:lnTo>
                    <a:pt x="210" y="1217"/>
                  </a:lnTo>
                  <a:lnTo>
                    <a:pt x="185" y="1204"/>
                  </a:lnTo>
                  <a:lnTo>
                    <a:pt x="161" y="1190"/>
                  </a:lnTo>
                  <a:lnTo>
                    <a:pt x="161" y="1190"/>
                  </a:lnTo>
                  <a:lnTo>
                    <a:pt x="138" y="1172"/>
                  </a:lnTo>
                  <a:lnTo>
                    <a:pt x="116" y="1155"/>
                  </a:lnTo>
                  <a:lnTo>
                    <a:pt x="94" y="1133"/>
                  </a:lnTo>
                  <a:lnTo>
                    <a:pt x="73" y="1109"/>
                  </a:lnTo>
                  <a:lnTo>
                    <a:pt x="53" y="1084"/>
                  </a:lnTo>
                  <a:lnTo>
                    <a:pt x="35" y="1056"/>
                  </a:lnTo>
                  <a:lnTo>
                    <a:pt x="16" y="1027"/>
                  </a:lnTo>
                  <a:lnTo>
                    <a:pt x="0" y="993"/>
                  </a:lnTo>
                  <a:lnTo>
                    <a:pt x="191" y="879"/>
                  </a:lnTo>
                  <a:lnTo>
                    <a:pt x="191" y="879"/>
                  </a:lnTo>
                  <a:lnTo>
                    <a:pt x="212" y="915"/>
                  </a:lnTo>
                  <a:lnTo>
                    <a:pt x="234" y="948"/>
                  </a:lnTo>
                  <a:lnTo>
                    <a:pt x="258" y="976"/>
                  </a:lnTo>
                  <a:lnTo>
                    <a:pt x="283" y="997"/>
                  </a:lnTo>
                  <a:lnTo>
                    <a:pt x="307" y="1015"/>
                  </a:lnTo>
                  <a:lnTo>
                    <a:pt x="320" y="1021"/>
                  </a:lnTo>
                  <a:lnTo>
                    <a:pt x="334" y="1027"/>
                  </a:lnTo>
                  <a:lnTo>
                    <a:pt x="346" y="1031"/>
                  </a:lnTo>
                  <a:lnTo>
                    <a:pt x="360" y="1035"/>
                  </a:lnTo>
                  <a:lnTo>
                    <a:pt x="373" y="1037"/>
                  </a:lnTo>
                  <a:lnTo>
                    <a:pt x="387" y="1037"/>
                  </a:lnTo>
                  <a:lnTo>
                    <a:pt x="387" y="1037"/>
                  </a:lnTo>
                  <a:lnTo>
                    <a:pt x="415" y="1035"/>
                  </a:lnTo>
                  <a:lnTo>
                    <a:pt x="442" y="1029"/>
                  </a:lnTo>
                  <a:lnTo>
                    <a:pt x="454" y="1023"/>
                  </a:lnTo>
                  <a:lnTo>
                    <a:pt x="464" y="1017"/>
                  </a:lnTo>
                  <a:lnTo>
                    <a:pt x="476" y="1011"/>
                  </a:lnTo>
                  <a:lnTo>
                    <a:pt x="486" y="1003"/>
                  </a:lnTo>
                  <a:lnTo>
                    <a:pt x="486" y="1003"/>
                  </a:lnTo>
                  <a:lnTo>
                    <a:pt x="503" y="985"/>
                  </a:lnTo>
                  <a:lnTo>
                    <a:pt x="509" y="976"/>
                  </a:lnTo>
                  <a:lnTo>
                    <a:pt x="515" y="966"/>
                  </a:lnTo>
                  <a:lnTo>
                    <a:pt x="519" y="956"/>
                  </a:lnTo>
                  <a:lnTo>
                    <a:pt x="523" y="946"/>
                  </a:lnTo>
                  <a:lnTo>
                    <a:pt x="525" y="934"/>
                  </a:lnTo>
                  <a:lnTo>
                    <a:pt x="525" y="924"/>
                  </a:lnTo>
                  <a:lnTo>
                    <a:pt x="525" y="924"/>
                  </a:lnTo>
                  <a:lnTo>
                    <a:pt x="523" y="905"/>
                  </a:lnTo>
                  <a:lnTo>
                    <a:pt x="517" y="883"/>
                  </a:lnTo>
                  <a:lnTo>
                    <a:pt x="509" y="863"/>
                  </a:lnTo>
                  <a:lnTo>
                    <a:pt x="495" y="844"/>
                  </a:lnTo>
                  <a:lnTo>
                    <a:pt x="495" y="844"/>
                  </a:lnTo>
                  <a:lnTo>
                    <a:pt x="476" y="820"/>
                  </a:lnTo>
                  <a:lnTo>
                    <a:pt x="448" y="793"/>
                  </a:lnTo>
                  <a:lnTo>
                    <a:pt x="411" y="757"/>
                  </a:lnTo>
                  <a:lnTo>
                    <a:pt x="364" y="718"/>
                  </a:lnTo>
                  <a:lnTo>
                    <a:pt x="364" y="718"/>
                  </a:lnTo>
                  <a:lnTo>
                    <a:pt x="275" y="643"/>
                  </a:lnTo>
                  <a:lnTo>
                    <a:pt x="238" y="610"/>
                  </a:lnTo>
                  <a:lnTo>
                    <a:pt x="202" y="578"/>
                  </a:lnTo>
                  <a:lnTo>
                    <a:pt x="175" y="549"/>
                  </a:lnTo>
                  <a:lnTo>
                    <a:pt x="149" y="521"/>
                  </a:lnTo>
                  <a:lnTo>
                    <a:pt x="128" y="496"/>
                  </a:lnTo>
                  <a:lnTo>
                    <a:pt x="112" y="474"/>
                  </a:lnTo>
                  <a:lnTo>
                    <a:pt x="112" y="474"/>
                  </a:lnTo>
                  <a:lnTo>
                    <a:pt x="98" y="452"/>
                  </a:lnTo>
                  <a:lnTo>
                    <a:pt x="87" y="431"/>
                  </a:lnTo>
                  <a:lnTo>
                    <a:pt x="79" y="409"/>
                  </a:lnTo>
                  <a:lnTo>
                    <a:pt x="69" y="388"/>
                  </a:lnTo>
                  <a:lnTo>
                    <a:pt x="63" y="366"/>
                  </a:lnTo>
                  <a:lnTo>
                    <a:pt x="59" y="344"/>
                  </a:lnTo>
                  <a:lnTo>
                    <a:pt x="57" y="323"/>
                  </a:lnTo>
                  <a:lnTo>
                    <a:pt x="55" y="301"/>
                  </a:lnTo>
                  <a:lnTo>
                    <a:pt x="55" y="301"/>
                  </a:lnTo>
                  <a:lnTo>
                    <a:pt x="57" y="272"/>
                  </a:lnTo>
                  <a:lnTo>
                    <a:pt x="61" y="242"/>
                  </a:lnTo>
                  <a:lnTo>
                    <a:pt x="69" y="213"/>
                  </a:lnTo>
                  <a:lnTo>
                    <a:pt x="79" y="187"/>
                  </a:lnTo>
                  <a:lnTo>
                    <a:pt x="92" y="159"/>
                  </a:lnTo>
                  <a:lnTo>
                    <a:pt x="108" y="136"/>
                  </a:lnTo>
                  <a:lnTo>
                    <a:pt x="128" y="110"/>
                  </a:lnTo>
                  <a:lnTo>
                    <a:pt x="149" y="89"/>
                  </a:lnTo>
                  <a:lnTo>
                    <a:pt x="149" y="89"/>
                  </a:lnTo>
                  <a:lnTo>
                    <a:pt x="175" y="67"/>
                  </a:lnTo>
                  <a:lnTo>
                    <a:pt x="201" y="49"/>
                  </a:lnTo>
                  <a:lnTo>
                    <a:pt x="226" y="34"/>
                  </a:lnTo>
                  <a:lnTo>
                    <a:pt x="256" y="22"/>
                  </a:lnTo>
                  <a:lnTo>
                    <a:pt x="285" y="12"/>
                  </a:lnTo>
                  <a:lnTo>
                    <a:pt x="316" y="6"/>
                  </a:lnTo>
                  <a:lnTo>
                    <a:pt x="350" y="0"/>
                  </a:lnTo>
                  <a:lnTo>
                    <a:pt x="383" y="0"/>
                  </a:lnTo>
                  <a:lnTo>
                    <a:pt x="383" y="0"/>
                  </a:lnTo>
                  <a:lnTo>
                    <a:pt x="405" y="0"/>
                  </a:lnTo>
                  <a:lnTo>
                    <a:pt x="427" y="2"/>
                  </a:lnTo>
                  <a:lnTo>
                    <a:pt x="448" y="6"/>
                  </a:lnTo>
                  <a:lnTo>
                    <a:pt x="470" y="10"/>
                  </a:lnTo>
                  <a:lnTo>
                    <a:pt x="491" y="16"/>
                  </a:lnTo>
                  <a:lnTo>
                    <a:pt x="511" y="24"/>
                  </a:lnTo>
                  <a:lnTo>
                    <a:pt x="533" y="32"/>
                  </a:lnTo>
                  <a:lnTo>
                    <a:pt x="552" y="41"/>
                  </a:lnTo>
                  <a:lnTo>
                    <a:pt x="552" y="41"/>
                  </a:lnTo>
                  <a:lnTo>
                    <a:pt x="574" y="53"/>
                  </a:lnTo>
                  <a:lnTo>
                    <a:pt x="594" y="65"/>
                  </a:lnTo>
                  <a:lnTo>
                    <a:pt x="615" y="81"/>
                  </a:lnTo>
                  <a:lnTo>
                    <a:pt x="637" y="98"/>
                  </a:lnTo>
                  <a:lnTo>
                    <a:pt x="658" y="120"/>
                  </a:lnTo>
                  <a:lnTo>
                    <a:pt x="682" y="142"/>
                  </a:lnTo>
                  <a:lnTo>
                    <a:pt x="727" y="191"/>
                  </a:lnTo>
                  <a:lnTo>
                    <a:pt x="727" y="191"/>
                  </a:lnTo>
                  <a:close/>
                </a:path>
              </a:pathLst>
            </a:custGeom>
            <a:solidFill>
              <a:srgbClr val="62BEC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11" name="Freeform 77"/>
            <p:cNvSpPr>
              <a:spLocks noEditPoints="1"/>
            </p:cNvSpPr>
            <p:nvPr/>
          </p:nvSpPr>
          <p:spPr bwMode="auto">
            <a:xfrm>
              <a:off x="6950075" y="3206750"/>
              <a:ext cx="80962" cy="85725"/>
            </a:xfrm>
            <a:custGeom>
              <a:avLst/>
              <a:gdLst/>
              <a:ahLst/>
              <a:cxnLst>
                <a:cxn ang="0">
                  <a:pos x="100" y="108"/>
                </a:cxn>
                <a:cxn ang="0">
                  <a:pos x="78" y="94"/>
                </a:cxn>
                <a:cxn ang="0">
                  <a:pos x="65" y="100"/>
                </a:cxn>
                <a:cxn ang="0">
                  <a:pos x="51" y="102"/>
                </a:cxn>
                <a:cxn ang="0">
                  <a:pos x="31" y="98"/>
                </a:cxn>
                <a:cxn ang="0">
                  <a:pos x="16" y="89"/>
                </a:cxn>
                <a:cxn ang="0">
                  <a:pos x="8" y="81"/>
                </a:cxn>
                <a:cxn ang="0">
                  <a:pos x="0" y="63"/>
                </a:cxn>
                <a:cxn ang="0">
                  <a:pos x="0" y="51"/>
                </a:cxn>
                <a:cxn ang="0">
                  <a:pos x="6" y="26"/>
                </a:cxn>
                <a:cxn ang="0">
                  <a:pos x="14" y="16"/>
                </a:cxn>
                <a:cxn ang="0">
                  <a:pos x="25" y="8"/>
                </a:cxn>
                <a:cxn ang="0">
                  <a:pos x="51" y="0"/>
                </a:cxn>
                <a:cxn ang="0">
                  <a:pos x="61" y="2"/>
                </a:cxn>
                <a:cxn ang="0">
                  <a:pos x="80" y="8"/>
                </a:cxn>
                <a:cxn ang="0">
                  <a:pos x="88" y="16"/>
                </a:cxn>
                <a:cxn ang="0">
                  <a:pos x="98" y="32"/>
                </a:cxn>
                <a:cxn ang="0">
                  <a:pos x="102" y="51"/>
                </a:cxn>
                <a:cxn ang="0">
                  <a:pos x="102" y="63"/>
                </a:cxn>
                <a:cxn ang="0">
                  <a:pos x="98" y="73"/>
                </a:cxn>
                <a:cxn ang="0">
                  <a:pos x="86" y="91"/>
                </a:cxn>
                <a:cxn ang="0">
                  <a:pos x="80" y="83"/>
                </a:cxn>
                <a:cxn ang="0">
                  <a:pos x="84" y="75"/>
                </a:cxn>
                <a:cxn ang="0">
                  <a:pos x="92" y="61"/>
                </a:cxn>
                <a:cxn ang="0">
                  <a:pos x="92" y="51"/>
                </a:cxn>
                <a:cxn ang="0">
                  <a:pos x="86" y="30"/>
                </a:cxn>
                <a:cxn ang="0">
                  <a:pos x="80" y="22"/>
                </a:cxn>
                <a:cxn ang="0">
                  <a:pos x="73" y="16"/>
                </a:cxn>
                <a:cxn ang="0">
                  <a:pos x="51" y="10"/>
                </a:cxn>
                <a:cxn ang="0">
                  <a:pos x="41" y="12"/>
                </a:cxn>
                <a:cxn ang="0">
                  <a:pos x="31" y="16"/>
                </a:cxn>
                <a:cxn ang="0">
                  <a:pos x="16" y="32"/>
                </a:cxn>
                <a:cxn ang="0">
                  <a:pos x="12" y="41"/>
                </a:cxn>
                <a:cxn ang="0">
                  <a:pos x="10" y="51"/>
                </a:cxn>
                <a:cxn ang="0">
                  <a:pos x="14" y="69"/>
                </a:cxn>
                <a:cxn ang="0">
                  <a:pos x="21" y="81"/>
                </a:cxn>
                <a:cxn ang="0">
                  <a:pos x="27" y="87"/>
                </a:cxn>
                <a:cxn ang="0">
                  <a:pos x="43" y="92"/>
                </a:cxn>
                <a:cxn ang="0">
                  <a:pos x="51" y="92"/>
                </a:cxn>
                <a:cxn ang="0">
                  <a:pos x="73" y="89"/>
                </a:cxn>
                <a:cxn ang="0">
                  <a:pos x="63" y="61"/>
                </a:cxn>
              </a:cxnLst>
              <a:rect l="0" t="0" r="r" b="b"/>
              <a:pathLst>
                <a:path w="102" h="108">
                  <a:moveTo>
                    <a:pt x="86" y="91"/>
                  </a:moveTo>
                  <a:lnTo>
                    <a:pt x="100" y="108"/>
                  </a:lnTo>
                  <a:lnTo>
                    <a:pt x="88" y="108"/>
                  </a:lnTo>
                  <a:lnTo>
                    <a:pt x="78" y="94"/>
                  </a:lnTo>
                  <a:lnTo>
                    <a:pt x="78" y="94"/>
                  </a:lnTo>
                  <a:lnTo>
                    <a:pt x="65" y="100"/>
                  </a:lnTo>
                  <a:lnTo>
                    <a:pt x="51" y="102"/>
                  </a:lnTo>
                  <a:lnTo>
                    <a:pt x="51" y="102"/>
                  </a:lnTo>
                  <a:lnTo>
                    <a:pt x="41" y="102"/>
                  </a:lnTo>
                  <a:lnTo>
                    <a:pt x="31" y="98"/>
                  </a:lnTo>
                  <a:lnTo>
                    <a:pt x="23" y="94"/>
                  </a:lnTo>
                  <a:lnTo>
                    <a:pt x="16" y="89"/>
                  </a:lnTo>
                  <a:lnTo>
                    <a:pt x="16" y="89"/>
                  </a:lnTo>
                  <a:lnTo>
                    <a:pt x="8" y="81"/>
                  </a:lnTo>
                  <a:lnTo>
                    <a:pt x="4" y="71"/>
                  </a:lnTo>
                  <a:lnTo>
                    <a:pt x="0" y="63"/>
                  </a:lnTo>
                  <a:lnTo>
                    <a:pt x="0" y="51"/>
                  </a:lnTo>
                  <a:lnTo>
                    <a:pt x="0" y="51"/>
                  </a:lnTo>
                  <a:lnTo>
                    <a:pt x="2" y="37"/>
                  </a:lnTo>
                  <a:lnTo>
                    <a:pt x="6" y="26"/>
                  </a:lnTo>
                  <a:lnTo>
                    <a:pt x="6" y="26"/>
                  </a:lnTo>
                  <a:lnTo>
                    <a:pt x="14" y="16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37" y="2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61" y="2"/>
                  </a:lnTo>
                  <a:lnTo>
                    <a:pt x="71" y="4"/>
                  </a:lnTo>
                  <a:lnTo>
                    <a:pt x="80" y="8"/>
                  </a:lnTo>
                  <a:lnTo>
                    <a:pt x="88" y="16"/>
                  </a:lnTo>
                  <a:lnTo>
                    <a:pt x="88" y="16"/>
                  </a:lnTo>
                  <a:lnTo>
                    <a:pt x="94" y="24"/>
                  </a:lnTo>
                  <a:lnTo>
                    <a:pt x="98" y="32"/>
                  </a:lnTo>
                  <a:lnTo>
                    <a:pt x="102" y="41"/>
                  </a:lnTo>
                  <a:lnTo>
                    <a:pt x="102" y="51"/>
                  </a:lnTo>
                  <a:lnTo>
                    <a:pt x="102" y="51"/>
                  </a:lnTo>
                  <a:lnTo>
                    <a:pt x="102" y="63"/>
                  </a:lnTo>
                  <a:lnTo>
                    <a:pt x="98" y="73"/>
                  </a:lnTo>
                  <a:lnTo>
                    <a:pt x="98" y="73"/>
                  </a:lnTo>
                  <a:lnTo>
                    <a:pt x="92" y="81"/>
                  </a:lnTo>
                  <a:lnTo>
                    <a:pt x="86" y="91"/>
                  </a:lnTo>
                  <a:lnTo>
                    <a:pt x="86" y="91"/>
                  </a:lnTo>
                  <a:close/>
                  <a:moveTo>
                    <a:pt x="80" y="83"/>
                  </a:moveTo>
                  <a:lnTo>
                    <a:pt x="80" y="83"/>
                  </a:lnTo>
                  <a:lnTo>
                    <a:pt x="84" y="75"/>
                  </a:lnTo>
                  <a:lnTo>
                    <a:pt x="88" y="69"/>
                  </a:lnTo>
                  <a:lnTo>
                    <a:pt x="92" y="61"/>
                  </a:lnTo>
                  <a:lnTo>
                    <a:pt x="92" y="51"/>
                  </a:lnTo>
                  <a:lnTo>
                    <a:pt x="92" y="51"/>
                  </a:lnTo>
                  <a:lnTo>
                    <a:pt x="90" y="41"/>
                  </a:lnTo>
                  <a:lnTo>
                    <a:pt x="86" y="30"/>
                  </a:lnTo>
                  <a:lnTo>
                    <a:pt x="86" y="30"/>
                  </a:lnTo>
                  <a:lnTo>
                    <a:pt x="80" y="22"/>
                  </a:lnTo>
                  <a:lnTo>
                    <a:pt x="73" y="16"/>
                  </a:lnTo>
                  <a:lnTo>
                    <a:pt x="73" y="16"/>
                  </a:lnTo>
                  <a:lnTo>
                    <a:pt x="61" y="12"/>
                  </a:lnTo>
                  <a:lnTo>
                    <a:pt x="51" y="10"/>
                  </a:lnTo>
                  <a:lnTo>
                    <a:pt x="51" y="10"/>
                  </a:lnTo>
                  <a:lnTo>
                    <a:pt x="41" y="12"/>
                  </a:lnTo>
                  <a:lnTo>
                    <a:pt x="31" y="16"/>
                  </a:lnTo>
                  <a:lnTo>
                    <a:pt x="31" y="16"/>
                  </a:lnTo>
                  <a:lnTo>
                    <a:pt x="21" y="22"/>
                  </a:lnTo>
                  <a:lnTo>
                    <a:pt x="16" y="32"/>
                  </a:lnTo>
                  <a:lnTo>
                    <a:pt x="16" y="32"/>
                  </a:lnTo>
                  <a:lnTo>
                    <a:pt x="12" y="41"/>
                  </a:lnTo>
                  <a:lnTo>
                    <a:pt x="10" y="51"/>
                  </a:lnTo>
                  <a:lnTo>
                    <a:pt x="10" y="51"/>
                  </a:lnTo>
                  <a:lnTo>
                    <a:pt x="10" y="61"/>
                  </a:lnTo>
                  <a:lnTo>
                    <a:pt x="14" y="69"/>
                  </a:lnTo>
                  <a:lnTo>
                    <a:pt x="16" y="75"/>
                  </a:lnTo>
                  <a:lnTo>
                    <a:pt x="21" y="81"/>
                  </a:lnTo>
                  <a:lnTo>
                    <a:pt x="21" y="81"/>
                  </a:lnTo>
                  <a:lnTo>
                    <a:pt x="27" y="87"/>
                  </a:lnTo>
                  <a:lnTo>
                    <a:pt x="35" y="91"/>
                  </a:lnTo>
                  <a:lnTo>
                    <a:pt x="43" y="92"/>
                  </a:lnTo>
                  <a:lnTo>
                    <a:pt x="51" y="92"/>
                  </a:lnTo>
                  <a:lnTo>
                    <a:pt x="51" y="92"/>
                  </a:lnTo>
                  <a:lnTo>
                    <a:pt x="63" y="92"/>
                  </a:lnTo>
                  <a:lnTo>
                    <a:pt x="73" y="89"/>
                  </a:lnTo>
                  <a:lnTo>
                    <a:pt x="51" y="61"/>
                  </a:lnTo>
                  <a:lnTo>
                    <a:pt x="63" y="61"/>
                  </a:lnTo>
                  <a:lnTo>
                    <a:pt x="80" y="8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12" name="Freeform 78"/>
            <p:cNvSpPr>
              <a:spLocks/>
            </p:cNvSpPr>
            <p:nvPr/>
          </p:nvSpPr>
          <p:spPr bwMode="auto">
            <a:xfrm>
              <a:off x="7046913" y="3209925"/>
              <a:ext cx="53975" cy="76200"/>
            </a:xfrm>
            <a:custGeom>
              <a:avLst/>
              <a:gdLst/>
              <a:ahLst/>
              <a:cxnLst>
                <a:cxn ang="0">
                  <a:pos x="68" y="94"/>
                </a:cxn>
                <a:cxn ang="0">
                  <a:pos x="61" y="94"/>
                </a:cxn>
                <a:cxn ang="0">
                  <a:pos x="61" y="83"/>
                </a:cxn>
                <a:cxn ang="0">
                  <a:pos x="61" y="83"/>
                </a:cxn>
                <a:cxn ang="0">
                  <a:pos x="53" y="88"/>
                </a:cxn>
                <a:cxn ang="0">
                  <a:pos x="45" y="92"/>
                </a:cxn>
                <a:cxn ang="0">
                  <a:pos x="37" y="96"/>
                </a:cxn>
                <a:cxn ang="0">
                  <a:pos x="29" y="96"/>
                </a:cxn>
                <a:cxn ang="0">
                  <a:pos x="29" y="96"/>
                </a:cxn>
                <a:cxn ang="0">
                  <a:pos x="23" y="96"/>
                </a:cxn>
                <a:cxn ang="0">
                  <a:pos x="17" y="94"/>
                </a:cxn>
                <a:cxn ang="0">
                  <a:pos x="11" y="92"/>
                </a:cxn>
                <a:cxn ang="0">
                  <a:pos x="8" y="88"/>
                </a:cxn>
                <a:cxn ang="0">
                  <a:pos x="8" y="88"/>
                </a:cxn>
                <a:cxn ang="0">
                  <a:pos x="4" y="83"/>
                </a:cxn>
                <a:cxn ang="0">
                  <a:pos x="2" y="79"/>
                </a:cxn>
                <a:cxn ang="0">
                  <a:pos x="0" y="63"/>
                </a:cxn>
                <a:cxn ang="0">
                  <a:pos x="0" y="0"/>
                </a:cxn>
                <a:cxn ang="0">
                  <a:pos x="8" y="0"/>
                </a:cxn>
                <a:cxn ang="0">
                  <a:pos x="8" y="59"/>
                </a:cxn>
                <a:cxn ang="0">
                  <a:pos x="8" y="59"/>
                </a:cxn>
                <a:cxn ang="0">
                  <a:pos x="9" y="73"/>
                </a:cxn>
                <a:cxn ang="0">
                  <a:pos x="13" y="81"/>
                </a:cxn>
                <a:cxn ang="0">
                  <a:pos x="13" y="81"/>
                </a:cxn>
                <a:cxn ang="0">
                  <a:pos x="19" y="87"/>
                </a:cxn>
                <a:cxn ang="0">
                  <a:pos x="29" y="88"/>
                </a:cxn>
                <a:cxn ang="0">
                  <a:pos x="29" y="88"/>
                </a:cxn>
                <a:cxn ang="0">
                  <a:pos x="37" y="87"/>
                </a:cxn>
                <a:cxn ang="0">
                  <a:pos x="47" y="85"/>
                </a:cxn>
                <a:cxn ang="0">
                  <a:pos x="47" y="85"/>
                </a:cxn>
                <a:cxn ang="0">
                  <a:pos x="55" y="79"/>
                </a:cxn>
                <a:cxn ang="0">
                  <a:pos x="61" y="73"/>
                </a:cxn>
                <a:cxn ang="0">
                  <a:pos x="61" y="0"/>
                </a:cxn>
                <a:cxn ang="0">
                  <a:pos x="68" y="0"/>
                </a:cxn>
                <a:cxn ang="0">
                  <a:pos x="68" y="94"/>
                </a:cxn>
              </a:cxnLst>
              <a:rect l="0" t="0" r="r" b="b"/>
              <a:pathLst>
                <a:path w="68" h="96">
                  <a:moveTo>
                    <a:pt x="68" y="94"/>
                  </a:moveTo>
                  <a:lnTo>
                    <a:pt x="61" y="94"/>
                  </a:lnTo>
                  <a:lnTo>
                    <a:pt x="61" y="83"/>
                  </a:lnTo>
                  <a:lnTo>
                    <a:pt x="61" y="83"/>
                  </a:lnTo>
                  <a:lnTo>
                    <a:pt x="53" y="88"/>
                  </a:lnTo>
                  <a:lnTo>
                    <a:pt x="45" y="92"/>
                  </a:lnTo>
                  <a:lnTo>
                    <a:pt x="37" y="96"/>
                  </a:lnTo>
                  <a:lnTo>
                    <a:pt x="29" y="96"/>
                  </a:lnTo>
                  <a:lnTo>
                    <a:pt x="29" y="96"/>
                  </a:lnTo>
                  <a:lnTo>
                    <a:pt x="23" y="96"/>
                  </a:lnTo>
                  <a:lnTo>
                    <a:pt x="17" y="94"/>
                  </a:lnTo>
                  <a:lnTo>
                    <a:pt x="11" y="92"/>
                  </a:lnTo>
                  <a:lnTo>
                    <a:pt x="8" y="88"/>
                  </a:lnTo>
                  <a:lnTo>
                    <a:pt x="8" y="88"/>
                  </a:lnTo>
                  <a:lnTo>
                    <a:pt x="4" y="83"/>
                  </a:lnTo>
                  <a:lnTo>
                    <a:pt x="2" y="79"/>
                  </a:lnTo>
                  <a:lnTo>
                    <a:pt x="0" y="63"/>
                  </a:lnTo>
                  <a:lnTo>
                    <a:pt x="0" y="0"/>
                  </a:lnTo>
                  <a:lnTo>
                    <a:pt x="8" y="0"/>
                  </a:lnTo>
                  <a:lnTo>
                    <a:pt x="8" y="59"/>
                  </a:lnTo>
                  <a:lnTo>
                    <a:pt x="8" y="59"/>
                  </a:lnTo>
                  <a:lnTo>
                    <a:pt x="9" y="73"/>
                  </a:lnTo>
                  <a:lnTo>
                    <a:pt x="13" y="81"/>
                  </a:lnTo>
                  <a:lnTo>
                    <a:pt x="13" y="81"/>
                  </a:lnTo>
                  <a:lnTo>
                    <a:pt x="19" y="87"/>
                  </a:lnTo>
                  <a:lnTo>
                    <a:pt x="29" y="88"/>
                  </a:lnTo>
                  <a:lnTo>
                    <a:pt x="29" y="88"/>
                  </a:lnTo>
                  <a:lnTo>
                    <a:pt x="37" y="87"/>
                  </a:lnTo>
                  <a:lnTo>
                    <a:pt x="47" y="85"/>
                  </a:lnTo>
                  <a:lnTo>
                    <a:pt x="47" y="85"/>
                  </a:lnTo>
                  <a:lnTo>
                    <a:pt x="55" y="79"/>
                  </a:lnTo>
                  <a:lnTo>
                    <a:pt x="61" y="73"/>
                  </a:lnTo>
                  <a:lnTo>
                    <a:pt x="61" y="0"/>
                  </a:lnTo>
                  <a:lnTo>
                    <a:pt x="68" y="0"/>
                  </a:lnTo>
                  <a:lnTo>
                    <a:pt x="68" y="9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13" name="Freeform 79"/>
            <p:cNvSpPr>
              <a:spLocks noEditPoints="1"/>
            </p:cNvSpPr>
            <p:nvPr/>
          </p:nvSpPr>
          <p:spPr bwMode="auto">
            <a:xfrm>
              <a:off x="7119938" y="3208338"/>
              <a:ext cx="57150" cy="77788"/>
            </a:xfrm>
            <a:custGeom>
              <a:avLst/>
              <a:gdLst/>
              <a:ahLst/>
              <a:cxnLst>
                <a:cxn ang="0">
                  <a:pos x="65" y="87"/>
                </a:cxn>
                <a:cxn ang="0">
                  <a:pos x="49" y="96"/>
                </a:cxn>
                <a:cxn ang="0">
                  <a:pos x="41" y="98"/>
                </a:cxn>
                <a:cxn ang="0">
                  <a:pos x="31" y="98"/>
                </a:cxn>
                <a:cxn ang="0">
                  <a:pos x="14" y="94"/>
                </a:cxn>
                <a:cxn ang="0">
                  <a:pos x="10" y="90"/>
                </a:cxn>
                <a:cxn ang="0">
                  <a:pos x="2" y="81"/>
                </a:cxn>
                <a:cxn ang="0">
                  <a:pos x="0" y="71"/>
                </a:cxn>
                <a:cxn ang="0">
                  <a:pos x="8" y="51"/>
                </a:cxn>
                <a:cxn ang="0">
                  <a:pos x="16" y="45"/>
                </a:cxn>
                <a:cxn ang="0">
                  <a:pos x="28" y="39"/>
                </a:cxn>
                <a:cxn ang="0">
                  <a:pos x="65" y="35"/>
                </a:cxn>
                <a:cxn ang="0">
                  <a:pos x="65" y="31"/>
                </a:cxn>
                <a:cxn ang="0">
                  <a:pos x="57" y="14"/>
                </a:cxn>
                <a:cxn ang="0">
                  <a:pos x="49" y="10"/>
                </a:cxn>
                <a:cxn ang="0">
                  <a:pos x="37" y="8"/>
                </a:cxn>
                <a:cxn ang="0">
                  <a:pos x="10" y="14"/>
                </a:cxn>
                <a:cxn ang="0">
                  <a:pos x="10" y="4"/>
                </a:cxn>
                <a:cxn ang="0">
                  <a:pos x="22" y="2"/>
                </a:cxn>
                <a:cxn ang="0">
                  <a:pos x="37" y="0"/>
                </a:cxn>
                <a:cxn ang="0">
                  <a:pos x="53" y="2"/>
                </a:cxn>
                <a:cxn ang="0">
                  <a:pos x="65" y="8"/>
                </a:cxn>
                <a:cxn ang="0">
                  <a:pos x="71" y="18"/>
                </a:cxn>
                <a:cxn ang="0">
                  <a:pos x="73" y="33"/>
                </a:cxn>
                <a:cxn ang="0">
                  <a:pos x="65" y="96"/>
                </a:cxn>
                <a:cxn ang="0">
                  <a:pos x="65" y="43"/>
                </a:cxn>
                <a:cxn ang="0">
                  <a:pos x="45" y="45"/>
                </a:cxn>
                <a:cxn ang="0">
                  <a:pos x="31" y="47"/>
                </a:cxn>
                <a:cxn ang="0">
                  <a:pos x="16" y="55"/>
                </a:cxn>
                <a:cxn ang="0">
                  <a:pos x="12" y="61"/>
                </a:cxn>
                <a:cxn ang="0">
                  <a:pos x="10" y="71"/>
                </a:cxn>
                <a:cxn ang="0">
                  <a:pos x="16" y="85"/>
                </a:cxn>
                <a:cxn ang="0">
                  <a:pos x="22" y="90"/>
                </a:cxn>
                <a:cxn ang="0">
                  <a:pos x="31" y="90"/>
                </a:cxn>
                <a:cxn ang="0">
                  <a:pos x="49" y="89"/>
                </a:cxn>
                <a:cxn ang="0">
                  <a:pos x="57" y="85"/>
                </a:cxn>
                <a:cxn ang="0">
                  <a:pos x="65" y="43"/>
                </a:cxn>
              </a:cxnLst>
              <a:rect l="0" t="0" r="r" b="b"/>
              <a:pathLst>
                <a:path w="73" h="98">
                  <a:moveTo>
                    <a:pt x="65" y="87"/>
                  </a:moveTo>
                  <a:lnTo>
                    <a:pt x="65" y="87"/>
                  </a:lnTo>
                  <a:lnTo>
                    <a:pt x="57" y="92"/>
                  </a:lnTo>
                  <a:lnTo>
                    <a:pt x="49" y="96"/>
                  </a:lnTo>
                  <a:lnTo>
                    <a:pt x="49" y="96"/>
                  </a:lnTo>
                  <a:lnTo>
                    <a:pt x="41" y="98"/>
                  </a:lnTo>
                  <a:lnTo>
                    <a:pt x="31" y="98"/>
                  </a:lnTo>
                  <a:lnTo>
                    <a:pt x="31" y="98"/>
                  </a:lnTo>
                  <a:lnTo>
                    <a:pt x="20" y="96"/>
                  </a:lnTo>
                  <a:lnTo>
                    <a:pt x="14" y="94"/>
                  </a:lnTo>
                  <a:lnTo>
                    <a:pt x="10" y="90"/>
                  </a:lnTo>
                  <a:lnTo>
                    <a:pt x="10" y="90"/>
                  </a:lnTo>
                  <a:lnTo>
                    <a:pt x="6" y="87"/>
                  </a:lnTo>
                  <a:lnTo>
                    <a:pt x="2" y="81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2" y="59"/>
                  </a:lnTo>
                  <a:lnTo>
                    <a:pt x="8" y="51"/>
                  </a:lnTo>
                  <a:lnTo>
                    <a:pt x="8" y="51"/>
                  </a:lnTo>
                  <a:lnTo>
                    <a:pt x="16" y="45"/>
                  </a:lnTo>
                  <a:lnTo>
                    <a:pt x="28" y="39"/>
                  </a:lnTo>
                  <a:lnTo>
                    <a:pt x="28" y="39"/>
                  </a:lnTo>
                  <a:lnTo>
                    <a:pt x="45" y="37"/>
                  </a:lnTo>
                  <a:lnTo>
                    <a:pt x="65" y="35"/>
                  </a:lnTo>
                  <a:lnTo>
                    <a:pt x="65" y="31"/>
                  </a:lnTo>
                  <a:lnTo>
                    <a:pt x="65" y="31"/>
                  </a:lnTo>
                  <a:lnTo>
                    <a:pt x="63" y="22"/>
                  </a:lnTo>
                  <a:lnTo>
                    <a:pt x="57" y="14"/>
                  </a:lnTo>
                  <a:lnTo>
                    <a:pt x="57" y="14"/>
                  </a:lnTo>
                  <a:lnTo>
                    <a:pt x="49" y="10"/>
                  </a:lnTo>
                  <a:lnTo>
                    <a:pt x="37" y="8"/>
                  </a:lnTo>
                  <a:lnTo>
                    <a:pt x="37" y="8"/>
                  </a:lnTo>
                  <a:lnTo>
                    <a:pt x="24" y="10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22" y="2"/>
                  </a:lnTo>
                  <a:lnTo>
                    <a:pt x="22" y="2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53" y="2"/>
                  </a:lnTo>
                  <a:lnTo>
                    <a:pt x="59" y="4"/>
                  </a:lnTo>
                  <a:lnTo>
                    <a:pt x="65" y="8"/>
                  </a:lnTo>
                  <a:lnTo>
                    <a:pt x="69" y="12"/>
                  </a:lnTo>
                  <a:lnTo>
                    <a:pt x="71" y="18"/>
                  </a:lnTo>
                  <a:lnTo>
                    <a:pt x="73" y="26"/>
                  </a:lnTo>
                  <a:lnTo>
                    <a:pt x="73" y="33"/>
                  </a:lnTo>
                  <a:lnTo>
                    <a:pt x="73" y="96"/>
                  </a:lnTo>
                  <a:lnTo>
                    <a:pt x="65" y="96"/>
                  </a:lnTo>
                  <a:lnTo>
                    <a:pt x="65" y="87"/>
                  </a:lnTo>
                  <a:close/>
                  <a:moveTo>
                    <a:pt x="65" y="43"/>
                  </a:moveTo>
                  <a:lnTo>
                    <a:pt x="65" y="43"/>
                  </a:lnTo>
                  <a:lnTo>
                    <a:pt x="45" y="45"/>
                  </a:lnTo>
                  <a:lnTo>
                    <a:pt x="31" y="47"/>
                  </a:lnTo>
                  <a:lnTo>
                    <a:pt x="31" y="47"/>
                  </a:lnTo>
                  <a:lnTo>
                    <a:pt x="22" y="51"/>
                  </a:lnTo>
                  <a:lnTo>
                    <a:pt x="16" y="55"/>
                  </a:lnTo>
                  <a:lnTo>
                    <a:pt x="16" y="55"/>
                  </a:lnTo>
                  <a:lnTo>
                    <a:pt x="12" y="61"/>
                  </a:lnTo>
                  <a:lnTo>
                    <a:pt x="10" y="71"/>
                  </a:lnTo>
                  <a:lnTo>
                    <a:pt x="10" y="71"/>
                  </a:lnTo>
                  <a:lnTo>
                    <a:pt x="12" y="79"/>
                  </a:lnTo>
                  <a:lnTo>
                    <a:pt x="16" y="85"/>
                  </a:lnTo>
                  <a:lnTo>
                    <a:pt x="16" y="85"/>
                  </a:lnTo>
                  <a:lnTo>
                    <a:pt x="22" y="90"/>
                  </a:lnTo>
                  <a:lnTo>
                    <a:pt x="31" y="90"/>
                  </a:lnTo>
                  <a:lnTo>
                    <a:pt x="31" y="90"/>
                  </a:lnTo>
                  <a:lnTo>
                    <a:pt x="41" y="90"/>
                  </a:lnTo>
                  <a:lnTo>
                    <a:pt x="49" y="89"/>
                  </a:lnTo>
                  <a:lnTo>
                    <a:pt x="49" y="89"/>
                  </a:lnTo>
                  <a:lnTo>
                    <a:pt x="57" y="85"/>
                  </a:lnTo>
                  <a:lnTo>
                    <a:pt x="65" y="79"/>
                  </a:lnTo>
                  <a:lnTo>
                    <a:pt x="65" y="4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14" name="Rectangle 80"/>
            <p:cNvSpPr>
              <a:spLocks noChangeArrowheads="1"/>
            </p:cNvSpPr>
            <p:nvPr/>
          </p:nvSpPr>
          <p:spPr bwMode="auto">
            <a:xfrm>
              <a:off x="7204075" y="3179763"/>
              <a:ext cx="6350" cy="10477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15" name="Freeform 81"/>
            <p:cNvSpPr>
              <a:spLocks noEditPoints="1"/>
            </p:cNvSpPr>
            <p:nvPr/>
          </p:nvSpPr>
          <p:spPr bwMode="auto">
            <a:xfrm>
              <a:off x="7237413" y="3186113"/>
              <a:ext cx="9525" cy="98425"/>
            </a:xfrm>
            <a:custGeom>
              <a:avLst/>
              <a:gdLst/>
              <a:ahLst/>
              <a:cxnLst>
                <a:cxn ang="0">
                  <a:pos x="12" y="14"/>
                </a:cxn>
                <a:cxn ang="0">
                  <a:pos x="0" y="14"/>
                </a:cxn>
                <a:cxn ang="0">
                  <a:pos x="0" y="0"/>
                </a:cxn>
                <a:cxn ang="0">
                  <a:pos x="12" y="0"/>
                </a:cxn>
                <a:cxn ang="0">
                  <a:pos x="12" y="14"/>
                </a:cxn>
                <a:cxn ang="0">
                  <a:pos x="10" y="124"/>
                </a:cxn>
                <a:cxn ang="0">
                  <a:pos x="2" y="124"/>
                </a:cxn>
                <a:cxn ang="0">
                  <a:pos x="2" y="30"/>
                </a:cxn>
                <a:cxn ang="0">
                  <a:pos x="10" y="30"/>
                </a:cxn>
                <a:cxn ang="0">
                  <a:pos x="10" y="124"/>
                </a:cxn>
              </a:cxnLst>
              <a:rect l="0" t="0" r="r" b="b"/>
              <a:pathLst>
                <a:path w="12" h="124">
                  <a:moveTo>
                    <a:pt x="12" y="14"/>
                  </a:moveTo>
                  <a:lnTo>
                    <a:pt x="0" y="14"/>
                  </a:lnTo>
                  <a:lnTo>
                    <a:pt x="0" y="0"/>
                  </a:lnTo>
                  <a:lnTo>
                    <a:pt x="12" y="0"/>
                  </a:lnTo>
                  <a:lnTo>
                    <a:pt x="12" y="14"/>
                  </a:lnTo>
                  <a:close/>
                  <a:moveTo>
                    <a:pt x="10" y="124"/>
                  </a:moveTo>
                  <a:lnTo>
                    <a:pt x="2" y="124"/>
                  </a:lnTo>
                  <a:lnTo>
                    <a:pt x="2" y="30"/>
                  </a:lnTo>
                  <a:lnTo>
                    <a:pt x="10" y="30"/>
                  </a:lnTo>
                  <a:lnTo>
                    <a:pt x="10" y="1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16" name="Freeform 82"/>
            <p:cNvSpPr>
              <a:spLocks/>
            </p:cNvSpPr>
            <p:nvPr/>
          </p:nvSpPr>
          <p:spPr bwMode="auto">
            <a:xfrm>
              <a:off x="7262813" y="3189288"/>
              <a:ext cx="44450" cy="96838"/>
            </a:xfrm>
            <a:custGeom>
              <a:avLst/>
              <a:gdLst/>
              <a:ahLst/>
              <a:cxnLst>
                <a:cxn ang="0">
                  <a:pos x="0" y="34"/>
                </a:cxn>
                <a:cxn ang="0">
                  <a:pos x="0" y="26"/>
                </a:cxn>
                <a:cxn ang="0">
                  <a:pos x="12" y="26"/>
                </a:cxn>
                <a:cxn ang="0">
                  <a:pos x="12" y="0"/>
                </a:cxn>
                <a:cxn ang="0">
                  <a:pos x="20" y="0"/>
                </a:cxn>
                <a:cxn ang="0">
                  <a:pos x="20" y="26"/>
                </a:cxn>
                <a:cxn ang="0">
                  <a:pos x="53" y="26"/>
                </a:cxn>
                <a:cxn ang="0">
                  <a:pos x="53" y="34"/>
                </a:cxn>
                <a:cxn ang="0">
                  <a:pos x="20" y="34"/>
                </a:cxn>
                <a:cxn ang="0">
                  <a:pos x="20" y="85"/>
                </a:cxn>
                <a:cxn ang="0">
                  <a:pos x="20" y="85"/>
                </a:cxn>
                <a:cxn ang="0">
                  <a:pos x="21" y="103"/>
                </a:cxn>
                <a:cxn ang="0">
                  <a:pos x="21" y="103"/>
                </a:cxn>
                <a:cxn ang="0">
                  <a:pos x="23" y="109"/>
                </a:cxn>
                <a:cxn ang="0">
                  <a:pos x="27" y="111"/>
                </a:cxn>
                <a:cxn ang="0">
                  <a:pos x="27" y="111"/>
                </a:cxn>
                <a:cxn ang="0">
                  <a:pos x="31" y="113"/>
                </a:cxn>
                <a:cxn ang="0">
                  <a:pos x="37" y="114"/>
                </a:cxn>
                <a:cxn ang="0">
                  <a:pos x="37" y="114"/>
                </a:cxn>
                <a:cxn ang="0">
                  <a:pos x="45" y="113"/>
                </a:cxn>
                <a:cxn ang="0">
                  <a:pos x="53" y="111"/>
                </a:cxn>
                <a:cxn ang="0">
                  <a:pos x="55" y="111"/>
                </a:cxn>
                <a:cxn ang="0">
                  <a:pos x="55" y="118"/>
                </a:cxn>
                <a:cxn ang="0">
                  <a:pos x="55" y="118"/>
                </a:cxn>
                <a:cxn ang="0">
                  <a:pos x="45" y="120"/>
                </a:cxn>
                <a:cxn ang="0">
                  <a:pos x="45" y="120"/>
                </a:cxn>
                <a:cxn ang="0">
                  <a:pos x="37" y="122"/>
                </a:cxn>
                <a:cxn ang="0">
                  <a:pos x="37" y="122"/>
                </a:cxn>
                <a:cxn ang="0">
                  <a:pos x="25" y="120"/>
                </a:cxn>
                <a:cxn ang="0">
                  <a:pos x="21" y="118"/>
                </a:cxn>
                <a:cxn ang="0">
                  <a:pos x="18" y="114"/>
                </a:cxn>
                <a:cxn ang="0">
                  <a:pos x="18" y="114"/>
                </a:cxn>
                <a:cxn ang="0">
                  <a:pos x="12" y="105"/>
                </a:cxn>
                <a:cxn ang="0">
                  <a:pos x="12" y="91"/>
                </a:cxn>
                <a:cxn ang="0">
                  <a:pos x="12" y="34"/>
                </a:cxn>
                <a:cxn ang="0">
                  <a:pos x="0" y="34"/>
                </a:cxn>
              </a:cxnLst>
              <a:rect l="0" t="0" r="r" b="b"/>
              <a:pathLst>
                <a:path w="55" h="122">
                  <a:moveTo>
                    <a:pt x="0" y="34"/>
                  </a:moveTo>
                  <a:lnTo>
                    <a:pt x="0" y="26"/>
                  </a:lnTo>
                  <a:lnTo>
                    <a:pt x="12" y="26"/>
                  </a:lnTo>
                  <a:lnTo>
                    <a:pt x="12" y="0"/>
                  </a:lnTo>
                  <a:lnTo>
                    <a:pt x="20" y="0"/>
                  </a:lnTo>
                  <a:lnTo>
                    <a:pt x="20" y="26"/>
                  </a:lnTo>
                  <a:lnTo>
                    <a:pt x="53" y="26"/>
                  </a:lnTo>
                  <a:lnTo>
                    <a:pt x="53" y="34"/>
                  </a:lnTo>
                  <a:lnTo>
                    <a:pt x="20" y="34"/>
                  </a:lnTo>
                  <a:lnTo>
                    <a:pt x="20" y="85"/>
                  </a:lnTo>
                  <a:lnTo>
                    <a:pt x="20" y="85"/>
                  </a:lnTo>
                  <a:lnTo>
                    <a:pt x="21" y="103"/>
                  </a:lnTo>
                  <a:lnTo>
                    <a:pt x="21" y="103"/>
                  </a:lnTo>
                  <a:lnTo>
                    <a:pt x="23" y="109"/>
                  </a:lnTo>
                  <a:lnTo>
                    <a:pt x="27" y="111"/>
                  </a:lnTo>
                  <a:lnTo>
                    <a:pt x="27" y="111"/>
                  </a:lnTo>
                  <a:lnTo>
                    <a:pt x="31" y="113"/>
                  </a:lnTo>
                  <a:lnTo>
                    <a:pt x="37" y="114"/>
                  </a:lnTo>
                  <a:lnTo>
                    <a:pt x="37" y="114"/>
                  </a:lnTo>
                  <a:lnTo>
                    <a:pt x="45" y="113"/>
                  </a:lnTo>
                  <a:lnTo>
                    <a:pt x="53" y="111"/>
                  </a:lnTo>
                  <a:lnTo>
                    <a:pt x="55" y="111"/>
                  </a:lnTo>
                  <a:lnTo>
                    <a:pt x="55" y="118"/>
                  </a:lnTo>
                  <a:lnTo>
                    <a:pt x="55" y="118"/>
                  </a:lnTo>
                  <a:lnTo>
                    <a:pt x="45" y="120"/>
                  </a:lnTo>
                  <a:lnTo>
                    <a:pt x="45" y="120"/>
                  </a:lnTo>
                  <a:lnTo>
                    <a:pt x="37" y="122"/>
                  </a:lnTo>
                  <a:lnTo>
                    <a:pt x="37" y="122"/>
                  </a:lnTo>
                  <a:lnTo>
                    <a:pt x="25" y="120"/>
                  </a:lnTo>
                  <a:lnTo>
                    <a:pt x="21" y="118"/>
                  </a:lnTo>
                  <a:lnTo>
                    <a:pt x="18" y="114"/>
                  </a:lnTo>
                  <a:lnTo>
                    <a:pt x="18" y="114"/>
                  </a:lnTo>
                  <a:lnTo>
                    <a:pt x="12" y="105"/>
                  </a:lnTo>
                  <a:lnTo>
                    <a:pt x="12" y="91"/>
                  </a:lnTo>
                  <a:lnTo>
                    <a:pt x="12" y="34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17" name="Freeform 83"/>
            <p:cNvSpPr>
              <a:spLocks/>
            </p:cNvSpPr>
            <p:nvPr/>
          </p:nvSpPr>
          <p:spPr bwMode="auto">
            <a:xfrm>
              <a:off x="7313613" y="3209925"/>
              <a:ext cx="65087" cy="103188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10" y="0"/>
                </a:cxn>
                <a:cxn ang="0">
                  <a:pos x="25" y="39"/>
                </a:cxn>
                <a:cxn ang="0">
                  <a:pos x="25" y="39"/>
                </a:cxn>
                <a:cxn ang="0">
                  <a:pos x="41" y="77"/>
                </a:cxn>
                <a:cxn ang="0">
                  <a:pos x="74" y="0"/>
                </a:cxn>
                <a:cxn ang="0">
                  <a:pos x="82" y="0"/>
                </a:cxn>
                <a:cxn ang="0">
                  <a:pos x="27" y="130"/>
                </a:cxn>
                <a:cxn ang="0">
                  <a:pos x="17" y="130"/>
                </a:cxn>
                <a:cxn ang="0">
                  <a:pos x="37" y="87"/>
                </a:cxn>
                <a:cxn ang="0">
                  <a:pos x="0" y="0"/>
                </a:cxn>
                <a:cxn ang="0">
                  <a:pos x="10" y="0"/>
                </a:cxn>
              </a:cxnLst>
              <a:rect l="0" t="0" r="r" b="b"/>
              <a:pathLst>
                <a:path w="82" h="130">
                  <a:moveTo>
                    <a:pt x="10" y="0"/>
                  </a:moveTo>
                  <a:lnTo>
                    <a:pt x="10" y="0"/>
                  </a:lnTo>
                  <a:lnTo>
                    <a:pt x="25" y="39"/>
                  </a:lnTo>
                  <a:lnTo>
                    <a:pt x="25" y="39"/>
                  </a:lnTo>
                  <a:lnTo>
                    <a:pt x="41" y="77"/>
                  </a:lnTo>
                  <a:lnTo>
                    <a:pt x="74" y="0"/>
                  </a:lnTo>
                  <a:lnTo>
                    <a:pt x="82" y="0"/>
                  </a:lnTo>
                  <a:lnTo>
                    <a:pt x="27" y="130"/>
                  </a:lnTo>
                  <a:lnTo>
                    <a:pt x="17" y="130"/>
                  </a:lnTo>
                  <a:lnTo>
                    <a:pt x="37" y="87"/>
                  </a:lnTo>
                  <a:lnTo>
                    <a:pt x="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18" name="Freeform 84"/>
            <p:cNvSpPr>
              <a:spLocks/>
            </p:cNvSpPr>
            <p:nvPr/>
          </p:nvSpPr>
          <p:spPr bwMode="auto">
            <a:xfrm>
              <a:off x="8315325" y="3717925"/>
              <a:ext cx="77787" cy="50800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82" y="2"/>
                </a:cxn>
                <a:cxn ang="0">
                  <a:pos x="90" y="8"/>
                </a:cxn>
                <a:cxn ang="0">
                  <a:pos x="94" y="14"/>
                </a:cxn>
                <a:cxn ang="0">
                  <a:pos x="98" y="34"/>
                </a:cxn>
                <a:cxn ang="0">
                  <a:pos x="96" y="49"/>
                </a:cxn>
                <a:cxn ang="0">
                  <a:pos x="90" y="65"/>
                </a:cxn>
                <a:cxn ang="0">
                  <a:pos x="80" y="65"/>
                </a:cxn>
                <a:cxn ang="0">
                  <a:pos x="84" y="57"/>
                </a:cxn>
                <a:cxn ang="0">
                  <a:pos x="88" y="49"/>
                </a:cxn>
                <a:cxn ang="0">
                  <a:pos x="90" y="34"/>
                </a:cxn>
                <a:cxn ang="0">
                  <a:pos x="90" y="22"/>
                </a:cxn>
                <a:cxn ang="0">
                  <a:pos x="86" y="14"/>
                </a:cxn>
                <a:cxn ang="0">
                  <a:pos x="70" y="8"/>
                </a:cxn>
                <a:cxn ang="0">
                  <a:pos x="63" y="10"/>
                </a:cxn>
                <a:cxn ang="0">
                  <a:pos x="59" y="16"/>
                </a:cxn>
                <a:cxn ang="0">
                  <a:pos x="53" y="34"/>
                </a:cxn>
                <a:cxn ang="0">
                  <a:pos x="51" y="45"/>
                </a:cxn>
                <a:cxn ang="0">
                  <a:pos x="47" y="55"/>
                </a:cxn>
                <a:cxn ang="0">
                  <a:pos x="43" y="59"/>
                </a:cxn>
                <a:cxn ang="0">
                  <a:pos x="39" y="63"/>
                </a:cxn>
                <a:cxn ang="0">
                  <a:pos x="27" y="65"/>
                </a:cxn>
                <a:cxn ang="0">
                  <a:pos x="19" y="65"/>
                </a:cxn>
                <a:cxn ang="0">
                  <a:pos x="13" y="61"/>
                </a:cxn>
                <a:cxn ang="0">
                  <a:pos x="4" y="49"/>
                </a:cxn>
                <a:cxn ang="0">
                  <a:pos x="2" y="41"/>
                </a:cxn>
                <a:cxn ang="0">
                  <a:pos x="0" y="32"/>
                </a:cxn>
                <a:cxn ang="0">
                  <a:pos x="2" y="16"/>
                </a:cxn>
                <a:cxn ang="0">
                  <a:pos x="17" y="2"/>
                </a:cxn>
                <a:cxn ang="0">
                  <a:pos x="17" y="4"/>
                </a:cxn>
                <a:cxn ang="0">
                  <a:pos x="11" y="18"/>
                </a:cxn>
                <a:cxn ang="0">
                  <a:pos x="9" y="26"/>
                </a:cxn>
                <a:cxn ang="0">
                  <a:pos x="7" y="34"/>
                </a:cxn>
                <a:cxn ang="0">
                  <a:pos x="13" y="49"/>
                </a:cxn>
                <a:cxn ang="0">
                  <a:pos x="17" y="55"/>
                </a:cxn>
                <a:cxn ang="0">
                  <a:pos x="25" y="57"/>
                </a:cxn>
                <a:cxn ang="0">
                  <a:pos x="39" y="51"/>
                </a:cxn>
                <a:cxn ang="0">
                  <a:pos x="41" y="43"/>
                </a:cxn>
                <a:cxn ang="0">
                  <a:pos x="45" y="30"/>
                </a:cxn>
                <a:cxn ang="0">
                  <a:pos x="55" y="6"/>
                </a:cxn>
                <a:cxn ang="0">
                  <a:pos x="61" y="2"/>
                </a:cxn>
                <a:cxn ang="0">
                  <a:pos x="70" y="0"/>
                </a:cxn>
              </a:cxnLst>
              <a:rect l="0" t="0" r="r" b="b"/>
              <a:pathLst>
                <a:path w="98" h="65">
                  <a:moveTo>
                    <a:pt x="70" y="0"/>
                  </a:moveTo>
                  <a:lnTo>
                    <a:pt x="70" y="0"/>
                  </a:lnTo>
                  <a:lnTo>
                    <a:pt x="76" y="0"/>
                  </a:lnTo>
                  <a:lnTo>
                    <a:pt x="82" y="2"/>
                  </a:lnTo>
                  <a:lnTo>
                    <a:pt x="86" y="4"/>
                  </a:lnTo>
                  <a:lnTo>
                    <a:pt x="90" y="8"/>
                  </a:lnTo>
                  <a:lnTo>
                    <a:pt x="90" y="8"/>
                  </a:lnTo>
                  <a:lnTo>
                    <a:pt x="94" y="14"/>
                  </a:lnTo>
                  <a:lnTo>
                    <a:pt x="96" y="20"/>
                  </a:lnTo>
                  <a:lnTo>
                    <a:pt x="98" y="34"/>
                  </a:lnTo>
                  <a:lnTo>
                    <a:pt x="98" y="34"/>
                  </a:lnTo>
                  <a:lnTo>
                    <a:pt x="96" y="49"/>
                  </a:lnTo>
                  <a:lnTo>
                    <a:pt x="96" y="49"/>
                  </a:lnTo>
                  <a:lnTo>
                    <a:pt x="90" y="65"/>
                  </a:lnTo>
                  <a:lnTo>
                    <a:pt x="80" y="65"/>
                  </a:lnTo>
                  <a:lnTo>
                    <a:pt x="80" y="65"/>
                  </a:lnTo>
                  <a:lnTo>
                    <a:pt x="80" y="65"/>
                  </a:lnTo>
                  <a:lnTo>
                    <a:pt x="84" y="57"/>
                  </a:lnTo>
                  <a:lnTo>
                    <a:pt x="88" y="49"/>
                  </a:lnTo>
                  <a:lnTo>
                    <a:pt x="88" y="49"/>
                  </a:lnTo>
                  <a:lnTo>
                    <a:pt x="90" y="41"/>
                  </a:lnTo>
                  <a:lnTo>
                    <a:pt x="90" y="34"/>
                  </a:lnTo>
                  <a:lnTo>
                    <a:pt x="90" y="34"/>
                  </a:lnTo>
                  <a:lnTo>
                    <a:pt x="90" y="22"/>
                  </a:lnTo>
                  <a:lnTo>
                    <a:pt x="86" y="14"/>
                  </a:lnTo>
                  <a:lnTo>
                    <a:pt x="86" y="14"/>
                  </a:lnTo>
                  <a:lnTo>
                    <a:pt x="80" y="10"/>
                  </a:lnTo>
                  <a:lnTo>
                    <a:pt x="70" y="8"/>
                  </a:lnTo>
                  <a:lnTo>
                    <a:pt x="70" y="8"/>
                  </a:lnTo>
                  <a:lnTo>
                    <a:pt x="63" y="10"/>
                  </a:lnTo>
                  <a:lnTo>
                    <a:pt x="63" y="10"/>
                  </a:lnTo>
                  <a:lnTo>
                    <a:pt x="59" y="16"/>
                  </a:lnTo>
                  <a:lnTo>
                    <a:pt x="59" y="16"/>
                  </a:lnTo>
                  <a:lnTo>
                    <a:pt x="53" y="34"/>
                  </a:lnTo>
                  <a:lnTo>
                    <a:pt x="53" y="34"/>
                  </a:lnTo>
                  <a:lnTo>
                    <a:pt x="51" y="45"/>
                  </a:lnTo>
                  <a:lnTo>
                    <a:pt x="51" y="45"/>
                  </a:lnTo>
                  <a:lnTo>
                    <a:pt x="47" y="55"/>
                  </a:lnTo>
                  <a:lnTo>
                    <a:pt x="47" y="55"/>
                  </a:lnTo>
                  <a:lnTo>
                    <a:pt x="43" y="59"/>
                  </a:lnTo>
                  <a:lnTo>
                    <a:pt x="39" y="63"/>
                  </a:lnTo>
                  <a:lnTo>
                    <a:pt x="39" y="63"/>
                  </a:lnTo>
                  <a:lnTo>
                    <a:pt x="33" y="65"/>
                  </a:lnTo>
                  <a:lnTo>
                    <a:pt x="27" y="65"/>
                  </a:lnTo>
                  <a:lnTo>
                    <a:pt x="27" y="65"/>
                  </a:lnTo>
                  <a:lnTo>
                    <a:pt x="19" y="65"/>
                  </a:lnTo>
                  <a:lnTo>
                    <a:pt x="13" y="61"/>
                  </a:lnTo>
                  <a:lnTo>
                    <a:pt x="13" y="61"/>
                  </a:lnTo>
                  <a:lnTo>
                    <a:pt x="7" y="57"/>
                  </a:lnTo>
                  <a:lnTo>
                    <a:pt x="4" y="49"/>
                  </a:lnTo>
                  <a:lnTo>
                    <a:pt x="4" y="49"/>
                  </a:lnTo>
                  <a:lnTo>
                    <a:pt x="2" y="41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2" y="16"/>
                  </a:lnTo>
                  <a:lnTo>
                    <a:pt x="2" y="16"/>
                  </a:lnTo>
                  <a:lnTo>
                    <a:pt x="7" y="2"/>
                  </a:lnTo>
                  <a:lnTo>
                    <a:pt x="17" y="2"/>
                  </a:lnTo>
                  <a:lnTo>
                    <a:pt x="17" y="4"/>
                  </a:lnTo>
                  <a:lnTo>
                    <a:pt x="17" y="4"/>
                  </a:lnTo>
                  <a:lnTo>
                    <a:pt x="13" y="10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9" y="26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9" y="43"/>
                  </a:lnTo>
                  <a:lnTo>
                    <a:pt x="13" y="49"/>
                  </a:lnTo>
                  <a:lnTo>
                    <a:pt x="13" y="49"/>
                  </a:lnTo>
                  <a:lnTo>
                    <a:pt x="17" y="55"/>
                  </a:lnTo>
                  <a:lnTo>
                    <a:pt x="25" y="57"/>
                  </a:lnTo>
                  <a:lnTo>
                    <a:pt x="25" y="57"/>
                  </a:lnTo>
                  <a:lnTo>
                    <a:pt x="33" y="55"/>
                  </a:lnTo>
                  <a:lnTo>
                    <a:pt x="39" y="51"/>
                  </a:lnTo>
                  <a:lnTo>
                    <a:pt x="39" y="51"/>
                  </a:lnTo>
                  <a:lnTo>
                    <a:pt x="41" y="43"/>
                  </a:lnTo>
                  <a:lnTo>
                    <a:pt x="45" y="30"/>
                  </a:lnTo>
                  <a:lnTo>
                    <a:pt x="45" y="30"/>
                  </a:lnTo>
                  <a:lnTo>
                    <a:pt x="49" y="16"/>
                  </a:lnTo>
                  <a:lnTo>
                    <a:pt x="55" y="6"/>
                  </a:lnTo>
                  <a:lnTo>
                    <a:pt x="55" y="6"/>
                  </a:lnTo>
                  <a:lnTo>
                    <a:pt x="61" y="2"/>
                  </a:lnTo>
                  <a:lnTo>
                    <a:pt x="70" y="0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19" name="Freeform 85"/>
            <p:cNvSpPr>
              <a:spLocks/>
            </p:cNvSpPr>
            <p:nvPr/>
          </p:nvSpPr>
          <p:spPr bwMode="auto">
            <a:xfrm>
              <a:off x="8315325" y="3644900"/>
              <a:ext cx="77787" cy="57150"/>
            </a:xfrm>
            <a:custGeom>
              <a:avLst/>
              <a:gdLst/>
              <a:ahLst/>
              <a:cxnLst>
                <a:cxn ang="0">
                  <a:pos x="98" y="29"/>
                </a:cxn>
                <a:cxn ang="0">
                  <a:pos x="98" y="29"/>
                </a:cxn>
                <a:cxn ang="0">
                  <a:pos x="96" y="39"/>
                </a:cxn>
                <a:cxn ang="0">
                  <a:pos x="94" y="47"/>
                </a:cxn>
                <a:cxn ang="0">
                  <a:pos x="90" y="55"/>
                </a:cxn>
                <a:cxn ang="0">
                  <a:pos x="84" y="61"/>
                </a:cxn>
                <a:cxn ang="0">
                  <a:pos x="84" y="61"/>
                </a:cxn>
                <a:cxn ang="0">
                  <a:pos x="78" y="65"/>
                </a:cxn>
                <a:cxn ang="0">
                  <a:pos x="70" y="68"/>
                </a:cxn>
                <a:cxn ang="0">
                  <a:pos x="61" y="70"/>
                </a:cxn>
                <a:cxn ang="0">
                  <a:pos x="49" y="70"/>
                </a:cxn>
                <a:cxn ang="0">
                  <a:pos x="49" y="70"/>
                </a:cxn>
                <a:cxn ang="0">
                  <a:pos x="39" y="70"/>
                </a:cxn>
                <a:cxn ang="0">
                  <a:pos x="29" y="68"/>
                </a:cxn>
                <a:cxn ang="0">
                  <a:pos x="21" y="65"/>
                </a:cxn>
                <a:cxn ang="0">
                  <a:pos x="13" y="59"/>
                </a:cxn>
                <a:cxn ang="0">
                  <a:pos x="13" y="59"/>
                </a:cxn>
                <a:cxn ang="0">
                  <a:pos x="7" y="53"/>
                </a:cxn>
                <a:cxn ang="0">
                  <a:pos x="4" y="47"/>
                </a:cxn>
                <a:cxn ang="0">
                  <a:pos x="2" y="39"/>
                </a:cxn>
                <a:cxn ang="0">
                  <a:pos x="0" y="29"/>
                </a:cxn>
                <a:cxn ang="0">
                  <a:pos x="0" y="29"/>
                </a:cxn>
                <a:cxn ang="0">
                  <a:pos x="2" y="15"/>
                </a:cxn>
                <a:cxn ang="0">
                  <a:pos x="7" y="0"/>
                </a:cxn>
                <a:cxn ang="0">
                  <a:pos x="19" y="0"/>
                </a:cxn>
                <a:cxn ang="0">
                  <a:pos x="19" y="2"/>
                </a:cxn>
                <a:cxn ang="0">
                  <a:pos x="19" y="2"/>
                </a:cxn>
                <a:cxn ang="0">
                  <a:pos x="11" y="15"/>
                </a:cxn>
                <a:cxn ang="0">
                  <a:pos x="9" y="23"/>
                </a:cxn>
                <a:cxn ang="0">
                  <a:pos x="7" y="31"/>
                </a:cxn>
                <a:cxn ang="0">
                  <a:pos x="7" y="31"/>
                </a:cxn>
                <a:cxn ang="0">
                  <a:pos x="9" y="37"/>
                </a:cxn>
                <a:cxn ang="0">
                  <a:pos x="11" y="43"/>
                </a:cxn>
                <a:cxn ang="0">
                  <a:pos x="13" y="49"/>
                </a:cxn>
                <a:cxn ang="0">
                  <a:pos x="19" y="53"/>
                </a:cxn>
                <a:cxn ang="0">
                  <a:pos x="19" y="53"/>
                </a:cxn>
                <a:cxn ang="0">
                  <a:pos x="25" y="57"/>
                </a:cxn>
                <a:cxn ang="0">
                  <a:pos x="31" y="61"/>
                </a:cxn>
                <a:cxn ang="0">
                  <a:pos x="49" y="63"/>
                </a:cxn>
                <a:cxn ang="0">
                  <a:pos x="49" y="63"/>
                </a:cxn>
                <a:cxn ang="0">
                  <a:pos x="66" y="59"/>
                </a:cxn>
                <a:cxn ang="0">
                  <a:pos x="72" y="57"/>
                </a:cxn>
                <a:cxn ang="0">
                  <a:pos x="80" y="53"/>
                </a:cxn>
                <a:cxn ang="0">
                  <a:pos x="80" y="53"/>
                </a:cxn>
                <a:cxn ang="0">
                  <a:pos x="84" y="49"/>
                </a:cxn>
                <a:cxn ang="0">
                  <a:pos x="88" y="43"/>
                </a:cxn>
                <a:cxn ang="0">
                  <a:pos x="90" y="37"/>
                </a:cxn>
                <a:cxn ang="0">
                  <a:pos x="90" y="31"/>
                </a:cxn>
                <a:cxn ang="0">
                  <a:pos x="90" y="31"/>
                </a:cxn>
                <a:cxn ang="0">
                  <a:pos x="90" y="23"/>
                </a:cxn>
                <a:cxn ang="0">
                  <a:pos x="88" y="17"/>
                </a:cxn>
                <a:cxn ang="0">
                  <a:pos x="88" y="17"/>
                </a:cxn>
                <a:cxn ang="0">
                  <a:pos x="78" y="2"/>
                </a:cxn>
                <a:cxn ang="0">
                  <a:pos x="78" y="0"/>
                </a:cxn>
                <a:cxn ang="0">
                  <a:pos x="88" y="0"/>
                </a:cxn>
                <a:cxn ang="0">
                  <a:pos x="88" y="0"/>
                </a:cxn>
                <a:cxn ang="0">
                  <a:pos x="92" y="6"/>
                </a:cxn>
                <a:cxn ang="0">
                  <a:pos x="94" y="13"/>
                </a:cxn>
                <a:cxn ang="0">
                  <a:pos x="94" y="13"/>
                </a:cxn>
                <a:cxn ang="0">
                  <a:pos x="96" y="21"/>
                </a:cxn>
                <a:cxn ang="0">
                  <a:pos x="98" y="29"/>
                </a:cxn>
                <a:cxn ang="0">
                  <a:pos x="98" y="29"/>
                </a:cxn>
              </a:cxnLst>
              <a:rect l="0" t="0" r="r" b="b"/>
              <a:pathLst>
                <a:path w="98" h="70">
                  <a:moveTo>
                    <a:pt x="98" y="29"/>
                  </a:moveTo>
                  <a:lnTo>
                    <a:pt x="98" y="29"/>
                  </a:lnTo>
                  <a:lnTo>
                    <a:pt x="96" y="39"/>
                  </a:lnTo>
                  <a:lnTo>
                    <a:pt x="94" y="47"/>
                  </a:lnTo>
                  <a:lnTo>
                    <a:pt x="90" y="55"/>
                  </a:lnTo>
                  <a:lnTo>
                    <a:pt x="84" y="61"/>
                  </a:lnTo>
                  <a:lnTo>
                    <a:pt x="84" y="61"/>
                  </a:lnTo>
                  <a:lnTo>
                    <a:pt x="78" y="65"/>
                  </a:lnTo>
                  <a:lnTo>
                    <a:pt x="70" y="68"/>
                  </a:lnTo>
                  <a:lnTo>
                    <a:pt x="61" y="70"/>
                  </a:lnTo>
                  <a:lnTo>
                    <a:pt x="49" y="70"/>
                  </a:lnTo>
                  <a:lnTo>
                    <a:pt x="49" y="70"/>
                  </a:lnTo>
                  <a:lnTo>
                    <a:pt x="39" y="70"/>
                  </a:lnTo>
                  <a:lnTo>
                    <a:pt x="29" y="68"/>
                  </a:lnTo>
                  <a:lnTo>
                    <a:pt x="21" y="65"/>
                  </a:lnTo>
                  <a:lnTo>
                    <a:pt x="13" y="59"/>
                  </a:lnTo>
                  <a:lnTo>
                    <a:pt x="13" y="59"/>
                  </a:lnTo>
                  <a:lnTo>
                    <a:pt x="7" y="53"/>
                  </a:lnTo>
                  <a:lnTo>
                    <a:pt x="4" y="47"/>
                  </a:lnTo>
                  <a:lnTo>
                    <a:pt x="2" y="39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2" y="15"/>
                  </a:lnTo>
                  <a:lnTo>
                    <a:pt x="7" y="0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11" y="15"/>
                  </a:lnTo>
                  <a:lnTo>
                    <a:pt x="9" y="23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9" y="37"/>
                  </a:lnTo>
                  <a:lnTo>
                    <a:pt x="11" y="43"/>
                  </a:lnTo>
                  <a:lnTo>
                    <a:pt x="13" y="49"/>
                  </a:lnTo>
                  <a:lnTo>
                    <a:pt x="19" y="53"/>
                  </a:lnTo>
                  <a:lnTo>
                    <a:pt x="19" y="53"/>
                  </a:lnTo>
                  <a:lnTo>
                    <a:pt x="25" y="57"/>
                  </a:lnTo>
                  <a:lnTo>
                    <a:pt x="31" y="61"/>
                  </a:lnTo>
                  <a:lnTo>
                    <a:pt x="49" y="63"/>
                  </a:lnTo>
                  <a:lnTo>
                    <a:pt x="49" y="63"/>
                  </a:lnTo>
                  <a:lnTo>
                    <a:pt x="66" y="59"/>
                  </a:lnTo>
                  <a:lnTo>
                    <a:pt x="72" y="57"/>
                  </a:lnTo>
                  <a:lnTo>
                    <a:pt x="80" y="53"/>
                  </a:lnTo>
                  <a:lnTo>
                    <a:pt x="80" y="53"/>
                  </a:lnTo>
                  <a:lnTo>
                    <a:pt x="84" y="49"/>
                  </a:lnTo>
                  <a:lnTo>
                    <a:pt x="88" y="43"/>
                  </a:lnTo>
                  <a:lnTo>
                    <a:pt x="90" y="37"/>
                  </a:lnTo>
                  <a:lnTo>
                    <a:pt x="90" y="31"/>
                  </a:lnTo>
                  <a:lnTo>
                    <a:pt x="90" y="31"/>
                  </a:lnTo>
                  <a:lnTo>
                    <a:pt x="90" y="23"/>
                  </a:lnTo>
                  <a:lnTo>
                    <a:pt x="88" y="17"/>
                  </a:lnTo>
                  <a:lnTo>
                    <a:pt x="88" y="17"/>
                  </a:lnTo>
                  <a:lnTo>
                    <a:pt x="78" y="2"/>
                  </a:lnTo>
                  <a:lnTo>
                    <a:pt x="78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92" y="6"/>
                  </a:lnTo>
                  <a:lnTo>
                    <a:pt x="94" y="13"/>
                  </a:lnTo>
                  <a:lnTo>
                    <a:pt x="94" y="13"/>
                  </a:lnTo>
                  <a:lnTo>
                    <a:pt x="96" y="21"/>
                  </a:lnTo>
                  <a:lnTo>
                    <a:pt x="98" y="29"/>
                  </a:lnTo>
                  <a:lnTo>
                    <a:pt x="98" y="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20" name="Freeform 86"/>
            <p:cNvSpPr>
              <a:spLocks/>
            </p:cNvSpPr>
            <p:nvPr/>
          </p:nvSpPr>
          <p:spPr bwMode="auto">
            <a:xfrm>
              <a:off x="8286750" y="3571875"/>
              <a:ext cx="104775" cy="57150"/>
            </a:xfrm>
            <a:custGeom>
              <a:avLst/>
              <a:gdLst/>
              <a:ahLst/>
              <a:cxnLst>
                <a:cxn ang="0">
                  <a:pos x="132" y="0"/>
                </a:cxn>
                <a:cxn ang="0">
                  <a:pos x="132" y="8"/>
                </a:cxn>
                <a:cxn ang="0">
                  <a:pos x="73" y="8"/>
                </a:cxn>
                <a:cxn ang="0">
                  <a:pos x="73" y="8"/>
                </a:cxn>
                <a:cxn ang="0">
                  <a:pos x="59" y="10"/>
                </a:cxn>
                <a:cxn ang="0">
                  <a:pos x="51" y="14"/>
                </a:cxn>
                <a:cxn ang="0">
                  <a:pos x="45" y="20"/>
                </a:cxn>
                <a:cxn ang="0">
                  <a:pos x="43" y="30"/>
                </a:cxn>
                <a:cxn ang="0">
                  <a:pos x="43" y="30"/>
                </a:cxn>
                <a:cxn ang="0">
                  <a:pos x="45" y="38"/>
                </a:cxn>
                <a:cxn ang="0">
                  <a:pos x="47" y="47"/>
                </a:cxn>
                <a:cxn ang="0">
                  <a:pos x="47" y="47"/>
                </a:cxn>
                <a:cxn ang="0">
                  <a:pos x="51" y="55"/>
                </a:cxn>
                <a:cxn ang="0">
                  <a:pos x="59" y="61"/>
                </a:cxn>
                <a:cxn ang="0">
                  <a:pos x="132" y="61"/>
                </a:cxn>
                <a:cxn ang="0">
                  <a:pos x="132" y="71"/>
                </a:cxn>
                <a:cxn ang="0">
                  <a:pos x="0" y="71"/>
                </a:cxn>
                <a:cxn ang="0">
                  <a:pos x="0" y="61"/>
                </a:cxn>
                <a:cxn ang="0">
                  <a:pos x="49" y="61"/>
                </a:cxn>
                <a:cxn ang="0">
                  <a:pos x="49" y="61"/>
                </a:cxn>
                <a:cxn ang="0">
                  <a:pos x="43" y="55"/>
                </a:cxn>
                <a:cxn ang="0">
                  <a:pos x="40" y="47"/>
                </a:cxn>
                <a:cxn ang="0">
                  <a:pos x="40" y="47"/>
                </a:cxn>
                <a:cxn ang="0">
                  <a:pos x="36" y="38"/>
                </a:cxn>
                <a:cxn ang="0">
                  <a:pos x="36" y="32"/>
                </a:cxn>
                <a:cxn ang="0">
                  <a:pos x="36" y="32"/>
                </a:cxn>
                <a:cxn ang="0">
                  <a:pos x="36" y="24"/>
                </a:cxn>
                <a:cxn ang="0">
                  <a:pos x="38" y="18"/>
                </a:cxn>
                <a:cxn ang="0">
                  <a:pos x="40" y="12"/>
                </a:cxn>
                <a:cxn ang="0">
                  <a:pos x="43" y="8"/>
                </a:cxn>
                <a:cxn ang="0">
                  <a:pos x="43" y="8"/>
                </a:cxn>
                <a:cxn ang="0">
                  <a:pos x="49" y="4"/>
                </a:cxn>
                <a:cxn ang="0">
                  <a:pos x="55" y="2"/>
                </a:cxn>
                <a:cxn ang="0">
                  <a:pos x="69" y="0"/>
                </a:cxn>
                <a:cxn ang="0">
                  <a:pos x="132" y="0"/>
                </a:cxn>
              </a:cxnLst>
              <a:rect l="0" t="0" r="r" b="b"/>
              <a:pathLst>
                <a:path w="132" h="71">
                  <a:moveTo>
                    <a:pt x="132" y="0"/>
                  </a:moveTo>
                  <a:lnTo>
                    <a:pt x="132" y="8"/>
                  </a:lnTo>
                  <a:lnTo>
                    <a:pt x="73" y="8"/>
                  </a:lnTo>
                  <a:lnTo>
                    <a:pt x="73" y="8"/>
                  </a:lnTo>
                  <a:lnTo>
                    <a:pt x="59" y="10"/>
                  </a:lnTo>
                  <a:lnTo>
                    <a:pt x="51" y="14"/>
                  </a:lnTo>
                  <a:lnTo>
                    <a:pt x="45" y="20"/>
                  </a:lnTo>
                  <a:lnTo>
                    <a:pt x="43" y="30"/>
                  </a:lnTo>
                  <a:lnTo>
                    <a:pt x="43" y="30"/>
                  </a:lnTo>
                  <a:lnTo>
                    <a:pt x="45" y="38"/>
                  </a:lnTo>
                  <a:lnTo>
                    <a:pt x="47" y="47"/>
                  </a:lnTo>
                  <a:lnTo>
                    <a:pt x="47" y="47"/>
                  </a:lnTo>
                  <a:lnTo>
                    <a:pt x="51" y="55"/>
                  </a:lnTo>
                  <a:lnTo>
                    <a:pt x="59" y="61"/>
                  </a:lnTo>
                  <a:lnTo>
                    <a:pt x="132" y="61"/>
                  </a:lnTo>
                  <a:lnTo>
                    <a:pt x="132" y="71"/>
                  </a:lnTo>
                  <a:lnTo>
                    <a:pt x="0" y="71"/>
                  </a:lnTo>
                  <a:lnTo>
                    <a:pt x="0" y="61"/>
                  </a:lnTo>
                  <a:lnTo>
                    <a:pt x="49" y="61"/>
                  </a:lnTo>
                  <a:lnTo>
                    <a:pt x="49" y="61"/>
                  </a:lnTo>
                  <a:lnTo>
                    <a:pt x="43" y="55"/>
                  </a:lnTo>
                  <a:lnTo>
                    <a:pt x="40" y="47"/>
                  </a:lnTo>
                  <a:lnTo>
                    <a:pt x="40" y="47"/>
                  </a:lnTo>
                  <a:lnTo>
                    <a:pt x="36" y="38"/>
                  </a:lnTo>
                  <a:lnTo>
                    <a:pt x="36" y="32"/>
                  </a:lnTo>
                  <a:lnTo>
                    <a:pt x="36" y="32"/>
                  </a:lnTo>
                  <a:lnTo>
                    <a:pt x="36" y="24"/>
                  </a:lnTo>
                  <a:lnTo>
                    <a:pt x="38" y="18"/>
                  </a:lnTo>
                  <a:lnTo>
                    <a:pt x="40" y="12"/>
                  </a:lnTo>
                  <a:lnTo>
                    <a:pt x="43" y="8"/>
                  </a:lnTo>
                  <a:lnTo>
                    <a:pt x="43" y="8"/>
                  </a:lnTo>
                  <a:lnTo>
                    <a:pt x="49" y="4"/>
                  </a:lnTo>
                  <a:lnTo>
                    <a:pt x="55" y="2"/>
                  </a:lnTo>
                  <a:lnTo>
                    <a:pt x="69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21" name="Freeform 87"/>
            <p:cNvSpPr>
              <a:spLocks noEditPoints="1"/>
            </p:cNvSpPr>
            <p:nvPr/>
          </p:nvSpPr>
          <p:spPr bwMode="auto">
            <a:xfrm>
              <a:off x="8315325" y="3490913"/>
              <a:ext cx="77787" cy="61913"/>
            </a:xfrm>
            <a:custGeom>
              <a:avLst/>
              <a:gdLst/>
              <a:ahLst/>
              <a:cxnLst>
                <a:cxn ang="0">
                  <a:pos x="49" y="0"/>
                </a:cxn>
                <a:cxn ang="0">
                  <a:pos x="74" y="4"/>
                </a:cxn>
                <a:cxn ang="0">
                  <a:pos x="84" y="10"/>
                </a:cxn>
                <a:cxn ang="0">
                  <a:pos x="92" y="18"/>
                </a:cxn>
                <a:cxn ang="0">
                  <a:pos x="98" y="39"/>
                </a:cxn>
                <a:cxn ang="0">
                  <a:pos x="98" y="47"/>
                </a:cxn>
                <a:cxn ang="0">
                  <a:pos x="90" y="61"/>
                </a:cxn>
                <a:cxn ang="0">
                  <a:pos x="84" y="67"/>
                </a:cxn>
                <a:cxn ang="0">
                  <a:pos x="68" y="75"/>
                </a:cxn>
                <a:cxn ang="0">
                  <a:pos x="49" y="79"/>
                </a:cxn>
                <a:cxn ang="0">
                  <a:pos x="35" y="77"/>
                </a:cxn>
                <a:cxn ang="0">
                  <a:pos x="23" y="73"/>
                </a:cxn>
                <a:cxn ang="0">
                  <a:pos x="6" y="59"/>
                </a:cxn>
                <a:cxn ang="0">
                  <a:pos x="2" y="49"/>
                </a:cxn>
                <a:cxn ang="0">
                  <a:pos x="0" y="39"/>
                </a:cxn>
                <a:cxn ang="0">
                  <a:pos x="4" y="24"/>
                </a:cxn>
                <a:cxn ang="0">
                  <a:pos x="13" y="10"/>
                </a:cxn>
                <a:cxn ang="0">
                  <a:pos x="21" y="6"/>
                </a:cxn>
                <a:cxn ang="0">
                  <a:pos x="39" y="0"/>
                </a:cxn>
                <a:cxn ang="0">
                  <a:pos x="49" y="0"/>
                </a:cxn>
                <a:cxn ang="0">
                  <a:pos x="49" y="69"/>
                </a:cxn>
                <a:cxn ang="0">
                  <a:pos x="72" y="65"/>
                </a:cxn>
                <a:cxn ang="0">
                  <a:pos x="80" y="61"/>
                </a:cxn>
                <a:cxn ang="0">
                  <a:pos x="86" y="55"/>
                </a:cxn>
                <a:cxn ang="0">
                  <a:pos x="90" y="39"/>
                </a:cxn>
                <a:cxn ang="0">
                  <a:pos x="90" y="29"/>
                </a:cxn>
                <a:cxn ang="0">
                  <a:pos x="86" y="24"/>
                </a:cxn>
                <a:cxn ang="0">
                  <a:pos x="72" y="12"/>
                </a:cxn>
                <a:cxn ang="0">
                  <a:pos x="61" y="10"/>
                </a:cxn>
                <a:cxn ang="0">
                  <a:pos x="49" y="8"/>
                </a:cxn>
                <a:cxn ang="0">
                  <a:pos x="27" y="12"/>
                </a:cxn>
                <a:cxn ang="0">
                  <a:pos x="19" y="16"/>
                </a:cxn>
                <a:cxn ang="0">
                  <a:pos x="11" y="24"/>
                </a:cxn>
                <a:cxn ang="0">
                  <a:pos x="7" y="39"/>
                </a:cxn>
                <a:cxn ang="0">
                  <a:pos x="9" y="47"/>
                </a:cxn>
                <a:cxn ang="0">
                  <a:pos x="11" y="55"/>
                </a:cxn>
                <a:cxn ang="0">
                  <a:pos x="27" y="65"/>
                </a:cxn>
                <a:cxn ang="0">
                  <a:pos x="37" y="69"/>
                </a:cxn>
                <a:cxn ang="0">
                  <a:pos x="49" y="69"/>
                </a:cxn>
              </a:cxnLst>
              <a:rect l="0" t="0" r="r" b="b"/>
              <a:pathLst>
                <a:path w="98" h="79">
                  <a:moveTo>
                    <a:pt x="49" y="0"/>
                  </a:moveTo>
                  <a:lnTo>
                    <a:pt x="49" y="0"/>
                  </a:lnTo>
                  <a:lnTo>
                    <a:pt x="63" y="0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84" y="10"/>
                  </a:lnTo>
                  <a:lnTo>
                    <a:pt x="92" y="18"/>
                  </a:lnTo>
                  <a:lnTo>
                    <a:pt x="92" y="18"/>
                  </a:lnTo>
                  <a:lnTo>
                    <a:pt x="96" y="27"/>
                  </a:lnTo>
                  <a:lnTo>
                    <a:pt x="98" y="39"/>
                  </a:lnTo>
                  <a:lnTo>
                    <a:pt x="98" y="39"/>
                  </a:lnTo>
                  <a:lnTo>
                    <a:pt x="98" y="47"/>
                  </a:lnTo>
                  <a:lnTo>
                    <a:pt x="94" y="55"/>
                  </a:lnTo>
                  <a:lnTo>
                    <a:pt x="90" y="61"/>
                  </a:lnTo>
                  <a:lnTo>
                    <a:pt x="84" y="67"/>
                  </a:lnTo>
                  <a:lnTo>
                    <a:pt x="84" y="67"/>
                  </a:lnTo>
                  <a:lnTo>
                    <a:pt x="78" y="73"/>
                  </a:lnTo>
                  <a:lnTo>
                    <a:pt x="68" y="75"/>
                  </a:lnTo>
                  <a:lnTo>
                    <a:pt x="61" y="77"/>
                  </a:lnTo>
                  <a:lnTo>
                    <a:pt x="49" y="79"/>
                  </a:lnTo>
                  <a:lnTo>
                    <a:pt x="49" y="79"/>
                  </a:lnTo>
                  <a:lnTo>
                    <a:pt x="35" y="77"/>
                  </a:lnTo>
                  <a:lnTo>
                    <a:pt x="23" y="73"/>
                  </a:lnTo>
                  <a:lnTo>
                    <a:pt x="23" y="73"/>
                  </a:lnTo>
                  <a:lnTo>
                    <a:pt x="13" y="67"/>
                  </a:lnTo>
                  <a:lnTo>
                    <a:pt x="6" y="59"/>
                  </a:lnTo>
                  <a:lnTo>
                    <a:pt x="6" y="59"/>
                  </a:lnTo>
                  <a:lnTo>
                    <a:pt x="2" y="49"/>
                  </a:lnTo>
                  <a:lnTo>
                    <a:pt x="0" y="39"/>
                  </a:lnTo>
                  <a:lnTo>
                    <a:pt x="0" y="39"/>
                  </a:lnTo>
                  <a:lnTo>
                    <a:pt x="0" y="29"/>
                  </a:lnTo>
                  <a:lnTo>
                    <a:pt x="4" y="24"/>
                  </a:lnTo>
                  <a:lnTo>
                    <a:pt x="7" y="16"/>
                  </a:lnTo>
                  <a:lnTo>
                    <a:pt x="13" y="10"/>
                  </a:lnTo>
                  <a:lnTo>
                    <a:pt x="13" y="10"/>
                  </a:lnTo>
                  <a:lnTo>
                    <a:pt x="21" y="6"/>
                  </a:lnTo>
                  <a:lnTo>
                    <a:pt x="29" y="2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49" y="0"/>
                  </a:lnTo>
                  <a:close/>
                  <a:moveTo>
                    <a:pt x="49" y="69"/>
                  </a:moveTo>
                  <a:lnTo>
                    <a:pt x="49" y="69"/>
                  </a:lnTo>
                  <a:lnTo>
                    <a:pt x="61" y="69"/>
                  </a:lnTo>
                  <a:lnTo>
                    <a:pt x="72" y="65"/>
                  </a:lnTo>
                  <a:lnTo>
                    <a:pt x="72" y="65"/>
                  </a:lnTo>
                  <a:lnTo>
                    <a:pt x="80" y="61"/>
                  </a:lnTo>
                  <a:lnTo>
                    <a:pt x="86" y="55"/>
                  </a:lnTo>
                  <a:lnTo>
                    <a:pt x="86" y="55"/>
                  </a:lnTo>
                  <a:lnTo>
                    <a:pt x="90" y="47"/>
                  </a:lnTo>
                  <a:lnTo>
                    <a:pt x="90" y="39"/>
                  </a:lnTo>
                  <a:lnTo>
                    <a:pt x="90" y="39"/>
                  </a:lnTo>
                  <a:lnTo>
                    <a:pt x="90" y="29"/>
                  </a:lnTo>
                  <a:lnTo>
                    <a:pt x="86" y="24"/>
                  </a:lnTo>
                  <a:lnTo>
                    <a:pt x="86" y="24"/>
                  </a:lnTo>
                  <a:lnTo>
                    <a:pt x="80" y="16"/>
                  </a:lnTo>
                  <a:lnTo>
                    <a:pt x="72" y="12"/>
                  </a:lnTo>
                  <a:lnTo>
                    <a:pt x="72" y="12"/>
                  </a:lnTo>
                  <a:lnTo>
                    <a:pt x="61" y="10"/>
                  </a:lnTo>
                  <a:lnTo>
                    <a:pt x="49" y="8"/>
                  </a:lnTo>
                  <a:lnTo>
                    <a:pt x="49" y="8"/>
                  </a:lnTo>
                  <a:lnTo>
                    <a:pt x="37" y="10"/>
                  </a:lnTo>
                  <a:lnTo>
                    <a:pt x="27" y="12"/>
                  </a:lnTo>
                  <a:lnTo>
                    <a:pt x="27" y="12"/>
                  </a:lnTo>
                  <a:lnTo>
                    <a:pt x="19" y="16"/>
                  </a:lnTo>
                  <a:lnTo>
                    <a:pt x="11" y="24"/>
                  </a:lnTo>
                  <a:lnTo>
                    <a:pt x="11" y="24"/>
                  </a:lnTo>
                  <a:lnTo>
                    <a:pt x="9" y="29"/>
                  </a:lnTo>
                  <a:lnTo>
                    <a:pt x="7" y="39"/>
                  </a:lnTo>
                  <a:lnTo>
                    <a:pt x="7" y="39"/>
                  </a:lnTo>
                  <a:lnTo>
                    <a:pt x="9" y="47"/>
                  </a:lnTo>
                  <a:lnTo>
                    <a:pt x="11" y="55"/>
                  </a:lnTo>
                  <a:lnTo>
                    <a:pt x="11" y="55"/>
                  </a:lnTo>
                  <a:lnTo>
                    <a:pt x="19" y="61"/>
                  </a:lnTo>
                  <a:lnTo>
                    <a:pt x="27" y="65"/>
                  </a:lnTo>
                  <a:lnTo>
                    <a:pt x="27" y="65"/>
                  </a:lnTo>
                  <a:lnTo>
                    <a:pt x="37" y="69"/>
                  </a:lnTo>
                  <a:lnTo>
                    <a:pt x="49" y="69"/>
                  </a:lnTo>
                  <a:lnTo>
                    <a:pt x="49" y="6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22" name="Freeform 88"/>
            <p:cNvSpPr>
              <a:spLocks noEditPoints="1"/>
            </p:cNvSpPr>
            <p:nvPr/>
          </p:nvSpPr>
          <p:spPr bwMode="auto">
            <a:xfrm>
              <a:off x="8315325" y="3414713"/>
              <a:ext cx="77787" cy="61913"/>
            </a:xfrm>
            <a:custGeom>
              <a:avLst/>
              <a:gdLst/>
              <a:ahLst/>
              <a:cxnLst>
                <a:cxn ang="0">
                  <a:pos x="49" y="0"/>
                </a:cxn>
                <a:cxn ang="0">
                  <a:pos x="74" y="4"/>
                </a:cxn>
                <a:cxn ang="0">
                  <a:pos x="84" y="9"/>
                </a:cxn>
                <a:cxn ang="0">
                  <a:pos x="92" y="17"/>
                </a:cxn>
                <a:cxn ang="0">
                  <a:pos x="98" y="39"/>
                </a:cxn>
                <a:cxn ang="0">
                  <a:pos x="98" y="47"/>
                </a:cxn>
                <a:cxn ang="0">
                  <a:pos x="90" y="61"/>
                </a:cxn>
                <a:cxn ang="0">
                  <a:pos x="84" y="66"/>
                </a:cxn>
                <a:cxn ang="0">
                  <a:pos x="68" y="74"/>
                </a:cxn>
                <a:cxn ang="0">
                  <a:pos x="49" y="78"/>
                </a:cxn>
                <a:cxn ang="0">
                  <a:pos x="35" y="76"/>
                </a:cxn>
                <a:cxn ang="0">
                  <a:pos x="23" y="72"/>
                </a:cxn>
                <a:cxn ang="0">
                  <a:pos x="6" y="59"/>
                </a:cxn>
                <a:cxn ang="0">
                  <a:pos x="2" y="49"/>
                </a:cxn>
                <a:cxn ang="0">
                  <a:pos x="0" y="39"/>
                </a:cxn>
                <a:cxn ang="0">
                  <a:pos x="4" y="21"/>
                </a:cxn>
                <a:cxn ang="0">
                  <a:pos x="13" y="9"/>
                </a:cxn>
                <a:cxn ang="0">
                  <a:pos x="21" y="5"/>
                </a:cxn>
                <a:cxn ang="0">
                  <a:pos x="39" y="0"/>
                </a:cxn>
                <a:cxn ang="0">
                  <a:pos x="49" y="0"/>
                </a:cxn>
                <a:cxn ang="0">
                  <a:pos x="49" y="68"/>
                </a:cxn>
                <a:cxn ang="0">
                  <a:pos x="72" y="64"/>
                </a:cxn>
                <a:cxn ang="0">
                  <a:pos x="80" y="61"/>
                </a:cxn>
                <a:cxn ang="0">
                  <a:pos x="86" y="55"/>
                </a:cxn>
                <a:cxn ang="0">
                  <a:pos x="90" y="39"/>
                </a:cxn>
                <a:cxn ang="0">
                  <a:pos x="90" y="29"/>
                </a:cxn>
                <a:cxn ang="0">
                  <a:pos x="86" y="21"/>
                </a:cxn>
                <a:cxn ang="0">
                  <a:pos x="72" y="11"/>
                </a:cxn>
                <a:cxn ang="0">
                  <a:pos x="61" y="9"/>
                </a:cxn>
                <a:cxn ang="0">
                  <a:pos x="49" y="7"/>
                </a:cxn>
                <a:cxn ang="0">
                  <a:pos x="27" y="11"/>
                </a:cxn>
                <a:cxn ang="0">
                  <a:pos x="19" y="15"/>
                </a:cxn>
                <a:cxn ang="0">
                  <a:pos x="11" y="21"/>
                </a:cxn>
                <a:cxn ang="0">
                  <a:pos x="7" y="39"/>
                </a:cxn>
                <a:cxn ang="0">
                  <a:pos x="9" y="47"/>
                </a:cxn>
                <a:cxn ang="0">
                  <a:pos x="11" y="55"/>
                </a:cxn>
                <a:cxn ang="0">
                  <a:pos x="27" y="64"/>
                </a:cxn>
                <a:cxn ang="0">
                  <a:pos x="37" y="68"/>
                </a:cxn>
                <a:cxn ang="0">
                  <a:pos x="49" y="68"/>
                </a:cxn>
              </a:cxnLst>
              <a:rect l="0" t="0" r="r" b="b"/>
              <a:pathLst>
                <a:path w="98" h="78">
                  <a:moveTo>
                    <a:pt x="49" y="0"/>
                  </a:moveTo>
                  <a:lnTo>
                    <a:pt x="49" y="0"/>
                  </a:lnTo>
                  <a:lnTo>
                    <a:pt x="63" y="0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84" y="9"/>
                  </a:lnTo>
                  <a:lnTo>
                    <a:pt x="92" y="17"/>
                  </a:lnTo>
                  <a:lnTo>
                    <a:pt x="92" y="17"/>
                  </a:lnTo>
                  <a:lnTo>
                    <a:pt x="96" y="27"/>
                  </a:lnTo>
                  <a:lnTo>
                    <a:pt x="98" y="39"/>
                  </a:lnTo>
                  <a:lnTo>
                    <a:pt x="98" y="39"/>
                  </a:lnTo>
                  <a:lnTo>
                    <a:pt x="98" y="47"/>
                  </a:lnTo>
                  <a:lnTo>
                    <a:pt x="94" y="55"/>
                  </a:lnTo>
                  <a:lnTo>
                    <a:pt x="90" y="61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78" y="72"/>
                  </a:lnTo>
                  <a:lnTo>
                    <a:pt x="68" y="74"/>
                  </a:lnTo>
                  <a:lnTo>
                    <a:pt x="61" y="76"/>
                  </a:lnTo>
                  <a:lnTo>
                    <a:pt x="49" y="78"/>
                  </a:lnTo>
                  <a:lnTo>
                    <a:pt x="49" y="78"/>
                  </a:lnTo>
                  <a:lnTo>
                    <a:pt x="35" y="76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13" y="66"/>
                  </a:lnTo>
                  <a:lnTo>
                    <a:pt x="6" y="59"/>
                  </a:lnTo>
                  <a:lnTo>
                    <a:pt x="6" y="59"/>
                  </a:lnTo>
                  <a:lnTo>
                    <a:pt x="2" y="49"/>
                  </a:lnTo>
                  <a:lnTo>
                    <a:pt x="0" y="39"/>
                  </a:lnTo>
                  <a:lnTo>
                    <a:pt x="0" y="39"/>
                  </a:lnTo>
                  <a:lnTo>
                    <a:pt x="0" y="29"/>
                  </a:lnTo>
                  <a:lnTo>
                    <a:pt x="4" y="21"/>
                  </a:lnTo>
                  <a:lnTo>
                    <a:pt x="7" y="15"/>
                  </a:lnTo>
                  <a:lnTo>
                    <a:pt x="13" y="9"/>
                  </a:lnTo>
                  <a:lnTo>
                    <a:pt x="13" y="9"/>
                  </a:lnTo>
                  <a:lnTo>
                    <a:pt x="21" y="5"/>
                  </a:lnTo>
                  <a:lnTo>
                    <a:pt x="29" y="2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49" y="0"/>
                  </a:lnTo>
                  <a:close/>
                  <a:moveTo>
                    <a:pt x="49" y="68"/>
                  </a:moveTo>
                  <a:lnTo>
                    <a:pt x="49" y="68"/>
                  </a:lnTo>
                  <a:lnTo>
                    <a:pt x="61" y="68"/>
                  </a:lnTo>
                  <a:lnTo>
                    <a:pt x="72" y="64"/>
                  </a:lnTo>
                  <a:lnTo>
                    <a:pt x="72" y="64"/>
                  </a:lnTo>
                  <a:lnTo>
                    <a:pt x="80" y="61"/>
                  </a:lnTo>
                  <a:lnTo>
                    <a:pt x="86" y="55"/>
                  </a:lnTo>
                  <a:lnTo>
                    <a:pt x="86" y="55"/>
                  </a:lnTo>
                  <a:lnTo>
                    <a:pt x="90" y="47"/>
                  </a:lnTo>
                  <a:lnTo>
                    <a:pt x="90" y="39"/>
                  </a:lnTo>
                  <a:lnTo>
                    <a:pt x="90" y="39"/>
                  </a:lnTo>
                  <a:lnTo>
                    <a:pt x="90" y="29"/>
                  </a:lnTo>
                  <a:lnTo>
                    <a:pt x="86" y="21"/>
                  </a:lnTo>
                  <a:lnTo>
                    <a:pt x="86" y="21"/>
                  </a:lnTo>
                  <a:lnTo>
                    <a:pt x="80" y="15"/>
                  </a:lnTo>
                  <a:lnTo>
                    <a:pt x="72" y="11"/>
                  </a:lnTo>
                  <a:lnTo>
                    <a:pt x="72" y="11"/>
                  </a:lnTo>
                  <a:lnTo>
                    <a:pt x="61" y="9"/>
                  </a:lnTo>
                  <a:lnTo>
                    <a:pt x="49" y="7"/>
                  </a:lnTo>
                  <a:lnTo>
                    <a:pt x="49" y="7"/>
                  </a:lnTo>
                  <a:lnTo>
                    <a:pt x="37" y="9"/>
                  </a:lnTo>
                  <a:lnTo>
                    <a:pt x="27" y="11"/>
                  </a:lnTo>
                  <a:lnTo>
                    <a:pt x="27" y="11"/>
                  </a:lnTo>
                  <a:lnTo>
                    <a:pt x="19" y="15"/>
                  </a:lnTo>
                  <a:lnTo>
                    <a:pt x="11" y="21"/>
                  </a:lnTo>
                  <a:lnTo>
                    <a:pt x="11" y="21"/>
                  </a:lnTo>
                  <a:lnTo>
                    <a:pt x="9" y="29"/>
                  </a:lnTo>
                  <a:lnTo>
                    <a:pt x="7" y="39"/>
                  </a:lnTo>
                  <a:lnTo>
                    <a:pt x="7" y="39"/>
                  </a:lnTo>
                  <a:lnTo>
                    <a:pt x="9" y="47"/>
                  </a:lnTo>
                  <a:lnTo>
                    <a:pt x="11" y="55"/>
                  </a:lnTo>
                  <a:lnTo>
                    <a:pt x="11" y="55"/>
                  </a:lnTo>
                  <a:lnTo>
                    <a:pt x="19" y="61"/>
                  </a:lnTo>
                  <a:lnTo>
                    <a:pt x="27" y="64"/>
                  </a:lnTo>
                  <a:lnTo>
                    <a:pt x="27" y="64"/>
                  </a:lnTo>
                  <a:lnTo>
                    <a:pt x="37" y="68"/>
                  </a:lnTo>
                  <a:lnTo>
                    <a:pt x="49" y="68"/>
                  </a:lnTo>
                  <a:lnTo>
                    <a:pt x="49" y="6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23" name="Rectangle 89"/>
            <p:cNvSpPr>
              <a:spLocks noChangeArrowheads="1"/>
            </p:cNvSpPr>
            <p:nvPr/>
          </p:nvSpPr>
          <p:spPr bwMode="auto">
            <a:xfrm>
              <a:off x="8286750" y="3386138"/>
              <a:ext cx="104775" cy="6350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24" name="Freeform 90"/>
            <p:cNvSpPr>
              <a:spLocks/>
            </p:cNvSpPr>
            <p:nvPr/>
          </p:nvSpPr>
          <p:spPr bwMode="auto">
            <a:xfrm>
              <a:off x="8266113" y="2744788"/>
              <a:ext cx="130175" cy="130175"/>
            </a:xfrm>
            <a:custGeom>
              <a:avLst/>
              <a:gdLst/>
              <a:ahLst/>
              <a:cxnLst>
                <a:cxn ang="0">
                  <a:pos x="155" y="65"/>
                </a:cxn>
                <a:cxn ang="0">
                  <a:pos x="141" y="61"/>
                </a:cxn>
                <a:cxn ang="0">
                  <a:pos x="127" y="59"/>
                </a:cxn>
                <a:cxn ang="0">
                  <a:pos x="127" y="59"/>
                </a:cxn>
                <a:cxn ang="0">
                  <a:pos x="108" y="55"/>
                </a:cxn>
                <a:cxn ang="0">
                  <a:pos x="100" y="22"/>
                </a:cxn>
                <a:cxn ang="0">
                  <a:pos x="96" y="8"/>
                </a:cxn>
                <a:cxn ang="0">
                  <a:pos x="96" y="8"/>
                </a:cxn>
                <a:cxn ang="0">
                  <a:pos x="94" y="2"/>
                </a:cxn>
                <a:cxn ang="0">
                  <a:pos x="90" y="0"/>
                </a:cxn>
                <a:cxn ang="0">
                  <a:pos x="86" y="0"/>
                </a:cxn>
                <a:cxn ang="0">
                  <a:pos x="82" y="6"/>
                </a:cxn>
                <a:cxn ang="0">
                  <a:pos x="74" y="18"/>
                </a:cxn>
                <a:cxn ang="0">
                  <a:pos x="59" y="47"/>
                </a:cxn>
                <a:cxn ang="0">
                  <a:pos x="39" y="45"/>
                </a:cxn>
                <a:cxn ang="0">
                  <a:pos x="39" y="45"/>
                </a:cxn>
                <a:cxn ang="0">
                  <a:pos x="25" y="45"/>
                </a:cxn>
                <a:cxn ang="0">
                  <a:pos x="10" y="43"/>
                </a:cxn>
                <a:cxn ang="0">
                  <a:pos x="10" y="43"/>
                </a:cxn>
                <a:cxn ang="0">
                  <a:pos x="4" y="43"/>
                </a:cxn>
                <a:cxn ang="0">
                  <a:pos x="0" y="47"/>
                </a:cxn>
                <a:cxn ang="0">
                  <a:pos x="0" y="51"/>
                </a:cxn>
                <a:cxn ang="0">
                  <a:pos x="4" y="57"/>
                </a:cxn>
                <a:cxn ang="0">
                  <a:pos x="13" y="67"/>
                </a:cxn>
                <a:cxn ang="0">
                  <a:pos x="35" y="92"/>
                </a:cxn>
                <a:cxn ang="0">
                  <a:pos x="29" y="110"/>
                </a:cxn>
                <a:cxn ang="0">
                  <a:pos x="23" y="124"/>
                </a:cxn>
                <a:cxn ang="0">
                  <a:pos x="17" y="138"/>
                </a:cxn>
                <a:cxn ang="0">
                  <a:pos x="17" y="138"/>
                </a:cxn>
                <a:cxn ang="0">
                  <a:pos x="17" y="138"/>
                </a:cxn>
                <a:cxn ang="0">
                  <a:pos x="17" y="138"/>
                </a:cxn>
                <a:cxn ang="0">
                  <a:pos x="15" y="144"/>
                </a:cxn>
                <a:cxn ang="0">
                  <a:pos x="17" y="147"/>
                </a:cxn>
                <a:cxn ang="0">
                  <a:pos x="21" y="149"/>
                </a:cxn>
                <a:cxn ang="0">
                  <a:pos x="27" y="147"/>
                </a:cxn>
                <a:cxn ang="0">
                  <a:pos x="41" y="142"/>
                </a:cxn>
                <a:cxn ang="0">
                  <a:pos x="72" y="128"/>
                </a:cxn>
                <a:cxn ang="0">
                  <a:pos x="98" y="149"/>
                </a:cxn>
                <a:cxn ang="0">
                  <a:pos x="108" y="159"/>
                </a:cxn>
                <a:cxn ang="0">
                  <a:pos x="108" y="159"/>
                </a:cxn>
                <a:cxn ang="0">
                  <a:pos x="114" y="163"/>
                </a:cxn>
                <a:cxn ang="0">
                  <a:pos x="118" y="161"/>
                </a:cxn>
                <a:cxn ang="0">
                  <a:pos x="122" y="159"/>
                </a:cxn>
                <a:cxn ang="0">
                  <a:pos x="122" y="151"/>
                </a:cxn>
                <a:cxn ang="0">
                  <a:pos x="122" y="151"/>
                </a:cxn>
                <a:cxn ang="0">
                  <a:pos x="122" y="151"/>
                </a:cxn>
                <a:cxn ang="0">
                  <a:pos x="120" y="138"/>
                </a:cxn>
                <a:cxn ang="0">
                  <a:pos x="118" y="124"/>
                </a:cxn>
                <a:cxn ang="0">
                  <a:pos x="116" y="104"/>
                </a:cxn>
                <a:cxn ang="0">
                  <a:pos x="145" y="86"/>
                </a:cxn>
                <a:cxn ang="0">
                  <a:pos x="157" y="79"/>
                </a:cxn>
                <a:cxn ang="0">
                  <a:pos x="157" y="79"/>
                </a:cxn>
                <a:cxn ang="0">
                  <a:pos x="163" y="75"/>
                </a:cxn>
                <a:cxn ang="0">
                  <a:pos x="163" y="71"/>
                </a:cxn>
                <a:cxn ang="0">
                  <a:pos x="161" y="67"/>
                </a:cxn>
                <a:cxn ang="0">
                  <a:pos x="155" y="65"/>
                </a:cxn>
                <a:cxn ang="0">
                  <a:pos x="155" y="65"/>
                </a:cxn>
              </a:cxnLst>
              <a:rect l="0" t="0" r="r" b="b"/>
              <a:pathLst>
                <a:path w="163" h="163">
                  <a:moveTo>
                    <a:pt x="155" y="65"/>
                  </a:moveTo>
                  <a:lnTo>
                    <a:pt x="141" y="61"/>
                  </a:lnTo>
                  <a:lnTo>
                    <a:pt x="127" y="59"/>
                  </a:lnTo>
                  <a:lnTo>
                    <a:pt x="127" y="59"/>
                  </a:lnTo>
                  <a:lnTo>
                    <a:pt x="108" y="55"/>
                  </a:lnTo>
                  <a:lnTo>
                    <a:pt x="100" y="22"/>
                  </a:lnTo>
                  <a:lnTo>
                    <a:pt x="96" y="8"/>
                  </a:lnTo>
                  <a:lnTo>
                    <a:pt x="96" y="8"/>
                  </a:lnTo>
                  <a:lnTo>
                    <a:pt x="94" y="2"/>
                  </a:lnTo>
                  <a:lnTo>
                    <a:pt x="90" y="0"/>
                  </a:lnTo>
                  <a:lnTo>
                    <a:pt x="86" y="0"/>
                  </a:lnTo>
                  <a:lnTo>
                    <a:pt x="82" y="6"/>
                  </a:lnTo>
                  <a:lnTo>
                    <a:pt x="74" y="18"/>
                  </a:lnTo>
                  <a:lnTo>
                    <a:pt x="59" y="47"/>
                  </a:lnTo>
                  <a:lnTo>
                    <a:pt x="39" y="45"/>
                  </a:lnTo>
                  <a:lnTo>
                    <a:pt x="39" y="45"/>
                  </a:lnTo>
                  <a:lnTo>
                    <a:pt x="25" y="45"/>
                  </a:lnTo>
                  <a:lnTo>
                    <a:pt x="10" y="43"/>
                  </a:lnTo>
                  <a:lnTo>
                    <a:pt x="10" y="43"/>
                  </a:lnTo>
                  <a:lnTo>
                    <a:pt x="4" y="43"/>
                  </a:lnTo>
                  <a:lnTo>
                    <a:pt x="0" y="47"/>
                  </a:lnTo>
                  <a:lnTo>
                    <a:pt x="0" y="51"/>
                  </a:lnTo>
                  <a:lnTo>
                    <a:pt x="4" y="57"/>
                  </a:lnTo>
                  <a:lnTo>
                    <a:pt x="13" y="67"/>
                  </a:lnTo>
                  <a:lnTo>
                    <a:pt x="35" y="92"/>
                  </a:lnTo>
                  <a:lnTo>
                    <a:pt x="29" y="110"/>
                  </a:lnTo>
                  <a:lnTo>
                    <a:pt x="23" y="124"/>
                  </a:lnTo>
                  <a:lnTo>
                    <a:pt x="17" y="138"/>
                  </a:lnTo>
                  <a:lnTo>
                    <a:pt x="17" y="138"/>
                  </a:lnTo>
                  <a:lnTo>
                    <a:pt x="17" y="138"/>
                  </a:lnTo>
                  <a:lnTo>
                    <a:pt x="17" y="138"/>
                  </a:lnTo>
                  <a:lnTo>
                    <a:pt x="15" y="144"/>
                  </a:lnTo>
                  <a:lnTo>
                    <a:pt x="17" y="147"/>
                  </a:lnTo>
                  <a:lnTo>
                    <a:pt x="21" y="149"/>
                  </a:lnTo>
                  <a:lnTo>
                    <a:pt x="27" y="147"/>
                  </a:lnTo>
                  <a:lnTo>
                    <a:pt x="41" y="142"/>
                  </a:lnTo>
                  <a:lnTo>
                    <a:pt x="72" y="128"/>
                  </a:lnTo>
                  <a:lnTo>
                    <a:pt x="98" y="149"/>
                  </a:lnTo>
                  <a:lnTo>
                    <a:pt x="108" y="159"/>
                  </a:lnTo>
                  <a:lnTo>
                    <a:pt x="108" y="159"/>
                  </a:lnTo>
                  <a:lnTo>
                    <a:pt x="114" y="163"/>
                  </a:lnTo>
                  <a:lnTo>
                    <a:pt x="118" y="161"/>
                  </a:lnTo>
                  <a:lnTo>
                    <a:pt x="122" y="159"/>
                  </a:lnTo>
                  <a:lnTo>
                    <a:pt x="122" y="151"/>
                  </a:lnTo>
                  <a:lnTo>
                    <a:pt x="122" y="151"/>
                  </a:lnTo>
                  <a:lnTo>
                    <a:pt x="122" y="151"/>
                  </a:lnTo>
                  <a:lnTo>
                    <a:pt x="120" y="138"/>
                  </a:lnTo>
                  <a:lnTo>
                    <a:pt x="118" y="124"/>
                  </a:lnTo>
                  <a:lnTo>
                    <a:pt x="116" y="104"/>
                  </a:lnTo>
                  <a:lnTo>
                    <a:pt x="145" y="86"/>
                  </a:lnTo>
                  <a:lnTo>
                    <a:pt x="157" y="79"/>
                  </a:lnTo>
                  <a:lnTo>
                    <a:pt x="157" y="79"/>
                  </a:lnTo>
                  <a:lnTo>
                    <a:pt x="163" y="75"/>
                  </a:lnTo>
                  <a:lnTo>
                    <a:pt x="163" y="71"/>
                  </a:lnTo>
                  <a:lnTo>
                    <a:pt x="161" y="67"/>
                  </a:lnTo>
                  <a:lnTo>
                    <a:pt x="155" y="65"/>
                  </a:lnTo>
                  <a:lnTo>
                    <a:pt x="155" y="65"/>
                  </a:lnTo>
                  <a:close/>
                </a:path>
              </a:pathLst>
            </a:custGeom>
            <a:solidFill>
              <a:srgbClr val="62BEC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1386112" y="318722"/>
            <a:ext cx="1952479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dirty="0" smtClean="0">
                <a:solidFill>
                  <a:srgbClr val="109EB4"/>
                </a:solidFill>
              </a:rPr>
              <a:t>ФЕДЕРАЛЬНАЯ ИННОВАЦИОННАЯ ПЛОЩАДКА</a:t>
            </a:r>
          </a:p>
          <a:p>
            <a:r>
              <a:rPr lang="ru-RU" sz="1600" dirty="0" smtClean="0">
                <a:solidFill>
                  <a:srgbClr val="109EB4"/>
                </a:solidFill>
              </a:rPr>
              <a:t>ТОИПКРО</a:t>
            </a:r>
            <a:endParaRPr lang="ru-RU" sz="1600" dirty="0">
              <a:solidFill>
                <a:srgbClr val="109EB4"/>
              </a:solidFill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977" y="1376354"/>
            <a:ext cx="4062673" cy="5594500"/>
          </a:xfrm>
          <a:prstGeom prst="rect">
            <a:avLst/>
          </a:prstGeom>
          <a:noFill/>
          <a:ln w="12700">
            <a:solidFill>
              <a:srgbClr val="114B2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Рисунок 25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78825" y="206024"/>
            <a:ext cx="960489" cy="960489"/>
          </a:xfrm>
          <a:prstGeom prst="rect">
            <a:avLst/>
          </a:prstGeom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4714" y="279949"/>
            <a:ext cx="1042988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260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600" y="148659"/>
            <a:ext cx="10334452" cy="1165486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28565E"/>
                </a:solidFill>
              </a:rPr>
              <a:t> </a:t>
            </a:r>
            <a:r>
              <a:rPr lang="ru-RU" sz="2800" dirty="0" smtClean="0">
                <a:solidFill>
                  <a:srgbClr val="28565E"/>
                </a:solidFill>
              </a:rPr>
              <a:t>«Школа </a:t>
            </a:r>
            <a:r>
              <a:rPr lang="ru-RU" sz="2800" dirty="0">
                <a:solidFill>
                  <a:srgbClr val="28565E"/>
                </a:solidFill>
              </a:rPr>
              <a:t>молодого педагога»</a:t>
            </a:r>
            <a:br>
              <a:rPr lang="ru-RU" sz="2800" dirty="0">
                <a:solidFill>
                  <a:srgbClr val="28565E"/>
                </a:solidFill>
              </a:rPr>
            </a:b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l="10449" t="328" r="8777" b="3111"/>
          <a:stretch/>
        </p:blipFill>
        <p:spPr>
          <a:xfrm>
            <a:off x="1997770" y="865484"/>
            <a:ext cx="8052619" cy="5466736"/>
          </a:xfrm>
          <a:prstGeom prst="rect">
            <a:avLst/>
          </a:prstGeom>
          <a:ln w="12700">
            <a:solidFill>
              <a:srgbClr val="28565E"/>
            </a:solidFill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smtClean="0"/>
              <a:pPr rtl="0"/>
              <a:t>5</a:t>
            </a:fld>
            <a:endParaRPr lang="ru-RU" dirty="0">
              <a:latin typeface="+mn-lt"/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rtl="0"/>
            <a:fld id="{6E80A1C9-00CA-45E6-83FA-07F572D43F63}" type="datetime1">
              <a:rPr lang="ru-RU" smtClean="0">
                <a:latin typeface="+mn-lt"/>
              </a:rPr>
              <a:t>21.05.2025</a:t>
            </a:fld>
            <a:endParaRPr lang="ru-RU" dirty="0">
              <a:latin typeface="+mn-lt"/>
            </a:endParaRPr>
          </a:p>
        </p:txBody>
      </p:sp>
      <p:pic>
        <p:nvPicPr>
          <p:cNvPr id="8" name="Рисунок 7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013057" y="1631319"/>
            <a:ext cx="960489" cy="960489"/>
          </a:xfrm>
          <a:prstGeom prst="rect">
            <a:avLst/>
          </a:prstGeom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0558" y="253695"/>
            <a:ext cx="1042988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123274" y="6456045"/>
            <a:ext cx="8250669" cy="29871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Руководитель «Школы молодого специалиста» </a:t>
            </a:r>
            <a:r>
              <a:rPr lang="ru-RU" b="1" dirty="0" err="1" smtClean="0">
                <a:solidFill>
                  <a:schemeClr val="bg1"/>
                </a:solidFill>
                <a:latin typeface="Calibri Light" panose="020F0302020204030204" pitchFamily="34" charset="0"/>
              </a:rPr>
              <a:t>Перемитина</a:t>
            </a:r>
            <a:r>
              <a:rPr lang="ru-RU" b="1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 Оксана Валерьевна</a:t>
            </a:r>
            <a:endParaRPr lang="ru-RU" b="1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41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>
            <a:extLst>
              <a:ext uri="{FF2B5EF4-FFF2-40B4-BE49-F238E27FC236}">
                <a16:creationId xmlns=""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418" y="-226963"/>
            <a:ext cx="10873740" cy="1680205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r>
              <a:rPr lang="ru-RU" sz="2800" dirty="0" smtClean="0">
                <a:solidFill>
                  <a:srgbClr val="28565E"/>
                </a:solidFill>
              </a:rPr>
              <a:t> </a:t>
            </a:r>
            <a:r>
              <a:rPr lang="ru-RU" sz="2800" dirty="0" smtClean="0">
                <a:solidFill>
                  <a:srgbClr val="28565E"/>
                </a:solidFill>
              </a:rPr>
              <a:t/>
            </a:r>
            <a:br>
              <a:rPr lang="ru-RU" sz="2800" dirty="0" smtClean="0">
                <a:solidFill>
                  <a:srgbClr val="28565E"/>
                </a:solidFill>
              </a:rPr>
            </a:br>
            <a:r>
              <a:rPr lang="ru-RU" sz="2800" dirty="0" smtClean="0">
                <a:solidFill>
                  <a:srgbClr val="28565E"/>
                </a:solidFill>
              </a:rPr>
              <a:t>«Школа молодого педагога»</a:t>
            </a:r>
            <a:br>
              <a:rPr lang="ru-RU" sz="2800" dirty="0" smtClean="0">
                <a:solidFill>
                  <a:srgbClr val="28565E"/>
                </a:solidFill>
              </a:rPr>
            </a:br>
            <a:r>
              <a:rPr lang="ru-RU" sz="2400" spc="0" dirty="0">
                <a:solidFill>
                  <a:prstClr val="black"/>
                </a:solidFill>
                <a:latin typeface="Trebuchet MS"/>
                <a:ea typeface="+mn-ea"/>
                <a:cs typeface="+mn-cs"/>
              </a:rPr>
              <a:t>Межмуниципальный Слёт молодых педагогов и </a:t>
            </a:r>
            <a:r>
              <a:rPr lang="ru-RU" sz="2400" spc="0" dirty="0" smtClean="0">
                <a:solidFill>
                  <a:prstClr val="black"/>
                </a:solidFill>
                <a:latin typeface="Trebuchet MS"/>
                <a:ea typeface="+mn-ea"/>
                <a:cs typeface="+mn-cs"/>
              </a:rPr>
              <a:t>наставников</a:t>
            </a:r>
            <a:br>
              <a:rPr lang="ru-RU" sz="2400" spc="0" dirty="0" smtClean="0">
                <a:solidFill>
                  <a:prstClr val="black"/>
                </a:solidFill>
                <a:latin typeface="Trebuchet MS"/>
                <a:ea typeface="+mn-ea"/>
                <a:cs typeface="+mn-cs"/>
              </a:rPr>
            </a:b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53242"/>
            <a:ext cx="7519307" cy="5294357"/>
          </a:xfrm>
          <a:prstGeom prst="rect">
            <a:avLst/>
          </a:prstGeom>
          <a:noFill/>
          <a:ln w="9525">
            <a:solidFill>
              <a:srgbClr val="114B2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64669" y="61383"/>
            <a:ext cx="960489" cy="960489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5158" y="87504"/>
            <a:ext cx="1042988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Дата 4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rtl="0"/>
            <a:fld id="{E3F12434-8BD5-4CDA-A605-2C5BFCCF117C}" type="datetime1">
              <a:rPr lang="ru-RU" smtClean="0">
                <a:latin typeface="+mn-lt"/>
              </a:rPr>
              <a:t>21.05.2025</a:t>
            </a:fld>
            <a:endParaRPr lang="ru-RU" dirty="0">
              <a:latin typeface="+mn-lt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smtClean="0"/>
              <a:pPr rtl="0"/>
              <a:t>6</a:t>
            </a:fld>
            <a:endParaRPr lang="ru-RU" dirty="0">
              <a:latin typeface="+mn-lt"/>
            </a:endParaRPr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0178" y="1453242"/>
            <a:ext cx="3747408" cy="5222717"/>
          </a:xfrm>
          <a:prstGeom prst="rect">
            <a:avLst/>
          </a:prstGeom>
          <a:noFill/>
          <a:ln w="9525">
            <a:solidFill>
              <a:srgbClr val="1D4147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485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98833"/>
            <a:ext cx="10873740" cy="1680205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28565E"/>
                </a:solidFill>
              </a:rPr>
              <a:t> </a:t>
            </a:r>
            <a:r>
              <a:rPr lang="ru-RU" sz="2800" dirty="0" smtClean="0">
                <a:solidFill>
                  <a:srgbClr val="28565E"/>
                </a:solidFill>
              </a:rPr>
              <a:t>«</a:t>
            </a:r>
            <a:r>
              <a:rPr lang="ru-RU" sz="2800" dirty="0">
                <a:solidFill>
                  <a:srgbClr val="28565E"/>
                </a:solidFill>
              </a:rPr>
              <a:t>Школа молодого педагога</a:t>
            </a:r>
            <a:r>
              <a:rPr lang="ru-RU" sz="2800" dirty="0" smtClean="0">
                <a:solidFill>
                  <a:srgbClr val="28565E"/>
                </a:solidFill>
              </a:rPr>
              <a:t>»</a:t>
            </a:r>
            <a:br>
              <a:rPr lang="ru-RU" sz="2800" dirty="0" smtClean="0">
                <a:solidFill>
                  <a:srgbClr val="28565E"/>
                </a:solidFill>
              </a:rPr>
            </a:br>
            <a:r>
              <a:rPr lang="ru-RU" sz="2000" dirty="0" smtClean="0">
                <a:solidFill>
                  <a:srgbClr val="28565E"/>
                </a:solidFill>
              </a:rPr>
              <a:t>Межмуниципальный семинар </a:t>
            </a:r>
            <a:br>
              <a:rPr lang="ru-RU" sz="2000" dirty="0" smtClean="0">
                <a:solidFill>
                  <a:srgbClr val="28565E"/>
                </a:solidFill>
              </a:rPr>
            </a:br>
            <a:r>
              <a:rPr lang="ru-RU" sz="2000" dirty="0" smtClean="0">
                <a:solidFill>
                  <a:srgbClr val="28565E"/>
                </a:solidFill>
              </a:rPr>
              <a:t>«Реализация обновленных ФГОС. Приемы, методы. Подходы»</a:t>
            </a:r>
            <a:r>
              <a:rPr lang="ru-RU" sz="2000" dirty="0">
                <a:solidFill>
                  <a:srgbClr val="28565E"/>
                </a:solidFill>
              </a:rPr>
              <a:t/>
            </a:r>
            <a:br>
              <a:rPr lang="ru-RU" sz="2000" dirty="0">
                <a:solidFill>
                  <a:srgbClr val="28565E"/>
                </a:solidFill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246408" y="6163673"/>
            <a:ext cx="8124942" cy="584743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Calibri Light" panose="020F0302020204030204" pitchFamily="34" charset="0"/>
              </a:rPr>
              <a:t>Мастер – класс «Командообразование как технология работы в образовательном процессе»</a:t>
            </a:r>
            <a:endParaRPr lang="ru-RU" b="1" dirty="0">
              <a:latin typeface="Calibri Light" panose="020F0302020204030204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9" r="5129" b="6791"/>
          <a:stretch/>
        </p:blipFill>
        <p:spPr bwMode="auto">
          <a:xfrm>
            <a:off x="4937465" y="1661431"/>
            <a:ext cx="6377614" cy="4355650"/>
          </a:xfrm>
          <a:prstGeom prst="rect">
            <a:avLst/>
          </a:prstGeom>
          <a:noFill/>
          <a:ln w="9525">
            <a:solidFill>
              <a:srgbClr val="114B2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05"/>
          <a:stretch/>
        </p:blipFill>
        <p:spPr bwMode="auto">
          <a:xfrm>
            <a:off x="832756" y="1381372"/>
            <a:ext cx="3853543" cy="4752482"/>
          </a:xfrm>
          <a:prstGeom prst="rect">
            <a:avLst/>
          </a:prstGeom>
          <a:noFill/>
          <a:ln w="9525">
            <a:solidFill>
              <a:srgbClr val="114B2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Герб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18601" y="1381372"/>
            <a:ext cx="960489" cy="960489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5158" y="87504"/>
            <a:ext cx="1042988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Дата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rtl="0"/>
            <a:fld id="{41EF1C52-13F4-4E38-AC3D-CBF94D17C98F}" type="datetime1">
              <a:rPr lang="ru-RU" smtClean="0">
                <a:latin typeface="+mn-lt"/>
              </a:rPr>
              <a:t>21.05.2025</a:t>
            </a:fld>
            <a:endParaRPr lang="ru-RU" dirty="0">
              <a:latin typeface="+mn-lt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smtClean="0"/>
              <a:pPr rtl="0"/>
              <a:t>7</a:t>
            </a:fld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6878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3405" y="0"/>
            <a:ext cx="10873740" cy="1680205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28565E"/>
                </a:solidFill>
              </a:rPr>
              <a:t> </a:t>
            </a:r>
            <a:r>
              <a:rPr lang="ru-RU" sz="2800" dirty="0" smtClean="0">
                <a:solidFill>
                  <a:srgbClr val="28565E"/>
                </a:solidFill>
              </a:rPr>
              <a:t>«</a:t>
            </a:r>
            <a:r>
              <a:rPr lang="ru-RU" sz="2800" dirty="0">
                <a:solidFill>
                  <a:srgbClr val="28565E"/>
                </a:solidFill>
              </a:rPr>
              <a:t>Школа молодого педагога»</a:t>
            </a:r>
            <a:br>
              <a:rPr lang="ru-RU" sz="2800" dirty="0">
                <a:solidFill>
                  <a:srgbClr val="28565E"/>
                </a:solidFill>
              </a:rPr>
            </a:br>
            <a:r>
              <a:rPr lang="ru-RU" sz="2800" dirty="0" smtClean="0">
                <a:solidFill>
                  <a:srgbClr val="28565E"/>
                </a:solidFill>
              </a:rPr>
              <a:t/>
            </a:r>
            <a:br>
              <a:rPr lang="ru-RU" sz="2800" dirty="0" smtClean="0">
                <a:solidFill>
                  <a:srgbClr val="28565E"/>
                </a:solidFill>
              </a:rPr>
            </a:br>
            <a:r>
              <a:rPr lang="ru-RU" sz="2000" dirty="0" smtClean="0">
                <a:solidFill>
                  <a:srgbClr val="28565E"/>
                </a:solidFill>
              </a:rPr>
              <a:t>Муниципальное итоговое мероприятие </a:t>
            </a:r>
            <a:br>
              <a:rPr lang="ru-RU" sz="2000" dirty="0" smtClean="0">
                <a:solidFill>
                  <a:srgbClr val="28565E"/>
                </a:solidFill>
              </a:rPr>
            </a:br>
            <a:r>
              <a:rPr lang="ru-RU" sz="2000" dirty="0" smtClean="0">
                <a:solidFill>
                  <a:srgbClr val="28565E"/>
                </a:solidFill>
              </a:rPr>
              <a:t>«Создание единого образовательного пространства для детей с разными возможностями» </a:t>
            </a:r>
            <a:endParaRPr lang="ru-RU" sz="20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19425" y="1940894"/>
            <a:ext cx="5581325" cy="4185995"/>
          </a:xfrm>
          <a:prstGeom prst="rect">
            <a:avLst/>
          </a:prstGeom>
          <a:noFill/>
          <a:ln w="9525">
            <a:solidFill>
              <a:srgbClr val="114B2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Номер слайда 6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smtClean="0"/>
              <a:pPr rtl="0"/>
              <a:t>8</a:t>
            </a:fld>
            <a:endParaRPr lang="ru-RU" dirty="0">
              <a:latin typeface="+mn-lt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rtl="0"/>
            <a:fld id="{2E878AB0-638F-4DC4-A472-77132735BCA9}" type="datetime1">
              <a:rPr lang="ru-RU" smtClean="0">
                <a:latin typeface="+mn-lt"/>
              </a:rPr>
              <a:t>21.05.2025</a:t>
            </a:fld>
            <a:endParaRPr lang="ru-RU" dirty="0">
              <a:latin typeface="+mn-lt"/>
            </a:endParaRPr>
          </a:p>
        </p:txBody>
      </p:sp>
      <p:pic>
        <p:nvPicPr>
          <p:cNvPr id="5" name="Рисунок 4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47145" y="980405"/>
            <a:ext cx="960489" cy="960489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0279" y="37523"/>
            <a:ext cx="927356" cy="942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 descr="C:\Users\Зам УВР\Downloads\2025-05-16_00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6" t="5632" r="8850" b="3042"/>
          <a:stretch/>
        </p:blipFill>
        <p:spPr bwMode="auto">
          <a:xfrm>
            <a:off x="6335485" y="1940894"/>
            <a:ext cx="5553527" cy="4179169"/>
          </a:xfrm>
          <a:prstGeom prst="rect">
            <a:avLst/>
          </a:prstGeom>
          <a:noFill/>
          <a:ln w="12700">
            <a:solidFill>
              <a:srgbClr val="114B2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286000" y="6237513"/>
            <a:ext cx="5249635" cy="45720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Мастер – класс «На Руси учили так …»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989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190" y="-652638"/>
            <a:ext cx="10873740" cy="1680205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r>
              <a:rPr lang="ru-RU" sz="2800" dirty="0">
                <a:solidFill>
                  <a:srgbClr val="28565E"/>
                </a:solidFill>
              </a:rPr>
              <a:t>П</a:t>
            </a:r>
            <a:r>
              <a:rPr lang="ru-RU" sz="2800" dirty="0" smtClean="0">
                <a:solidFill>
                  <a:srgbClr val="28565E"/>
                </a:solidFill>
              </a:rPr>
              <a:t>рограмма </a:t>
            </a:r>
            <a:r>
              <a:rPr lang="ru-RU" sz="2800" dirty="0">
                <a:solidFill>
                  <a:srgbClr val="28565E"/>
                </a:solidFill>
              </a:rPr>
              <a:t>«Учитель -учителю</a:t>
            </a:r>
            <a:r>
              <a:rPr lang="ru-RU" sz="2800" dirty="0" smtClean="0">
                <a:solidFill>
                  <a:srgbClr val="28565E"/>
                </a:solidFill>
              </a:rPr>
              <a:t>»</a:t>
            </a:r>
            <a:r>
              <a:rPr lang="ru-RU" sz="2800" u="sng" dirty="0" smtClean="0">
                <a:solidFill>
                  <a:srgbClr val="28565E"/>
                </a:solidFill>
              </a:rPr>
              <a:t/>
            </a:r>
            <a:br>
              <a:rPr lang="ru-RU" sz="2800" u="sng" dirty="0" smtClean="0">
                <a:solidFill>
                  <a:srgbClr val="28565E"/>
                </a:solidFill>
              </a:rPr>
            </a:br>
            <a:r>
              <a:rPr lang="ru-RU" sz="2000" dirty="0" smtClean="0">
                <a:solidFill>
                  <a:srgbClr val="1D4147"/>
                </a:solidFill>
              </a:rPr>
              <a:t>Открытый </a:t>
            </a:r>
            <a:r>
              <a:rPr lang="ru-RU" sz="2000" dirty="0">
                <a:solidFill>
                  <a:srgbClr val="1D4147"/>
                </a:solidFill>
              </a:rPr>
              <a:t>фестивале педагогических инновационных идей </a:t>
            </a:r>
            <a:r>
              <a:rPr lang="ru-RU" sz="2000" dirty="0" smtClean="0">
                <a:solidFill>
                  <a:srgbClr val="1D4147"/>
                </a:solidFill>
              </a:rPr>
              <a:t/>
            </a:r>
            <a:br>
              <a:rPr lang="ru-RU" sz="2000" dirty="0" smtClean="0">
                <a:solidFill>
                  <a:srgbClr val="1D4147"/>
                </a:solidFill>
              </a:rPr>
            </a:br>
            <a:r>
              <a:rPr lang="ru-RU" sz="2000" dirty="0" smtClean="0">
                <a:solidFill>
                  <a:srgbClr val="1D4147"/>
                </a:solidFill>
              </a:rPr>
              <a:t>в </a:t>
            </a:r>
            <a:r>
              <a:rPr lang="ru-RU" sz="2000" dirty="0">
                <a:solidFill>
                  <a:srgbClr val="1D4147"/>
                </a:solidFill>
              </a:rPr>
              <a:t>области наставничества </a:t>
            </a:r>
          </a:p>
        </p:txBody>
      </p:sp>
      <p:pic>
        <p:nvPicPr>
          <p:cNvPr id="8" name="Рисунок 7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025158" y="1477636"/>
            <a:ext cx="960489" cy="960489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5158" y="87504"/>
            <a:ext cx="1042988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" t="900" r="3019" b="2298"/>
          <a:stretch/>
        </p:blipFill>
        <p:spPr bwMode="auto">
          <a:xfrm>
            <a:off x="371126" y="1355172"/>
            <a:ext cx="6266438" cy="4758544"/>
          </a:xfrm>
          <a:prstGeom prst="rect">
            <a:avLst/>
          </a:prstGeom>
          <a:noFill/>
          <a:ln w="9525">
            <a:solidFill>
              <a:srgbClr val="114B2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2" t="1630" r="2763" b="3522"/>
          <a:stretch/>
        </p:blipFill>
        <p:spPr bwMode="auto">
          <a:xfrm>
            <a:off x="6885864" y="1355172"/>
            <a:ext cx="4000501" cy="4765669"/>
          </a:xfrm>
          <a:prstGeom prst="rect">
            <a:avLst/>
          </a:prstGeom>
          <a:noFill/>
          <a:ln w="9525">
            <a:solidFill>
              <a:srgbClr val="114B2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1747157" y="6196694"/>
            <a:ext cx="8300357" cy="5031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   </a:t>
            </a:r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</a:rPr>
              <a:t>Сухоребрик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О.В.- наставник, Гришаева А.Н – молодой специалист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rtl="0"/>
            <a:fld id="{DB3F5EDF-BE80-4007-BD12-6FDA8681350C}" type="datetime1">
              <a:rPr lang="ru-RU" smtClean="0">
                <a:latin typeface="+mn-lt"/>
              </a:rPr>
              <a:t>21.05.2025</a:t>
            </a:fld>
            <a:endParaRPr lang="ru-RU" dirty="0">
              <a:latin typeface="+mn-lt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smtClean="0"/>
              <a:pPr rtl="0"/>
              <a:t>9</a:t>
            </a:fld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2821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ользовательская">
  <a:themeElements>
    <a:clrScheme name="Swiss">
      <a:dk1>
        <a:srgbClr val="000000"/>
      </a:dk1>
      <a:lt1>
        <a:srgbClr val="FFFFFF"/>
      </a:lt1>
      <a:dk2>
        <a:srgbClr val="E4E4E4"/>
      </a:dk2>
      <a:lt2>
        <a:srgbClr val="7CA655"/>
      </a:lt2>
      <a:accent1>
        <a:srgbClr val="A9D4DB"/>
      </a:accent1>
      <a:accent2>
        <a:srgbClr val="FBE284"/>
      </a:accent2>
      <a:accent3>
        <a:srgbClr val="4495A2"/>
      </a:accent3>
      <a:accent4>
        <a:srgbClr val="AA5881"/>
      </a:accent4>
      <a:accent5>
        <a:srgbClr val="E06742"/>
      </a:accent5>
      <a:accent6>
        <a:srgbClr val="F9D448"/>
      </a:accent6>
      <a:hlink>
        <a:srgbClr val="4495A2"/>
      </a:hlink>
      <a:folHlink>
        <a:srgbClr val="AA5881"/>
      </a:folHlink>
    </a:clrScheme>
    <a:fontScheme name="Custom 175">
      <a:majorFont>
        <a:latin typeface="Franklin Gothic Demi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M78853419_Win32_SL_V5" id="{958D2C9E-948D-4354-BF9D-DF8AE3C2B240}" vid="{22D4A967-05D2-4D72-8594-54CFF3414833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A8A8ECD1-788F-484B-9043-D957FCFDF1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6D24F1A-6251-4B9A-A918-7D6F3A8F7E2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A0FE134-9032-4C7F-BC57-C7DE3F833363}">
  <ds:schemaRefs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230e9df3-be65-4c73-a93b-d1236ebd677e"/>
    <ds:schemaRef ds:uri="71af3243-3dd4-4a8d-8c0d-dd76da1f02a5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357</Words>
  <Application>Microsoft Office PowerPoint</Application>
  <PresentationFormat>Произвольный</PresentationFormat>
  <Paragraphs>95</Paragraphs>
  <Slides>25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Пользовательская</vt:lpstr>
      <vt:lpstr>Презентация PowerPoint</vt:lpstr>
      <vt:lpstr>Презентация PowerPoint</vt:lpstr>
      <vt:lpstr>Динамика  численности коллектива школы</vt:lpstr>
      <vt:lpstr> 2022 – 2024 года   «Формирование благоприятной среды  в образовательной организации  посредством методического и  социально-психологического сопровождения педагогов и управленческих кадров» </vt:lpstr>
      <vt:lpstr> «Школа молодого педагога» </vt:lpstr>
      <vt:lpstr>  «Школа молодого педагога» Межмуниципальный Слёт молодых педагогов и наставников </vt:lpstr>
      <vt:lpstr> «Школа молодого педагога» Межмуниципальный семинар  «Реализация обновленных ФГОС. Приемы, методы. Подходы» </vt:lpstr>
      <vt:lpstr> «Школа молодого педагога»  Муниципальное итоговое мероприятие  «Создание единого образовательного пространства для детей с разными возможностями» </vt:lpstr>
      <vt:lpstr>Программа «Учитель -учителю» Открытый фестивале педагогических инновационных идей  в области наставничества </vt:lpstr>
      <vt:lpstr>Программа «Учитель -учителю» Методический день «Формирование инженерной культуры в образовательной среде» 14 декабря 2024 г.</vt:lpstr>
      <vt:lpstr>Программа «Учитель -учителю» Международная научно-методическая конференция «Современное образование: интеграция образования, науки, бизнеса и власти» 30-31 марта 2025 года</vt:lpstr>
      <vt:lpstr>Проект «Ассоциация «Вместе!» май 2023 год  Грантовый конкурс программы социальных инвестиций «Родные города» компании «Газпромнефть-Восток» </vt:lpstr>
      <vt:lpstr>     Программа «Учитель -учителю» Тренинги по формированию благоприятного психологического климата </vt:lpstr>
      <vt:lpstr>                        Программа «Учитель -учителю» Мастер - классы по созданию благоприятной образовательной среды </vt:lpstr>
      <vt:lpstr>Педагогический клуб «Стимул жизни» Смотр строя и песни, 9 мая 2025 года </vt:lpstr>
      <vt:lpstr>Педагогический клуб «Стимул жизни» День Пионерии 19 мая 2024 года</vt:lpstr>
      <vt:lpstr>Фестиваль народного творчества  среди трудовых коллективов с. Каргасок, посвященный Великой Отечественной войне  </vt:lpstr>
      <vt:lpstr>Фестиваль народного творчества среди трудовых коллективов  с. Каргасок, посвященный Великой Отечественной войне </vt:lpstr>
      <vt:lpstr>Коллектив родителей и учителей Смотр строя и песни, 9 мая 2025года </vt:lpstr>
      <vt:lpstr> Коллектив родителей и учителей «Военизированная эстафета»  к празднику 9 мая 2025 года </vt:lpstr>
      <vt:lpstr>Презентация PowerPoint</vt:lpstr>
      <vt:lpstr>Парад трудовых коллективов и шествие колонны «Бессмертный полк» 9 мая 2025 год</vt:lpstr>
      <vt:lpstr>Парад трудовых коллективов и шествие колонны «Бессмертный полк» 9 мая 2025 год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2023-12-20T08:12:12Z</dcterms:created>
  <dcterms:modified xsi:type="dcterms:W3CDTF">2025-05-21T05:03:33Z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